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8"/>
  </p:notesMasterIdLst>
  <p:sldIdLst>
    <p:sldId id="256" r:id="rId2"/>
    <p:sldId id="259" r:id="rId3"/>
    <p:sldId id="260" r:id="rId4"/>
    <p:sldId id="314" r:id="rId5"/>
    <p:sldId id="285" r:id="rId6"/>
    <p:sldId id="289" r:id="rId7"/>
    <p:sldId id="290" r:id="rId8"/>
    <p:sldId id="292" r:id="rId9"/>
    <p:sldId id="293" r:id="rId10"/>
    <p:sldId id="294" r:id="rId11"/>
    <p:sldId id="309" r:id="rId12"/>
    <p:sldId id="310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13" r:id="rId26"/>
    <p:sldId id="279" r:id="rId27"/>
  </p:sldIdLst>
  <p:sldSz cx="9144000" cy="6858000" type="screen4x3"/>
  <p:notesSz cx="6858000" cy="9144000"/>
  <p:embeddedFontLst>
    <p:embeddedFont>
      <p:font typeface="Source Sans Pro" panose="020B0503030403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5B9"/>
    <a:srgbClr val="F05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D54532-AD6F-4B02-BAAC-14AD5FB46716}">
  <a:tblStyle styleId="{FDD54532-AD6F-4B02-BAAC-14AD5FB467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16E82-BBBF-4B81-AC52-9616099E16F1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F9B7A3B-336F-4874-99FC-8317C97749C0}">
      <dgm:prSet/>
      <dgm:spPr/>
      <dgm:t>
        <a:bodyPr/>
        <a:lstStyle/>
        <a:p>
          <a:r>
            <a:rPr lang="en-US" b="0" i="0" dirty="0" err="1"/>
            <a:t>Struktur</a:t>
          </a:r>
          <a:endParaRPr lang="en-US" dirty="0"/>
        </a:p>
      </dgm:t>
    </dgm:pt>
    <dgm:pt modelId="{C316E48A-C8FE-48DE-9F8A-20774A244873}" type="parTrans" cxnId="{3A61A609-A45D-435A-B35B-BA0F55BF7ABB}">
      <dgm:prSet/>
      <dgm:spPr/>
      <dgm:t>
        <a:bodyPr/>
        <a:lstStyle/>
        <a:p>
          <a:endParaRPr lang="en-US"/>
        </a:p>
      </dgm:t>
    </dgm:pt>
    <dgm:pt modelId="{13CB8A41-78DC-4028-B619-0FBD4969D06D}" type="sibTrans" cxnId="{3A61A609-A45D-435A-B35B-BA0F55BF7ABB}">
      <dgm:prSet/>
      <dgm:spPr/>
      <dgm:t>
        <a:bodyPr/>
        <a:lstStyle/>
        <a:p>
          <a:endParaRPr lang="en-US"/>
        </a:p>
      </dgm:t>
    </dgm:pt>
    <dgm:pt modelId="{F202AD44-3763-4B2A-AA64-A33BD6B005F0}">
      <dgm:prSet/>
      <dgm:spPr/>
      <dgm:t>
        <a:bodyPr/>
        <a:lstStyle/>
        <a:p>
          <a:r>
            <a:rPr lang="en-US" dirty="0" err="1"/>
            <a:t>Tanggung</a:t>
          </a:r>
          <a:r>
            <a:rPr lang="en-US" dirty="0"/>
            <a:t> </a:t>
          </a:r>
          <a:r>
            <a:rPr lang="en-US" dirty="0" err="1"/>
            <a:t>jawab</a:t>
          </a:r>
          <a:endParaRPr lang="en-US" dirty="0"/>
        </a:p>
      </dgm:t>
    </dgm:pt>
    <dgm:pt modelId="{D60C6FBD-5DE5-434F-8AA8-1DAA76937325}" type="parTrans" cxnId="{E5961B60-2605-4B6E-9C8D-2F907068ED58}">
      <dgm:prSet/>
      <dgm:spPr/>
      <dgm:t>
        <a:bodyPr/>
        <a:lstStyle/>
        <a:p>
          <a:endParaRPr lang="en-US"/>
        </a:p>
      </dgm:t>
    </dgm:pt>
    <dgm:pt modelId="{328AB179-5FFA-4B14-9211-56831E4E35FE}" type="sibTrans" cxnId="{E5961B60-2605-4B6E-9C8D-2F907068ED58}">
      <dgm:prSet/>
      <dgm:spPr/>
      <dgm:t>
        <a:bodyPr/>
        <a:lstStyle/>
        <a:p>
          <a:endParaRPr lang="en-US"/>
        </a:p>
      </dgm:t>
    </dgm:pt>
    <dgm:pt modelId="{F56DBA32-6464-4A40-B069-5CD7B3BEF5D5}">
      <dgm:prSet/>
      <dgm:spPr/>
      <dgm:t>
        <a:bodyPr/>
        <a:lstStyle/>
        <a:p>
          <a:r>
            <a:rPr lang="en-US" dirty="0" err="1"/>
            <a:t>Penghargaan</a:t>
          </a:r>
          <a:endParaRPr lang="en-US" dirty="0"/>
        </a:p>
      </dgm:t>
    </dgm:pt>
    <dgm:pt modelId="{32F833D3-6401-40A4-BEEF-5C4ADF02265B}" type="parTrans" cxnId="{24239392-BCAC-48D2-B079-658BCEFAA4B4}">
      <dgm:prSet/>
      <dgm:spPr/>
      <dgm:t>
        <a:bodyPr/>
        <a:lstStyle/>
        <a:p>
          <a:endParaRPr lang="en-US"/>
        </a:p>
      </dgm:t>
    </dgm:pt>
    <dgm:pt modelId="{38F4CC1A-C4A0-4B2E-926D-1051AB1BFCEC}" type="sibTrans" cxnId="{24239392-BCAC-48D2-B079-658BCEFAA4B4}">
      <dgm:prSet/>
      <dgm:spPr/>
      <dgm:t>
        <a:bodyPr/>
        <a:lstStyle/>
        <a:p>
          <a:endParaRPr lang="en-US"/>
        </a:p>
      </dgm:t>
    </dgm:pt>
    <dgm:pt modelId="{9C944F6F-FBC6-4C5D-B18D-306FECBF9371}">
      <dgm:prSet/>
      <dgm:spPr/>
      <dgm:t>
        <a:bodyPr/>
        <a:lstStyle/>
        <a:p>
          <a:r>
            <a:rPr lang="en-US" dirty="0" err="1"/>
            <a:t>Kehangatan</a:t>
          </a:r>
          <a:endParaRPr lang="en-US" dirty="0"/>
        </a:p>
      </dgm:t>
    </dgm:pt>
    <dgm:pt modelId="{6E180FBF-9E77-4A4F-8DF1-E3CCC660B4A4}" type="parTrans" cxnId="{03B7DE6C-2106-464D-9618-3C9530B032DF}">
      <dgm:prSet/>
      <dgm:spPr/>
      <dgm:t>
        <a:bodyPr/>
        <a:lstStyle/>
        <a:p>
          <a:endParaRPr lang="en-US"/>
        </a:p>
      </dgm:t>
    </dgm:pt>
    <dgm:pt modelId="{F24676AF-A9A8-4467-AA37-7A21B2849FB8}" type="sibTrans" cxnId="{03B7DE6C-2106-464D-9618-3C9530B032DF}">
      <dgm:prSet/>
      <dgm:spPr/>
      <dgm:t>
        <a:bodyPr/>
        <a:lstStyle/>
        <a:p>
          <a:endParaRPr lang="en-US"/>
        </a:p>
      </dgm:t>
    </dgm:pt>
    <dgm:pt modelId="{711DCC53-C725-4C60-95BD-20D2CA4B4F33}">
      <dgm:prSet/>
      <dgm:spPr/>
      <dgm:t>
        <a:bodyPr/>
        <a:lstStyle/>
        <a:p>
          <a:r>
            <a:rPr lang="en-US" dirty="0" err="1"/>
            <a:t>Dukungan</a:t>
          </a:r>
          <a:endParaRPr lang="en-US" dirty="0"/>
        </a:p>
      </dgm:t>
    </dgm:pt>
    <dgm:pt modelId="{D2C37077-E117-45A9-A353-3FFF97B49F95}" type="parTrans" cxnId="{DE3A993F-FE1C-4D49-8606-858D38D8BB23}">
      <dgm:prSet/>
      <dgm:spPr/>
      <dgm:t>
        <a:bodyPr/>
        <a:lstStyle/>
        <a:p>
          <a:endParaRPr lang="en-US"/>
        </a:p>
      </dgm:t>
    </dgm:pt>
    <dgm:pt modelId="{CAFEEC70-85F9-442A-A1F1-816256E70D12}" type="sibTrans" cxnId="{DE3A993F-FE1C-4D49-8606-858D38D8BB23}">
      <dgm:prSet/>
      <dgm:spPr/>
      <dgm:t>
        <a:bodyPr/>
        <a:lstStyle/>
        <a:p>
          <a:endParaRPr lang="en-US"/>
        </a:p>
      </dgm:t>
    </dgm:pt>
    <dgm:pt modelId="{DAAAEE74-1001-4C49-AA6C-08E058B1412F}">
      <dgm:prSet/>
      <dgm:spPr/>
      <dgm:t>
        <a:bodyPr/>
        <a:lstStyle/>
        <a:p>
          <a:r>
            <a:rPr lang="en-US" dirty="0"/>
            <a:t>Standard</a:t>
          </a:r>
        </a:p>
      </dgm:t>
    </dgm:pt>
    <dgm:pt modelId="{7F9257AE-F664-4F63-850E-4B3B1414CC2F}" type="parTrans" cxnId="{6C7D41CF-76F3-4DF6-AA4C-B9675E640E2F}">
      <dgm:prSet/>
      <dgm:spPr/>
      <dgm:t>
        <a:bodyPr/>
        <a:lstStyle/>
        <a:p>
          <a:endParaRPr lang="en-US"/>
        </a:p>
      </dgm:t>
    </dgm:pt>
    <dgm:pt modelId="{8FE47D39-83E5-4DFE-9D0C-817DD2343161}" type="sibTrans" cxnId="{6C7D41CF-76F3-4DF6-AA4C-B9675E640E2F}">
      <dgm:prSet/>
      <dgm:spPr/>
      <dgm:t>
        <a:bodyPr/>
        <a:lstStyle/>
        <a:p>
          <a:endParaRPr lang="en-US"/>
        </a:p>
      </dgm:t>
    </dgm:pt>
    <dgm:pt modelId="{87DE17EE-7D58-4D23-8A16-2B36D40E01FC}">
      <dgm:prSet/>
      <dgm:spPr/>
      <dgm:t>
        <a:bodyPr/>
        <a:lstStyle/>
        <a:p>
          <a:r>
            <a:rPr lang="en-US" dirty="0" err="1"/>
            <a:t>Konflik</a:t>
          </a:r>
          <a:endParaRPr lang="en-US" dirty="0"/>
        </a:p>
      </dgm:t>
    </dgm:pt>
    <dgm:pt modelId="{CD307E8A-D395-4DEF-A9D5-6708D2A1F4C2}" type="parTrans" cxnId="{810DFB67-711A-468C-B498-D0A6A7FD84CF}">
      <dgm:prSet/>
      <dgm:spPr/>
      <dgm:t>
        <a:bodyPr/>
        <a:lstStyle/>
        <a:p>
          <a:endParaRPr lang="en-US"/>
        </a:p>
      </dgm:t>
    </dgm:pt>
    <dgm:pt modelId="{1C748B12-CEB8-43BD-A6D0-3DF01290C9DD}" type="sibTrans" cxnId="{810DFB67-711A-468C-B498-D0A6A7FD84CF}">
      <dgm:prSet/>
      <dgm:spPr/>
      <dgm:t>
        <a:bodyPr/>
        <a:lstStyle/>
        <a:p>
          <a:endParaRPr lang="en-US"/>
        </a:p>
      </dgm:t>
    </dgm:pt>
    <dgm:pt modelId="{BFDD203D-729C-4444-A622-330B7CEE2D41}">
      <dgm:prSet/>
      <dgm:spPr/>
      <dgm:t>
        <a:bodyPr/>
        <a:lstStyle/>
        <a:p>
          <a:r>
            <a:rPr lang="en-US" dirty="0" err="1"/>
            <a:t>Risiko</a:t>
          </a:r>
          <a:endParaRPr lang="en-US" dirty="0"/>
        </a:p>
      </dgm:t>
    </dgm:pt>
    <dgm:pt modelId="{897CA3CC-4AAD-4B45-B950-C3EC6E0BB26E}" type="parTrans" cxnId="{ED431EC2-E430-4B38-9337-5948A22A34FB}">
      <dgm:prSet/>
      <dgm:spPr/>
      <dgm:t>
        <a:bodyPr/>
        <a:lstStyle/>
        <a:p>
          <a:endParaRPr lang="en-US"/>
        </a:p>
      </dgm:t>
    </dgm:pt>
    <dgm:pt modelId="{411477B2-9DD6-478D-A395-34E454F63799}" type="sibTrans" cxnId="{ED431EC2-E430-4B38-9337-5948A22A34FB}">
      <dgm:prSet/>
      <dgm:spPr/>
      <dgm:t>
        <a:bodyPr/>
        <a:lstStyle/>
        <a:p>
          <a:endParaRPr lang="en-US"/>
        </a:p>
      </dgm:t>
    </dgm:pt>
    <dgm:pt modelId="{865FB9D0-433C-48AA-9A2A-B3983B4343BD}">
      <dgm:prSet/>
      <dgm:spPr/>
      <dgm:t>
        <a:bodyPr/>
        <a:lstStyle/>
        <a:p>
          <a:r>
            <a:rPr lang="en-US" dirty="0" err="1"/>
            <a:t>Identitas</a:t>
          </a:r>
          <a:endParaRPr lang="en-US" dirty="0"/>
        </a:p>
      </dgm:t>
    </dgm:pt>
    <dgm:pt modelId="{E85179AC-B303-4AF8-A638-40B73848157F}" type="parTrans" cxnId="{E9210ED6-828F-4073-BCE1-3D2A3FF6AC97}">
      <dgm:prSet/>
      <dgm:spPr/>
      <dgm:t>
        <a:bodyPr/>
        <a:lstStyle/>
        <a:p>
          <a:endParaRPr lang="en-US"/>
        </a:p>
      </dgm:t>
    </dgm:pt>
    <dgm:pt modelId="{91305A7C-9AB1-4AE4-9C67-E3D0C40925F5}" type="sibTrans" cxnId="{E9210ED6-828F-4073-BCE1-3D2A3FF6AC97}">
      <dgm:prSet/>
      <dgm:spPr/>
      <dgm:t>
        <a:bodyPr/>
        <a:lstStyle/>
        <a:p>
          <a:endParaRPr lang="en-US"/>
        </a:p>
      </dgm:t>
    </dgm:pt>
    <dgm:pt modelId="{C12F37E7-1E59-4A30-8B24-5F1360291D5B}" type="pres">
      <dgm:prSet presAssocID="{68116E82-BBBF-4B81-AC52-9616099E16F1}" presName="diagram" presStyleCnt="0">
        <dgm:presLayoutVars>
          <dgm:dir/>
          <dgm:resizeHandles val="exact"/>
        </dgm:presLayoutVars>
      </dgm:prSet>
      <dgm:spPr/>
    </dgm:pt>
    <dgm:pt modelId="{D6D985BC-19ED-4ACA-9FB6-1D3F83D1D210}" type="pres">
      <dgm:prSet presAssocID="{CF9B7A3B-336F-4874-99FC-8317C97749C0}" presName="node" presStyleLbl="node1" presStyleIdx="0" presStyleCnt="9">
        <dgm:presLayoutVars>
          <dgm:bulletEnabled val="1"/>
        </dgm:presLayoutVars>
      </dgm:prSet>
      <dgm:spPr/>
    </dgm:pt>
    <dgm:pt modelId="{268457C1-0EE4-46B0-858D-D33181F20266}" type="pres">
      <dgm:prSet presAssocID="{13CB8A41-78DC-4028-B619-0FBD4969D06D}" presName="sibTrans" presStyleCnt="0"/>
      <dgm:spPr/>
    </dgm:pt>
    <dgm:pt modelId="{D142C1BA-92D1-41D0-8D3D-884B3347D149}" type="pres">
      <dgm:prSet presAssocID="{F202AD44-3763-4B2A-AA64-A33BD6B005F0}" presName="node" presStyleLbl="node1" presStyleIdx="1" presStyleCnt="9">
        <dgm:presLayoutVars>
          <dgm:bulletEnabled val="1"/>
        </dgm:presLayoutVars>
      </dgm:prSet>
      <dgm:spPr/>
    </dgm:pt>
    <dgm:pt modelId="{97D3A852-0827-4B39-BC2C-C92B87598A69}" type="pres">
      <dgm:prSet presAssocID="{328AB179-5FFA-4B14-9211-56831E4E35FE}" presName="sibTrans" presStyleCnt="0"/>
      <dgm:spPr/>
    </dgm:pt>
    <dgm:pt modelId="{68859769-61A3-4EB6-B57D-440C6525B56A}" type="pres">
      <dgm:prSet presAssocID="{F56DBA32-6464-4A40-B069-5CD7B3BEF5D5}" presName="node" presStyleLbl="node1" presStyleIdx="2" presStyleCnt="9">
        <dgm:presLayoutVars>
          <dgm:bulletEnabled val="1"/>
        </dgm:presLayoutVars>
      </dgm:prSet>
      <dgm:spPr/>
    </dgm:pt>
    <dgm:pt modelId="{2F39010E-545C-4798-9997-F05AE71DC8E4}" type="pres">
      <dgm:prSet presAssocID="{38F4CC1A-C4A0-4B2E-926D-1051AB1BFCEC}" presName="sibTrans" presStyleCnt="0"/>
      <dgm:spPr/>
    </dgm:pt>
    <dgm:pt modelId="{743CAF6F-54DA-4DE3-B8F6-855C5147BA39}" type="pres">
      <dgm:prSet presAssocID="{9C944F6F-FBC6-4C5D-B18D-306FECBF9371}" presName="node" presStyleLbl="node1" presStyleIdx="3" presStyleCnt="9">
        <dgm:presLayoutVars>
          <dgm:bulletEnabled val="1"/>
        </dgm:presLayoutVars>
      </dgm:prSet>
      <dgm:spPr/>
    </dgm:pt>
    <dgm:pt modelId="{1587B04F-7297-4F43-B0F2-EDBB9BA8F049}" type="pres">
      <dgm:prSet presAssocID="{F24676AF-A9A8-4467-AA37-7A21B2849FB8}" presName="sibTrans" presStyleCnt="0"/>
      <dgm:spPr/>
    </dgm:pt>
    <dgm:pt modelId="{06C528E8-4BD8-45D6-A15A-63035D9A8F24}" type="pres">
      <dgm:prSet presAssocID="{711DCC53-C725-4C60-95BD-20D2CA4B4F33}" presName="node" presStyleLbl="node1" presStyleIdx="4" presStyleCnt="9">
        <dgm:presLayoutVars>
          <dgm:bulletEnabled val="1"/>
        </dgm:presLayoutVars>
      </dgm:prSet>
      <dgm:spPr/>
    </dgm:pt>
    <dgm:pt modelId="{B72B0753-46CB-46AC-8CAB-50472584A0CC}" type="pres">
      <dgm:prSet presAssocID="{CAFEEC70-85F9-442A-A1F1-816256E70D12}" presName="sibTrans" presStyleCnt="0"/>
      <dgm:spPr/>
    </dgm:pt>
    <dgm:pt modelId="{0E17A33B-BCFB-4629-BBE2-9DCEB38F3CA5}" type="pres">
      <dgm:prSet presAssocID="{DAAAEE74-1001-4C49-AA6C-08E058B1412F}" presName="node" presStyleLbl="node1" presStyleIdx="5" presStyleCnt="9">
        <dgm:presLayoutVars>
          <dgm:bulletEnabled val="1"/>
        </dgm:presLayoutVars>
      </dgm:prSet>
      <dgm:spPr/>
    </dgm:pt>
    <dgm:pt modelId="{D81AE621-C1DF-4D03-93B8-71E0B3F7AD46}" type="pres">
      <dgm:prSet presAssocID="{8FE47D39-83E5-4DFE-9D0C-817DD2343161}" presName="sibTrans" presStyleCnt="0"/>
      <dgm:spPr/>
    </dgm:pt>
    <dgm:pt modelId="{F6C5C70F-92FC-4FB0-AC2D-0500A075883A}" type="pres">
      <dgm:prSet presAssocID="{87DE17EE-7D58-4D23-8A16-2B36D40E01FC}" presName="node" presStyleLbl="node1" presStyleIdx="6" presStyleCnt="9">
        <dgm:presLayoutVars>
          <dgm:bulletEnabled val="1"/>
        </dgm:presLayoutVars>
      </dgm:prSet>
      <dgm:spPr/>
    </dgm:pt>
    <dgm:pt modelId="{EC9E298E-FA48-4B4B-A6B8-79D2F4F5F8AD}" type="pres">
      <dgm:prSet presAssocID="{1C748B12-CEB8-43BD-A6D0-3DF01290C9DD}" presName="sibTrans" presStyleCnt="0"/>
      <dgm:spPr/>
    </dgm:pt>
    <dgm:pt modelId="{C1A66DEF-F7D3-4DD0-926B-FA5F97846085}" type="pres">
      <dgm:prSet presAssocID="{BFDD203D-729C-4444-A622-330B7CEE2D41}" presName="node" presStyleLbl="node1" presStyleIdx="7" presStyleCnt="9">
        <dgm:presLayoutVars>
          <dgm:bulletEnabled val="1"/>
        </dgm:presLayoutVars>
      </dgm:prSet>
      <dgm:spPr/>
    </dgm:pt>
    <dgm:pt modelId="{004AB336-150D-46D4-8965-D4EB552E5962}" type="pres">
      <dgm:prSet presAssocID="{411477B2-9DD6-478D-A395-34E454F63799}" presName="sibTrans" presStyleCnt="0"/>
      <dgm:spPr/>
    </dgm:pt>
    <dgm:pt modelId="{26DFCDE5-4432-43E8-A62A-6A73CA2D28E9}" type="pres">
      <dgm:prSet presAssocID="{865FB9D0-433C-48AA-9A2A-B3983B4343BD}" presName="node" presStyleLbl="node1" presStyleIdx="8" presStyleCnt="9">
        <dgm:presLayoutVars>
          <dgm:bulletEnabled val="1"/>
        </dgm:presLayoutVars>
      </dgm:prSet>
      <dgm:spPr/>
    </dgm:pt>
  </dgm:ptLst>
  <dgm:cxnLst>
    <dgm:cxn modelId="{3A61A609-A45D-435A-B35B-BA0F55BF7ABB}" srcId="{68116E82-BBBF-4B81-AC52-9616099E16F1}" destId="{CF9B7A3B-336F-4874-99FC-8317C97749C0}" srcOrd="0" destOrd="0" parTransId="{C316E48A-C8FE-48DE-9F8A-20774A244873}" sibTransId="{13CB8A41-78DC-4028-B619-0FBD4969D06D}"/>
    <dgm:cxn modelId="{DE3A993F-FE1C-4D49-8606-858D38D8BB23}" srcId="{68116E82-BBBF-4B81-AC52-9616099E16F1}" destId="{711DCC53-C725-4C60-95BD-20D2CA4B4F33}" srcOrd="4" destOrd="0" parTransId="{D2C37077-E117-45A9-A353-3FFF97B49F95}" sibTransId="{CAFEEC70-85F9-442A-A1F1-816256E70D12}"/>
    <dgm:cxn modelId="{E5961B60-2605-4B6E-9C8D-2F907068ED58}" srcId="{68116E82-BBBF-4B81-AC52-9616099E16F1}" destId="{F202AD44-3763-4B2A-AA64-A33BD6B005F0}" srcOrd="1" destOrd="0" parTransId="{D60C6FBD-5DE5-434F-8AA8-1DAA76937325}" sibTransId="{328AB179-5FFA-4B14-9211-56831E4E35FE}"/>
    <dgm:cxn modelId="{6F7B9941-77EA-4F33-BEF0-113105FFA605}" type="presOf" srcId="{CF9B7A3B-336F-4874-99FC-8317C97749C0}" destId="{D6D985BC-19ED-4ACA-9FB6-1D3F83D1D210}" srcOrd="0" destOrd="0" presId="urn:microsoft.com/office/officeart/2005/8/layout/default"/>
    <dgm:cxn modelId="{F49F0F63-6D8E-44A3-A494-17721640FF6E}" type="presOf" srcId="{68116E82-BBBF-4B81-AC52-9616099E16F1}" destId="{C12F37E7-1E59-4A30-8B24-5F1360291D5B}" srcOrd="0" destOrd="0" presId="urn:microsoft.com/office/officeart/2005/8/layout/default"/>
    <dgm:cxn modelId="{24B47645-8A55-463C-BC36-ECC7608B25BD}" type="presOf" srcId="{BFDD203D-729C-4444-A622-330B7CEE2D41}" destId="{C1A66DEF-F7D3-4DD0-926B-FA5F97846085}" srcOrd="0" destOrd="0" presId="urn:microsoft.com/office/officeart/2005/8/layout/default"/>
    <dgm:cxn modelId="{810DFB67-711A-468C-B498-D0A6A7FD84CF}" srcId="{68116E82-BBBF-4B81-AC52-9616099E16F1}" destId="{87DE17EE-7D58-4D23-8A16-2B36D40E01FC}" srcOrd="6" destOrd="0" parTransId="{CD307E8A-D395-4DEF-A9D5-6708D2A1F4C2}" sibTransId="{1C748B12-CEB8-43BD-A6D0-3DF01290C9DD}"/>
    <dgm:cxn modelId="{03B7DE6C-2106-464D-9618-3C9530B032DF}" srcId="{68116E82-BBBF-4B81-AC52-9616099E16F1}" destId="{9C944F6F-FBC6-4C5D-B18D-306FECBF9371}" srcOrd="3" destOrd="0" parTransId="{6E180FBF-9E77-4A4F-8DF1-E3CCC660B4A4}" sibTransId="{F24676AF-A9A8-4467-AA37-7A21B2849FB8}"/>
    <dgm:cxn modelId="{BA6E3E4D-67AE-4149-98F9-252C47724016}" type="presOf" srcId="{9C944F6F-FBC6-4C5D-B18D-306FECBF9371}" destId="{743CAF6F-54DA-4DE3-B8F6-855C5147BA39}" srcOrd="0" destOrd="0" presId="urn:microsoft.com/office/officeart/2005/8/layout/default"/>
    <dgm:cxn modelId="{A0ED1C59-6B4A-4F66-BF4F-5B61796EAABE}" type="presOf" srcId="{865FB9D0-433C-48AA-9A2A-B3983B4343BD}" destId="{26DFCDE5-4432-43E8-A62A-6A73CA2D28E9}" srcOrd="0" destOrd="0" presId="urn:microsoft.com/office/officeart/2005/8/layout/default"/>
    <dgm:cxn modelId="{2F52D17A-F032-4879-B283-126B382F4F9E}" type="presOf" srcId="{711DCC53-C725-4C60-95BD-20D2CA4B4F33}" destId="{06C528E8-4BD8-45D6-A15A-63035D9A8F24}" srcOrd="0" destOrd="0" presId="urn:microsoft.com/office/officeart/2005/8/layout/default"/>
    <dgm:cxn modelId="{24239392-BCAC-48D2-B079-658BCEFAA4B4}" srcId="{68116E82-BBBF-4B81-AC52-9616099E16F1}" destId="{F56DBA32-6464-4A40-B069-5CD7B3BEF5D5}" srcOrd="2" destOrd="0" parTransId="{32F833D3-6401-40A4-BEEF-5C4ADF02265B}" sibTransId="{38F4CC1A-C4A0-4B2E-926D-1051AB1BFCEC}"/>
    <dgm:cxn modelId="{D5340495-54B6-4C70-A88B-8DE67051491E}" type="presOf" srcId="{F56DBA32-6464-4A40-B069-5CD7B3BEF5D5}" destId="{68859769-61A3-4EB6-B57D-440C6525B56A}" srcOrd="0" destOrd="0" presId="urn:microsoft.com/office/officeart/2005/8/layout/default"/>
    <dgm:cxn modelId="{4DF87DA3-B39B-4802-987F-16BB4C6B1C76}" type="presOf" srcId="{DAAAEE74-1001-4C49-AA6C-08E058B1412F}" destId="{0E17A33B-BCFB-4629-BBE2-9DCEB38F3CA5}" srcOrd="0" destOrd="0" presId="urn:microsoft.com/office/officeart/2005/8/layout/default"/>
    <dgm:cxn modelId="{ED431EC2-E430-4B38-9337-5948A22A34FB}" srcId="{68116E82-BBBF-4B81-AC52-9616099E16F1}" destId="{BFDD203D-729C-4444-A622-330B7CEE2D41}" srcOrd="7" destOrd="0" parTransId="{897CA3CC-4AAD-4B45-B950-C3EC6E0BB26E}" sibTransId="{411477B2-9DD6-478D-A395-34E454F63799}"/>
    <dgm:cxn modelId="{CB5CFFCD-B971-44CB-846A-D2B163F01B0B}" type="presOf" srcId="{87DE17EE-7D58-4D23-8A16-2B36D40E01FC}" destId="{F6C5C70F-92FC-4FB0-AC2D-0500A075883A}" srcOrd="0" destOrd="0" presId="urn:microsoft.com/office/officeart/2005/8/layout/default"/>
    <dgm:cxn modelId="{6C7D41CF-76F3-4DF6-AA4C-B9675E640E2F}" srcId="{68116E82-BBBF-4B81-AC52-9616099E16F1}" destId="{DAAAEE74-1001-4C49-AA6C-08E058B1412F}" srcOrd="5" destOrd="0" parTransId="{7F9257AE-F664-4F63-850E-4B3B1414CC2F}" sibTransId="{8FE47D39-83E5-4DFE-9D0C-817DD2343161}"/>
    <dgm:cxn modelId="{E9210ED6-828F-4073-BCE1-3D2A3FF6AC97}" srcId="{68116E82-BBBF-4B81-AC52-9616099E16F1}" destId="{865FB9D0-433C-48AA-9A2A-B3983B4343BD}" srcOrd="8" destOrd="0" parTransId="{E85179AC-B303-4AF8-A638-40B73848157F}" sibTransId="{91305A7C-9AB1-4AE4-9C67-E3D0C40925F5}"/>
    <dgm:cxn modelId="{B22873DC-8E19-4215-934D-C3181D6E1C40}" type="presOf" srcId="{F202AD44-3763-4B2A-AA64-A33BD6B005F0}" destId="{D142C1BA-92D1-41D0-8D3D-884B3347D149}" srcOrd="0" destOrd="0" presId="urn:microsoft.com/office/officeart/2005/8/layout/default"/>
    <dgm:cxn modelId="{46794B26-E340-4BF6-9B14-40B2F515554A}" type="presParOf" srcId="{C12F37E7-1E59-4A30-8B24-5F1360291D5B}" destId="{D6D985BC-19ED-4ACA-9FB6-1D3F83D1D210}" srcOrd="0" destOrd="0" presId="urn:microsoft.com/office/officeart/2005/8/layout/default"/>
    <dgm:cxn modelId="{24B56808-6FE3-4DD5-AAB7-9B918A29E234}" type="presParOf" srcId="{C12F37E7-1E59-4A30-8B24-5F1360291D5B}" destId="{268457C1-0EE4-46B0-858D-D33181F20266}" srcOrd="1" destOrd="0" presId="urn:microsoft.com/office/officeart/2005/8/layout/default"/>
    <dgm:cxn modelId="{F5D227EB-2CCF-4FAC-B2AB-075C2606C9D2}" type="presParOf" srcId="{C12F37E7-1E59-4A30-8B24-5F1360291D5B}" destId="{D142C1BA-92D1-41D0-8D3D-884B3347D149}" srcOrd="2" destOrd="0" presId="urn:microsoft.com/office/officeart/2005/8/layout/default"/>
    <dgm:cxn modelId="{7EA52024-7A56-48E2-88F4-9DF883845567}" type="presParOf" srcId="{C12F37E7-1E59-4A30-8B24-5F1360291D5B}" destId="{97D3A852-0827-4B39-BC2C-C92B87598A69}" srcOrd="3" destOrd="0" presId="urn:microsoft.com/office/officeart/2005/8/layout/default"/>
    <dgm:cxn modelId="{FFA9603C-1357-44F8-B588-6157DFDBA9F8}" type="presParOf" srcId="{C12F37E7-1E59-4A30-8B24-5F1360291D5B}" destId="{68859769-61A3-4EB6-B57D-440C6525B56A}" srcOrd="4" destOrd="0" presId="urn:microsoft.com/office/officeart/2005/8/layout/default"/>
    <dgm:cxn modelId="{0683E501-FFC0-4330-A99E-923D8A209C78}" type="presParOf" srcId="{C12F37E7-1E59-4A30-8B24-5F1360291D5B}" destId="{2F39010E-545C-4798-9997-F05AE71DC8E4}" srcOrd="5" destOrd="0" presId="urn:microsoft.com/office/officeart/2005/8/layout/default"/>
    <dgm:cxn modelId="{70233B2A-B9FD-4CFA-B07A-46D55853B6C2}" type="presParOf" srcId="{C12F37E7-1E59-4A30-8B24-5F1360291D5B}" destId="{743CAF6F-54DA-4DE3-B8F6-855C5147BA39}" srcOrd="6" destOrd="0" presId="urn:microsoft.com/office/officeart/2005/8/layout/default"/>
    <dgm:cxn modelId="{4A06F1C6-5E31-4C6B-8ABB-1E601003F344}" type="presParOf" srcId="{C12F37E7-1E59-4A30-8B24-5F1360291D5B}" destId="{1587B04F-7297-4F43-B0F2-EDBB9BA8F049}" srcOrd="7" destOrd="0" presId="urn:microsoft.com/office/officeart/2005/8/layout/default"/>
    <dgm:cxn modelId="{1459932F-11CF-4765-8828-BA6861B819B7}" type="presParOf" srcId="{C12F37E7-1E59-4A30-8B24-5F1360291D5B}" destId="{06C528E8-4BD8-45D6-A15A-63035D9A8F24}" srcOrd="8" destOrd="0" presId="urn:microsoft.com/office/officeart/2005/8/layout/default"/>
    <dgm:cxn modelId="{37CF3B83-771A-4BE8-98B9-869CAC35D62A}" type="presParOf" srcId="{C12F37E7-1E59-4A30-8B24-5F1360291D5B}" destId="{B72B0753-46CB-46AC-8CAB-50472584A0CC}" srcOrd="9" destOrd="0" presId="urn:microsoft.com/office/officeart/2005/8/layout/default"/>
    <dgm:cxn modelId="{35B81E46-D23B-41A9-9591-6B3FD3D72A21}" type="presParOf" srcId="{C12F37E7-1E59-4A30-8B24-5F1360291D5B}" destId="{0E17A33B-BCFB-4629-BBE2-9DCEB38F3CA5}" srcOrd="10" destOrd="0" presId="urn:microsoft.com/office/officeart/2005/8/layout/default"/>
    <dgm:cxn modelId="{8241B2F6-B063-4099-8C5F-56664DEBC962}" type="presParOf" srcId="{C12F37E7-1E59-4A30-8B24-5F1360291D5B}" destId="{D81AE621-C1DF-4D03-93B8-71E0B3F7AD46}" srcOrd="11" destOrd="0" presId="urn:microsoft.com/office/officeart/2005/8/layout/default"/>
    <dgm:cxn modelId="{EEB95AAE-EFA1-4069-90E5-364948DB9174}" type="presParOf" srcId="{C12F37E7-1E59-4A30-8B24-5F1360291D5B}" destId="{F6C5C70F-92FC-4FB0-AC2D-0500A075883A}" srcOrd="12" destOrd="0" presId="urn:microsoft.com/office/officeart/2005/8/layout/default"/>
    <dgm:cxn modelId="{1F8A8103-D594-4A10-9B0C-6299F68038B7}" type="presParOf" srcId="{C12F37E7-1E59-4A30-8B24-5F1360291D5B}" destId="{EC9E298E-FA48-4B4B-A6B8-79D2F4F5F8AD}" srcOrd="13" destOrd="0" presId="urn:microsoft.com/office/officeart/2005/8/layout/default"/>
    <dgm:cxn modelId="{726E891F-3015-4051-9530-4DAD21BC6AD0}" type="presParOf" srcId="{C12F37E7-1E59-4A30-8B24-5F1360291D5B}" destId="{C1A66DEF-F7D3-4DD0-926B-FA5F97846085}" srcOrd="14" destOrd="0" presId="urn:microsoft.com/office/officeart/2005/8/layout/default"/>
    <dgm:cxn modelId="{CC3B832C-0187-4631-98DE-E78FCE9DA528}" type="presParOf" srcId="{C12F37E7-1E59-4A30-8B24-5F1360291D5B}" destId="{004AB336-150D-46D4-8965-D4EB552E5962}" srcOrd="15" destOrd="0" presId="urn:microsoft.com/office/officeart/2005/8/layout/default"/>
    <dgm:cxn modelId="{72F71A36-216D-4C2B-AE6F-9F474FB6FC5F}" type="presParOf" srcId="{C12F37E7-1E59-4A30-8B24-5F1360291D5B}" destId="{26DFCDE5-4432-43E8-A62A-6A73CA2D28E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271F35-4E33-4B7D-AC6F-60D1194D9775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6CEA19-D5BA-4E6F-9729-3D97AA89D633}">
      <dgm:prSet phldrT="[Text]"/>
      <dgm:spPr/>
      <dgm:t>
        <a:bodyPr/>
        <a:lstStyle/>
        <a:p>
          <a:r>
            <a:rPr lang="en-US" dirty="0"/>
            <a:t>Tata </a:t>
          </a:r>
          <a:r>
            <a:rPr lang="en-US" dirty="0" err="1"/>
            <a:t>cara</a:t>
          </a:r>
          <a:endParaRPr lang="en-US" dirty="0"/>
        </a:p>
      </dgm:t>
    </dgm:pt>
    <dgm:pt modelId="{8D37A33C-DD94-4ABF-8FB4-5A8523A18B5F}" type="parTrans" cxnId="{FE27FFD2-71F4-42F2-9D6F-94D247978F0B}">
      <dgm:prSet/>
      <dgm:spPr/>
      <dgm:t>
        <a:bodyPr/>
        <a:lstStyle/>
        <a:p>
          <a:endParaRPr lang="en-US"/>
        </a:p>
      </dgm:t>
    </dgm:pt>
    <dgm:pt modelId="{8F00726B-91DF-4C32-AA64-8B4FBA9D6559}" type="sibTrans" cxnId="{FE27FFD2-71F4-42F2-9D6F-94D247978F0B}">
      <dgm:prSet/>
      <dgm:spPr/>
      <dgm:t>
        <a:bodyPr/>
        <a:lstStyle/>
        <a:p>
          <a:endParaRPr lang="en-US"/>
        </a:p>
      </dgm:t>
    </dgm:pt>
    <dgm:pt modelId="{24C9DFC3-373A-4E5F-B85E-A479F835FD99}">
      <dgm:prSet/>
      <dgm:spPr/>
      <dgm:t>
        <a:bodyPr/>
        <a:lstStyle/>
        <a:p>
          <a:r>
            <a:rPr lang="en-US" dirty="0" err="1"/>
            <a:t>Upacara</a:t>
          </a:r>
          <a:endParaRPr lang="en-US" dirty="0"/>
        </a:p>
      </dgm:t>
    </dgm:pt>
    <dgm:pt modelId="{C0FD7AB0-59E4-47C9-BA08-F74203E2123D}" type="parTrans" cxnId="{34B0E119-78B6-4C8E-8F7D-0626AD69A7AB}">
      <dgm:prSet/>
      <dgm:spPr/>
      <dgm:t>
        <a:bodyPr/>
        <a:lstStyle/>
        <a:p>
          <a:endParaRPr lang="en-US"/>
        </a:p>
      </dgm:t>
    </dgm:pt>
    <dgm:pt modelId="{43A85EC4-9236-4A09-80BC-71A38DAA7412}" type="sibTrans" cxnId="{34B0E119-78B6-4C8E-8F7D-0626AD69A7AB}">
      <dgm:prSet/>
      <dgm:spPr/>
      <dgm:t>
        <a:bodyPr/>
        <a:lstStyle/>
        <a:p>
          <a:endParaRPr lang="en-US"/>
        </a:p>
      </dgm:t>
    </dgm:pt>
    <dgm:pt modelId="{5FDF85C3-5CA5-4A5E-BDAA-696E08DB8848}">
      <dgm:prSet/>
      <dgm:spPr/>
      <dgm:t>
        <a:bodyPr/>
        <a:lstStyle/>
        <a:p>
          <a:r>
            <a:rPr lang="en-US" dirty="0"/>
            <a:t>Nilai-</a:t>
          </a:r>
          <a:r>
            <a:rPr lang="en-US" dirty="0" err="1"/>
            <a:t>nilai</a:t>
          </a:r>
          <a:endParaRPr lang="en-US" dirty="0"/>
        </a:p>
      </dgm:t>
    </dgm:pt>
    <dgm:pt modelId="{71CCB6A0-E692-4135-9E4E-E658D22589CA}" type="parTrans" cxnId="{7C822FC8-FC2C-47F5-B9A9-A7121754FFC8}">
      <dgm:prSet/>
      <dgm:spPr/>
      <dgm:t>
        <a:bodyPr/>
        <a:lstStyle/>
        <a:p>
          <a:endParaRPr lang="en-US"/>
        </a:p>
      </dgm:t>
    </dgm:pt>
    <dgm:pt modelId="{21874426-D4D0-4CDA-B036-9696CADFB106}" type="sibTrans" cxnId="{7C822FC8-FC2C-47F5-B9A9-A7121754FFC8}">
      <dgm:prSet/>
      <dgm:spPr/>
      <dgm:t>
        <a:bodyPr/>
        <a:lstStyle/>
        <a:p>
          <a:endParaRPr lang="en-US"/>
        </a:p>
      </dgm:t>
    </dgm:pt>
    <dgm:pt modelId="{DB34D5A9-C845-4C41-83D7-DBECB1A0A09F}">
      <dgm:prSet/>
      <dgm:spPr/>
      <dgm:t>
        <a:bodyPr/>
        <a:lstStyle/>
        <a:p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kepercayaan</a:t>
          </a:r>
          <a:endParaRPr lang="en-US" dirty="0"/>
        </a:p>
      </dgm:t>
    </dgm:pt>
    <dgm:pt modelId="{0BD0F226-2884-4DB2-81BC-B78C70107797}" type="parTrans" cxnId="{07543A31-CC4A-4B85-8414-96FF75594D6B}">
      <dgm:prSet/>
      <dgm:spPr/>
      <dgm:t>
        <a:bodyPr/>
        <a:lstStyle/>
        <a:p>
          <a:endParaRPr lang="en-US"/>
        </a:p>
      </dgm:t>
    </dgm:pt>
    <dgm:pt modelId="{6516A075-C90E-4455-A2CD-A6305B5F6F02}" type="sibTrans" cxnId="{07543A31-CC4A-4B85-8414-96FF75594D6B}">
      <dgm:prSet/>
      <dgm:spPr/>
      <dgm:t>
        <a:bodyPr/>
        <a:lstStyle/>
        <a:p>
          <a:endParaRPr lang="en-US"/>
        </a:p>
      </dgm:t>
    </dgm:pt>
    <dgm:pt modelId="{E0B42C04-2A8E-49D2-807F-F823A0CDE636}" type="pres">
      <dgm:prSet presAssocID="{CC271F35-4E33-4B7D-AC6F-60D1194D9775}" presName="Name0" presStyleCnt="0">
        <dgm:presLayoutVars>
          <dgm:dir/>
        </dgm:presLayoutVars>
      </dgm:prSet>
      <dgm:spPr/>
    </dgm:pt>
    <dgm:pt modelId="{6D934D24-4AE2-4360-8309-81A9EA11643B}" type="pres">
      <dgm:prSet presAssocID="{746CEA19-D5BA-4E6F-9729-3D97AA89D633}" presName="noChildren" presStyleCnt="0"/>
      <dgm:spPr/>
    </dgm:pt>
    <dgm:pt modelId="{109C3D7F-587C-444E-8C1C-D7DBFD99DC49}" type="pres">
      <dgm:prSet presAssocID="{746CEA19-D5BA-4E6F-9729-3D97AA89D633}" presName="gap" presStyleCnt="0"/>
      <dgm:spPr/>
    </dgm:pt>
    <dgm:pt modelId="{C2F2BBC3-97FC-4850-B40E-C26D382E0F57}" type="pres">
      <dgm:prSet presAssocID="{746CEA19-D5BA-4E6F-9729-3D97AA89D633}" presName="medCircle2" presStyleLbl="vennNode1" presStyleIdx="0" presStyleCnt="4"/>
      <dgm:spPr/>
    </dgm:pt>
    <dgm:pt modelId="{A2E61FE5-34E8-4A47-BE7B-CE3D6FC51CDC}" type="pres">
      <dgm:prSet presAssocID="{746CEA19-D5BA-4E6F-9729-3D97AA89D633}" presName="txLvlOnly1" presStyleLbl="revTx" presStyleIdx="0" presStyleCnt="4"/>
      <dgm:spPr/>
    </dgm:pt>
    <dgm:pt modelId="{D88A7AA3-D033-4CCA-B59B-02DD39CEAF9A}" type="pres">
      <dgm:prSet presAssocID="{24C9DFC3-373A-4E5F-B85E-A479F835FD99}" presName="noChildren" presStyleCnt="0"/>
      <dgm:spPr/>
    </dgm:pt>
    <dgm:pt modelId="{583E09D8-6C14-4F20-861C-181BE9FA4DF4}" type="pres">
      <dgm:prSet presAssocID="{24C9DFC3-373A-4E5F-B85E-A479F835FD99}" presName="gap" presStyleCnt="0"/>
      <dgm:spPr/>
    </dgm:pt>
    <dgm:pt modelId="{6FCC8766-23E7-4B3D-B2EF-4A365F02DF7B}" type="pres">
      <dgm:prSet presAssocID="{24C9DFC3-373A-4E5F-B85E-A479F835FD99}" presName="medCircle2" presStyleLbl="vennNode1" presStyleIdx="1" presStyleCnt="4"/>
      <dgm:spPr/>
    </dgm:pt>
    <dgm:pt modelId="{8CDC895F-8A9D-44DB-8481-EEA845D12956}" type="pres">
      <dgm:prSet presAssocID="{24C9DFC3-373A-4E5F-B85E-A479F835FD99}" presName="txLvlOnly1" presStyleLbl="revTx" presStyleIdx="1" presStyleCnt="4"/>
      <dgm:spPr/>
    </dgm:pt>
    <dgm:pt modelId="{A93E62E1-BC72-4654-8C43-6D4FC898DA5E}" type="pres">
      <dgm:prSet presAssocID="{5FDF85C3-5CA5-4A5E-BDAA-696E08DB8848}" presName="noChildren" presStyleCnt="0"/>
      <dgm:spPr/>
    </dgm:pt>
    <dgm:pt modelId="{31084867-4419-4158-A1CB-C4343DA85636}" type="pres">
      <dgm:prSet presAssocID="{5FDF85C3-5CA5-4A5E-BDAA-696E08DB8848}" presName="gap" presStyleCnt="0"/>
      <dgm:spPr/>
    </dgm:pt>
    <dgm:pt modelId="{13063F6F-15DE-425D-A40C-AB2F39A436C7}" type="pres">
      <dgm:prSet presAssocID="{5FDF85C3-5CA5-4A5E-BDAA-696E08DB8848}" presName="medCircle2" presStyleLbl="vennNode1" presStyleIdx="2" presStyleCnt="4"/>
      <dgm:spPr/>
    </dgm:pt>
    <dgm:pt modelId="{D397454C-A70C-4434-B1A3-71DC28FB8904}" type="pres">
      <dgm:prSet presAssocID="{5FDF85C3-5CA5-4A5E-BDAA-696E08DB8848}" presName="txLvlOnly1" presStyleLbl="revTx" presStyleIdx="2" presStyleCnt="4"/>
      <dgm:spPr/>
    </dgm:pt>
    <dgm:pt modelId="{7722EE4D-3230-424C-9085-02DF7795BB85}" type="pres">
      <dgm:prSet presAssocID="{DB34D5A9-C845-4C41-83D7-DBECB1A0A09F}" presName="noChildren" presStyleCnt="0"/>
      <dgm:spPr/>
    </dgm:pt>
    <dgm:pt modelId="{419B9DD3-BEA4-4F12-80CF-EBED3F432936}" type="pres">
      <dgm:prSet presAssocID="{DB34D5A9-C845-4C41-83D7-DBECB1A0A09F}" presName="gap" presStyleCnt="0"/>
      <dgm:spPr/>
    </dgm:pt>
    <dgm:pt modelId="{E3C1FDC5-8792-4861-840F-4A3E57F8738C}" type="pres">
      <dgm:prSet presAssocID="{DB34D5A9-C845-4C41-83D7-DBECB1A0A09F}" presName="medCircle2" presStyleLbl="vennNode1" presStyleIdx="3" presStyleCnt="4"/>
      <dgm:spPr/>
    </dgm:pt>
    <dgm:pt modelId="{E074DE59-CD97-4356-B884-A9951B12A2DA}" type="pres">
      <dgm:prSet presAssocID="{DB34D5A9-C845-4C41-83D7-DBECB1A0A09F}" presName="txLvlOnly1" presStyleLbl="revTx" presStyleIdx="3" presStyleCnt="4"/>
      <dgm:spPr/>
    </dgm:pt>
  </dgm:ptLst>
  <dgm:cxnLst>
    <dgm:cxn modelId="{34B0E119-78B6-4C8E-8F7D-0626AD69A7AB}" srcId="{CC271F35-4E33-4B7D-AC6F-60D1194D9775}" destId="{24C9DFC3-373A-4E5F-B85E-A479F835FD99}" srcOrd="1" destOrd="0" parTransId="{C0FD7AB0-59E4-47C9-BA08-F74203E2123D}" sibTransId="{43A85EC4-9236-4A09-80BC-71A38DAA7412}"/>
    <dgm:cxn modelId="{07543A31-CC4A-4B85-8414-96FF75594D6B}" srcId="{CC271F35-4E33-4B7D-AC6F-60D1194D9775}" destId="{DB34D5A9-C845-4C41-83D7-DBECB1A0A09F}" srcOrd="3" destOrd="0" parTransId="{0BD0F226-2884-4DB2-81BC-B78C70107797}" sibTransId="{6516A075-C90E-4455-A2CD-A6305B5F6F02}"/>
    <dgm:cxn modelId="{3F1CBB69-E1AC-4A53-B179-648B8BB39CD0}" type="presOf" srcId="{5FDF85C3-5CA5-4A5E-BDAA-696E08DB8848}" destId="{D397454C-A70C-4434-B1A3-71DC28FB8904}" srcOrd="0" destOrd="0" presId="urn:microsoft.com/office/officeart/2008/layout/VerticalCircleList"/>
    <dgm:cxn modelId="{9812104C-EF97-48E3-91DA-F96CA49ADF51}" type="presOf" srcId="{CC271F35-4E33-4B7D-AC6F-60D1194D9775}" destId="{E0B42C04-2A8E-49D2-807F-F823A0CDE636}" srcOrd="0" destOrd="0" presId="urn:microsoft.com/office/officeart/2008/layout/VerticalCircleList"/>
    <dgm:cxn modelId="{2091F5AB-3466-4474-B838-B464DC3C3ACC}" type="presOf" srcId="{DB34D5A9-C845-4C41-83D7-DBECB1A0A09F}" destId="{E074DE59-CD97-4356-B884-A9951B12A2DA}" srcOrd="0" destOrd="0" presId="urn:microsoft.com/office/officeart/2008/layout/VerticalCircleList"/>
    <dgm:cxn modelId="{0A49BFB9-99D8-4EF6-B883-742BE668C356}" type="presOf" srcId="{746CEA19-D5BA-4E6F-9729-3D97AA89D633}" destId="{A2E61FE5-34E8-4A47-BE7B-CE3D6FC51CDC}" srcOrd="0" destOrd="0" presId="urn:microsoft.com/office/officeart/2008/layout/VerticalCircleList"/>
    <dgm:cxn modelId="{7C822FC8-FC2C-47F5-B9A9-A7121754FFC8}" srcId="{CC271F35-4E33-4B7D-AC6F-60D1194D9775}" destId="{5FDF85C3-5CA5-4A5E-BDAA-696E08DB8848}" srcOrd="2" destOrd="0" parTransId="{71CCB6A0-E692-4135-9E4E-E658D22589CA}" sibTransId="{21874426-D4D0-4CDA-B036-9696CADFB106}"/>
    <dgm:cxn modelId="{FE27FFD2-71F4-42F2-9D6F-94D247978F0B}" srcId="{CC271F35-4E33-4B7D-AC6F-60D1194D9775}" destId="{746CEA19-D5BA-4E6F-9729-3D97AA89D633}" srcOrd="0" destOrd="0" parTransId="{8D37A33C-DD94-4ABF-8FB4-5A8523A18B5F}" sibTransId="{8F00726B-91DF-4C32-AA64-8B4FBA9D6559}"/>
    <dgm:cxn modelId="{6CDCF2F2-7C39-45CC-84EB-76DF8CB8176E}" type="presOf" srcId="{24C9DFC3-373A-4E5F-B85E-A479F835FD99}" destId="{8CDC895F-8A9D-44DB-8481-EEA845D12956}" srcOrd="0" destOrd="0" presId="urn:microsoft.com/office/officeart/2008/layout/VerticalCircleList"/>
    <dgm:cxn modelId="{A0F46438-C692-4AAC-8B3F-6974E23547C4}" type="presParOf" srcId="{E0B42C04-2A8E-49D2-807F-F823A0CDE636}" destId="{6D934D24-4AE2-4360-8309-81A9EA11643B}" srcOrd="0" destOrd="0" presId="urn:microsoft.com/office/officeart/2008/layout/VerticalCircleList"/>
    <dgm:cxn modelId="{88B08487-55C0-42F8-BD4F-E4241E7BE4A6}" type="presParOf" srcId="{6D934D24-4AE2-4360-8309-81A9EA11643B}" destId="{109C3D7F-587C-444E-8C1C-D7DBFD99DC49}" srcOrd="0" destOrd="0" presId="urn:microsoft.com/office/officeart/2008/layout/VerticalCircleList"/>
    <dgm:cxn modelId="{97B39BEC-6E0F-41B8-86FF-580693F76520}" type="presParOf" srcId="{6D934D24-4AE2-4360-8309-81A9EA11643B}" destId="{C2F2BBC3-97FC-4850-B40E-C26D382E0F57}" srcOrd="1" destOrd="0" presId="urn:microsoft.com/office/officeart/2008/layout/VerticalCircleList"/>
    <dgm:cxn modelId="{F4CDC3F1-3C0A-4B2F-B4FF-2FDDE6716F5E}" type="presParOf" srcId="{6D934D24-4AE2-4360-8309-81A9EA11643B}" destId="{A2E61FE5-34E8-4A47-BE7B-CE3D6FC51CDC}" srcOrd="2" destOrd="0" presId="urn:microsoft.com/office/officeart/2008/layout/VerticalCircleList"/>
    <dgm:cxn modelId="{866DFA3A-F931-46FF-A8F2-18DFE9CC1DF5}" type="presParOf" srcId="{E0B42C04-2A8E-49D2-807F-F823A0CDE636}" destId="{D88A7AA3-D033-4CCA-B59B-02DD39CEAF9A}" srcOrd="1" destOrd="0" presId="urn:microsoft.com/office/officeart/2008/layout/VerticalCircleList"/>
    <dgm:cxn modelId="{4754FA42-1242-4825-9494-10258B3C6DFF}" type="presParOf" srcId="{D88A7AA3-D033-4CCA-B59B-02DD39CEAF9A}" destId="{583E09D8-6C14-4F20-861C-181BE9FA4DF4}" srcOrd="0" destOrd="0" presId="urn:microsoft.com/office/officeart/2008/layout/VerticalCircleList"/>
    <dgm:cxn modelId="{3B188441-B0B4-4B54-8400-6A78A5EA1F4A}" type="presParOf" srcId="{D88A7AA3-D033-4CCA-B59B-02DD39CEAF9A}" destId="{6FCC8766-23E7-4B3D-B2EF-4A365F02DF7B}" srcOrd="1" destOrd="0" presId="urn:microsoft.com/office/officeart/2008/layout/VerticalCircleList"/>
    <dgm:cxn modelId="{5BF19CB1-24EC-4E56-A2A9-1248E2028D51}" type="presParOf" srcId="{D88A7AA3-D033-4CCA-B59B-02DD39CEAF9A}" destId="{8CDC895F-8A9D-44DB-8481-EEA845D12956}" srcOrd="2" destOrd="0" presId="urn:microsoft.com/office/officeart/2008/layout/VerticalCircleList"/>
    <dgm:cxn modelId="{79F7DC27-643A-48BA-8A80-B845C9B06193}" type="presParOf" srcId="{E0B42C04-2A8E-49D2-807F-F823A0CDE636}" destId="{A93E62E1-BC72-4654-8C43-6D4FC898DA5E}" srcOrd="2" destOrd="0" presId="urn:microsoft.com/office/officeart/2008/layout/VerticalCircleList"/>
    <dgm:cxn modelId="{E710DB17-6A9A-4C5F-991C-A7095191921F}" type="presParOf" srcId="{A93E62E1-BC72-4654-8C43-6D4FC898DA5E}" destId="{31084867-4419-4158-A1CB-C4343DA85636}" srcOrd="0" destOrd="0" presId="urn:microsoft.com/office/officeart/2008/layout/VerticalCircleList"/>
    <dgm:cxn modelId="{13355C43-765D-4C16-9AA2-59E8BB9FB721}" type="presParOf" srcId="{A93E62E1-BC72-4654-8C43-6D4FC898DA5E}" destId="{13063F6F-15DE-425D-A40C-AB2F39A436C7}" srcOrd="1" destOrd="0" presId="urn:microsoft.com/office/officeart/2008/layout/VerticalCircleList"/>
    <dgm:cxn modelId="{E3C88FC7-EFF7-41D5-9596-8EBCCE089A8C}" type="presParOf" srcId="{A93E62E1-BC72-4654-8C43-6D4FC898DA5E}" destId="{D397454C-A70C-4434-B1A3-71DC28FB8904}" srcOrd="2" destOrd="0" presId="urn:microsoft.com/office/officeart/2008/layout/VerticalCircleList"/>
    <dgm:cxn modelId="{E1F9C9BF-3570-498B-BA33-4B452BA951E2}" type="presParOf" srcId="{E0B42C04-2A8E-49D2-807F-F823A0CDE636}" destId="{7722EE4D-3230-424C-9085-02DF7795BB85}" srcOrd="3" destOrd="0" presId="urn:microsoft.com/office/officeart/2008/layout/VerticalCircleList"/>
    <dgm:cxn modelId="{83417DBB-7CEE-4CEF-9424-8EC6C2EB0319}" type="presParOf" srcId="{7722EE4D-3230-424C-9085-02DF7795BB85}" destId="{419B9DD3-BEA4-4F12-80CF-EBED3F432936}" srcOrd="0" destOrd="0" presId="urn:microsoft.com/office/officeart/2008/layout/VerticalCircleList"/>
    <dgm:cxn modelId="{D38FDB74-C6F8-467B-8C54-972C3EB42CC8}" type="presParOf" srcId="{7722EE4D-3230-424C-9085-02DF7795BB85}" destId="{E3C1FDC5-8792-4861-840F-4A3E57F8738C}" srcOrd="1" destOrd="0" presId="urn:microsoft.com/office/officeart/2008/layout/VerticalCircleList"/>
    <dgm:cxn modelId="{1F1A64F3-31E3-4E34-997F-8F6D645BF054}" type="presParOf" srcId="{7722EE4D-3230-424C-9085-02DF7795BB85}" destId="{E074DE59-CD97-4356-B884-A9951B12A2D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271F35-4E33-4B7D-AC6F-60D1194D9775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A7B8D3-EFE1-43C8-B4F2-8EAE47A6BB61}">
      <dgm:prSet/>
      <dgm:spPr/>
      <dgm:t>
        <a:bodyPr/>
        <a:lstStyle/>
        <a:p>
          <a:r>
            <a:rPr lang="en-US" dirty="0" err="1"/>
            <a:t>Metafora</a:t>
          </a:r>
          <a:endParaRPr lang="en-US" dirty="0"/>
        </a:p>
      </dgm:t>
    </dgm:pt>
    <dgm:pt modelId="{E3F3AB24-0B47-493E-AA8D-D53794F101B3}" type="parTrans" cxnId="{463C4BEE-BC4B-4DC0-86DC-21F6E1ABE4EB}">
      <dgm:prSet/>
      <dgm:spPr/>
      <dgm:t>
        <a:bodyPr/>
        <a:lstStyle/>
        <a:p>
          <a:endParaRPr lang="en-US"/>
        </a:p>
      </dgm:t>
    </dgm:pt>
    <dgm:pt modelId="{7D78F651-3850-491A-A946-01197E943D65}" type="sibTrans" cxnId="{463C4BEE-BC4B-4DC0-86DC-21F6E1ABE4EB}">
      <dgm:prSet/>
      <dgm:spPr/>
      <dgm:t>
        <a:bodyPr/>
        <a:lstStyle/>
        <a:p>
          <a:endParaRPr lang="en-US"/>
        </a:p>
      </dgm:t>
    </dgm:pt>
    <dgm:pt modelId="{FDAD82DE-4210-483E-8A16-AB4952CCFD2C}">
      <dgm:prSet/>
      <dgm:spPr/>
      <dgm:t>
        <a:bodyPr/>
        <a:lstStyle/>
        <a:p>
          <a:r>
            <a:rPr lang="en-US" dirty="0" err="1"/>
            <a:t>Cerita</a:t>
          </a:r>
          <a:endParaRPr lang="en-US" dirty="0"/>
        </a:p>
      </dgm:t>
    </dgm:pt>
    <dgm:pt modelId="{F19A6375-5116-4EA1-9F4A-AAD32087402D}" type="parTrans" cxnId="{F6A5C6A7-967C-4C60-BA09-B5AB153D367E}">
      <dgm:prSet/>
      <dgm:spPr/>
      <dgm:t>
        <a:bodyPr/>
        <a:lstStyle/>
        <a:p>
          <a:endParaRPr lang="en-US"/>
        </a:p>
      </dgm:t>
    </dgm:pt>
    <dgm:pt modelId="{C80F05F8-BECC-43AD-9F5F-89F319DEACF2}" type="sibTrans" cxnId="{F6A5C6A7-967C-4C60-BA09-B5AB153D367E}">
      <dgm:prSet/>
      <dgm:spPr/>
      <dgm:t>
        <a:bodyPr/>
        <a:lstStyle/>
        <a:p>
          <a:endParaRPr lang="en-US"/>
        </a:p>
      </dgm:t>
    </dgm:pt>
    <dgm:pt modelId="{A36FFF8C-758B-4EE4-B13C-159E58536126}">
      <dgm:prSet/>
      <dgm:spPr/>
      <dgm:t>
        <a:bodyPr/>
        <a:lstStyle/>
        <a:p>
          <a:r>
            <a:rPr lang="en-US" dirty="0"/>
            <a:t>Cara </a:t>
          </a:r>
          <a:r>
            <a:rPr lang="en-US" dirty="0" err="1"/>
            <a:t>berkomunikasi</a:t>
          </a:r>
          <a:endParaRPr lang="en-US" dirty="0"/>
        </a:p>
      </dgm:t>
    </dgm:pt>
    <dgm:pt modelId="{5CD4A28A-A5EA-4485-86CC-565325AA5CB8}" type="parTrans" cxnId="{6AF75230-225A-4542-859B-BD2343D1D843}">
      <dgm:prSet/>
      <dgm:spPr/>
      <dgm:t>
        <a:bodyPr/>
        <a:lstStyle/>
        <a:p>
          <a:endParaRPr lang="en-US"/>
        </a:p>
      </dgm:t>
    </dgm:pt>
    <dgm:pt modelId="{0F77EB3F-CD3C-47D6-9949-D3919DB18044}" type="sibTrans" cxnId="{6AF75230-225A-4542-859B-BD2343D1D843}">
      <dgm:prSet/>
      <dgm:spPr/>
      <dgm:t>
        <a:bodyPr/>
        <a:lstStyle/>
        <a:p>
          <a:endParaRPr lang="en-US"/>
        </a:p>
      </dgm:t>
    </dgm:pt>
    <dgm:pt modelId="{8D2CE4AF-99DB-4D23-BC5F-2BDB06676D68}">
      <dgm:prSet/>
      <dgm:spPr/>
      <dgm:t>
        <a:bodyPr/>
        <a:lstStyle/>
        <a:p>
          <a:r>
            <a:rPr lang="en-US" dirty="0" err="1"/>
            <a:t>Pembicaraan</a:t>
          </a:r>
          <a:r>
            <a:rPr lang="en-US" dirty="0"/>
            <a:t> </a:t>
          </a:r>
          <a:r>
            <a:rPr lang="en-US" dirty="0" err="1"/>
            <a:t>sehari-hari</a:t>
          </a:r>
          <a:endParaRPr lang="en-US" dirty="0"/>
        </a:p>
      </dgm:t>
    </dgm:pt>
    <dgm:pt modelId="{9CC3709F-EFF4-4918-B019-F3BA0200D0C5}" type="parTrans" cxnId="{A49F8863-6A7A-4E42-93EF-F46E6E026657}">
      <dgm:prSet/>
      <dgm:spPr/>
      <dgm:t>
        <a:bodyPr/>
        <a:lstStyle/>
        <a:p>
          <a:endParaRPr lang="en-US"/>
        </a:p>
      </dgm:t>
    </dgm:pt>
    <dgm:pt modelId="{42022B03-0EBC-437D-9E01-C0FDC60D7C28}" type="sibTrans" cxnId="{A49F8863-6A7A-4E42-93EF-F46E6E026657}">
      <dgm:prSet/>
      <dgm:spPr/>
      <dgm:t>
        <a:bodyPr/>
        <a:lstStyle/>
        <a:p>
          <a:endParaRPr lang="en-US"/>
        </a:p>
      </dgm:t>
    </dgm:pt>
    <dgm:pt modelId="{E0B42C04-2A8E-49D2-807F-F823A0CDE636}" type="pres">
      <dgm:prSet presAssocID="{CC271F35-4E33-4B7D-AC6F-60D1194D9775}" presName="Name0" presStyleCnt="0">
        <dgm:presLayoutVars>
          <dgm:dir/>
        </dgm:presLayoutVars>
      </dgm:prSet>
      <dgm:spPr/>
    </dgm:pt>
    <dgm:pt modelId="{83070238-89C8-4A5B-8A9C-F5989C04B203}" type="pres">
      <dgm:prSet presAssocID="{85A7B8D3-EFE1-43C8-B4F2-8EAE47A6BB61}" presName="noChildren" presStyleCnt="0"/>
      <dgm:spPr/>
    </dgm:pt>
    <dgm:pt modelId="{C549839F-2DFD-4449-BB7C-EEBF96F5FE80}" type="pres">
      <dgm:prSet presAssocID="{85A7B8D3-EFE1-43C8-B4F2-8EAE47A6BB61}" presName="gap" presStyleCnt="0"/>
      <dgm:spPr/>
    </dgm:pt>
    <dgm:pt modelId="{8EBDF9E9-B894-4130-B35A-952BF4EA7038}" type="pres">
      <dgm:prSet presAssocID="{85A7B8D3-EFE1-43C8-B4F2-8EAE47A6BB61}" presName="medCircle2" presStyleLbl="vennNode1" presStyleIdx="0" presStyleCnt="4"/>
      <dgm:spPr/>
    </dgm:pt>
    <dgm:pt modelId="{5B1BE8DB-057B-45DF-89F0-A795AD65E331}" type="pres">
      <dgm:prSet presAssocID="{85A7B8D3-EFE1-43C8-B4F2-8EAE47A6BB61}" presName="txLvlOnly1" presStyleLbl="revTx" presStyleIdx="0" presStyleCnt="4"/>
      <dgm:spPr/>
    </dgm:pt>
    <dgm:pt modelId="{E26DC9F6-1C73-4C0F-9A17-A25A1AABA781}" type="pres">
      <dgm:prSet presAssocID="{FDAD82DE-4210-483E-8A16-AB4952CCFD2C}" presName="noChildren" presStyleCnt="0"/>
      <dgm:spPr/>
    </dgm:pt>
    <dgm:pt modelId="{DBE17534-69AE-4292-A79F-18FC687ABEC6}" type="pres">
      <dgm:prSet presAssocID="{FDAD82DE-4210-483E-8A16-AB4952CCFD2C}" presName="gap" presStyleCnt="0"/>
      <dgm:spPr/>
    </dgm:pt>
    <dgm:pt modelId="{62A4A407-EE2A-4FD5-861B-FEEF98A0644B}" type="pres">
      <dgm:prSet presAssocID="{FDAD82DE-4210-483E-8A16-AB4952CCFD2C}" presName="medCircle2" presStyleLbl="vennNode1" presStyleIdx="1" presStyleCnt="4"/>
      <dgm:spPr/>
    </dgm:pt>
    <dgm:pt modelId="{5119E566-4D62-4E64-88BE-E01A8129817A}" type="pres">
      <dgm:prSet presAssocID="{FDAD82DE-4210-483E-8A16-AB4952CCFD2C}" presName="txLvlOnly1" presStyleLbl="revTx" presStyleIdx="1" presStyleCnt="4"/>
      <dgm:spPr/>
    </dgm:pt>
    <dgm:pt modelId="{09211731-832B-4AB9-94D8-CCC41E443CB5}" type="pres">
      <dgm:prSet presAssocID="{A36FFF8C-758B-4EE4-B13C-159E58536126}" presName="noChildren" presStyleCnt="0"/>
      <dgm:spPr/>
    </dgm:pt>
    <dgm:pt modelId="{C2564A99-CEE3-417F-A957-F03745032DD8}" type="pres">
      <dgm:prSet presAssocID="{A36FFF8C-758B-4EE4-B13C-159E58536126}" presName="gap" presStyleCnt="0"/>
      <dgm:spPr/>
    </dgm:pt>
    <dgm:pt modelId="{13F04E86-A66B-4C3D-B730-9980C8CB6DEC}" type="pres">
      <dgm:prSet presAssocID="{A36FFF8C-758B-4EE4-B13C-159E58536126}" presName="medCircle2" presStyleLbl="vennNode1" presStyleIdx="2" presStyleCnt="4"/>
      <dgm:spPr/>
    </dgm:pt>
    <dgm:pt modelId="{6D5D945C-E019-4768-9AC1-29ED6E11AE20}" type="pres">
      <dgm:prSet presAssocID="{A36FFF8C-758B-4EE4-B13C-159E58536126}" presName="txLvlOnly1" presStyleLbl="revTx" presStyleIdx="2" presStyleCnt="4"/>
      <dgm:spPr/>
    </dgm:pt>
    <dgm:pt modelId="{1A74E0A4-041B-4302-AAF9-10B669F338B7}" type="pres">
      <dgm:prSet presAssocID="{8D2CE4AF-99DB-4D23-BC5F-2BDB06676D68}" presName="noChildren" presStyleCnt="0"/>
      <dgm:spPr/>
    </dgm:pt>
    <dgm:pt modelId="{7934D0F9-C1F7-48E3-9483-5600D77C4EAF}" type="pres">
      <dgm:prSet presAssocID="{8D2CE4AF-99DB-4D23-BC5F-2BDB06676D68}" presName="gap" presStyleCnt="0"/>
      <dgm:spPr/>
    </dgm:pt>
    <dgm:pt modelId="{3D2DC5C0-A6AF-4189-9636-C1DFD19ECE8D}" type="pres">
      <dgm:prSet presAssocID="{8D2CE4AF-99DB-4D23-BC5F-2BDB06676D68}" presName="medCircle2" presStyleLbl="vennNode1" presStyleIdx="3" presStyleCnt="4"/>
      <dgm:spPr/>
    </dgm:pt>
    <dgm:pt modelId="{4BD57148-E571-4422-A42C-6B739A3086C9}" type="pres">
      <dgm:prSet presAssocID="{8D2CE4AF-99DB-4D23-BC5F-2BDB06676D68}" presName="txLvlOnly1" presStyleLbl="revTx" presStyleIdx="3" presStyleCnt="4"/>
      <dgm:spPr/>
    </dgm:pt>
  </dgm:ptLst>
  <dgm:cxnLst>
    <dgm:cxn modelId="{6AF75230-225A-4542-859B-BD2343D1D843}" srcId="{CC271F35-4E33-4B7D-AC6F-60D1194D9775}" destId="{A36FFF8C-758B-4EE4-B13C-159E58536126}" srcOrd="2" destOrd="0" parTransId="{5CD4A28A-A5EA-4485-86CC-565325AA5CB8}" sibTransId="{0F77EB3F-CD3C-47D6-9949-D3919DB18044}"/>
    <dgm:cxn modelId="{A49F8863-6A7A-4E42-93EF-F46E6E026657}" srcId="{CC271F35-4E33-4B7D-AC6F-60D1194D9775}" destId="{8D2CE4AF-99DB-4D23-BC5F-2BDB06676D68}" srcOrd="3" destOrd="0" parTransId="{9CC3709F-EFF4-4918-B019-F3BA0200D0C5}" sibTransId="{42022B03-0EBC-437D-9E01-C0FDC60D7C28}"/>
    <dgm:cxn modelId="{9812104C-EF97-48E3-91DA-F96CA49ADF51}" type="presOf" srcId="{CC271F35-4E33-4B7D-AC6F-60D1194D9775}" destId="{E0B42C04-2A8E-49D2-807F-F823A0CDE636}" srcOrd="0" destOrd="0" presId="urn:microsoft.com/office/officeart/2008/layout/VerticalCircleList"/>
    <dgm:cxn modelId="{ECE3FB96-5061-42CB-81C9-331ACBA2C6FC}" type="presOf" srcId="{85A7B8D3-EFE1-43C8-B4F2-8EAE47A6BB61}" destId="{5B1BE8DB-057B-45DF-89F0-A795AD65E331}" srcOrd="0" destOrd="0" presId="urn:microsoft.com/office/officeart/2008/layout/VerticalCircleList"/>
    <dgm:cxn modelId="{F6A5C6A7-967C-4C60-BA09-B5AB153D367E}" srcId="{CC271F35-4E33-4B7D-AC6F-60D1194D9775}" destId="{FDAD82DE-4210-483E-8A16-AB4952CCFD2C}" srcOrd="1" destOrd="0" parTransId="{F19A6375-5116-4EA1-9F4A-AAD32087402D}" sibTransId="{C80F05F8-BECC-43AD-9F5F-89F319DEACF2}"/>
    <dgm:cxn modelId="{B12205AF-D688-47B0-8999-3CD03E2C373C}" type="presOf" srcId="{FDAD82DE-4210-483E-8A16-AB4952CCFD2C}" destId="{5119E566-4D62-4E64-88BE-E01A8129817A}" srcOrd="0" destOrd="0" presId="urn:microsoft.com/office/officeart/2008/layout/VerticalCircleList"/>
    <dgm:cxn modelId="{4A107DB1-47D3-4A18-B7B0-DDB4CBC89977}" type="presOf" srcId="{8D2CE4AF-99DB-4D23-BC5F-2BDB06676D68}" destId="{4BD57148-E571-4422-A42C-6B739A3086C9}" srcOrd="0" destOrd="0" presId="urn:microsoft.com/office/officeart/2008/layout/VerticalCircleList"/>
    <dgm:cxn modelId="{2160E2D6-8EAD-4B78-9391-80DC5F08BB6F}" type="presOf" srcId="{A36FFF8C-758B-4EE4-B13C-159E58536126}" destId="{6D5D945C-E019-4768-9AC1-29ED6E11AE20}" srcOrd="0" destOrd="0" presId="urn:microsoft.com/office/officeart/2008/layout/VerticalCircleList"/>
    <dgm:cxn modelId="{463C4BEE-BC4B-4DC0-86DC-21F6E1ABE4EB}" srcId="{CC271F35-4E33-4B7D-AC6F-60D1194D9775}" destId="{85A7B8D3-EFE1-43C8-B4F2-8EAE47A6BB61}" srcOrd="0" destOrd="0" parTransId="{E3F3AB24-0B47-493E-AA8D-D53794F101B3}" sibTransId="{7D78F651-3850-491A-A946-01197E943D65}"/>
    <dgm:cxn modelId="{4342C57C-95E5-495D-8C58-E1F7ECA6A042}" type="presParOf" srcId="{E0B42C04-2A8E-49D2-807F-F823A0CDE636}" destId="{83070238-89C8-4A5B-8A9C-F5989C04B203}" srcOrd="0" destOrd="0" presId="urn:microsoft.com/office/officeart/2008/layout/VerticalCircleList"/>
    <dgm:cxn modelId="{9AC1F353-4C92-4A5B-BE2A-0B0194B99CEB}" type="presParOf" srcId="{83070238-89C8-4A5B-8A9C-F5989C04B203}" destId="{C549839F-2DFD-4449-BB7C-EEBF96F5FE80}" srcOrd="0" destOrd="0" presId="urn:microsoft.com/office/officeart/2008/layout/VerticalCircleList"/>
    <dgm:cxn modelId="{2718B105-1A3E-478E-8AFC-B7719FF9B49C}" type="presParOf" srcId="{83070238-89C8-4A5B-8A9C-F5989C04B203}" destId="{8EBDF9E9-B894-4130-B35A-952BF4EA7038}" srcOrd="1" destOrd="0" presId="urn:microsoft.com/office/officeart/2008/layout/VerticalCircleList"/>
    <dgm:cxn modelId="{0DCED2CF-7447-4DB4-BCE8-1359D5DEA82D}" type="presParOf" srcId="{83070238-89C8-4A5B-8A9C-F5989C04B203}" destId="{5B1BE8DB-057B-45DF-89F0-A795AD65E331}" srcOrd="2" destOrd="0" presId="urn:microsoft.com/office/officeart/2008/layout/VerticalCircleList"/>
    <dgm:cxn modelId="{D37596B9-9D71-4BFE-A683-83B8BC99F903}" type="presParOf" srcId="{E0B42C04-2A8E-49D2-807F-F823A0CDE636}" destId="{E26DC9F6-1C73-4C0F-9A17-A25A1AABA781}" srcOrd="1" destOrd="0" presId="urn:microsoft.com/office/officeart/2008/layout/VerticalCircleList"/>
    <dgm:cxn modelId="{AC475196-6A59-48AB-84F0-6C7E03155F18}" type="presParOf" srcId="{E26DC9F6-1C73-4C0F-9A17-A25A1AABA781}" destId="{DBE17534-69AE-4292-A79F-18FC687ABEC6}" srcOrd="0" destOrd="0" presId="urn:microsoft.com/office/officeart/2008/layout/VerticalCircleList"/>
    <dgm:cxn modelId="{41A75460-FCEC-4BBF-A137-C76FB6C2EC0A}" type="presParOf" srcId="{E26DC9F6-1C73-4C0F-9A17-A25A1AABA781}" destId="{62A4A407-EE2A-4FD5-861B-FEEF98A0644B}" srcOrd="1" destOrd="0" presId="urn:microsoft.com/office/officeart/2008/layout/VerticalCircleList"/>
    <dgm:cxn modelId="{48F1EDF5-361D-49A9-8B59-BAB936751F9D}" type="presParOf" srcId="{E26DC9F6-1C73-4C0F-9A17-A25A1AABA781}" destId="{5119E566-4D62-4E64-88BE-E01A8129817A}" srcOrd="2" destOrd="0" presId="urn:microsoft.com/office/officeart/2008/layout/VerticalCircleList"/>
    <dgm:cxn modelId="{2A919992-1467-4240-9B7D-54CBC3FDA3E7}" type="presParOf" srcId="{E0B42C04-2A8E-49D2-807F-F823A0CDE636}" destId="{09211731-832B-4AB9-94D8-CCC41E443CB5}" srcOrd="2" destOrd="0" presId="urn:microsoft.com/office/officeart/2008/layout/VerticalCircleList"/>
    <dgm:cxn modelId="{EFDB1EAD-30ED-4EB3-8307-CEE39B67BD08}" type="presParOf" srcId="{09211731-832B-4AB9-94D8-CCC41E443CB5}" destId="{C2564A99-CEE3-417F-A957-F03745032DD8}" srcOrd="0" destOrd="0" presId="urn:microsoft.com/office/officeart/2008/layout/VerticalCircleList"/>
    <dgm:cxn modelId="{33361104-8506-4DC2-9B3F-7E3825A28097}" type="presParOf" srcId="{09211731-832B-4AB9-94D8-CCC41E443CB5}" destId="{13F04E86-A66B-4C3D-B730-9980C8CB6DEC}" srcOrd="1" destOrd="0" presId="urn:microsoft.com/office/officeart/2008/layout/VerticalCircleList"/>
    <dgm:cxn modelId="{0A8C82F9-124B-43AC-9756-C627C8B0AB6E}" type="presParOf" srcId="{09211731-832B-4AB9-94D8-CCC41E443CB5}" destId="{6D5D945C-E019-4768-9AC1-29ED6E11AE20}" srcOrd="2" destOrd="0" presId="urn:microsoft.com/office/officeart/2008/layout/VerticalCircleList"/>
    <dgm:cxn modelId="{37F1D4C8-A55A-4A14-A577-8ADD57651040}" type="presParOf" srcId="{E0B42C04-2A8E-49D2-807F-F823A0CDE636}" destId="{1A74E0A4-041B-4302-AAF9-10B669F338B7}" srcOrd="3" destOrd="0" presId="urn:microsoft.com/office/officeart/2008/layout/VerticalCircleList"/>
    <dgm:cxn modelId="{1A3F5DED-0EE9-4977-BC54-D02A2FDC0F3E}" type="presParOf" srcId="{1A74E0A4-041B-4302-AAF9-10B669F338B7}" destId="{7934D0F9-C1F7-48E3-9483-5600D77C4EAF}" srcOrd="0" destOrd="0" presId="urn:microsoft.com/office/officeart/2008/layout/VerticalCircleList"/>
    <dgm:cxn modelId="{1D0F0E67-E3A7-4D78-B653-4E7FBC682402}" type="presParOf" srcId="{1A74E0A4-041B-4302-AAF9-10B669F338B7}" destId="{3D2DC5C0-A6AF-4189-9636-C1DFD19ECE8D}" srcOrd="1" destOrd="0" presId="urn:microsoft.com/office/officeart/2008/layout/VerticalCircleList"/>
    <dgm:cxn modelId="{00D0EA02-14E9-4313-BFA1-F974770873F2}" type="presParOf" srcId="{1A74E0A4-041B-4302-AAF9-10B669F338B7}" destId="{4BD57148-E571-4422-A42C-6B739A3086C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C271F35-4E33-4B7D-AC6F-60D1194D9775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6CEA19-D5BA-4E6F-9729-3D97AA89D633}">
      <dgm:prSet phldrT="[Text]"/>
      <dgm:spPr/>
      <dgm:t>
        <a:bodyPr/>
        <a:lstStyle/>
        <a:p>
          <a:r>
            <a:rPr lang="en-US" dirty="0" err="1"/>
            <a:t>Budaya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sosial</a:t>
          </a:r>
          <a:r>
            <a:rPr lang="en-US" dirty="0"/>
            <a:t> </a:t>
          </a:r>
          <a:r>
            <a:rPr lang="en-US" dirty="0" err="1"/>
            <a:t>muncul</a:t>
          </a:r>
          <a:r>
            <a:rPr lang="en-US" dirty="0"/>
            <a:t>/ </a:t>
          </a:r>
          <a:r>
            <a:rPr lang="en-US" b="1" dirty="0" err="1"/>
            <a:t>tercipta</a:t>
          </a:r>
          <a:r>
            <a:rPr lang="en-US" b="1" dirty="0"/>
            <a:t> </a:t>
          </a:r>
          <a:r>
            <a:rPr lang="en-US" b="1" dirty="0" err="1"/>
            <a:t>melalui</a:t>
          </a:r>
          <a:r>
            <a:rPr lang="en-US" b="1" dirty="0"/>
            <a:t> </a:t>
          </a:r>
          <a:r>
            <a:rPr lang="en-US" b="1" dirty="0" err="1"/>
            <a:t>interaksi</a:t>
          </a:r>
          <a:r>
            <a:rPr lang="en-US" b="1" dirty="0"/>
            <a:t> </a:t>
          </a:r>
          <a:r>
            <a:rPr lang="en-US" dirty="0" err="1"/>
            <a:t>anggota</a:t>
          </a:r>
          <a:r>
            <a:rPr lang="en-US" dirty="0"/>
            <a:t> </a:t>
          </a:r>
          <a:r>
            <a:rPr lang="en-US" dirty="0" err="1"/>
            <a:t>organisasi</a:t>
          </a:r>
          <a:endParaRPr lang="en-US" dirty="0"/>
        </a:p>
      </dgm:t>
    </dgm:pt>
    <dgm:pt modelId="{8D37A33C-DD94-4ABF-8FB4-5A8523A18B5F}" type="parTrans" cxnId="{FE27FFD2-71F4-42F2-9D6F-94D247978F0B}">
      <dgm:prSet/>
      <dgm:spPr/>
      <dgm:t>
        <a:bodyPr/>
        <a:lstStyle/>
        <a:p>
          <a:endParaRPr lang="en-US"/>
        </a:p>
      </dgm:t>
    </dgm:pt>
    <dgm:pt modelId="{8F00726B-91DF-4C32-AA64-8B4FBA9D6559}" type="sibTrans" cxnId="{FE27FFD2-71F4-42F2-9D6F-94D247978F0B}">
      <dgm:prSet/>
      <dgm:spPr/>
      <dgm:t>
        <a:bodyPr/>
        <a:lstStyle/>
        <a:p>
          <a:endParaRPr lang="en-US"/>
        </a:p>
      </dgm:t>
    </dgm:pt>
    <dgm:pt modelId="{8FE2DD51-2847-4D87-BF99-C32DE816465D}">
      <dgm:prSet/>
      <dgm:spPr/>
      <dgm:t>
        <a:bodyPr/>
        <a:lstStyle/>
        <a:p>
          <a:r>
            <a:rPr lang="en-US" dirty="0" err="1"/>
            <a:t>Budaya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ditransmisikan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tetapi</a:t>
          </a:r>
          <a:r>
            <a:rPr lang="en-US" dirty="0"/>
            <a:t> </a:t>
          </a:r>
          <a:r>
            <a:rPr lang="en-US" b="1" dirty="0" err="1"/>
            <a:t>komunikasi</a:t>
          </a:r>
          <a:r>
            <a:rPr lang="en-US" b="1" dirty="0"/>
            <a:t> </a:t>
          </a:r>
          <a:r>
            <a:rPr lang="en-US" b="1" dirty="0" err="1"/>
            <a:t>adalah</a:t>
          </a:r>
          <a:r>
            <a:rPr lang="en-US" b="1" dirty="0"/>
            <a:t> “inti </a:t>
          </a:r>
          <a:r>
            <a:rPr lang="en-US" b="1" dirty="0" err="1"/>
            <a:t>dari</a:t>
          </a:r>
          <a:r>
            <a:rPr lang="en-US" b="1" dirty="0"/>
            <a:t> </a:t>
          </a:r>
          <a:r>
            <a:rPr lang="en-US" b="1" dirty="0" err="1"/>
            <a:t>budaya</a:t>
          </a:r>
          <a:r>
            <a:rPr lang="en-US" b="1" dirty="0"/>
            <a:t>/ </a:t>
          </a:r>
          <a:r>
            <a:rPr lang="en-US" b="1" dirty="0" err="1"/>
            <a:t>pertunjukan</a:t>
          </a:r>
          <a:r>
            <a:rPr lang="en-US" b="1" dirty="0"/>
            <a:t> </a:t>
          </a:r>
          <a:r>
            <a:rPr lang="en-US" b="1" dirty="0" err="1"/>
            <a:t>budaya</a:t>
          </a:r>
          <a:r>
            <a:rPr lang="en-US" b="1" dirty="0"/>
            <a:t>“</a:t>
          </a:r>
        </a:p>
      </dgm:t>
    </dgm:pt>
    <dgm:pt modelId="{D6D5770D-3F83-49B2-9BCD-86F07110055C}" type="parTrans" cxnId="{902BAF4B-1F66-47A0-8161-C851F58B1089}">
      <dgm:prSet/>
      <dgm:spPr/>
      <dgm:t>
        <a:bodyPr/>
        <a:lstStyle/>
        <a:p>
          <a:endParaRPr lang="en-US"/>
        </a:p>
      </dgm:t>
    </dgm:pt>
    <dgm:pt modelId="{F737BCD3-52A9-4589-AF57-C4A54CD295EC}" type="sibTrans" cxnId="{902BAF4B-1F66-47A0-8161-C851F58B1089}">
      <dgm:prSet/>
      <dgm:spPr/>
      <dgm:t>
        <a:bodyPr/>
        <a:lstStyle/>
        <a:p>
          <a:endParaRPr lang="en-US"/>
        </a:p>
      </dgm:t>
    </dgm:pt>
    <dgm:pt modelId="{95DCEEC6-444C-47CF-9044-AB8DBB58DC91}">
      <dgm:prSet/>
      <dgm:spPr/>
      <dgm:t>
        <a:bodyPr/>
        <a:lstStyle/>
        <a:p>
          <a:r>
            <a:rPr lang="en-US" dirty="0" err="1"/>
            <a:t>Budaya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b="1" u="none" dirty="0" err="1"/>
            <a:t>muncul</a:t>
          </a:r>
          <a:r>
            <a:rPr lang="en-US" b="1" u="none" dirty="0"/>
            <a:t> dan </a:t>
          </a:r>
          <a:r>
            <a:rPr lang="en-US" b="1" u="none" dirty="0" err="1"/>
            <a:t>bergeser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.</a:t>
          </a:r>
        </a:p>
      </dgm:t>
    </dgm:pt>
    <dgm:pt modelId="{06455D5A-8C73-44BE-BCBD-AFA6FA43CCD7}" type="parTrans" cxnId="{618965C0-9BC9-4125-9A46-44C9B5A5C998}">
      <dgm:prSet/>
      <dgm:spPr/>
      <dgm:t>
        <a:bodyPr/>
        <a:lstStyle/>
        <a:p>
          <a:endParaRPr lang="en-US"/>
        </a:p>
      </dgm:t>
    </dgm:pt>
    <dgm:pt modelId="{49511755-E242-406D-BEBF-042F5C9F5169}" type="sibTrans" cxnId="{618965C0-9BC9-4125-9A46-44C9B5A5C998}">
      <dgm:prSet/>
      <dgm:spPr/>
      <dgm:t>
        <a:bodyPr/>
        <a:lstStyle/>
        <a:p>
          <a:endParaRPr lang="en-US"/>
        </a:p>
      </dgm:t>
    </dgm:pt>
    <dgm:pt modelId="{E6E8AD98-FC9F-480C-803C-52444AE24D2C}" type="pres">
      <dgm:prSet presAssocID="{CC271F35-4E33-4B7D-AC6F-60D1194D9775}" presName="vert0" presStyleCnt="0">
        <dgm:presLayoutVars>
          <dgm:dir/>
          <dgm:animOne val="branch"/>
          <dgm:animLvl val="lvl"/>
        </dgm:presLayoutVars>
      </dgm:prSet>
      <dgm:spPr/>
    </dgm:pt>
    <dgm:pt modelId="{DAFCA8FF-72BF-4E85-A7E8-E0FA1DACD371}" type="pres">
      <dgm:prSet presAssocID="{746CEA19-D5BA-4E6F-9729-3D97AA89D633}" presName="thickLine" presStyleLbl="alignNode1" presStyleIdx="0" presStyleCnt="3"/>
      <dgm:spPr/>
    </dgm:pt>
    <dgm:pt modelId="{3248F552-050B-41D8-80A3-B478F5876750}" type="pres">
      <dgm:prSet presAssocID="{746CEA19-D5BA-4E6F-9729-3D97AA89D633}" presName="horz1" presStyleCnt="0"/>
      <dgm:spPr/>
    </dgm:pt>
    <dgm:pt modelId="{45D74309-6C1B-4012-9965-06CF2A1EAA8F}" type="pres">
      <dgm:prSet presAssocID="{746CEA19-D5BA-4E6F-9729-3D97AA89D633}" presName="tx1" presStyleLbl="revTx" presStyleIdx="0" presStyleCnt="3"/>
      <dgm:spPr/>
    </dgm:pt>
    <dgm:pt modelId="{3B229536-E7A4-4D01-9FF6-63EB2E6F8593}" type="pres">
      <dgm:prSet presAssocID="{746CEA19-D5BA-4E6F-9729-3D97AA89D633}" presName="vert1" presStyleCnt="0"/>
      <dgm:spPr/>
    </dgm:pt>
    <dgm:pt modelId="{EF5331F6-EE98-45F2-9A46-4055F2ED7AF3}" type="pres">
      <dgm:prSet presAssocID="{8FE2DD51-2847-4D87-BF99-C32DE816465D}" presName="thickLine" presStyleLbl="alignNode1" presStyleIdx="1" presStyleCnt="3"/>
      <dgm:spPr/>
    </dgm:pt>
    <dgm:pt modelId="{DEB2D4EA-8382-46AA-B4CB-6DC0CA02F1BD}" type="pres">
      <dgm:prSet presAssocID="{8FE2DD51-2847-4D87-BF99-C32DE816465D}" presName="horz1" presStyleCnt="0"/>
      <dgm:spPr/>
    </dgm:pt>
    <dgm:pt modelId="{47FCCA3D-B49A-43B1-ACB4-A51D91812F43}" type="pres">
      <dgm:prSet presAssocID="{8FE2DD51-2847-4D87-BF99-C32DE816465D}" presName="tx1" presStyleLbl="revTx" presStyleIdx="1" presStyleCnt="3"/>
      <dgm:spPr/>
    </dgm:pt>
    <dgm:pt modelId="{FB2B3418-A59E-4D60-8264-5BA6329FEA23}" type="pres">
      <dgm:prSet presAssocID="{8FE2DD51-2847-4D87-BF99-C32DE816465D}" presName="vert1" presStyleCnt="0"/>
      <dgm:spPr/>
    </dgm:pt>
    <dgm:pt modelId="{CF95D3EA-4139-43ED-BDFD-CFFBA90C3C34}" type="pres">
      <dgm:prSet presAssocID="{95DCEEC6-444C-47CF-9044-AB8DBB58DC91}" presName="thickLine" presStyleLbl="alignNode1" presStyleIdx="2" presStyleCnt="3"/>
      <dgm:spPr/>
    </dgm:pt>
    <dgm:pt modelId="{A933FCD1-ED2E-4189-B58C-3BECBD609D8B}" type="pres">
      <dgm:prSet presAssocID="{95DCEEC6-444C-47CF-9044-AB8DBB58DC91}" presName="horz1" presStyleCnt="0"/>
      <dgm:spPr/>
    </dgm:pt>
    <dgm:pt modelId="{B99A4BB3-EAF4-43DE-BB67-42FE17B86FDF}" type="pres">
      <dgm:prSet presAssocID="{95DCEEC6-444C-47CF-9044-AB8DBB58DC91}" presName="tx1" presStyleLbl="revTx" presStyleIdx="2" presStyleCnt="3"/>
      <dgm:spPr/>
    </dgm:pt>
    <dgm:pt modelId="{848F4BEC-4431-49D6-98A6-45FF0FEBB0AF}" type="pres">
      <dgm:prSet presAssocID="{95DCEEC6-444C-47CF-9044-AB8DBB58DC91}" presName="vert1" presStyleCnt="0"/>
      <dgm:spPr/>
    </dgm:pt>
  </dgm:ptLst>
  <dgm:cxnLst>
    <dgm:cxn modelId="{5FD3355C-6675-4B68-8978-72BB7FA668E4}" type="presOf" srcId="{8FE2DD51-2847-4D87-BF99-C32DE816465D}" destId="{47FCCA3D-B49A-43B1-ACB4-A51D91812F43}" srcOrd="0" destOrd="0" presId="urn:microsoft.com/office/officeart/2008/layout/LinedList"/>
    <dgm:cxn modelId="{82E9A75E-E3DD-41C1-B752-8384B5E7CA0A}" type="presOf" srcId="{746CEA19-D5BA-4E6F-9729-3D97AA89D633}" destId="{45D74309-6C1B-4012-9965-06CF2A1EAA8F}" srcOrd="0" destOrd="0" presId="urn:microsoft.com/office/officeart/2008/layout/LinedList"/>
    <dgm:cxn modelId="{902BAF4B-1F66-47A0-8161-C851F58B1089}" srcId="{CC271F35-4E33-4B7D-AC6F-60D1194D9775}" destId="{8FE2DD51-2847-4D87-BF99-C32DE816465D}" srcOrd="1" destOrd="0" parTransId="{D6D5770D-3F83-49B2-9BCD-86F07110055C}" sibTransId="{F737BCD3-52A9-4589-AF57-C4A54CD295EC}"/>
    <dgm:cxn modelId="{C91D018C-3C3D-474D-A7FB-B72D80B6E077}" type="presOf" srcId="{CC271F35-4E33-4B7D-AC6F-60D1194D9775}" destId="{E6E8AD98-FC9F-480C-803C-52444AE24D2C}" srcOrd="0" destOrd="0" presId="urn:microsoft.com/office/officeart/2008/layout/LinedList"/>
    <dgm:cxn modelId="{F255278E-5D39-4E37-9455-AB37D392BA6C}" type="presOf" srcId="{95DCEEC6-444C-47CF-9044-AB8DBB58DC91}" destId="{B99A4BB3-EAF4-43DE-BB67-42FE17B86FDF}" srcOrd="0" destOrd="0" presId="urn:microsoft.com/office/officeart/2008/layout/LinedList"/>
    <dgm:cxn modelId="{618965C0-9BC9-4125-9A46-44C9B5A5C998}" srcId="{CC271F35-4E33-4B7D-AC6F-60D1194D9775}" destId="{95DCEEC6-444C-47CF-9044-AB8DBB58DC91}" srcOrd="2" destOrd="0" parTransId="{06455D5A-8C73-44BE-BCBD-AFA6FA43CCD7}" sibTransId="{49511755-E242-406D-BEBF-042F5C9F5169}"/>
    <dgm:cxn modelId="{FE27FFD2-71F4-42F2-9D6F-94D247978F0B}" srcId="{CC271F35-4E33-4B7D-AC6F-60D1194D9775}" destId="{746CEA19-D5BA-4E6F-9729-3D97AA89D633}" srcOrd="0" destOrd="0" parTransId="{8D37A33C-DD94-4ABF-8FB4-5A8523A18B5F}" sibTransId="{8F00726B-91DF-4C32-AA64-8B4FBA9D6559}"/>
    <dgm:cxn modelId="{E49FADF6-0956-4BDB-815B-85DBC3DFFEBE}" type="presParOf" srcId="{E6E8AD98-FC9F-480C-803C-52444AE24D2C}" destId="{DAFCA8FF-72BF-4E85-A7E8-E0FA1DACD371}" srcOrd="0" destOrd="0" presId="urn:microsoft.com/office/officeart/2008/layout/LinedList"/>
    <dgm:cxn modelId="{12D127C4-C625-44E9-BDC3-D2794AD9713E}" type="presParOf" srcId="{E6E8AD98-FC9F-480C-803C-52444AE24D2C}" destId="{3248F552-050B-41D8-80A3-B478F5876750}" srcOrd="1" destOrd="0" presId="urn:microsoft.com/office/officeart/2008/layout/LinedList"/>
    <dgm:cxn modelId="{05C84D79-3757-431E-A944-D93CEAFC1D02}" type="presParOf" srcId="{3248F552-050B-41D8-80A3-B478F5876750}" destId="{45D74309-6C1B-4012-9965-06CF2A1EAA8F}" srcOrd="0" destOrd="0" presId="urn:microsoft.com/office/officeart/2008/layout/LinedList"/>
    <dgm:cxn modelId="{EA2EA5EA-25C7-45C1-A78A-7EFAB69A5262}" type="presParOf" srcId="{3248F552-050B-41D8-80A3-B478F5876750}" destId="{3B229536-E7A4-4D01-9FF6-63EB2E6F8593}" srcOrd="1" destOrd="0" presId="urn:microsoft.com/office/officeart/2008/layout/LinedList"/>
    <dgm:cxn modelId="{2F9E3671-AA12-4507-8526-96222417D85A}" type="presParOf" srcId="{E6E8AD98-FC9F-480C-803C-52444AE24D2C}" destId="{EF5331F6-EE98-45F2-9A46-4055F2ED7AF3}" srcOrd="2" destOrd="0" presId="urn:microsoft.com/office/officeart/2008/layout/LinedList"/>
    <dgm:cxn modelId="{9890F1B5-2871-453A-A567-3EE4D76E4E5C}" type="presParOf" srcId="{E6E8AD98-FC9F-480C-803C-52444AE24D2C}" destId="{DEB2D4EA-8382-46AA-B4CB-6DC0CA02F1BD}" srcOrd="3" destOrd="0" presId="urn:microsoft.com/office/officeart/2008/layout/LinedList"/>
    <dgm:cxn modelId="{4F55392F-0DCF-4392-B8C3-DA0EBF9B503B}" type="presParOf" srcId="{DEB2D4EA-8382-46AA-B4CB-6DC0CA02F1BD}" destId="{47FCCA3D-B49A-43B1-ACB4-A51D91812F43}" srcOrd="0" destOrd="0" presId="urn:microsoft.com/office/officeart/2008/layout/LinedList"/>
    <dgm:cxn modelId="{2BDD3550-CECB-493C-8E3C-93FC88525B72}" type="presParOf" srcId="{DEB2D4EA-8382-46AA-B4CB-6DC0CA02F1BD}" destId="{FB2B3418-A59E-4D60-8264-5BA6329FEA23}" srcOrd="1" destOrd="0" presId="urn:microsoft.com/office/officeart/2008/layout/LinedList"/>
    <dgm:cxn modelId="{9ADA2111-2285-4434-95E4-7ED52A2DE1F0}" type="presParOf" srcId="{E6E8AD98-FC9F-480C-803C-52444AE24D2C}" destId="{CF95D3EA-4139-43ED-BDFD-CFFBA90C3C34}" srcOrd="4" destOrd="0" presId="urn:microsoft.com/office/officeart/2008/layout/LinedList"/>
    <dgm:cxn modelId="{135EC2CF-6747-4576-832E-D30637002B0E}" type="presParOf" srcId="{E6E8AD98-FC9F-480C-803C-52444AE24D2C}" destId="{A933FCD1-ED2E-4189-B58C-3BECBD609D8B}" srcOrd="5" destOrd="0" presId="urn:microsoft.com/office/officeart/2008/layout/LinedList"/>
    <dgm:cxn modelId="{3189B7E2-BACF-4175-A470-73D7B5755E94}" type="presParOf" srcId="{A933FCD1-ED2E-4189-B58C-3BECBD609D8B}" destId="{B99A4BB3-EAF4-43DE-BB67-42FE17B86FDF}" srcOrd="0" destOrd="0" presId="urn:microsoft.com/office/officeart/2008/layout/LinedList"/>
    <dgm:cxn modelId="{E224B7BA-5411-4BBC-8FA7-2D7D0C42E7C6}" type="presParOf" srcId="{A933FCD1-ED2E-4189-B58C-3BECBD609D8B}" destId="{848F4BEC-4431-49D6-98A6-45FF0FEBB0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C271F35-4E33-4B7D-AC6F-60D1194D9775}" type="doc">
      <dgm:prSet loTypeId="urn:microsoft.com/office/officeart/2005/8/layout/h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746CEA19-D5BA-4E6F-9729-3D97AA89D633}">
      <dgm:prSet phldrT="[Text]"/>
      <dgm:spPr/>
      <dgm:t>
        <a:bodyPr/>
        <a:lstStyle/>
        <a:p>
          <a:r>
            <a:rPr lang="en-US"/>
            <a:t>Komunikasi diibaratkan sebagai “pertunjukkan budaya” yang bersifat:</a:t>
          </a:r>
          <a:endParaRPr lang="en-US" dirty="0"/>
        </a:p>
      </dgm:t>
    </dgm:pt>
    <dgm:pt modelId="{8D37A33C-DD94-4ABF-8FB4-5A8523A18B5F}" type="parTrans" cxnId="{FE27FFD2-71F4-42F2-9D6F-94D247978F0B}">
      <dgm:prSet/>
      <dgm:spPr/>
      <dgm:t>
        <a:bodyPr/>
        <a:lstStyle/>
        <a:p>
          <a:endParaRPr lang="en-US"/>
        </a:p>
      </dgm:t>
    </dgm:pt>
    <dgm:pt modelId="{8F00726B-91DF-4C32-AA64-8B4FBA9D6559}" type="sibTrans" cxnId="{FE27FFD2-71F4-42F2-9D6F-94D247978F0B}">
      <dgm:prSet/>
      <dgm:spPr/>
      <dgm:t>
        <a:bodyPr/>
        <a:lstStyle/>
        <a:p>
          <a:endParaRPr lang="en-US"/>
        </a:p>
      </dgm:t>
    </dgm:pt>
    <dgm:pt modelId="{842C9C58-FCA0-478B-8A71-8640D7921438}">
      <dgm:prSet/>
      <dgm:spPr/>
      <dgm:t>
        <a:bodyPr/>
        <a:lstStyle/>
        <a:p>
          <a:r>
            <a:rPr lang="en-US" b="1" dirty="0" err="1"/>
            <a:t>interaksional</a:t>
          </a:r>
          <a:r>
            <a:rPr lang="en-US" dirty="0"/>
            <a:t> </a:t>
          </a:r>
          <a:r>
            <a:rPr lang="en-US" dirty="0" err="1"/>
            <a:t>karena</a:t>
          </a:r>
          <a:r>
            <a:rPr lang="en-US" dirty="0"/>
            <a:t> </a:t>
          </a:r>
          <a:r>
            <a:rPr lang="en-US" dirty="0" err="1"/>
            <a:t>mereka</a:t>
          </a:r>
          <a:r>
            <a:rPr lang="en-US" dirty="0"/>
            <a:t> </a:t>
          </a:r>
          <a:r>
            <a:rPr lang="en-US" dirty="0" err="1"/>
            <a:t>membutuhkan</a:t>
          </a:r>
          <a:r>
            <a:rPr lang="en-US" dirty="0"/>
            <a:t> </a:t>
          </a:r>
          <a:r>
            <a:rPr lang="en-US" dirty="0" err="1"/>
            <a:t>partisipasi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banyak</a:t>
          </a:r>
          <a:r>
            <a:rPr lang="en-US" dirty="0"/>
            <a:t> </a:t>
          </a:r>
          <a:r>
            <a:rPr lang="en-US" dirty="0" err="1"/>
            <a:t>anggota</a:t>
          </a:r>
          <a:r>
            <a:rPr lang="en-US" dirty="0"/>
            <a:t> </a:t>
          </a:r>
          <a:r>
            <a:rPr lang="en-US" dirty="0" err="1"/>
            <a:t>organisasi</a:t>
          </a:r>
          <a:endParaRPr lang="en-US" dirty="0"/>
        </a:p>
      </dgm:t>
    </dgm:pt>
    <dgm:pt modelId="{B705008C-23AA-42D0-8D9E-F5D03C93B436}" type="parTrans" cxnId="{633230B9-5B69-44FD-A0AC-954CF21B7B48}">
      <dgm:prSet/>
      <dgm:spPr/>
      <dgm:t>
        <a:bodyPr/>
        <a:lstStyle/>
        <a:p>
          <a:endParaRPr lang="en-US"/>
        </a:p>
      </dgm:t>
    </dgm:pt>
    <dgm:pt modelId="{C2D85F39-568E-4CC1-888A-A019812ED4CB}" type="sibTrans" cxnId="{633230B9-5B69-44FD-A0AC-954CF21B7B48}">
      <dgm:prSet/>
      <dgm:spPr/>
      <dgm:t>
        <a:bodyPr/>
        <a:lstStyle/>
        <a:p>
          <a:endParaRPr lang="en-US"/>
        </a:p>
      </dgm:t>
    </dgm:pt>
    <dgm:pt modelId="{CC40DE6B-CEC8-4A9A-869B-C5DF3046A2B8}">
      <dgm:prSet/>
      <dgm:spPr/>
      <dgm:t>
        <a:bodyPr/>
        <a:lstStyle/>
        <a:p>
          <a:r>
            <a:rPr lang="en-US" b="1" dirty="0" err="1"/>
            <a:t>kontekstual</a:t>
          </a:r>
          <a:r>
            <a:rPr lang="en-US" dirty="0"/>
            <a:t> </a:t>
          </a:r>
          <a:r>
            <a:rPr lang="en-US" dirty="0" err="1"/>
            <a:t>karena</a:t>
          </a:r>
          <a:r>
            <a:rPr lang="en-US" dirty="0"/>
            <a:t> </a:t>
          </a:r>
          <a:r>
            <a:rPr lang="en-US" dirty="0" err="1"/>
            <a:t>tertanam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situasi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dan </a:t>
          </a:r>
          <a:r>
            <a:rPr lang="en-US" dirty="0" err="1"/>
            <a:t>sejarah</a:t>
          </a:r>
          <a:r>
            <a:rPr lang="en-US" dirty="0"/>
            <a:t> </a:t>
          </a:r>
          <a:r>
            <a:rPr lang="en-US" dirty="0" err="1"/>
            <a:t>organisasi</a:t>
          </a:r>
          <a:endParaRPr lang="en-US" dirty="0"/>
        </a:p>
      </dgm:t>
    </dgm:pt>
    <dgm:pt modelId="{DA6F2D0F-9411-48EC-83EC-7EED764A8244}" type="parTrans" cxnId="{D431FF9B-137E-443B-B8C6-8BE81CADAD95}">
      <dgm:prSet/>
      <dgm:spPr/>
      <dgm:t>
        <a:bodyPr/>
        <a:lstStyle/>
        <a:p>
          <a:endParaRPr lang="en-US"/>
        </a:p>
      </dgm:t>
    </dgm:pt>
    <dgm:pt modelId="{27AF1700-DF11-4840-8895-4C49F82FD154}" type="sibTrans" cxnId="{D431FF9B-137E-443B-B8C6-8BE81CADAD95}">
      <dgm:prSet/>
      <dgm:spPr/>
      <dgm:t>
        <a:bodyPr/>
        <a:lstStyle/>
        <a:p>
          <a:endParaRPr lang="en-US"/>
        </a:p>
      </dgm:t>
    </dgm:pt>
    <dgm:pt modelId="{406A3631-4EE5-402F-9C53-30DE6C53E802}">
      <dgm:prSet/>
      <dgm:spPr/>
      <dgm:t>
        <a:bodyPr/>
        <a:lstStyle/>
        <a:p>
          <a:r>
            <a:rPr lang="en-US" b="1" dirty="0" err="1"/>
            <a:t>episodik</a:t>
          </a:r>
          <a:r>
            <a:rPr lang="en-US" dirty="0"/>
            <a:t> </a:t>
          </a:r>
          <a:r>
            <a:rPr lang="en-US" dirty="0" err="1"/>
            <a:t>karena</a:t>
          </a:r>
          <a:r>
            <a:rPr lang="en-US" dirty="0"/>
            <a:t> </a:t>
          </a:r>
          <a:r>
            <a:rPr lang="en-US" dirty="0" err="1"/>
            <a:t>mereka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peristiwa</a:t>
          </a:r>
          <a:r>
            <a:rPr lang="en-US" dirty="0"/>
            <a:t> yang </a:t>
          </a:r>
          <a:r>
            <a:rPr lang="en-US" dirty="0" err="1"/>
            <a:t>berbeda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kehidupan</a:t>
          </a:r>
          <a:r>
            <a:rPr lang="en-US" dirty="0"/>
            <a:t> </a:t>
          </a:r>
          <a:r>
            <a:rPr lang="en-US" dirty="0" err="1"/>
            <a:t>berorganisasi</a:t>
          </a:r>
          <a:endParaRPr lang="en-US" dirty="0"/>
        </a:p>
      </dgm:t>
    </dgm:pt>
    <dgm:pt modelId="{AC659762-D338-4816-AE93-B30EC6FE54C1}" type="parTrans" cxnId="{B3FCA9BF-5404-4235-8DBE-8A1CC0C31E3B}">
      <dgm:prSet/>
      <dgm:spPr/>
      <dgm:t>
        <a:bodyPr/>
        <a:lstStyle/>
        <a:p>
          <a:endParaRPr lang="en-US"/>
        </a:p>
      </dgm:t>
    </dgm:pt>
    <dgm:pt modelId="{FA2D3633-D218-43A1-AE9B-B32B235A7F7D}" type="sibTrans" cxnId="{B3FCA9BF-5404-4235-8DBE-8A1CC0C31E3B}">
      <dgm:prSet/>
      <dgm:spPr/>
      <dgm:t>
        <a:bodyPr/>
        <a:lstStyle/>
        <a:p>
          <a:endParaRPr lang="en-US"/>
        </a:p>
      </dgm:t>
    </dgm:pt>
    <dgm:pt modelId="{ED9CA861-E422-41FD-B26E-6BE9B89012A6}">
      <dgm:prSet/>
      <dgm:spPr/>
      <dgm:t>
        <a:bodyPr/>
        <a:lstStyle/>
        <a:p>
          <a:r>
            <a:rPr lang="en-US" b="1" dirty="0" err="1"/>
            <a:t>improvisasi</a:t>
          </a:r>
          <a:r>
            <a:rPr lang="en-US" dirty="0"/>
            <a:t> </a:t>
          </a:r>
          <a:r>
            <a:rPr lang="en-US" dirty="0" err="1"/>
            <a:t>karena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ada</a:t>
          </a:r>
          <a:r>
            <a:rPr lang="en-US" dirty="0"/>
            <a:t> </a:t>
          </a:r>
          <a:r>
            <a:rPr lang="en-US" dirty="0" err="1"/>
            <a:t>skrip</a:t>
          </a:r>
          <a:r>
            <a:rPr lang="en-US" dirty="0"/>
            <a:t> yang </a:t>
          </a:r>
          <a:r>
            <a:rPr lang="en-US" dirty="0" err="1"/>
            <a:t>memandu</a:t>
          </a:r>
          <a:r>
            <a:rPr lang="en-US" dirty="0"/>
            <a:t> </a:t>
          </a:r>
          <a:r>
            <a:rPr lang="en-US" dirty="0" err="1"/>
            <a:t>anggota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</a:t>
          </a:r>
        </a:p>
      </dgm:t>
    </dgm:pt>
    <dgm:pt modelId="{7B8CB2AF-EE63-4FD8-B85C-795C151BE961}" type="parTrans" cxnId="{7BCF7C23-2400-4634-8C00-1AB783AA55DD}">
      <dgm:prSet/>
      <dgm:spPr/>
      <dgm:t>
        <a:bodyPr/>
        <a:lstStyle/>
        <a:p>
          <a:endParaRPr lang="en-US"/>
        </a:p>
      </dgm:t>
    </dgm:pt>
    <dgm:pt modelId="{4B789E43-7AD9-4094-B2E9-983EB6587CDD}" type="sibTrans" cxnId="{7BCF7C23-2400-4634-8C00-1AB783AA55DD}">
      <dgm:prSet/>
      <dgm:spPr/>
      <dgm:t>
        <a:bodyPr/>
        <a:lstStyle/>
        <a:p>
          <a:endParaRPr lang="en-US"/>
        </a:p>
      </dgm:t>
    </dgm:pt>
    <dgm:pt modelId="{0F922030-C6AE-4150-80DB-4AA894E9CA8D}" type="pres">
      <dgm:prSet presAssocID="{CC271F35-4E33-4B7D-AC6F-60D1194D9775}" presName="Name0" presStyleCnt="0">
        <dgm:presLayoutVars>
          <dgm:dir/>
          <dgm:animLvl val="lvl"/>
          <dgm:resizeHandles val="exact"/>
        </dgm:presLayoutVars>
      </dgm:prSet>
      <dgm:spPr/>
    </dgm:pt>
    <dgm:pt modelId="{73FFAFD8-A2F3-4B62-A66A-24AC8E3D7EAB}" type="pres">
      <dgm:prSet presAssocID="{746CEA19-D5BA-4E6F-9729-3D97AA89D633}" presName="composite" presStyleCnt="0"/>
      <dgm:spPr/>
    </dgm:pt>
    <dgm:pt modelId="{CC401B58-26F0-4283-8C3F-83FB3BC40A26}" type="pres">
      <dgm:prSet presAssocID="{746CEA19-D5BA-4E6F-9729-3D97AA89D63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497D8871-C759-4A05-A11A-19EE1437155E}" type="pres">
      <dgm:prSet presAssocID="{746CEA19-D5BA-4E6F-9729-3D97AA89D63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A24DE312-C76A-419F-9861-246C51BA0A3B}" type="presOf" srcId="{CC40DE6B-CEC8-4A9A-869B-C5DF3046A2B8}" destId="{497D8871-C759-4A05-A11A-19EE1437155E}" srcOrd="0" destOrd="1" presId="urn:microsoft.com/office/officeart/2005/8/layout/hList1"/>
    <dgm:cxn modelId="{F15EAF21-24C0-472C-80A0-243BD9ED179E}" type="presOf" srcId="{ED9CA861-E422-41FD-B26E-6BE9B89012A6}" destId="{497D8871-C759-4A05-A11A-19EE1437155E}" srcOrd="0" destOrd="3" presId="urn:microsoft.com/office/officeart/2005/8/layout/hList1"/>
    <dgm:cxn modelId="{7BCF7C23-2400-4634-8C00-1AB783AA55DD}" srcId="{746CEA19-D5BA-4E6F-9729-3D97AA89D633}" destId="{ED9CA861-E422-41FD-B26E-6BE9B89012A6}" srcOrd="3" destOrd="0" parTransId="{7B8CB2AF-EE63-4FD8-B85C-795C151BE961}" sibTransId="{4B789E43-7AD9-4094-B2E9-983EB6587CDD}"/>
    <dgm:cxn modelId="{E4DEE723-17A7-46AD-954E-695CA469102B}" type="presOf" srcId="{CC271F35-4E33-4B7D-AC6F-60D1194D9775}" destId="{0F922030-C6AE-4150-80DB-4AA894E9CA8D}" srcOrd="0" destOrd="0" presId="urn:microsoft.com/office/officeart/2005/8/layout/hList1"/>
    <dgm:cxn modelId="{55E20A77-BDD1-4D51-B8C5-F0E992172CEA}" type="presOf" srcId="{406A3631-4EE5-402F-9C53-30DE6C53E802}" destId="{497D8871-C759-4A05-A11A-19EE1437155E}" srcOrd="0" destOrd="2" presId="urn:microsoft.com/office/officeart/2005/8/layout/hList1"/>
    <dgm:cxn modelId="{4173E293-5D90-419D-B9FD-32E0F16DC154}" type="presOf" srcId="{746CEA19-D5BA-4E6F-9729-3D97AA89D633}" destId="{CC401B58-26F0-4283-8C3F-83FB3BC40A26}" srcOrd="0" destOrd="0" presId="urn:microsoft.com/office/officeart/2005/8/layout/hList1"/>
    <dgm:cxn modelId="{D431FF9B-137E-443B-B8C6-8BE81CADAD95}" srcId="{746CEA19-D5BA-4E6F-9729-3D97AA89D633}" destId="{CC40DE6B-CEC8-4A9A-869B-C5DF3046A2B8}" srcOrd="1" destOrd="0" parTransId="{DA6F2D0F-9411-48EC-83EC-7EED764A8244}" sibTransId="{27AF1700-DF11-4840-8895-4C49F82FD154}"/>
    <dgm:cxn modelId="{633230B9-5B69-44FD-A0AC-954CF21B7B48}" srcId="{746CEA19-D5BA-4E6F-9729-3D97AA89D633}" destId="{842C9C58-FCA0-478B-8A71-8640D7921438}" srcOrd="0" destOrd="0" parTransId="{B705008C-23AA-42D0-8D9E-F5D03C93B436}" sibTransId="{C2D85F39-568E-4CC1-888A-A019812ED4CB}"/>
    <dgm:cxn modelId="{B3FCA9BF-5404-4235-8DBE-8A1CC0C31E3B}" srcId="{746CEA19-D5BA-4E6F-9729-3D97AA89D633}" destId="{406A3631-4EE5-402F-9C53-30DE6C53E802}" srcOrd="2" destOrd="0" parTransId="{AC659762-D338-4816-AE93-B30EC6FE54C1}" sibTransId="{FA2D3633-D218-43A1-AE9B-B32B235A7F7D}"/>
    <dgm:cxn modelId="{582465CA-1427-450C-9AD5-8EEACA96F059}" type="presOf" srcId="{842C9C58-FCA0-478B-8A71-8640D7921438}" destId="{497D8871-C759-4A05-A11A-19EE1437155E}" srcOrd="0" destOrd="0" presId="urn:microsoft.com/office/officeart/2005/8/layout/hList1"/>
    <dgm:cxn modelId="{FE27FFD2-71F4-42F2-9D6F-94D247978F0B}" srcId="{CC271F35-4E33-4B7D-AC6F-60D1194D9775}" destId="{746CEA19-D5BA-4E6F-9729-3D97AA89D633}" srcOrd="0" destOrd="0" parTransId="{8D37A33C-DD94-4ABF-8FB4-5A8523A18B5F}" sibTransId="{8F00726B-91DF-4C32-AA64-8B4FBA9D6559}"/>
    <dgm:cxn modelId="{09690CB0-B5ED-4ADB-BB98-5DFA9B21341F}" type="presParOf" srcId="{0F922030-C6AE-4150-80DB-4AA894E9CA8D}" destId="{73FFAFD8-A2F3-4B62-A66A-24AC8E3D7EAB}" srcOrd="0" destOrd="0" presId="urn:microsoft.com/office/officeart/2005/8/layout/hList1"/>
    <dgm:cxn modelId="{5770BFF9-7885-40B3-854C-90642ECCAB4B}" type="presParOf" srcId="{73FFAFD8-A2F3-4B62-A66A-24AC8E3D7EAB}" destId="{CC401B58-26F0-4283-8C3F-83FB3BC40A26}" srcOrd="0" destOrd="0" presId="urn:microsoft.com/office/officeart/2005/8/layout/hList1"/>
    <dgm:cxn modelId="{BABA3B8F-6F6F-4F63-8B32-97D2E3A382B8}" type="presParOf" srcId="{73FFAFD8-A2F3-4B62-A66A-24AC8E3D7EAB}" destId="{497D8871-C759-4A05-A11A-19EE1437155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C271F35-4E33-4B7D-AC6F-60D1194D9775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746CEA19-D5BA-4E6F-9729-3D97AA89D633}">
      <dgm:prSet phldrT="[Text]"/>
      <dgm:spPr/>
      <dgm:t>
        <a:bodyPr/>
        <a:lstStyle/>
        <a:p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dicirikan</a:t>
          </a:r>
          <a:r>
            <a:rPr lang="en-US" dirty="0"/>
            <a:t> oleh </a:t>
          </a:r>
          <a:r>
            <a:rPr lang="en-US" b="1" u="sng" dirty="0" err="1"/>
            <a:t>banyak</a:t>
          </a:r>
          <a:r>
            <a:rPr lang="en-US" b="1" u="sng" dirty="0"/>
            <a:t> </a:t>
          </a:r>
          <a:r>
            <a:rPr lang="en-US" b="1" u="sng" dirty="0" err="1"/>
            <a:t>subkultur</a:t>
          </a:r>
          <a:r>
            <a:rPr lang="en-US" b="1" u="sng" dirty="0"/>
            <a:t> </a:t>
          </a:r>
        </a:p>
        <a:p>
          <a:r>
            <a:rPr lang="en-US" dirty="0" err="1"/>
            <a:t>Subkultur</a:t>
          </a:r>
          <a:r>
            <a:rPr lang="en-US" dirty="0"/>
            <a:t> </a:t>
          </a:r>
          <a:r>
            <a:rPr lang="en-US" dirty="0" err="1"/>
            <a:t>hidup</a:t>
          </a:r>
          <a:r>
            <a:rPr lang="en-US" dirty="0"/>
            <a:t> </a:t>
          </a:r>
          <a:r>
            <a:rPr lang="en-US" dirty="0" err="1"/>
            <a:t>berdampingan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harmoni</a:t>
          </a:r>
          <a:r>
            <a:rPr lang="en-US" dirty="0"/>
            <a:t>, </a:t>
          </a:r>
          <a:r>
            <a:rPr lang="en-US" dirty="0" err="1"/>
            <a:t>konflik</a:t>
          </a:r>
          <a:r>
            <a:rPr lang="en-US" dirty="0"/>
            <a:t>,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ketidakpedulian</a:t>
          </a:r>
          <a:r>
            <a:rPr lang="en-US" dirty="0"/>
            <a:t>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sama</a:t>
          </a:r>
          <a:r>
            <a:rPr lang="en-US" dirty="0"/>
            <a:t> lain</a:t>
          </a:r>
        </a:p>
      </dgm:t>
    </dgm:pt>
    <dgm:pt modelId="{8D37A33C-DD94-4ABF-8FB4-5A8523A18B5F}" type="parTrans" cxnId="{FE27FFD2-71F4-42F2-9D6F-94D247978F0B}">
      <dgm:prSet/>
      <dgm:spPr/>
      <dgm:t>
        <a:bodyPr/>
        <a:lstStyle/>
        <a:p>
          <a:endParaRPr lang="en-US"/>
        </a:p>
      </dgm:t>
    </dgm:pt>
    <dgm:pt modelId="{8F00726B-91DF-4C32-AA64-8B4FBA9D6559}" type="sibTrans" cxnId="{FE27FFD2-71F4-42F2-9D6F-94D247978F0B}">
      <dgm:prSet/>
      <dgm:spPr/>
      <dgm:t>
        <a:bodyPr/>
        <a:lstStyle/>
        <a:p>
          <a:endParaRPr lang="en-US"/>
        </a:p>
      </dgm:t>
    </dgm:pt>
    <dgm:pt modelId="{D92DDE40-9DC9-4C95-9BC6-4A76A64E06C3}">
      <dgm:prSet/>
      <dgm:spPr/>
      <dgm:t>
        <a:bodyPr/>
        <a:lstStyle/>
        <a:p>
          <a:r>
            <a:rPr lang="en-US" dirty="0" err="1"/>
            <a:t>Contoh</a:t>
          </a:r>
          <a:r>
            <a:rPr lang="en-US" dirty="0"/>
            <a:t>: di </a:t>
          </a:r>
          <a:r>
            <a:rPr lang="en-US" dirty="0" err="1"/>
            <a:t>sebuah</a:t>
          </a:r>
          <a:r>
            <a:rPr lang="en-US" dirty="0"/>
            <a:t> </a:t>
          </a:r>
          <a:r>
            <a:rPr lang="en-US" dirty="0" err="1"/>
            <a:t>universitas</a:t>
          </a:r>
          <a:r>
            <a:rPr lang="en-US" dirty="0"/>
            <a:t>, </a:t>
          </a:r>
          <a:r>
            <a:rPr lang="en-US" dirty="0" err="1"/>
            <a:t>populasi</a:t>
          </a:r>
          <a:r>
            <a:rPr lang="en-US" dirty="0"/>
            <a:t> </a:t>
          </a:r>
          <a:r>
            <a:rPr lang="en-US" dirty="0" err="1"/>
            <a:t>siswa</a:t>
          </a:r>
          <a:r>
            <a:rPr lang="en-US" dirty="0"/>
            <a:t> </a:t>
          </a:r>
          <a:r>
            <a:rPr lang="en-US" dirty="0" err="1"/>
            <a:t>mungkin</a:t>
          </a:r>
          <a:r>
            <a:rPr lang="en-US" dirty="0"/>
            <a:t>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subkultur</a:t>
          </a:r>
          <a:r>
            <a:rPr lang="en-US" dirty="0"/>
            <a:t> yang </a:t>
          </a:r>
          <a:r>
            <a:rPr lang="en-US" dirty="0" err="1"/>
            <a:t>sangat</a:t>
          </a:r>
          <a:r>
            <a:rPr lang="en-US" dirty="0"/>
            <a:t> </a:t>
          </a:r>
          <a:r>
            <a:rPr lang="en-US" dirty="0" err="1"/>
            <a:t>berbeda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fakultas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staf</a:t>
          </a:r>
          <a:r>
            <a:rPr lang="en-US" dirty="0"/>
            <a:t>. </a:t>
          </a:r>
          <a:r>
            <a:rPr lang="en-US" dirty="0" err="1"/>
            <a:t>Namun</a:t>
          </a:r>
          <a:r>
            <a:rPr lang="en-US" dirty="0"/>
            <a:t>, </a:t>
          </a:r>
          <a:r>
            <a:rPr lang="en-US" dirty="0" err="1"/>
            <a:t>ada</a:t>
          </a:r>
          <a:r>
            <a:rPr lang="en-US" dirty="0"/>
            <a:t> </a:t>
          </a:r>
          <a:r>
            <a:rPr lang="en-US" dirty="0" err="1"/>
            <a:t>kemungkinan</a:t>
          </a:r>
          <a:r>
            <a:rPr lang="en-US" dirty="0"/>
            <a:t> </a:t>
          </a:r>
          <a:r>
            <a:rPr lang="en-US" dirty="0" err="1"/>
            <a:t>bahwa</a:t>
          </a:r>
          <a:r>
            <a:rPr lang="en-US" dirty="0"/>
            <a:t> </a:t>
          </a:r>
          <a:r>
            <a:rPr lang="en-US" dirty="0" err="1"/>
            <a:t>nilai-nilai</a:t>
          </a:r>
          <a:r>
            <a:rPr lang="en-US" dirty="0"/>
            <a:t> yang </a:t>
          </a:r>
          <a:r>
            <a:rPr lang="en-US" dirty="0" err="1"/>
            <a:t>dianut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budaya</a:t>
          </a:r>
          <a:r>
            <a:rPr lang="en-US" dirty="0"/>
            <a:t> </a:t>
          </a:r>
          <a:r>
            <a:rPr lang="en-US" dirty="0" err="1"/>
            <a:t>mahasiswa</a:t>
          </a:r>
          <a:r>
            <a:rPr lang="en-US" dirty="0"/>
            <a:t> </a:t>
          </a:r>
          <a:r>
            <a:rPr lang="en-US" dirty="0" err="1"/>
            <a:t>kurang</a:t>
          </a:r>
          <a:r>
            <a:rPr lang="en-US" dirty="0"/>
            <a:t> </a:t>
          </a:r>
          <a:r>
            <a:rPr lang="en-US" dirty="0" err="1"/>
            <a:t>berpengaruh</a:t>
          </a:r>
          <a:r>
            <a:rPr lang="en-US" dirty="0"/>
            <a:t> </a:t>
          </a:r>
          <a:r>
            <a:rPr lang="en-US" dirty="0" err="1"/>
            <a:t>daripada</a:t>
          </a:r>
          <a:r>
            <a:rPr lang="en-US" dirty="0"/>
            <a:t> yang </a:t>
          </a:r>
          <a:r>
            <a:rPr lang="en-US" dirty="0" err="1"/>
            <a:t>dianut</a:t>
          </a:r>
          <a:r>
            <a:rPr lang="en-US" dirty="0"/>
            <a:t> oleh orang lain.</a:t>
          </a:r>
        </a:p>
      </dgm:t>
    </dgm:pt>
    <dgm:pt modelId="{74FC2929-9941-4244-9491-6972B31E9ADA}" type="parTrans" cxnId="{2B1985CF-EF71-41AB-81DF-7A55C8DFB979}">
      <dgm:prSet/>
      <dgm:spPr/>
      <dgm:t>
        <a:bodyPr/>
        <a:lstStyle/>
        <a:p>
          <a:endParaRPr lang="en-US"/>
        </a:p>
      </dgm:t>
    </dgm:pt>
    <dgm:pt modelId="{8CC3634C-B6EF-40A0-8E88-CBDB400FBDB5}" type="sibTrans" cxnId="{2B1985CF-EF71-41AB-81DF-7A55C8DFB979}">
      <dgm:prSet/>
      <dgm:spPr/>
      <dgm:t>
        <a:bodyPr/>
        <a:lstStyle/>
        <a:p>
          <a:endParaRPr lang="en-US"/>
        </a:p>
      </dgm:t>
    </dgm:pt>
    <dgm:pt modelId="{CC42F102-F322-4FC3-BDA4-B5396BE901AD}" type="pres">
      <dgm:prSet presAssocID="{CC271F35-4E33-4B7D-AC6F-60D1194D9775}" presName="linear" presStyleCnt="0">
        <dgm:presLayoutVars>
          <dgm:animLvl val="lvl"/>
          <dgm:resizeHandles val="exact"/>
        </dgm:presLayoutVars>
      </dgm:prSet>
      <dgm:spPr/>
    </dgm:pt>
    <dgm:pt modelId="{51337EF5-9C14-4DCC-8B3B-C1C9056F00EA}" type="pres">
      <dgm:prSet presAssocID="{746CEA19-D5BA-4E6F-9729-3D97AA89D63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3613121-BBDB-4585-ADB1-FA1E6702B822}" type="pres">
      <dgm:prSet presAssocID="{8F00726B-91DF-4C32-AA64-8B4FBA9D6559}" presName="spacer" presStyleCnt="0"/>
      <dgm:spPr/>
    </dgm:pt>
    <dgm:pt modelId="{0BE7EBB0-A1D6-493A-8D98-DB2EC03EA40C}" type="pres">
      <dgm:prSet presAssocID="{D92DDE40-9DC9-4C95-9BC6-4A76A64E06C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937DB36-1D9A-47C3-820A-636D334628EC}" type="presOf" srcId="{746CEA19-D5BA-4E6F-9729-3D97AA89D633}" destId="{51337EF5-9C14-4DCC-8B3B-C1C9056F00EA}" srcOrd="0" destOrd="0" presId="urn:microsoft.com/office/officeart/2005/8/layout/vList2"/>
    <dgm:cxn modelId="{A2869CC7-9255-47BA-8FA8-2B9161EAD769}" type="presOf" srcId="{CC271F35-4E33-4B7D-AC6F-60D1194D9775}" destId="{CC42F102-F322-4FC3-BDA4-B5396BE901AD}" srcOrd="0" destOrd="0" presId="urn:microsoft.com/office/officeart/2005/8/layout/vList2"/>
    <dgm:cxn modelId="{2B1985CF-EF71-41AB-81DF-7A55C8DFB979}" srcId="{CC271F35-4E33-4B7D-AC6F-60D1194D9775}" destId="{D92DDE40-9DC9-4C95-9BC6-4A76A64E06C3}" srcOrd="1" destOrd="0" parTransId="{74FC2929-9941-4244-9491-6972B31E9ADA}" sibTransId="{8CC3634C-B6EF-40A0-8E88-CBDB400FBDB5}"/>
    <dgm:cxn modelId="{FE27FFD2-71F4-42F2-9D6F-94D247978F0B}" srcId="{CC271F35-4E33-4B7D-AC6F-60D1194D9775}" destId="{746CEA19-D5BA-4E6F-9729-3D97AA89D633}" srcOrd="0" destOrd="0" parTransId="{8D37A33C-DD94-4ABF-8FB4-5A8523A18B5F}" sibTransId="{8F00726B-91DF-4C32-AA64-8B4FBA9D6559}"/>
    <dgm:cxn modelId="{D97A84DD-B8C2-4D84-BD03-C56FC320D36B}" type="presOf" srcId="{D92DDE40-9DC9-4C95-9BC6-4A76A64E06C3}" destId="{0BE7EBB0-A1D6-493A-8D98-DB2EC03EA40C}" srcOrd="0" destOrd="0" presId="urn:microsoft.com/office/officeart/2005/8/layout/vList2"/>
    <dgm:cxn modelId="{93B232A1-ABD3-463F-B339-64F5A5DE5CAE}" type="presParOf" srcId="{CC42F102-F322-4FC3-BDA4-B5396BE901AD}" destId="{51337EF5-9C14-4DCC-8B3B-C1C9056F00EA}" srcOrd="0" destOrd="0" presId="urn:microsoft.com/office/officeart/2005/8/layout/vList2"/>
    <dgm:cxn modelId="{C22F295D-27FD-418A-8F02-11CD75EC0D41}" type="presParOf" srcId="{CC42F102-F322-4FC3-BDA4-B5396BE901AD}" destId="{73613121-BBDB-4585-ADB1-FA1E6702B822}" srcOrd="1" destOrd="0" presId="urn:microsoft.com/office/officeart/2005/8/layout/vList2"/>
    <dgm:cxn modelId="{98CC7CEF-7AF5-44FB-954A-CE4C15A41A8A}" type="presParOf" srcId="{CC42F102-F322-4FC3-BDA4-B5396BE901AD}" destId="{0BE7EBB0-A1D6-493A-8D98-DB2EC03EA40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C271F35-4E33-4B7D-AC6F-60D1194D9775}" type="doc">
      <dgm:prSet loTypeId="urn:microsoft.com/office/officeart/2005/8/layout/defaul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746CEA19-D5BA-4E6F-9729-3D97AA89D633}">
      <dgm:prSet phldrT="[Text]"/>
      <dgm:spPr/>
      <dgm:t>
        <a:bodyPr/>
        <a:lstStyle/>
        <a:p>
          <a:r>
            <a:rPr lang="en-US" dirty="0" err="1"/>
            <a:t>Budaya</a:t>
          </a:r>
          <a:r>
            <a:rPr lang="en-US" dirty="0"/>
            <a:t> </a:t>
          </a:r>
          <a:r>
            <a:rPr lang="en-US" dirty="0" err="1"/>
            <a:t>seringkali</a:t>
          </a:r>
          <a:r>
            <a:rPr lang="en-US" dirty="0"/>
            <a:t> </a:t>
          </a:r>
          <a:r>
            <a:rPr lang="en-US" dirty="0" err="1"/>
            <a:t>ambigu</a:t>
          </a:r>
          <a:r>
            <a:rPr lang="en-US" dirty="0"/>
            <a:t> dan </a:t>
          </a:r>
          <a:r>
            <a:rPr lang="en-US" dirty="0" err="1"/>
            <a:t>sulit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dijabarkan</a:t>
          </a:r>
          <a:r>
            <a:rPr lang="en-US" dirty="0"/>
            <a:t> </a:t>
          </a:r>
          <a:r>
            <a:rPr lang="en-US" dirty="0" err="1"/>
            <a:t>dikarenakan</a:t>
          </a:r>
          <a:r>
            <a:rPr lang="en-US" dirty="0"/>
            <a:t> </a:t>
          </a:r>
          <a:r>
            <a:rPr lang="en-US" b="1" dirty="0" err="1"/>
            <a:t>organisasi</a:t>
          </a:r>
          <a:r>
            <a:rPr lang="en-US" b="1" dirty="0"/>
            <a:t> yang </a:t>
          </a:r>
          <a:r>
            <a:rPr lang="en-US" b="1" dirty="0" err="1"/>
            <a:t>berubah</a:t>
          </a:r>
          <a:r>
            <a:rPr lang="en-US" b="1" dirty="0"/>
            <a:t> </a:t>
          </a:r>
          <a:r>
            <a:rPr lang="en-US" b="1" dirty="0" err="1"/>
            <a:t>dengan</a:t>
          </a:r>
          <a:r>
            <a:rPr lang="en-US" b="1" dirty="0"/>
            <a:t> </a:t>
          </a:r>
          <a:r>
            <a:rPr lang="en-US" b="1" dirty="0" err="1"/>
            <a:t>cepat</a:t>
          </a:r>
          <a:r>
            <a:rPr lang="en-US" dirty="0"/>
            <a:t>.</a:t>
          </a:r>
        </a:p>
      </dgm:t>
    </dgm:pt>
    <dgm:pt modelId="{8D37A33C-DD94-4ABF-8FB4-5A8523A18B5F}" type="parTrans" cxnId="{FE27FFD2-71F4-42F2-9D6F-94D247978F0B}">
      <dgm:prSet/>
      <dgm:spPr/>
      <dgm:t>
        <a:bodyPr/>
        <a:lstStyle/>
        <a:p>
          <a:endParaRPr lang="en-US"/>
        </a:p>
      </dgm:t>
    </dgm:pt>
    <dgm:pt modelId="{8F00726B-91DF-4C32-AA64-8B4FBA9D6559}" type="sibTrans" cxnId="{FE27FFD2-71F4-42F2-9D6F-94D247978F0B}">
      <dgm:prSet/>
      <dgm:spPr/>
      <dgm:t>
        <a:bodyPr/>
        <a:lstStyle/>
        <a:p>
          <a:endParaRPr lang="en-US"/>
        </a:p>
      </dgm:t>
    </dgm:pt>
    <dgm:pt modelId="{263F18D0-BDB2-4050-80FF-4C5F8890BE6B}">
      <dgm:prSet/>
      <dgm:spPr/>
      <dgm:t>
        <a:bodyPr/>
        <a:lstStyle/>
        <a:p>
          <a:r>
            <a:rPr lang="en-US" dirty="0"/>
            <a:t>"dunia postmodern" </a:t>
          </a:r>
          <a:r>
            <a:rPr lang="en-US" dirty="0" err="1"/>
            <a:t>identik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keberagaman</a:t>
          </a:r>
          <a:r>
            <a:rPr lang="en-US" dirty="0"/>
            <a:t>, </a:t>
          </a:r>
          <a:r>
            <a:rPr lang="en-US" dirty="0" err="1"/>
            <a:t>fragmentasi</a:t>
          </a:r>
          <a:r>
            <a:rPr lang="en-US" dirty="0"/>
            <a:t>, </a:t>
          </a:r>
          <a:r>
            <a:rPr lang="en-US" dirty="0" err="1"/>
            <a:t>bergerak</a:t>
          </a:r>
          <a:r>
            <a:rPr lang="en-US" dirty="0"/>
            <a:t> </a:t>
          </a:r>
          <a:r>
            <a:rPr lang="en-US" dirty="0" err="1"/>
            <a:t>cepat</a:t>
          </a:r>
          <a:r>
            <a:rPr lang="en-US" dirty="0"/>
            <a:t>, dan </a:t>
          </a:r>
          <a:r>
            <a:rPr lang="en-US" dirty="0" err="1"/>
            <a:t>sulit</a:t>
          </a:r>
          <a:r>
            <a:rPr lang="en-US" dirty="0"/>
            <a:t> </a:t>
          </a:r>
          <a:r>
            <a:rPr lang="en-US" dirty="0" err="1"/>
            <a:t>dimengerti</a:t>
          </a:r>
          <a:r>
            <a:rPr lang="en-US" dirty="0"/>
            <a:t>/ </a:t>
          </a:r>
          <a:r>
            <a:rPr lang="en-US" dirty="0" err="1"/>
            <a:t>ambigu</a:t>
          </a:r>
          <a:r>
            <a:rPr lang="en-US" dirty="0"/>
            <a:t>.</a:t>
          </a:r>
        </a:p>
      </dgm:t>
    </dgm:pt>
    <dgm:pt modelId="{5F2E51C8-6E54-4220-B906-8B4E8A0DD89F}" type="parTrans" cxnId="{38AF5675-D23A-4216-A0CB-8F361F0EB5B0}">
      <dgm:prSet/>
      <dgm:spPr/>
      <dgm:t>
        <a:bodyPr/>
        <a:lstStyle/>
        <a:p>
          <a:endParaRPr lang="en-US"/>
        </a:p>
      </dgm:t>
    </dgm:pt>
    <dgm:pt modelId="{457419FA-2623-490A-87FD-166A2D5C736B}" type="sibTrans" cxnId="{38AF5675-D23A-4216-A0CB-8F361F0EB5B0}">
      <dgm:prSet/>
      <dgm:spPr/>
      <dgm:t>
        <a:bodyPr/>
        <a:lstStyle/>
        <a:p>
          <a:endParaRPr lang="en-US"/>
        </a:p>
      </dgm:t>
    </dgm:pt>
    <dgm:pt modelId="{87628FF5-6644-4BB0-95B1-47A84FE3655F}" type="pres">
      <dgm:prSet presAssocID="{CC271F35-4E33-4B7D-AC6F-60D1194D9775}" presName="diagram" presStyleCnt="0">
        <dgm:presLayoutVars>
          <dgm:dir/>
          <dgm:resizeHandles val="exact"/>
        </dgm:presLayoutVars>
      </dgm:prSet>
      <dgm:spPr/>
    </dgm:pt>
    <dgm:pt modelId="{0B7BF234-AB61-4DCC-9938-A0CAD6ED4060}" type="pres">
      <dgm:prSet presAssocID="{746CEA19-D5BA-4E6F-9729-3D97AA89D633}" presName="node" presStyleLbl="node1" presStyleIdx="0" presStyleCnt="2">
        <dgm:presLayoutVars>
          <dgm:bulletEnabled val="1"/>
        </dgm:presLayoutVars>
      </dgm:prSet>
      <dgm:spPr/>
    </dgm:pt>
    <dgm:pt modelId="{2F332DB1-12D1-465C-B3D2-3C5F2A597B4C}" type="pres">
      <dgm:prSet presAssocID="{8F00726B-91DF-4C32-AA64-8B4FBA9D6559}" presName="sibTrans" presStyleCnt="0"/>
      <dgm:spPr/>
    </dgm:pt>
    <dgm:pt modelId="{20AFC62C-2842-4FB6-B2A8-79D511DB59E8}" type="pres">
      <dgm:prSet presAssocID="{263F18D0-BDB2-4050-80FF-4C5F8890BE6B}" presName="node" presStyleLbl="node1" presStyleIdx="1" presStyleCnt="2">
        <dgm:presLayoutVars>
          <dgm:bulletEnabled val="1"/>
        </dgm:presLayoutVars>
      </dgm:prSet>
      <dgm:spPr/>
    </dgm:pt>
  </dgm:ptLst>
  <dgm:cxnLst>
    <dgm:cxn modelId="{A11DA109-1BBE-4CB8-9A2A-5782F73312CC}" type="presOf" srcId="{263F18D0-BDB2-4050-80FF-4C5F8890BE6B}" destId="{20AFC62C-2842-4FB6-B2A8-79D511DB59E8}" srcOrd="0" destOrd="0" presId="urn:microsoft.com/office/officeart/2005/8/layout/default"/>
    <dgm:cxn modelId="{38AF5675-D23A-4216-A0CB-8F361F0EB5B0}" srcId="{CC271F35-4E33-4B7D-AC6F-60D1194D9775}" destId="{263F18D0-BDB2-4050-80FF-4C5F8890BE6B}" srcOrd="1" destOrd="0" parTransId="{5F2E51C8-6E54-4220-B906-8B4E8A0DD89F}" sibTransId="{457419FA-2623-490A-87FD-166A2D5C736B}"/>
    <dgm:cxn modelId="{D19B4490-01A8-4951-8355-D7F258ADF6F4}" type="presOf" srcId="{CC271F35-4E33-4B7D-AC6F-60D1194D9775}" destId="{87628FF5-6644-4BB0-95B1-47A84FE3655F}" srcOrd="0" destOrd="0" presId="urn:microsoft.com/office/officeart/2005/8/layout/default"/>
    <dgm:cxn modelId="{19CC92AA-C32A-4FFA-A3AC-D44BBCCA7C29}" type="presOf" srcId="{746CEA19-D5BA-4E6F-9729-3D97AA89D633}" destId="{0B7BF234-AB61-4DCC-9938-A0CAD6ED4060}" srcOrd="0" destOrd="0" presId="urn:microsoft.com/office/officeart/2005/8/layout/default"/>
    <dgm:cxn modelId="{FE27FFD2-71F4-42F2-9D6F-94D247978F0B}" srcId="{CC271F35-4E33-4B7D-AC6F-60D1194D9775}" destId="{746CEA19-D5BA-4E6F-9729-3D97AA89D633}" srcOrd="0" destOrd="0" parTransId="{8D37A33C-DD94-4ABF-8FB4-5A8523A18B5F}" sibTransId="{8F00726B-91DF-4C32-AA64-8B4FBA9D6559}"/>
    <dgm:cxn modelId="{BA3609E0-C8A6-4C7A-A821-C87B44591BD8}" type="presParOf" srcId="{87628FF5-6644-4BB0-95B1-47A84FE3655F}" destId="{0B7BF234-AB61-4DCC-9938-A0CAD6ED4060}" srcOrd="0" destOrd="0" presId="urn:microsoft.com/office/officeart/2005/8/layout/default"/>
    <dgm:cxn modelId="{6A9134CA-381B-4CD2-8074-385C529D33DB}" type="presParOf" srcId="{87628FF5-6644-4BB0-95B1-47A84FE3655F}" destId="{2F332DB1-12D1-465C-B3D2-3C5F2A597B4C}" srcOrd="1" destOrd="0" presId="urn:microsoft.com/office/officeart/2005/8/layout/default"/>
    <dgm:cxn modelId="{0E49C8C3-4BFF-44EB-B1A2-5809DDE9037C}" type="presParOf" srcId="{87628FF5-6644-4BB0-95B1-47A84FE3655F}" destId="{20AFC62C-2842-4FB6-B2A8-79D511DB59E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C271F35-4E33-4B7D-AC6F-60D1194D9775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746CEA19-D5BA-4E6F-9729-3D97AA89D633}">
      <dgm:prSet phldrT="[Text]"/>
      <dgm:spPr/>
      <dgm:t>
        <a:bodyPr/>
        <a:lstStyle/>
        <a:p>
          <a:r>
            <a:rPr lang="en-US"/>
            <a:t>Definisi Budaya</a:t>
          </a:r>
          <a:endParaRPr lang="en-US" dirty="0"/>
        </a:p>
      </dgm:t>
    </dgm:pt>
    <dgm:pt modelId="{8D37A33C-DD94-4ABF-8FB4-5A8523A18B5F}" type="parTrans" cxnId="{FE27FFD2-71F4-42F2-9D6F-94D247978F0B}">
      <dgm:prSet/>
      <dgm:spPr/>
      <dgm:t>
        <a:bodyPr/>
        <a:lstStyle/>
        <a:p>
          <a:endParaRPr lang="en-US"/>
        </a:p>
      </dgm:t>
    </dgm:pt>
    <dgm:pt modelId="{8F00726B-91DF-4C32-AA64-8B4FBA9D6559}" type="sibTrans" cxnId="{FE27FFD2-71F4-42F2-9D6F-94D247978F0B}">
      <dgm:prSet/>
      <dgm:spPr/>
      <dgm:t>
        <a:bodyPr/>
        <a:lstStyle/>
        <a:p>
          <a:endParaRPr lang="en-US"/>
        </a:p>
      </dgm:t>
    </dgm:pt>
    <dgm:pt modelId="{E505E96E-6F53-4B8C-95C3-19F24A3E72F7}">
      <dgm:prSet/>
      <dgm:spPr/>
      <dgm:t>
        <a:bodyPr/>
        <a:lstStyle/>
        <a:p>
          <a:r>
            <a:rPr lang="en-US"/>
            <a:t>Model Budaya </a:t>
          </a:r>
          <a:endParaRPr lang="en-US" dirty="0"/>
        </a:p>
      </dgm:t>
    </dgm:pt>
    <dgm:pt modelId="{8A6CB28E-60DF-476A-B78D-18D56C660731}" type="parTrans" cxnId="{2EA8A163-E644-4395-80A6-236ED5A97F39}">
      <dgm:prSet/>
      <dgm:spPr/>
      <dgm:t>
        <a:bodyPr/>
        <a:lstStyle/>
        <a:p>
          <a:endParaRPr lang="en-US"/>
        </a:p>
      </dgm:t>
    </dgm:pt>
    <dgm:pt modelId="{D809FBA2-AC85-461D-BD3F-64B507FC73A9}" type="sibTrans" cxnId="{2EA8A163-E644-4395-80A6-236ED5A97F39}">
      <dgm:prSet/>
      <dgm:spPr/>
      <dgm:t>
        <a:bodyPr/>
        <a:lstStyle/>
        <a:p>
          <a:endParaRPr lang="en-US"/>
        </a:p>
      </dgm:t>
    </dgm:pt>
    <dgm:pt modelId="{67CF3F43-594E-46C0-8A6E-4704849EFFFC}">
      <dgm:prSet/>
      <dgm:spPr/>
      <dgm:t>
        <a:bodyPr/>
        <a:lstStyle/>
        <a:p>
          <a:r>
            <a:rPr lang="en-US"/>
            <a:t>Level 1: Artifacts </a:t>
          </a:r>
          <a:endParaRPr lang="en-US" dirty="0"/>
        </a:p>
      </dgm:t>
    </dgm:pt>
    <dgm:pt modelId="{CBE5C062-445D-4410-9B8C-E0936D71E1E1}" type="parTrans" cxnId="{E7702465-A1D6-4DFD-BA12-FDB3F569E6B6}">
      <dgm:prSet/>
      <dgm:spPr/>
      <dgm:t>
        <a:bodyPr/>
        <a:lstStyle/>
        <a:p>
          <a:endParaRPr lang="en-US"/>
        </a:p>
      </dgm:t>
    </dgm:pt>
    <dgm:pt modelId="{3C3107E4-870E-479C-BB9D-9479779E3819}" type="sibTrans" cxnId="{E7702465-A1D6-4DFD-BA12-FDB3F569E6B6}">
      <dgm:prSet/>
      <dgm:spPr/>
      <dgm:t>
        <a:bodyPr/>
        <a:lstStyle/>
        <a:p>
          <a:endParaRPr lang="en-US"/>
        </a:p>
      </dgm:t>
    </dgm:pt>
    <dgm:pt modelId="{5D4828C5-6FCC-4AE5-9419-DC8EFEC964C1}">
      <dgm:prSet/>
      <dgm:spPr/>
      <dgm:t>
        <a:bodyPr/>
        <a:lstStyle/>
        <a:p>
          <a:r>
            <a:rPr lang="en-US"/>
            <a:t>Level 2: Espoused Values </a:t>
          </a:r>
          <a:endParaRPr lang="en-US" dirty="0"/>
        </a:p>
      </dgm:t>
    </dgm:pt>
    <dgm:pt modelId="{3518302C-A0C7-426E-918F-2B6129C48BDE}" type="parTrans" cxnId="{5C39E595-3FCF-4361-8C0D-29416F1D845B}">
      <dgm:prSet/>
      <dgm:spPr/>
      <dgm:t>
        <a:bodyPr/>
        <a:lstStyle/>
        <a:p>
          <a:endParaRPr lang="en-US"/>
        </a:p>
      </dgm:t>
    </dgm:pt>
    <dgm:pt modelId="{0AC7B4E9-E5B5-4580-BC59-F97C54023851}" type="sibTrans" cxnId="{5C39E595-3FCF-4361-8C0D-29416F1D845B}">
      <dgm:prSet/>
      <dgm:spPr/>
      <dgm:t>
        <a:bodyPr/>
        <a:lstStyle/>
        <a:p>
          <a:endParaRPr lang="en-US"/>
        </a:p>
      </dgm:t>
    </dgm:pt>
    <dgm:pt modelId="{712B8938-1F44-4115-945B-C3C278A019EC}">
      <dgm:prSet/>
      <dgm:spPr/>
      <dgm:t>
        <a:bodyPr/>
        <a:lstStyle/>
        <a:p>
          <a:r>
            <a:rPr lang="en-US" dirty="0"/>
            <a:t>Level 3: Basic Assumptions</a:t>
          </a:r>
        </a:p>
      </dgm:t>
    </dgm:pt>
    <dgm:pt modelId="{AE1AE41C-D508-4691-B79B-4ABC11FAB750}" type="parTrans" cxnId="{9D702533-FA9B-4270-AF96-F5B3371280EB}">
      <dgm:prSet/>
      <dgm:spPr/>
      <dgm:t>
        <a:bodyPr/>
        <a:lstStyle/>
        <a:p>
          <a:endParaRPr lang="en-US"/>
        </a:p>
      </dgm:t>
    </dgm:pt>
    <dgm:pt modelId="{9F187CE5-D02F-4681-BD40-9F954E58EB2B}" type="sibTrans" cxnId="{9D702533-FA9B-4270-AF96-F5B3371280EB}">
      <dgm:prSet/>
      <dgm:spPr/>
      <dgm:t>
        <a:bodyPr/>
        <a:lstStyle/>
        <a:p>
          <a:endParaRPr lang="en-US"/>
        </a:p>
      </dgm:t>
    </dgm:pt>
    <dgm:pt modelId="{C7F9B5D9-BAC1-465D-8BA2-816992C5EBB9}" type="pres">
      <dgm:prSet presAssocID="{CC271F35-4E33-4B7D-AC6F-60D1194D9775}" presName="linear" presStyleCnt="0">
        <dgm:presLayoutVars>
          <dgm:animLvl val="lvl"/>
          <dgm:resizeHandles val="exact"/>
        </dgm:presLayoutVars>
      </dgm:prSet>
      <dgm:spPr/>
    </dgm:pt>
    <dgm:pt modelId="{6A05979D-C166-40DC-B72B-EB40D4D20A3D}" type="pres">
      <dgm:prSet presAssocID="{746CEA19-D5BA-4E6F-9729-3D97AA89D63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FD3129E-8DC3-4CB4-84E0-E89469640C18}" type="pres">
      <dgm:prSet presAssocID="{8F00726B-91DF-4C32-AA64-8B4FBA9D6559}" presName="spacer" presStyleCnt="0"/>
      <dgm:spPr/>
    </dgm:pt>
    <dgm:pt modelId="{8767184D-0894-4DF9-9164-C069A59EC11D}" type="pres">
      <dgm:prSet presAssocID="{E505E96E-6F53-4B8C-95C3-19F24A3E72F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F2AAF33-C8EE-4AEA-B0B8-A33A9A68143B}" type="pres">
      <dgm:prSet presAssocID="{E505E96E-6F53-4B8C-95C3-19F24A3E72F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7CB4B05-5F56-4EBD-A592-3AA761FBF4EB}" type="presOf" srcId="{712B8938-1F44-4115-945B-C3C278A019EC}" destId="{7F2AAF33-C8EE-4AEA-B0B8-A33A9A68143B}" srcOrd="0" destOrd="2" presId="urn:microsoft.com/office/officeart/2005/8/layout/vList2"/>
    <dgm:cxn modelId="{26FBE41F-C56B-4A5E-AB67-8151E4537ECF}" type="presOf" srcId="{E505E96E-6F53-4B8C-95C3-19F24A3E72F7}" destId="{8767184D-0894-4DF9-9164-C069A59EC11D}" srcOrd="0" destOrd="0" presId="urn:microsoft.com/office/officeart/2005/8/layout/vList2"/>
    <dgm:cxn modelId="{9D702533-FA9B-4270-AF96-F5B3371280EB}" srcId="{E505E96E-6F53-4B8C-95C3-19F24A3E72F7}" destId="{712B8938-1F44-4115-945B-C3C278A019EC}" srcOrd="2" destOrd="0" parTransId="{AE1AE41C-D508-4691-B79B-4ABC11FAB750}" sibTransId="{9F187CE5-D02F-4681-BD40-9F954E58EB2B}"/>
    <dgm:cxn modelId="{2EA8A163-E644-4395-80A6-236ED5A97F39}" srcId="{CC271F35-4E33-4B7D-AC6F-60D1194D9775}" destId="{E505E96E-6F53-4B8C-95C3-19F24A3E72F7}" srcOrd="1" destOrd="0" parTransId="{8A6CB28E-60DF-476A-B78D-18D56C660731}" sibTransId="{D809FBA2-AC85-461D-BD3F-64B507FC73A9}"/>
    <dgm:cxn modelId="{E7702465-A1D6-4DFD-BA12-FDB3F569E6B6}" srcId="{E505E96E-6F53-4B8C-95C3-19F24A3E72F7}" destId="{67CF3F43-594E-46C0-8A6E-4704849EFFFC}" srcOrd="0" destOrd="0" parTransId="{CBE5C062-445D-4410-9B8C-E0936D71E1E1}" sibTransId="{3C3107E4-870E-479C-BB9D-9479779E3819}"/>
    <dgm:cxn modelId="{36F8DC6A-D88F-47B4-87E7-98DC3F3CFE2E}" type="presOf" srcId="{CC271F35-4E33-4B7D-AC6F-60D1194D9775}" destId="{C7F9B5D9-BAC1-465D-8BA2-816992C5EBB9}" srcOrd="0" destOrd="0" presId="urn:microsoft.com/office/officeart/2005/8/layout/vList2"/>
    <dgm:cxn modelId="{5C39E595-3FCF-4361-8C0D-29416F1D845B}" srcId="{E505E96E-6F53-4B8C-95C3-19F24A3E72F7}" destId="{5D4828C5-6FCC-4AE5-9419-DC8EFEC964C1}" srcOrd="1" destOrd="0" parTransId="{3518302C-A0C7-426E-918F-2B6129C48BDE}" sibTransId="{0AC7B4E9-E5B5-4580-BC59-F97C54023851}"/>
    <dgm:cxn modelId="{4321BF9E-208C-4A91-84DB-C9ABC53DFAE9}" type="presOf" srcId="{67CF3F43-594E-46C0-8A6E-4704849EFFFC}" destId="{7F2AAF33-C8EE-4AEA-B0B8-A33A9A68143B}" srcOrd="0" destOrd="0" presId="urn:microsoft.com/office/officeart/2005/8/layout/vList2"/>
    <dgm:cxn modelId="{4097CEA5-5855-4EE4-A50D-902E0A6FEAD3}" type="presOf" srcId="{746CEA19-D5BA-4E6F-9729-3D97AA89D633}" destId="{6A05979D-C166-40DC-B72B-EB40D4D20A3D}" srcOrd="0" destOrd="0" presId="urn:microsoft.com/office/officeart/2005/8/layout/vList2"/>
    <dgm:cxn modelId="{FE27FFD2-71F4-42F2-9D6F-94D247978F0B}" srcId="{CC271F35-4E33-4B7D-AC6F-60D1194D9775}" destId="{746CEA19-D5BA-4E6F-9729-3D97AA89D633}" srcOrd="0" destOrd="0" parTransId="{8D37A33C-DD94-4ABF-8FB4-5A8523A18B5F}" sibTransId="{8F00726B-91DF-4C32-AA64-8B4FBA9D6559}"/>
    <dgm:cxn modelId="{D3A4EADC-6961-4DA1-800C-FC55D0A8A882}" type="presOf" srcId="{5D4828C5-6FCC-4AE5-9419-DC8EFEC964C1}" destId="{7F2AAF33-C8EE-4AEA-B0B8-A33A9A68143B}" srcOrd="0" destOrd="1" presId="urn:microsoft.com/office/officeart/2005/8/layout/vList2"/>
    <dgm:cxn modelId="{81B6CB10-9088-4F64-A6A6-C1B9AD697C2C}" type="presParOf" srcId="{C7F9B5D9-BAC1-465D-8BA2-816992C5EBB9}" destId="{6A05979D-C166-40DC-B72B-EB40D4D20A3D}" srcOrd="0" destOrd="0" presId="urn:microsoft.com/office/officeart/2005/8/layout/vList2"/>
    <dgm:cxn modelId="{27676C7B-19B7-4D61-8861-275B0BE34B48}" type="presParOf" srcId="{C7F9B5D9-BAC1-465D-8BA2-816992C5EBB9}" destId="{CFD3129E-8DC3-4CB4-84E0-E89469640C18}" srcOrd="1" destOrd="0" presId="urn:microsoft.com/office/officeart/2005/8/layout/vList2"/>
    <dgm:cxn modelId="{1913AFED-C2C9-4CD2-917C-39A3CBB77878}" type="presParOf" srcId="{C7F9B5D9-BAC1-465D-8BA2-816992C5EBB9}" destId="{8767184D-0894-4DF9-9164-C069A59EC11D}" srcOrd="2" destOrd="0" presId="urn:microsoft.com/office/officeart/2005/8/layout/vList2"/>
    <dgm:cxn modelId="{F57C9771-B3ED-45CF-89E4-7EC38DCB40A4}" type="presParOf" srcId="{C7F9B5D9-BAC1-465D-8BA2-816992C5EBB9}" destId="{7F2AAF33-C8EE-4AEA-B0B8-A33A9A68143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C271F35-4E33-4B7D-AC6F-60D1194D9775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6CEA19-D5BA-4E6F-9729-3D97AA89D633}">
      <dgm:prSet phldrT="[Text]"/>
      <dgm:spPr/>
      <dgm:t>
        <a:bodyPr/>
        <a:lstStyle/>
        <a:p>
          <a:r>
            <a:rPr lang="en-US" dirty="0" err="1"/>
            <a:t>Budaya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b="1" u="sng" dirty="0" err="1"/>
            <a:t>Fenomena</a:t>
          </a:r>
          <a:r>
            <a:rPr lang="en-US" b="1" u="sng" dirty="0"/>
            <a:t> </a:t>
          </a:r>
          <a:r>
            <a:rPr lang="en-US" b="1" u="sng" dirty="0" err="1"/>
            <a:t>grup</a:t>
          </a:r>
          <a:endParaRPr lang="en-US" b="1" u="sng" dirty="0"/>
        </a:p>
      </dgm:t>
    </dgm:pt>
    <dgm:pt modelId="{8D37A33C-DD94-4ABF-8FB4-5A8523A18B5F}" type="parTrans" cxnId="{FE27FFD2-71F4-42F2-9D6F-94D247978F0B}">
      <dgm:prSet/>
      <dgm:spPr/>
      <dgm:t>
        <a:bodyPr/>
        <a:lstStyle/>
        <a:p>
          <a:endParaRPr lang="en-US"/>
        </a:p>
      </dgm:t>
    </dgm:pt>
    <dgm:pt modelId="{8F00726B-91DF-4C32-AA64-8B4FBA9D6559}" type="sibTrans" cxnId="{FE27FFD2-71F4-42F2-9D6F-94D247978F0B}">
      <dgm:prSet/>
      <dgm:spPr/>
      <dgm:t>
        <a:bodyPr/>
        <a:lstStyle/>
        <a:p>
          <a:endParaRPr lang="en-US"/>
        </a:p>
      </dgm:t>
    </dgm:pt>
    <dgm:pt modelId="{2FD06C0E-8080-4A90-9D78-07BE786E0EE4}">
      <dgm:prSet/>
      <dgm:spPr/>
      <dgm:t>
        <a:bodyPr/>
        <a:lstStyle/>
        <a:p>
          <a:r>
            <a:rPr lang="en-US" b="0" u="none" dirty="0" err="1"/>
            <a:t>Budaya</a:t>
          </a:r>
          <a:r>
            <a:rPr lang="en-US" b="1" u="sng" dirty="0"/>
            <a:t> </a:t>
          </a:r>
          <a:r>
            <a:rPr lang="en-US" b="1" u="sng" dirty="0" err="1"/>
            <a:t>tercipta</a:t>
          </a:r>
          <a:r>
            <a:rPr lang="en-US" b="1" u="sng" dirty="0"/>
            <a:t> </a:t>
          </a:r>
          <a:r>
            <a:rPr lang="en-US" b="1" u="sng" dirty="0" err="1"/>
            <a:t>karena</a:t>
          </a:r>
          <a:r>
            <a:rPr lang="en-US" b="1" u="sng" dirty="0"/>
            <a:t> </a:t>
          </a:r>
          <a:r>
            <a:rPr lang="en-US" b="1" u="sng" dirty="0" err="1"/>
            <a:t>komunikasi</a:t>
          </a:r>
          <a:r>
            <a:rPr lang="en-US" dirty="0"/>
            <a:t> </a:t>
          </a:r>
        </a:p>
      </dgm:t>
    </dgm:pt>
    <dgm:pt modelId="{F0CDD708-B7CF-4185-A60A-35534CE87AC2}" type="parTrans" cxnId="{F5098AF2-D25B-4584-B65C-27D5CF79D950}">
      <dgm:prSet/>
      <dgm:spPr/>
      <dgm:t>
        <a:bodyPr/>
        <a:lstStyle/>
        <a:p>
          <a:endParaRPr lang="en-US"/>
        </a:p>
      </dgm:t>
    </dgm:pt>
    <dgm:pt modelId="{EC5D339D-8632-4A02-8C39-BB859A89B709}" type="sibTrans" cxnId="{F5098AF2-D25B-4584-B65C-27D5CF79D950}">
      <dgm:prSet/>
      <dgm:spPr/>
      <dgm:t>
        <a:bodyPr/>
        <a:lstStyle/>
        <a:p>
          <a:endParaRPr lang="en-US"/>
        </a:p>
      </dgm:t>
    </dgm:pt>
    <dgm:pt modelId="{D5794254-44AB-4CFC-8E91-DF2B52CA8A5A}">
      <dgm:prSet/>
      <dgm:spPr/>
      <dgm:t>
        <a:bodyPr/>
        <a:lstStyle/>
        <a:p>
          <a:r>
            <a:rPr lang="en-US" dirty="0" err="1"/>
            <a:t>Budaya</a:t>
          </a:r>
          <a:r>
            <a:rPr lang="en-US" dirty="0"/>
            <a:t> </a:t>
          </a:r>
          <a:r>
            <a:rPr lang="en-US" dirty="0" err="1"/>
            <a:t>relatif</a:t>
          </a:r>
          <a:r>
            <a:rPr lang="en-US" dirty="0"/>
            <a:t> </a:t>
          </a:r>
          <a:r>
            <a:rPr lang="en-US" dirty="0" err="1"/>
            <a:t>abadi</a:t>
          </a:r>
          <a:r>
            <a:rPr lang="en-US" dirty="0"/>
            <a:t> dan </a:t>
          </a:r>
          <a:r>
            <a:rPr lang="en-US" dirty="0" err="1"/>
            <a:t>sulit</a:t>
          </a:r>
          <a:r>
            <a:rPr lang="en-US" dirty="0"/>
            <a:t> </a:t>
          </a:r>
          <a:r>
            <a:rPr lang="en-US" dirty="0" err="1"/>
            <a:t>diubah</a:t>
          </a:r>
          <a:r>
            <a:rPr lang="en-US" dirty="0"/>
            <a:t>. </a:t>
          </a:r>
        </a:p>
      </dgm:t>
    </dgm:pt>
    <dgm:pt modelId="{17CE64E7-2051-4731-AAD5-99D0F73EE1A5}" type="parTrans" cxnId="{8FB501CC-DCF4-40DA-BE4C-796B954F441C}">
      <dgm:prSet/>
      <dgm:spPr/>
      <dgm:t>
        <a:bodyPr/>
        <a:lstStyle/>
        <a:p>
          <a:endParaRPr lang="en-US"/>
        </a:p>
      </dgm:t>
    </dgm:pt>
    <dgm:pt modelId="{0EAF40D5-A08A-4BBC-B2E5-58EEBA30F873}" type="sibTrans" cxnId="{8FB501CC-DCF4-40DA-BE4C-796B954F441C}">
      <dgm:prSet/>
      <dgm:spPr/>
      <dgm:t>
        <a:bodyPr/>
        <a:lstStyle/>
        <a:p>
          <a:endParaRPr lang="en-US"/>
        </a:p>
      </dgm:t>
    </dgm:pt>
    <dgm:pt modelId="{3873F692-2BAF-4FC2-BE2E-EC8382075593}">
      <dgm:prSet/>
      <dgm:spPr/>
      <dgm:t>
        <a:bodyPr/>
        <a:lstStyle/>
        <a:p>
          <a:r>
            <a:rPr lang="en-US" dirty="0" err="1"/>
            <a:t>Individu</a:t>
          </a:r>
          <a:r>
            <a:rPr lang="en-US" dirty="0"/>
            <a:t> </a:t>
          </a:r>
          <a:r>
            <a:rPr lang="en-US" dirty="0" err="1"/>
            <a:t>mungkin</a:t>
          </a:r>
          <a:r>
            <a:rPr lang="en-US" dirty="0"/>
            <a:t> </a:t>
          </a:r>
          <a:r>
            <a:rPr lang="en-US" dirty="0" err="1"/>
            <a:t>bahkan</a:t>
          </a:r>
          <a:r>
            <a:rPr lang="en-US" dirty="0"/>
            <a:t> </a:t>
          </a:r>
          <a:r>
            <a:rPr lang="en-US" b="1" u="sng" dirty="0" err="1"/>
            <a:t>tidak</a:t>
          </a:r>
          <a:r>
            <a:rPr lang="en-US" b="1" u="sng" dirty="0"/>
            <a:t> </a:t>
          </a:r>
          <a:r>
            <a:rPr lang="en-US" b="1" u="sng" dirty="0" err="1"/>
            <a:t>menyadari</a:t>
          </a:r>
          <a:r>
            <a:rPr lang="en-US" b="1" u="sng" dirty="0"/>
            <a:t> </a:t>
          </a:r>
          <a:r>
            <a:rPr lang="en-US" dirty="0" err="1"/>
            <a:t>asumsi</a:t>
          </a:r>
          <a:r>
            <a:rPr lang="en-US" dirty="0"/>
            <a:t> </a:t>
          </a:r>
          <a:r>
            <a:rPr lang="en-US" dirty="0" err="1"/>
            <a:t>budaya</a:t>
          </a:r>
          <a:r>
            <a:rPr lang="en-US" dirty="0"/>
            <a:t> yang </a:t>
          </a:r>
          <a:r>
            <a:rPr lang="en-US" dirty="0" err="1"/>
            <a:t>mereka</a:t>
          </a:r>
          <a:r>
            <a:rPr lang="en-US" dirty="0"/>
            <a:t> </a:t>
          </a:r>
          <a:r>
            <a:rPr lang="en-US" dirty="0" err="1"/>
            <a:t>pegang</a:t>
          </a:r>
          <a:r>
            <a:rPr lang="en-US" dirty="0"/>
            <a:t>. </a:t>
          </a:r>
        </a:p>
      </dgm:t>
    </dgm:pt>
    <dgm:pt modelId="{1059C90B-E707-4668-A484-16BD87ECB3D5}" type="parTrans" cxnId="{71F77C52-19BA-4A09-8071-69FEDDEEED36}">
      <dgm:prSet/>
      <dgm:spPr/>
      <dgm:t>
        <a:bodyPr/>
        <a:lstStyle/>
        <a:p>
          <a:endParaRPr lang="en-US"/>
        </a:p>
      </dgm:t>
    </dgm:pt>
    <dgm:pt modelId="{F1B5E72F-F8D4-4799-9445-1E501178B298}" type="sibTrans" cxnId="{71F77C52-19BA-4A09-8071-69FEDDEEED36}">
      <dgm:prSet/>
      <dgm:spPr/>
      <dgm:t>
        <a:bodyPr/>
        <a:lstStyle/>
        <a:p>
          <a:endParaRPr lang="en-US"/>
        </a:p>
      </dgm:t>
    </dgm:pt>
    <dgm:pt modelId="{E802EA6A-E66D-4128-9B72-BAADBADD394B}">
      <dgm:prSet/>
      <dgm:spPr/>
      <dgm:t>
        <a:bodyPr/>
        <a:lstStyle/>
        <a:p>
          <a:r>
            <a:rPr lang="en-US"/>
            <a:t>Budaya sebagai proses yang muncul dan berkembang.</a:t>
          </a:r>
          <a:endParaRPr lang="en-US" dirty="0"/>
        </a:p>
      </dgm:t>
    </dgm:pt>
    <dgm:pt modelId="{5D546216-4E7F-4F16-87E0-81697373B3A7}" type="parTrans" cxnId="{538442FF-2E7B-4B92-BEE9-91007E8F8594}">
      <dgm:prSet/>
      <dgm:spPr/>
      <dgm:t>
        <a:bodyPr/>
        <a:lstStyle/>
        <a:p>
          <a:endParaRPr lang="en-US"/>
        </a:p>
      </dgm:t>
    </dgm:pt>
    <dgm:pt modelId="{041C1CCE-F668-4D7E-AD25-D3CBB6C2E683}" type="sibTrans" cxnId="{538442FF-2E7B-4B92-BEE9-91007E8F8594}">
      <dgm:prSet/>
      <dgm:spPr/>
      <dgm:t>
        <a:bodyPr/>
        <a:lstStyle/>
        <a:p>
          <a:endParaRPr lang="en-US"/>
        </a:p>
      </dgm:t>
    </dgm:pt>
    <dgm:pt modelId="{AB0FF5C8-347F-4B11-88B6-EF8E417315F3}">
      <dgm:prSet/>
      <dgm:spPr/>
      <dgm:t>
        <a:bodyPr/>
        <a:lstStyle/>
        <a:p>
          <a:r>
            <a:rPr lang="en-US" dirty="0" err="1"/>
            <a:t>Budaya</a:t>
          </a:r>
          <a:r>
            <a:rPr lang="en-US" dirty="0"/>
            <a:t> </a:t>
          </a:r>
          <a:r>
            <a:rPr lang="en-US" b="1" u="sng" dirty="0" err="1"/>
            <a:t>diciptakan</a:t>
          </a:r>
          <a:r>
            <a:rPr lang="en-US" dirty="0"/>
            <a:t> oleh </a:t>
          </a:r>
          <a:r>
            <a:rPr lang="en-US" dirty="0" err="1"/>
            <a:t>kelompok</a:t>
          </a:r>
          <a:r>
            <a:rPr lang="en-US" dirty="0"/>
            <a:t> yang </a:t>
          </a:r>
          <a:r>
            <a:rPr lang="en-US" dirty="0" err="1"/>
            <a:t>menemukan</a:t>
          </a:r>
          <a:r>
            <a:rPr lang="en-US" dirty="0"/>
            <a:t> </a:t>
          </a:r>
          <a:r>
            <a:rPr lang="en-US" b="1" u="sng" dirty="0" err="1"/>
            <a:t>tantangan</a:t>
          </a:r>
          <a:r>
            <a:rPr lang="en-US" b="1" u="sng" dirty="0"/>
            <a:t> internal dan </a:t>
          </a:r>
          <a:r>
            <a:rPr lang="en-US" b="1" u="sng" dirty="0" err="1"/>
            <a:t>eksternal</a:t>
          </a:r>
          <a:r>
            <a:rPr lang="en-US" dirty="0"/>
            <a:t>.</a:t>
          </a:r>
        </a:p>
      </dgm:t>
    </dgm:pt>
    <dgm:pt modelId="{59F30686-D9BA-4468-A1AD-CD1AE0588810}" type="parTrans" cxnId="{81F59153-675C-464F-A08B-06417A77A4F9}">
      <dgm:prSet/>
      <dgm:spPr/>
      <dgm:t>
        <a:bodyPr/>
        <a:lstStyle/>
        <a:p>
          <a:endParaRPr lang="en-US"/>
        </a:p>
      </dgm:t>
    </dgm:pt>
    <dgm:pt modelId="{4507E7AC-F360-4A84-A225-B496DDCF38D7}" type="sibTrans" cxnId="{81F59153-675C-464F-A08B-06417A77A4F9}">
      <dgm:prSet/>
      <dgm:spPr/>
      <dgm:t>
        <a:bodyPr/>
        <a:lstStyle/>
        <a:p>
          <a:endParaRPr lang="en-US"/>
        </a:p>
      </dgm:t>
    </dgm:pt>
    <dgm:pt modelId="{E1B1D4FA-B343-49FF-8F20-B1C0793FA328}" type="pres">
      <dgm:prSet presAssocID="{CC271F35-4E33-4B7D-AC6F-60D1194D9775}" presName="linear" presStyleCnt="0">
        <dgm:presLayoutVars>
          <dgm:animLvl val="lvl"/>
          <dgm:resizeHandles val="exact"/>
        </dgm:presLayoutVars>
      </dgm:prSet>
      <dgm:spPr/>
    </dgm:pt>
    <dgm:pt modelId="{15F05FBE-56F2-4C77-9031-709CE8FC889B}" type="pres">
      <dgm:prSet presAssocID="{746CEA19-D5BA-4E6F-9729-3D97AA89D63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EA7FFD8-9547-4051-89D4-3F585FB3810F}" type="pres">
      <dgm:prSet presAssocID="{8F00726B-91DF-4C32-AA64-8B4FBA9D6559}" presName="spacer" presStyleCnt="0"/>
      <dgm:spPr/>
    </dgm:pt>
    <dgm:pt modelId="{957A41EF-7017-4A31-AD0B-0AF584AD959C}" type="pres">
      <dgm:prSet presAssocID="{2FD06C0E-8080-4A90-9D78-07BE786E0EE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BDFB456-0BD7-4EBE-B824-85792AA9F5D5}" type="pres">
      <dgm:prSet presAssocID="{2FD06C0E-8080-4A90-9D78-07BE786E0EE4}" presName="childText" presStyleLbl="revTx" presStyleIdx="0" presStyleCnt="2">
        <dgm:presLayoutVars>
          <dgm:bulletEnabled val="1"/>
        </dgm:presLayoutVars>
      </dgm:prSet>
      <dgm:spPr/>
    </dgm:pt>
    <dgm:pt modelId="{65552808-AADF-4204-A7FE-254CE8D72B25}" type="pres">
      <dgm:prSet presAssocID="{3873F692-2BAF-4FC2-BE2E-EC838207559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F74C549-E4AB-4A5C-A46A-D1328CB766E2}" type="pres">
      <dgm:prSet presAssocID="{3873F692-2BAF-4FC2-BE2E-EC8382075593}" presName="childText" presStyleLbl="revTx" presStyleIdx="1" presStyleCnt="2">
        <dgm:presLayoutVars>
          <dgm:bulletEnabled val="1"/>
        </dgm:presLayoutVars>
      </dgm:prSet>
      <dgm:spPr/>
    </dgm:pt>
    <dgm:pt modelId="{A57BDF92-0036-4CBA-9090-2F8AD4345417}" type="pres">
      <dgm:prSet presAssocID="{AB0FF5C8-347F-4B11-88B6-EF8E417315F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22FD30F-1F65-44C6-A7F7-0B8536F48580}" type="presOf" srcId="{746CEA19-D5BA-4E6F-9729-3D97AA89D633}" destId="{15F05FBE-56F2-4C77-9031-709CE8FC889B}" srcOrd="0" destOrd="0" presId="urn:microsoft.com/office/officeart/2005/8/layout/vList2"/>
    <dgm:cxn modelId="{71F77C52-19BA-4A09-8071-69FEDDEEED36}" srcId="{CC271F35-4E33-4B7D-AC6F-60D1194D9775}" destId="{3873F692-2BAF-4FC2-BE2E-EC8382075593}" srcOrd="2" destOrd="0" parTransId="{1059C90B-E707-4668-A484-16BD87ECB3D5}" sibTransId="{F1B5E72F-F8D4-4799-9445-1E501178B298}"/>
    <dgm:cxn modelId="{81F59153-675C-464F-A08B-06417A77A4F9}" srcId="{CC271F35-4E33-4B7D-AC6F-60D1194D9775}" destId="{AB0FF5C8-347F-4B11-88B6-EF8E417315F3}" srcOrd="3" destOrd="0" parTransId="{59F30686-D9BA-4468-A1AD-CD1AE0588810}" sibTransId="{4507E7AC-F360-4A84-A225-B496DDCF38D7}"/>
    <dgm:cxn modelId="{A34D6878-8526-4299-995F-FE8EE6760F15}" type="presOf" srcId="{AB0FF5C8-347F-4B11-88B6-EF8E417315F3}" destId="{A57BDF92-0036-4CBA-9090-2F8AD4345417}" srcOrd="0" destOrd="0" presId="urn:microsoft.com/office/officeart/2005/8/layout/vList2"/>
    <dgm:cxn modelId="{55610886-2071-462B-8848-C9869E305A95}" type="presOf" srcId="{D5794254-44AB-4CFC-8E91-DF2B52CA8A5A}" destId="{BBDFB456-0BD7-4EBE-B824-85792AA9F5D5}" srcOrd="0" destOrd="0" presId="urn:microsoft.com/office/officeart/2005/8/layout/vList2"/>
    <dgm:cxn modelId="{C44D9799-E945-4C8B-B6DF-FC13BA9E6353}" type="presOf" srcId="{2FD06C0E-8080-4A90-9D78-07BE786E0EE4}" destId="{957A41EF-7017-4A31-AD0B-0AF584AD959C}" srcOrd="0" destOrd="0" presId="urn:microsoft.com/office/officeart/2005/8/layout/vList2"/>
    <dgm:cxn modelId="{69A6FC9D-F658-4FFF-A4DC-D788C64F03A1}" type="presOf" srcId="{CC271F35-4E33-4B7D-AC6F-60D1194D9775}" destId="{E1B1D4FA-B343-49FF-8F20-B1C0793FA328}" srcOrd="0" destOrd="0" presId="urn:microsoft.com/office/officeart/2005/8/layout/vList2"/>
    <dgm:cxn modelId="{B67EB6BE-3888-42A1-865A-CDBAE19FF9FF}" type="presOf" srcId="{E802EA6A-E66D-4128-9B72-BAADBADD394B}" destId="{0F74C549-E4AB-4A5C-A46A-D1328CB766E2}" srcOrd="0" destOrd="0" presId="urn:microsoft.com/office/officeart/2005/8/layout/vList2"/>
    <dgm:cxn modelId="{8FB501CC-DCF4-40DA-BE4C-796B954F441C}" srcId="{2FD06C0E-8080-4A90-9D78-07BE786E0EE4}" destId="{D5794254-44AB-4CFC-8E91-DF2B52CA8A5A}" srcOrd="0" destOrd="0" parTransId="{17CE64E7-2051-4731-AAD5-99D0F73EE1A5}" sibTransId="{0EAF40D5-A08A-4BBC-B2E5-58EEBA30F873}"/>
    <dgm:cxn modelId="{FE27FFD2-71F4-42F2-9D6F-94D247978F0B}" srcId="{CC271F35-4E33-4B7D-AC6F-60D1194D9775}" destId="{746CEA19-D5BA-4E6F-9729-3D97AA89D633}" srcOrd="0" destOrd="0" parTransId="{8D37A33C-DD94-4ABF-8FB4-5A8523A18B5F}" sibTransId="{8F00726B-91DF-4C32-AA64-8B4FBA9D6559}"/>
    <dgm:cxn modelId="{2B9625E5-59DB-45BA-9EF3-D1847849A6F6}" type="presOf" srcId="{3873F692-2BAF-4FC2-BE2E-EC8382075593}" destId="{65552808-AADF-4204-A7FE-254CE8D72B25}" srcOrd="0" destOrd="0" presId="urn:microsoft.com/office/officeart/2005/8/layout/vList2"/>
    <dgm:cxn modelId="{F5098AF2-D25B-4584-B65C-27D5CF79D950}" srcId="{CC271F35-4E33-4B7D-AC6F-60D1194D9775}" destId="{2FD06C0E-8080-4A90-9D78-07BE786E0EE4}" srcOrd="1" destOrd="0" parTransId="{F0CDD708-B7CF-4185-A60A-35534CE87AC2}" sibTransId="{EC5D339D-8632-4A02-8C39-BB859A89B709}"/>
    <dgm:cxn modelId="{538442FF-2E7B-4B92-BEE9-91007E8F8594}" srcId="{3873F692-2BAF-4FC2-BE2E-EC8382075593}" destId="{E802EA6A-E66D-4128-9B72-BAADBADD394B}" srcOrd="0" destOrd="0" parTransId="{5D546216-4E7F-4F16-87E0-81697373B3A7}" sibTransId="{041C1CCE-F668-4D7E-AD25-D3CBB6C2E683}"/>
    <dgm:cxn modelId="{DC202ED3-9291-4CB2-BC5E-D66385594E15}" type="presParOf" srcId="{E1B1D4FA-B343-49FF-8F20-B1C0793FA328}" destId="{15F05FBE-56F2-4C77-9031-709CE8FC889B}" srcOrd="0" destOrd="0" presId="urn:microsoft.com/office/officeart/2005/8/layout/vList2"/>
    <dgm:cxn modelId="{692BC795-9140-441D-9F51-C2785265DF73}" type="presParOf" srcId="{E1B1D4FA-B343-49FF-8F20-B1C0793FA328}" destId="{8EA7FFD8-9547-4051-89D4-3F585FB3810F}" srcOrd="1" destOrd="0" presId="urn:microsoft.com/office/officeart/2005/8/layout/vList2"/>
    <dgm:cxn modelId="{E1D9CA0F-771D-403C-A453-A6311877E07D}" type="presParOf" srcId="{E1B1D4FA-B343-49FF-8F20-B1C0793FA328}" destId="{957A41EF-7017-4A31-AD0B-0AF584AD959C}" srcOrd="2" destOrd="0" presId="urn:microsoft.com/office/officeart/2005/8/layout/vList2"/>
    <dgm:cxn modelId="{1CFB6C0D-5AC3-4CB4-A893-B9F4B6770236}" type="presParOf" srcId="{E1B1D4FA-B343-49FF-8F20-B1C0793FA328}" destId="{BBDFB456-0BD7-4EBE-B824-85792AA9F5D5}" srcOrd="3" destOrd="0" presId="urn:microsoft.com/office/officeart/2005/8/layout/vList2"/>
    <dgm:cxn modelId="{8AB3C6C1-3A96-41CD-B8A2-740311CFAB94}" type="presParOf" srcId="{E1B1D4FA-B343-49FF-8F20-B1C0793FA328}" destId="{65552808-AADF-4204-A7FE-254CE8D72B25}" srcOrd="4" destOrd="0" presId="urn:microsoft.com/office/officeart/2005/8/layout/vList2"/>
    <dgm:cxn modelId="{93542FCF-47E6-4793-8373-A07416115819}" type="presParOf" srcId="{E1B1D4FA-B343-49FF-8F20-B1C0793FA328}" destId="{0F74C549-E4AB-4A5C-A46A-D1328CB766E2}" srcOrd="5" destOrd="0" presId="urn:microsoft.com/office/officeart/2005/8/layout/vList2"/>
    <dgm:cxn modelId="{4D1731FE-9EBB-4603-850F-EB6AE2E6637C}" type="presParOf" srcId="{E1B1D4FA-B343-49FF-8F20-B1C0793FA328}" destId="{A57BDF92-0036-4CBA-9090-2F8AD434541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C271F35-4E33-4B7D-AC6F-60D1194D9775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746CEA19-D5BA-4E6F-9729-3D97AA89D633}">
      <dgm:prSet phldrT="[Text]"/>
      <dgm:spPr/>
      <dgm:t>
        <a:bodyPr/>
        <a:lstStyle/>
        <a:p>
          <a:r>
            <a:rPr lang="en-US" b="1" u="sng" dirty="0"/>
            <a:t>Pola </a:t>
          </a:r>
          <a:r>
            <a:rPr lang="en-US" b="1" u="sng" dirty="0" err="1"/>
            <a:t>dari</a:t>
          </a:r>
          <a:r>
            <a:rPr lang="en-US" b="1" u="sng" dirty="0"/>
            <a:t> </a:t>
          </a:r>
          <a:r>
            <a:rPr lang="en-US" b="1" u="sng" dirty="0" err="1"/>
            <a:t>asumsi</a:t>
          </a:r>
          <a:r>
            <a:rPr lang="en-US" b="1" u="sng" dirty="0"/>
            <a:t> </a:t>
          </a:r>
          <a:r>
            <a:rPr lang="en-US" b="1" u="sng" dirty="0" err="1"/>
            <a:t>dasar</a:t>
          </a:r>
          <a:r>
            <a:rPr lang="en-US" b="1" u="sng" dirty="0"/>
            <a:t> </a:t>
          </a:r>
          <a:r>
            <a:rPr lang="en-US" dirty="0"/>
            <a:t>yang </a:t>
          </a:r>
          <a:r>
            <a:rPr lang="en-US" dirty="0" err="1"/>
            <a:t>ditemukan</a:t>
          </a:r>
          <a:r>
            <a:rPr lang="en-US" dirty="0"/>
            <a:t>, </a:t>
          </a:r>
          <a:r>
            <a:rPr lang="en-US" dirty="0" err="1"/>
            <a:t>diciptakan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dikembangkan</a:t>
          </a:r>
          <a:r>
            <a:rPr lang="en-US" dirty="0"/>
            <a:t> oleh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b="1" u="sng" dirty="0" err="1"/>
            <a:t>kelompok</a:t>
          </a:r>
          <a:r>
            <a:rPr lang="en-US" dirty="0"/>
            <a:t>.</a:t>
          </a:r>
        </a:p>
      </dgm:t>
    </dgm:pt>
    <dgm:pt modelId="{8D37A33C-DD94-4ABF-8FB4-5A8523A18B5F}" type="parTrans" cxnId="{FE27FFD2-71F4-42F2-9D6F-94D247978F0B}">
      <dgm:prSet/>
      <dgm:spPr/>
      <dgm:t>
        <a:bodyPr/>
        <a:lstStyle/>
        <a:p>
          <a:endParaRPr lang="en-US"/>
        </a:p>
      </dgm:t>
    </dgm:pt>
    <dgm:pt modelId="{8F00726B-91DF-4C32-AA64-8B4FBA9D6559}" type="sibTrans" cxnId="{FE27FFD2-71F4-42F2-9D6F-94D247978F0B}">
      <dgm:prSet/>
      <dgm:spPr/>
      <dgm:t>
        <a:bodyPr/>
        <a:lstStyle/>
        <a:p>
          <a:endParaRPr lang="en-US"/>
        </a:p>
      </dgm:t>
    </dgm:pt>
    <dgm:pt modelId="{23E71A4F-78BF-4CDD-A515-565D9745A8A7}">
      <dgm:prSet/>
      <dgm:spPr/>
      <dgm:t>
        <a:bodyPr/>
        <a:lstStyle/>
        <a:p>
          <a:r>
            <a:rPr lang="en-US" dirty="0" err="1"/>
            <a:t>Tujuannya</a:t>
          </a:r>
          <a:r>
            <a:rPr lang="en-US" dirty="0"/>
            <a:t> agar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belajar</a:t>
          </a:r>
          <a:r>
            <a:rPr lang="en-US" dirty="0"/>
            <a:t> </a:t>
          </a:r>
          <a:r>
            <a:rPr lang="en-US" b="1" u="sng" dirty="0" err="1"/>
            <a:t>mengatasi</a:t>
          </a:r>
          <a:r>
            <a:rPr lang="en-US" b="1" u="sng" dirty="0"/>
            <a:t> dan </a:t>
          </a:r>
          <a:r>
            <a:rPr lang="en-US" b="1" u="sng" dirty="0" err="1"/>
            <a:t>mencegah</a:t>
          </a:r>
          <a:r>
            <a:rPr lang="en-US" b="1" u="sng" dirty="0"/>
            <a:t> </a:t>
          </a:r>
          <a:r>
            <a:rPr lang="en-US" b="1" u="sng" dirty="0" err="1"/>
            <a:t>masalah-masalah</a:t>
          </a:r>
          <a:r>
            <a:rPr lang="en-US" b="1" u="sng" dirty="0"/>
            <a:t> </a:t>
          </a:r>
          <a:r>
            <a:rPr lang="en-US" dirty="0"/>
            <a:t>yang </a:t>
          </a:r>
          <a:r>
            <a:rPr lang="en-US" dirty="0" err="1"/>
            <a:t>timbul</a:t>
          </a:r>
          <a:r>
            <a:rPr lang="en-US" dirty="0"/>
            <a:t> </a:t>
          </a:r>
          <a:r>
            <a:rPr lang="en-US" dirty="0" err="1"/>
            <a:t>akibat</a:t>
          </a:r>
          <a:r>
            <a:rPr lang="en-US" dirty="0"/>
            <a:t> </a:t>
          </a:r>
          <a:r>
            <a:rPr lang="en-US" dirty="0" err="1"/>
            <a:t>adaptasi</a:t>
          </a:r>
          <a:r>
            <a:rPr lang="en-US" dirty="0"/>
            <a:t> </a:t>
          </a:r>
          <a:r>
            <a:rPr lang="en-US" dirty="0" err="1"/>
            <a:t>eksternal</a:t>
          </a:r>
          <a:r>
            <a:rPr lang="en-US" dirty="0"/>
            <a:t> dan </a:t>
          </a:r>
          <a:r>
            <a:rPr lang="en-US" dirty="0" err="1"/>
            <a:t>integrasi</a:t>
          </a:r>
          <a:r>
            <a:rPr lang="en-US" dirty="0"/>
            <a:t> internal</a:t>
          </a:r>
        </a:p>
      </dgm:t>
    </dgm:pt>
    <dgm:pt modelId="{4F9EDA64-2FD6-494F-8906-7C95D1AA959C}" type="parTrans" cxnId="{50831992-3E52-4D94-8A93-555EA89F725C}">
      <dgm:prSet/>
      <dgm:spPr/>
      <dgm:t>
        <a:bodyPr/>
        <a:lstStyle/>
        <a:p>
          <a:endParaRPr lang="en-US"/>
        </a:p>
      </dgm:t>
    </dgm:pt>
    <dgm:pt modelId="{EFB34070-1DFE-4EBE-8F51-8F7DB9C49CC6}" type="sibTrans" cxnId="{50831992-3E52-4D94-8A93-555EA89F725C}">
      <dgm:prSet/>
      <dgm:spPr/>
      <dgm:t>
        <a:bodyPr/>
        <a:lstStyle/>
        <a:p>
          <a:endParaRPr lang="en-US"/>
        </a:p>
      </dgm:t>
    </dgm:pt>
    <dgm:pt modelId="{739B76FD-97C1-4558-AFFA-66AF3FD4A4FB}">
      <dgm:prSet/>
      <dgm:spPr/>
      <dgm:t>
        <a:bodyPr/>
        <a:lstStyle/>
        <a:p>
          <a:r>
            <a:rPr lang="en-US" dirty="0" err="1"/>
            <a:t>Perlu</a:t>
          </a:r>
          <a:r>
            <a:rPr lang="en-US" dirty="0"/>
            <a:t> </a:t>
          </a:r>
          <a:r>
            <a:rPr lang="en-US" b="1" u="sng" dirty="0" err="1"/>
            <a:t>diajarkan</a:t>
          </a:r>
          <a:r>
            <a:rPr lang="en-US" b="1" u="sng" dirty="0"/>
            <a:t> </a:t>
          </a:r>
          <a:r>
            <a:rPr lang="en-US" b="1" u="sng" dirty="0" err="1"/>
            <a:t>kepada</a:t>
          </a:r>
          <a:r>
            <a:rPr lang="en-US" b="1" u="sng" dirty="0"/>
            <a:t> </a:t>
          </a:r>
          <a:r>
            <a:rPr lang="en-US" b="1" u="sng" dirty="0" err="1"/>
            <a:t>anggota</a:t>
          </a:r>
          <a:r>
            <a:rPr lang="en-US" b="1" u="sng" dirty="0"/>
            <a:t> </a:t>
          </a:r>
          <a:r>
            <a:rPr lang="en-US" b="1" u="sng" dirty="0" err="1"/>
            <a:t>baru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cara</a:t>
          </a:r>
          <a:r>
            <a:rPr lang="en-US" dirty="0"/>
            <a:t> yang </a:t>
          </a:r>
          <a:r>
            <a:rPr lang="en-US" dirty="0" err="1"/>
            <a:t>benar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memahami</a:t>
          </a:r>
          <a:r>
            <a:rPr lang="en-US" dirty="0"/>
            <a:t>, </a:t>
          </a:r>
          <a:r>
            <a:rPr lang="en-US" dirty="0" err="1"/>
            <a:t>memikirkan</a:t>
          </a:r>
          <a:r>
            <a:rPr lang="en-US" dirty="0"/>
            <a:t> dan </a:t>
          </a:r>
          <a:r>
            <a:rPr lang="en-US" dirty="0" err="1"/>
            <a:t>menyelesaikan</a:t>
          </a:r>
          <a:r>
            <a:rPr lang="en-US" dirty="0"/>
            <a:t> </a:t>
          </a:r>
          <a:r>
            <a:rPr lang="en-US" dirty="0" err="1"/>
            <a:t>masalah-masalah</a:t>
          </a:r>
          <a:r>
            <a:rPr lang="en-US" dirty="0"/>
            <a:t> yang </a:t>
          </a:r>
          <a:r>
            <a:rPr lang="en-US" dirty="0" err="1"/>
            <a:t>dihadapi</a:t>
          </a:r>
          <a:r>
            <a:rPr lang="en-US" dirty="0"/>
            <a:t>.</a:t>
          </a:r>
        </a:p>
      </dgm:t>
    </dgm:pt>
    <dgm:pt modelId="{246B9C07-003C-4D8A-A22E-DDCFFAEC6187}" type="parTrans" cxnId="{835E7D4A-7C1C-4E76-B0FC-A0B6F3125A5A}">
      <dgm:prSet/>
      <dgm:spPr/>
      <dgm:t>
        <a:bodyPr/>
        <a:lstStyle/>
        <a:p>
          <a:endParaRPr lang="en-US"/>
        </a:p>
      </dgm:t>
    </dgm:pt>
    <dgm:pt modelId="{DC0AD0FB-0878-483F-9C9F-6782CF55BEF6}" type="sibTrans" cxnId="{835E7D4A-7C1C-4E76-B0FC-A0B6F3125A5A}">
      <dgm:prSet/>
      <dgm:spPr/>
      <dgm:t>
        <a:bodyPr/>
        <a:lstStyle/>
        <a:p>
          <a:endParaRPr lang="en-US"/>
        </a:p>
      </dgm:t>
    </dgm:pt>
    <dgm:pt modelId="{9AF975AB-18A0-436E-B9EA-D8E917E462CC}" type="pres">
      <dgm:prSet presAssocID="{CC271F35-4E33-4B7D-AC6F-60D1194D9775}" presName="diagram" presStyleCnt="0">
        <dgm:presLayoutVars>
          <dgm:dir/>
          <dgm:resizeHandles val="exact"/>
        </dgm:presLayoutVars>
      </dgm:prSet>
      <dgm:spPr/>
    </dgm:pt>
    <dgm:pt modelId="{EE7FCEC9-F4FE-4BF4-9053-18726BA7F763}" type="pres">
      <dgm:prSet presAssocID="{746CEA19-D5BA-4E6F-9729-3D97AA89D633}" presName="node" presStyleLbl="node1" presStyleIdx="0" presStyleCnt="3">
        <dgm:presLayoutVars>
          <dgm:bulletEnabled val="1"/>
        </dgm:presLayoutVars>
      </dgm:prSet>
      <dgm:spPr/>
    </dgm:pt>
    <dgm:pt modelId="{42F41B97-FE81-4C26-81D1-28A3DCBA5448}" type="pres">
      <dgm:prSet presAssocID="{8F00726B-91DF-4C32-AA64-8B4FBA9D6559}" presName="sibTrans" presStyleCnt="0"/>
      <dgm:spPr/>
    </dgm:pt>
    <dgm:pt modelId="{15E9E586-A958-408C-AF0A-73DC15175826}" type="pres">
      <dgm:prSet presAssocID="{23E71A4F-78BF-4CDD-A515-565D9745A8A7}" presName="node" presStyleLbl="node1" presStyleIdx="1" presStyleCnt="3">
        <dgm:presLayoutVars>
          <dgm:bulletEnabled val="1"/>
        </dgm:presLayoutVars>
      </dgm:prSet>
      <dgm:spPr/>
    </dgm:pt>
    <dgm:pt modelId="{E92CC1F9-621E-4227-9260-2137D412511D}" type="pres">
      <dgm:prSet presAssocID="{EFB34070-1DFE-4EBE-8F51-8F7DB9C49CC6}" presName="sibTrans" presStyleCnt="0"/>
      <dgm:spPr/>
    </dgm:pt>
    <dgm:pt modelId="{CCD97B89-DB3A-46F9-B618-CFE249209615}" type="pres">
      <dgm:prSet presAssocID="{739B76FD-97C1-4558-AFFA-66AF3FD4A4FB}" presName="node" presStyleLbl="node1" presStyleIdx="2" presStyleCnt="3">
        <dgm:presLayoutVars>
          <dgm:bulletEnabled val="1"/>
        </dgm:presLayoutVars>
      </dgm:prSet>
      <dgm:spPr/>
    </dgm:pt>
  </dgm:ptLst>
  <dgm:cxnLst>
    <dgm:cxn modelId="{2475C12A-EF00-44E2-AC5F-6C7C8589B5F7}" type="presOf" srcId="{746CEA19-D5BA-4E6F-9729-3D97AA89D633}" destId="{EE7FCEC9-F4FE-4BF4-9053-18726BA7F763}" srcOrd="0" destOrd="0" presId="urn:microsoft.com/office/officeart/2005/8/layout/default"/>
    <dgm:cxn modelId="{835E7D4A-7C1C-4E76-B0FC-A0B6F3125A5A}" srcId="{CC271F35-4E33-4B7D-AC6F-60D1194D9775}" destId="{739B76FD-97C1-4558-AFFA-66AF3FD4A4FB}" srcOrd="2" destOrd="0" parTransId="{246B9C07-003C-4D8A-A22E-DDCFFAEC6187}" sibTransId="{DC0AD0FB-0878-483F-9C9F-6782CF55BEF6}"/>
    <dgm:cxn modelId="{0C81C051-F7DB-48AA-9509-97E423F10CA1}" type="presOf" srcId="{CC271F35-4E33-4B7D-AC6F-60D1194D9775}" destId="{9AF975AB-18A0-436E-B9EA-D8E917E462CC}" srcOrd="0" destOrd="0" presId="urn:microsoft.com/office/officeart/2005/8/layout/default"/>
    <dgm:cxn modelId="{50831992-3E52-4D94-8A93-555EA89F725C}" srcId="{CC271F35-4E33-4B7D-AC6F-60D1194D9775}" destId="{23E71A4F-78BF-4CDD-A515-565D9745A8A7}" srcOrd="1" destOrd="0" parTransId="{4F9EDA64-2FD6-494F-8906-7C95D1AA959C}" sibTransId="{EFB34070-1DFE-4EBE-8F51-8F7DB9C49CC6}"/>
    <dgm:cxn modelId="{803036B2-CC3F-4137-A6F8-62089C218D9A}" type="presOf" srcId="{23E71A4F-78BF-4CDD-A515-565D9745A8A7}" destId="{15E9E586-A958-408C-AF0A-73DC15175826}" srcOrd="0" destOrd="0" presId="urn:microsoft.com/office/officeart/2005/8/layout/default"/>
    <dgm:cxn modelId="{FE27FFD2-71F4-42F2-9D6F-94D247978F0B}" srcId="{CC271F35-4E33-4B7D-AC6F-60D1194D9775}" destId="{746CEA19-D5BA-4E6F-9729-3D97AA89D633}" srcOrd="0" destOrd="0" parTransId="{8D37A33C-DD94-4ABF-8FB4-5A8523A18B5F}" sibTransId="{8F00726B-91DF-4C32-AA64-8B4FBA9D6559}"/>
    <dgm:cxn modelId="{9D2BACE7-5ECD-49D8-852A-7D283747D509}" type="presOf" srcId="{739B76FD-97C1-4558-AFFA-66AF3FD4A4FB}" destId="{CCD97B89-DB3A-46F9-B618-CFE249209615}" srcOrd="0" destOrd="0" presId="urn:microsoft.com/office/officeart/2005/8/layout/default"/>
    <dgm:cxn modelId="{1312C73B-BA10-4728-985F-E46567DF397C}" type="presParOf" srcId="{9AF975AB-18A0-436E-B9EA-D8E917E462CC}" destId="{EE7FCEC9-F4FE-4BF4-9053-18726BA7F763}" srcOrd="0" destOrd="0" presId="urn:microsoft.com/office/officeart/2005/8/layout/default"/>
    <dgm:cxn modelId="{E038A2B7-87D1-49C2-A008-5ECE70666C5A}" type="presParOf" srcId="{9AF975AB-18A0-436E-B9EA-D8E917E462CC}" destId="{42F41B97-FE81-4C26-81D1-28A3DCBA5448}" srcOrd="1" destOrd="0" presId="urn:microsoft.com/office/officeart/2005/8/layout/default"/>
    <dgm:cxn modelId="{5D79EDD0-3F8B-438B-BF45-E304647FB7DD}" type="presParOf" srcId="{9AF975AB-18A0-436E-B9EA-D8E917E462CC}" destId="{15E9E586-A958-408C-AF0A-73DC15175826}" srcOrd="2" destOrd="0" presId="urn:microsoft.com/office/officeart/2005/8/layout/default"/>
    <dgm:cxn modelId="{3499A234-A8E6-4587-97D7-65A4120FA3A9}" type="presParOf" srcId="{9AF975AB-18A0-436E-B9EA-D8E917E462CC}" destId="{E92CC1F9-621E-4227-9260-2137D412511D}" srcOrd="3" destOrd="0" presId="urn:microsoft.com/office/officeart/2005/8/layout/default"/>
    <dgm:cxn modelId="{65EFCFE7-5A7A-4E14-8635-AB7A754C99B8}" type="presParOf" srcId="{9AF975AB-18A0-436E-B9EA-D8E917E462CC}" destId="{CCD97B89-DB3A-46F9-B618-CFE24920961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C271F35-4E33-4B7D-AC6F-60D1194D977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6CEA19-D5BA-4E6F-9729-3D97AA89D633}">
      <dgm:prSet phldrT="[Text]"/>
      <dgm:spPr/>
      <dgm:t>
        <a:bodyPr/>
        <a:lstStyle/>
        <a:p>
          <a:r>
            <a:rPr lang="en-US"/>
            <a:t>Level 1 Artefak.</a:t>
          </a:r>
          <a:endParaRPr lang="en-US" dirty="0"/>
        </a:p>
      </dgm:t>
    </dgm:pt>
    <dgm:pt modelId="{8D37A33C-DD94-4ABF-8FB4-5A8523A18B5F}" type="parTrans" cxnId="{FE27FFD2-71F4-42F2-9D6F-94D247978F0B}">
      <dgm:prSet/>
      <dgm:spPr/>
      <dgm:t>
        <a:bodyPr/>
        <a:lstStyle/>
        <a:p>
          <a:endParaRPr lang="en-US"/>
        </a:p>
      </dgm:t>
    </dgm:pt>
    <dgm:pt modelId="{8F00726B-91DF-4C32-AA64-8B4FBA9D6559}" type="sibTrans" cxnId="{FE27FFD2-71F4-42F2-9D6F-94D247978F0B}">
      <dgm:prSet/>
      <dgm:spPr/>
      <dgm:t>
        <a:bodyPr/>
        <a:lstStyle/>
        <a:p>
          <a:endParaRPr lang="en-US"/>
        </a:p>
      </dgm:t>
    </dgm:pt>
    <dgm:pt modelId="{CD81E5C4-3041-46E7-8A5E-95F563834723}">
      <dgm:prSet/>
      <dgm:spPr/>
      <dgm:t>
        <a:bodyPr/>
        <a:lstStyle/>
        <a:p>
          <a:r>
            <a:rPr lang="en-US" dirty="0"/>
            <a:t>Level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merupakan</a:t>
          </a:r>
          <a:r>
            <a:rPr lang="en-US" dirty="0"/>
            <a:t> </a:t>
          </a:r>
          <a:r>
            <a:rPr lang="en-US" b="1" u="sng" dirty="0" err="1"/>
            <a:t>lingkungan</a:t>
          </a:r>
          <a:r>
            <a:rPr lang="en-US" b="1" u="sng" dirty="0"/>
            <a:t> </a:t>
          </a:r>
          <a:r>
            <a:rPr lang="en-US" b="1" u="sng" dirty="0" err="1"/>
            <a:t>fisik</a:t>
          </a:r>
          <a:r>
            <a:rPr lang="en-US" b="1" u="sng" dirty="0"/>
            <a:t> dan social </a:t>
          </a:r>
          <a:r>
            <a:rPr lang="en-US" dirty="0" err="1"/>
            <a:t>organisasi</a:t>
          </a:r>
          <a:r>
            <a:rPr lang="en-US" dirty="0"/>
            <a:t>: </a:t>
          </a:r>
          <a:r>
            <a:rPr lang="en-US" dirty="0" err="1"/>
            <a:t>bangunan</a:t>
          </a:r>
          <a:r>
            <a:rPr lang="en-US" dirty="0"/>
            <a:t>, output, </a:t>
          </a:r>
          <a:r>
            <a:rPr lang="en-US" dirty="0" err="1"/>
            <a:t>teknologi</a:t>
          </a:r>
          <a:r>
            <a:rPr lang="en-US" dirty="0"/>
            <a:t>, </a:t>
          </a:r>
          <a:r>
            <a:rPr lang="en-US" dirty="0" err="1"/>
            <a:t>bahasa</a:t>
          </a:r>
          <a:r>
            <a:rPr lang="en-US" dirty="0"/>
            <a:t> </a:t>
          </a:r>
          <a:r>
            <a:rPr lang="en-US" dirty="0" err="1"/>
            <a:t>tulisan</a:t>
          </a:r>
          <a:r>
            <a:rPr lang="en-US" dirty="0"/>
            <a:t> dan </a:t>
          </a:r>
          <a:r>
            <a:rPr lang="en-US" dirty="0" err="1"/>
            <a:t>lisan</a:t>
          </a:r>
          <a:r>
            <a:rPr lang="en-US" dirty="0"/>
            <a:t>, </a:t>
          </a:r>
          <a:r>
            <a:rPr lang="en-US" dirty="0" err="1"/>
            <a:t>produk</a:t>
          </a:r>
          <a:r>
            <a:rPr lang="en-US" dirty="0"/>
            <a:t> </a:t>
          </a:r>
          <a:r>
            <a:rPr lang="en-US" dirty="0" err="1"/>
            <a:t>seni</a:t>
          </a:r>
          <a:r>
            <a:rPr lang="en-US" dirty="0"/>
            <a:t> dan </a:t>
          </a:r>
          <a:r>
            <a:rPr lang="en-US" dirty="0" err="1"/>
            <a:t>prilaku</a:t>
          </a:r>
          <a:r>
            <a:rPr lang="en-US" dirty="0"/>
            <a:t> </a:t>
          </a:r>
          <a:r>
            <a:rPr lang="en-US" dirty="0" err="1"/>
            <a:t>anggota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</a:t>
          </a:r>
        </a:p>
      </dgm:t>
    </dgm:pt>
    <dgm:pt modelId="{81281A87-64E4-468D-991D-A796F4895848}" type="parTrans" cxnId="{427DB69D-01B8-4D0A-817E-05B911B990C3}">
      <dgm:prSet/>
      <dgm:spPr/>
      <dgm:t>
        <a:bodyPr/>
        <a:lstStyle/>
        <a:p>
          <a:endParaRPr lang="en-US"/>
        </a:p>
      </dgm:t>
    </dgm:pt>
    <dgm:pt modelId="{4F0B57C3-0C08-46F6-BF4C-DDE5AFD1A34E}" type="sibTrans" cxnId="{427DB69D-01B8-4D0A-817E-05B911B990C3}">
      <dgm:prSet/>
      <dgm:spPr/>
      <dgm:t>
        <a:bodyPr/>
        <a:lstStyle/>
        <a:p>
          <a:endParaRPr lang="en-US"/>
        </a:p>
      </dgm:t>
    </dgm:pt>
    <dgm:pt modelId="{71938D50-9F2B-4B42-8B9C-DFA7E07D0101}">
      <dgm:prSet/>
      <dgm:spPr/>
      <dgm:t>
        <a:bodyPr/>
        <a:lstStyle/>
        <a:p>
          <a:r>
            <a:rPr lang="en-US"/>
            <a:t>Level 2 Nilai – nilai</a:t>
          </a:r>
          <a:endParaRPr lang="en-US" dirty="0"/>
        </a:p>
      </dgm:t>
    </dgm:pt>
    <dgm:pt modelId="{8C7E4341-FB61-447E-A3E1-6AECF90D0D11}" type="parTrans" cxnId="{F55B74DA-FC50-4217-B3B2-19314021A7C3}">
      <dgm:prSet/>
      <dgm:spPr/>
      <dgm:t>
        <a:bodyPr/>
        <a:lstStyle/>
        <a:p>
          <a:endParaRPr lang="en-US"/>
        </a:p>
      </dgm:t>
    </dgm:pt>
    <dgm:pt modelId="{DA8FAE01-9C05-4A98-9FF5-9CF4207A8A81}" type="sibTrans" cxnId="{F55B74DA-FC50-4217-B3B2-19314021A7C3}">
      <dgm:prSet/>
      <dgm:spPr/>
      <dgm:t>
        <a:bodyPr/>
        <a:lstStyle/>
        <a:p>
          <a:endParaRPr lang="en-US"/>
        </a:p>
      </dgm:t>
    </dgm:pt>
    <dgm:pt modelId="{84E06855-8DDC-40BE-A543-B0410819EED3}">
      <dgm:prSet/>
      <dgm:spPr/>
      <dgm:t>
        <a:bodyPr/>
        <a:lstStyle/>
        <a:p>
          <a:r>
            <a:rPr lang="en-US" dirty="0" err="1"/>
            <a:t>Semua</a:t>
          </a:r>
          <a:r>
            <a:rPr lang="en-US" dirty="0"/>
            <a:t> </a:t>
          </a:r>
          <a:r>
            <a:rPr lang="en-US" dirty="0" err="1"/>
            <a:t>pembelajaran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b="1" u="sng" dirty="0" err="1"/>
            <a:t>merefleksikan</a:t>
          </a:r>
          <a:r>
            <a:rPr lang="en-US" b="1" u="sng" dirty="0"/>
            <a:t> </a:t>
          </a:r>
          <a:r>
            <a:rPr lang="en-US" b="1" u="sng" dirty="0" err="1"/>
            <a:t>nilai-nilai</a:t>
          </a:r>
          <a:r>
            <a:rPr lang="en-US" b="1" u="sng" dirty="0"/>
            <a:t> </a:t>
          </a:r>
          <a:r>
            <a:rPr lang="en-US" b="1" u="sng" dirty="0" err="1"/>
            <a:t>anggota</a:t>
          </a:r>
          <a:r>
            <a:rPr lang="en-US" b="1" u="sng" dirty="0"/>
            <a:t> </a:t>
          </a:r>
          <a:r>
            <a:rPr lang="en-US" b="1" u="sng" dirty="0" err="1"/>
            <a:t>organisasi</a:t>
          </a:r>
          <a:r>
            <a:rPr lang="en-US" b="1" u="sng" dirty="0"/>
            <a:t>, </a:t>
          </a:r>
          <a:r>
            <a:rPr lang="en-US" b="1" u="sng" dirty="0" err="1"/>
            <a:t>perasaan</a:t>
          </a:r>
          <a:r>
            <a:rPr lang="en-US" b="1" u="sng" dirty="0"/>
            <a:t> </a:t>
          </a:r>
          <a:r>
            <a:rPr lang="en-US" b="1" u="sng" dirty="0" err="1"/>
            <a:t>mereka</a:t>
          </a:r>
          <a:r>
            <a:rPr lang="en-US" b="1" u="sng" dirty="0"/>
            <a:t> </a:t>
          </a:r>
          <a:r>
            <a:rPr lang="en-US" b="1" u="sng" dirty="0" err="1"/>
            <a:t>mengenai</a:t>
          </a:r>
          <a:r>
            <a:rPr lang="en-US" b="1" u="sng" dirty="0"/>
            <a:t> </a:t>
          </a:r>
          <a:r>
            <a:rPr lang="en-US" b="1" u="sng" dirty="0" err="1"/>
            <a:t>apa</a:t>
          </a:r>
          <a:r>
            <a:rPr lang="en-US" b="1" u="sng" dirty="0"/>
            <a:t> yang </a:t>
          </a:r>
          <a:r>
            <a:rPr lang="en-US" b="1" u="sng" dirty="0" err="1"/>
            <a:t>seharusnya</a:t>
          </a:r>
          <a:r>
            <a:rPr lang="en-US" b="1" u="sng" dirty="0"/>
            <a:t> </a:t>
          </a:r>
          <a:r>
            <a:rPr lang="en-US" b="1" u="sng" dirty="0" err="1"/>
            <a:t>berbeda</a:t>
          </a:r>
          <a:r>
            <a:rPr lang="en-US" b="1" u="sng" dirty="0"/>
            <a:t> </a:t>
          </a:r>
          <a:r>
            <a:rPr lang="en-US" b="1" u="sng" dirty="0" err="1"/>
            <a:t>dengan</a:t>
          </a:r>
          <a:r>
            <a:rPr lang="en-US" b="1" u="sng" dirty="0"/>
            <a:t> </a:t>
          </a:r>
          <a:r>
            <a:rPr lang="en-US" b="1" u="sng" dirty="0" err="1"/>
            <a:t>apa</a:t>
          </a:r>
          <a:r>
            <a:rPr lang="en-US" b="1" u="sng" dirty="0"/>
            <a:t> yang </a:t>
          </a:r>
          <a:r>
            <a:rPr lang="en-US" b="1" u="sng" dirty="0" err="1"/>
            <a:t>ada</a:t>
          </a:r>
          <a:r>
            <a:rPr lang="en-US" dirty="0"/>
            <a:t>.</a:t>
          </a:r>
        </a:p>
      </dgm:t>
    </dgm:pt>
    <dgm:pt modelId="{F2064F2C-C0F6-4809-B50E-CDC444595486}" type="parTrans" cxnId="{7F7D4BA7-0B31-44AC-9591-E4DB7181A33A}">
      <dgm:prSet/>
      <dgm:spPr/>
      <dgm:t>
        <a:bodyPr/>
        <a:lstStyle/>
        <a:p>
          <a:endParaRPr lang="en-US"/>
        </a:p>
      </dgm:t>
    </dgm:pt>
    <dgm:pt modelId="{2A1D2162-3EE3-44B0-B84F-C07CEFF27288}" type="sibTrans" cxnId="{7F7D4BA7-0B31-44AC-9591-E4DB7181A33A}">
      <dgm:prSet/>
      <dgm:spPr/>
      <dgm:t>
        <a:bodyPr/>
        <a:lstStyle/>
        <a:p>
          <a:endParaRPr lang="en-US"/>
        </a:p>
      </dgm:t>
    </dgm:pt>
    <dgm:pt modelId="{6A79EF48-2EE3-4A3F-9ED4-917A27343883}">
      <dgm:prSet/>
      <dgm:spPr/>
      <dgm:t>
        <a:bodyPr/>
        <a:lstStyle/>
        <a:p>
          <a:r>
            <a:rPr lang="en-US"/>
            <a:t>Level 3 Asusmsi Dasar</a:t>
          </a:r>
          <a:endParaRPr lang="en-US" dirty="0"/>
        </a:p>
      </dgm:t>
    </dgm:pt>
    <dgm:pt modelId="{4DAF2E28-3805-4358-B183-96E0C1A2E835}" type="parTrans" cxnId="{5AF31271-246D-4188-95EC-00B60C1BBC50}">
      <dgm:prSet/>
      <dgm:spPr/>
      <dgm:t>
        <a:bodyPr/>
        <a:lstStyle/>
        <a:p>
          <a:endParaRPr lang="en-US"/>
        </a:p>
      </dgm:t>
    </dgm:pt>
    <dgm:pt modelId="{A6640E0A-9D89-4060-9AB0-372A38D5C18B}" type="sibTrans" cxnId="{5AF31271-246D-4188-95EC-00B60C1BBC50}">
      <dgm:prSet/>
      <dgm:spPr/>
      <dgm:t>
        <a:bodyPr/>
        <a:lstStyle/>
        <a:p>
          <a:endParaRPr lang="en-US"/>
        </a:p>
      </dgm:t>
    </dgm:pt>
    <dgm:pt modelId="{63202B7B-8F35-461D-98FC-6B8972162516}">
      <dgm:prSet/>
      <dgm:spPr/>
      <dgm:t>
        <a:bodyPr/>
        <a:lstStyle/>
        <a:p>
          <a:r>
            <a:rPr lang="en-US" dirty="0" err="1"/>
            <a:t>Asusmsi</a:t>
          </a:r>
          <a:r>
            <a:rPr lang="en-US" dirty="0"/>
            <a:t> Dasar </a:t>
          </a:r>
          <a:r>
            <a:rPr lang="en-US" dirty="0" err="1"/>
            <a:t>yaitu</a:t>
          </a:r>
          <a:r>
            <a:rPr lang="en-US" dirty="0"/>
            <a:t> : </a:t>
          </a:r>
          <a:r>
            <a:rPr lang="en-US" b="1" u="sng" dirty="0" err="1"/>
            <a:t>S</a:t>
          </a:r>
          <a:r>
            <a:rPr lang="en-US" b="1" i="0" u="sng" dirty="0" err="1">
              <a:solidFill>
                <a:schemeClr val="tx1">
                  <a:lumMod val="95000"/>
                  <a:lumOff val="5000"/>
                </a:schemeClr>
              </a:solidFill>
            </a:rPr>
            <a:t>olusi</a:t>
          </a:r>
          <a:r>
            <a:rPr lang="en-US" b="1" i="0" u="sng" dirty="0">
              <a:solidFill>
                <a:schemeClr val="tx1">
                  <a:lumMod val="95000"/>
                  <a:lumOff val="5000"/>
                </a:schemeClr>
              </a:solidFill>
            </a:rPr>
            <a:t> yang paling </a:t>
          </a:r>
          <a:r>
            <a:rPr lang="en-US" b="1" i="0" u="sng" dirty="0" err="1">
              <a:solidFill>
                <a:schemeClr val="tx1">
                  <a:lumMod val="95000"/>
                  <a:lumOff val="5000"/>
                </a:schemeClr>
              </a:solidFill>
            </a:rPr>
            <a:t>dipercaya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. Sama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dengan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teori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ilmu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pengetahuan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sedang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diterapkan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untuk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suatu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problem yang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dihadapi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b="0" i="0" dirty="0" err="1">
              <a:solidFill>
                <a:schemeClr val="tx1">
                  <a:lumMod val="95000"/>
                  <a:lumOff val="5000"/>
                </a:schemeClr>
              </a:solidFill>
            </a:rPr>
            <a:t>organisasi</a:t>
          </a:r>
          <a:r>
            <a:rPr lang="en-US" b="0" i="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3452AA8-6596-4796-B045-F0573F13BC23}" type="parTrans" cxnId="{97394A8D-E69C-45D3-9069-19E274847552}">
      <dgm:prSet/>
      <dgm:spPr/>
      <dgm:t>
        <a:bodyPr/>
        <a:lstStyle/>
        <a:p>
          <a:endParaRPr lang="en-US"/>
        </a:p>
      </dgm:t>
    </dgm:pt>
    <dgm:pt modelId="{8D3D63EB-488E-4EC7-8677-C480CE286183}" type="sibTrans" cxnId="{97394A8D-E69C-45D3-9069-19E274847552}">
      <dgm:prSet/>
      <dgm:spPr/>
      <dgm:t>
        <a:bodyPr/>
        <a:lstStyle/>
        <a:p>
          <a:endParaRPr lang="en-US"/>
        </a:p>
      </dgm:t>
    </dgm:pt>
    <dgm:pt modelId="{9DD64B9A-88B6-400D-85FE-5A49EFD35A91}" type="pres">
      <dgm:prSet presAssocID="{CC271F35-4E33-4B7D-AC6F-60D1194D9775}" presName="linear" presStyleCnt="0">
        <dgm:presLayoutVars>
          <dgm:animLvl val="lvl"/>
          <dgm:resizeHandles val="exact"/>
        </dgm:presLayoutVars>
      </dgm:prSet>
      <dgm:spPr/>
    </dgm:pt>
    <dgm:pt modelId="{C15B8433-8023-484E-82EC-FE03B0228555}" type="pres">
      <dgm:prSet presAssocID="{746CEA19-D5BA-4E6F-9729-3D97AA89D63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FE0DD38-8142-497F-9F08-912A975CB47F}" type="pres">
      <dgm:prSet presAssocID="{746CEA19-D5BA-4E6F-9729-3D97AA89D633}" presName="childText" presStyleLbl="revTx" presStyleIdx="0" presStyleCnt="3">
        <dgm:presLayoutVars>
          <dgm:bulletEnabled val="1"/>
        </dgm:presLayoutVars>
      </dgm:prSet>
      <dgm:spPr/>
    </dgm:pt>
    <dgm:pt modelId="{7AE4CAF1-98C3-41F3-B841-9DD03E6D62F8}" type="pres">
      <dgm:prSet presAssocID="{71938D50-9F2B-4B42-8B9C-DFA7E07D010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623985F-13DA-486F-A840-916A5599C300}" type="pres">
      <dgm:prSet presAssocID="{71938D50-9F2B-4B42-8B9C-DFA7E07D0101}" presName="childText" presStyleLbl="revTx" presStyleIdx="1" presStyleCnt="3">
        <dgm:presLayoutVars>
          <dgm:bulletEnabled val="1"/>
        </dgm:presLayoutVars>
      </dgm:prSet>
      <dgm:spPr/>
    </dgm:pt>
    <dgm:pt modelId="{9A024C69-6506-4CDB-B116-DECCA81E7895}" type="pres">
      <dgm:prSet presAssocID="{6A79EF48-2EE3-4A3F-9ED4-917A2734388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2A57237-7EF9-4D25-B5B2-78A0B07477F5}" type="pres">
      <dgm:prSet presAssocID="{6A79EF48-2EE3-4A3F-9ED4-917A2734388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821D33B-C526-4C87-853B-8C8F127B7C57}" type="presOf" srcId="{71938D50-9F2B-4B42-8B9C-DFA7E07D0101}" destId="{7AE4CAF1-98C3-41F3-B841-9DD03E6D62F8}" srcOrd="0" destOrd="0" presId="urn:microsoft.com/office/officeart/2005/8/layout/vList2"/>
    <dgm:cxn modelId="{755B5A6C-89CF-4BEA-A72F-262D352C0E23}" type="presOf" srcId="{84E06855-8DDC-40BE-A543-B0410819EED3}" destId="{8623985F-13DA-486F-A840-916A5599C300}" srcOrd="0" destOrd="0" presId="urn:microsoft.com/office/officeart/2005/8/layout/vList2"/>
    <dgm:cxn modelId="{5AF31271-246D-4188-95EC-00B60C1BBC50}" srcId="{CC271F35-4E33-4B7D-AC6F-60D1194D9775}" destId="{6A79EF48-2EE3-4A3F-9ED4-917A27343883}" srcOrd="2" destOrd="0" parTransId="{4DAF2E28-3805-4358-B183-96E0C1A2E835}" sibTransId="{A6640E0A-9D89-4060-9AB0-372A38D5C18B}"/>
    <dgm:cxn modelId="{103ED38B-980F-412D-899D-6A73E4D9E5C0}" type="presOf" srcId="{63202B7B-8F35-461D-98FC-6B8972162516}" destId="{C2A57237-7EF9-4D25-B5B2-78A0B07477F5}" srcOrd="0" destOrd="0" presId="urn:microsoft.com/office/officeart/2005/8/layout/vList2"/>
    <dgm:cxn modelId="{97394A8D-E69C-45D3-9069-19E274847552}" srcId="{6A79EF48-2EE3-4A3F-9ED4-917A27343883}" destId="{63202B7B-8F35-461D-98FC-6B8972162516}" srcOrd="0" destOrd="0" parTransId="{53452AA8-6596-4796-B045-F0573F13BC23}" sibTransId="{8D3D63EB-488E-4EC7-8677-C480CE286183}"/>
    <dgm:cxn modelId="{4F23A98F-97F5-4D70-97FD-0E75FA11BE2F}" type="presOf" srcId="{CC271F35-4E33-4B7D-AC6F-60D1194D9775}" destId="{9DD64B9A-88B6-400D-85FE-5A49EFD35A91}" srcOrd="0" destOrd="0" presId="urn:microsoft.com/office/officeart/2005/8/layout/vList2"/>
    <dgm:cxn modelId="{22939E91-90FB-46BD-8321-DB41C2FD5A6F}" type="presOf" srcId="{CD81E5C4-3041-46E7-8A5E-95F563834723}" destId="{BFE0DD38-8142-497F-9F08-912A975CB47F}" srcOrd="0" destOrd="0" presId="urn:microsoft.com/office/officeart/2005/8/layout/vList2"/>
    <dgm:cxn modelId="{427DB69D-01B8-4D0A-817E-05B911B990C3}" srcId="{746CEA19-D5BA-4E6F-9729-3D97AA89D633}" destId="{CD81E5C4-3041-46E7-8A5E-95F563834723}" srcOrd="0" destOrd="0" parTransId="{81281A87-64E4-468D-991D-A796F4895848}" sibTransId="{4F0B57C3-0C08-46F6-BF4C-DDE5AFD1A34E}"/>
    <dgm:cxn modelId="{7F7D4BA7-0B31-44AC-9591-E4DB7181A33A}" srcId="{71938D50-9F2B-4B42-8B9C-DFA7E07D0101}" destId="{84E06855-8DDC-40BE-A543-B0410819EED3}" srcOrd="0" destOrd="0" parTransId="{F2064F2C-C0F6-4809-B50E-CDC444595486}" sibTransId="{2A1D2162-3EE3-44B0-B84F-C07CEFF27288}"/>
    <dgm:cxn modelId="{08720ACA-F783-42B7-831F-82F08D59F555}" type="presOf" srcId="{6A79EF48-2EE3-4A3F-9ED4-917A27343883}" destId="{9A024C69-6506-4CDB-B116-DECCA81E7895}" srcOrd="0" destOrd="0" presId="urn:microsoft.com/office/officeart/2005/8/layout/vList2"/>
    <dgm:cxn modelId="{FE27FFD2-71F4-42F2-9D6F-94D247978F0B}" srcId="{CC271F35-4E33-4B7D-AC6F-60D1194D9775}" destId="{746CEA19-D5BA-4E6F-9729-3D97AA89D633}" srcOrd="0" destOrd="0" parTransId="{8D37A33C-DD94-4ABF-8FB4-5A8523A18B5F}" sibTransId="{8F00726B-91DF-4C32-AA64-8B4FBA9D6559}"/>
    <dgm:cxn modelId="{F55B74DA-FC50-4217-B3B2-19314021A7C3}" srcId="{CC271F35-4E33-4B7D-AC6F-60D1194D9775}" destId="{71938D50-9F2B-4B42-8B9C-DFA7E07D0101}" srcOrd="1" destOrd="0" parTransId="{8C7E4341-FB61-447E-A3E1-6AECF90D0D11}" sibTransId="{DA8FAE01-9C05-4A98-9FF5-9CF4207A8A81}"/>
    <dgm:cxn modelId="{E05E8DDF-29CF-4690-9E66-BA4F1B644BFA}" type="presOf" srcId="{746CEA19-D5BA-4E6F-9729-3D97AA89D633}" destId="{C15B8433-8023-484E-82EC-FE03B0228555}" srcOrd="0" destOrd="0" presId="urn:microsoft.com/office/officeart/2005/8/layout/vList2"/>
    <dgm:cxn modelId="{2B27B96E-ACAA-46AE-AD32-47C3E7BD78C0}" type="presParOf" srcId="{9DD64B9A-88B6-400D-85FE-5A49EFD35A91}" destId="{C15B8433-8023-484E-82EC-FE03B0228555}" srcOrd="0" destOrd="0" presId="urn:microsoft.com/office/officeart/2005/8/layout/vList2"/>
    <dgm:cxn modelId="{6C36918D-8EF7-438E-98D3-D9ED250AE230}" type="presParOf" srcId="{9DD64B9A-88B6-400D-85FE-5A49EFD35A91}" destId="{BFE0DD38-8142-497F-9F08-912A975CB47F}" srcOrd="1" destOrd="0" presId="urn:microsoft.com/office/officeart/2005/8/layout/vList2"/>
    <dgm:cxn modelId="{19C37A16-E7D7-4177-A4D9-3FB07273C34E}" type="presParOf" srcId="{9DD64B9A-88B6-400D-85FE-5A49EFD35A91}" destId="{7AE4CAF1-98C3-41F3-B841-9DD03E6D62F8}" srcOrd="2" destOrd="0" presId="urn:microsoft.com/office/officeart/2005/8/layout/vList2"/>
    <dgm:cxn modelId="{610322C1-2F0C-4751-8CB8-38116BD2E264}" type="presParOf" srcId="{9DD64B9A-88B6-400D-85FE-5A49EFD35A91}" destId="{8623985F-13DA-486F-A840-916A5599C300}" srcOrd="3" destOrd="0" presId="urn:microsoft.com/office/officeart/2005/8/layout/vList2"/>
    <dgm:cxn modelId="{8AF2A5D2-283F-41C8-8F9B-B86008EB4EEF}" type="presParOf" srcId="{9DD64B9A-88B6-400D-85FE-5A49EFD35A91}" destId="{9A024C69-6506-4CDB-B116-DECCA81E7895}" srcOrd="4" destOrd="0" presId="urn:microsoft.com/office/officeart/2005/8/layout/vList2"/>
    <dgm:cxn modelId="{C0D7573B-9208-4B95-BDDF-B2E149D51A98}" type="presParOf" srcId="{9DD64B9A-88B6-400D-85FE-5A49EFD35A91}" destId="{C2A57237-7EF9-4D25-B5B2-78A0B07477F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116E82-BBBF-4B81-AC52-9616099E16F1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F9B7A3B-336F-4874-99FC-8317C97749C0}">
      <dgm:prSet/>
      <dgm:spPr/>
      <dgm:t>
        <a:bodyPr/>
        <a:lstStyle/>
        <a:p>
          <a:r>
            <a:rPr lang="en-US" b="0" i="0" dirty="0" err="1"/>
            <a:t>Penempatan</a:t>
          </a:r>
          <a:r>
            <a:rPr lang="en-US" b="0" i="0" dirty="0"/>
            <a:t> </a:t>
          </a:r>
          <a:r>
            <a:rPr lang="en-US" b="0" i="0" dirty="0" err="1"/>
            <a:t>Personalia</a:t>
          </a:r>
          <a:endParaRPr lang="en-US" dirty="0"/>
        </a:p>
      </dgm:t>
    </dgm:pt>
    <dgm:pt modelId="{C316E48A-C8FE-48DE-9F8A-20774A244873}" type="parTrans" cxnId="{3A61A609-A45D-435A-B35B-BA0F55BF7ABB}">
      <dgm:prSet/>
      <dgm:spPr/>
      <dgm:t>
        <a:bodyPr/>
        <a:lstStyle/>
        <a:p>
          <a:endParaRPr lang="en-US"/>
        </a:p>
      </dgm:t>
    </dgm:pt>
    <dgm:pt modelId="{13CB8A41-78DC-4028-B619-0FBD4969D06D}" type="sibTrans" cxnId="{3A61A609-A45D-435A-B35B-BA0F55BF7ABB}">
      <dgm:prSet/>
      <dgm:spPr/>
      <dgm:t>
        <a:bodyPr/>
        <a:lstStyle/>
        <a:p>
          <a:endParaRPr lang="en-US"/>
        </a:p>
      </dgm:t>
    </dgm:pt>
    <dgm:pt modelId="{EFFF08AC-A08D-466F-8888-43E46280006C}">
      <dgm:prSet/>
      <dgm:spPr/>
      <dgm:t>
        <a:bodyPr/>
        <a:lstStyle/>
        <a:p>
          <a:r>
            <a:rPr lang="en-US" b="0" i="0" dirty="0" err="1"/>
            <a:t>Pendinasan</a:t>
          </a:r>
          <a:r>
            <a:rPr lang="en-US" b="0" i="0" dirty="0"/>
            <a:t> dan </a:t>
          </a:r>
          <a:r>
            <a:rPr lang="en-US" b="0" i="0" dirty="0" err="1"/>
            <a:t>Penyelesaian</a:t>
          </a:r>
          <a:r>
            <a:rPr lang="en-US" b="0" i="0" dirty="0"/>
            <a:t> </a:t>
          </a:r>
          <a:r>
            <a:rPr lang="en-US" b="0" i="0" dirty="0" err="1"/>
            <a:t>Konflik</a:t>
          </a:r>
          <a:endParaRPr lang="en-US" dirty="0"/>
        </a:p>
      </dgm:t>
    </dgm:pt>
    <dgm:pt modelId="{97511F14-0016-4E19-BA35-1B9915BB31D6}" type="parTrans" cxnId="{FCCE7638-C069-4313-AC46-962660606CC2}">
      <dgm:prSet/>
      <dgm:spPr/>
      <dgm:t>
        <a:bodyPr/>
        <a:lstStyle/>
        <a:p>
          <a:endParaRPr lang="en-US"/>
        </a:p>
      </dgm:t>
    </dgm:pt>
    <dgm:pt modelId="{D59851C6-ABB6-4D34-985F-428B4ACDDA84}" type="sibTrans" cxnId="{FCCE7638-C069-4313-AC46-962660606CC2}">
      <dgm:prSet/>
      <dgm:spPr/>
      <dgm:t>
        <a:bodyPr/>
        <a:lstStyle/>
        <a:p>
          <a:endParaRPr lang="en-US"/>
        </a:p>
      </dgm:t>
    </dgm:pt>
    <dgm:pt modelId="{6B3551C1-618D-4EA3-85FE-66985FC82D7C}">
      <dgm:prSet/>
      <dgm:spPr/>
      <dgm:t>
        <a:bodyPr/>
        <a:lstStyle/>
        <a:p>
          <a:r>
            <a:rPr lang="en-US" b="0" i="0" dirty="0" err="1"/>
            <a:t>Pengumpulan</a:t>
          </a:r>
          <a:r>
            <a:rPr lang="en-US" b="0" i="0" dirty="0"/>
            <a:t> dan </a:t>
          </a:r>
          <a:r>
            <a:rPr lang="en-US" b="0" i="0" dirty="0" err="1"/>
            <a:t>Pemanfaatan</a:t>
          </a:r>
          <a:r>
            <a:rPr lang="en-US" b="0" i="0" dirty="0"/>
            <a:t> </a:t>
          </a:r>
          <a:r>
            <a:rPr lang="en-US" b="0" i="0" dirty="0" err="1"/>
            <a:t>informasi</a:t>
          </a:r>
          <a:endParaRPr lang="en-US" dirty="0"/>
        </a:p>
      </dgm:t>
    </dgm:pt>
    <dgm:pt modelId="{34BD187F-CDF7-4902-B5AF-1F8F673F41A3}" type="parTrans" cxnId="{4DF0A8E6-B081-4B9D-B004-7AFD31410DD9}">
      <dgm:prSet/>
      <dgm:spPr/>
      <dgm:t>
        <a:bodyPr/>
        <a:lstStyle/>
        <a:p>
          <a:endParaRPr lang="en-US"/>
        </a:p>
      </dgm:t>
    </dgm:pt>
    <dgm:pt modelId="{B0B8E061-2A96-44AC-8B0B-9A7409E8A173}" type="sibTrans" cxnId="{4DF0A8E6-B081-4B9D-B004-7AFD31410DD9}">
      <dgm:prSet/>
      <dgm:spPr/>
      <dgm:t>
        <a:bodyPr/>
        <a:lstStyle/>
        <a:p>
          <a:endParaRPr lang="en-US"/>
        </a:p>
      </dgm:t>
    </dgm:pt>
    <dgm:pt modelId="{E2AAA23E-67EC-4161-86A8-905CE92EE703}">
      <dgm:prSet/>
      <dgm:spPr/>
      <dgm:t>
        <a:bodyPr/>
        <a:lstStyle/>
        <a:p>
          <a:r>
            <a:rPr lang="en-US" b="0" i="0" dirty="0" err="1"/>
            <a:t>Kondisi</a:t>
          </a:r>
          <a:r>
            <a:rPr lang="en-US" b="0" i="0" dirty="0"/>
            <a:t> </a:t>
          </a:r>
          <a:r>
            <a:rPr lang="en-US" b="0" i="0" dirty="0" err="1"/>
            <a:t>Lingkungan</a:t>
          </a:r>
          <a:endParaRPr lang="en-US" dirty="0"/>
        </a:p>
      </dgm:t>
    </dgm:pt>
    <dgm:pt modelId="{4E5AC070-BE9D-4C59-B921-14CFFDCB1EF5}" type="parTrans" cxnId="{CCBA564B-387F-4D9B-8D16-E2B707FBFE1C}">
      <dgm:prSet/>
      <dgm:spPr/>
      <dgm:t>
        <a:bodyPr/>
        <a:lstStyle/>
        <a:p>
          <a:endParaRPr lang="en-US"/>
        </a:p>
      </dgm:t>
    </dgm:pt>
    <dgm:pt modelId="{C0202B88-390C-47A9-9856-EDD036D967A0}" type="sibTrans" cxnId="{CCBA564B-387F-4D9B-8D16-E2B707FBFE1C}">
      <dgm:prSet/>
      <dgm:spPr/>
      <dgm:t>
        <a:bodyPr/>
        <a:lstStyle/>
        <a:p>
          <a:endParaRPr lang="en-US"/>
        </a:p>
      </dgm:t>
    </dgm:pt>
    <dgm:pt modelId="{49FC10CB-097D-4EB6-A7CC-5BAB3CD13D8D}">
      <dgm:prSet/>
      <dgm:spPr/>
      <dgm:t>
        <a:bodyPr/>
        <a:lstStyle/>
        <a:p>
          <a:r>
            <a:rPr lang="en-US" b="0" i="0" dirty="0" err="1"/>
            <a:t>Pembinaan</a:t>
          </a:r>
          <a:r>
            <a:rPr lang="en-US" b="0" i="0" dirty="0"/>
            <a:t> </a:t>
          </a:r>
          <a:r>
            <a:rPr lang="en-US" b="0" i="0" dirty="0" err="1"/>
            <a:t>Hubungan</a:t>
          </a:r>
          <a:r>
            <a:rPr lang="en-US" b="0" i="0" dirty="0"/>
            <a:t> </a:t>
          </a:r>
          <a:r>
            <a:rPr lang="en-US" b="0" i="0" dirty="0" err="1"/>
            <a:t>Komunikasi</a:t>
          </a:r>
          <a:endParaRPr lang="en-US" dirty="0"/>
        </a:p>
      </dgm:t>
    </dgm:pt>
    <dgm:pt modelId="{E188BAEE-DDAA-4F67-8766-0786E0FCEB29}" type="parTrans" cxnId="{0EA5080B-EE35-4CA7-84DC-3D9999ECAD75}">
      <dgm:prSet/>
      <dgm:spPr/>
      <dgm:t>
        <a:bodyPr/>
        <a:lstStyle/>
        <a:p>
          <a:endParaRPr lang="en-US"/>
        </a:p>
      </dgm:t>
    </dgm:pt>
    <dgm:pt modelId="{8E1EFEE1-7B5E-4252-8844-87000220B1B3}" type="sibTrans" cxnId="{0EA5080B-EE35-4CA7-84DC-3D9999ECAD75}">
      <dgm:prSet/>
      <dgm:spPr/>
      <dgm:t>
        <a:bodyPr/>
        <a:lstStyle/>
        <a:p>
          <a:endParaRPr lang="en-US"/>
        </a:p>
      </dgm:t>
    </dgm:pt>
    <dgm:pt modelId="{C12F37E7-1E59-4A30-8B24-5F1360291D5B}" type="pres">
      <dgm:prSet presAssocID="{68116E82-BBBF-4B81-AC52-9616099E16F1}" presName="diagram" presStyleCnt="0">
        <dgm:presLayoutVars>
          <dgm:dir/>
          <dgm:resizeHandles val="exact"/>
        </dgm:presLayoutVars>
      </dgm:prSet>
      <dgm:spPr/>
    </dgm:pt>
    <dgm:pt modelId="{D6D985BC-19ED-4ACA-9FB6-1D3F83D1D210}" type="pres">
      <dgm:prSet presAssocID="{CF9B7A3B-336F-4874-99FC-8317C97749C0}" presName="node" presStyleLbl="node1" presStyleIdx="0" presStyleCnt="5">
        <dgm:presLayoutVars>
          <dgm:bulletEnabled val="1"/>
        </dgm:presLayoutVars>
      </dgm:prSet>
      <dgm:spPr/>
    </dgm:pt>
    <dgm:pt modelId="{9E418343-8B07-4F01-8753-2B929413A483}" type="pres">
      <dgm:prSet presAssocID="{13CB8A41-78DC-4028-B619-0FBD4969D06D}" presName="sibTrans" presStyleCnt="0"/>
      <dgm:spPr/>
    </dgm:pt>
    <dgm:pt modelId="{3B7C3658-BE4D-4CD1-AF9E-AC24BECFEB3D}" type="pres">
      <dgm:prSet presAssocID="{49FC10CB-097D-4EB6-A7CC-5BAB3CD13D8D}" presName="node" presStyleLbl="node1" presStyleIdx="1" presStyleCnt="5">
        <dgm:presLayoutVars>
          <dgm:bulletEnabled val="1"/>
        </dgm:presLayoutVars>
      </dgm:prSet>
      <dgm:spPr/>
    </dgm:pt>
    <dgm:pt modelId="{4CFBA48A-7FB0-4134-AB4F-E8BE022AC936}" type="pres">
      <dgm:prSet presAssocID="{8E1EFEE1-7B5E-4252-8844-87000220B1B3}" presName="sibTrans" presStyleCnt="0"/>
      <dgm:spPr/>
    </dgm:pt>
    <dgm:pt modelId="{F62BEBE6-B27F-4A78-87F1-DA7B2657EBCC}" type="pres">
      <dgm:prSet presAssocID="{EFFF08AC-A08D-466F-8888-43E46280006C}" presName="node" presStyleLbl="node1" presStyleIdx="2" presStyleCnt="5">
        <dgm:presLayoutVars>
          <dgm:bulletEnabled val="1"/>
        </dgm:presLayoutVars>
      </dgm:prSet>
      <dgm:spPr/>
    </dgm:pt>
    <dgm:pt modelId="{CC225300-4237-489B-87F3-4EADED027C9D}" type="pres">
      <dgm:prSet presAssocID="{D59851C6-ABB6-4D34-985F-428B4ACDDA84}" presName="sibTrans" presStyleCnt="0"/>
      <dgm:spPr/>
    </dgm:pt>
    <dgm:pt modelId="{060B3CD7-278E-45D7-B6FB-C88973F9F70B}" type="pres">
      <dgm:prSet presAssocID="{6B3551C1-618D-4EA3-85FE-66985FC82D7C}" presName="node" presStyleLbl="node1" presStyleIdx="3" presStyleCnt="5">
        <dgm:presLayoutVars>
          <dgm:bulletEnabled val="1"/>
        </dgm:presLayoutVars>
      </dgm:prSet>
      <dgm:spPr/>
    </dgm:pt>
    <dgm:pt modelId="{947184C6-02DB-4D6C-8803-10B85CC58EF5}" type="pres">
      <dgm:prSet presAssocID="{B0B8E061-2A96-44AC-8B0B-9A7409E8A173}" presName="sibTrans" presStyleCnt="0"/>
      <dgm:spPr/>
    </dgm:pt>
    <dgm:pt modelId="{3797E74E-0917-4830-8C7F-877B7D51812F}" type="pres">
      <dgm:prSet presAssocID="{E2AAA23E-67EC-4161-86A8-905CE92EE703}" presName="node" presStyleLbl="node1" presStyleIdx="4" presStyleCnt="5">
        <dgm:presLayoutVars>
          <dgm:bulletEnabled val="1"/>
        </dgm:presLayoutVars>
      </dgm:prSet>
      <dgm:spPr/>
    </dgm:pt>
  </dgm:ptLst>
  <dgm:cxnLst>
    <dgm:cxn modelId="{3A61A609-A45D-435A-B35B-BA0F55BF7ABB}" srcId="{68116E82-BBBF-4B81-AC52-9616099E16F1}" destId="{CF9B7A3B-336F-4874-99FC-8317C97749C0}" srcOrd="0" destOrd="0" parTransId="{C316E48A-C8FE-48DE-9F8A-20774A244873}" sibTransId="{13CB8A41-78DC-4028-B619-0FBD4969D06D}"/>
    <dgm:cxn modelId="{0EA5080B-EE35-4CA7-84DC-3D9999ECAD75}" srcId="{68116E82-BBBF-4B81-AC52-9616099E16F1}" destId="{49FC10CB-097D-4EB6-A7CC-5BAB3CD13D8D}" srcOrd="1" destOrd="0" parTransId="{E188BAEE-DDAA-4F67-8766-0786E0FCEB29}" sibTransId="{8E1EFEE1-7B5E-4252-8844-87000220B1B3}"/>
    <dgm:cxn modelId="{D9BD2523-6236-42CC-B468-D8333F57294D}" type="presOf" srcId="{EFFF08AC-A08D-466F-8888-43E46280006C}" destId="{F62BEBE6-B27F-4A78-87F1-DA7B2657EBCC}" srcOrd="0" destOrd="0" presId="urn:microsoft.com/office/officeart/2005/8/layout/default"/>
    <dgm:cxn modelId="{FCCE7638-C069-4313-AC46-962660606CC2}" srcId="{68116E82-BBBF-4B81-AC52-9616099E16F1}" destId="{EFFF08AC-A08D-466F-8888-43E46280006C}" srcOrd="2" destOrd="0" parTransId="{97511F14-0016-4E19-BA35-1B9915BB31D6}" sibTransId="{D59851C6-ABB6-4D34-985F-428B4ACDDA84}"/>
    <dgm:cxn modelId="{6F7B9941-77EA-4F33-BEF0-113105FFA605}" type="presOf" srcId="{CF9B7A3B-336F-4874-99FC-8317C97749C0}" destId="{D6D985BC-19ED-4ACA-9FB6-1D3F83D1D210}" srcOrd="0" destOrd="0" presId="urn:microsoft.com/office/officeart/2005/8/layout/default"/>
    <dgm:cxn modelId="{F49F0F63-6D8E-44A3-A494-17721640FF6E}" type="presOf" srcId="{68116E82-BBBF-4B81-AC52-9616099E16F1}" destId="{C12F37E7-1E59-4A30-8B24-5F1360291D5B}" srcOrd="0" destOrd="0" presId="urn:microsoft.com/office/officeart/2005/8/layout/default"/>
    <dgm:cxn modelId="{270A1D65-74D6-4421-A8D9-56CDCA343C0E}" type="presOf" srcId="{49FC10CB-097D-4EB6-A7CC-5BAB3CD13D8D}" destId="{3B7C3658-BE4D-4CD1-AF9E-AC24BECFEB3D}" srcOrd="0" destOrd="0" presId="urn:microsoft.com/office/officeart/2005/8/layout/default"/>
    <dgm:cxn modelId="{CCBA564B-387F-4D9B-8D16-E2B707FBFE1C}" srcId="{68116E82-BBBF-4B81-AC52-9616099E16F1}" destId="{E2AAA23E-67EC-4161-86A8-905CE92EE703}" srcOrd="4" destOrd="0" parTransId="{4E5AC070-BE9D-4C59-B921-14CFFDCB1EF5}" sibTransId="{C0202B88-390C-47A9-9856-EDD036D967A0}"/>
    <dgm:cxn modelId="{92FFABD5-4D88-4F43-AF9E-AAFF37A065B5}" type="presOf" srcId="{E2AAA23E-67EC-4161-86A8-905CE92EE703}" destId="{3797E74E-0917-4830-8C7F-877B7D51812F}" srcOrd="0" destOrd="0" presId="urn:microsoft.com/office/officeart/2005/8/layout/default"/>
    <dgm:cxn modelId="{4DF0A8E6-B081-4B9D-B004-7AFD31410DD9}" srcId="{68116E82-BBBF-4B81-AC52-9616099E16F1}" destId="{6B3551C1-618D-4EA3-85FE-66985FC82D7C}" srcOrd="3" destOrd="0" parTransId="{34BD187F-CDF7-4902-B5AF-1F8F673F41A3}" sibTransId="{B0B8E061-2A96-44AC-8B0B-9A7409E8A173}"/>
    <dgm:cxn modelId="{3A8354F9-4B06-4E6B-A4E7-5AC818444090}" type="presOf" srcId="{6B3551C1-618D-4EA3-85FE-66985FC82D7C}" destId="{060B3CD7-278E-45D7-B6FB-C88973F9F70B}" srcOrd="0" destOrd="0" presId="urn:microsoft.com/office/officeart/2005/8/layout/default"/>
    <dgm:cxn modelId="{46794B26-E340-4BF6-9B14-40B2F515554A}" type="presParOf" srcId="{C12F37E7-1E59-4A30-8B24-5F1360291D5B}" destId="{D6D985BC-19ED-4ACA-9FB6-1D3F83D1D210}" srcOrd="0" destOrd="0" presId="urn:microsoft.com/office/officeart/2005/8/layout/default"/>
    <dgm:cxn modelId="{975F1025-8665-42BF-961B-7CA9CA2EE619}" type="presParOf" srcId="{C12F37E7-1E59-4A30-8B24-5F1360291D5B}" destId="{9E418343-8B07-4F01-8753-2B929413A483}" srcOrd="1" destOrd="0" presId="urn:microsoft.com/office/officeart/2005/8/layout/default"/>
    <dgm:cxn modelId="{0BCE076B-6EBA-4ADE-ABAC-B185DD41970A}" type="presParOf" srcId="{C12F37E7-1E59-4A30-8B24-5F1360291D5B}" destId="{3B7C3658-BE4D-4CD1-AF9E-AC24BECFEB3D}" srcOrd="2" destOrd="0" presId="urn:microsoft.com/office/officeart/2005/8/layout/default"/>
    <dgm:cxn modelId="{C90E37DD-0E63-451A-A884-679728DAF52D}" type="presParOf" srcId="{C12F37E7-1E59-4A30-8B24-5F1360291D5B}" destId="{4CFBA48A-7FB0-4134-AB4F-E8BE022AC936}" srcOrd="3" destOrd="0" presId="urn:microsoft.com/office/officeart/2005/8/layout/default"/>
    <dgm:cxn modelId="{099B2067-F817-407D-9286-05C07926BEB0}" type="presParOf" srcId="{C12F37E7-1E59-4A30-8B24-5F1360291D5B}" destId="{F62BEBE6-B27F-4A78-87F1-DA7B2657EBCC}" srcOrd="4" destOrd="0" presId="urn:microsoft.com/office/officeart/2005/8/layout/default"/>
    <dgm:cxn modelId="{E899F329-7866-43B4-B110-9BAD152AAC59}" type="presParOf" srcId="{C12F37E7-1E59-4A30-8B24-5F1360291D5B}" destId="{CC225300-4237-489B-87F3-4EADED027C9D}" srcOrd="5" destOrd="0" presId="urn:microsoft.com/office/officeart/2005/8/layout/default"/>
    <dgm:cxn modelId="{7E9DAC8A-A58B-4084-9892-EFFB8E3323F1}" type="presParOf" srcId="{C12F37E7-1E59-4A30-8B24-5F1360291D5B}" destId="{060B3CD7-278E-45D7-B6FB-C88973F9F70B}" srcOrd="6" destOrd="0" presId="urn:microsoft.com/office/officeart/2005/8/layout/default"/>
    <dgm:cxn modelId="{BD22D343-FB7F-4C77-AD5E-084BA9304CC5}" type="presParOf" srcId="{C12F37E7-1E59-4A30-8B24-5F1360291D5B}" destId="{947184C6-02DB-4D6C-8803-10B85CC58EF5}" srcOrd="7" destOrd="0" presId="urn:microsoft.com/office/officeart/2005/8/layout/default"/>
    <dgm:cxn modelId="{1BA1D7F0-C98F-44C1-A698-FBA1FC34714C}" type="presParOf" srcId="{C12F37E7-1E59-4A30-8B24-5F1360291D5B}" destId="{3797E74E-0917-4830-8C7F-877B7D51812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AF7E354-144B-432B-BD4F-24CE88E45EA2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D298D48-D1C5-4BE0-BAC6-0A480FF52ECA}">
      <dgm:prSet/>
      <dgm:spPr/>
      <dgm:t>
        <a:bodyPr/>
        <a:lstStyle/>
        <a:p>
          <a:r>
            <a:rPr lang="en-US" b="1" i="0" u="sng" dirty="0" err="1"/>
            <a:t>Metode</a:t>
          </a:r>
          <a:r>
            <a:rPr lang="en-US" b="1" i="0" u="sng" dirty="0"/>
            <a:t> </a:t>
          </a:r>
          <a:r>
            <a:rPr lang="en-US" b="1" i="0" u="sng" dirty="0" err="1"/>
            <a:t>kualitatif</a:t>
          </a:r>
          <a:r>
            <a:rPr lang="en-US" b="1" i="0" u="sng" dirty="0"/>
            <a:t> </a:t>
          </a:r>
          <a:r>
            <a:rPr lang="en-US" b="0" i="0" dirty="0" err="1"/>
            <a:t>untuk</a:t>
          </a:r>
          <a:r>
            <a:rPr lang="en-US" b="0" i="0" dirty="0"/>
            <a:t> </a:t>
          </a:r>
          <a:r>
            <a:rPr lang="en-US" b="0" i="0" dirty="0" err="1"/>
            <a:t>memperoleh</a:t>
          </a:r>
          <a:r>
            <a:rPr lang="en-US" b="0" i="0" dirty="0"/>
            <a:t> </a:t>
          </a:r>
          <a:r>
            <a:rPr lang="en-US" b="0" i="0" dirty="0" err="1"/>
            <a:t>pemahaman</a:t>
          </a:r>
          <a:r>
            <a:rPr lang="en-US" b="0" i="0" dirty="0"/>
            <a:t> </a:t>
          </a:r>
          <a:r>
            <a:rPr lang="en-US" b="0" i="0" dirty="0" err="1"/>
            <a:t>tentang</a:t>
          </a:r>
          <a:r>
            <a:rPr lang="en-US" b="0" i="0" dirty="0"/>
            <a:t> </a:t>
          </a:r>
          <a:r>
            <a:rPr lang="en-US" b="0" i="0" dirty="0" err="1"/>
            <a:t>hal</a:t>
          </a:r>
          <a:r>
            <a:rPr lang="en-US" b="0" i="0" dirty="0"/>
            <a:t> </a:t>
          </a:r>
          <a:r>
            <a:rPr lang="en-US" b="0" i="0" dirty="0" err="1"/>
            <a:t>rumit</a:t>
          </a:r>
          <a:r>
            <a:rPr lang="en-US" b="0" i="0" dirty="0"/>
            <a:t>, </a:t>
          </a:r>
          <a:r>
            <a:rPr lang="en-US" b="0" i="0" dirty="0" err="1"/>
            <a:t>terfragmentasi</a:t>
          </a:r>
          <a:r>
            <a:rPr lang="en-US" b="0" i="0" dirty="0"/>
            <a:t>, dan </a:t>
          </a:r>
          <a:r>
            <a:rPr lang="en-US" b="0" i="0" dirty="0" err="1"/>
            <a:t>mengubah</a:t>
          </a:r>
          <a:r>
            <a:rPr lang="en-US" b="0" i="0" dirty="0"/>
            <a:t> </a:t>
          </a:r>
          <a:r>
            <a:rPr lang="en-US" b="0" i="0" dirty="0" err="1"/>
            <a:t>sifat</a:t>
          </a:r>
          <a:r>
            <a:rPr lang="en-US" b="0" i="0" dirty="0"/>
            <a:t> </a:t>
          </a:r>
          <a:r>
            <a:rPr lang="en-US" b="0" i="0" dirty="0" err="1"/>
            <a:t>kelompok</a:t>
          </a:r>
          <a:r>
            <a:rPr lang="en-US" b="0" i="0" dirty="0"/>
            <a:t> </a:t>
          </a:r>
          <a:r>
            <a:rPr lang="en-US" b="0" i="0" dirty="0" err="1"/>
            <a:t>budaya</a:t>
          </a:r>
          <a:endParaRPr lang="en-US" dirty="0"/>
        </a:p>
      </dgm:t>
    </dgm:pt>
    <dgm:pt modelId="{AF6FD1FB-28D6-45A9-8597-312ECE600977}" type="parTrans" cxnId="{0C953B41-7E8C-40D9-908E-A4B2E1C99D73}">
      <dgm:prSet/>
      <dgm:spPr/>
      <dgm:t>
        <a:bodyPr/>
        <a:lstStyle/>
        <a:p>
          <a:endParaRPr lang="en-US"/>
        </a:p>
      </dgm:t>
    </dgm:pt>
    <dgm:pt modelId="{37D7E379-DC2B-4D8F-8D20-EC9DA4533B23}" type="sibTrans" cxnId="{0C953B41-7E8C-40D9-908E-A4B2E1C99D73}">
      <dgm:prSet/>
      <dgm:spPr/>
      <dgm:t>
        <a:bodyPr/>
        <a:lstStyle/>
        <a:p>
          <a:endParaRPr lang="en-US"/>
        </a:p>
      </dgm:t>
    </dgm:pt>
    <dgm:pt modelId="{AF71A824-6103-4C7E-ABC2-937C02057246}">
      <dgm:prSet/>
      <dgm:spPr/>
      <dgm:t>
        <a:bodyPr/>
        <a:lstStyle/>
        <a:p>
          <a:r>
            <a:rPr lang="en-US" b="0" i="0" dirty="0" err="1"/>
            <a:t>Perlu</a:t>
          </a:r>
          <a:r>
            <a:rPr lang="en-US" b="0" i="0" dirty="0"/>
            <a:t> </a:t>
          </a:r>
          <a:r>
            <a:rPr lang="en-US" b="0" i="0" dirty="0" err="1"/>
            <a:t>mencoba</a:t>
          </a:r>
          <a:r>
            <a:rPr lang="en-US" b="0" i="0" dirty="0"/>
            <a:t> </a:t>
          </a:r>
          <a:r>
            <a:rPr lang="en-US" b="0" i="0" dirty="0" err="1"/>
            <a:t>untuk</a:t>
          </a:r>
          <a:r>
            <a:rPr lang="en-US" b="0" i="0" dirty="0"/>
            <a:t> </a:t>
          </a:r>
          <a:r>
            <a:rPr lang="en-US" b="1" i="0" u="sng" dirty="0" err="1"/>
            <a:t>menyelami</a:t>
          </a:r>
          <a:r>
            <a:rPr lang="en-US" b="1" i="0" u="sng" dirty="0"/>
            <a:t> </a:t>
          </a:r>
          <a:r>
            <a:rPr lang="en-US" b="1" i="0" u="sng" dirty="0" err="1"/>
            <a:t>kehidupan</a:t>
          </a:r>
          <a:r>
            <a:rPr lang="en-US" b="1" i="0" u="sng" dirty="0"/>
            <a:t> </a:t>
          </a:r>
          <a:r>
            <a:rPr lang="en-US" b="0" i="0" dirty="0" err="1"/>
            <a:t>berorganisasi</a:t>
          </a:r>
          <a:r>
            <a:rPr lang="en-US" b="0" i="0" dirty="0"/>
            <a:t>. </a:t>
          </a:r>
        </a:p>
        <a:p>
          <a:r>
            <a:rPr lang="en-US" b="0" i="0" dirty="0" err="1"/>
            <a:t>Budaya</a:t>
          </a:r>
          <a:r>
            <a:rPr lang="en-US" b="0" i="0" dirty="0"/>
            <a:t> yang kaya </a:t>
          </a:r>
          <a:r>
            <a:rPr lang="en-US" b="0" i="0" dirty="0" err="1"/>
            <a:t>dapat</a:t>
          </a:r>
          <a:r>
            <a:rPr lang="en-US" b="0" i="0" dirty="0"/>
            <a:t> </a:t>
          </a:r>
          <a:r>
            <a:rPr lang="en-US" b="0" i="0" dirty="0" err="1"/>
            <a:t>dikumpulkan</a:t>
          </a:r>
          <a:r>
            <a:rPr lang="en-US" b="0" i="0" dirty="0"/>
            <a:t> </a:t>
          </a:r>
          <a:r>
            <a:rPr lang="en-US" b="0" i="0" dirty="0" err="1"/>
            <a:t>hanya</a:t>
          </a:r>
          <a:r>
            <a:rPr lang="en-US" b="0" i="0" dirty="0"/>
            <a:t> </a:t>
          </a:r>
          <a:r>
            <a:rPr lang="en-US" b="0" i="0" dirty="0" err="1"/>
            <a:t>melalui</a:t>
          </a:r>
          <a:r>
            <a:rPr lang="en-US" b="0" i="0" dirty="0"/>
            <a:t> </a:t>
          </a:r>
          <a:r>
            <a:rPr lang="en-US" b="0" i="0" dirty="0" err="1"/>
            <a:t>pengalaman</a:t>
          </a:r>
          <a:r>
            <a:rPr lang="en-US" b="0" i="0" dirty="0"/>
            <a:t> </a:t>
          </a:r>
          <a:r>
            <a:rPr lang="en-US" b="0" i="0" dirty="0" err="1"/>
            <a:t>pribadi</a:t>
          </a:r>
          <a:r>
            <a:rPr lang="en-US" b="0" i="0" dirty="0"/>
            <a:t> </a:t>
          </a:r>
          <a:endParaRPr lang="en-US" dirty="0"/>
        </a:p>
      </dgm:t>
    </dgm:pt>
    <dgm:pt modelId="{4A67C79A-D923-4C39-8F48-E85E04E7DCD4}" type="parTrans" cxnId="{EC5E3F27-B1B9-4235-BA8D-31CB929D3063}">
      <dgm:prSet/>
      <dgm:spPr/>
      <dgm:t>
        <a:bodyPr/>
        <a:lstStyle/>
        <a:p>
          <a:endParaRPr lang="en-US"/>
        </a:p>
      </dgm:t>
    </dgm:pt>
    <dgm:pt modelId="{6B2281D9-4024-41CC-84CD-45F5470E0EA1}" type="sibTrans" cxnId="{EC5E3F27-B1B9-4235-BA8D-31CB929D3063}">
      <dgm:prSet/>
      <dgm:spPr/>
      <dgm:t>
        <a:bodyPr/>
        <a:lstStyle/>
        <a:p>
          <a:endParaRPr lang="en-US"/>
        </a:p>
      </dgm:t>
    </dgm:pt>
    <dgm:pt modelId="{B5AB5B3A-C74D-4DB2-A3BA-36B83D27DADC}" type="pres">
      <dgm:prSet presAssocID="{9AF7E354-144B-432B-BD4F-24CE88E45EA2}" presName="outerComposite" presStyleCnt="0">
        <dgm:presLayoutVars>
          <dgm:chMax val="5"/>
          <dgm:dir/>
          <dgm:resizeHandles val="exact"/>
        </dgm:presLayoutVars>
      </dgm:prSet>
      <dgm:spPr/>
    </dgm:pt>
    <dgm:pt modelId="{1825F75D-8D23-4718-9BCF-AC95820F8905}" type="pres">
      <dgm:prSet presAssocID="{9AF7E354-144B-432B-BD4F-24CE88E45EA2}" presName="dummyMaxCanvas" presStyleCnt="0">
        <dgm:presLayoutVars/>
      </dgm:prSet>
      <dgm:spPr/>
    </dgm:pt>
    <dgm:pt modelId="{1462D3DA-D24A-47F1-8DFD-81216B6B4457}" type="pres">
      <dgm:prSet presAssocID="{9AF7E354-144B-432B-BD4F-24CE88E45EA2}" presName="TwoNodes_1" presStyleLbl="node1" presStyleIdx="0" presStyleCnt="2">
        <dgm:presLayoutVars>
          <dgm:bulletEnabled val="1"/>
        </dgm:presLayoutVars>
      </dgm:prSet>
      <dgm:spPr/>
    </dgm:pt>
    <dgm:pt modelId="{56F52105-513E-4053-9550-51D4D46E69A7}" type="pres">
      <dgm:prSet presAssocID="{9AF7E354-144B-432B-BD4F-24CE88E45EA2}" presName="TwoNodes_2" presStyleLbl="node1" presStyleIdx="1" presStyleCnt="2">
        <dgm:presLayoutVars>
          <dgm:bulletEnabled val="1"/>
        </dgm:presLayoutVars>
      </dgm:prSet>
      <dgm:spPr/>
    </dgm:pt>
    <dgm:pt modelId="{24339F75-E914-4766-9ED2-5829A070C3F0}" type="pres">
      <dgm:prSet presAssocID="{9AF7E354-144B-432B-BD4F-24CE88E45EA2}" presName="TwoConn_1-2" presStyleLbl="fgAccFollowNode1" presStyleIdx="0" presStyleCnt="1">
        <dgm:presLayoutVars>
          <dgm:bulletEnabled val="1"/>
        </dgm:presLayoutVars>
      </dgm:prSet>
      <dgm:spPr/>
    </dgm:pt>
    <dgm:pt modelId="{8351D7A3-B525-41C7-B340-64A94F4A6119}" type="pres">
      <dgm:prSet presAssocID="{9AF7E354-144B-432B-BD4F-24CE88E45EA2}" presName="TwoNodes_1_text" presStyleLbl="node1" presStyleIdx="1" presStyleCnt="2">
        <dgm:presLayoutVars>
          <dgm:bulletEnabled val="1"/>
        </dgm:presLayoutVars>
      </dgm:prSet>
      <dgm:spPr/>
    </dgm:pt>
    <dgm:pt modelId="{4D53CE16-C5B0-4DB1-B3EB-2AE926D65734}" type="pres">
      <dgm:prSet presAssocID="{9AF7E354-144B-432B-BD4F-24CE88E45EA2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D0167922-D3FD-4DEE-B3E9-4574B2C7B041}" type="presOf" srcId="{1D298D48-D1C5-4BE0-BAC6-0A480FF52ECA}" destId="{8351D7A3-B525-41C7-B340-64A94F4A6119}" srcOrd="1" destOrd="0" presId="urn:microsoft.com/office/officeart/2005/8/layout/vProcess5"/>
    <dgm:cxn modelId="{EC5E3F27-B1B9-4235-BA8D-31CB929D3063}" srcId="{9AF7E354-144B-432B-BD4F-24CE88E45EA2}" destId="{AF71A824-6103-4C7E-ABC2-937C02057246}" srcOrd="1" destOrd="0" parTransId="{4A67C79A-D923-4C39-8F48-E85E04E7DCD4}" sibTransId="{6B2281D9-4024-41CC-84CD-45F5470E0EA1}"/>
    <dgm:cxn modelId="{A1CD3D60-5689-439D-8754-204CF11DAE2D}" type="presOf" srcId="{37D7E379-DC2B-4D8F-8D20-EC9DA4533B23}" destId="{24339F75-E914-4766-9ED2-5829A070C3F0}" srcOrd="0" destOrd="0" presId="urn:microsoft.com/office/officeart/2005/8/layout/vProcess5"/>
    <dgm:cxn modelId="{0C953B41-7E8C-40D9-908E-A4B2E1C99D73}" srcId="{9AF7E354-144B-432B-BD4F-24CE88E45EA2}" destId="{1D298D48-D1C5-4BE0-BAC6-0A480FF52ECA}" srcOrd="0" destOrd="0" parTransId="{AF6FD1FB-28D6-45A9-8597-312ECE600977}" sibTransId="{37D7E379-DC2B-4D8F-8D20-EC9DA4533B23}"/>
    <dgm:cxn modelId="{D7535D7F-593C-4EDB-BF49-AA9F036F9024}" type="presOf" srcId="{1D298D48-D1C5-4BE0-BAC6-0A480FF52ECA}" destId="{1462D3DA-D24A-47F1-8DFD-81216B6B4457}" srcOrd="0" destOrd="0" presId="urn:microsoft.com/office/officeart/2005/8/layout/vProcess5"/>
    <dgm:cxn modelId="{3F8FE686-08D4-4AEE-8433-8C0B319181C7}" type="presOf" srcId="{AF71A824-6103-4C7E-ABC2-937C02057246}" destId="{4D53CE16-C5B0-4DB1-B3EB-2AE926D65734}" srcOrd="1" destOrd="0" presId="urn:microsoft.com/office/officeart/2005/8/layout/vProcess5"/>
    <dgm:cxn modelId="{A269919F-BFED-494A-8188-75BABF863E3E}" type="presOf" srcId="{9AF7E354-144B-432B-BD4F-24CE88E45EA2}" destId="{B5AB5B3A-C74D-4DB2-A3BA-36B83D27DADC}" srcOrd="0" destOrd="0" presId="urn:microsoft.com/office/officeart/2005/8/layout/vProcess5"/>
    <dgm:cxn modelId="{C1F3CCB8-7161-4AA2-9E83-5B4689881AED}" type="presOf" srcId="{AF71A824-6103-4C7E-ABC2-937C02057246}" destId="{56F52105-513E-4053-9550-51D4D46E69A7}" srcOrd="0" destOrd="0" presId="urn:microsoft.com/office/officeart/2005/8/layout/vProcess5"/>
    <dgm:cxn modelId="{629ECDD0-1626-41ED-ACB0-9F649BF11AF3}" type="presParOf" srcId="{B5AB5B3A-C74D-4DB2-A3BA-36B83D27DADC}" destId="{1825F75D-8D23-4718-9BCF-AC95820F8905}" srcOrd="0" destOrd="0" presId="urn:microsoft.com/office/officeart/2005/8/layout/vProcess5"/>
    <dgm:cxn modelId="{A8D1CD49-79B2-4489-B754-84338708D40E}" type="presParOf" srcId="{B5AB5B3A-C74D-4DB2-A3BA-36B83D27DADC}" destId="{1462D3DA-D24A-47F1-8DFD-81216B6B4457}" srcOrd="1" destOrd="0" presId="urn:microsoft.com/office/officeart/2005/8/layout/vProcess5"/>
    <dgm:cxn modelId="{BE7F035B-3D3B-4278-AE07-E864FC91C25D}" type="presParOf" srcId="{B5AB5B3A-C74D-4DB2-A3BA-36B83D27DADC}" destId="{56F52105-513E-4053-9550-51D4D46E69A7}" srcOrd="2" destOrd="0" presId="urn:microsoft.com/office/officeart/2005/8/layout/vProcess5"/>
    <dgm:cxn modelId="{5B22B0FA-BFDA-486D-90CD-2BB4AE16FFE2}" type="presParOf" srcId="{B5AB5B3A-C74D-4DB2-A3BA-36B83D27DADC}" destId="{24339F75-E914-4766-9ED2-5829A070C3F0}" srcOrd="3" destOrd="0" presId="urn:microsoft.com/office/officeart/2005/8/layout/vProcess5"/>
    <dgm:cxn modelId="{29CB843E-7D2B-4661-ADE1-72CD27AAFAD3}" type="presParOf" srcId="{B5AB5B3A-C74D-4DB2-A3BA-36B83D27DADC}" destId="{8351D7A3-B525-41C7-B340-64A94F4A6119}" srcOrd="4" destOrd="0" presId="urn:microsoft.com/office/officeart/2005/8/layout/vProcess5"/>
    <dgm:cxn modelId="{45A0B2E4-FBBC-44FC-949C-78085E3390C9}" type="presParOf" srcId="{B5AB5B3A-C74D-4DB2-A3BA-36B83D27DADC}" destId="{4D53CE16-C5B0-4DB1-B3EB-2AE926D6573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78E88F-8BB2-4BAB-94A9-47344969745A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734BCF-93C5-428D-9C54-481FDCD3374D}">
      <dgm:prSet/>
      <dgm:spPr/>
      <dgm:t>
        <a:bodyPr/>
        <a:lstStyle/>
        <a:p>
          <a:r>
            <a:rPr lang="en-US" dirty="0" err="1"/>
            <a:t>Pendekatan</a:t>
          </a:r>
          <a:r>
            <a:rPr lang="en-US" dirty="0"/>
            <a:t> I</a:t>
          </a:r>
        </a:p>
      </dgm:t>
    </dgm:pt>
    <dgm:pt modelId="{3EA90F16-9160-4FCB-A7E8-A2EEC7BB773C}" type="parTrans" cxnId="{06E81CE9-98CA-4B69-AAFF-9E72A39672DA}">
      <dgm:prSet/>
      <dgm:spPr/>
      <dgm:t>
        <a:bodyPr/>
        <a:lstStyle/>
        <a:p>
          <a:endParaRPr lang="en-US"/>
        </a:p>
      </dgm:t>
    </dgm:pt>
    <dgm:pt modelId="{5847D8DE-5E4B-4D56-96E9-3466DF4B695E}" type="sibTrans" cxnId="{06E81CE9-98CA-4B69-AAFF-9E72A39672DA}">
      <dgm:prSet/>
      <dgm:spPr/>
      <dgm:t>
        <a:bodyPr/>
        <a:lstStyle/>
        <a:p>
          <a:endParaRPr lang="en-US"/>
        </a:p>
      </dgm:t>
    </dgm:pt>
    <dgm:pt modelId="{67A2F6EE-845B-4A8F-B09A-336AE00BA126}">
      <dgm:prSet/>
      <dgm:spPr/>
      <dgm:t>
        <a:bodyPr/>
        <a:lstStyle/>
        <a:p>
          <a:r>
            <a:rPr lang="en-US" dirty="0" err="1"/>
            <a:t>Pendekatan</a:t>
          </a:r>
          <a:r>
            <a:rPr lang="en-US" dirty="0"/>
            <a:t> II</a:t>
          </a:r>
        </a:p>
      </dgm:t>
    </dgm:pt>
    <dgm:pt modelId="{E314D0B0-C46D-4964-A20A-130747FD297A}" type="parTrans" cxnId="{7AE44AB9-B653-4F74-8078-A7A16786BB40}">
      <dgm:prSet/>
      <dgm:spPr/>
      <dgm:t>
        <a:bodyPr/>
        <a:lstStyle/>
        <a:p>
          <a:endParaRPr lang="en-US"/>
        </a:p>
      </dgm:t>
    </dgm:pt>
    <dgm:pt modelId="{16424CDA-FA91-4765-B75E-7FDF38DA0850}" type="sibTrans" cxnId="{7AE44AB9-B653-4F74-8078-A7A16786BB40}">
      <dgm:prSet/>
      <dgm:spPr/>
      <dgm:t>
        <a:bodyPr/>
        <a:lstStyle/>
        <a:p>
          <a:endParaRPr lang="en-US"/>
        </a:p>
      </dgm:t>
    </dgm:pt>
    <dgm:pt modelId="{75A07D5E-D97D-49DD-9D87-81E6F0F3D9CC}">
      <dgm:prSet/>
      <dgm:spPr/>
      <dgm:t>
        <a:bodyPr/>
        <a:lstStyle/>
        <a:p>
          <a:r>
            <a:rPr lang="en-US" dirty="0" err="1"/>
            <a:t>Budaya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sesuatu</a:t>
          </a:r>
          <a:r>
            <a:rPr lang="en-US" dirty="0"/>
            <a:t> yang </a:t>
          </a:r>
          <a:r>
            <a:rPr lang="en-US" b="1" u="sng" dirty="0" err="1"/>
            <a:t>dimiliki</a:t>
          </a:r>
          <a:r>
            <a:rPr lang="en-US" dirty="0"/>
            <a:t> </a:t>
          </a:r>
          <a:r>
            <a:rPr lang="en-US" dirty="0" err="1"/>
            <a:t>sebuah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 </a:t>
          </a:r>
        </a:p>
      </dgm:t>
    </dgm:pt>
    <dgm:pt modelId="{ED1B5AF6-82A0-4DDB-B78D-FF945CA8F467}" type="parTrans" cxnId="{F27107E5-EB11-400A-B477-D692D8A29077}">
      <dgm:prSet/>
      <dgm:spPr/>
      <dgm:t>
        <a:bodyPr/>
        <a:lstStyle/>
        <a:p>
          <a:endParaRPr lang="en-US"/>
        </a:p>
      </dgm:t>
    </dgm:pt>
    <dgm:pt modelId="{25C3EAC8-C3E7-4B65-98AE-7D42AAC9EC5F}" type="sibTrans" cxnId="{F27107E5-EB11-400A-B477-D692D8A29077}">
      <dgm:prSet/>
      <dgm:spPr/>
      <dgm:t>
        <a:bodyPr/>
        <a:lstStyle/>
        <a:p>
          <a:endParaRPr lang="en-US"/>
        </a:p>
      </dgm:t>
    </dgm:pt>
    <dgm:pt modelId="{1B33A78E-AA2F-4BAB-98F7-3FA390B652FC}">
      <dgm:prSet/>
      <dgm:spPr/>
      <dgm:t>
        <a:bodyPr/>
        <a:lstStyle/>
        <a:p>
          <a:r>
            <a:rPr lang="en-US" dirty="0" err="1"/>
            <a:t>Budaya</a:t>
          </a:r>
          <a:r>
            <a:rPr lang="en-US" dirty="0"/>
            <a:t> </a:t>
          </a:r>
          <a:r>
            <a:rPr lang="en-US" b="1" u="sng" dirty="0" err="1"/>
            <a:t>adalah</a:t>
          </a:r>
          <a:r>
            <a:rPr lang="en-US" b="0" u="none" dirty="0"/>
            <a:t> </a:t>
          </a:r>
          <a:r>
            <a:rPr lang="en-US" dirty="0" err="1"/>
            <a:t>organisasi</a:t>
          </a:r>
          <a:endParaRPr lang="en-US" dirty="0"/>
        </a:p>
      </dgm:t>
    </dgm:pt>
    <dgm:pt modelId="{B7B4256E-0AEC-4BDB-8F18-00A57F3A9B12}" type="parTrans" cxnId="{60BCF4DC-0726-4BD9-BB3B-C401F8770ECF}">
      <dgm:prSet/>
      <dgm:spPr/>
      <dgm:t>
        <a:bodyPr/>
        <a:lstStyle/>
        <a:p>
          <a:endParaRPr lang="en-US"/>
        </a:p>
      </dgm:t>
    </dgm:pt>
    <dgm:pt modelId="{641EB652-1311-4EBA-BC59-5F8AA731498F}" type="sibTrans" cxnId="{60BCF4DC-0726-4BD9-BB3B-C401F8770ECF}">
      <dgm:prSet/>
      <dgm:spPr/>
      <dgm:t>
        <a:bodyPr/>
        <a:lstStyle/>
        <a:p>
          <a:endParaRPr lang="en-US"/>
        </a:p>
      </dgm:t>
    </dgm:pt>
    <dgm:pt modelId="{150DE556-85D9-4029-B671-00983AB71E2A}">
      <dgm:prSet/>
      <dgm:spPr/>
      <dgm:t>
        <a:bodyPr/>
        <a:lstStyle/>
        <a:p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budaya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membangun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menghancurkan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 </a:t>
          </a:r>
        </a:p>
      </dgm:t>
    </dgm:pt>
    <dgm:pt modelId="{FF7350E5-3878-440F-9A05-9A7B2813A1D6}" type="parTrans" cxnId="{F42DE647-FDF5-476F-A247-AF5788488F98}">
      <dgm:prSet/>
      <dgm:spPr/>
      <dgm:t>
        <a:bodyPr/>
        <a:lstStyle/>
        <a:p>
          <a:endParaRPr lang="en-US"/>
        </a:p>
      </dgm:t>
    </dgm:pt>
    <dgm:pt modelId="{0C167A2B-082B-4326-93AE-746BF22473D4}" type="sibTrans" cxnId="{F42DE647-FDF5-476F-A247-AF5788488F98}">
      <dgm:prSet/>
      <dgm:spPr/>
      <dgm:t>
        <a:bodyPr/>
        <a:lstStyle/>
        <a:p>
          <a:endParaRPr lang="en-US"/>
        </a:p>
      </dgm:t>
    </dgm:pt>
    <dgm:pt modelId="{24D592A4-7256-4DA6-9021-7A9EDDC519FB}">
      <dgm:prSet/>
      <dgm:spPr/>
      <dgm:t>
        <a:bodyPr/>
        <a:lstStyle/>
        <a:p>
          <a:r>
            <a:rPr lang="en-US" dirty="0" err="1"/>
            <a:t>Budaya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asumsi</a:t>
          </a:r>
          <a:r>
            <a:rPr lang="en-US" dirty="0"/>
            <a:t>, </a:t>
          </a:r>
          <a:r>
            <a:rPr lang="en-US" dirty="0" err="1"/>
            <a:t>nilai</a:t>
          </a:r>
          <a:r>
            <a:rPr lang="en-US" dirty="0"/>
            <a:t>, </a:t>
          </a:r>
          <a:r>
            <a:rPr lang="en-US" dirty="0" err="1"/>
            <a:t>perilaku</a:t>
          </a:r>
          <a:r>
            <a:rPr lang="en-US" dirty="0"/>
            <a:t>, dan </a:t>
          </a:r>
          <a:r>
            <a:rPr lang="en-US" dirty="0" err="1"/>
            <a:t>artefak</a:t>
          </a:r>
          <a:r>
            <a:rPr lang="en-US" dirty="0"/>
            <a:t> yang </a:t>
          </a:r>
          <a:r>
            <a:rPr lang="en-US" dirty="0" err="1"/>
            <a:t>ditunjukkan</a:t>
          </a:r>
          <a:r>
            <a:rPr lang="en-US" dirty="0"/>
            <a:t> oleh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b="1" u="sng" dirty="0" err="1"/>
            <a:t>beradaptasi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lingkungan</a:t>
          </a:r>
          <a:r>
            <a:rPr lang="en-US" dirty="0"/>
            <a:t> internal dan </a:t>
          </a:r>
          <a:r>
            <a:rPr lang="en-US" dirty="0" err="1"/>
            <a:t>eksternal</a:t>
          </a:r>
          <a:r>
            <a:rPr lang="en-US" dirty="0"/>
            <a:t>.</a:t>
          </a:r>
        </a:p>
      </dgm:t>
    </dgm:pt>
    <dgm:pt modelId="{11CF7AE8-6FD3-4B18-BD0B-D63335B1D07F}" type="parTrans" cxnId="{CD74D2ED-0D4F-4BC6-B51E-56BEB3D16240}">
      <dgm:prSet/>
      <dgm:spPr/>
      <dgm:t>
        <a:bodyPr/>
        <a:lstStyle/>
        <a:p>
          <a:endParaRPr lang="en-US"/>
        </a:p>
      </dgm:t>
    </dgm:pt>
    <dgm:pt modelId="{9574FB2E-D867-487C-898B-EB85F1FBF63D}" type="sibTrans" cxnId="{CD74D2ED-0D4F-4BC6-B51E-56BEB3D16240}">
      <dgm:prSet/>
      <dgm:spPr/>
      <dgm:t>
        <a:bodyPr/>
        <a:lstStyle/>
        <a:p>
          <a:endParaRPr lang="en-US"/>
        </a:p>
      </dgm:t>
    </dgm:pt>
    <dgm:pt modelId="{E85EC61A-8A6F-4778-AB1B-EC87D18BAA08}" type="pres">
      <dgm:prSet presAssocID="{7078E88F-8BB2-4BAB-94A9-47344969745A}" presName="linear" presStyleCnt="0">
        <dgm:presLayoutVars>
          <dgm:dir/>
          <dgm:animLvl val="lvl"/>
          <dgm:resizeHandles val="exact"/>
        </dgm:presLayoutVars>
      </dgm:prSet>
      <dgm:spPr/>
    </dgm:pt>
    <dgm:pt modelId="{A1DCF57B-5961-4A81-AAE2-696E3376EE2F}" type="pres">
      <dgm:prSet presAssocID="{F4734BCF-93C5-428D-9C54-481FDCD3374D}" presName="parentLin" presStyleCnt="0"/>
      <dgm:spPr/>
    </dgm:pt>
    <dgm:pt modelId="{371882B4-BF6E-4852-8966-F033D7DBA735}" type="pres">
      <dgm:prSet presAssocID="{F4734BCF-93C5-428D-9C54-481FDCD3374D}" presName="parentLeftMargin" presStyleLbl="node1" presStyleIdx="0" presStyleCnt="2"/>
      <dgm:spPr/>
    </dgm:pt>
    <dgm:pt modelId="{87100C9B-64B4-4B2E-A915-6C37ED7D71DD}" type="pres">
      <dgm:prSet presAssocID="{F4734BCF-93C5-428D-9C54-481FDCD3374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AD5D242-8258-4884-985A-9254D4D7D41A}" type="pres">
      <dgm:prSet presAssocID="{F4734BCF-93C5-428D-9C54-481FDCD3374D}" presName="negativeSpace" presStyleCnt="0"/>
      <dgm:spPr/>
    </dgm:pt>
    <dgm:pt modelId="{E39F23EB-1DF3-425E-BA89-39299BB04266}" type="pres">
      <dgm:prSet presAssocID="{F4734BCF-93C5-428D-9C54-481FDCD3374D}" presName="childText" presStyleLbl="conFgAcc1" presStyleIdx="0" presStyleCnt="2">
        <dgm:presLayoutVars>
          <dgm:bulletEnabled val="1"/>
        </dgm:presLayoutVars>
      </dgm:prSet>
      <dgm:spPr/>
    </dgm:pt>
    <dgm:pt modelId="{A9B24E53-D4DE-4AF9-A12A-532290D1DAB1}" type="pres">
      <dgm:prSet presAssocID="{5847D8DE-5E4B-4D56-96E9-3466DF4B695E}" presName="spaceBetweenRectangles" presStyleCnt="0"/>
      <dgm:spPr/>
    </dgm:pt>
    <dgm:pt modelId="{46505DE7-BD22-455D-9F4B-0E7B89B54351}" type="pres">
      <dgm:prSet presAssocID="{67A2F6EE-845B-4A8F-B09A-336AE00BA126}" presName="parentLin" presStyleCnt="0"/>
      <dgm:spPr/>
    </dgm:pt>
    <dgm:pt modelId="{89007096-5B23-4CF6-8272-625C735EE896}" type="pres">
      <dgm:prSet presAssocID="{67A2F6EE-845B-4A8F-B09A-336AE00BA126}" presName="parentLeftMargin" presStyleLbl="node1" presStyleIdx="0" presStyleCnt="2"/>
      <dgm:spPr/>
    </dgm:pt>
    <dgm:pt modelId="{EABB76E2-DFA1-4571-89DF-78BF21D50B88}" type="pres">
      <dgm:prSet presAssocID="{67A2F6EE-845B-4A8F-B09A-336AE00BA12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CFB05FE-60DB-42DE-ABD5-A32242655165}" type="pres">
      <dgm:prSet presAssocID="{67A2F6EE-845B-4A8F-B09A-336AE00BA126}" presName="negativeSpace" presStyleCnt="0"/>
      <dgm:spPr/>
    </dgm:pt>
    <dgm:pt modelId="{2F706B13-3A68-477A-BC18-E1F853DD6E22}" type="pres">
      <dgm:prSet presAssocID="{67A2F6EE-845B-4A8F-B09A-336AE00BA12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2A14119-9D26-4443-BB36-B5136E96C53D}" type="presOf" srcId="{F4734BCF-93C5-428D-9C54-481FDCD3374D}" destId="{87100C9B-64B4-4B2E-A915-6C37ED7D71DD}" srcOrd="1" destOrd="0" presId="urn:microsoft.com/office/officeart/2005/8/layout/list1"/>
    <dgm:cxn modelId="{0D76A31C-EDC0-477D-9C3B-81AD5D23C361}" type="presOf" srcId="{75A07D5E-D97D-49DD-9D87-81E6F0F3D9CC}" destId="{E39F23EB-1DF3-425E-BA89-39299BB04266}" srcOrd="0" destOrd="0" presId="urn:microsoft.com/office/officeart/2005/8/layout/list1"/>
    <dgm:cxn modelId="{F42DE647-FDF5-476F-A247-AF5788488F98}" srcId="{F4734BCF-93C5-428D-9C54-481FDCD3374D}" destId="{150DE556-85D9-4029-B671-00983AB71E2A}" srcOrd="1" destOrd="0" parTransId="{FF7350E5-3878-440F-9A05-9A7B2813A1D6}" sibTransId="{0C167A2B-082B-4326-93AE-746BF22473D4}"/>
    <dgm:cxn modelId="{08B6C668-A5C3-4AF2-857F-682E86EF3429}" type="presOf" srcId="{67A2F6EE-845B-4A8F-B09A-336AE00BA126}" destId="{EABB76E2-DFA1-4571-89DF-78BF21D50B88}" srcOrd="1" destOrd="0" presId="urn:microsoft.com/office/officeart/2005/8/layout/list1"/>
    <dgm:cxn modelId="{C69EA970-ABDC-4D24-BEC2-B4BFCF893B59}" type="presOf" srcId="{150DE556-85D9-4029-B671-00983AB71E2A}" destId="{E39F23EB-1DF3-425E-BA89-39299BB04266}" srcOrd="0" destOrd="1" presId="urn:microsoft.com/office/officeart/2005/8/layout/list1"/>
    <dgm:cxn modelId="{60C73CA6-E67D-40D6-91D4-435A6F378976}" type="presOf" srcId="{1B33A78E-AA2F-4BAB-98F7-3FA390B652FC}" destId="{2F706B13-3A68-477A-BC18-E1F853DD6E22}" srcOrd="0" destOrd="0" presId="urn:microsoft.com/office/officeart/2005/8/layout/list1"/>
    <dgm:cxn modelId="{7AE44AB9-B653-4F74-8078-A7A16786BB40}" srcId="{7078E88F-8BB2-4BAB-94A9-47344969745A}" destId="{67A2F6EE-845B-4A8F-B09A-336AE00BA126}" srcOrd="1" destOrd="0" parTransId="{E314D0B0-C46D-4964-A20A-130747FD297A}" sibTransId="{16424CDA-FA91-4765-B75E-7FDF38DA0850}"/>
    <dgm:cxn modelId="{D8724DD0-FD8C-438E-B6B0-1B4CF208953B}" type="presOf" srcId="{67A2F6EE-845B-4A8F-B09A-336AE00BA126}" destId="{89007096-5B23-4CF6-8272-625C735EE896}" srcOrd="0" destOrd="0" presId="urn:microsoft.com/office/officeart/2005/8/layout/list1"/>
    <dgm:cxn modelId="{FB2421D4-CCB2-407D-B47D-6702BA4366F6}" type="presOf" srcId="{7078E88F-8BB2-4BAB-94A9-47344969745A}" destId="{E85EC61A-8A6F-4778-AB1B-EC87D18BAA08}" srcOrd="0" destOrd="0" presId="urn:microsoft.com/office/officeart/2005/8/layout/list1"/>
    <dgm:cxn modelId="{60BCF4DC-0726-4BD9-BB3B-C401F8770ECF}" srcId="{67A2F6EE-845B-4A8F-B09A-336AE00BA126}" destId="{1B33A78E-AA2F-4BAB-98F7-3FA390B652FC}" srcOrd="0" destOrd="0" parTransId="{B7B4256E-0AEC-4BDB-8F18-00A57F3A9B12}" sibTransId="{641EB652-1311-4EBA-BC59-5F8AA731498F}"/>
    <dgm:cxn modelId="{F27107E5-EB11-400A-B477-D692D8A29077}" srcId="{F4734BCF-93C5-428D-9C54-481FDCD3374D}" destId="{75A07D5E-D97D-49DD-9D87-81E6F0F3D9CC}" srcOrd="0" destOrd="0" parTransId="{ED1B5AF6-82A0-4DDB-B78D-FF945CA8F467}" sibTransId="{25C3EAC8-C3E7-4B65-98AE-7D42AAC9EC5F}"/>
    <dgm:cxn modelId="{06E81CE9-98CA-4B69-AAFF-9E72A39672DA}" srcId="{7078E88F-8BB2-4BAB-94A9-47344969745A}" destId="{F4734BCF-93C5-428D-9C54-481FDCD3374D}" srcOrd="0" destOrd="0" parTransId="{3EA90F16-9160-4FCB-A7E8-A2EEC7BB773C}" sibTransId="{5847D8DE-5E4B-4D56-96E9-3466DF4B695E}"/>
    <dgm:cxn modelId="{CD74D2ED-0D4F-4BC6-B51E-56BEB3D16240}" srcId="{67A2F6EE-845B-4A8F-B09A-336AE00BA126}" destId="{24D592A4-7256-4DA6-9021-7A9EDDC519FB}" srcOrd="1" destOrd="0" parTransId="{11CF7AE8-6FD3-4B18-BD0B-D63335B1D07F}" sibTransId="{9574FB2E-D867-487C-898B-EB85F1FBF63D}"/>
    <dgm:cxn modelId="{5EB293F6-2903-404A-BDD2-1C57DB421C3F}" type="presOf" srcId="{24D592A4-7256-4DA6-9021-7A9EDDC519FB}" destId="{2F706B13-3A68-477A-BC18-E1F853DD6E22}" srcOrd="0" destOrd="1" presId="urn:microsoft.com/office/officeart/2005/8/layout/list1"/>
    <dgm:cxn modelId="{3B789CFC-9207-41BC-8969-2EEB45390454}" type="presOf" srcId="{F4734BCF-93C5-428D-9C54-481FDCD3374D}" destId="{371882B4-BF6E-4852-8966-F033D7DBA735}" srcOrd="0" destOrd="0" presId="urn:microsoft.com/office/officeart/2005/8/layout/list1"/>
    <dgm:cxn modelId="{495AF90A-8422-4D1B-BE18-095371B976F3}" type="presParOf" srcId="{E85EC61A-8A6F-4778-AB1B-EC87D18BAA08}" destId="{A1DCF57B-5961-4A81-AAE2-696E3376EE2F}" srcOrd="0" destOrd="0" presId="urn:microsoft.com/office/officeart/2005/8/layout/list1"/>
    <dgm:cxn modelId="{4763C28B-5AC4-4073-8CE2-D75BDBF2E3C1}" type="presParOf" srcId="{A1DCF57B-5961-4A81-AAE2-696E3376EE2F}" destId="{371882B4-BF6E-4852-8966-F033D7DBA735}" srcOrd="0" destOrd="0" presId="urn:microsoft.com/office/officeart/2005/8/layout/list1"/>
    <dgm:cxn modelId="{9DE9E070-F36B-48FA-ABFF-A95424523321}" type="presParOf" srcId="{A1DCF57B-5961-4A81-AAE2-696E3376EE2F}" destId="{87100C9B-64B4-4B2E-A915-6C37ED7D71DD}" srcOrd="1" destOrd="0" presId="urn:microsoft.com/office/officeart/2005/8/layout/list1"/>
    <dgm:cxn modelId="{A1F918DB-B6AF-454F-BC7A-CCF20680B6E4}" type="presParOf" srcId="{E85EC61A-8A6F-4778-AB1B-EC87D18BAA08}" destId="{8AD5D242-8258-4884-985A-9254D4D7D41A}" srcOrd="1" destOrd="0" presId="urn:microsoft.com/office/officeart/2005/8/layout/list1"/>
    <dgm:cxn modelId="{0BF2DA8C-A1D6-4A4F-A26A-BD08D89E1AA0}" type="presParOf" srcId="{E85EC61A-8A6F-4778-AB1B-EC87D18BAA08}" destId="{E39F23EB-1DF3-425E-BA89-39299BB04266}" srcOrd="2" destOrd="0" presId="urn:microsoft.com/office/officeart/2005/8/layout/list1"/>
    <dgm:cxn modelId="{81AD07B0-2012-43CB-8EE6-5C77D8866BDC}" type="presParOf" srcId="{E85EC61A-8A6F-4778-AB1B-EC87D18BAA08}" destId="{A9B24E53-D4DE-4AF9-A12A-532290D1DAB1}" srcOrd="3" destOrd="0" presId="urn:microsoft.com/office/officeart/2005/8/layout/list1"/>
    <dgm:cxn modelId="{3E906052-CFC5-4F5A-80F9-99AA85D0D174}" type="presParOf" srcId="{E85EC61A-8A6F-4778-AB1B-EC87D18BAA08}" destId="{46505DE7-BD22-455D-9F4B-0E7B89B54351}" srcOrd="4" destOrd="0" presId="urn:microsoft.com/office/officeart/2005/8/layout/list1"/>
    <dgm:cxn modelId="{79D1FB3E-D5AF-4B3D-A00C-4CF3C9E6A80B}" type="presParOf" srcId="{46505DE7-BD22-455D-9F4B-0E7B89B54351}" destId="{89007096-5B23-4CF6-8272-625C735EE896}" srcOrd="0" destOrd="0" presId="urn:microsoft.com/office/officeart/2005/8/layout/list1"/>
    <dgm:cxn modelId="{68BA52F3-72DC-4A9D-9A6C-4ED43460F9B7}" type="presParOf" srcId="{46505DE7-BD22-455D-9F4B-0E7B89B54351}" destId="{EABB76E2-DFA1-4571-89DF-78BF21D50B88}" srcOrd="1" destOrd="0" presId="urn:microsoft.com/office/officeart/2005/8/layout/list1"/>
    <dgm:cxn modelId="{6B140298-B5C3-4F79-B195-1F2D1E8D7ACF}" type="presParOf" srcId="{E85EC61A-8A6F-4778-AB1B-EC87D18BAA08}" destId="{ECFB05FE-60DB-42DE-ABD5-A32242655165}" srcOrd="5" destOrd="0" presId="urn:microsoft.com/office/officeart/2005/8/layout/list1"/>
    <dgm:cxn modelId="{27471780-3D53-468A-8E14-3AEE40451B74}" type="presParOf" srcId="{E85EC61A-8A6F-4778-AB1B-EC87D18BAA08}" destId="{2F706B13-3A68-477A-BC18-E1F853DD6E2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271F35-4E33-4B7D-AC6F-60D1194D977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6CEA19-D5BA-4E6F-9729-3D97AA89D633}">
      <dgm:prSet phldrT="[Text]"/>
      <dgm:spPr/>
      <dgm:t>
        <a:bodyPr/>
        <a:lstStyle/>
        <a:p>
          <a:r>
            <a:rPr lang="en-US" dirty="0"/>
            <a:t>Deal and Kennedy’s “Strong Cultures” </a:t>
          </a:r>
        </a:p>
      </dgm:t>
    </dgm:pt>
    <dgm:pt modelId="{8D37A33C-DD94-4ABF-8FB4-5A8523A18B5F}" type="parTrans" cxnId="{FE27FFD2-71F4-42F2-9D6F-94D247978F0B}">
      <dgm:prSet/>
      <dgm:spPr/>
      <dgm:t>
        <a:bodyPr/>
        <a:lstStyle/>
        <a:p>
          <a:endParaRPr lang="en-US"/>
        </a:p>
      </dgm:t>
    </dgm:pt>
    <dgm:pt modelId="{8F00726B-91DF-4C32-AA64-8B4FBA9D6559}" type="sibTrans" cxnId="{FE27FFD2-71F4-42F2-9D6F-94D247978F0B}">
      <dgm:prSet/>
      <dgm:spPr/>
      <dgm:t>
        <a:bodyPr/>
        <a:lstStyle/>
        <a:p>
          <a:endParaRPr lang="en-US"/>
        </a:p>
      </dgm:t>
    </dgm:pt>
    <dgm:pt modelId="{056C0943-7169-411E-9811-95840E3A9DF5}">
      <dgm:prSet/>
      <dgm:spPr/>
      <dgm:t>
        <a:bodyPr/>
        <a:lstStyle/>
        <a:p>
          <a:r>
            <a:rPr lang="en-US"/>
            <a:t>Peters and Waterman’s “Excellent Cultures”</a:t>
          </a:r>
          <a:endParaRPr lang="en-US" dirty="0"/>
        </a:p>
      </dgm:t>
    </dgm:pt>
    <dgm:pt modelId="{B6425451-A909-40D1-B621-FEF139E6D50E}" type="parTrans" cxnId="{B863960D-AFF9-4B86-AF19-B87F3D98C565}">
      <dgm:prSet/>
      <dgm:spPr/>
      <dgm:t>
        <a:bodyPr/>
        <a:lstStyle/>
        <a:p>
          <a:endParaRPr lang="en-US"/>
        </a:p>
      </dgm:t>
    </dgm:pt>
    <dgm:pt modelId="{3B702FC5-792D-426D-AC63-7FF31810D072}" type="sibTrans" cxnId="{B863960D-AFF9-4B86-AF19-B87F3D98C565}">
      <dgm:prSet/>
      <dgm:spPr/>
      <dgm:t>
        <a:bodyPr/>
        <a:lstStyle/>
        <a:p>
          <a:endParaRPr lang="en-US"/>
        </a:p>
      </dgm:t>
    </dgm:pt>
    <dgm:pt modelId="{48B4EB7E-D100-4552-8732-DD37CB1695A9}" type="pres">
      <dgm:prSet presAssocID="{CC271F35-4E33-4B7D-AC6F-60D1194D9775}" presName="linear" presStyleCnt="0">
        <dgm:presLayoutVars>
          <dgm:animLvl val="lvl"/>
          <dgm:resizeHandles val="exact"/>
        </dgm:presLayoutVars>
      </dgm:prSet>
      <dgm:spPr/>
    </dgm:pt>
    <dgm:pt modelId="{9165A92F-32CB-4925-B534-38162A237201}" type="pres">
      <dgm:prSet presAssocID="{746CEA19-D5BA-4E6F-9729-3D97AA89D63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0A1B0D1-0E11-4334-857F-4D7A68FF82EA}" type="pres">
      <dgm:prSet presAssocID="{8F00726B-91DF-4C32-AA64-8B4FBA9D6559}" presName="spacer" presStyleCnt="0"/>
      <dgm:spPr/>
    </dgm:pt>
    <dgm:pt modelId="{249FEB34-A928-4C56-947A-EC0E66364DDD}" type="pres">
      <dgm:prSet presAssocID="{056C0943-7169-411E-9811-95840E3A9DF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863960D-AFF9-4B86-AF19-B87F3D98C565}" srcId="{CC271F35-4E33-4B7D-AC6F-60D1194D9775}" destId="{056C0943-7169-411E-9811-95840E3A9DF5}" srcOrd="1" destOrd="0" parTransId="{B6425451-A909-40D1-B621-FEF139E6D50E}" sibTransId="{3B702FC5-792D-426D-AC63-7FF31810D072}"/>
    <dgm:cxn modelId="{41103368-82B8-4101-8867-402D74915C6D}" type="presOf" srcId="{746CEA19-D5BA-4E6F-9729-3D97AA89D633}" destId="{9165A92F-32CB-4925-B534-38162A237201}" srcOrd="0" destOrd="0" presId="urn:microsoft.com/office/officeart/2005/8/layout/vList2"/>
    <dgm:cxn modelId="{94EBC88E-F7E3-4AFF-AA07-1E7C6E5FD7DC}" type="presOf" srcId="{056C0943-7169-411E-9811-95840E3A9DF5}" destId="{249FEB34-A928-4C56-947A-EC0E66364DDD}" srcOrd="0" destOrd="0" presId="urn:microsoft.com/office/officeart/2005/8/layout/vList2"/>
    <dgm:cxn modelId="{2483FDAC-180E-4642-BEF8-6CC0EBF96D01}" type="presOf" srcId="{CC271F35-4E33-4B7D-AC6F-60D1194D9775}" destId="{48B4EB7E-D100-4552-8732-DD37CB1695A9}" srcOrd="0" destOrd="0" presId="urn:microsoft.com/office/officeart/2005/8/layout/vList2"/>
    <dgm:cxn modelId="{FE27FFD2-71F4-42F2-9D6F-94D247978F0B}" srcId="{CC271F35-4E33-4B7D-AC6F-60D1194D9775}" destId="{746CEA19-D5BA-4E6F-9729-3D97AA89D633}" srcOrd="0" destOrd="0" parTransId="{8D37A33C-DD94-4ABF-8FB4-5A8523A18B5F}" sibTransId="{8F00726B-91DF-4C32-AA64-8B4FBA9D6559}"/>
    <dgm:cxn modelId="{0788D7C1-8B15-416A-8C5D-925A28E1CB4C}" type="presParOf" srcId="{48B4EB7E-D100-4552-8732-DD37CB1695A9}" destId="{9165A92F-32CB-4925-B534-38162A237201}" srcOrd="0" destOrd="0" presId="urn:microsoft.com/office/officeart/2005/8/layout/vList2"/>
    <dgm:cxn modelId="{92AAB35B-EFA3-4AEA-86A3-4DF74B1C6226}" type="presParOf" srcId="{48B4EB7E-D100-4552-8732-DD37CB1695A9}" destId="{30A1B0D1-0E11-4334-857F-4D7A68FF82EA}" srcOrd="1" destOrd="0" presId="urn:microsoft.com/office/officeart/2005/8/layout/vList2"/>
    <dgm:cxn modelId="{BF2D915E-BDAC-4FDE-A442-842A509C29E8}" type="presParOf" srcId="{48B4EB7E-D100-4552-8732-DD37CB1695A9}" destId="{249FEB34-A928-4C56-947A-EC0E66364DD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78E88F-8BB2-4BAB-94A9-47344969745A}" type="doc">
      <dgm:prSet loTypeId="urn:microsoft.com/office/officeart/2005/8/layout/matrix3" loCatId="matrix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4734BCF-93C5-428D-9C54-481FDCD3374D}">
      <dgm:prSet/>
      <dgm:spPr/>
      <dgm:t>
        <a:bodyPr/>
        <a:lstStyle/>
        <a:p>
          <a:r>
            <a:rPr lang="en-US" dirty="0"/>
            <a:t>Nilai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b="1" u="sng" dirty="0" err="1"/>
            <a:t>keyakinan</a:t>
          </a:r>
          <a:r>
            <a:rPr lang="en-US" b="1" u="sng" dirty="0"/>
            <a:t> dan </a:t>
          </a:r>
          <a:r>
            <a:rPr lang="en-US" b="1" u="sng" dirty="0" err="1"/>
            <a:t>visi</a:t>
          </a:r>
          <a:r>
            <a:rPr lang="en-US" dirty="0"/>
            <a:t> </a:t>
          </a:r>
          <a:r>
            <a:rPr lang="en-US" b="1" u="sng" dirty="0"/>
            <a:t>yang </a:t>
          </a:r>
          <a:r>
            <a:rPr lang="en-US" b="1" u="sng" dirty="0" err="1"/>
            <a:t>dimiliki</a:t>
          </a:r>
          <a:r>
            <a:rPr lang="en-US" b="1" u="sng" dirty="0"/>
            <a:t> </a:t>
          </a:r>
          <a:r>
            <a:rPr lang="en-US" dirty="0" err="1"/>
            <a:t>anggota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</a:t>
          </a:r>
        </a:p>
      </dgm:t>
    </dgm:pt>
    <dgm:pt modelId="{3EA90F16-9160-4FCB-A7E8-A2EEC7BB773C}" type="parTrans" cxnId="{06E81CE9-98CA-4B69-AAFF-9E72A39672DA}">
      <dgm:prSet/>
      <dgm:spPr/>
      <dgm:t>
        <a:bodyPr/>
        <a:lstStyle/>
        <a:p>
          <a:endParaRPr lang="en-US"/>
        </a:p>
      </dgm:t>
    </dgm:pt>
    <dgm:pt modelId="{5847D8DE-5E4B-4D56-96E9-3466DF4B695E}" type="sibTrans" cxnId="{06E81CE9-98CA-4B69-AAFF-9E72A39672DA}">
      <dgm:prSet/>
      <dgm:spPr/>
      <dgm:t>
        <a:bodyPr/>
        <a:lstStyle/>
        <a:p>
          <a:endParaRPr lang="en-US"/>
        </a:p>
      </dgm:t>
    </dgm:pt>
    <dgm:pt modelId="{FDFD1ACA-FA2D-46BE-8781-64504FA17065}">
      <dgm:prSet/>
      <dgm:spPr/>
      <dgm:t>
        <a:bodyPr/>
        <a:lstStyle/>
        <a:p>
          <a:r>
            <a:rPr lang="en-US"/>
            <a:t>Pahlawan adalah </a:t>
          </a:r>
          <a:r>
            <a:rPr lang="en-US" b="1" u="sng"/>
            <a:t>individu yang memberi contoh</a:t>
          </a:r>
          <a:r>
            <a:rPr lang="en-US"/>
            <a:t> nilai-nilai organisasi</a:t>
          </a:r>
          <a:endParaRPr lang="en-US" dirty="0"/>
        </a:p>
      </dgm:t>
    </dgm:pt>
    <dgm:pt modelId="{F187C6C9-85D5-4B87-B91A-064947B5EB5A}" type="parTrans" cxnId="{D98911DF-D905-491F-AFB2-E1F3BBFF5C26}">
      <dgm:prSet/>
      <dgm:spPr/>
      <dgm:t>
        <a:bodyPr/>
        <a:lstStyle/>
        <a:p>
          <a:endParaRPr lang="en-US"/>
        </a:p>
      </dgm:t>
    </dgm:pt>
    <dgm:pt modelId="{06BD02E9-999F-451C-B866-6BF54C89BB38}" type="sibTrans" cxnId="{D98911DF-D905-491F-AFB2-E1F3BBFF5C26}">
      <dgm:prSet/>
      <dgm:spPr/>
      <dgm:t>
        <a:bodyPr/>
        <a:lstStyle/>
        <a:p>
          <a:endParaRPr lang="en-US"/>
        </a:p>
      </dgm:t>
    </dgm:pt>
    <dgm:pt modelId="{87CB25CB-478B-4BC4-8D23-C243A89132D7}">
      <dgm:prSet/>
      <dgm:spPr/>
      <dgm:t>
        <a:bodyPr/>
        <a:lstStyle/>
        <a:p>
          <a:r>
            <a:rPr lang="en-US"/>
            <a:t>Adat dan ritual adalah upacara organisasi </a:t>
          </a:r>
          <a:r>
            <a:rPr lang="en-US" b="1" u="sng"/>
            <a:t>merayakan nilai-nilainya.</a:t>
          </a:r>
          <a:endParaRPr lang="en-US" b="1" u="sng" dirty="0"/>
        </a:p>
      </dgm:t>
    </dgm:pt>
    <dgm:pt modelId="{1F007DBD-68DC-4756-8C39-6C6DCF67A0E7}" type="parTrans" cxnId="{E18C5DFD-225A-4165-B6A4-DFE9206A78BB}">
      <dgm:prSet/>
      <dgm:spPr/>
      <dgm:t>
        <a:bodyPr/>
        <a:lstStyle/>
        <a:p>
          <a:endParaRPr lang="en-US"/>
        </a:p>
      </dgm:t>
    </dgm:pt>
    <dgm:pt modelId="{BEEEB0B5-9B8E-46E4-AF44-319F4D7CED8B}" type="sibTrans" cxnId="{E18C5DFD-225A-4165-B6A4-DFE9206A78BB}">
      <dgm:prSet/>
      <dgm:spPr/>
      <dgm:t>
        <a:bodyPr/>
        <a:lstStyle/>
        <a:p>
          <a:endParaRPr lang="en-US"/>
        </a:p>
      </dgm:t>
    </dgm:pt>
    <dgm:pt modelId="{B0D95DC3-B50D-42EA-BAEF-4214BBF38CB1}">
      <dgm:prSet/>
      <dgm:spPr/>
      <dgm:t>
        <a:bodyPr/>
        <a:lstStyle/>
        <a:p>
          <a:r>
            <a:rPr lang="en-US"/>
            <a:t>Jaringan budaya adalah sistem </a:t>
          </a:r>
          <a:r>
            <a:rPr lang="en-US" b="1" u="sng"/>
            <a:t>komunikasi nilai-nilai </a:t>
          </a:r>
          <a:r>
            <a:rPr lang="en-US"/>
            <a:t>budaya </a:t>
          </a:r>
          <a:r>
            <a:rPr lang="en-US" b="1" u="sng"/>
            <a:t>dilembagakan</a:t>
          </a:r>
          <a:r>
            <a:rPr lang="en-US"/>
            <a:t> dan diperkuat.</a:t>
          </a:r>
          <a:endParaRPr lang="en-US" dirty="0"/>
        </a:p>
      </dgm:t>
    </dgm:pt>
    <dgm:pt modelId="{F877FB21-FE7B-4B2B-A740-3C8159AFBE55}" type="parTrans" cxnId="{B0F4AB5D-D015-47B5-90A9-9284964140AC}">
      <dgm:prSet/>
      <dgm:spPr/>
      <dgm:t>
        <a:bodyPr/>
        <a:lstStyle/>
        <a:p>
          <a:endParaRPr lang="en-US"/>
        </a:p>
      </dgm:t>
    </dgm:pt>
    <dgm:pt modelId="{D50791D0-6D0C-44E1-BBF1-46F74F833CF1}" type="sibTrans" cxnId="{B0F4AB5D-D015-47B5-90A9-9284964140AC}">
      <dgm:prSet/>
      <dgm:spPr/>
      <dgm:t>
        <a:bodyPr/>
        <a:lstStyle/>
        <a:p>
          <a:endParaRPr lang="en-US"/>
        </a:p>
      </dgm:t>
    </dgm:pt>
    <dgm:pt modelId="{409F4D77-741A-4802-BABD-CF212B7B8F9E}" type="pres">
      <dgm:prSet presAssocID="{7078E88F-8BB2-4BAB-94A9-47344969745A}" presName="matrix" presStyleCnt="0">
        <dgm:presLayoutVars>
          <dgm:chMax val="1"/>
          <dgm:dir/>
          <dgm:resizeHandles val="exact"/>
        </dgm:presLayoutVars>
      </dgm:prSet>
      <dgm:spPr/>
    </dgm:pt>
    <dgm:pt modelId="{EF773F6F-3269-45A2-8A4C-6D6770C097E9}" type="pres">
      <dgm:prSet presAssocID="{7078E88F-8BB2-4BAB-94A9-47344969745A}" presName="diamond" presStyleLbl="bgShp" presStyleIdx="0" presStyleCnt="1"/>
      <dgm:spPr/>
    </dgm:pt>
    <dgm:pt modelId="{23847B25-2226-476E-A1D8-DE99F99668F6}" type="pres">
      <dgm:prSet presAssocID="{7078E88F-8BB2-4BAB-94A9-47344969745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6E732A2-36EF-44E0-A6BB-80592F320635}" type="pres">
      <dgm:prSet presAssocID="{7078E88F-8BB2-4BAB-94A9-47344969745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DCD6A64-0DB2-4A00-BADC-19B04DCC7ABF}" type="pres">
      <dgm:prSet presAssocID="{7078E88F-8BB2-4BAB-94A9-47344969745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CEC1181-55A1-4E19-863C-5F5BBC80C67C}" type="pres">
      <dgm:prSet presAssocID="{7078E88F-8BB2-4BAB-94A9-47344969745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0F4AB5D-D015-47B5-90A9-9284964140AC}" srcId="{7078E88F-8BB2-4BAB-94A9-47344969745A}" destId="{B0D95DC3-B50D-42EA-BAEF-4214BBF38CB1}" srcOrd="3" destOrd="0" parTransId="{F877FB21-FE7B-4B2B-A740-3C8159AFBE55}" sibTransId="{D50791D0-6D0C-44E1-BBF1-46F74F833CF1}"/>
    <dgm:cxn modelId="{2290CD4A-B7EA-47A6-BCA9-7BF84CBFBD1B}" type="presOf" srcId="{F4734BCF-93C5-428D-9C54-481FDCD3374D}" destId="{23847B25-2226-476E-A1D8-DE99F99668F6}" srcOrd="0" destOrd="0" presId="urn:microsoft.com/office/officeart/2005/8/layout/matrix3"/>
    <dgm:cxn modelId="{21BF29DC-C38A-40CF-B3C8-F0643AE089B3}" type="presOf" srcId="{B0D95DC3-B50D-42EA-BAEF-4214BBF38CB1}" destId="{ACEC1181-55A1-4E19-863C-5F5BBC80C67C}" srcOrd="0" destOrd="0" presId="urn:microsoft.com/office/officeart/2005/8/layout/matrix3"/>
    <dgm:cxn modelId="{47F9A6DD-861F-4D71-BD48-6C78D12F2105}" type="presOf" srcId="{FDFD1ACA-FA2D-46BE-8781-64504FA17065}" destId="{16E732A2-36EF-44E0-A6BB-80592F320635}" srcOrd="0" destOrd="0" presId="urn:microsoft.com/office/officeart/2005/8/layout/matrix3"/>
    <dgm:cxn modelId="{D98911DF-D905-491F-AFB2-E1F3BBFF5C26}" srcId="{7078E88F-8BB2-4BAB-94A9-47344969745A}" destId="{FDFD1ACA-FA2D-46BE-8781-64504FA17065}" srcOrd="1" destOrd="0" parTransId="{F187C6C9-85D5-4B87-B91A-064947B5EB5A}" sibTransId="{06BD02E9-999F-451C-B866-6BF54C89BB38}"/>
    <dgm:cxn modelId="{06E81CE9-98CA-4B69-AAFF-9E72A39672DA}" srcId="{7078E88F-8BB2-4BAB-94A9-47344969745A}" destId="{F4734BCF-93C5-428D-9C54-481FDCD3374D}" srcOrd="0" destOrd="0" parTransId="{3EA90F16-9160-4FCB-A7E8-A2EEC7BB773C}" sibTransId="{5847D8DE-5E4B-4D56-96E9-3466DF4B695E}"/>
    <dgm:cxn modelId="{624A8FE9-E1D1-4878-A0EC-E1E961E4FDE4}" type="presOf" srcId="{7078E88F-8BB2-4BAB-94A9-47344969745A}" destId="{409F4D77-741A-4802-BABD-CF212B7B8F9E}" srcOrd="0" destOrd="0" presId="urn:microsoft.com/office/officeart/2005/8/layout/matrix3"/>
    <dgm:cxn modelId="{FD3257EF-0514-4F50-A279-1C54F7C53907}" type="presOf" srcId="{87CB25CB-478B-4BC4-8D23-C243A89132D7}" destId="{DDCD6A64-0DB2-4A00-BADC-19B04DCC7ABF}" srcOrd="0" destOrd="0" presId="urn:microsoft.com/office/officeart/2005/8/layout/matrix3"/>
    <dgm:cxn modelId="{E18C5DFD-225A-4165-B6A4-DFE9206A78BB}" srcId="{7078E88F-8BB2-4BAB-94A9-47344969745A}" destId="{87CB25CB-478B-4BC4-8D23-C243A89132D7}" srcOrd="2" destOrd="0" parTransId="{1F007DBD-68DC-4756-8C39-6C6DCF67A0E7}" sibTransId="{BEEEB0B5-9B8E-46E4-AF44-319F4D7CED8B}"/>
    <dgm:cxn modelId="{53137C08-3979-43DF-8466-50222B899685}" type="presParOf" srcId="{409F4D77-741A-4802-BABD-CF212B7B8F9E}" destId="{EF773F6F-3269-45A2-8A4C-6D6770C097E9}" srcOrd="0" destOrd="0" presId="urn:microsoft.com/office/officeart/2005/8/layout/matrix3"/>
    <dgm:cxn modelId="{2F408679-9A3A-436A-BE81-8EEB95A6C4CD}" type="presParOf" srcId="{409F4D77-741A-4802-BABD-CF212B7B8F9E}" destId="{23847B25-2226-476E-A1D8-DE99F99668F6}" srcOrd="1" destOrd="0" presId="urn:microsoft.com/office/officeart/2005/8/layout/matrix3"/>
    <dgm:cxn modelId="{B07E51B6-6D57-430A-AA14-10BA22A37E75}" type="presParOf" srcId="{409F4D77-741A-4802-BABD-CF212B7B8F9E}" destId="{16E732A2-36EF-44E0-A6BB-80592F320635}" srcOrd="2" destOrd="0" presId="urn:microsoft.com/office/officeart/2005/8/layout/matrix3"/>
    <dgm:cxn modelId="{8C595149-1D99-4289-A60A-59E4B1E5DD00}" type="presParOf" srcId="{409F4D77-741A-4802-BABD-CF212B7B8F9E}" destId="{DDCD6A64-0DB2-4A00-BADC-19B04DCC7ABF}" srcOrd="3" destOrd="0" presId="urn:microsoft.com/office/officeart/2005/8/layout/matrix3"/>
    <dgm:cxn modelId="{97EF6C7E-370A-4A2E-AF06-C42FF6AB5D83}" type="presParOf" srcId="{409F4D77-741A-4802-BABD-CF212B7B8F9E}" destId="{ACEC1181-55A1-4E19-863C-5F5BBC80C67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78E88F-8BB2-4BAB-94A9-47344969745A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897FEF1-32EB-4619-BB52-3500D3673DDB}">
      <dgm:prSet custT="1"/>
      <dgm:spPr/>
      <dgm:t>
        <a:bodyPr/>
        <a:lstStyle/>
        <a:p>
          <a:r>
            <a:rPr lang="en-US" sz="1800" dirty="0" err="1"/>
            <a:t>keunggulan</a:t>
          </a:r>
          <a:r>
            <a:rPr lang="en-US" sz="1800" dirty="0"/>
            <a:t> </a:t>
          </a:r>
          <a:r>
            <a:rPr lang="en-US" sz="1800" dirty="0" err="1"/>
            <a:t>dapat</a:t>
          </a:r>
          <a:r>
            <a:rPr lang="en-US" sz="1800" dirty="0"/>
            <a:t> </a:t>
          </a:r>
          <a:r>
            <a:rPr lang="en-US" sz="1800" dirty="0" err="1"/>
            <a:t>dicapai</a:t>
          </a:r>
          <a:r>
            <a:rPr lang="en-US" sz="1800" dirty="0"/>
            <a:t> </a:t>
          </a:r>
          <a:r>
            <a:rPr lang="en-US" sz="1800" dirty="0" err="1"/>
            <a:t>dengan</a:t>
          </a:r>
          <a:r>
            <a:rPr lang="en-US" sz="1800" dirty="0"/>
            <a:t> </a:t>
          </a:r>
          <a:r>
            <a:rPr lang="en-US" sz="1800" dirty="0" err="1"/>
            <a:t>baik</a:t>
          </a:r>
          <a:r>
            <a:rPr lang="en-US" sz="1800" dirty="0"/>
            <a:t> </a:t>
          </a:r>
          <a:r>
            <a:rPr lang="en-US" sz="1800" dirty="0" err="1"/>
            <a:t>melalui</a:t>
          </a:r>
          <a:r>
            <a:rPr lang="en-US" sz="1800" dirty="0"/>
            <a:t> </a:t>
          </a:r>
          <a:r>
            <a:rPr lang="en-US" sz="1800" dirty="0" err="1"/>
            <a:t>tema-tema</a:t>
          </a:r>
          <a:r>
            <a:rPr lang="en-US" sz="1800" dirty="0"/>
            <a:t> yang </a:t>
          </a:r>
          <a:r>
            <a:rPr lang="en-US" sz="1800" dirty="0" err="1"/>
            <a:t>tercantum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Tabel</a:t>
          </a:r>
          <a:r>
            <a:rPr lang="en-US" sz="1800" dirty="0"/>
            <a:t> </a:t>
          </a:r>
          <a:r>
            <a:rPr lang="en-US" sz="1800" dirty="0" err="1"/>
            <a:t>sbb</a:t>
          </a:r>
          <a:endParaRPr lang="en-US" sz="1800" dirty="0"/>
        </a:p>
      </dgm:t>
    </dgm:pt>
    <dgm:pt modelId="{FB8DBC2A-FF61-4679-877B-FA8893E4EA50}" type="parTrans" cxnId="{8C14A76C-19CA-464F-92C1-23DB68C6CA70}">
      <dgm:prSet/>
      <dgm:spPr/>
      <dgm:t>
        <a:bodyPr/>
        <a:lstStyle/>
        <a:p>
          <a:endParaRPr lang="en-US"/>
        </a:p>
      </dgm:t>
    </dgm:pt>
    <dgm:pt modelId="{1B942BA4-6C0D-48B1-A79A-9A8803EEA3B2}" type="sibTrans" cxnId="{8C14A76C-19CA-464F-92C1-23DB68C6CA70}">
      <dgm:prSet/>
      <dgm:spPr/>
      <dgm:t>
        <a:bodyPr/>
        <a:lstStyle/>
        <a:p>
          <a:endParaRPr lang="en-US"/>
        </a:p>
      </dgm:t>
    </dgm:pt>
    <dgm:pt modelId="{A7E30DB0-A496-4E6E-B620-C4B4B7E44ABF}" type="pres">
      <dgm:prSet presAssocID="{7078E88F-8BB2-4BAB-94A9-47344969745A}" presName="diagram" presStyleCnt="0">
        <dgm:presLayoutVars>
          <dgm:dir/>
          <dgm:resizeHandles val="exact"/>
        </dgm:presLayoutVars>
      </dgm:prSet>
      <dgm:spPr/>
    </dgm:pt>
    <dgm:pt modelId="{8DD378B4-ED7A-4E96-B3C3-3743FF0EE23D}" type="pres">
      <dgm:prSet presAssocID="{F897FEF1-32EB-4619-BB52-3500D3673DDB}" presName="node" presStyleLbl="node1" presStyleIdx="0" presStyleCnt="1" custScaleX="905905">
        <dgm:presLayoutVars>
          <dgm:bulletEnabled val="1"/>
        </dgm:presLayoutVars>
      </dgm:prSet>
      <dgm:spPr/>
    </dgm:pt>
  </dgm:ptLst>
  <dgm:cxnLst>
    <dgm:cxn modelId="{8C14A76C-19CA-464F-92C1-23DB68C6CA70}" srcId="{7078E88F-8BB2-4BAB-94A9-47344969745A}" destId="{F897FEF1-32EB-4619-BB52-3500D3673DDB}" srcOrd="0" destOrd="0" parTransId="{FB8DBC2A-FF61-4679-877B-FA8893E4EA50}" sibTransId="{1B942BA4-6C0D-48B1-A79A-9A8803EEA3B2}"/>
    <dgm:cxn modelId="{D8859173-AD14-4BE6-8897-139C13C9601B}" type="presOf" srcId="{F897FEF1-32EB-4619-BB52-3500D3673DDB}" destId="{8DD378B4-ED7A-4E96-B3C3-3743FF0EE23D}" srcOrd="0" destOrd="0" presId="urn:microsoft.com/office/officeart/2005/8/layout/default"/>
    <dgm:cxn modelId="{0DC42D77-6DA1-49C1-8BE6-16FEDB936343}" type="presOf" srcId="{7078E88F-8BB2-4BAB-94A9-47344969745A}" destId="{A7E30DB0-A496-4E6E-B620-C4B4B7E44ABF}" srcOrd="0" destOrd="0" presId="urn:microsoft.com/office/officeart/2005/8/layout/default"/>
    <dgm:cxn modelId="{EDB8D04E-898B-4821-A7C5-EA0FB3A385C8}" type="presParOf" srcId="{A7E30DB0-A496-4E6E-B620-C4B4B7E44ABF}" destId="{8DD378B4-ED7A-4E96-B3C3-3743FF0EE23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78E88F-8BB2-4BAB-94A9-47344969745A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734BCF-93C5-428D-9C54-481FDCD3374D}">
      <dgm:prSet/>
      <dgm:spPr/>
      <dgm:t>
        <a:bodyPr/>
        <a:lstStyle/>
        <a:p>
          <a:r>
            <a:rPr lang="en-US" b="1" u="sng" dirty="0" err="1"/>
            <a:t>Naif</a:t>
          </a:r>
          <a:r>
            <a:rPr lang="en-US" b="1" u="sng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mengasumsikan</a:t>
          </a:r>
          <a:r>
            <a:rPr lang="en-US" dirty="0"/>
            <a:t> </a:t>
          </a:r>
          <a:r>
            <a:rPr lang="en-US" dirty="0" err="1"/>
            <a:t>bahwa</a:t>
          </a:r>
          <a:r>
            <a:rPr lang="en-US" dirty="0"/>
            <a:t> </a:t>
          </a:r>
          <a:r>
            <a:rPr lang="en-US" dirty="0" err="1"/>
            <a:t>ada</a:t>
          </a:r>
          <a:r>
            <a:rPr lang="en-US" dirty="0"/>
            <a:t> "formula" </a:t>
          </a:r>
          <a:r>
            <a:rPr lang="en-US" b="1" u="sng" dirty="0" err="1"/>
            <a:t>budaya</a:t>
          </a:r>
          <a:r>
            <a:rPr lang="en-US" b="1" u="sng" dirty="0"/>
            <a:t> </a:t>
          </a:r>
          <a:r>
            <a:rPr lang="en-US" b="1" u="sng" dirty="0" err="1"/>
            <a:t>tunggal</a:t>
          </a:r>
          <a:r>
            <a:rPr lang="en-US" b="1" u="sng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mencapai</a:t>
          </a:r>
          <a:r>
            <a:rPr lang="en-US" dirty="0"/>
            <a:t> </a:t>
          </a:r>
          <a:r>
            <a:rPr lang="en-US" dirty="0" err="1"/>
            <a:t>keberhasilan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 </a:t>
          </a:r>
        </a:p>
      </dgm:t>
    </dgm:pt>
    <dgm:pt modelId="{3EA90F16-9160-4FCB-A7E8-A2EEC7BB773C}" type="parTrans" cxnId="{06E81CE9-98CA-4B69-AAFF-9E72A39672DA}">
      <dgm:prSet/>
      <dgm:spPr/>
      <dgm:t>
        <a:bodyPr/>
        <a:lstStyle/>
        <a:p>
          <a:endParaRPr lang="en-US"/>
        </a:p>
      </dgm:t>
    </dgm:pt>
    <dgm:pt modelId="{5847D8DE-5E4B-4D56-96E9-3466DF4B695E}" type="sibTrans" cxnId="{06E81CE9-98CA-4B69-AAFF-9E72A39672DA}">
      <dgm:prSet/>
      <dgm:spPr/>
      <dgm:t>
        <a:bodyPr/>
        <a:lstStyle/>
        <a:p>
          <a:endParaRPr lang="en-US"/>
        </a:p>
      </dgm:t>
    </dgm:pt>
    <dgm:pt modelId="{1D72E460-D305-4FD1-A518-43B820D40EA4}">
      <dgm:prSet/>
      <dgm:spPr/>
      <dgm:t>
        <a:bodyPr/>
        <a:lstStyle/>
        <a:p>
          <a:r>
            <a:rPr lang="en-US" dirty="0" err="1"/>
            <a:t>Pendekatan</a:t>
          </a:r>
          <a:r>
            <a:rPr lang="en-US" dirty="0"/>
            <a:t> </a:t>
          </a:r>
          <a:r>
            <a:rPr lang="en-US" dirty="0" err="1"/>
            <a:t>preskriptif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mengangap</a:t>
          </a:r>
          <a:r>
            <a:rPr lang="en-US" dirty="0"/>
            <a:t> </a:t>
          </a:r>
          <a:r>
            <a:rPr lang="en-US" dirty="0" err="1"/>
            <a:t>budaya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"</a:t>
          </a:r>
          <a:r>
            <a:rPr lang="en-US" b="1" u="sng" dirty="0" err="1"/>
            <a:t>sesuatu</a:t>
          </a:r>
          <a:r>
            <a:rPr lang="en-US" dirty="0"/>
            <a:t>" yang </a:t>
          </a:r>
          <a:r>
            <a:rPr lang="en-US" dirty="0" err="1"/>
            <a:t>dimiliki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</a:t>
          </a:r>
        </a:p>
      </dgm:t>
    </dgm:pt>
    <dgm:pt modelId="{2EE2427D-6AE7-4848-A109-363CA53EEEEE}" type="parTrans" cxnId="{F56F4E1E-7DD1-4C15-AD73-2B11730E5762}">
      <dgm:prSet/>
      <dgm:spPr/>
      <dgm:t>
        <a:bodyPr/>
        <a:lstStyle/>
        <a:p>
          <a:endParaRPr lang="en-US"/>
        </a:p>
      </dgm:t>
    </dgm:pt>
    <dgm:pt modelId="{30846445-3141-4EE3-B7D6-22BD6B74CB1B}" type="sibTrans" cxnId="{F56F4E1E-7DD1-4C15-AD73-2B11730E5762}">
      <dgm:prSet/>
      <dgm:spPr/>
      <dgm:t>
        <a:bodyPr/>
        <a:lstStyle/>
        <a:p>
          <a:endParaRPr lang="en-US"/>
        </a:p>
      </dgm:t>
    </dgm:pt>
    <dgm:pt modelId="{01153F44-B719-46F9-81A1-920825274404}" type="pres">
      <dgm:prSet presAssocID="{7078E88F-8BB2-4BAB-94A9-47344969745A}" presName="linear" presStyleCnt="0">
        <dgm:presLayoutVars>
          <dgm:animLvl val="lvl"/>
          <dgm:resizeHandles val="exact"/>
        </dgm:presLayoutVars>
      </dgm:prSet>
      <dgm:spPr/>
    </dgm:pt>
    <dgm:pt modelId="{019FAA66-F8B4-4098-9862-31811579BC70}" type="pres">
      <dgm:prSet presAssocID="{F4734BCF-93C5-428D-9C54-481FDCD3374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DFB244A-E88E-410B-9731-5638708B915F}" type="pres">
      <dgm:prSet presAssocID="{5847D8DE-5E4B-4D56-96E9-3466DF4B695E}" presName="spacer" presStyleCnt="0"/>
      <dgm:spPr/>
    </dgm:pt>
    <dgm:pt modelId="{189458A7-FB9E-4895-A825-4DD8B413FD81}" type="pres">
      <dgm:prSet presAssocID="{1D72E460-D305-4FD1-A518-43B820D40EA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56F4E1E-7DD1-4C15-AD73-2B11730E5762}" srcId="{7078E88F-8BB2-4BAB-94A9-47344969745A}" destId="{1D72E460-D305-4FD1-A518-43B820D40EA4}" srcOrd="1" destOrd="0" parTransId="{2EE2427D-6AE7-4848-A109-363CA53EEEEE}" sibTransId="{30846445-3141-4EE3-B7D6-22BD6B74CB1B}"/>
    <dgm:cxn modelId="{BC05CE41-B20E-42F5-9F0C-50DDADFAA3B4}" type="presOf" srcId="{1D72E460-D305-4FD1-A518-43B820D40EA4}" destId="{189458A7-FB9E-4895-A825-4DD8B413FD81}" srcOrd="0" destOrd="0" presId="urn:microsoft.com/office/officeart/2005/8/layout/vList2"/>
    <dgm:cxn modelId="{8E97706C-636C-40FD-A6B4-B3246D1486F8}" type="presOf" srcId="{7078E88F-8BB2-4BAB-94A9-47344969745A}" destId="{01153F44-B719-46F9-81A1-920825274404}" srcOrd="0" destOrd="0" presId="urn:microsoft.com/office/officeart/2005/8/layout/vList2"/>
    <dgm:cxn modelId="{C05A1A56-D75D-4AA6-A689-93D1B5D490E5}" type="presOf" srcId="{F4734BCF-93C5-428D-9C54-481FDCD3374D}" destId="{019FAA66-F8B4-4098-9862-31811579BC70}" srcOrd="0" destOrd="0" presId="urn:microsoft.com/office/officeart/2005/8/layout/vList2"/>
    <dgm:cxn modelId="{06E81CE9-98CA-4B69-AAFF-9E72A39672DA}" srcId="{7078E88F-8BB2-4BAB-94A9-47344969745A}" destId="{F4734BCF-93C5-428D-9C54-481FDCD3374D}" srcOrd="0" destOrd="0" parTransId="{3EA90F16-9160-4FCB-A7E8-A2EEC7BB773C}" sibTransId="{5847D8DE-5E4B-4D56-96E9-3466DF4B695E}"/>
    <dgm:cxn modelId="{A1D39835-5C6C-4FC4-8A35-26B0791C7405}" type="presParOf" srcId="{01153F44-B719-46F9-81A1-920825274404}" destId="{019FAA66-F8B4-4098-9862-31811579BC70}" srcOrd="0" destOrd="0" presId="urn:microsoft.com/office/officeart/2005/8/layout/vList2"/>
    <dgm:cxn modelId="{6D346FC5-7E6C-4CAF-B2D6-3FF6FB7CB395}" type="presParOf" srcId="{01153F44-B719-46F9-81A1-920825274404}" destId="{5DFB244A-E88E-410B-9731-5638708B915F}" srcOrd="1" destOrd="0" presId="urn:microsoft.com/office/officeart/2005/8/layout/vList2"/>
    <dgm:cxn modelId="{69814640-9BBA-4D9C-8E92-E4ED7AB153C1}" type="presParOf" srcId="{01153F44-B719-46F9-81A1-920825274404}" destId="{189458A7-FB9E-4895-A825-4DD8B413FD8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78E88F-8BB2-4BAB-94A9-47344969745A}" type="doc">
      <dgm:prSet loTypeId="urn:microsoft.com/office/officeart/2005/8/layout/matrix3" loCatId="matrix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F4734BCF-93C5-428D-9C54-481FDCD3374D}">
      <dgm:prSet/>
      <dgm:spPr/>
      <dgm:t>
        <a:bodyPr/>
        <a:lstStyle/>
        <a:p>
          <a:r>
            <a:rPr lang="en-US" b="1"/>
            <a:t>Budaya Organisasi Rumit</a:t>
          </a:r>
          <a:endParaRPr lang="en-US" b="1" dirty="0"/>
        </a:p>
      </dgm:t>
    </dgm:pt>
    <dgm:pt modelId="{3EA90F16-9160-4FCB-A7E8-A2EEC7BB773C}" type="parTrans" cxnId="{06E81CE9-98CA-4B69-AAFF-9E72A39672DA}">
      <dgm:prSet/>
      <dgm:spPr/>
      <dgm:t>
        <a:bodyPr/>
        <a:lstStyle/>
        <a:p>
          <a:endParaRPr lang="en-US"/>
        </a:p>
      </dgm:t>
    </dgm:pt>
    <dgm:pt modelId="{5847D8DE-5E4B-4D56-96E9-3466DF4B695E}" type="sibTrans" cxnId="{06E81CE9-98CA-4B69-AAFF-9E72A39672DA}">
      <dgm:prSet/>
      <dgm:spPr/>
      <dgm:t>
        <a:bodyPr/>
        <a:lstStyle/>
        <a:p>
          <a:endParaRPr lang="en-US"/>
        </a:p>
      </dgm:t>
    </dgm:pt>
    <dgm:pt modelId="{0D254D0D-464E-455D-840D-DB3A9FBA9484}">
      <dgm:prSet/>
      <dgm:spPr/>
      <dgm:t>
        <a:bodyPr/>
        <a:lstStyle/>
        <a:p>
          <a:r>
            <a:rPr lang="en-US" b="1"/>
            <a:t>Budaya Organisasi Muncul/Tercipta</a:t>
          </a:r>
          <a:endParaRPr lang="en-US" b="1" dirty="0"/>
        </a:p>
      </dgm:t>
    </dgm:pt>
    <dgm:pt modelId="{91F70661-293D-423F-9EF8-AE5E80BC8053}" type="parTrans" cxnId="{7E68501A-C168-45D1-80EF-E2098375B264}">
      <dgm:prSet/>
      <dgm:spPr/>
      <dgm:t>
        <a:bodyPr/>
        <a:lstStyle/>
        <a:p>
          <a:endParaRPr lang="en-US"/>
        </a:p>
      </dgm:t>
    </dgm:pt>
    <dgm:pt modelId="{A223D861-B1BC-4090-8225-97E89F30C91F}" type="sibTrans" cxnId="{7E68501A-C168-45D1-80EF-E2098375B264}">
      <dgm:prSet/>
      <dgm:spPr/>
      <dgm:t>
        <a:bodyPr/>
        <a:lstStyle/>
        <a:p>
          <a:endParaRPr lang="en-US"/>
        </a:p>
      </dgm:t>
    </dgm:pt>
    <dgm:pt modelId="{7AF8C116-F261-42C5-8829-3E6C99C185EF}">
      <dgm:prSet/>
      <dgm:spPr/>
      <dgm:t>
        <a:bodyPr/>
        <a:lstStyle/>
        <a:p>
          <a:r>
            <a:rPr lang="en-US" b="1"/>
            <a:t>Budaya Organisasi Tiadak Tunggal</a:t>
          </a:r>
          <a:endParaRPr lang="en-US" b="1" dirty="0"/>
        </a:p>
      </dgm:t>
    </dgm:pt>
    <dgm:pt modelId="{05E8ED5E-BB4C-4FC9-9852-1E9566A0DE20}" type="parTrans" cxnId="{0A866C4E-EFA2-4FE2-AA72-3C092646BFC5}">
      <dgm:prSet/>
      <dgm:spPr/>
      <dgm:t>
        <a:bodyPr/>
        <a:lstStyle/>
        <a:p>
          <a:endParaRPr lang="en-US"/>
        </a:p>
      </dgm:t>
    </dgm:pt>
    <dgm:pt modelId="{7A983F29-F4C3-44BE-A030-68846CBADB7E}" type="sibTrans" cxnId="{0A866C4E-EFA2-4FE2-AA72-3C092646BFC5}">
      <dgm:prSet/>
      <dgm:spPr/>
      <dgm:t>
        <a:bodyPr/>
        <a:lstStyle/>
        <a:p>
          <a:endParaRPr lang="en-US"/>
        </a:p>
      </dgm:t>
    </dgm:pt>
    <dgm:pt modelId="{F241A538-03AA-4962-B97F-6A7611A20B3A}">
      <dgm:prSet/>
      <dgm:spPr/>
      <dgm:t>
        <a:bodyPr/>
        <a:lstStyle/>
        <a:p>
          <a:r>
            <a:rPr lang="en-US" b="1"/>
            <a:t>Budaya Organisasi Sering Ambigu</a:t>
          </a:r>
          <a:endParaRPr lang="en-US" b="1" dirty="0"/>
        </a:p>
      </dgm:t>
    </dgm:pt>
    <dgm:pt modelId="{AD021444-4224-4EE9-8FA9-6A3789EC5948}" type="parTrans" cxnId="{7028E360-E285-456E-B944-0F26D898E5C6}">
      <dgm:prSet/>
      <dgm:spPr/>
      <dgm:t>
        <a:bodyPr/>
        <a:lstStyle/>
        <a:p>
          <a:endParaRPr lang="en-US"/>
        </a:p>
      </dgm:t>
    </dgm:pt>
    <dgm:pt modelId="{84652145-0125-471F-9550-91A02E2F8636}" type="sibTrans" cxnId="{7028E360-E285-456E-B944-0F26D898E5C6}">
      <dgm:prSet/>
      <dgm:spPr/>
      <dgm:t>
        <a:bodyPr/>
        <a:lstStyle/>
        <a:p>
          <a:endParaRPr lang="en-US"/>
        </a:p>
      </dgm:t>
    </dgm:pt>
    <dgm:pt modelId="{D41A8199-89E0-465E-BE35-249C583F3798}" type="pres">
      <dgm:prSet presAssocID="{7078E88F-8BB2-4BAB-94A9-47344969745A}" presName="matrix" presStyleCnt="0">
        <dgm:presLayoutVars>
          <dgm:chMax val="1"/>
          <dgm:dir/>
          <dgm:resizeHandles val="exact"/>
        </dgm:presLayoutVars>
      </dgm:prSet>
      <dgm:spPr/>
    </dgm:pt>
    <dgm:pt modelId="{3682042B-D074-43B0-85AB-48F272AE4D77}" type="pres">
      <dgm:prSet presAssocID="{7078E88F-8BB2-4BAB-94A9-47344969745A}" presName="diamond" presStyleLbl="bgShp" presStyleIdx="0" presStyleCnt="1"/>
      <dgm:spPr/>
    </dgm:pt>
    <dgm:pt modelId="{DC164C9E-F279-4321-B048-37798EF423EF}" type="pres">
      <dgm:prSet presAssocID="{7078E88F-8BB2-4BAB-94A9-47344969745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AFF6D40-DFD0-4ED2-AAFE-DF4BAD675052}" type="pres">
      <dgm:prSet presAssocID="{7078E88F-8BB2-4BAB-94A9-47344969745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CA2F945-13A6-4FFA-AF1E-3B1E9B83473B}" type="pres">
      <dgm:prSet presAssocID="{7078E88F-8BB2-4BAB-94A9-47344969745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894E39F-2EA2-4CA1-8806-3B81343EA81B}" type="pres">
      <dgm:prSet presAssocID="{7078E88F-8BB2-4BAB-94A9-47344969745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C289A05-23E9-415B-BBBE-532722C23122}" type="presOf" srcId="{F241A538-03AA-4962-B97F-6A7611A20B3A}" destId="{7894E39F-2EA2-4CA1-8806-3B81343EA81B}" srcOrd="0" destOrd="0" presId="urn:microsoft.com/office/officeart/2005/8/layout/matrix3"/>
    <dgm:cxn modelId="{7E68501A-C168-45D1-80EF-E2098375B264}" srcId="{7078E88F-8BB2-4BAB-94A9-47344969745A}" destId="{0D254D0D-464E-455D-840D-DB3A9FBA9484}" srcOrd="1" destOrd="0" parTransId="{91F70661-293D-423F-9EF8-AE5E80BC8053}" sibTransId="{A223D861-B1BC-4090-8225-97E89F30C91F}"/>
    <dgm:cxn modelId="{7028E360-E285-456E-B944-0F26D898E5C6}" srcId="{7078E88F-8BB2-4BAB-94A9-47344969745A}" destId="{F241A538-03AA-4962-B97F-6A7611A20B3A}" srcOrd="3" destOrd="0" parTransId="{AD021444-4224-4EE9-8FA9-6A3789EC5948}" sibTransId="{84652145-0125-471F-9550-91A02E2F8636}"/>
    <dgm:cxn modelId="{0A866C4E-EFA2-4FE2-AA72-3C092646BFC5}" srcId="{7078E88F-8BB2-4BAB-94A9-47344969745A}" destId="{7AF8C116-F261-42C5-8829-3E6C99C185EF}" srcOrd="2" destOrd="0" parTransId="{05E8ED5E-BB4C-4FC9-9852-1E9566A0DE20}" sibTransId="{7A983F29-F4C3-44BE-A030-68846CBADB7E}"/>
    <dgm:cxn modelId="{F7D7477A-3876-44DD-B0A2-FDCC1ABEB1CA}" type="presOf" srcId="{0D254D0D-464E-455D-840D-DB3A9FBA9484}" destId="{AAFF6D40-DFD0-4ED2-AAFE-DF4BAD675052}" srcOrd="0" destOrd="0" presId="urn:microsoft.com/office/officeart/2005/8/layout/matrix3"/>
    <dgm:cxn modelId="{D367127B-2F11-488B-BD0E-202BB2BE0B85}" type="presOf" srcId="{7AF8C116-F261-42C5-8829-3E6C99C185EF}" destId="{7CA2F945-13A6-4FFA-AF1E-3B1E9B83473B}" srcOrd="0" destOrd="0" presId="urn:microsoft.com/office/officeart/2005/8/layout/matrix3"/>
    <dgm:cxn modelId="{242AD4D6-EC79-4D3E-99CB-F9CD78CAEAC3}" type="presOf" srcId="{F4734BCF-93C5-428D-9C54-481FDCD3374D}" destId="{DC164C9E-F279-4321-B048-37798EF423EF}" srcOrd="0" destOrd="0" presId="urn:microsoft.com/office/officeart/2005/8/layout/matrix3"/>
    <dgm:cxn modelId="{8BA134E8-C480-4FBA-8ACE-CD225B182823}" type="presOf" srcId="{7078E88F-8BB2-4BAB-94A9-47344969745A}" destId="{D41A8199-89E0-465E-BE35-249C583F3798}" srcOrd="0" destOrd="0" presId="urn:microsoft.com/office/officeart/2005/8/layout/matrix3"/>
    <dgm:cxn modelId="{06E81CE9-98CA-4B69-AAFF-9E72A39672DA}" srcId="{7078E88F-8BB2-4BAB-94A9-47344969745A}" destId="{F4734BCF-93C5-428D-9C54-481FDCD3374D}" srcOrd="0" destOrd="0" parTransId="{3EA90F16-9160-4FCB-A7E8-A2EEC7BB773C}" sibTransId="{5847D8DE-5E4B-4D56-96E9-3466DF4B695E}"/>
    <dgm:cxn modelId="{76500584-0701-490E-BD58-ED24E7CD28B7}" type="presParOf" srcId="{D41A8199-89E0-465E-BE35-249C583F3798}" destId="{3682042B-D074-43B0-85AB-48F272AE4D77}" srcOrd="0" destOrd="0" presId="urn:microsoft.com/office/officeart/2005/8/layout/matrix3"/>
    <dgm:cxn modelId="{9973F9E5-806A-450E-B240-E9DF7108D650}" type="presParOf" srcId="{D41A8199-89E0-465E-BE35-249C583F3798}" destId="{DC164C9E-F279-4321-B048-37798EF423EF}" srcOrd="1" destOrd="0" presId="urn:microsoft.com/office/officeart/2005/8/layout/matrix3"/>
    <dgm:cxn modelId="{341EBAA7-267C-493C-A263-5B680195F41F}" type="presParOf" srcId="{D41A8199-89E0-465E-BE35-249C583F3798}" destId="{AAFF6D40-DFD0-4ED2-AAFE-DF4BAD675052}" srcOrd="2" destOrd="0" presId="urn:microsoft.com/office/officeart/2005/8/layout/matrix3"/>
    <dgm:cxn modelId="{1CB67C00-48B4-44BB-BA3D-C542EB71F1FA}" type="presParOf" srcId="{D41A8199-89E0-465E-BE35-249C583F3798}" destId="{7CA2F945-13A6-4FFA-AF1E-3B1E9B83473B}" srcOrd="3" destOrd="0" presId="urn:microsoft.com/office/officeart/2005/8/layout/matrix3"/>
    <dgm:cxn modelId="{29AB612D-73B0-4AF9-89C0-B28CB30A4EAB}" type="presParOf" srcId="{D41A8199-89E0-465E-BE35-249C583F3798}" destId="{7894E39F-2EA2-4CA1-8806-3B81343EA81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AB07BB-27E0-43E9-BC53-1145A353B5D4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/>
      <dgm:spPr/>
      <dgm:t>
        <a:bodyPr/>
        <a:lstStyle/>
        <a:p>
          <a:endParaRPr lang="en-US"/>
        </a:p>
      </dgm:t>
    </dgm:pt>
    <dgm:pt modelId="{5551C1A6-736C-43EA-8706-F817A9332147}">
      <dgm:prSet/>
      <dgm:spPr/>
      <dgm:t>
        <a:bodyPr/>
        <a:lstStyle/>
        <a:p>
          <a:r>
            <a:rPr lang="en-US" b="0" i="0" dirty="0" err="1"/>
            <a:t>Budaya</a:t>
          </a:r>
          <a:r>
            <a:rPr lang="en-US" b="0" i="0" dirty="0"/>
            <a:t> </a:t>
          </a:r>
          <a:r>
            <a:rPr lang="en-US" b="0" i="0" dirty="0" err="1"/>
            <a:t>organisasi</a:t>
          </a:r>
          <a:r>
            <a:rPr lang="en-US" b="0" i="0" dirty="0"/>
            <a:t> </a:t>
          </a:r>
          <a:r>
            <a:rPr lang="en-US" b="0" i="0" dirty="0" err="1"/>
            <a:t>dapat</a:t>
          </a:r>
          <a:r>
            <a:rPr lang="en-US" b="0" i="0" dirty="0"/>
            <a:t> </a:t>
          </a:r>
          <a:r>
            <a:rPr lang="en-US" b="0" i="0" dirty="0" err="1"/>
            <a:t>dilihat</a:t>
          </a:r>
          <a:r>
            <a:rPr lang="en-US" b="0" i="0" dirty="0"/>
            <a:t> </a:t>
          </a:r>
          <a:r>
            <a:rPr lang="en-US" b="0" i="0" dirty="0" err="1"/>
            <a:t>melalui</a:t>
          </a:r>
          <a:r>
            <a:rPr lang="en-US" b="0" i="0" dirty="0"/>
            <a:t> </a:t>
          </a:r>
          <a:r>
            <a:rPr lang="en-US" b="1" i="0" dirty="0" err="1"/>
            <a:t>kebiasaan</a:t>
          </a:r>
          <a:r>
            <a:rPr lang="en-US" b="1" i="0" dirty="0"/>
            <a:t> </a:t>
          </a:r>
          <a:r>
            <a:rPr lang="en-US" b="1" i="0" dirty="0" err="1"/>
            <a:t>sehari-hari</a:t>
          </a:r>
          <a:r>
            <a:rPr lang="en-US" b="0" i="0" dirty="0"/>
            <a:t>. </a:t>
          </a:r>
          <a:endParaRPr lang="en-US" dirty="0"/>
        </a:p>
      </dgm:t>
    </dgm:pt>
    <dgm:pt modelId="{861F855C-10C4-4A70-A76A-B41A7EF7555B}" type="parTrans" cxnId="{46F4F6BE-0DDC-4284-8FF3-C9FE4712D493}">
      <dgm:prSet/>
      <dgm:spPr/>
      <dgm:t>
        <a:bodyPr/>
        <a:lstStyle/>
        <a:p>
          <a:endParaRPr lang="en-US"/>
        </a:p>
      </dgm:t>
    </dgm:pt>
    <dgm:pt modelId="{2D8E9256-8E4F-4A4C-B307-F99DB64A7E8A}" type="sibTrans" cxnId="{46F4F6BE-0DDC-4284-8FF3-C9FE4712D493}">
      <dgm:prSet/>
      <dgm:spPr/>
      <dgm:t>
        <a:bodyPr/>
        <a:lstStyle/>
        <a:p>
          <a:endParaRPr lang="en-US"/>
        </a:p>
      </dgm:t>
    </dgm:pt>
    <dgm:pt modelId="{55B691A3-6C06-41A9-B4FA-898DE95D137E}">
      <dgm:prSet/>
      <dgm:spPr/>
      <dgm:t>
        <a:bodyPr/>
        <a:lstStyle/>
        <a:p>
          <a:r>
            <a:rPr lang="en-US" b="0" i="0"/>
            <a:t>Cara mendapatkan gambaran budaya organisasi:</a:t>
          </a:r>
          <a:endParaRPr lang="en-US"/>
        </a:p>
      </dgm:t>
    </dgm:pt>
    <dgm:pt modelId="{BCC0F38F-F760-41C4-83ED-98572A396EAF}" type="parTrans" cxnId="{31CCD803-BDAE-4532-BB19-52EEA4A7402D}">
      <dgm:prSet/>
      <dgm:spPr/>
      <dgm:t>
        <a:bodyPr/>
        <a:lstStyle/>
        <a:p>
          <a:endParaRPr lang="en-US"/>
        </a:p>
      </dgm:t>
    </dgm:pt>
    <dgm:pt modelId="{46109C0F-6F70-4F7B-AA8E-3A2D6B8430B1}" type="sibTrans" cxnId="{31CCD803-BDAE-4532-BB19-52EEA4A7402D}">
      <dgm:prSet/>
      <dgm:spPr/>
      <dgm:t>
        <a:bodyPr/>
        <a:lstStyle/>
        <a:p>
          <a:endParaRPr lang="en-US"/>
        </a:p>
      </dgm:t>
    </dgm:pt>
    <dgm:pt modelId="{DCB6BC70-9D5D-415F-8FCD-8A1AFDBFDEAD}" type="pres">
      <dgm:prSet presAssocID="{15AB07BB-27E0-43E9-BC53-1145A353B5D4}" presName="linear" presStyleCnt="0">
        <dgm:presLayoutVars>
          <dgm:animLvl val="lvl"/>
          <dgm:resizeHandles val="exact"/>
        </dgm:presLayoutVars>
      </dgm:prSet>
      <dgm:spPr/>
    </dgm:pt>
    <dgm:pt modelId="{3006ADA3-F7E0-4A97-9D73-08B246721705}" type="pres">
      <dgm:prSet presAssocID="{5551C1A6-736C-43EA-8706-F817A93321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546607C-C7B7-42EE-9D57-E81DC5F9E7F0}" type="pres">
      <dgm:prSet presAssocID="{2D8E9256-8E4F-4A4C-B307-F99DB64A7E8A}" presName="spacer" presStyleCnt="0"/>
      <dgm:spPr/>
    </dgm:pt>
    <dgm:pt modelId="{8B5A133C-C260-48FB-BF3A-00B928ED72F1}" type="pres">
      <dgm:prSet presAssocID="{55B691A3-6C06-41A9-B4FA-898DE95D137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1CCD803-BDAE-4532-BB19-52EEA4A7402D}" srcId="{15AB07BB-27E0-43E9-BC53-1145A353B5D4}" destId="{55B691A3-6C06-41A9-B4FA-898DE95D137E}" srcOrd="1" destOrd="0" parTransId="{BCC0F38F-F760-41C4-83ED-98572A396EAF}" sibTransId="{46109C0F-6F70-4F7B-AA8E-3A2D6B8430B1}"/>
    <dgm:cxn modelId="{08E56D6F-A5D0-4F98-9F52-56086A05C4B6}" type="presOf" srcId="{5551C1A6-736C-43EA-8706-F817A9332147}" destId="{3006ADA3-F7E0-4A97-9D73-08B246721705}" srcOrd="0" destOrd="0" presId="urn:microsoft.com/office/officeart/2005/8/layout/vList2"/>
    <dgm:cxn modelId="{923845B8-062B-45C4-8319-5F4506314EFF}" type="presOf" srcId="{55B691A3-6C06-41A9-B4FA-898DE95D137E}" destId="{8B5A133C-C260-48FB-BF3A-00B928ED72F1}" srcOrd="0" destOrd="0" presId="urn:microsoft.com/office/officeart/2005/8/layout/vList2"/>
    <dgm:cxn modelId="{46F4F6BE-0DDC-4284-8FF3-C9FE4712D493}" srcId="{15AB07BB-27E0-43E9-BC53-1145A353B5D4}" destId="{5551C1A6-736C-43EA-8706-F817A9332147}" srcOrd="0" destOrd="0" parTransId="{861F855C-10C4-4A70-A76A-B41A7EF7555B}" sibTransId="{2D8E9256-8E4F-4A4C-B307-F99DB64A7E8A}"/>
    <dgm:cxn modelId="{C8978ED5-9142-4EE6-9BE7-0FC36D2A55DF}" type="presOf" srcId="{15AB07BB-27E0-43E9-BC53-1145A353B5D4}" destId="{DCB6BC70-9D5D-415F-8FCD-8A1AFDBFDEAD}" srcOrd="0" destOrd="0" presId="urn:microsoft.com/office/officeart/2005/8/layout/vList2"/>
    <dgm:cxn modelId="{23B41467-E184-4212-9767-4AD78176818D}" type="presParOf" srcId="{DCB6BC70-9D5D-415F-8FCD-8A1AFDBFDEAD}" destId="{3006ADA3-F7E0-4A97-9D73-08B246721705}" srcOrd="0" destOrd="0" presId="urn:microsoft.com/office/officeart/2005/8/layout/vList2"/>
    <dgm:cxn modelId="{72021D90-DC4F-4BBD-B81B-9CC9DED1B0CC}" type="presParOf" srcId="{DCB6BC70-9D5D-415F-8FCD-8A1AFDBFDEAD}" destId="{A546607C-C7B7-42EE-9D57-E81DC5F9E7F0}" srcOrd="1" destOrd="0" presId="urn:microsoft.com/office/officeart/2005/8/layout/vList2"/>
    <dgm:cxn modelId="{705A7AEA-44AB-43C9-A1C9-92D88C08F6A5}" type="presParOf" srcId="{DCB6BC70-9D5D-415F-8FCD-8A1AFDBFDEAD}" destId="{8B5A133C-C260-48FB-BF3A-00B928ED72F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985BC-19ED-4ACA-9FB6-1D3F83D1D210}">
      <dsp:nvSpPr>
        <dsp:cNvPr id="0" name=""/>
        <dsp:cNvSpPr/>
      </dsp:nvSpPr>
      <dsp:spPr>
        <a:xfrm>
          <a:off x="0" y="97068"/>
          <a:ext cx="2386781" cy="14320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 err="1"/>
            <a:t>Struktur</a:t>
          </a:r>
          <a:endParaRPr lang="en-US" sz="2800" kern="1200" dirty="0"/>
        </a:p>
      </dsp:txBody>
      <dsp:txXfrm>
        <a:off x="0" y="97068"/>
        <a:ext cx="2386781" cy="1432068"/>
      </dsp:txXfrm>
    </dsp:sp>
    <dsp:sp modelId="{D142C1BA-92D1-41D0-8D3D-884B3347D149}">
      <dsp:nvSpPr>
        <dsp:cNvPr id="0" name=""/>
        <dsp:cNvSpPr/>
      </dsp:nvSpPr>
      <dsp:spPr>
        <a:xfrm>
          <a:off x="2625459" y="97068"/>
          <a:ext cx="2386781" cy="1432068"/>
        </a:xfrm>
        <a:prstGeom prst="rect">
          <a:avLst/>
        </a:prstGeom>
        <a:solidFill>
          <a:schemeClr val="accent4">
            <a:hueOff val="438523"/>
            <a:satOff val="1066"/>
            <a:lumOff val="17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Tanggung</a:t>
          </a:r>
          <a:r>
            <a:rPr lang="en-US" sz="2800" kern="1200" dirty="0"/>
            <a:t> </a:t>
          </a:r>
          <a:r>
            <a:rPr lang="en-US" sz="2800" kern="1200" dirty="0" err="1"/>
            <a:t>jawab</a:t>
          </a:r>
          <a:endParaRPr lang="en-US" sz="2800" kern="1200" dirty="0"/>
        </a:p>
      </dsp:txBody>
      <dsp:txXfrm>
        <a:off x="2625459" y="97068"/>
        <a:ext cx="2386781" cy="1432068"/>
      </dsp:txXfrm>
    </dsp:sp>
    <dsp:sp modelId="{68859769-61A3-4EB6-B57D-440C6525B56A}">
      <dsp:nvSpPr>
        <dsp:cNvPr id="0" name=""/>
        <dsp:cNvSpPr/>
      </dsp:nvSpPr>
      <dsp:spPr>
        <a:xfrm>
          <a:off x="5250918" y="97068"/>
          <a:ext cx="2386781" cy="1432068"/>
        </a:xfrm>
        <a:prstGeom prst="rect">
          <a:avLst/>
        </a:prstGeom>
        <a:solidFill>
          <a:schemeClr val="accent4">
            <a:hueOff val="877046"/>
            <a:satOff val="2131"/>
            <a:lumOff val="34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Penghargaan</a:t>
          </a:r>
          <a:endParaRPr lang="en-US" sz="2800" kern="1200" dirty="0"/>
        </a:p>
      </dsp:txBody>
      <dsp:txXfrm>
        <a:off x="5250918" y="97068"/>
        <a:ext cx="2386781" cy="1432068"/>
      </dsp:txXfrm>
    </dsp:sp>
    <dsp:sp modelId="{743CAF6F-54DA-4DE3-B8F6-855C5147BA39}">
      <dsp:nvSpPr>
        <dsp:cNvPr id="0" name=""/>
        <dsp:cNvSpPr/>
      </dsp:nvSpPr>
      <dsp:spPr>
        <a:xfrm>
          <a:off x="0" y="1767815"/>
          <a:ext cx="2386781" cy="1432068"/>
        </a:xfrm>
        <a:prstGeom prst="rect">
          <a:avLst/>
        </a:prstGeom>
        <a:solidFill>
          <a:schemeClr val="accent4">
            <a:hueOff val="1315570"/>
            <a:satOff val="3197"/>
            <a:lumOff val="52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Kehangatan</a:t>
          </a:r>
          <a:endParaRPr lang="en-US" sz="2800" kern="1200" dirty="0"/>
        </a:p>
      </dsp:txBody>
      <dsp:txXfrm>
        <a:off x="0" y="1767815"/>
        <a:ext cx="2386781" cy="1432068"/>
      </dsp:txXfrm>
    </dsp:sp>
    <dsp:sp modelId="{06C528E8-4BD8-45D6-A15A-63035D9A8F24}">
      <dsp:nvSpPr>
        <dsp:cNvPr id="0" name=""/>
        <dsp:cNvSpPr/>
      </dsp:nvSpPr>
      <dsp:spPr>
        <a:xfrm>
          <a:off x="2625459" y="1767815"/>
          <a:ext cx="2386781" cy="1432068"/>
        </a:xfrm>
        <a:prstGeom prst="rect">
          <a:avLst/>
        </a:prstGeom>
        <a:solidFill>
          <a:schemeClr val="accent4">
            <a:hueOff val="1754093"/>
            <a:satOff val="4262"/>
            <a:lumOff val="6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Dukungan</a:t>
          </a:r>
          <a:endParaRPr lang="en-US" sz="2800" kern="1200" dirty="0"/>
        </a:p>
      </dsp:txBody>
      <dsp:txXfrm>
        <a:off x="2625459" y="1767815"/>
        <a:ext cx="2386781" cy="1432068"/>
      </dsp:txXfrm>
    </dsp:sp>
    <dsp:sp modelId="{0E17A33B-BCFB-4629-BBE2-9DCEB38F3CA5}">
      <dsp:nvSpPr>
        <dsp:cNvPr id="0" name=""/>
        <dsp:cNvSpPr/>
      </dsp:nvSpPr>
      <dsp:spPr>
        <a:xfrm>
          <a:off x="5250918" y="1767815"/>
          <a:ext cx="2386781" cy="1432068"/>
        </a:xfrm>
        <a:prstGeom prst="rect">
          <a:avLst/>
        </a:prstGeom>
        <a:solidFill>
          <a:schemeClr val="accent4">
            <a:hueOff val="2192616"/>
            <a:satOff val="5328"/>
            <a:lumOff val="87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Standard</a:t>
          </a:r>
        </a:p>
      </dsp:txBody>
      <dsp:txXfrm>
        <a:off x="5250918" y="1767815"/>
        <a:ext cx="2386781" cy="1432068"/>
      </dsp:txXfrm>
    </dsp:sp>
    <dsp:sp modelId="{F6C5C70F-92FC-4FB0-AC2D-0500A075883A}">
      <dsp:nvSpPr>
        <dsp:cNvPr id="0" name=""/>
        <dsp:cNvSpPr/>
      </dsp:nvSpPr>
      <dsp:spPr>
        <a:xfrm>
          <a:off x="0" y="3438562"/>
          <a:ext cx="2386781" cy="1432068"/>
        </a:xfrm>
        <a:prstGeom prst="rect">
          <a:avLst/>
        </a:prstGeom>
        <a:solidFill>
          <a:schemeClr val="accent4">
            <a:hueOff val="2631139"/>
            <a:satOff val="6394"/>
            <a:lumOff val="10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Konflik</a:t>
          </a:r>
          <a:endParaRPr lang="en-US" sz="2800" kern="1200" dirty="0"/>
        </a:p>
      </dsp:txBody>
      <dsp:txXfrm>
        <a:off x="0" y="3438562"/>
        <a:ext cx="2386781" cy="1432068"/>
      </dsp:txXfrm>
    </dsp:sp>
    <dsp:sp modelId="{C1A66DEF-F7D3-4DD0-926B-FA5F97846085}">
      <dsp:nvSpPr>
        <dsp:cNvPr id="0" name=""/>
        <dsp:cNvSpPr/>
      </dsp:nvSpPr>
      <dsp:spPr>
        <a:xfrm>
          <a:off x="2625459" y="3438562"/>
          <a:ext cx="2386781" cy="1432068"/>
        </a:xfrm>
        <a:prstGeom prst="rect">
          <a:avLst/>
        </a:prstGeom>
        <a:solidFill>
          <a:schemeClr val="accent4">
            <a:hueOff val="3069662"/>
            <a:satOff val="7459"/>
            <a:lumOff val="121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Risiko</a:t>
          </a:r>
          <a:endParaRPr lang="en-US" sz="2800" kern="1200" dirty="0"/>
        </a:p>
      </dsp:txBody>
      <dsp:txXfrm>
        <a:off x="2625459" y="3438562"/>
        <a:ext cx="2386781" cy="1432068"/>
      </dsp:txXfrm>
    </dsp:sp>
    <dsp:sp modelId="{26DFCDE5-4432-43E8-A62A-6A73CA2D28E9}">
      <dsp:nvSpPr>
        <dsp:cNvPr id="0" name=""/>
        <dsp:cNvSpPr/>
      </dsp:nvSpPr>
      <dsp:spPr>
        <a:xfrm>
          <a:off x="5250918" y="3438562"/>
          <a:ext cx="2386781" cy="1432068"/>
        </a:xfrm>
        <a:prstGeom prst="rect">
          <a:avLst/>
        </a:prstGeom>
        <a:solidFill>
          <a:schemeClr val="accent4">
            <a:hueOff val="3508185"/>
            <a:satOff val="8525"/>
            <a:lumOff val="1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Identitas</a:t>
          </a:r>
          <a:endParaRPr lang="en-US" sz="2800" kern="1200" dirty="0"/>
        </a:p>
      </dsp:txBody>
      <dsp:txXfrm>
        <a:off x="5250918" y="3438562"/>
        <a:ext cx="2386781" cy="14320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2BBC3-97FC-4850-B40E-C26D382E0F57}">
      <dsp:nvSpPr>
        <dsp:cNvPr id="0" name=""/>
        <dsp:cNvSpPr/>
      </dsp:nvSpPr>
      <dsp:spPr>
        <a:xfrm>
          <a:off x="105060" y="504193"/>
          <a:ext cx="400696" cy="40069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2E61FE5-34E8-4A47-BE7B-CE3D6FC51CDC}">
      <dsp:nvSpPr>
        <dsp:cNvPr id="0" name=""/>
        <dsp:cNvSpPr/>
      </dsp:nvSpPr>
      <dsp:spPr>
        <a:xfrm>
          <a:off x="305409" y="504193"/>
          <a:ext cx="2137863" cy="40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Tata </a:t>
          </a:r>
          <a:r>
            <a:rPr lang="en-US" sz="1800" kern="1200" dirty="0" err="1"/>
            <a:t>cara</a:t>
          </a:r>
          <a:endParaRPr lang="en-US" sz="1800" kern="1200" dirty="0"/>
        </a:p>
      </dsp:txBody>
      <dsp:txXfrm>
        <a:off x="305409" y="504193"/>
        <a:ext cx="2137863" cy="400696"/>
      </dsp:txXfrm>
    </dsp:sp>
    <dsp:sp modelId="{6FCC8766-23E7-4B3D-B2EF-4A365F02DF7B}">
      <dsp:nvSpPr>
        <dsp:cNvPr id="0" name=""/>
        <dsp:cNvSpPr/>
      </dsp:nvSpPr>
      <dsp:spPr>
        <a:xfrm>
          <a:off x="105060" y="904889"/>
          <a:ext cx="400696" cy="400696"/>
        </a:xfrm>
        <a:prstGeom prst="ellipse">
          <a:avLst/>
        </a:prstGeom>
        <a:solidFill>
          <a:schemeClr val="accent3">
            <a:alpha val="50000"/>
            <a:hueOff val="2213008"/>
            <a:satOff val="-1820"/>
            <a:lumOff val="20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CDC895F-8A9D-44DB-8481-EEA845D12956}">
      <dsp:nvSpPr>
        <dsp:cNvPr id="0" name=""/>
        <dsp:cNvSpPr/>
      </dsp:nvSpPr>
      <dsp:spPr>
        <a:xfrm>
          <a:off x="305409" y="904889"/>
          <a:ext cx="2137863" cy="40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Upacara</a:t>
          </a:r>
          <a:endParaRPr lang="en-US" sz="1800" kern="1200" dirty="0"/>
        </a:p>
      </dsp:txBody>
      <dsp:txXfrm>
        <a:off x="305409" y="904889"/>
        <a:ext cx="2137863" cy="400696"/>
      </dsp:txXfrm>
    </dsp:sp>
    <dsp:sp modelId="{13063F6F-15DE-425D-A40C-AB2F39A436C7}">
      <dsp:nvSpPr>
        <dsp:cNvPr id="0" name=""/>
        <dsp:cNvSpPr/>
      </dsp:nvSpPr>
      <dsp:spPr>
        <a:xfrm>
          <a:off x="105060" y="1305586"/>
          <a:ext cx="400696" cy="400696"/>
        </a:xfrm>
        <a:prstGeom prst="ellipse">
          <a:avLst/>
        </a:prstGeom>
        <a:solidFill>
          <a:schemeClr val="accent3">
            <a:alpha val="50000"/>
            <a:hueOff val="4426017"/>
            <a:satOff val="-3641"/>
            <a:lumOff val="4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397454C-A70C-4434-B1A3-71DC28FB8904}">
      <dsp:nvSpPr>
        <dsp:cNvPr id="0" name=""/>
        <dsp:cNvSpPr/>
      </dsp:nvSpPr>
      <dsp:spPr>
        <a:xfrm>
          <a:off x="305409" y="1305586"/>
          <a:ext cx="2137863" cy="40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Nilai-</a:t>
          </a:r>
          <a:r>
            <a:rPr lang="en-US" sz="1800" kern="1200" dirty="0" err="1"/>
            <a:t>nilai</a:t>
          </a:r>
          <a:endParaRPr lang="en-US" sz="1800" kern="1200" dirty="0"/>
        </a:p>
      </dsp:txBody>
      <dsp:txXfrm>
        <a:off x="305409" y="1305586"/>
        <a:ext cx="2137863" cy="400696"/>
      </dsp:txXfrm>
    </dsp:sp>
    <dsp:sp modelId="{E3C1FDC5-8792-4861-840F-4A3E57F8738C}">
      <dsp:nvSpPr>
        <dsp:cNvPr id="0" name=""/>
        <dsp:cNvSpPr/>
      </dsp:nvSpPr>
      <dsp:spPr>
        <a:xfrm>
          <a:off x="105060" y="1706283"/>
          <a:ext cx="400696" cy="400696"/>
        </a:xfrm>
        <a:prstGeom prst="ellipse">
          <a:avLst/>
        </a:prstGeom>
        <a:solidFill>
          <a:schemeClr val="accent3">
            <a:alpha val="50000"/>
            <a:hueOff val="6639025"/>
            <a:satOff val="-5461"/>
            <a:lumOff val="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74DE59-CD97-4356-B884-A9951B12A2DA}">
      <dsp:nvSpPr>
        <dsp:cNvPr id="0" name=""/>
        <dsp:cNvSpPr/>
      </dsp:nvSpPr>
      <dsp:spPr>
        <a:xfrm>
          <a:off x="305409" y="1706283"/>
          <a:ext cx="2137863" cy="40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Sistem</a:t>
          </a:r>
          <a:r>
            <a:rPr lang="en-US" sz="1800" kern="1200" dirty="0"/>
            <a:t> </a:t>
          </a:r>
          <a:r>
            <a:rPr lang="en-US" sz="1800" kern="1200" dirty="0" err="1"/>
            <a:t>kepercayaan</a:t>
          </a:r>
          <a:endParaRPr lang="en-US" sz="1800" kern="1200" dirty="0"/>
        </a:p>
      </dsp:txBody>
      <dsp:txXfrm>
        <a:off x="305409" y="1706283"/>
        <a:ext cx="2137863" cy="4006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DF9E9-B894-4130-B35A-952BF4EA7038}">
      <dsp:nvSpPr>
        <dsp:cNvPr id="0" name=""/>
        <dsp:cNvSpPr/>
      </dsp:nvSpPr>
      <dsp:spPr>
        <a:xfrm>
          <a:off x="109202" y="472596"/>
          <a:ext cx="416495" cy="41649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B1BE8DB-057B-45DF-89F0-A795AD65E331}">
      <dsp:nvSpPr>
        <dsp:cNvPr id="0" name=""/>
        <dsp:cNvSpPr/>
      </dsp:nvSpPr>
      <dsp:spPr>
        <a:xfrm>
          <a:off x="317450" y="472596"/>
          <a:ext cx="2222153" cy="416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Metafora</a:t>
          </a:r>
          <a:endParaRPr lang="en-US" sz="1600" kern="1200" dirty="0"/>
        </a:p>
      </dsp:txBody>
      <dsp:txXfrm>
        <a:off x="317450" y="472596"/>
        <a:ext cx="2222153" cy="416495"/>
      </dsp:txXfrm>
    </dsp:sp>
    <dsp:sp modelId="{62A4A407-EE2A-4FD5-861B-FEEF98A0644B}">
      <dsp:nvSpPr>
        <dsp:cNvPr id="0" name=""/>
        <dsp:cNvSpPr/>
      </dsp:nvSpPr>
      <dsp:spPr>
        <a:xfrm>
          <a:off x="109202" y="889091"/>
          <a:ext cx="416495" cy="416495"/>
        </a:xfrm>
        <a:prstGeom prst="ellipse">
          <a:avLst/>
        </a:prstGeom>
        <a:solidFill>
          <a:schemeClr val="accent3">
            <a:alpha val="50000"/>
            <a:hueOff val="2213008"/>
            <a:satOff val="-1820"/>
            <a:lumOff val="20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19E566-4D62-4E64-88BE-E01A8129817A}">
      <dsp:nvSpPr>
        <dsp:cNvPr id="0" name=""/>
        <dsp:cNvSpPr/>
      </dsp:nvSpPr>
      <dsp:spPr>
        <a:xfrm>
          <a:off x="317450" y="889091"/>
          <a:ext cx="2222153" cy="416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Cerita</a:t>
          </a:r>
          <a:endParaRPr lang="en-US" sz="1600" kern="1200" dirty="0"/>
        </a:p>
      </dsp:txBody>
      <dsp:txXfrm>
        <a:off x="317450" y="889091"/>
        <a:ext cx="2222153" cy="416495"/>
      </dsp:txXfrm>
    </dsp:sp>
    <dsp:sp modelId="{13F04E86-A66B-4C3D-B730-9980C8CB6DEC}">
      <dsp:nvSpPr>
        <dsp:cNvPr id="0" name=""/>
        <dsp:cNvSpPr/>
      </dsp:nvSpPr>
      <dsp:spPr>
        <a:xfrm>
          <a:off x="109202" y="1305586"/>
          <a:ext cx="416495" cy="416495"/>
        </a:xfrm>
        <a:prstGeom prst="ellipse">
          <a:avLst/>
        </a:prstGeom>
        <a:solidFill>
          <a:schemeClr val="accent3">
            <a:alpha val="50000"/>
            <a:hueOff val="4426017"/>
            <a:satOff val="-3641"/>
            <a:lumOff val="4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D5D945C-E019-4768-9AC1-29ED6E11AE20}">
      <dsp:nvSpPr>
        <dsp:cNvPr id="0" name=""/>
        <dsp:cNvSpPr/>
      </dsp:nvSpPr>
      <dsp:spPr>
        <a:xfrm>
          <a:off x="317450" y="1305586"/>
          <a:ext cx="2222153" cy="416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Cara </a:t>
          </a:r>
          <a:r>
            <a:rPr lang="en-US" sz="1600" kern="1200" dirty="0" err="1"/>
            <a:t>berkomunikasi</a:t>
          </a:r>
          <a:endParaRPr lang="en-US" sz="1600" kern="1200" dirty="0"/>
        </a:p>
      </dsp:txBody>
      <dsp:txXfrm>
        <a:off x="317450" y="1305586"/>
        <a:ext cx="2222153" cy="416495"/>
      </dsp:txXfrm>
    </dsp:sp>
    <dsp:sp modelId="{3D2DC5C0-A6AF-4189-9636-C1DFD19ECE8D}">
      <dsp:nvSpPr>
        <dsp:cNvPr id="0" name=""/>
        <dsp:cNvSpPr/>
      </dsp:nvSpPr>
      <dsp:spPr>
        <a:xfrm>
          <a:off x="109202" y="1722081"/>
          <a:ext cx="416495" cy="416495"/>
        </a:xfrm>
        <a:prstGeom prst="ellipse">
          <a:avLst/>
        </a:prstGeom>
        <a:solidFill>
          <a:schemeClr val="accent3">
            <a:alpha val="50000"/>
            <a:hueOff val="6639025"/>
            <a:satOff val="-5461"/>
            <a:lumOff val="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D57148-E571-4422-A42C-6B739A3086C9}">
      <dsp:nvSpPr>
        <dsp:cNvPr id="0" name=""/>
        <dsp:cNvSpPr/>
      </dsp:nvSpPr>
      <dsp:spPr>
        <a:xfrm>
          <a:off x="317450" y="1722081"/>
          <a:ext cx="2222153" cy="416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Pembicaraan</a:t>
          </a:r>
          <a:r>
            <a:rPr lang="en-US" sz="1600" kern="1200" dirty="0"/>
            <a:t> </a:t>
          </a:r>
          <a:r>
            <a:rPr lang="en-US" sz="1600" kern="1200" dirty="0" err="1"/>
            <a:t>sehari-hari</a:t>
          </a:r>
          <a:endParaRPr lang="en-US" sz="1600" kern="1200" dirty="0"/>
        </a:p>
      </dsp:txBody>
      <dsp:txXfrm>
        <a:off x="317450" y="1722081"/>
        <a:ext cx="2222153" cy="4164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CA8FF-72BF-4E85-A7E8-E0FA1DACD371}">
      <dsp:nvSpPr>
        <dsp:cNvPr id="0" name=""/>
        <dsp:cNvSpPr/>
      </dsp:nvSpPr>
      <dsp:spPr>
        <a:xfrm>
          <a:off x="0" y="2279"/>
          <a:ext cx="448722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74309-6C1B-4012-9965-06CF2A1EAA8F}">
      <dsp:nvSpPr>
        <dsp:cNvPr id="0" name=""/>
        <dsp:cNvSpPr/>
      </dsp:nvSpPr>
      <dsp:spPr>
        <a:xfrm>
          <a:off x="0" y="2279"/>
          <a:ext cx="4487224" cy="1554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Budaya</a:t>
          </a:r>
          <a:r>
            <a:rPr lang="en-US" sz="2200" kern="1200" dirty="0"/>
            <a:t> </a:t>
          </a:r>
          <a:r>
            <a:rPr lang="en-US" sz="2200" kern="1200" dirty="0" err="1"/>
            <a:t>secara</a:t>
          </a:r>
          <a:r>
            <a:rPr lang="en-US" sz="2200" kern="1200" dirty="0"/>
            <a:t> </a:t>
          </a:r>
          <a:r>
            <a:rPr lang="en-US" sz="2200" kern="1200" dirty="0" err="1"/>
            <a:t>sosial</a:t>
          </a:r>
          <a:r>
            <a:rPr lang="en-US" sz="2200" kern="1200" dirty="0"/>
            <a:t> </a:t>
          </a:r>
          <a:r>
            <a:rPr lang="en-US" sz="2200" kern="1200" dirty="0" err="1"/>
            <a:t>muncul</a:t>
          </a:r>
          <a:r>
            <a:rPr lang="en-US" sz="2200" kern="1200" dirty="0"/>
            <a:t>/ </a:t>
          </a:r>
          <a:r>
            <a:rPr lang="en-US" sz="2200" b="1" kern="1200" dirty="0" err="1"/>
            <a:t>tercipta</a:t>
          </a:r>
          <a:r>
            <a:rPr lang="en-US" sz="2200" b="1" kern="1200" dirty="0"/>
            <a:t> </a:t>
          </a:r>
          <a:r>
            <a:rPr lang="en-US" sz="2200" b="1" kern="1200" dirty="0" err="1"/>
            <a:t>melalui</a:t>
          </a:r>
          <a:r>
            <a:rPr lang="en-US" sz="2200" b="1" kern="1200" dirty="0"/>
            <a:t> </a:t>
          </a:r>
          <a:r>
            <a:rPr lang="en-US" sz="2200" b="1" kern="1200" dirty="0" err="1"/>
            <a:t>interaksi</a:t>
          </a:r>
          <a:r>
            <a:rPr lang="en-US" sz="2200" b="1" kern="1200" dirty="0"/>
            <a:t> </a:t>
          </a:r>
          <a:r>
            <a:rPr lang="en-US" sz="2200" kern="1200" dirty="0" err="1"/>
            <a:t>anggota</a:t>
          </a:r>
          <a:r>
            <a:rPr lang="en-US" sz="2200" kern="1200" dirty="0"/>
            <a:t> </a:t>
          </a:r>
          <a:r>
            <a:rPr lang="en-US" sz="2200" kern="1200" dirty="0" err="1"/>
            <a:t>organisasi</a:t>
          </a:r>
          <a:endParaRPr lang="en-US" sz="2200" kern="1200" dirty="0"/>
        </a:p>
      </dsp:txBody>
      <dsp:txXfrm>
        <a:off x="0" y="2279"/>
        <a:ext cx="4487224" cy="1554550"/>
      </dsp:txXfrm>
    </dsp:sp>
    <dsp:sp modelId="{EF5331F6-EE98-45F2-9A46-4055F2ED7AF3}">
      <dsp:nvSpPr>
        <dsp:cNvPr id="0" name=""/>
        <dsp:cNvSpPr/>
      </dsp:nvSpPr>
      <dsp:spPr>
        <a:xfrm>
          <a:off x="0" y="1556830"/>
          <a:ext cx="4487224" cy="0"/>
        </a:xfrm>
        <a:prstGeom prst="line">
          <a:avLst/>
        </a:prstGeom>
        <a:solidFill>
          <a:schemeClr val="accent3">
            <a:hueOff val="3319512"/>
            <a:satOff val="-2731"/>
            <a:lumOff val="3039"/>
            <a:alphaOff val="0"/>
          </a:schemeClr>
        </a:solidFill>
        <a:ln w="25400" cap="flat" cmpd="sng" algn="ctr">
          <a:solidFill>
            <a:schemeClr val="accent3">
              <a:hueOff val="3319512"/>
              <a:satOff val="-2731"/>
              <a:lumOff val="3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CCA3D-B49A-43B1-ACB4-A51D91812F43}">
      <dsp:nvSpPr>
        <dsp:cNvPr id="0" name=""/>
        <dsp:cNvSpPr/>
      </dsp:nvSpPr>
      <dsp:spPr>
        <a:xfrm>
          <a:off x="0" y="1556830"/>
          <a:ext cx="4487224" cy="1554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Budaya</a:t>
          </a:r>
          <a:r>
            <a:rPr lang="en-US" sz="2200" kern="1200" dirty="0"/>
            <a:t> </a:t>
          </a:r>
          <a:r>
            <a:rPr lang="en-US" sz="2200" kern="1200" dirty="0" err="1"/>
            <a:t>tidak</a:t>
          </a:r>
          <a:r>
            <a:rPr lang="en-US" sz="2200" kern="1200" dirty="0"/>
            <a:t> </a:t>
          </a:r>
          <a:r>
            <a:rPr lang="en-US" sz="2200" kern="1200" dirty="0" err="1"/>
            <a:t>hanya</a:t>
          </a:r>
          <a:r>
            <a:rPr lang="en-US" sz="2200" kern="1200" dirty="0"/>
            <a:t> </a:t>
          </a:r>
          <a:r>
            <a:rPr lang="en-US" sz="2200" kern="1200" dirty="0" err="1"/>
            <a:t>ditransmisikan</a:t>
          </a:r>
          <a:r>
            <a:rPr lang="en-US" sz="2200" kern="1200" dirty="0"/>
            <a:t> </a:t>
          </a:r>
          <a:r>
            <a:rPr lang="en-US" sz="2200" kern="1200" dirty="0" err="1"/>
            <a:t>melalui</a:t>
          </a:r>
          <a:r>
            <a:rPr lang="en-US" sz="2200" kern="1200" dirty="0"/>
            <a:t> </a:t>
          </a:r>
          <a:r>
            <a:rPr lang="en-US" sz="2200" kern="1200" dirty="0" err="1"/>
            <a:t>komunikasi</a:t>
          </a:r>
          <a:r>
            <a:rPr lang="en-US" sz="2200" kern="1200" dirty="0"/>
            <a:t> </a:t>
          </a:r>
          <a:r>
            <a:rPr lang="en-US" sz="2200" kern="1200" dirty="0" err="1"/>
            <a:t>tetapi</a:t>
          </a:r>
          <a:r>
            <a:rPr lang="en-US" sz="2200" kern="1200" dirty="0"/>
            <a:t> </a:t>
          </a:r>
          <a:r>
            <a:rPr lang="en-US" sz="2200" b="1" kern="1200" dirty="0" err="1"/>
            <a:t>komunikasi</a:t>
          </a:r>
          <a:r>
            <a:rPr lang="en-US" sz="2200" b="1" kern="1200" dirty="0"/>
            <a:t> </a:t>
          </a:r>
          <a:r>
            <a:rPr lang="en-US" sz="2200" b="1" kern="1200" dirty="0" err="1"/>
            <a:t>adalah</a:t>
          </a:r>
          <a:r>
            <a:rPr lang="en-US" sz="2200" b="1" kern="1200" dirty="0"/>
            <a:t> “inti </a:t>
          </a:r>
          <a:r>
            <a:rPr lang="en-US" sz="2200" b="1" kern="1200" dirty="0" err="1"/>
            <a:t>dari</a:t>
          </a:r>
          <a:r>
            <a:rPr lang="en-US" sz="2200" b="1" kern="1200" dirty="0"/>
            <a:t> </a:t>
          </a:r>
          <a:r>
            <a:rPr lang="en-US" sz="2200" b="1" kern="1200" dirty="0" err="1"/>
            <a:t>budaya</a:t>
          </a:r>
          <a:r>
            <a:rPr lang="en-US" sz="2200" b="1" kern="1200" dirty="0"/>
            <a:t>/ </a:t>
          </a:r>
          <a:r>
            <a:rPr lang="en-US" sz="2200" b="1" kern="1200" dirty="0" err="1"/>
            <a:t>pertunjukan</a:t>
          </a:r>
          <a:r>
            <a:rPr lang="en-US" sz="2200" b="1" kern="1200" dirty="0"/>
            <a:t> </a:t>
          </a:r>
          <a:r>
            <a:rPr lang="en-US" sz="2200" b="1" kern="1200" dirty="0" err="1"/>
            <a:t>budaya</a:t>
          </a:r>
          <a:r>
            <a:rPr lang="en-US" sz="2200" b="1" kern="1200" dirty="0"/>
            <a:t>“</a:t>
          </a:r>
        </a:p>
      </dsp:txBody>
      <dsp:txXfrm>
        <a:off x="0" y="1556830"/>
        <a:ext cx="4487224" cy="1554550"/>
      </dsp:txXfrm>
    </dsp:sp>
    <dsp:sp modelId="{CF95D3EA-4139-43ED-BDFD-CFFBA90C3C34}">
      <dsp:nvSpPr>
        <dsp:cNvPr id="0" name=""/>
        <dsp:cNvSpPr/>
      </dsp:nvSpPr>
      <dsp:spPr>
        <a:xfrm>
          <a:off x="0" y="3111380"/>
          <a:ext cx="4487224" cy="0"/>
        </a:xfrm>
        <a:prstGeom prst="line">
          <a:avLst/>
        </a:prstGeom>
        <a:solidFill>
          <a:schemeClr val="accent3">
            <a:hueOff val="6639025"/>
            <a:satOff val="-5461"/>
            <a:lumOff val="6078"/>
            <a:alphaOff val="0"/>
          </a:schemeClr>
        </a:solidFill>
        <a:ln w="25400" cap="flat" cmpd="sng" algn="ctr">
          <a:solidFill>
            <a:schemeClr val="accent3">
              <a:hueOff val="6639025"/>
              <a:satOff val="-5461"/>
              <a:lumOff val="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A4BB3-EAF4-43DE-BB67-42FE17B86FDF}">
      <dsp:nvSpPr>
        <dsp:cNvPr id="0" name=""/>
        <dsp:cNvSpPr/>
      </dsp:nvSpPr>
      <dsp:spPr>
        <a:xfrm>
          <a:off x="0" y="3111380"/>
          <a:ext cx="4487224" cy="1554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Budaya</a:t>
          </a:r>
          <a:r>
            <a:rPr lang="en-US" sz="2200" kern="1200" dirty="0"/>
            <a:t> </a:t>
          </a:r>
          <a:r>
            <a:rPr lang="en-US" sz="2200" kern="1200" dirty="0" err="1"/>
            <a:t>organisasi</a:t>
          </a:r>
          <a:r>
            <a:rPr lang="en-US" sz="2200" kern="1200" dirty="0"/>
            <a:t> </a:t>
          </a:r>
          <a:r>
            <a:rPr lang="en-US" sz="2200" b="1" u="none" kern="1200" dirty="0" err="1"/>
            <a:t>muncul</a:t>
          </a:r>
          <a:r>
            <a:rPr lang="en-US" sz="2200" b="1" u="none" kern="1200" dirty="0"/>
            <a:t> dan </a:t>
          </a:r>
          <a:r>
            <a:rPr lang="en-US" sz="2200" b="1" u="none" kern="1200" dirty="0" err="1"/>
            <a:t>bergeser</a:t>
          </a:r>
          <a:r>
            <a:rPr lang="en-US" sz="2200" kern="1200" dirty="0"/>
            <a:t> </a:t>
          </a:r>
          <a:r>
            <a:rPr lang="en-US" sz="2200" kern="1200" dirty="0" err="1"/>
            <a:t>dari</a:t>
          </a:r>
          <a:r>
            <a:rPr lang="en-US" sz="2200" kern="1200" dirty="0"/>
            <a:t> </a:t>
          </a:r>
          <a:r>
            <a:rPr lang="en-US" sz="2200" kern="1200" dirty="0" err="1"/>
            <a:t>waktu</a:t>
          </a:r>
          <a:r>
            <a:rPr lang="en-US" sz="2200" kern="1200" dirty="0"/>
            <a:t> </a:t>
          </a:r>
          <a:r>
            <a:rPr lang="en-US" sz="2200" kern="1200" dirty="0" err="1"/>
            <a:t>ke</a:t>
          </a:r>
          <a:r>
            <a:rPr lang="en-US" sz="2200" kern="1200" dirty="0"/>
            <a:t> </a:t>
          </a:r>
          <a:r>
            <a:rPr lang="en-US" sz="2200" kern="1200" dirty="0" err="1"/>
            <a:t>waktu</a:t>
          </a:r>
          <a:r>
            <a:rPr lang="en-US" sz="2200" kern="1200" dirty="0"/>
            <a:t>.</a:t>
          </a:r>
        </a:p>
      </dsp:txBody>
      <dsp:txXfrm>
        <a:off x="0" y="3111380"/>
        <a:ext cx="4487224" cy="15545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01B58-26F0-4283-8C3F-83FB3BC40A26}">
      <dsp:nvSpPr>
        <dsp:cNvPr id="0" name=""/>
        <dsp:cNvSpPr/>
      </dsp:nvSpPr>
      <dsp:spPr>
        <a:xfrm>
          <a:off x="0" y="177270"/>
          <a:ext cx="4487224" cy="6902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Komunikasi diibaratkan sebagai “pertunjukkan budaya” yang bersifat:</a:t>
          </a:r>
          <a:endParaRPr lang="en-US" sz="2000" kern="1200" dirty="0"/>
        </a:p>
      </dsp:txBody>
      <dsp:txXfrm>
        <a:off x="0" y="177270"/>
        <a:ext cx="4487224" cy="690270"/>
      </dsp:txXfrm>
    </dsp:sp>
    <dsp:sp modelId="{497D8871-C759-4A05-A11A-19EE1437155E}">
      <dsp:nvSpPr>
        <dsp:cNvPr id="0" name=""/>
        <dsp:cNvSpPr/>
      </dsp:nvSpPr>
      <dsp:spPr>
        <a:xfrm>
          <a:off x="0" y="867540"/>
          <a:ext cx="4487224" cy="36233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interaksional</a:t>
          </a:r>
          <a:r>
            <a:rPr lang="en-US" sz="2000" kern="1200" dirty="0"/>
            <a:t> </a:t>
          </a:r>
          <a:r>
            <a:rPr lang="en-US" sz="2000" kern="1200" dirty="0" err="1"/>
            <a:t>karena</a:t>
          </a:r>
          <a:r>
            <a:rPr lang="en-US" sz="2000" kern="1200" dirty="0"/>
            <a:t> </a:t>
          </a:r>
          <a:r>
            <a:rPr lang="en-US" sz="2000" kern="1200" dirty="0" err="1"/>
            <a:t>mereka</a:t>
          </a:r>
          <a:r>
            <a:rPr lang="en-US" sz="2000" kern="1200" dirty="0"/>
            <a:t> </a:t>
          </a:r>
          <a:r>
            <a:rPr lang="en-US" sz="2000" kern="1200" dirty="0" err="1"/>
            <a:t>membutuhkan</a:t>
          </a:r>
          <a:r>
            <a:rPr lang="en-US" sz="2000" kern="1200" dirty="0"/>
            <a:t> </a:t>
          </a:r>
          <a:r>
            <a:rPr lang="en-US" sz="2000" kern="1200" dirty="0" err="1"/>
            <a:t>partisipasi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</a:t>
          </a:r>
          <a:r>
            <a:rPr lang="en-US" sz="2000" kern="1200" dirty="0" err="1"/>
            <a:t>banyak</a:t>
          </a:r>
          <a:r>
            <a:rPr lang="en-US" sz="2000" kern="1200" dirty="0"/>
            <a:t> </a:t>
          </a:r>
          <a:r>
            <a:rPr lang="en-US" sz="2000" kern="1200" dirty="0" err="1"/>
            <a:t>anggota</a:t>
          </a:r>
          <a:r>
            <a:rPr lang="en-US" sz="2000" kern="1200" dirty="0"/>
            <a:t> </a:t>
          </a:r>
          <a:r>
            <a:rPr lang="en-US" sz="2000" kern="1200" dirty="0" err="1"/>
            <a:t>organisasi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kontekstual</a:t>
          </a:r>
          <a:r>
            <a:rPr lang="en-US" sz="2000" kern="1200" dirty="0"/>
            <a:t> </a:t>
          </a:r>
          <a:r>
            <a:rPr lang="en-US" sz="2000" kern="1200" dirty="0" err="1"/>
            <a:t>karena</a:t>
          </a:r>
          <a:r>
            <a:rPr lang="en-US" sz="2000" kern="1200" dirty="0"/>
            <a:t> </a:t>
          </a:r>
          <a:r>
            <a:rPr lang="en-US" sz="2000" kern="1200" dirty="0" err="1"/>
            <a:t>tertanam</a:t>
          </a:r>
          <a:r>
            <a:rPr lang="en-US" sz="2000" kern="1200" dirty="0"/>
            <a:t> </a:t>
          </a:r>
          <a:r>
            <a:rPr lang="en-US" sz="2000" kern="1200" dirty="0" err="1"/>
            <a:t>dalam</a:t>
          </a:r>
          <a:r>
            <a:rPr lang="en-US" sz="2000" kern="1200" dirty="0"/>
            <a:t> </a:t>
          </a:r>
          <a:r>
            <a:rPr lang="en-US" sz="2000" kern="1200" dirty="0" err="1"/>
            <a:t>situasi</a:t>
          </a:r>
          <a:r>
            <a:rPr lang="en-US" sz="2000" kern="1200" dirty="0"/>
            <a:t> </a:t>
          </a:r>
          <a:r>
            <a:rPr lang="en-US" sz="2000" kern="1200" dirty="0" err="1"/>
            <a:t>organisasi</a:t>
          </a:r>
          <a:r>
            <a:rPr lang="en-US" sz="2000" kern="1200" dirty="0"/>
            <a:t> dan </a:t>
          </a:r>
          <a:r>
            <a:rPr lang="en-US" sz="2000" kern="1200" dirty="0" err="1"/>
            <a:t>sejarah</a:t>
          </a:r>
          <a:r>
            <a:rPr lang="en-US" sz="2000" kern="1200" dirty="0"/>
            <a:t> </a:t>
          </a:r>
          <a:r>
            <a:rPr lang="en-US" sz="2000" kern="1200" dirty="0" err="1"/>
            <a:t>organisasi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episodik</a:t>
          </a:r>
          <a:r>
            <a:rPr lang="en-US" sz="2000" kern="1200" dirty="0"/>
            <a:t> </a:t>
          </a:r>
          <a:r>
            <a:rPr lang="en-US" sz="2000" kern="1200" dirty="0" err="1"/>
            <a:t>karena</a:t>
          </a:r>
          <a:r>
            <a:rPr lang="en-US" sz="2000" kern="1200" dirty="0"/>
            <a:t> </a:t>
          </a:r>
          <a:r>
            <a:rPr lang="en-US" sz="2000" kern="1200" dirty="0" err="1"/>
            <a:t>mereka</a:t>
          </a:r>
          <a:r>
            <a:rPr lang="en-US" sz="2000" kern="1200" dirty="0"/>
            <a:t> </a:t>
          </a:r>
          <a:r>
            <a:rPr lang="en-US" sz="2000" kern="1200" dirty="0" err="1"/>
            <a:t>adalah</a:t>
          </a:r>
          <a:r>
            <a:rPr lang="en-US" sz="2000" kern="1200" dirty="0"/>
            <a:t> </a:t>
          </a:r>
          <a:r>
            <a:rPr lang="en-US" sz="2000" kern="1200" dirty="0" err="1"/>
            <a:t>peristiwa</a:t>
          </a:r>
          <a:r>
            <a:rPr lang="en-US" sz="2000" kern="1200" dirty="0"/>
            <a:t> yang </a:t>
          </a:r>
          <a:r>
            <a:rPr lang="en-US" sz="2000" kern="1200" dirty="0" err="1"/>
            <a:t>berbeda</a:t>
          </a:r>
          <a:r>
            <a:rPr lang="en-US" sz="2000" kern="1200" dirty="0"/>
            <a:t> </a:t>
          </a:r>
          <a:r>
            <a:rPr lang="en-US" sz="2000" kern="1200" dirty="0" err="1"/>
            <a:t>dalam</a:t>
          </a:r>
          <a:r>
            <a:rPr lang="en-US" sz="2000" kern="1200" dirty="0"/>
            <a:t> </a:t>
          </a:r>
          <a:r>
            <a:rPr lang="en-US" sz="2000" kern="1200" dirty="0" err="1"/>
            <a:t>kehidupan</a:t>
          </a:r>
          <a:r>
            <a:rPr lang="en-US" sz="2000" kern="1200" dirty="0"/>
            <a:t> </a:t>
          </a:r>
          <a:r>
            <a:rPr lang="en-US" sz="2000" kern="1200" dirty="0" err="1"/>
            <a:t>berorganisasi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improvisasi</a:t>
          </a:r>
          <a:r>
            <a:rPr lang="en-US" sz="2000" kern="1200" dirty="0"/>
            <a:t> </a:t>
          </a:r>
          <a:r>
            <a:rPr lang="en-US" sz="2000" kern="1200" dirty="0" err="1"/>
            <a:t>karena</a:t>
          </a:r>
          <a:r>
            <a:rPr lang="en-US" sz="2000" kern="1200" dirty="0"/>
            <a:t>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ada</a:t>
          </a:r>
          <a:r>
            <a:rPr lang="en-US" sz="2000" kern="1200" dirty="0"/>
            <a:t> </a:t>
          </a:r>
          <a:r>
            <a:rPr lang="en-US" sz="2000" kern="1200" dirty="0" err="1"/>
            <a:t>skrip</a:t>
          </a:r>
          <a:r>
            <a:rPr lang="en-US" sz="2000" kern="1200" dirty="0"/>
            <a:t> yang </a:t>
          </a:r>
          <a:r>
            <a:rPr lang="en-US" sz="2000" kern="1200" dirty="0" err="1"/>
            <a:t>memandu</a:t>
          </a:r>
          <a:r>
            <a:rPr lang="en-US" sz="2000" kern="1200" dirty="0"/>
            <a:t> </a:t>
          </a:r>
          <a:r>
            <a:rPr lang="en-US" sz="2000" kern="1200" dirty="0" err="1"/>
            <a:t>anggota</a:t>
          </a:r>
          <a:r>
            <a:rPr lang="en-US" sz="2000" kern="1200" dirty="0"/>
            <a:t> </a:t>
          </a:r>
          <a:r>
            <a:rPr lang="en-US" sz="2000" kern="1200" dirty="0" err="1"/>
            <a:t>organisasi</a:t>
          </a:r>
          <a:r>
            <a:rPr lang="en-US" sz="2000" kern="1200" dirty="0"/>
            <a:t>.</a:t>
          </a:r>
        </a:p>
      </dsp:txBody>
      <dsp:txXfrm>
        <a:off x="0" y="867540"/>
        <a:ext cx="4487224" cy="36233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37EF5-9C14-4DCC-8B3B-C1C9056F00EA}">
      <dsp:nvSpPr>
        <dsp:cNvPr id="0" name=""/>
        <dsp:cNvSpPr/>
      </dsp:nvSpPr>
      <dsp:spPr>
        <a:xfrm>
          <a:off x="0" y="307485"/>
          <a:ext cx="4487224" cy="2000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Organisasi</a:t>
          </a:r>
          <a:r>
            <a:rPr lang="en-US" sz="1800" kern="1200" dirty="0"/>
            <a:t> </a:t>
          </a:r>
          <a:r>
            <a:rPr lang="en-US" sz="1800" kern="1200" dirty="0" err="1"/>
            <a:t>dicirikan</a:t>
          </a:r>
          <a:r>
            <a:rPr lang="en-US" sz="1800" kern="1200" dirty="0"/>
            <a:t> oleh </a:t>
          </a:r>
          <a:r>
            <a:rPr lang="en-US" sz="1800" b="1" u="sng" kern="1200" dirty="0" err="1"/>
            <a:t>banyak</a:t>
          </a:r>
          <a:r>
            <a:rPr lang="en-US" sz="1800" b="1" u="sng" kern="1200" dirty="0"/>
            <a:t> </a:t>
          </a:r>
          <a:r>
            <a:rPr lang="en-US" sz="1800" b="1" u="sng" kern="1200" dirty="0" err="1"/>
            <a:t>subkultur</a:t>
          </a:r>
          <a:r>
            <a:rPr lang="en-US" sz="1800" b="1" u="sng" kern="1200" dirty="0"/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Subkultur</a:t>
          </a:r>
          <a:r>
            <a:rPr lang="en-US" sz="1800" kern="1200" dirty="0"/>
            <a:t> </a:t>
          </a:r>
          <a:r>
            <a:rPr lang="en-US" sz="1800" kern="1200" dirty="0" err="1"/>
            <a:t>hidup</a:t>
          </a:r>
          <a:r>
            <a:rPr lang="en-US" sz="1800" kern="1200" dirty="0"/>
            <a:t> </a:t>
          </a:r>
          <a:r>
            <a:rPr lang="en-US" sz="1800" kern="1200" dirty="0" err="1"/>
            <a:t>berdampingan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harmoni</a:t>
          </a:r>
          <a:r>
            <a:rPr lang="en-US" sz="1800" kern="1200" dirty="0"/>
            <a:t>, </a:t>
          </a:r>
          <a:r>
            <a:rPr lang="en-US" sz="1800" kern="1200" dirty="0" err="1"/>
            <a:t>konflik</a:t>
          </a:r>
          <a:r>
            <a:rPr lang="en-US" sz="1800" kern="1200" dirty="0"/>
            <a:t>,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ketidakpedulian</a:t>
          </a:r>
          <a:r>
            <a:rPr lang="en-US" sz="1800" kern="1200" dirty="0"/>
            <a:t> </a:t>
          </a:r>
          <a:r>
            <a:rPr lang="en-US" sz="1800" kern="1200" dirty="0" err="1"/>
            <a:t>satu</a:t>
          </a:r>
          <a:r>
            <a:rPr lang="en-US" sz="1800" kern="1200" dirty="0"/>
            <a:t> </a:t>
          </a:r>
          <a:r>
            <a:rPr lang="en-US" sz="1800" kern="1200" dirty="0" err="1"/>
            <a:t>sama</a:t>
          </a:r>
          <a:r>
            <a:rPr lang="en-US" sz="1800" kern="1200" dirty="0"/>
            <a:t> lain</a:t>
          </a:r>
        </a:p>
      </dsp:txBody>
      <dsp:txXfrm>
        <a:off x="97666" y="405151"/>
        <a:ext cx="4291892" cy="1805368"/>
      </dsp:txXfrm>
    </dsp:sp>
    <dsp:sp modelId="{0BE7EBB0-A1D6-493A-8D98-DB2EC03EA40C}">
      <dsp:nvSpPr>
        <dsp:cNvPr id="0" name=""/>
        <dsp:cNvSpPr/>
      </dsp:nvSpPr>
      <dsp:spPr>
        <a:xfrm>
          <a:off x="0" y="2360025"/>
          <a:ext cx="4487224" cy="2000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Contoh</a:t>
          </a:r>
          <a:r>
            <a:rPr lang="en-US" sz="1800" kern="1200" dirty="0"/>
            <a:t>: di </a:t>
          </a:r>
          <a:r>
            <a:rPr lang="en-US" sz="1800" kern="1200" dirty="0" err="1"/>
            <a:t>sebuah</a:t>
          </a:r>
          <a:r>
            <a:rPr lang="en-US" sz="1800" kern="1200" dirty="0"/>
            <a:t> </a:t>
          </a:r>
          <a:r>
            <a:rPr lang="en-US" sz="1800" kern="1200" dirty="0" err="1"/>
            <a:t>universitas</a:t>
          </a:r>
          <a:r>
            <a:rPr lang="en-US" sz="1800" kern="1200" dirty="0"/>
            <a:t>, </a:t>
          </a:r>
          <a:r>
            <a:rPr lang="en-US" sz="1800" kern="1200" dirty="0" err="1"/>
            <a:t>populasi</a:t>
          </a:r>
          <a:r>
            <a:rPr lang="en-US" sz="1800" kern="1200" dirty="0"/>
            <a:t> </a:t>
          </a:r>
          <a:r>
            <a:rPr lang="en-US" sz="1800" kern="1200" dirty="0" err="1"/>
            <a:t>siswa</a:t>
          </a:r>
          <a:r>
            <a:rPr lang="en-US" sz="1800" kern="1200" dirty="0"/>
            <a:t> </a:t>
          </a:r>
          <a:r>
            <a:rPr lang="en-US" sz="1800" kern="1200" dirty="0" err="1"/>
            <a:t>mungkin</a:t>
          </a:r>
          <a:r>
            <a:rPr lang="en-US" sz="1800" kern="1200" dirty="0"/>
            <a:t> </a:t>
          </a:r>
          <a:r>
            <a:rPr lang="en-US" sz="1800" kern="1200" dirty="0" err="1"/>
            <a:t>memiliki</a:t>
          </a:r>
          <a:r>
            <a:rPr lang="en-US" sz="1800" kern="1200" dirty="0"/>
            <a:t> </a:t>
          </a:r>
          <a:r>
            <a:rPr lang="en-US" sz="1800" kern="1200" dirty="0" err="1"/>
            <a:t>subkultur</a:t>
          </a:r>
          <a:r>
            <a:rPr lang="en-US" sz="1800" kern="1200" dirty="0"/>
            <a:t> yang </a:t>
          </a:r>
          <a:r>
            <a:rPr lang="en-US" sz="1800" kern="1200" dirty="0" err="1"/>
            <a:t>sangat</a:t>
          </a:r>
          <a:r>
            <a:rPr lang="en-US" sz="1800" kern="1200" dirty="0"/>
            <a:t> </a:t>
          </a:r>
          <a:r>
            <a:rPr lang="en-US" sz="1800" kern="1200" dirty="0" err="1"/>
            <a:t>berbeda</a:t>
          </a:r>
          <a:r>
            <a:rPr lang="en-US" sz="1800" kern="1200" dirty="0"/>
            <a:t> </a:t>
          </a:r>
          <a:r>
            <a:rPr lang="en-US" sz="1800" kern="1200" dirty="0" err="1"/>
            <a:t>dari</a:t>
          </a:r>
          <a:r>
            <a:rPr lang="en-US" sz="1800" kern="1200" dirty="0"/>
            <a:t> </a:t>
          </a:r>
          <a:r>
            <a:rPr lang="en-US" sz="1800" kern="1200" dirty="0" err="1"/>
            <a:t>fakultas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staf</a:t>
          </a:r>
          <a:r>
            <a:rPr lang="en-US" sz="1800" kern="1200" dirty="0"/>
            <a:t>. </a:t>
          </a:r>
          <a:r>
            <a:rPr lang="en-US" sz="1800" kern="1200" dirty="0" err="1"/>
            <a:t>Namun</a:t>
          </a:r>
          <a:r>
            <a:rPr lang="en-US" sz="1800" kern="1200" dirty="0"/>
            <a:t>, </a:t>
          </a:r>
          <a:r>
            <a:rPr lang="en-US" sz="1800" kern="1200" dirty="0" err="1"/>
            <a:t>ada</a:t>
          </a:r>
          <a:r>
            <a:rPr lang="en-US" sz="1800" kern="1200" dirty="0"/>
            <a:t> </a:t>
          </a:r>
          <a:r>
            <a:rPr lang="en-US" sz="1800" kern="1200" dirty="0" err="1"/>
            <a:t>kemungkinan</a:t>
          </a:r>
          <a:r>
            <a:rPr lang="en-US" sz="1800" kern="1200" dirty="0"/>
            <a:t> </a:t>
          </a:r>
          <a:r>
            <a:rPr lang="en-US" sz="1800" kern="1200" dirty="0" err="1"/>
            <a:t>bahwa</a:t>
          </a:r>
          <a:r>
            <a:rPr lang="en-US" sz="1800" kern="1200" dirty="0"/>
            <a:t> </a:t>
          </a:r>
          <a:r>
            <a:rPr lang="en-US" sz="1800" kern="1200" dirty="0" err="1"/>
            <a:t>nilai-nilai</a:t>
          </a:r>
          <a:r>
            <a:rPr lang="en-US" sz="1800" kern="1200" dirty="0"/>
            <a:t> yang </a:t>
          </a:r>
          <a:r>
            <a:rPr lang="en-US" sz="1800" kern="1200" dirty="0" err="1"/>
            <a:t>dianut</a:t>
          </a:r>
          <a:r>
            <a:rPr lang="en-US" sz="1800" kern="1200" dirty="0"/>
            <a:t> </a:t>
          </a:r>
          <a:r>
            <a:rPr lang="en-US" sz="1800" kern="1200" dirty="0" err="1"/>
            <a:t>melalui</a:t>
          </a:r>
          <a:r>
            <a:rPr lang="en-US" sz="1800" kern="1200" dirty="0"/>
            <a:t> </a:t>
          </a:r>
          <a:r>
            <a:rPr lang="en-US" sz="1800" kern="1200" dirty="0" err="1"/>
            <a:t>budaya</a:t>
          </a:r>
          <a:r>
            <a:rPr lang="en-US" sz="1800" kern="1200" dirty="0"/>
            <a:t> </a:t>
          </a:r>
          <a:r>
            <a:rPr lang="en-US" sz="1800" kern="1200" dirty="0" err="1"/>
            <a:t>mahasiswa</a:t>
          </a:r>
          <a:r>
            <a:rPr lang="en-US" sz="1800" kern="1200" dirty="0"/>
            <a:t> </a:t>
          </a:r>
          <a:r>
            <a:rPr lang="en-US" sz="1800" kern="1200" dirty="0" err="1"/>
            <a:t>kurang</a:t>
          </a:r>
          <a:r>
            <a:rPr lang="en-US" sz="1800" kern="1200" dirty="0"/>
            <a:t> </a:t>
          </a:r>
          <a:r>
            <a:rPr lang="en-US" sz="1800" kern="1200" dirty="0" err="1"/>
            <a:t>berpengaruh</a:t>
          </a:r>
          <a:r>
            <a:rPr lang="en-US" sz="1800" kern="1200" dirty="0"/>
            <a:t> </a:t>
          </a:r>
          <a:r>
            <a:rPr lang="en-US" sz="1800" kern="1200" dirty="0" err="1"/>
            <a:t>daripada</a:t>
          </a:r>
          <a:r>
            <a:rPr lang="en-US" sz="1800" kern="1200" dirty="0"/>
            <a:t> yang </a:t>
          </a:r>
          <a:r>
            <a:rPr lang="en-US" sz="1800" kern="1200" dirty="0" err="1"/>
            <a:t>dianut</a:t>
          </a:r>
          <a:r>
            <a:rPr lang="en-US" sz="1800" kern="1200" dirty="0"/>
            <a:t> oleh orang lain.</a:t>
          </a:r>
        </a:p>
      </dsp:txBody>
      <dsp:txXfrm>
        <a:off x="97666" y="2457691"/>
        <a:ext cx="4291892" cy="18053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BF234-AB61-4DCC-9938-A0CAD6ED4060}">
      <dsp:nvSpPr>
        <dsp:cNvPr id="0" name=""/>
        <dsp:cNvSpPr/>
      </dsp:nvSpPr>
      <dsp:spPr>
        <a:xfrm>
          <a:off x="449160" y="1318"/>
          <a:ext cx="3588902" cy="21533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Budaya</a:t>
          </a:r>
          <a:r>
            <a:rPr lang="en-US" sz="2400" kern="1200" dirty="0"/>
            <a:t> </a:t>
          </a:r>
          <a:r>
            <a:rPr lang="en-US" sz="2400" kern="1200" dirty="0" err="1"/>
            <a:t>seringkali</a:t>
          </a:r>
          <a:r>
            <a:rPr lang="en-US" sz="2400" kern="1200" dirty="0"/>
            <a:t> </a:t>
          </a:r>
          <a:r>
            <a:rPr lang="en-US" sz="2400" kern="1200" dirty="0" err="1"/>
            <a:t>ambigu</a:t>
          </a:r>
          <a:r>
            <a:rPr lang="en-US" sz="2400" kern="1200" dirty="0"/>
            <a:t> dan </a:t>
          </a:r>
          <a:r>
            <a:rPr lang="en-US" sz="2400" kern="1200" dirty="0" err="1"/>
            <a:t>sulit</a:t>
          </a:r>
          <a:r>
            <a:rPr lang="en-US" sz="2400" kern="1200" dirty="0"/>
            <a:t> </a:t>
          </a:r>
          <a:r>
            <a:rPr lang="en-US" sz="2400" kern="1200" dirty="0" err="1"/>
            <a:t>untuk</a:t>
          </a:r>
          <a:r>
            <a:rPr lang="en-US" sz="2400" kern="1200" dirty="0"/>
            <a:t> </a:t>
          </a:r>
          <a:r>
            <a:rPr lang="en-US" sz="2400" kern="1200" dirty="0" err="1"/>
            <a:t>dijabarkan</a:t>
          </a:r>
          <a:r>
            <a:rPr lang="en-US" sz="2400" kern="1200" dirty="0"/>
            <a:t> </a:t>
          </a:r>
          <a:r>
            <a:rPr lang="en-US" sz="2400" kern="1200" dirty="0" err="1"/>
            <a:t>dikarenakan</a:t>
          </a:r>
          <a:r>
            <a:rPr lang="en-US" sz="2400" kern="1200" dirty="0"/>
            <a:t> </a:t>
          </a:r>
          <a:r>
            <a:rPr lang="en-US" sz="2400" b="1" kern="1200" dirty="0" err="1"/>
            <a:t>organisasi</a:t>
          </a:r>
          <a:r>
            <a:rPr lang="en-US" sz="2400" b="1" kern="1200" dirty="0"/>
            <a:t> yang </a:t>
          </a:r>
          <a:r>
            <a:rPr lang="en-US" sz="2400" b="1" kern="1200" dirty="0" err="1"/>
            <a:t>berubah</a:t>
          </a:r>
          <a:r>
            <a:rPr lang="en-US" sz="2400" b="1" kern="1200" dirty="0"/>
            <a:t> </a:t>
          </a:r>
          <a:r>
            <a:rPr lang="en-US" sz="2400" b="1" kern="1200" dirty="0" err="1"/>
            <a:t>dengan</a:t>
          </a:r>
          <a:r>
            <a:rPr lang="en-US" sz="2400" b="1" kern="1200" dirty="0"/>
            <a:t> </a:t>
          </a:r>
          <a:r>
            <a:rPr lang="en-US" sz="2400" b="1" kern="1200" dirty="0" err="1"/>
            <a:t>cepat</a:t>
          </a:r>
          <a:r>
            <a:rPr lang="en-US" sz="2400" kern="1200" dirty="0"/>
            <a:t>.</a:t>
          </a:r>
        </a:p>
      </dsp:txBody>
      <dsp:txXfrm>
        <a:off x="449160" y="1318"/>
        <a:ext cx="3588902" cy="2153341"/>
      </dsp:txXfrm>
    </dsp:sp>
    <dsp:sp modelId="{20AFC62C-2842-4FB6-B2A8-79D511DB59E8}">
      <dsp:nvSpPr>
        <dsp:cNvPr id="0" name=""/>
        <dsp:cNvSpPr/>
      </dsp:nvSpPr>
      <dsp:spPr>
        <a:xfrm>
          <a:off x="449160" y="2513550"/>
          <a:ext cx="3588902" cy="21533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"dunia postmodern" </a:t>
          </a:r>
          <a:r>
            <a:rPr lang="en-US" sz="2400" kern="1200" dirty="0" err="1"/>
            <a:t>identik</a:t>
          </a:r>
          <a:r>
            <a:rPr lang="en-US" sz="2400" kern="1200" dirty="0"/>
            <a:t> </a:t>
          </a:r>
          <a:r>
            <a:rPr lang="en-US" sz="2400" kern="1200" dirty="0" err="1"/>
            <a:t>dengan</a:t>
          </a:r>
          <a:r>
            <a:rPr lang="en-US" sz="2400" kern="1200" dirty="0"/>
            <a:t> </a:t>
          </a:r>
          <a:r>
            <a:rPr lang="en-US" sz="2400" kern="1200" dirty="0" err="1"/>
            <a:t>keberagaman</a:t>
          </a:r>
          <a:r>
            <a:rPr lang="en-US" sz="2400" kern="1200" dirty="0"/>
            <a:t>, </a:t>
          </a:r>
          <a:r>
            <a:rPr lang="en-US" sz="2400" kern="1200" dirty="0" err="1"/>
            <a:t>fragmentasi</a:t>
          </a:r>
          <a:r>
            <a:rPr lang="en-US" sz="2400" kern="1200" dirty="0"/>
            <a:t>, </a:t>
          </a:r>
          <a:r>
            <a:rPr lang="en-US" sz="2400" kern="1200" dirty="0" err="1"/>
            <a:t>bergerak</a:t>
          </a:r>
          <a:r>
            <a:rPr lang="en-US" sz="2400" kern="1200" dirty="0"/>
            <a:t> </a:t>
          </a:r>
          <a:r>
            <a:rPr lang="en-US" sz="2400" kern="1200" dirty="0" err="1"/>
            <a:t>cepat</a:t>
          </a:r>
          <a:r>
            <a:rPr lang="en-US" sz="2400" kern="1200" dirty="0"/>
            <a:t>, dan </a:t>
          </a:r>
          <a:r>
            <a:rPr lang="en-US" sz="2400" kern="1200" dirty="0" err="1"/>
            <a:t>sulit</a:t>
          </a:r>
          <a:r>
            <a:rPr lang="en-US" sz="2400" kern="1200" dirty="0"/>
            <a:t> </a:t>
          </a:r>
          <a:r>
            <a:rPr lang="en-US" sz="2400" kern="1200" dirty="0" err="1"/>
            <a:t>dimengerti</a:t>
          </a:r>
          <a:r>
            <a:rPr lang="en-US" sz="2400" kern="1200" dirty="0"/>
            <a:t>/ </a:t>
          </a:r>
          <a:r>
            <a:rPr lang="en-US" sz="2400" kern="1200" dirty="0" err="1"/>
            <a:t>ambigu</a:t>
          </a:r>
          <a:r>
            <a:rPr lang="en-US" sz="2400" kern="1200" dirty="0"/>
            <a:t>.</a:t>
          </a:r>
        </a:p>
      </dsp:txBody>
      <dsp:txXfrm>
        <a:off x="449160" y="2513550"/>
        <a:ext cx="3588902" cy="215334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5979D-C166-40DC-B72B-EB40D4D20A3D}">
      <dsp:nvSpPr>
        <dsp:cNvPr id="0" name=""/>
        <dsp:cNvSpPr/>
      </dsp:nvSpPr>
      <dsp:spPr>
        <a:xfrm>
          <a:off x="0" y="2767"/>
          <a:ext cx="8164384" cy="1240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Definisi Budaya</a:t>
          </a:r>
          <a:endParaRPr lang="en-US" sz="5300" kern="1200" dirty="0"/>
        </a:p>
      </dsp:txBody>
      <dsp:txXfrm>
        <a:off x="60542" y="63309"/>
        <a:ext cx="8043300" cy="1119116"/>
      </dsp:txXfrm>
    </dsp:sp>
    <dsp:sp modelId="{8767184D-0894-4DF9-9164-C069A59EC11D}">
      <dsp:nvSpPr>
        <dsp:cNvPr id="0" name=""/>
        <dsp:cNvSpPr/>
      </dsp:nvSpPr>
      <dsp:spPr>
        <a:xfrm>
          <a:off x="0" y="1395607"/>
          <a:ext cx="8164384" cy="1240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Model Budaya </a:t>
          </a:r>
          <a:endParaRPr lang="en-US" sz="5300" kern="1200" dirty="0"/>
        </a:p>
      </dsp:txBody>
      <dsp:txXfrm>
        <a:off x="60542" y="1456149"/>
        <a:ext cx="8043300" cy="1119116"/>
      </dsp:txXfrm>
    </dsp:sp>
    <dsp:sp modelId="{7F2AAF33-C8EE-4AEA-B0B8-A33A9A68143B}">
      <dsp:nvSpPr>
        <dsp:cNvPr id="0" name=""/>
        <dsp:cNvSpPr/>
      </dsp:nvSpPr>
      <dsp:spPr>
        <a:xfrm>
          <a:off x="0" y="2635808"/>
          <a:ext cx="8164384" cy="202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19" tIns="67310" rIns="376936" bIns="6731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100" kern="1200"/>
            <a:t>Level 1: Artifacts </a:t>
          </a:r>
          <a:endParaRPr lang="en-US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100" kern="1200"/>
            <a:t>Level 2: Espoused Values </a:t>
          </a:r>
          <a:endParaRPr lang="en-US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100" kern="1200" dirty="0"/>
            <a:t>Level 3: Basic Assumptions</a:t>
          </a:r>
        </a:p>
      </dsp:txBody>
      <dsp:txXfrm>
        <a:off x="0" y="2635808"/>
        <a:ext cx="8164384" cy="20296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05FBE-56F2-4C77-9031-709CE8FC889B}">
      <dsp:nvSpPr>
        <dsp:cNvPr id="0" name=""/>
        <dsp:cNvSpPr/>
      </dsp:nvSpPr>
      <dsp:spPr>
        <a:xfrm>
          <a:off x="0" y="76905"/>
          <a:ext cx="8164384" cy="912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Budaya</a:t>
          </a:r>
          <a:r>
            <a:rPr lang="en-US" sz="2400" kern="1200" dirty="0"/>
            <a:t> </a:t>
          </a:r>
          <a:r>
            <a:rPr lang="en-US" sz="2400" kern="1200" dirty="0" err="1"/>
            <a:t>sebagai</a:t>
          </a:r>
          <a:r>
            <a:rPr lang="en-US" sz="2400" kern="1200" dirty="0"/>
            <a:t> </a:t>
          </a:r>
          <a:r>
            <a:rPr lang="en-US" sz="2400" b="1" u="sng" kern="1200" dirty="0" err="1"/>
            <a:t>Fenomena</a:t>
          </a:r>
          <a:r>
            <a:rPr lang="en-US" sz="2400" b="1" u="sng" kern="1200" dirty="0"/>
            <a:t> </a:t>
          </a:r>
          <a:r>
            <a:rPr lang="en-US" sz="2400" b="1" u="sng" kern="1200" dirty="0" err="1"/>
            <a:t>grup</a:t>
          </a:r>
          <a:endParaRPr lang="en-US" sz="2400" b="1" u="sng" kern="1200" dirty="0"/>
        </a:p>
      </dsp:txBody>
      <dsp:txXfrm>
        <a:off x="44549" y="121454"/>
        <a:ext cx="8075286" cy="823502"/>
      </dsp:txXfrm>
    </dsp:sp>
    <dsp:sp modelId="{957A41EF-7017-4A31-AD0B-0AF584AD959C}">
      <dsp:nvSpPr>
        <dsp:cNvPr id="0" name=""/>
        <dsp:cNvSpPr/>
      </dsp:nvSpPr>
      <dsp:spPr>
        <a:xfrm>
          <a:off x="0" y="1058625"/>
          <a:ext cx="8164384" cy="912600"/>
        </a:xfrm>
        <a:prstGeom prst="roundRect">
          <a:avLst/>
        </a:prstGeom>
        <a:gradFill rotWithShape="0">
          <a:gsLst>
            <a:gs pos="0">
              <a:schemeClr val="accent4">
                <a:hueOff val="1169395"/>
                <a:satOff val="2842"/>
                <a:lumOff val="4641"/>
                <a:alphaOff val="0"/>
                <a:tint val="50000"/>
                <a:satMod val="300000"/>
              </a:schemeClr>
            </a:gs>
            <a:gs pos="35000">
              <a:schemeClr val="accent4">
                <a:hueOff val="1169395"/>
                <a:satOff val="2842"/>
                <a:lumOff val="4641"/>
                <a:alphaOff val="0"/>
                <a:tint val="37000"/>
                <a:satMod val="300000"/>
              </a:schemeClr>
            </a:gs>
            <a:gs pos="100000">
              <a:schemeClr val="accent4">
                <a:hueOff val="1169395"/>
                <a:satOff val="2842"/>
                <a:lumOff val="46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u="none" kern="1200" dirty="0" err="1"/>
            <a:t>Budaya</a:t>
          </a:r>
          <a:r>
            <a:rPr lang="en-US" sz="2400" b="1" u="sng" kern="1200" dirty="0"/>
            <a:t> </a:t>
          </a:r>
          <a:r>
            <a:rPr lang="en-US" sz="2400" b="1" u="sng" kern="1200" dirty="0" err="1"/>
            <a:t>tercipta</a:t>
          </a:r>
          <a:r>
            <a:rPr lang="en-US" sz="2400" b="1" u="sng" kern="1200" dirty="0"/>
            <a:t> </a:t>
          </a:r>
          <a:r>
            <a:rPr lang="en-US" sz="2400" b="1" u="sng" kern="1200" dirty="0" err="1"/>
            <a:t>karena</a:t>
          </a:r>
          <a:r>
            <a:rPr lang="en-US" sz="2400" b="1" u="sng" kern="1200" dirty="0"/>
            <a:t> </a:t>
          </a:r>
          <a:r>
            <a:rPr lang="en-US" sz="2400" b="1" u="sng" kern="1200" dirty="0" err="1"/>
            <a:t>komunikasi</a:t>
          </a:r>
          <a:r>
            <a:rPr lang="en-US" sz="2400" kern="1200" dirty="0"/>
            <a:t> </a:t>
          </a:r>
        </a:p>
      </dsp:txBody>
      <dsp:txXfrm>
        <a:off x="44549" y="1103174"/>
        <a:ext cx="8075286" cy="823502"/>
      </dsp:txXfrm>
    </dsp:sp>
    <dsp:sp modelId="{BBDFB456-0BD7-4EBE-B824-85792AA9F5D5}">
      <dsp:nvSpPr>
        <dsp:cNvPr id="0" name=""/>
        <dsp:cNvSpPr/>
      </dsp:nvSpPr>
      <dsp:spPr>
        <a:xfrm>
          <a:off x="0" y="1971225"/>
          <a:ext cx="8164384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1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/>
            <a:t>Budaya</a:t>
          </a:r>
          <a:r>
            <a:rPr lang="en-US" sz="1900" kern="1200" dirty="0"/>
            <a:t> </a:t>
          </a:r>
          <a:r>
            <a:rPr lang="en-US" sz="1900" kern="1200" dirty="0" err="1"/>
            <a:t>relatif</a:t>
          </a:r>
          <a:r>
            <a:rPr lang="en-US" sz="1900" kern="1200" dirty="0"/>
            <a:t> </a:t>
          </a:r>
          <a:r>
            <a:rPr lang="en-US" sz="1900" kern="1200" dirty="0" err="1"/>
            <a:t>abadi</a:t>
          </a:r>
          <a:r>
            <a:rPr lang="en-US" sz="1900" kern="1200" dirty="0"/>
            <a:t> dan </a:t>
          </a:r>
          <a:r>
            <a:rPr lang="en-US" sz="1900" kern="1200" dirty="0" err="1"/>
            <a:t>sulit</a:t>
          </a:r>
          <a:r>
            <a:rPr lang="en-US" sz="1900" kern="1200" dirty="0"/>
            <a:t> </a:t>
          </a:r>
          <a:r>
            <a:rPr lang="en-US" sz="1900" kern="1200" dirty="0" err="1"/>
            <a:t>diubah</a:t>
          </a:r>
          <a:r>
            <a:rPr lang="en-US" sz="1900" kern="1200" dirty="0"/>
            <a:t>. </a:t>
          </a:r>
        </a:p>
      </dsp:txBody>
      <dsp:txXfrm>
        <a:off x="0" y="1971225"/>
        <a:ext cx="8164384" cy="397440"/>
      </dsp:txXfrm>
    </dsp:sp>
    <dsp:sp modelId="{65552808-AADF-4204-A7FE-254CE8D72B25}">
      <dsp:nvSpPr>
        <dsp:cNvPr id="0" name=""/>
        <dsp:cNvSpPr/>
      </dsp:nvSpPr>
      <dsp:spPr>
        <a:xfrm>
          <a:off x="0" y="2368665"/>
          <a:ext cx="8164384" cy="912600"/>
        </a:xfrm>
        <a:prstGeom prst="roundRect">
          <a:avLst/>
        </a:prstGeom>
        <a:gradFill rotWithShape="0">
          <a:gsLst>
            <a:gs pos="0">
              <a:schemeClr val="accent4">
                <a:hueOff val="2338790"/>
                <a:satOff val="5683"/>
                <a:lumOff val="9281"/>
                <a:alphaOff val="0"/>
                <a:tint val="50000"/>
                <a:satMod val="300000"/>
              </a:schemeClr>
            </a:gs>
            <a:gs pos="35000">
              <a:schemeClr val="accent4">
                <a:hueOff val="2338790"/>
                <a:satOff val="5683"/>
                <a:lumOff val="9281"/>
                <a:alphaOff val="0"/>
                <a:tint val="37000"/>
                <a:satMod val="300000"/>
              </a:schemeClr>
            </a:gs>
            <a:gs pos="100000">
              <a:schemeClr val="accent4">
                <a:hueOff val="2338790"/>
                <a:satOff val="5683"/>
                <a:lumOff val="92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Individu</a:t>
          </a:r>
          <a:r>
            <a:rPr lang="en-US" sz="2400" kern="1200" dirty="0"/>
            <a:t> </a:t>
          </a:r>
          <a:r>
            <a:rPr lang="en-US" sz="2400" kern="1200" dirty="0" err="1"/>
            <a:t>mungkin</a:t>
          </a:r>
          <a:r>
            <a:rPr lang="en-US" sz="2400" kern="1200" dirty="0"/>
            <a:t> </a:t>
          </a:r>
          <a:r>
            <a:rPr lang="en-US" sz="2400" kern="1200" dirty="0" err="1"/>
            <a:t>bahkan</a:t>
          </a:r>
          <a:r>
            <a:rPr lang="en-US" sz="2400" kern="1200" dirty="0"/>
            <a:t> </a:t>
          </a:r>
          <a:r>
            <a:rPr lang="en-US" sz="2400" b="1" u="sng" kern="1200" dirty="0" err="1"/>
            <a:t>tidak</a:t>
          </a:r>
          <a:r>
            <a:rPr lang="en-US" sz="2400" b="1" u="sng" kern="1200" dirty="0"/>
            <a:t> </a:t>
          </a:r>
          <a:r>
            <a:rPr lang="en-US" sz="2400" b="1" u="sng" kern="1200" dirty="0" err="1"/>
            <a:t>menyadari</a:t>
          </a:r>
          <a:r>
            <a:rPr lang="en-US" sz="2400" b="1" u="sng" kern="1200" dirty="0"/>
            <a:t> </a:t>
          </a:r>
          <a:r>
            <a:rPr lang="en-US" sz="2400" kern="1200" dirty="0" err="1"/>
            <a:t>asumsi</a:t>
          </a:r>
          <a:r>
            <a:rPr lang="en-US" sz="2400" kern="1200" dirty="0"/>
            <a:t> </a:t>
          </a:r>
          <a:r>
            <a:rPr lang="en-US" sz="2400" kern="1200" dirty="0" err="1"/>
            <a:t>budaya</a:t>
          </a:r>
          <a:r>
            <a:rPr lang="en-US" sz="2400" kern="1200" dirty="0"/>
            <a:t> yang </a:t>
          </a:r>
          <a:r>
            <a:rPr lang="en-US" sz="2400" kern="1200" dirty="0" err="1"/>
            <a:t>mereka</a:t>
          </a:r>
          <a:r>
            <a:rPr lang="en-US" sz="2400" kern="1200" dirty="0"/>
            <a:t> </a:t>
          </a:r>
          <a:r>
            <a:rPr lang="en-US" sz="2400" kern="1200" dirty="0" err="1"/>
            <a:t>pegang</a:t>
          </a:r>
          <a:r>
            <a:rPr lang="en-US" sz="2400" kern="1200" dirty="0"/>
            <a:t>. </a:t>
          </a:r>
        </a:p>
      </dsp:txBody>
      <dsp:txXfrm>
        <a:off x="44549" y="2413214"/>
        <a:ext cx="8075286" cy="823502"/>
      </dsp:txXfrm>
    </dsp:sp>
    <dsp:sp modelId="{0F74C549-E4AB-4A5C-A46A-D1328CB766E2}">
      <dsp:nvSpPr>
        <dsp:cNvPr id="0" name=""/>
        <dsp:cNvSpPr/>
      </dsp:nvSpPr>
      <dsp:spPr>
        <a:xfrm>
          <a:off x="0" y="3281265"/>
          <a:ext cx="8164384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1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Budaya sebagai proses yang muncul dan berkembang.</a:t>
          </a:r>
          <a:endParaRPr lang="en-US" sz="1900" kern="1200" dirty="0"/>
        </a:p>
      </dsp:txBody>
      <dsp:txXfrm>
        <a:off x="0" y="3281265"/>
        <a:ext cx="8164384" cy="397440"/>
      </dsp:txXfrm>
    </dsp:sp>
    <dsp:sp modelId="{A57BDF92-0036-4CBA-9090-2F8AD4345417}">
      <dsp:nvSpPr>
        <dsp:cNvPr id="0" name=""/>
        <dsp:cNvSpPr/>
      </dsp:nvSpPr>
      <dsp:spPr>
        <a:xfrm>
          <a:off x="0" y="3678705"/>
          <a:ext cx="8164384" cy="912600"/>
        </a:xfrm>
        <a:prstGeom prst="roundRect">
          <a:avLst/>
        </a:prstGeom>
        <a:gradFill rotWithShape="0">
          <a:gsLst>
            <a:gs pos="0">
              <a:schemeClr val="accent4">
                <a:hueOff val="3508185"/>
                <a:satOff val="8525"/>
                <a:lumOff val="13922"/>
                <a:alphaOff val="0"/>
                <a:tint val="50000"/>
                <a:satMod val="300000"/>
              </a:schemeClr>
            </a:gs>
            <a:gs pos="35000">
              <a:schemeClr val="accent4">
                <a:hueOff val="3508185"/>
                <a:satOff val="8525"/>
                <a:lumOff val="13922"/>
                <a:alphaOff val="0"/>
                <a:tint val="37000"/>
                <a:satMod val="300000"/>
              </a:schemeClr>
            </a:gs>
            <a:gs pos="100000">
              <a:schemeClr val="accent4">
                <a:hueOff val="3508185"/>
                <a:satOff val="8525"/>
                <a:lumOff val="139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Budaya</a:t>
          </a:r>
          <a:r>
            <a:rPr lang="en-US" sz="2400" kern="1200" dirty="0"/>
            <a:t> </a:t>
          </a:r>
          <a:r>
            <a:rPr lang="en-US" sz="2400" b="1" u="sng" kern="1200" dirty="0" err="1"/>
            <a:t>diciptakan</a:t>
          </a:r>
          <a:r>
            <a:rPr lang="en-US" sz="2400" kern="1200" dirty="0"/>
            <a:t> oleh </a:t>
          </a:r>
          <a:r>
            <a:rPr lang="en-US" sz="2400" kern="1200" dirty="0" err="1"/>
            <a:t>kelompok</a:t>
          </a:r>
          <a:r>
            <a:rPr lang="en-US" sz="2400" kern="1200" dirty="0"/>
            <a:t> yang </a:t>
          </a:r>
          <a:r>
            <a:rPr lang="en-US" sz="2400" kern="1200" dirty="0" err="1"/>
            <a:t>menemukan</a:t>
          </a:r>
          <a:r>
            <a:rPr lang="en-US" sz="2400" kern="1200" dirty="0"/>
            <a:t> </a:t>
          </a:r>
          <a:r>
            <a:rPr lang="en-US" sz="2400" b="1" u="sng" kern="1200" dirty="0" err="1"/>
            <a:t>tantangan</a:t>
          </a:r>
          <a:r>
            <a:rPr lang="en-US" sz="2400" b="1" u="sng" kern="1200" dirty="0"/>
            <a:t> internal dan </a:t>
          </a:r>
          <a:r>
            <a:rPr lang="en-US" sz="2400" b="1" u="sng" kern="1200" dirty="0" err="1"/>
            <a:t>eksternal</a:t>
          </a:r>
          <a:r>
            <a:rPr lang="en-US" sz="2400" kern="1200" dirty="0"/>
            <a:t>.</a:t>
          </a:r>
        </a:p>
      </dsp:txBody>
      <dsp:txXfrm>
        <a:off x="44549" y="3723254"/>
        <a:ext cx="8075286" cy="8235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FCEC9-F4FE-4BF4-9053-18726BA7F763}">
      <dsp:nvSpPr>
        <dsp:cNvPr id="0" name=""/>
        <dsp:cNvSpPr/>
      </dsp:nvSpPr>
      <dsp:spPr>
        <a:xfrm>
          <a:off x="314934" y="1993"/>
          <a:ext cx="3587864" cy="2152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u="sng" kern="1200" dirty="0"/>
            <a:t>Pola </a:t>
          </a:r>
          <a:r>
            <a:rPr lang="en-US" sz="2100" b="1" u="sng" kern="1200" dirty="0" err="1"/>
            <a:t>dari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asumsi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dasar</a:t>
          </a:r>
          <a:r>
            <a:rPr lang="en-US" sz="2100" b="1" u="sng" kern="1200" dirty="0"/>
            <a:t> </a:t>
          </a:r>
          <a:r>
            <a:rPr lang="en-US" sz="2100" kern="1200" dirty="0"/>
            <a:t>yang </a:t>
          </a:r>
          <a:r>
            <a:rPr lang="en-US" sz="2100" kern="1200" dirty="0" err="1"/>
            <a:t>ditemukan</a:t>
          </a:r>
          <a:r>
            <a:rPr lang="en-US" sz="2100" kern="1200" dirty="0"/>
            <a:t>, </a:t>
          </a:r>
          <a:r>
            <a:rPr lang="en-US" sz="2100" kern="1200" dirty="0" err="1"/>
            <a:t>diciptakan</a:t>
          </a:r>
          <a:r>
            <a:rPr lang="en-US" sz="2100" kern="1200" dirty="0"/>
            <a:t> </a:t>
          </a:r>
          <a:r>
            <a:rPr lang="en-US" sz="2100" kern="1200" dirty="0" err="1"/>
            <a:t>atau</a:t>
          </a:r>
          <a:r>
            <a:rPr lang="en-US" sz="2100" kern="1200" dirty="0"/>
            <a:t> </a:t>
          </a:r>
          <a:r>
            <a:rPr lang="en-US" sz="2100" kern="1200" dirty="0" err="1"/>
            <a:t>dikembangkan</a:t>
          </a:r>
          <a:r>
            <a:rPr lang="en-US" sz="2100" kern="1200" dirty="0"/>
            <a:t> oleh </a:t>
          </a:r>
          <a:r>
            <a:rPr lang="en-US" sz="2100" kern="1200" dirty="0" err="1"/>
            <a:t>suatu</a:t>
          </a:r>
          <a:r>
            <a:rPr lang="en-US" sz="2100" kern="1200" dirty="0"/>
            <a:t> </a:t>
          </a:r>
          <a:r>
            <a:rPr lang="en-US" sz="2100" b="1" u="sng" kern="1200" dirty="0" err="1"/>
            <a:t>kelompok</a:t>
          </a:r>
          <a:r>
            <a:rPr lang="en-US" sz="2100" kern="1200" dirty="0"/>
            <a:t>.</a:t>
          </a:r>
        </a:p>
      </dsp:txBody>
      <dsp:txXfrm>
        <a:off x="314934" y="1993"/>
        <a:ext cx="3587864" cy="2152718"/>
      </dsp:txXfrm>
    </dsp:sp>
    <dsp:sp modelId="{15E9E586-A958-408C-AF0A-73DC15175826}">
      <dsp:nvSpPr>
        <dsp:cNvPr id="0" name=""/>
        <dsp:cNvSpPr/>
      </dsp:nvSpPr>
      <dsp:spPr>
        <a:xfrm>
          <a:off x="4261585" y="1993"/>
          <a:ext cx="3587864" cy="2152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Tujuannya</a:t>
          </a:r>
          <a:r>
            <a:rPr lang="en-US" sz="2100" kern="1200" dirty="0"/>
            <a:t> agar </a:t>
          </a:r>
          <a:r>
            <a:rPr lang="en-US" sz="2100" kern="1200" dirty="0" err="1"/>
            <a:t>organisasi</a:t>
          </a:r>
          <a:r>
            <a:rPr lang="en-US" sz="2100" kern="1200" dirty="0"/>
            <a:t> </a:t>
          </a:r>
          <a:r>
            <a:rPr lang="en-US" sz="2100" kern="1200" dirty="0" err="1"/>
            <a:t>belajar</a:t>
          </a:r>
          <a:r>
            <a:rPr lang="en-US" sz="2100" kern="1200" dirty="0"/>
            <a:t> </a:t>
          </a:r>
          <a:r>
            <a:rPr lang="en-US" sz="2100" b="1" u="sng" kern="1200" dirty="0" err="1"/>
            <a:t>mengatasi</a:t>
          </a:r>
          <a:r>
            <a:rPr lang="en-US" sz="2100" b="1" u="sng" kern="1200" dirty="0"/>
            <a:t> dan </a:t>
          </a:r>
          <a:r>
            <a:rPr lang="en-US" sz="2100" b="1" u="sng" kern="1200" dirty="0" err="1"/>
            <a:t>mencegah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masalah-masalah</a:t>
          </a:r>
          <a:r>
            <a:rPr lang="en-US" sz="2100" b="1" u="sng" kern="1200" dirty="0"/>
            <a:t> </a:t>
          </a:r>
          <a:r>
            <a:rPr lang="en-US" sz="2100" kern="1200" dirty="0"/>
            <a:t>yang </a:t>
          </a:r>
          <a:r>
            <a:rPr lang="en-US" sz="2100" kern="1200" dirty="0" err="1"/>
            <a:t>timbul</a:t>
          </a:r>
          <a:r>
            <a:rPr lang="en-US" sz="2100" kern="1200" dirty="0"/>
            <a:t> </a:t>
          </a:r>
          <a:r>
            <a:rPr lang="en-US" sz="2100" kern="1200" dirty="0" err="1"/>
            <a:t>akibat</a:t>
          </a:r>
          <a:r>
            <a:rPr lang="en-US" sz="2100" kern="1200" dirty="0"/>
            <a:t> </a:t>
          </a:r>
          <a:r>
            <a:rPr lang="en-US" sz="2100" kern="1200" dirty="0" err="1"/>
            <a:t>adaptasi</a:t>
          </a:r>
          <a:r>
            <a:rPr lang="en-US" sz="2100" kern="1200" dirty="0"/>
            <a:t> </a:t>
          </a:r>
          <a:r>
            <a:rPr lang="en-US" sz="2100" kern="1200" dirty="0" err="1"/>
            <a:t>eksternal</a:t>
          </a:r>
          <a:r>
            <a:rPr lang="en-US" sz="2100" kern="1200" dirty="0"/>
            <a:t> dan </a:t>
          </a:r>
          <a:r>
            <a:rPr lang="en-US" sz="2100" kern="1200" dirty="0" err="1"/>
            <a:t>integrasi</a:t>
          </a:r>
          <a:r>
            <a:rPr lang="en-US" sz="2100" kern="1200" dirty="0"/>
            <a:t> internal</a:t>
          </a:r>
        </a:p>
      </dsp:txBody>
      <dsp:txXfrm>
        <a:off x="4261585" y="1993"/>
        <a:ext cx="3587864" cy="2152718"/>
      </dsp:txXfrm>
    </dsp:sp>
    <dsp:sp modelId="{CCD97B89-DB3A-46F9-B618-CFE249209615}">
      <dsp:nvSpPr>
        <dsp:cNvPr id="0" name=""/>
        <dsp:cNvSpPr/>
      </dsp:nvSpPr>
      <dsp:spPr>
        <a:xfrm>
          <a:off x="2288259" y="2513498"/>
          <a:ext cx="3587864" cy="2152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Perlu</a:t>
          </a:r>
          <a:r>
            <a:rPr lang="en-US" sz="2100" kern="1200" dirty="0"/>
            <a:t> </a:t>
          </a:r>
          <a:r>
            <a:rPr lang="en-US" sz="2100" b="1" u="sng" kern="1200" dirty="0" err="1"/>
            <a:t>diajarkan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kepada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anggota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baru</a:t>
          </a:r>
          <a:r>
            <a:rPr lang="en-US" sz="2100" kern="1200" dirty="0"/>
            <a:t> </a:t>
          </a:r>
          <a:r>
            <a:rPr lang="en-US" sz="2100" kern="1200" dirty="0" err="1"/>
            <a:t>sebagai</a:t>
          </a:r>
          <a:r>
            <a:rPr lang="en-US" sz="2100" kern="1200" dirty="0"/>
            <a:t> </a:t>
          </a:r>
          <a:r>
            <a:rPr lang="en-US" sz="2100" kern="1200" dirty="0" err="1"/>
            <a:t>cara</a:t>
          </a:r>
          <a:r>
            <a:rPr lang="en-US" sz="2100" kern="1200" dirty="0"/>
            <a:t> yang </a:t>
          </a:r>
          <a:r>
            <a:rPr lang="en-US" sz="2100" kern="1200" dirty="0" err="1"/>
            <a:t>benar</a:t>
          </a:r>
          <a:r>
            <a:rPr lang="en-US" sz="2100" kern="1200" dirty="0"/>
            <a:t> </a:t>
          </a:r>
          <a:r>
            <a:rPr lang="en-US" sz="2100" kern="1200" dirty="0" err="1"/>
            <a:t>untuk</a:t>
          </a:r>
          <a:r>
            <a:rPr lang="en-US" sz="2100" kern="1200" dirty="0"/>
            <a:t> </a:t>
          </a:r>
          <a:r>
            <a:rPr lang="en-US" sz="2100" kern="1200" dirty="0" err="1"/>
            <a:t>memahami</a:t>
          </a:r>
          <a:r>
            <a:rPr lang="en-US" sz="2100" kern="1200" dirty="0"/>
            <a:t>, </a:t>
          </a:r>
          <a:r>
            <a:rPr lang="en-US" sz="2100" kern="1200" dirty="0" err="1"/>
            <a:t>memikirkan</a:t>
          </a:r>
          <a:r>
            <a:rPr lang="en-US" sz="2100" kern="1200" dirty="0"/>
            <a:t> dan </a:t>
          </a:r>
          <a:r>
            <a:rPr lang="en-US" sz="2100" kern="1200" dirty="0" err="1"/>
            <a:t>menyelesaikan</a:t>
          </a:r>
          <a:r>
            <a:rPr lang="en-US" sz="2100" kern="1200" dirty="0"/>
            <a:t> </a:t>
          </a:r>
          <a:r>
            <a:rPr lang="en-US" sz="2100" kern="1200" dirty="0" err="1"/>
            <a:t>masalah-masalah</a:t>
          </a:r>
          <a:r>
            <a:rPr lang="en-US" sz="2100" kern="1200" dirty="0"/>
            <a:t> yang </a:t>
          </a:r>
          <a:r>
            <a:rPr lang="en-US" sz="2100" kern="1200" dirty="0" err="1"/>
            <a:t>dihadapi</a:t>
          </a:r>
          <a:r>
            <a:rPr lang="en-US" sz="2100" kern="1200" dirty="0"/>
            <a:t>.</a:t>
          </a:r>
        </a:p>
      </dsp:txBody>
      <dsp:txXfrm>
        <a:off x="2288259" y="2513498"/>
        <a:ext cx="3587864" cy="215271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B8433-8023-484E-82EC-FE03B0228555}">
      <dsp:nvSpPr>
        <dsp:cNvPr id="0" name=""/>
        <dsp:cNvSpPr/>
      </dsp:nvSpPr>
      <dsp:spPr>
        <a:xfrm>
          <a:off x="0" y="3128"/>
          <a:ext cx="8164384" cy="631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Level 1 Artefak.</a:t>
          </a:r>
          <a:endParaRPr lang="en-US" sz="2700" kern="1200" dirty="0"/>
        </a:p>
      </dsp:txBody>
      <dsp:txXfrm>
        <a:off x="30842" y="33970"/>
        <a:ext cx="8102700" cy="570116"/>
      </dsp:txXfrm>
    </dsp:sp>
    <dsp:sp modelId="{BFE0DD38-8142-497F-9F08-912A975CB47F}">
      <dsp:nvSpPr>
        <dsp:cNvPr id="0" name=""/>
        <dsp:cNvSpPr/>
      </dsp:nvSpPr>
      <dsp:spPr>
        <a:xfrm>
          <a:off x="0" y="634928"/>
          <a:ext cx="8164384" cy="92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1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Level </a:t>
          </a:r>
          <a:r>
            <a:rPr lang="en-US" sz="2100" kern="1200" dirty="0" err="1"/>
            <a:t>ini</a:t>
          </a:r>
          <a:r>
            <a:rPr lang="en-US" sz="2100" kern="1200" dirty="0"/>
            <a:t> </a:t>
          </a:r>
          <a:r>
            <a:rPr lang="en-US" sz="2100" kern="1200" dirty="0" err="1"/>
            <a:t>merupakan</a:t>
          </a:r>
          <a:r>
            <a:rPr lang="en-US" sz="2100" kern="1200" dirty="0"/>
            <a:t> </a:t>
          </a:r>
          <a:r>
            <a:rPr lang="en-US" sz="2100" b="1" u="sng" kern="1200" dirty="0" err="1"/>
            <a:t>lingkungan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fisik</a:t>
          </a:r>
          <a:r>
            <a:rPr lang="en-US" sz="2100" b="1" u="sng" kern="1200" dirty="0"/>
            <a:t> dan social </a:t>
          </a:r>
          <a:r>
            <a:rPr lang="en-US" sz="2100" kern="1200" dirty="0" err="1"/>
            <a:t>organisasi</a:t>
          </a:r>
          <a:r>
            <a:rPr lang="en-US" sz="2100" kern="1200" dirty="0"/>
            <a:t>: </a:t>
          </a:r>
          <a:r>
            <a:rPr lang="en-US" sz="2100" kern="1200" dirty="0" err="1"/>
            <a:t>bangunan</a:t>
          </a:r>
          <a:r>
            <a:rPr lang="en-US" sz="2100" kern="1200" dirty="0"/>
            <a:t>, output, </a:t>
          </a:r>
          <a:r>
            <a:rPr lang="en-US" sz="2100" kern="1200" dirty="0" err="1"/>
            <a:t>teknologi</a:t>
          </a:r>
          <a:r>
            <a:rPr lang="en-US" sz="2100" kern="1200" dirty="0"/>
            <a:t>, </a:t>
          </a:r>
          <a:r>
            <a:rPr lang="en-US" sz="2100" kern="1200" dirty="0" err="1"/>
            <a:t>bahasa</a:t>
          </a:r>
          <a:r>
            <a:rPr lang="en-US" sz="2100" kern="1200" dirty="0"/>
            <a:t> </a:t>
          </a:r>
          <a:r>
            <a:rPr lang="en-US" sz="2100" kern="1200" dirty="0" err="1"/>
            <a:t>tulisan</a:t>
          </a:r>
          <a:r>
            <a:rPr lang="en-US" sz="2100" kern="1200" dirty="0"/>
            <a:t> dan </a:t>
          </a:r>
          <a:r>
            <a:rPr lang="en-US" sz="2100" kern="1200" dirty="0" err="1"/>
            <a:t>lisan</a:t>
          </a:r>
          <a:r>
            <a:rPr lang="en-US" sz="2100" kern="1200" dirty="0"/>
            <a:t>, </a:t>
          </a:r>
          <a:r>
            <a:rPr lang="en-US" sz="2100" kern="1200" dirty="0" err="1"/>
            <a:t>produk</a:t>
          </a:r>
          <a:r>
            <a:rPr lang="en-US" sz="2100" kern="1200" dirty="0"/>
            <a:t> </a:t>
          </a:r>
          <a:r>
            <a:rPr lang="en-US" sz="2100" kern="1200" dirty="0" err="1"/>
            <a:t>seni</a:t>
          </a:r>
          <a:r>
            <a:rPr lang="en-US" sz="2100" kern="1200" dirty="0"/>
            <a:t> dan </a:t>
          </a:r>
          <a:r>
            <a:rPr lang="en-US" sz="2100" kern="1200" dirty="0" err="1"/>
            <a:t>prilaku</a:t>
          </a:r>
          <a:r>
            <a:rPr lang="en-US" sz="2100" kern="1200" dirty="0"/>
            <a:t> </a:t>
          </a:r>
          <a:r>
            <a:rPr lang="en-US" sz="2100" kern="1200" dirty="0" err="1"/>
            <a:t>anggota</a:t>
          </a:r>
          <a:r>
            <a:rPr lang="en-US" sz="2100" kern="1200" dirty="0"/>
            <a:t> </a:t>
          </a:r>
          <a:r>
            <a:rPr lang="en-US" sz="2100" kern="1200" dirty="0" err="1"/>
            <a:t>organisasi</a:t>
          </a:r>
          <a:r>
            <a:rPr lang="en-US" sz="2100" kern="1200" dirty="0"/>
            <a:t>.</a:t>
          </a:r>
        </a:p>
      </dsp:txBody>
      <dsp:txXfrm>
        <a:off x="0" y="634928"/>
        <a:ext cx="8164384" cy="922184"/>
      </dsp:txXfrm>
    </dsp:sp>
    <dsp:sp modelId="{7AE4CAF1-98C3-41F3-B841-9DD03E6D62F8}">
      <dsp:nvSpPr>
        <dsp:cNvPr id="0" name=""/>
        <dsp:cNvSpPr/>
      </dsp:nvSpPr>
      <dsp:spPr>
        <a:xfrm>
          <a:off x="0" y="1557113"/>
          <a:ext cx="8164384" cy="631800"/>
        </a:xfrm>
        <a:prstGeom prst="roundRect">
          <a:avLst/>
        </a:prstGeom>
        <a:solidFill>
          <a:schemeClr val="accent4">
            <a:hueOff val="1754093"/>
            <a:satOff val="4262"/>
            <a:lumOff val="6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Level 2 Nilai – nilai</a:t>
          </a:r>
          <a:endParaRPr lang="en-US" sz="2700" kern="1200" dirty="0"/>
        </a:p>
      </dsp:txBody>
      <dsp:txXfrm>
        <a:off x="30842" y="1587955"/>
        <a:ext cx="8102700" cy="570116"/>
      </dsp:txXfrm>
    </dsp:sp>
    <dsp:sp modelId="{8623985F-13DA-486F-A840-916A5599C300}">
      <dsp:nvSpPr>
        <dsp:cNvPr id="0" name=""/>
        <dsp:cNvSpPr/>
      </dsp:nvSpPr>
      <dsp:spPr>
        <a:xfrm>
          <a:off x="0" y="2188913"/>
          <a:ext cx="8164384" cy="92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1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/>
            <a:t>Semua</a:t>
          </a:r>
          <a:r>
            <a:rPr lang="en-US" sz="2100" kern="1200" dirty="0"/>
            <a:t> </a:t>
          </a:r>
          <a:r>
            <a:rPr lang="en-US" sz="2100" kern="1200" dirty="0" err="1"/>
            <a:t>pembelajaran</a:t>
          </a:r>
          <a:r>
            <a:rPr lang="en-US" sz="2100" kern="1200" dirty="0"/>
            <a:t> </a:t>
          </a:r>
          <a:r>
            <a:rPr lang="en-US" sz="2100" kern="1200" dirty="0" err="1"/>
            <a:t>organisasi</a:t>
          </a:r>
          <a:r>
            <a:rPr lang="en-US" sz="2100" kern="1200" dirty="0"/>
            <a:t> </a:t>
          </a:r>
          <a:r>
            <a:rPr lang="en-US" sz="2100" b="1" u="sng" kern="1200" dirty="0" err="1"/>
            <a:t>merefleksikan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nilai-nilai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anggota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organisasi</a:t>
          </a:r>
          <a:r>
            <a:rPr lang="en-US" sz="2100" b="1" u="sng" kern="1200" dirty="0"/>
            <a:t>, </a:t>
          </a:r>
          <a:r>
            <a:rPr lang="en-US" sz="2100" b="1" u="sng" kern="1200" dirty="0" err="1"/>
            <a:t>perasaan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mereka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mengenai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apa</a:t>
          </a:r>
          <a:r>
            <a:rPr lang="en-US" sz="2100" b="1" u="sng" kern="1200" dirty="0"/>
            <a:t> yang </a:t>
          </a:r>
          <a:r>
            <a:rPr lang="en-US" sz="2100" b="1" u="sng" kern="1200" dirty="0" err="1"/>
            <a:t>seharusnya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berbeda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dengan</a:t>
          </a:r>
          <a:r>
            <a:rPr lang="en-US" sz="2100" b="1" u="sng" kern="1200" dirty="0"/>
            <a:t> </a:t>
          </a:r>
          <a:r>
            <a:rPr lang="en-US" sz="2100" b="1" u="sng" kern="1200" dirty="0" err="1"/>
            <a:t>apa</a:t>
          </a:r>
          <a:r>
            <a:rPr lang="en-US" sz="2100" b="1" u="sng" kern="1200" dirty="0"/>
            <a:t> yang </a:t>
          </a:r>
          <a:r>
            <a:rPr lang="en-US" sz="2100" b="1" u="sng" kern="1200" dirty="0" err="1"/>
            <a:t>ada</a:t>
          </a:r>
          <a:r>
            <a:rPr lang="en-US" sz="2100" kern="1200" dirty="0"/>
            <a:t>.</a:t>
          </a:r>
        </a:p>
      </dsp:txBody>
      <dsp:txXfrm>
        <a:off x="0" y="2188913"/>
        <a:ext cx="8164384" cy="922184"/>
      </dsp:txXfrm>
    </dsp:sp>
    <dsp:sp modelId="{9A024C69-6506-4CDB-B116-DECCA81E7895}">
      <dsp:nvSpPr>
        <dsp:cNvPr id="0" name=""/>
        <dsp:cNvSpPr/>
      </dsp:nvSpPr>
      <dsp:spPr>
        <a:xfrm>
          <a:off x="0" y="3111098"/>
          <a:ext cx="8164384" cy="631800"/>
        </a:xfrm>
        <a:prstGeom prst="roundRect">
          <a:avLst/>
        </a:prstGeom>
        <a:solidFill>
          <a:schemeClr val="accent4">
            <a:hueOff val="3508185"/>
            <a:satOff val="8525"/>
            <a:lumOff val="1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Level 3 Asusmsi Dasar</a:t>
          </a:r>
          <a:endParaRPr lang="en-US" sz="2700" kern="1200" dirty="0"/>
        </a:p>
      </dsp:txBody>
      <dsp:txXfrm>
        <a:off x="30842" y="3141940"/>
        <a:ext cx="8102700" cy="570116"/>
      </dsp:txXfrm>
    </dsp:sp>
    <dsp:sp modelId="{C2A57237-7EF9-4D25-B5B2-78A0B07477F5}">
      <dsp:nvSpPr>
        <dsp:cNvPr id="0" name=""/>
        <dsp:cNvSpPr/>
      </dsp:nvSpPr>
      <dsp:spPr>
        <a:xfrm>
          <a:off x="0" y="3742898"/>
          <a:ext cx="8164384" cy="92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1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/>
            <a:t>Asusmsi</a:t>
          </a:r>
          <a:r>
            <a:rPr lang="en-US" sz="2100" kern="1200" dirty="0"/>
            <a:t> Dasar </a:t>
          </a:r>
          <a:r>
            <a:rPr lang="en-US" sz="2100" kern="1200" dirty="0" err="1"/>
            <a:t>yaitu</a:t>
          </a:r>
          <a:r>
            <a:rPr lang="en-US" sz="2100" kern="1200" dirty="0"/>
            <a:t> : </a:t>
          </a:r>
          <a:r>
            <a:rPr lang="en-US" sz="2100" b="1" u="sng" kern="1200" dirty="0" err="1"/>
            <a:t>S</a:t>
          </a:r>
          <a:r>
            <a:rPr lang="en-US" sz="2100" b="1" i="0" u="sng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olusi</a:t>
          </a:r>
          <a:r>
            <a:rPr lang="en-US" sz="2100" b="1" i="0" u="sng" kern="1200" dirty="0">
              <a:solidFill>
                <a:schemeClr val="tx1">
                  <a:lumMod val="95000"/>
                  <a:lumOff val="5000"/>
                </a:schemeClr>
              </a:solidFill>
            </a:rPr>
            <a:t> yang paling </a:t>
          </a:r>
          <a:r>
            <a:rPr lang="en-US" sz="2100" b="1" i="0" u="sng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dipercaya</a:t>
          </a:r>
          <a:r>
            <a:rPr lang="en-US" sz="21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. Sama </a:t>
          </a:r>
          <a:r>
            <a:rPr lang="en-US" sz="21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dengan</a:t>
          </a:r>
          <a:r>
            <a:rPr lang="en-US" sz="21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1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teori</a:t>
          </a:r>
          <a:r>
            <a:rPr lang="en-US" sz="21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1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ilmu</a:t>
          </a:r>
          <a:r>
            <a:rPr lang="en-US" sz="21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1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pengetahuan</a:t>
          </a:r>
          <a:r>
            <a:rPr lang="en-US" sz="21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US" sz="21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sedang</a:t>
          </a:r>
          <a:r>
            <a:rPr lang="en-US" sz="21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1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diterapkan</a:t>
          </a:r>
          <a:r>
            <a:rPr lang="en-US" sz="21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1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untuk</a:t>
          </a:r>
          <a:r>
            <a:rPr lang="en-US" sz="21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1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suatu</a:t>
          </a:r>
          <a:r>
            <a:rPr lang="en-US" sz="21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problem yang </a:t>
          </a:r>
          <a:r>
            <a:rPr lang="en-US" sz="21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dihadapi</a:t>
          </a:r>
          <a:r>
            <a:rPr lang="en-US" sz="21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2100" b="0" i="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organisasi</a:t>
          </a:r>
          <a:r>
            <a:rPr lang="en-US" sz="2100" b="0" i="0" kern="12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en-US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3742898"/>
        <a:ext cx="8164384" cy="922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985BC-19ED-4ACA-9FB6-1D3F83D1D210}">
      <dsp:nvSpPr>
        <dsp:cNvPr id="0" name=""/>
        <dsp:cNvSpPr/>
      </dsp:nvSpPr>
      <dsp:spPr>
        <a:xfrm>
          <a:off x="1210918" y="105"/>
          <a:ext cx="2483744" cy="14902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 err="1"/>
            <a:t>Penempatan</a:t>
          </a:r>
          <a:r>
            <a:rPr lang="en-US" sz="2400" b="0" i="0" kern="1200" dirty="0"/>
            <a:t> </a:t>
          </a:r>
          <a:r>
            <a:rPr lang="en-US" sz="2400" b="0" i="0" kern="1200" dirty="0" err="1"/>
            <a:t>Personalia</a:t>
          </a:r>
          <a:endParaRPr lang="en-US" sz="2400" kern="1200" dirty="0"/>
        </a:p>
      </dsp:txBody>
      <dsp:txXfrm>
        <a:off x="1210918" y="105"/>
        <a:ext cx="2483744" cy="1490246"/>
      </dsp:txXfrm>
    </dsp:sp>
    <dsp:sp modelId="{3B7C3658-BE4D-4CD1-AF9E-AC24BECFEB3D}">
      <dsp:nvSpPr>
        <dsp:cNvPr id="0" name=""/>
        <dsp:cNvSpPr/>
      </dsp:nvSpPr>
      <dsp:spPr>
        <a:xfrm>
          <a:off x="3943037" y="105"/>
          <a:ext cx="2483744" cy="1490246"/>
        </a:xfrm>
        <a:prstGeom prst="rect">
          <a:avLst/>
        </a:prstGeom>
        <a:solidFill>
          <a:schemeClr val="accent4">
            <a:hueOff val="877046"/>
            <a:satOff val="2131"/>
            <a:lumOff val="34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 err="1"/>
            <a:t>Pembinaan</a:t>
          </a:r>
          <a:r>
            <a:rPr lang="en-US" sz="2400" b="0" i="0" kern="1200" dirty="0"/>
            <a:t> </a:t>
          </a:r>
          <a:r>
            <a:rPr lang="en-US" sz="2400" b="0" i="0" kern="1200" dirty="0" err="1"/>
            <a:t>Hubungan</a:t>
          </a:r>
          <a:r>
            <a:rPr lang="en-US" sz="2400" b="0" i="0" kern="1200" dirty="0"/>
            <a:t> </a:t>
          </a:r>
          <a:r>
            <a:rPr lang="en-US" sz="2400" b="0" i="0" kern="1200" dirty="0" err="1"/>
            <a:t>Komunikasi</a:t>
          </a:r>
          <a:endParaRPr lang="en-US" sz="2400" kern="1200" dirty="0"/>
        </a:p>
      </dsp:txBody>
      <dsp:txXfrm>
        <a:off x="3943037" y="105"/>
        <a:ext cx="2483744" cy="1490246"/>
      </dsp:txXfrm>
    </dsp:sp>
    <dsp:sp modelId="{F62BEBE6-B27F-4A78-87F1-DA7B2657EBCC}">
      <dsp:nvSpPr>
        <dsp:cNvPr id="0" name=""/>
        <dsp:cNvSpPr/>
      </dsp:nvSpPr>
      <dsp:spPr>
        <a:xfrm>
          <a:off x="1210918" y="1738726"/>
          <a:ext cx="2483744" cy="1490246"/>
        </a:xfrm>
        <a:prstGeom prst="rect">
          <a:avLst/>
        </a:prstGeom>
        <a:solidFill>
          <a:schemeClr val="accent4">
            <a:hueOff val="1754093"/>
            <a:satOff val="4262"/>
            <a:lumOff val="6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 err="1"/>
            <a:t>Pendinasan</a:t>
          </a:r>
          <a:r>
            <a:rPr lang="en-US" sz="2400" b="0" i="0" kern="1200" dirty="0"/>
            <a:t> dan </a:t>
          </a:r>
          <a:r>
            <a:rPr lang="en-US" sz="2400" b="0" i="0" kern="1200" dirty="0" err="1"/>
            <a:t>Penyelesaian</a:t>
          </a:r>
          <a:r>
            <a:rPr lang="en-US" sz="2400" b="0" i="0" kern="1200" dirty="0"/>
            <a:t> </a:t>
          </a:r>
          <a:r>
            <a:rPr lang="en-US" sz="2400" b="0" i="0" kern="1200" dirty="0" err="1"/>
            <a:t>Konflik</a:t>
          </a:r>
          <a:endParaRPr lang="en-US" sz="2400" kern="1200" dirty="0"/>
        </a:p>
      </dsp:txBody>
      <dsp:txXfrm>
        <a:off x="1210918" y="1738726"/>
        <a:ext cx="2483744" cy="1490246"/>
      </dsp:txXfrm>
    </dsp:sp>
    <dsp:sp modelId="{060B3CD7-278E-45D7-B6FB-C88973F9F70B}">
      <dsp:nvSpPr>
        <dsp:cNvPr id="0" name=""/>
        <dsp:cNvSpPr/>
      </dsp:nvSpPr>
      <dsp:spPr>
        <a:xfrm>
          <a:off x="3943037" y="1738726"/>
          <a:ext cx="2483744" cy="1490246"/>
        </a:xfrm>
        <a:prstGeom prst="rect">
          <a:avLst/>
        </a:prstGeom>
        <a:solidFill>
          <a:schemeClr val="accent4">
            <a:hueOff val="2631139"/>
            <a:satOff val="6394"/>
            <a:lumOff val="10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 err="1"/>
            <a:t>Pengumpulan</a:t>
          </a:r>
          <a:r>
            <a:rPr lang="en-US" sz="2400" b="0" i="0" kern="1200" dirty="0"/>
            <a:t> dan </a:t>
          </a:r>
          <a:r>
            <a:rPr lang="en-US" sz="2400" b="0" i="0" kern="1200" dirty="0" err="1"/>
            <a:t>Pemanfaatan</a:t>
          </a:r>
          <a:r>
            <a:rPr lang="en-US" sz="2400" b="0" i="0" kern="1200" dirty="0"/>
            <a:t> </a:t>
          </a:r>
          <a:r>
            <a:rPr lang="en-US" sz="2400" b="0" i="0" kern="1200" dirty="0" err="1"/>
            <a:t>informasi</a:t>
          </a:r>
          <a:endParaRPr lang="en-US" sz="2400" kern="1200" dirty="0"/>
        </a:p>
      </dsp:txBody>
      <dsp:txXfrm>
        <a:off x="3943037" y="1738726"/>
        <a:ext cx="2483744" cy="1490246"/>
      </dsp:txXfrm>
    </dsp:sp>
    <dsp:sp modelId="{3797E74E-0917-4830-8C7F-877B7D51812F}">
      <dsp:nvSpPr>
        <dsp:cNvPr id="0" name=""/>
        <dsp:cNvSpPr/>
      </dsp:nvSpPr>
      <dsp:spPr>
        <a:xfrm>
          <a:off x="2576977" y="3477347"/>
          <a:ext cx="2483744" cy="1490246"/>
        </a:xfrm>
        <a:prstGeom prst="rect">
          <a:avLst/>
        </a:prstGeom>
        <a:solidFill>
          <a:schemeClr val="accent4">
            <a:hueOff val="3508185"/>
            <a:satOff val="8525"/>
            <a:lumOff val="1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 err="1"/>
            <a:t>Kondisi</a:t>
          </a:r>
          <a:r>
            <a:rPr lang="en-US" sz="2400" b="0" i="0" kern="1200" dirty="0"/>
            <a:t> </a:t>
          </a:r>
          <a:r>
            <a:rPr lang="en-US" sz="2400" b="0" i="0" kern="1200" dirty="0" err="1"/>
            <a:t>Lingkungan</a:t>
          </a:r>
          <a:endParaRPr lang="en-US" sz="2400" kern="1200" dirty="0"/>
        </a:p>
      </dsp:txBody>
      <dsp:txXfrm>
        <a:off x="2576977" y="3477347"/>
        <a:ext cx="2483744" cy="149024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2D3DA-D24A-47F1-8DFD-81216B6B4457}">
      <dsp:nvSpPr>
        <dsp:cNvPr id="0" name=""/>
        <dsp:cNvSpPr/>
      </dsp:nvSpPr>
      <dsp:spPr>
        <a:xfrm>
          <a:off x="0" y="0"/>
          <a:ext cx="6492045" cy="2235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u="sng" kern="1200" dirty="0" err="1"/>
            <a:t>Metode</a:t>
          </a:r>
          <a:r>
            <a:rPr lang="en-US" sz="2200" b="1" i="0" u="sng" kern="1200" dirty="0"/>
            <a:t> </a:t>
          </a:r>
          <a:r>
            <a:rPr lang="en-US" sz="2200" b="1" i="0" u="sng" kern="1200" dirty="0" err="1"/>
            <a:t>kualitatif</a:t>
          </a:r>
          <a:r>
            <a:rPr lang="en-US" sz="2200" b="1" i="0" u="sng" kern="1200" dirty="0"/>
            <a:t> </a:t>
          </a:r>
          <a:r>
            <a:rPr lang="en-US" sz="2200" b="0" i="0" kern="1200" dirty="0" err="1"/>
            <a:t>untuk</a:t>
          </a:r>
          <a:r>
            <a:rPr lang="en-US" sz="2200" b="0" i="0" kern="1200" dirty="0"/>
            <a:t> </a:t>
          </a:r>
          <a:r>
            <a:rPr lang="en-US" sz="2200" b="0" i="0" kern="1200" dirty="0" err="1"/>
            <a:t>memperoleh</a:t>
          </a:r>
          <a:r>
            <a:rPr lang="en-US" sz="2200" b="0" i="0" kern="1200" dirty="0"/>
            <a:t> </a:t>
          </a:r>
          <a:r>
            <a:rPr lang="en-US" sz="2200" b="0" i="0" kern="1200" dirty="0" err="1"/>
            <a:t>pemahaman</a:t>
          </a:r>
          <a:r>
            <a:rPr lang="en-US" sz="2200" b="0" i="0" kern="1200" dirty="0"/>
            <a:t> </a:t>
          </a:r>
          <a:r>
            <a:rPr lang="en-US" sz="2200" b="0" i="0" kern="1200" dirty="0" err="1"/>
            <a:t>tentang</a:t>
          </a:r>
          <a:r>
            <a:rPr lang="en-US" sz="2200" b="0" i="0" kern="1200" dirty="0"/>
            <a:t> </a:t>
          </a:r>
          <a:r>
            <a:rPr lang="en-US" sz="2200" b="0" i="0" kern="1200" dirty="0" err="1"/>
            <a:t>hal</a:t>
          </a:r>
          <a:r>
            <a:rPr lang="en-US" sz="2200" b="0" i="0" kern="1200" dirty="0"/>
            <a:t> </a:t>
          </a:r>
          <a:r>
            <a:rPr lang="en-US" sz="2200" b="0" i="0" kern="1200" dirty="0" err="1"/>
            <a:t>rumit</a:t>
          </a:r>
          <a:r>
            <a:rPr lang="en-US" sz="2200" b="0" i="0" kern="1200" dirty="0"/>
            <a:t>, </a:t>
          </a:r>
          <a:r>
            <a:rPr lang="en-US" sz="2200" b="0" i="0" kern="1200" dirty="0" err="1"/>
            <a:t>terfragmentasi</a:t>
          </a:r>
          <a:r>
            <a:rPr lang="en-US" sz="2200" b="0" i="0" kern="1200" dirty="0"/>
            <a:t>, dan </a:t>
          </a:r>
          <a:r>
            <a:rPr lang="en-US" sz="2200" b="0" i="0" kern="1200" dirty="0" err="1"/>
            <a:t>mengubah</a:t>
          </a:r>
          <a:r>
            <a:rPr lang="en-US" sz="2200" b="0" i="0" kern="1200" dirty="0"/>
            <a:t> </a:t>
          </a:r>
          <a:r>
            <a:rPr lang="en-US" sz="2200" b="0" i="0" kern="1200" dirty="0" err="1"/>
            <a:t>sifat</a:t>
          </a:r>
          <a:r>
            <a:rPr lang="en-US" sz="2200" b="0" i="0" kern="1200" dirty="0"/>
            <a:t> </a:t>
          </a:r>
          <a:r>
            <a:rPr lang="en-US" sz="2200" b="0" i="0" kern="1200" dirty="0" err="1"/>
            <a:t>kelompok</a:t>
          </a:r>
          <a:r>
            <a:rPr lang="en-US" sz="2200" b="0" i="0" kern="1200" dirty="0"/>
            <a:t> </a:t>
          </a:r>
          <a:r>
            <a:rPr lang="en-US" sz="2200" b="0" i="0" kern="1200" dirty="0" err="1"/>
            <a:t>budaya</a:t>
          </a:r>
          <a:endParaRPr lang="en-US" sz="2200" kern="1200" dirty="0"/>
        </a:p>
      </dsp:txBody>
      <dsp:txXfrm>
        <a:off x="65475" y="65475"/>
        <a:ext cx="4181516" cy="2104515"/>
      </dsp:txXfrm>
    </dsp:sp>
    <dsp:sp modelId="{56F52105-513E-4053-9550-51D4D46E69A7}">
      <dsp:nvSpPr>
        <dsp:cNvPr id="0" name=""/>
        <dsp:cNvSpPr/>
      </dsp:nvSpPr>
      <dsp:spPr>
        <a:xfrm>
          <a:off x="1145654" y="2732235"/>
          <a:ext cx="6492045" cy="2235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508185"/>
                <a:satOff val="8525"/>
                <a:lumOff val="13922"/>
                <a:alphaOff val="0"/>
                <a:tint val="50000"/>
                <a:satMod val="300000"/>
              </a:schemeClr>
            </a:gs>
            <a:gs pos="35000">
              <a:schemeClr val="accent4">
                <a:hueOff val="3508185"/>
                <a:satOff val="8525"/>
                <a:lumOff val="13922"/>
                <a:alphaOff val="0"/>
                <a:tint val="37000"/>
                <a:satMod val="300000"/>
              </a:schemeClr>
            </a:gs>
            <a:gs pos="100000">
              <a:schemeClr val="accent4">
                <a:hueOff val="3508185"/>
                <a:satOff val="8525"/>
                <a:lumOff val="139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 err="1"/>
            <a:t>Perlu</a:t>
          </a:r>
          <a:r>
            <a:rPr lang="en-US" sz="2200" b="0" i="0" kern="1200" dirty="0"/>
            <a:t> </a:t>
          </a:r>
          <a:r>
            <a:rPr lang="en-US" sz="2200" b="0" i="0" kern="1200" dirty="0" err="1"/>
            <a:t>mencoba</a:t>
          </a:r>
          <a:r>
            <a:rPr lang="en-US" sz="2200" b="0" i="0" kern="1200" dirty="0"/>
            <a:t> </a:t>
          </a:r>
          <a:r>
            <a:rPr lang="en-US" sz="2200" b="0" i="0" kern="1200" dirty="0" err="1"/>
            <a:t>untuk</a:t>
          </a:r>
          <a:r>
            <a:rPr lang="en-US" sz="2200" b="0" i="0" kern="1200" dirty="0"/>
            <a:t> </a:t>
          </a:r>
          <a:r>
            <a:rPr lang="en-US" sz="2200" b="1" i="0" u="sng" kern="1200" dirty="0" err="1"/>
            <a:t>menyelami</a:t>
          </a:r>
          <a:r>
            <a:rPr lang="en-US" sz="2200" b="1" i="0" u="sng" kern="1200" dirty="0"/>
            <a:t> </a:t>
          </a:r>
          <a:r>
            <a:rPr lang="en-US" sz="2200" b="1" i="0" u="sng" kern="1200" dirty="0" err="1"/>
            <a:t>kehidupan</a:t>
          </a:r>
          <a:r>
            <a:rPr lang="en-US" sz="2200" b="1" i="0" u="sng" kern="1200" dirty="0"/>
            <a:t> </a:t>
          </a:r>
          <a:r>
            <a:rPr lang="en-US" sz="2200" b="0" i="0" kern="1200" dirty="0" err="1"/>
            <a:t>berorganisasi</a:t>
          </a:r>
          <a:r>
            <a:rPr lang="en-US" sz="2200" b="0" i="0" kern="1200" dirty="0"/>
            <a:t>.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 err="1"/>
            <a:t>Budaya</a:t>
          </a:r>
          <a:r>
            <a:rPr lang="en-US" sz="2200" b="0" i="0" kern="1200" dirty="0"/>
            <a:t> yang kaya </a:t>
          </a:r>
          <a:r>
            <a:rPr lang="en-US" sz="2200" b="0" i="0" kern="1200" dirty="0" err="1"/>
            <a:t>dapat</a:t>
          </a:r>
          <a:r>
            <a:rPr lang="en-US" sz="2200" b="0" i="0" kern="1200" dirty="0"/>
            <a:t> </a:t>
          </a:r>
          <a:r>
            <a:rPr lang="en-US" sz="2200" b="0" i="0" kern="1200" dirty="0" err="1"/>
            <a:t>dikumpulkan</a:t>
          </a:r>
          <a:r>
            <a:rPr lang="en-US" sz="2200" b="0" i="0" kern="1200" dirty="0"/>
            <a:t> </a:t>
          </a:r>
          <a:r>
            <a:rPr lang="en-US" sz="2200" b="0" i="0" kern="1200" dirty="0" err="1"/>
            <a:t>hanya</a:t>
          </a:r>
          <a:r>
            <a:rPr lang="en-US" sz="2200" b="0" i="0" kern="1200" dirty="0"/>
            <a:t> </a:t>
          </a:r>
          <a:r>
            <a:rPr lang="en-US" sz="2200" b="0" i="0" kern="1200" dirty="0" err="1"/>
            <a:t>melalui</a:t>
          </a:r>
          <a:r>
            <a:rPr lang="en-US" sz="2200" b="0" i="0" kern="1200" dirty="0"/>
            <a:t> </a:t>
          </a:r>
          <a:r>
            <a:rPr lang="en-US" sz="2200" b="0" i="0" kern="1200" dirty="0" err="1"/>
            <a:t>pengalaman</a:t>
          </a:r>
          <a:r>
            <a:rPr lang="en-US" sz="2200" b="0" i="0" kern="1200" dirty="0"/>
            <a:t> </a:t>
          </a:r>
          <a:r>
            <a:rPr lang="en-US" sz="2200" b="0" i="0" kern="1200" dirty="0" err="1"/>
            <a:t>pribadi</a:t>
          </a:r>
          <a:r>
            <a:rPr lang="en-US" sz="2200" b="0" i="0" kern="1200" dirty="0"/>
            <a:t> </a:t>
          </a:r>
          <a:endParaRPr lang="en-US" sz="2200" kern="1200" dirty="0"/>
        </a:p>
      </dsp:txBody>
      <dsp:txXfrm>
        <a:off x="1211129" y="2797710"/>
        <a:ext cx="3762387" cy="2104515"/>
      </dsp:txXfrm>
    </dsp:sp>
    <dsp:sp modelId="{24339F75-E914-4766-9ED2-5829A070C3F0}">
      <dsp:nvSpPr>
        <dsp:cNvPr id="0" name=""/>
        <dsp:cNvSpPr/>
      </dsp:nvSpPr>
      <dsp:spPr>
        <a:xfrm>
          <a:off x="5038992" y="1757323"/>
          <a:ext cx="1453052" cy="145305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365929" y="1757323"/>
        <a:ext cx="799178" cy="1093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F23EB-1DF3-425E-BA89-39299BB04266}">
      <dsp:nvSpPr>
        <dsp:cNvPr id="0" name=""/>
        <dsp:cNvSpPr/>
      </dsp:nvSpPr>
      <dsp:spPr>
        <a:xfrm>
          <a:off x="0" y="356925"/>
          <a:ext cx="7637700" cy="1919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770" tIns="479044" rIns="59277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Budaya</a:t>
          </a:r>
          <a:r>
            <a:rPr lang="en-US" sz="2300" kern="1200" dirty="0"/>
            <a:t> </a:t>
          </a:r>
          <a:r>
            <a:rPr lang="en-US" sz="2300" kern="1200" dirty="0" err="1"/>
            <a:t>sebagai</a:t>
          </a:r>
          <a:r>
            <a:rPr lang="en-US" sz="2300" kern="1200" dirty="0"/>
            <a:t> </a:t>
          </a:r>
          <a:r>
            <a:rPr lang="en-US" sz="2300" kern="1200" dirty="0" err="1"/>
            <a:t>sesuatu</a:t>
          </a:r>
          <a:r>
            <a:rPr lang="en-US" sz="2300" kern="1200" dirty="0"/>
            <a:t> yang </a:t>
          </a:r>
          <a:r>
            <a:rPr lang="en-US" sz="2300" b="1" u="sng" kern="1200" dirty="0" err="1"/>
            <a:t>dimiliki</a:t>
          </a:r>
          <a:r>
            <a:rPr lang="en-US" sz="2300" kern="1200" dirty="0"/>
            <a:t> </a:t>
          </a:r>
          <a:r>
            <a:rPr lang="en-US" sz="2300" kern="1200" dirty="0" err="1"/>
            <a:t>sebuah</a:t>
          </a:r>
          <a:r>
            <a:rPr lang="en-US" sz="2300" kern="1200" dirty="0"/>
            <a:t> </a:t>
          </a:r>
          <a:r>
            <a:rPr lang="en-US" sz="2300" kern="1200" dirty="0" err="1"/>
            <a:t>organisasi</a:t>
          </a:r>
          <a:r>
            <a:rPr lang="en-US" sz="2300" kern="1200" dirty="0"/>
            <a:t>.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Memiliki</a:t>
          </a:r>
          <a:r>
            <a:rPr lang="en-US" sz="2300" kern="1200" dirty="0"/>
            <a:t> </a:t>
          </a:r>
          <a:r>
            <a:rPr lang="en-US" sz="2300" kern="1200" dirty="0" err="1"/>
            <a:t>budaya</a:t>
          </a:r>
          <a:r>
            <a:rPr lang="en-US" sz="2300" kern="1200" dirty="0"/>
            <a:t> </a:t>
          </a:r>
          <a:r>
            <a:rPr lang="en-US" sz="2300" kern="1200" dirty="0" err="1"/>
            <a:t>dapat</a:t>
          </a:r>
          <a:r>
            <a:rPr lang="en-US" sz="2300" kern="1200" dirty="0"/>
            <a:t> </a:t>
          </a:r>
          <a:r>
            <a:rPr lang="en-US" sz="2300" kern="1200" dirty="0" err="1"/>
            <a:t>membangun</a:t>
          </a:r>
          <a:r>
            <a:rPr lang="en-US" sz="2300" kern="1200" dirty="0"/>
            <a:t> </a:t>
          </a:r>
          <a:r>
            <a:rPr lang="en-US" sz="2300" kern="1200" dirty="0" err="1"/>
            <a:t>atau</a:t>
          </a:r>
          <a:r>
            <a:rPr lang="en-US" sz="2300" kern="1200" dirty="0"/>
            <a:t> </a:t>
          </a:r>
          <a:r>
            <a:rPr lang="en-US" sz="2300" kern="1200" dirty="0" err="1"/>
            <a:t>menghancurkan</a:t>
          </a:r>
          <a:r>
            <a:rPr lang="en-US" sz="2300" kern="1200" dirty="0"/>
            <a:t> </a:t>
          </a:r>
          <a:r>
            <a:rPr lang="en-US" sz="2300" kern="1200" dirty="0" err="1"/>
            <a:t>suatu</a:t>
          </a:r>
          <a:r>
            <a:rPr lang="en-US" sz="2300" kern="1200" dirty="0"/>
            <a:t> </a:t>
          </a:r>
          <a:r>
            <a:rPr lang="en-US" sz="2300" kern="1200" dirty="0" err="1"/>
            <a:t>organisasi</a:t>
          </a:r>
          <a:r>
            <a:rPr lang="en-US" sz="2300" kern="1200" dirty="0"/>
            <a:t>. </a:t>
          </a:r>
        </a:p>
      </dsp:txBody>
      <dsp:txXfrm>
        <a:off x="0" y="356925"/>
        <a:ext cx="7637700" cy="1919925"/>
      </dsp:txXfrm>
    </dsp:sp>
    <dsp:sp modelId="{87100C9B-64B4-4B2E-A915-6C37ED7D71DD}">
      <dsp:nvSpPr>
        <dsp:cNvPr id="0" name=""/>
        <dsp:cNvSpPr/>
      </dsp:nvSpPr>
      <dsp:spPr>
        <a:xfrm>
          <a:off x="381885" y="17444"/>
          <a:ext cx="5346390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1" tIns="0" rIns="202081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Pendekatan</a:t>
          </a:r>
          <a:r>
            <a:rPr lang="en-US" sz="2300" kern="1200" dirty="0"/>
            <a:t> I</a:t>
          </a:r>
        </a:p>
      </dsp:txBody>
      <dsp:txXfrm>
        <a:off x="415029" y="50588"/>
        <a:ext cx="5280102" cy="612672"/>
      </dsp:txXfrm>
    </dsp:sp>
    <dsp:sp modelId="{2F706B13-3A68-477A-BC18-E1F853DD6E22}">
      <dsp:nvSpPr>
        <dsp:cNvPr id="0" name=""/>
        <dsp:cNvSpPr/>
      </dsp:nvSpPr>
      <dsp:spPr>
        <a:xfrm>
          <a:off x="0" y="2740530"/>
          <a:ext cx="7637700" cy="2209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3508185"/>
              <a:satOff val="8525"/>
              <a:lumOff val="1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770" tIns="479044" rIns="59277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Budaya</a:t>
          </a:r>
          <a:r>
            <a:rPr lang="en-US" sz="2300" kern="1200" dirty="0"/>
            <a:t> </a:t>
          </a:r>
          <a:r>
            <a:rPr lang="en-US" sz="2300" b="1" u="sng" kern="1200" dirty="0" err="1"/>
            <a:t>adalah</a:t>
          </a:r>
          <a:r>
            <a:rPr lang="en-US" sz="2300" b="0" u="none" kern="1200" dirty="0"/>
            <a:t> </a:t>
          </a:r>
          <a:r>
            <a:rPr lang="en-US" sz="2300" kern="1200" dirty="0" err="1"/>
            <a:t>organisasi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Budaya</a:t>
          </a:r>
          <a:r>
            <a:rPr lang="en-US" sz="2300" kern="1200" dirty="0"/>
            <a:t> </a:t>
          </a:r>
          <a:r>
            <a:rPr lang="en-US" sz="2300" kern="1200" dirty="0" err="1"/>
            <a:t>sebagai</a:t>
          </a:r>
          <a:r>
            <a:rPr lang="en-US" sz="2300" kern="1200" dirty="0"/>
            <a:t> </a:t>
          </a:r>
          <a:r>
            <a:rPr lang="en-US" sz="2300" kern="1200" dirty="0" err="1"/>
            <a:t>asumsi</a:t>
          </a:r>
          <a:r>
            <a:rPr lang="en-US" sz="2300" kern="1200" dirty="0"/>
            <a:t>, </a:t>
          </a:r>
          <a:r>
            <a:rPr lang="en-US" sz="2300" kern="1200" dirty="0" err="1"/>
            <a:t>nilai</a:t>
          </a:r>
          <a:r>
            <a:rPr lang="en-US" sz="2300" kern="1200" dirty="0"/>
            <a:t>, </a:t>
          </a:r>
          <a:r>
            <a:rPr lang="en-US" sz="2300" kern="1200" dirty="0" err="1"/>
            <a:t>perilaku</a:t>
          </a:r>
          <a:r>
            <a:rPr lang="en-US" sz="2300" kern="1200" dirty="0"/>
            <a:t>, dan </a:t>
          </a:r>
          <a:r>
            <a:rPr lang="en-US" sz="2300" kern="1200" dirty="0" err="1"/>
            <a:t>artefak</a:t>
          </a:r>
          <a:r>
            <a:rPr lang="en-US" sz="2300" kern="1200" dirty="0"/>
            <a:t> yang </a:t>
          </a:r>
          <a:r>
            <a:rPr lang="en-US" sz="2300" kern="1200" dirty="0" err="1"/>
            <a:t>ditunjukkan</a:t>
          </a:r>
          <a:r>
            <a:rPr lang="en-US" sz="2300" kern="1200" dirty="0"/>
            <a:t> oleh </a:t>
          </a:r>
          <a:r>
            <a:rPr lang="en-US" sz="2300" kern="1200" dirty="0" err="1"/>
            <a:t>organisasi</a:t>
          </a:r>
          <a:r>
            <a:rPr lang="en-US" sz="2300" kern="1200" dirty="0"/>
            <a:t> </a:t>
          </a:r>
          <a:r>
            <a:rPr lang="en-US" sz="2300" kern="1200" dirty="0" err="1"/>
            <a:t>untuk</a:t>
          </a:r>
          <a:r>
            <a:rPr lang="en-US" sz="2300" kern="1200" dirty="0"/>
            <a:t> </a:t>
          </a:r>
          <a:r>
            <a:rPr lang="en-US" sz="2300" b="1" u="sng" kern="1200" dirty="0" err="1"/>
            <a:t>beradaptasi</a:t>
          </a:r>
          <a:r>
            <a:rPr lang="en-US" sz="2300" kern="1200" dirty="0"/>
            <a:t> </a:t>
          </a:r>
          <a:r>
            <a:rPr lang="en-US" sz="2300" kern="1200" dirty="0" err="1"/>
            <a:t>dengan</a:t>
          </a:r>
          <a:r>
            <a:rPr lang="en-US" sz="2300" kern="1200" dirty="0"/>
            <a:t> </a:t>
          </a:r>
          <a:r>
            <a:rPr lang="en-US" sz="2300" kern="1200" dirty="0" err="1"/>
            <a:t>lingkungan</a:t>
          </a:r>
          <a:r>
            <a:rPr lang="en-US" sz="2300" kern="1200" dirty="0"/>
            <a:t> internal dan </a:t>
          </a:r>
          <a:r>
            <a:rPr lang="en-US" sz="2300" kern="1200" dirty="0" err="1"/>
            <a:t>eksternal</a:t>
          </a:r>
          <a:r>
            <a:rPr lang="en-US" sz="2300" kern="1200" dirty="0"/>
            <a:t>.</a:t>
          </a:r>
        </a:p>
      </dsp:txBody>
      <dsp:txXfrm>
        <a:off x="0" y="2740530"/>
        <a:ext cx="7637700" cy="2209725"/>
      </dsp:txXfrm>
    </dsp:sp>
    <dsp:sp modelId="{EABB76E2-DFA1-4571-89DF-78BF21D50B88}">
      <dsp:nvSpPr>
        <dsp:cNvPr id="0" name=""/>
        <dsp:cNvSpPr/>
      </dsp:nvSpPr>
      <dsp:spPr>
        <a:xfrm>
          <a:off x="381885" y="2401050"/>
          <a:ext cx="5346390" cy="678960"/>
        </a:xfrm>
        <a:prstGeom prst="roundRect">
          <a:avLst/>
        </a:prstGeom>
        <a:solidFill>
          <a:schemeClr val="accent4">
            <a:hueOff val="3508185"/>
            <a:satOff val="8525"/>
            <a:lumOff val="1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1" tIns="0" rIns="202081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Pendekatan</a:t>
          </a:r>
          <a:r>
            <a:rPr lang="en-US" sz="2300" kern="1200" dirty="0"/>
            <a:t> II</a:t>
          </a:r>
        </a:p>
      </dsp:txBody>
      <dsp:txXfrm>
        <a:off x="415029" y="2434194"/>
        <a:ext cx="5280102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5A92F-32CB-4925-B534-38162A237201}">
      <dsp:nvSpPr>
        <dsp:cNvPr id="0" name=""/>
        <dsp:cNvSpPr/>
      </dsp:nvSpPr>
      <dsp:spPr>
        <a:xfrm>
          <a:off x="0" y="186396"/>
          <a:ext cx="3433778" cy="8880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Deal and Kennedy’s “Strong Cultures” </a:t>
          </a:r>
        </a:p>
      </dsp:txBody>
      <dsp:txXfrm>
        <a:off x="43350" y="229746"/>
        <a:ext cx="3347078" cy="801330"/>
      </dsp:txXfrm>
    </dsp:sp>
    <dsp:sp modelId="{249FEB34-A928-4C56-947A-EC0E66364DDD}">
      <dsp:nvSpPr>
        <dsp:cNvPr id="0" name=""/>
        <dsp:cNvSpPr/>
      </dsp:nvSpPr>
      <dsp:spPr>
        <a:xfrm>
          <a:off x="0" y="1140666"/>
          <a:ext cx="3433778" cy="888030"/>
        </a:xfrm>
        <a:prstGeom prst="roundRect">
          <a:avLst/>
        </a:prstGeom>
        <a:solidFill>
          <a:schemeClr val="accent3">
            <a:hueOff val="6639025"/>
            <a:satOff val="-5461"/>
            <a:lumOff val="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Peters and Waterman’s “Excellent Cultures”</a:t>
          </a:r>
          <a:endParaRPr lang="en-US" sz="2300" kern="1200" dirty="0"/>
        </a:p>
      </dsp:txBody>
      <dsp:txXfrm>
        <a:off x="43350" y="1184016"/>
        <a:ext cx="3347078" cy="801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73F6F-3269-45A2-8A4C-6D6770C097E9}">
      <dsp:nvSpPr>
        <dsp:cNvPr id="0" name=""/>
        <dsp:cNvSpPr/>
      </dsp:nvSpPr>
      <dsp:spPr>
        <a:xfrm>
          <a:off x="1334999" y="0"/>
          <a:ext cx="4967700" cy="496770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47B25-2226-476E-A1D8-DE99F99668F6}">
      <dsp:nvSpPr>
        <dsp:cNvPr id="0" name=""/>
        <dsp:cNvSpPr/>
      </dsp:nvSpPr>
      <dsp:spPr>
        <a:xfrm>
          <a:off x="1806931" y="471931"/>
          <a:ext cx="1937403" cy="19374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Nilai </a:t>
          </a:r>
          <a:r>
            <a:rPr lang="en-US" sz="1700" kern="1200" dirty="0" err="1"/>
            <a:t>adalah</a:t>
          </a:r>
          <a:r>
            <a:rPr lang="en-US" sz="1700" kern="1200" dirty="0"/>
            <a:t> </a:t>
          </a:r>
          <a:r>
            <a:rPr lang="en-US" sz="1700" b="1" u="sng" kern="1200" dirty="0" err="1"/>
            <a:t>keyakinan</a:t>
          </a:r>
          <a:r>
            <a:rPr lang="en-US" sz="1700" b="1" u="sng" kern="1200" dirty="0"/>
            <a:t> dan </a:t>
          </a:r>
          <a:r>
            <a:rPr lang="en-US" sz="1700" b="1" u="sng" kern="1200" dirty="0" err="1"/>
            <a:t>visi</a:t>
          </a:r>
          <a:r>
            <a:rPr lang="en-US" sz="1700" kern="1200" dirty="0"/>
            <a:t> </a:t>
          </a:r>
          <a:r>
            <a:rPr lang="en-US" sz="1700" b="1" u="sng" kern="1200" dirty="0"/>
            <a:t>yang </a:t>
          </a:r>
          <a:r>
            <a:rPr lang="en-US" sz="1700" b="1" u="sng" kern="1200" dirty="0" err="1"/>
            <a:t>dimiliki</a:t>
          </a:r>
          <a:r>
            <a:rPr lang="en-US" sz="1700" b="1" u="sng" kern="1200" dirty="0"/>
            <a:t> </a:t>
          </a:r>
          <a:r>
            <a:rPr lang="en-US" sz="1700" kern="1200" dirty="0" err="1"/>
            <a:t>anggota</a:t>
          </a:r>
          <a:r>
            <a:rPr lang="en-US" sz="1700" kern="1200" dirty="0"/>
            <a:t> </a:t>
          </a:r>
          <a:r>
            <a:rPr lang="en-US" sz="1700" kern="1200" dirty="0" err="1"/>
            <a:t>suatu</a:t>
          </a:r>
          <a:r>
            <a:rPr lang="en-US" sz="1700" kern="1200" dirty="0"/>
            <a:t> </a:t>
          </a:r>
          <a:r>
            <a:rPr lang="en-US" sz="1700" kern="1200" dirty="0" err="1"/>
            <a:t>organisasi</a:t>
          </a:r>
          <a:r>
            <a:rPr lang="en-US" sz="1700" kern="1200" dirty="0"/>
            <a:t>.</a:t>
          </a:r>
        </a:p>
      </dsp:txBody>
      <dsp:txXfrm>
        <a:off x="1901507" y="566507"/>
        <a:ext cx="1748251" cy="1748251"/>
      </dsp:txXfrm>
    </dsp:sp>
    <dsp:sp modelId="{16E732A2-36EF-44E0-A6BB-80592F320635}">
      <dsp:nvSpPr>
        <dsp:cNvPr id="0" name=""/>
        <dsp:cNvSpPr/>
      </dsp:nvSpPr>
      <dsp:spPr>
        <a:xfrm>
          <a:off x="3893365" y="471931"/>
          <a:ext cx="1937403" cy="19374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Pahlawan adalah </a:t>
          </a:r>
          <a:r>
            <a:rPr lang="en-US" sz="1700" b="1" u="sng" kern="1200"/>
            <a:t>individu yang memberi contoh</a:t>
          </a:r>
          <a:r>
            <a:rPr lang="en-US" sz="1700" kern="1200"/>
            <a:t> nilai-nilai organisasi</a:t>
          </a:r>
          <a:endParaRPr lang="en-US" sz="1700" kern="1200" dirty="0"/>
        </a:p>
      </dsp:txBody>
      <dsp:txXfrm>
        <a:off x="3987941" y="566507"/>
        <a:ext cx="1748251" cy="1748251"/>
      </dsp:txXfrm>
    </dsp:sp>
    <dsp:sp modelId="{DDCD6A64-0DB2-4A00-BADC-19B04DCC7ABF}">
      <dsp:nvSpPr>
        <dsp:cNvPr id="0" name=""/>
        <dsp:cNvSpPr/>
      </dsp:nvSpPr>
      <dsp:spPr>
        <a:xfrm>
          <a:off x="1806931" y="2558365"/>
          <a:ext cx="1937403" cy="19374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Adat dan ritual adalah upacara organisasi </a:t>
          </a:r>
          <a:r>
            <a:rPr lang="en-US" sz="1700" b="1" u="sng" kern="1200"/>
            <a:t>merayakan nilai-nilainya.</a:t>
          </a:r>
          <a:endParaRPr lang="en-US" sz="1700" b="1" u="sng" kern="1200" dirty="0"/>
        </a:p>
      </dsp:txBody>
      <dsp:txXfrm>
        <a:off x="1901507" y="2652941"/>
        <a:ext cx="1748251" cy="1748251"/>
      </dsp:txXfrm>
    </dsp:sp>
    <dsp:sp modelId="{ACEC1181-55A1-4E19-863C-5F5BBC80C67C}">
      <dsp:nvSpPr>
        <dsp:cNvPr id="0" name=""/>
        <dsp:cNvSpPr/>
      </dsp:nvSpPr>
      <dsp:spPr>
        <a:xfrm>
          <a:off x="3893365" y="2558365"/>
          <a:ext cx="1937403" cy="19374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Jaringan budaya adalah sistem </a:t>
          </a:r>
          <a:r>
            <a:rPr lang="en-US" sz="1700" b="1" u="sng" kern="1200"/>
            <a:t>komunikasi nilai-nilai </a:t>
          </a:r>
          <a:r>
            <a:rPr lang="en-US" sz="1700" kern="1200"/>
            <a:t>budaya </a:t>
          </a:r>
          <a:r>
            <a:rPr lang="en-US" sz="1700" b="1" u="sng" kern="1200"/>
            <a:t>dilembagakan</a:t>
          </a:r>
          <a:r>
            <a:rPr lang="en-US" sz="1700" kern="1200"/>
            <a:t> dan diperkuat.</a:t>
          </a:r>
          <a:endParaRPr lang="en-US" sz="1700" kern="1200" dirty="0"/>
        </a:p>
      </dsp:txBody>
      <dsp:txXfrm>
        <a:off x="3987941" y="2652941"/>
        <a:ext cx="1748251" cy="17482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378B4-ED7A-4E96-B3C3-3743FF0EE23D}">
      <dsp:nvSpPr>
        <dsp:cNvPr id="0" name=""/>
        <dsp:cNvSpPr/>
      </dsp:nvSpPr>
      <dsp:spPr>
        <a:xfrm>
          <a:off x="288387" y="271"/>
          <a:ext cx="7060924" cy="4676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keunggulan</a:t>
          </a:r>
          <a:r>
            <a:rPr lang="en-US" sz="1800" kern="1200" dirty="0"/>
            <a:t> </a:t>
          </a:r>
          <a:r>
            <a:rPr lang="en-US" sz="1800" kern="1200" dirty="0" err="1"/>
            <a:t>dapat</a:t>
          </a:r>
          <a:r>
            <a:rPr lang="en-US" sz="1800" kern="1200" dirty="0"/>
            <a:t> </a:t>
          </a:r>
          <a:r>
            <a:rPr lang="en-US" sz="1800" kern="1200" dirty="0" err="1"/>
            <a:t>dicapai</a:t>
          </a:r>
          <a:r>
            <a:rPr lang="en-US" sz="1800" kern="1200" dirty="0"/>
            <a:t> </a:t>
          </a:r>
          <a:r>
            <a:rPr lang="en-US" sz="1800" kern="1200" dirty="0" err="1"/>
            <a:t>dengan</a:t>
          </a:r>
          <a:r>
            <a:rPr lang="en-US" sz="1800" kern="1200" dirty="0"/>
            <a:t> </a:t>
          </a:r>
          <a:r>
            <a:rPr lang="en-US" sz="1800" kern="1200" dirty="0" err="1"/>
            <a:t>baik</a:t>
          </a:r>
          <a:r>
            <a:rPr lang="en-US" sz="1800" kern="1200" dirty="0"/>
            <a:t> </a:t>
          </a:r>
          <a:r>
            <a:rPr lang="en-US" sz="1800" kern="1200" dirty="0" err="1"/>
            <a:t>melalui</a:t>
          </a:r>
          <a:r>
            <a:rPr lang="en-US" sz="1800" kern="1200" dirty="0"/>
            <a:t> </a:t>
          </a:r>
          <a:r>
            <a:rPr lang="en-US" sz="1800" kern="1200" dirty="0" err="1"/>
            <a:t>tema-tema</a:t>
          </a:r>
          <a:r>
            <a:rPr lang="en-US" sz="1800" kern="1200" dirty="0"/>
            <a:t> yang </a:t>
          </a:r>
          <a:r>
            <a:rPr lang="en-US" sz="1800" kern="1200" dirty="0" err="1"/>
            <a:t>tercantum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Tabel</a:t>
          </a:r>
          <a:r>
            <a:rPr lang="en-US" sz="1800" kern="1200" dirty="0"/>
            <a:t> </a:t>
          </a:r>
          <a:r>
            <a:rPr lang="en-US" sz="1800" kern="1200" dirty="0" err="1"/>
            <a:t>sbb</a:t>
          </a:r>
          <a:endParaRPr lang="en-US" sz="1800" kern="1200" dirty="0"/>
        </a:p>
      </dsp:txBody>
      <dsp:txXfrm>
        <a:off x="288387" y="271"/>
        <a:ext cx="7060924" cy="467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FAA66-F8B4-4098-9862-31811579BC70}">
      <dsp:nvSpPr>
        <dsp:cNvPr id="0" name=""/>
        <dsp:cNvSpPr/>
      </dsp:nvSpPr>
      <dsp:spPr>
        <a:xfrm>
          <a:off x="0" y="310461"/>
          <a:ext cx="6780711" cy="15795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u="sng" kern="1200" dirty="0" err="1"/>
            <a:t>Naif</a:t>
          </a:r>
          <a:r>
            <a:rPr lang="en-US" sz="3000" b="1" u="sng" kern="1200" dirty="0"/>
            <a:t> </a:t>
          </a:r>
          <a:r>
            <a:rPr lang="en-US" sz="3000" kern="1200" dirty="0" err="1"/>
            <a:t>untuk</a:t>
          </a:r>
          <a:r>
            <a:rPr lang="en-US" sz="3000" kern="1200" dirty="0"/>
            <a:t> </a:t>
          </a:r>
          <a:r>
            <a:rPr lang="en-US" sz="3000" kern="1200" dirty="0" err="1"/>
            <a:t>mengasumsikan</a:t>
          </a:r>
          <a:r>
            <a:rPr lang="en-US" sz="3000" kern="1200" dirty="0"/>
            <a:t> </a:t>
          </a:r>
          <a:r>
            <a:rPr lang="en-US" sz="3000" kern="1200" dirty="0" err="1"/>
            <a:t>bahwa</a:t>
          </a:r>
          <a:r>
            <a:rPr lang="en-US" sz="3000" kern="1200" dirty="0"/>
            <a:t> </a:t>
          </a:r>
          <a:r>
            <a:rPr lang="en-US" sz="3000" kern="1200" dirty="0" err="1"/>
            <a:t>ada</a:t>
          </a:r>
          <a:r>
            <a:rPr lang="en-US" sz="3000" kern="1200" dirty="0"/>
            <a:t> "formula" </a:t>
          </a:r>
          <a:r>
            <a:rPr lang="en-US" sz="3000" b="1" u="sng" kern="1200" dirty="0" err="1"/>
            <a:t>budaya</a:t>
          </a:r>
          <a:r>
            <a:rPr lang="en-US" sz="3000" b="1" u="sng" kern="1200" dirty="0"/>
            <a:t> </a:t>
          </a:r>
          <a:r>
            <a:rPr lang="en-US" sz="3000" b="1" u="sng" kern="1200" dirty="0" err="1"/>
            <a:t>tunggal</a:t>
          </a:r>
          <a:r>
            <a:rPr lang="en-US" sz="3000" b="1" u="sng" kern="1200" dirty="0"/>
            <a:t> </a:t>
          </a:r>
          <a:r>
            <a:rPr lang="en-US" sz="3000" kern="1200" dirty="0" err="1"/>
            <a:t>untuk</a:t>
          </a:r>
          <a:r>
            <a:rPr lang="en-US" sz="3000" kern="1200" dirty="0"/>
            <a:t> </a:t>
          </a:r>
          <a:r>
            <a:rPr lang="en-US" sz="3000" kern="1200" dirty="0" err="1"/>
            <a:t>mencapai</a:t>
          </a:r>
          <a:r>
            <a:rPr lang="en-US" sz="3000" kern="1200" dirty="0"/>
            <a:t> </a:t>
          </a:r>
          <a:r>
            <a:rPr lang="en-US" sz="3000" kern="1200" dirty="0" err="1"/>
            <a:t>keberhasilan</a:t>
          </a:r>
          <a:r>
            <a:rPr lang="en-US" sz="3000" kern="1200" dirty="0"/>
            <a:t> </a:t>
          </a:r>
          <a:r>
            <a:rPr lang="en-US" sz="3000" kern="1200" dirty="0" err="1"/>
            <a:t>organisasi</a:t>
          </a:r>
          <a:r>
            <a:rPr lang="en-US" sz="3000" kern="1200" dirty="0"/>
            <a:t>. </a:t>
          </a:r>
        </a:p>
      </dsp:txBody>
      <dsp:txXfrm>
        <a:off x="77105" y="387566"/>
        <a:ext cx="6626501" cy="1425290"/>
      </dsp:txXfrm>
    </dsp:sp>
    <dsp:sp modelId="{189458A7-FB9E-4895-A825-4DD8B413FD81}">
      <dsp:nvSpPr>
        <dsp:cNvPr id="0" name=""/>
        <dsp:cNvSpPr/>
      </dsp:nvSpPr>
      <dsp:spPr>
        <a:xfrm>
          <a:off x="0" y="1976361"/>
          <a:ext cx="6780711" cy="1579500"/>
        </a:xfrm>
        <a:prstGeom prst="roundRect">
          <a:avLst/>
        </a:prstGeom>
        <a:gradFill rotWithShape="0">
          <a:gsLst>
            <a:gs pos="0">
              <a:schemeClr val="accent4">
                <a:hueOff val="3508185"/>
                <a:satOff val="8525"/>
                <a:lumOff val="13922"/>
                <a:alphaOff val="0"/>
                <a:tint val="50000"/>
                <a:satMod val="300000"/>
              </a:schemeClr>
            </a:gs>
            <a:gs pos="35000">
              <a:schemeClr val="accent4">
                <a:hueOff val="3508185"/>
                <a:satOff val="8525"/>
                <a:lumOff val="13922"/>
                <a:alphaOff val="0"/>
                <a:tint val="37000"/>
                <a:satMod val="300000"/>
              </a:schemeClr>
            </a:gs>
            <a:gs pos="100000">
              <a:schemeClr val="accent4">
                <a:hueOff val="3508185"/>
                <a:satOff val="8525"/>
                <a:lumOff val="139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Pendekatan</a:t>
          </a:r>
          <a:r>
            <a:rPr lang="en-US" sz="3000" kern="1200" dirty="0"/>
            <a:t> </a:t>
          </a:r>
          <a:r>
            <a:rPr lang="en-US" sz="3000" kern="1200" dirty="0" err="1"/>
            <a:t>preskriptif</a:t>
          </a:r>
          <a:r>
            <a:rPr lang="en-US" sz="3000" kern="1200" dirty="0"/>
            <a:t> </a:t>
          </a:r>
          <a:r>
            <a:rPr lang="en-US" sz="3000" kern="1200" dirty="0" err="1"/>
            <a:t>ini</a:t>
          </a:r>
          <a:r>
            <a:rPr lang="en-US" sz="3000" kern="1200" dirty="0"/>
            <a:t> </a:t>
          </a:r>
          <a:r>
            <a:rPr lang="en-US" sz="3000" kern="1200" dirty="0" err="1"/>
            <a:t>mengangap</a:t>
          </a:r>
          <a:r>
            <a:rPr lang="en-US" sz="3000" kern="1200" dirty="0"/>
            <a:t> </a:t>
          </a:r>
          <a:r>
            <a:rPr lang="en-US" sz="3000" kern="1200" dirty="0" err="1"/>
            <a:t>budaya</a:t>
          </a:r>
          <a:r>
            <a:rPr lang="en-US" sz="3000" kern="1200" dirty="0"/>
            <a:t> </a:t>
          </a:r>
          <a:r>
            <a:rPr lang="en-US" sz="3000" kern="1200" dirty="0" err="1"/>
            <a:t>sebagai</a:t>
          </a:r>
          <a:r>
            <a:rPr lang="en-US" sz="3000" kern="1200" dirty="0"/>
            <a:t> "</a:t>
          </a:r>
          <a:r>
            <a:rPr lang="en-US" sz="3000" b="1" u="sng" kern="1200" dirty="0" err="1"/>
            <a:t>sesuatu</a:t>
          </a:r>
          <a:r>
            <a:rPr lang="en-US" sz="3000" kern="1200" dirty="0"/>
            <a:t>" yang </a:t>
          </a:r>
          <a:r>
            <a:rPr lang="en-US" sz="3000" kern="1200" dirty="0" err="1"/>
            <a:t>dimiliki</a:t>
          </a:r>
          <a:r>
            <a:rPr lang="en-US" sz="3000" kern="1200" dirty="0"/>
            <a:t> </a:t>
          </a:r>
          <a:r>
            <a:rPr lang="en-US" sz="3000" kern="1200" dirty="0" err="1"/>
            <a:t>organisasi</a:t>
          </a:r>
          <a:r>
            <a:rPr lang="en-US" sz="3000" kern="1200" dirty="0"/>
            <a:t>.</a:t>
          </a:r>
        </a:p>
      </dsp:txBody>
      <dsp:txXfrm>
        <a:off x="77105" y="2053466"/>
        <a:ext cx="6626501" cy="14252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2042B-D074-43B0-85AB-48F272AE4D77}">
      <dsp:nvSpPr>
        <dsp:cNvPr id="0" name=""/>
        <dsp:cNvSpPr/>
      </dsp:nvSpPr>
      <dsp:spPr>
        <a:xfrm>
          <a:off x="1334999" y="0"/>
          <a:ext cx="4967700" cy="4967700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64C9E-F279-4321-B048-37798EF423EF}">
      <dsp:nvSpPr>
        <dsp:cNvPr id="0" name=""/>
        <dsp:cNvSpPr/>
      </dsp:nvSpPr>
      <dsp:spPr>
        <a:xfrm>
          <a:off x="1806931" y="471931"/>
          <a:ext cx="1937403" cy="19374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Budaya Organisasi Rumit</a:t>
          </a:r>
          <a:endParaRPr lang="en-US" sz="1600" b="1" kern="1200" dirty="0"/>
        </a:p>
      </dsp:txBody>
      <dsp:txXfrm>
        <a:off x="1901507" y="566507"/>
        <a:ext cx="1748251" cy="1748251"/>
      </dsp:txXfrm>
    </dsp:sp>
    <dsp:sp modelId="{AAFF6D40-DFD0-4ED2-AAFE-DF4BAD675052}">
      <dsp:nvSpPr>
        <dsp:cNvPr id="0" name=""/>
        <dsp:cNvSpPr/>
      </dsp:nvSpPr>
      <dsp:spPr>
        <a:xfrm>
          <a:off x="3893365" y="471931"/>
          <a:ext cx="1937403" cy="19374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Budaya Organisasi Muncul/Tercipta</a:t>
          </a:r>
          <a:endParaRPr lang="en-US" sz="1600" b="1" kern="1200" dirty="0"/>
        </a:p>
      </dsp:txBody>
      <dsp:txXfrm>
        <a:off x="3987941" y="566507"/>
        <a:ext cx="1748251" cy="1748251"/>
      </dsp:txXfrm>
    </dsp:sp>
    <dsp:sp modelId="{7CA2F945-13A6-4FFA-AF1E-3B1E9B83473B}">
      <dsp:nvSpPr>
        <dsp:cNvPr id="0" name=""/>
        <dsp:cNvSpPr/>
      </dsp:nvSpPr>
      <dsp:spPr>
        <a:xfrm>
          <a:off x="1806931" y="2558365"/>
          <a:ext cx="1937403" cy="19374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Budaya Organisasi Tiadak Tunggal</a:t>
          </a:r>
          <a:endParaRPr lang="en-US" sz="1600" b="1" kern="1200" dirty="0"/>
        </a:p>
      </dsp:txBody>
      <dsp:txXfrm>
        <a:off x="1901507" y="2652941"/>
        <a:ext cx="1748251" cy="1748251"/>
      </dsp:txXfrm>
    </dsp:sp>
    <dsp:sp modelId="{7894E39F-2EA2-4CA1-8806-3B81343EA81B}">
      <dsp:nvSpPr>
        <dsp:cNvPr id="0" name=""/>
        <dsp:cNvSpPr/>
      </dsp:nvSpPr>
      <dsp:spPr>
        <a:xfrm>
          <a:off x="3893365" y="2558365"/>
          <a:ext cx="1937403" cy="19374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Budaya Organisasi Sering Ambigu</a:t>
          </a:r>
          <a:endParaRPr lang="en-US" sz="1600" b="1" kern="1200" dirty="0"/>
        </a:p>
      </dsp:txBody>
      <dsp:txXfrm>
        <a:off x="3987941" y="2652941"/>
        <a:ext cx="1748251" cy="17482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6ADA3-F7E0-4A97-9D73-08B246721705}">
      <dsp:nvSpPr>
        <dsp:cNvPr id="0" name=""/>
        <dsp:cNvSpPr/>
      </dsp:nvSpPr>
      <dsp:spPr>
        <a:xfrm>
          <a:off x="0" y="348790"/>
          <a:ext cx="4840758" cy="965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 err="1"/>
            <a:t>Budaya</a:t>
          </a:r>
          <a:r>
            <a:rPr lang="en-US" sz="2500" b="0" i="0" kern="1200" dirty="0"/>
            <a:t> </a:t>
          </a:r>
          <a:r>
            <a:rPr lang="en-US" sz="2500" b="0" i="0" kern="1200" dirty="0" err="1"/>
            <a:t>organisasi</a:t>
          </a:r>
          <a:r>
            <a:rPr lang="en-US" sz="2500" b="0" i="0" kern="1200" dirty="0"/>
            <a:t> </a:t>
          </a:r>
          <a:r>
            <a:rPr lang="en-US" sz="2500" b="0" i="0" kern="1200" dirty="0" err="1"/>
            <a:t>dapat</a:t>
          </a:r>
          <a:r>
            <a:rPr lang="en-US" sz="2500" b="0" i="0" kern="1200" dirty="0"/>
            <a:t> </a:t>
          </a:r>
          <a:r>
            <a:rPr lang="en-US" sz="2500" b="0" i="0" kern="1200" dirty="0" err="1"/>
            <a:t>dilihat</a:t>
          </a:r>
          <a:r>
            <a:rPr lang="en-US" sz="2500" b="0" i="0" kern="1200" dirty="0"/>
            <a:t> </a:t>
          </a:r>
          <a:r>
            <a:rPr lang="en-US" sz="2500" b="0" i="0" kern="1200" dirty="0" err="1"/>
            <a:t>melalui</a:t>
          </a:r>
          <a:r>
            <a:rPr lang="en-US" sz="2500" b="0" i="0" kern="1200" dirty="0"/>
            <a:t> </a:t>
          </a:r>
          <a:r>
            <a:rPr lang="en-US" sz="2500" b="1" i="0" kern="1200" dirty="0" err="1"/>
            <a:t>kebiasaan</a:t>
          </a:r>
          <a:r>
            <a:rPr lang="en-US" sz="2500" b="1" i="0" kern="1200" dirty="0"/>
            <a:t> </a:t>
          </a:r>
          <a:r>
            <a:rPr lang="en-US" sz="2500" b="1" i="0" kern="1200" dirty="0" err="1"/>
            <a:t>sehari-hari</a:t>
          </a:r>
          <a:r>
            <a:rPr lang="en-US" sz="2500" b="0" i="0" kern="1200" dirty="0"/>
            <a:t>. </a:t>
          </a:r>
          <a:endParaRPr lang="en-US" sz="2500" kern="1200" dirty="0"/>
        </a:p>
      </dsp:txBody>
      <dsp:txXfrm>
        <a:off x="47120" y="395910"/>
        <a:ext cx="4746518" cy="871010"/>
      </dsp:txXfrm>
    </dsp:sp>
    <dsp:sp modelId="{8B5A133C-C260-48FB-BF3A-00B928ED72F1}">
      <dsp:nvSpPr>
        <dsp:cNvPr id="0" name=""/>
        <dsp:cNvSpPr/>
      </dsp:nvSpPr>
      <dsp:spPr>
        <a:xfrm>
          <a:off x="0" y="1386040"/>
          <a:ext cx="4840758" cy="965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Cara mendapatkan gambaran budaya organisasi:</a:t>
          </a:r>
          <a:endParaRPr lang="en-US" sz="2500" kern="1200"/>
        </a:p>
      </dsp:txBody>
      <dsp:txXfrm>
        <a:off x="47120" y="1433160"/>
        <a:ext cx="4746518" cy="871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270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993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224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420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6234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580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8885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447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266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0183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482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0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883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4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C5B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2F3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92000" y="3265350"/>
            <a:ext cx="57600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05768"/>
              </a:buClr>
              <a:buSzPts val="4800"/>
              <a:buNone/>
              <a:defRPr sz="4800">
                <a:solidFill>
                  <a:srgbClr val="F05768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55150" y="1840275"/>
            <a:ext cx="1433700" cy="955800"/>
          </a:xfrm>
          <a:prstGeom prst="wedgeRectCallout">
            <a:avLst>
              <a:gd name="adj1" fmla="val 8366"/>
              <a:gd name="adj2" fmla="val 80819"/>
            </a:avLst>
          </a:prstGeom>
          <a:noFill/>
          <a:ln w="114300" cap="flat" cmpd="sng">
            <a:solidFill>
              <a:srgbClr val="F0576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teal">
  <p:cSld name="TITLE_1">
    <p:bg>
      <p:bgPr>
        <a:solidFill>
          <a:srgbClr val="6CF3CE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00C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854252" y="3922275"/>
            <a:ext cx="3815400" cy="993900"/>
          </a:xfrm>
          <a:prstGeom prst="rect">
            <a:avLst/>
          </a:prstGeom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139933" y="3640725"/>
            <a:ext cx="274800" cy="27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pink">
  <p:cSld name="TITLE_1_2">
    <p:bg>
      <p:bgPr>
        <a:solidFill>
          <a:srgbClr val="FD8E80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F057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854252" y="3922275"/>
            <a:ext cx="3815400" cy="993900"/>
          </a:xfrm>
          <a:prstGeom prst="rect">
            <a:avLst/>
          </a:prstGeom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1139933" y="3640725"/>
            <a:ext cx="274800" cy="27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F05768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3855150" y="1459275"/>
            <a:ext cx="1433700" cy="955800"/>
          </a:xfrm>
          <a:prstGeom prst="wedgeRectCallout">
            <a:avLst>
              <a:gd name="adj1" fmla="val 8366"/>
              <a:gd name="adj2" fmla="val 8081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10450" y="2790325"/>
            <a:ext cx="75231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Char char="■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27" name="Google Shape;27;p5"/>
          <p:cNvSpPr txBox="1"/>
          <p:nvPr/>
        </p:nvSpPr>
        <p:spPr>
          <a:xfrm>
            <a:off x="3593400" y="14990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endParaRPr sz="6000" b="1">
              <a:solidFill>
                <a:srgbClr val="00C5B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81050" y="1331950"/>
            <a:ext cx="8781900" cy="5357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6"/>
          <p:cNvGrpSpPr/>
          <p:nvPr/>
        </p:nvGrpSpPr>
        <p:grpSpPr>
          <a:xfrm>
            <a:off x="180850" y="168450"/>
            <a:ext cx="8781900" cy="1296663"/>
            <a:chOff x="180850" y="168450"/>
            <a:chExt cx="8781900" cy="1296663"/>
          </a:xfrm>
        </p:grpSpPr>
        <p:sp>
          <p:nvSpPr>
            <p:cNvPr id="32" name="Google Shape;32;p6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6"/>
            <p:cNvSpPr/>
            <p:nvPr/>
          </p:nvSpPr>
          <p:spPr>
            <a:xfrm rot="5400000">
              <a:off x="1027273" y="930513"/>
              <a:ext cx="442800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361300" y="341550"/>
              <a:ext cx="8421000" cy="62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>
              <a:spcBef>
                <a:spcPts val="600"/>
              </a:spcBef>
              <a:spcAft>
                <a:spcPts val="0"/>
              </a:spcAft>
              <a:buSzPts val="3200"/>
              <a:buChar char="■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ink">
  <p:cSld name="BLANK_1">
    <p:bg>
      <p:bgPr>
        <a:solidFill>
          <a:srgbClr val="FD8E8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181050" y="168450"/>
            <a:ext cx="8781900" cy="6521100"/>
          </a:xfrm>
          <a:prstGeom prst="rect">
            <a:avLst/>
          </a:prstGeom>
          <a:solidFill>
            <a:srgbClr val="F057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0050" y="274650"/>
            <a:ext cx="7383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C5B9"/>
              </a:buClr>
              <a:buSzPts val="24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80050" y="1600209"/>
            <a:ext cx="73839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31800"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ts val="3200"/>
              <a:buFont typeface="Source Sans Pro"/>
              <a:buChar char="■"/>
              <a:defRPr sz="32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2400"/>
              <a:buFont typeface="Source Sans Pro"/>
              <a:buChar char="○"/>
              <a:defRPr sz="24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2400"/>
              <a:buFont typeface="Source Sans Pro"/>
              <a:buChar char="■"/>
              <a:defRPr sz="24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●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○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■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●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○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F3848"/>
              </a:buClr>
              <a:buSzPts val="1800"/>
              <a:buFont typeface="Source Sans Pro"/>
              <a:buChar char="■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buNone/>
              <a:defRPr sz="13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microsoft.com/office/2007/relationships/diagramDrawing" Target="../diagrams/drawing10.xml"/><Relationship Id="rId18" Type="http://schemas.microsoft.com/office/2007/relationships/diagramDrawing" Target="../diagrams/drawing1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diagramColors" Target="../diagrams/colors10.xml"/><Relationship Id="rId17" Type="http://schemas.openxmlformats.org/officeDocument/2006/relationships/diagramColors" Target="../diagrams/colors11.xml"/><Relationship Id="rId2" Type="http://schemas.openxmlformats.org/officeDocument/2006/relationships/notesSlide" Target="../notesSlides/notesSlide8.xml"/><Relationship Id="rId16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11" Type="http://schemas.openxmlformats.org/officeDocument/2006/relationships/diagramQuickStyle" Target="../diagrams/quickStyle10.xml"/><Relationship Id="rId5" Type="http://schemas.openxmlformats.org/officeDocument/2006/relationships/diagramQuickStyle" Target="../diagrams/quickStyle9.xml"/><Relationship Id="rId15" Type="http://schemas.openxmlformats.org/officeDocument/2006/relationships/diagramLayout" Target="../diagrams/layout11.xml"/><Relationship Id="rId10" Type="http://schemas.openxmlformats.org/officeDocument/2006/relationships/diagramLayout" Target="../diagrams/layout10.xml"/><Relationship Id="rId4" Type="http://schemas.openxmlformats.org/officeDocument/2006/relationships/diagramLayout" Target="../diagrams/layout9.xml"/><Relationship Id="rId9" Type="http://schemas.openxmlformats.org/officeDocument/2006/relationships/diagramData" Target="../diagrams/data10.xml"/><Relationship Id="rId14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ctrTitle"/>
          </p:nvPr>
        </p:nvSpPr>
        <p:spPr>
          <a:xfrm>
            <a:off x="1692000" y="3265350"/>
            <a:ext cx="57600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PENDEKATAN BUDAYA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6A35A7-2CEF-4DA1-A8BF-0A5894707576}"/>
              </a:ext>
            </a:extLst>
          </p:cNvPr>
          <p:cNvSpPr txBox="1"/>
          <p:nvPr/>
        </p:nvSpPr>
        <p:spPr>
          <a:xfrm>
            <a:off x="2782319" y="4948518"/>
            <a:ext cx="311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05768"/>
                </a:solidFill>
              </a:rPr>
              <a:t>Iklim</a:t>
            </a:r>
            <a:r>
              <a:rPr lang="en-US" dirty="0">
                <a:solidFill>
                  <a:srgbClr val="F05768"/>
                </a:solidFill>
              </a:rPr>
              <a:t> </a:t>
            </a:r>
            <a:r>
              <a:rPr lang="en-US" dirty="0" err="1">
                <a:solidFill>
                  <a:srgbClr val="F05768"/>
                </a:solidFill>
              </a:rPr>
              <a:t>organisasi</a:t>
            </a:r>
            <a:endParaRPr lang="en-US" dirty="0">
              <a:solidFill>
                <a:srgbClr val="F05768"/>
              </a:solidFill>
            </a:endParaRPr>
          </a:p>
          <a:p>
            <a:pPr algn="ctr"/>
            <a:r>
              <a:rPr lang="en-US" dirty="0" err="1">
                <a:solidFill>
                  <a:srgbClr val="F05768"/>
                </a:solidFill>
              </a:rPr>
              <a:t>Budaya</a:t>
            </a:r>
            <a:r>
              <a:rPr lang="en-US" dirty="0">
                <a:solidFill>
                  <a:srgbClr val="F05768"/>
                </a:solidFill>
              </a:rPr>
              <a:t> </a:t>
            </a:r>
            <a:r>
              <a:rPr lang="en-US" dirty="0" err="1">
                <a:solidFill>
                  <a:srgbClr val="F05768"/>
                </a:solidFill>
              </a:rPr>
              <a:t>oeganisasi</a:t>
            </a:r>
            <a:endParaRPr lang="en-US" dirty="0">
              <a:solidFill>
                <a:srgbClr val="F0576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3EA67-8E6D-41C4-A495-CF65FFA1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 and Kennedy’s “Strong Cultures”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E430FEA-6FF7-4650-AC91-F1273A92A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3264018"/>
              </p:ext>
            </p:extLst>
          </p:nvPr>
        </p:nvGraphicFramePr>
        <p:xfrm>
          <a:off x="753150" y="1609980"/>
          <a:ext cx="7637700" cy="496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C5B7-2196-409B-A5FA-87F654D82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E5352-1E96-4AD1-9027-B7A9443D820C}"/>
              </a:ext>
            </a:extLst>
          </p:cNvPr>
          <p:cNvSpPr txBox="1"/>
          <p:nvPr/>
        </p:nvSpPr>
        <p:spPr>
          <a:xfrm>
            <a:off x="234711" y="1388714"/>
            <a:ext cx="21613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C5B9"/>
                </a:solidFill>
              </a:rPr>
              <a:t>Empat</a:t>
            </a:r>
            <a:r>
              <a:rPr lang="en-US" sz="2800" b="1" dirty="0">
                <a:solidFill>
                  <a:srgbClr val="00C5B9"/>
                </a:solidFill>
              </a:rPr>
              <a:t> </a:t>
            </a:r>
            <a:r>
              <a:rPr lang="en-US" sz="2800" b="1" dirty="0" err="1">
                <a:solidFill>
                  <a:srgbClr val="00C5B9"/>
                </a:solidFill>
              </a:rPr>
              <a:t>Komponen</a:t>
            </a:r>
            <a:r>
              <a:rPr lang="en-US" sz="2800" b="1" dirty="0">
                <a:solidFill>
                  <a:srgbClr val="00C5B9"/>
                </a:solidFill>
              </a:rPr>
              <a:t> </a:t>
            </a:r>
            <a:r>
              <a:rPr lang="en-US" sz="2800" b="1" dirty="0" err="1">
                <a:solidFill>
                  <a:srgbClr val="00C5B9"/>
                </a:solidFill>
              </a:rPr>
              <a:t>Kunci</a:t>
            </a:r>
            <a:endParaRPr lang="en-US" sz="2800" b="1" dirty="0">
              <a:solidFill>
                <a:srgbClr val="00C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21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14737-51C9-452B-B5D1-E351A89A4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Peters and Waterman’s “Excellent Cultures”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7F32E-39B8-41C7-85FE-CD4A9F165B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94CADB-3A4A-485C-BA4B-C1CC56FCD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886591"/>
              </p:ext>
            </p:extLst>
          </p:nvPr>
        </p:nvGraphicFramePr>
        <p:xfrm>
          <a:off x="446605" y="2316290"/>
          <a:ext cx="8250789" cy="394694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90615">
                  <a:extLst>
                    <a:ext uri="{9D8B030D-6E8A-4147-A177-3AD203B41FA5}">
                      <a16:colId xmlns:a16="http://schemas.microsoft.com/office/drawing/2014/main" val="2559116841"/>
                    </a:ext>
                  </a:extLst>
                </a:gridCol>
                <a:gridCol w="2576945">
                  <a:extLst>
                    <a:ext uri="{9D8B030D-6E8A-4147-A177-3AD203B41FA5}">
                      <a16:colId xmlns:a16="http://schemas.microsoft.com/office/drawing/2014/main" val="2974990649"/>
                    </a:ext>
                  </a:extLst>
                </a:gridCol>
                <a:gridCol w="5183229">
                  <a:extLst>
                    <a:ext uri="{9D8B030D-6E8A-4147-A177-3AD203B41FA5}">
                      <a16:colId xmlns:a16="http://schemas.microsoft.com/office/drawing/2014/main" val="3720212949"/>
                    </a:ext>
                  </a:extLst>
                </a:gridCol>
              </a:tblGrid>
              <a:tr h="4269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Tema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Deskripsi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963972"/>
                  </a:ext>
                </a:extLst>
              </a:tr>
              <a:tr h="776836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A bias for action</a:t>
                      </a:r>
                    </a:p>
                    <a:p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“just do it”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Organisasi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excellent </a:t>
                      </a: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bereaksi</a:t>
                      </a:r>
                      <a:r>
                        <a:rPr lang="en-US" sz="1800" u="sng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dengan</a:t>
                      </a:r>
                      <a:r>
                        <a:rPr lang="en-US" sz="1800" u="sng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cepat</a:t>
                      </a:r>
                      <a:r>
                        <a:rPr lang="en-US" sz="1800" u="sng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dan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tidak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menghabiskan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waktu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perencanaan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dan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analisis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berlebihan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752816"/>
                  </a:ext>
                </a:extLst>
              </a:tr>
              <a:tr h="776836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Hubungan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yang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erat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dengan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pelanggan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Keputusan dan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tindakan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organisasi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excellent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berdasarkan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kebutuhan</a:t>
                      </a:r>
                      <a:r>
                        <a:rPr lang="en-US" sz="1800" u="sng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pelanggan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0517"/>
                  </a:ext>
                </a:extLst>
              </a:tr>
              <a:tr h="776836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Kemandirian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kewirausahaan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Organisasi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excellent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mendorong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karyawan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untuk</a:t>
                      </a:r>
                      <a:br>
                        <a:rPr lang="en-US" sz="1800" dirty="0"/>
                      </a:b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mengambil</a:t>
                      </a:r>
                      <a:r>
                        <a:rPr lang="en-US" sz="1800" u="sng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risiko</a:t>
                      </a:r>
                      <a:r>
                        <a:rPr lang="en-US" sz="1800" u="sng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dalam</a:t>
                      </a:r>
                      <a:r>
                        <a:rPr lang="en-US" sz="1800" u="sng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pengembangan</a:t>
                      </a:r>
                      <a:r>
                        <a:rPr lang="en-US" sz="1800" u="sng" strike="noStrike" cap="none" dirty="0">
                          <a:effectLst/>
                          <a:sym typeface="Arial"/>
                        </a:rPr>
                        <a:t> ide-ide </a:t>
                      </a: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baru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014676"/>
                  </a:ext>
                </a:extLst>
              </a:tr>
              <a:tr h="776836"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Orang-orang </a:t>
                      </a:r>
                      <a:r>
                        <a:rPr lang="en-US" sz="1800" dirty="0" err="1"/>
                        <a:t>produktif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Organisasi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excellent </a:t>
                      </a: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mendorong</a:t>
                      </a:r>
                      <a:r>
                        <a:rPr lang="en-US" sz="1800" u="sng" strike="noStrike" cap="none" dirty="0">
                          <a:effectLst/>
                          <a:sym typeface="Arial"/>
                        </a:rPr>
                        <a:t> dan </a:t>
                      </a: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memiliki</a:t>
                      </a:r>
                      <a:r>
                        <a:rPr lang="en-US" sz="1800" u="sng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hubungan</a:t>
                      </a:r>
                      <a:r>
                        <a:rPr lang="en-US" sz="1800" u="sng" strike="noStrike" cap="none" dirty="0">
                          <a:effectLst/>
                          <a:sym typeface="Arial"/>
                        </a:rPr>
                        <a:t> yang </a:t>
                      </a: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saling</a:t>
                      </a:r>
                      <a:r>
                        <a:rPr lang="en-US" sz="1800" u="sng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menghormati</a:t>
                      </a:r>
                      <a:r>
                        <a:rPr lang="en-US" sz="1800" u="sng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di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antara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manajemen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dan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karyawan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037009"/>
                  </a:ext>
                </a:extLst>
              </a:tr>
            </a:tbl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35A2413-E5C4-4FCA-AABA-87B00453CF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568807"/>
              </p:ext>
            </p:extLst>
          </p:nvPr>
        </p:nvGraphicFramePr>
        <p:xfrm>
          <a:off x="753150" y="1600201"/>
          <a:ext cx="7637700" cy="468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272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14737-51C9-452B-B5D1-E351A89A4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Peters and Waterman’s “Excellent Cultures”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7F32E-39B8-41C7-85FE-CD4A9F165B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94CADB-3A4A-485C-BA4B-C1CC56FCD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409427"/>
              </p:ext>
            </p:extLst>
          </p:nvPr>
        </p:nvGraphicFramePr>
        <p:xfrm>
          <a:off x="446605" y="1889166"/>
          <a:ext cx="8250789" cy="444396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90615">
                  <a:extLst>
                    <a:ext uri="{9D8B030D-6E8A-4147-A177-3AD203B41FA5}">
                      <a16:colId xmlns:a16="http://schemas.microsoft.com/office/drawing/2014/main" val="2559116841"/>
                    </a:ext>
                  </a:extLst>
                </a:gridCol>
                <a:gridCol w="2576945">
                  <a:extLst>
                    <a:ext uri="{9D8B030D-6E8A-4147-A177-3AD203B41FA5}">
                      <a16:colId xmlns:a16="http://schemas.microsoft.com/office/drawing/2014/main" val="2974990649"/>
                    </a:ext>
                  </a:extLst>
                </a:gridCol>
                <a:gridCol w="5183229">
                  <a:extLst>
                    <a:ext uri="{9D8B030D-6E8A-4147-A177-3AD203B41FA5}">
                      <a16:colId xmlns:a16="http://schemas.microsoft.com/office/drawing/2014/main" val="3720212949"/>
                    </a:ext>
                  </a:extLst>
                </a:gridCol>
              </a:tblGrid>
              <a:tr h="5224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Tema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Deskripsi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963972"/>
                  </a:ext>
                </a:extLst>
              </a:tr>
              <a:tr h="980378"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Hands on, value driven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u="none" strike="noStrike" cap="none" dirty="0">
                          <a:effectLst/>
                          <a:sym typeface="Arial"/>
                        </a:rPr>
                        <a:t>Organisasi 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excellent</a:t>
                      </a:r>
                      <a:r>
                        <a:rPr lang="sv-SE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sv-SE" sz="1800" u="sng" strike="noStrike" cap="none" dirty="0">
                          <a:effectLst/>
                          <a:sym typeface="Arial"/>
                        </a:rPr>
                        <a:t>digerakkan oleh nilai </a:t>
                      </a:r>
                      <a:r>
                        <a:rPr lang="sv-SE" sz="1800" u="none" strike="noStrike" cap="none" dirty="0">
                          <a:effectLst/>
                          <a:sym typeface="Arial"/>
                        </a:rPr>
                        <a:t>yang sama baik karyawan dan manajer. </a:t>
                      </a:r>
                      <a:r>
                        <a:rPr lang="sv-SE" sz="1800" u="sng" strike="noStrike" cap="none" dirty="0">
                          <a:effectLst/>
                          <a:sym typeface="Arial"/>
                        </a:rPr>
                        <a:t>Produktivitas </a:t>
                      </a:r>
                      <a:r>
                        <a:rPr lang="sv-SE" sz="1800" u="none" strike="noStrike" cap="none" dirty="0">
                          <a:effectLst/>
                          <a:sym typeface="Arial"/>
                        </a:rPr>
                        <a:t>dan kinerja juga sama.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138806"/>
                  </a:ext>
                </a:extLst>
              </a:tr>
              <a:tr h="980378"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Tetap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berpegang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pada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tujuan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Organisasi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excellent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tetap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fokus</a:t>
                      </a:r>
                      <a:r>
                        <a:rPr lang="en-US" sz="1800" u="sng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pada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apa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yang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mereka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lakukan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dan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menghindari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diversifikasi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radikal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111463"/>
                  </a:ext>
                </a:extLst>
              </a:tr>
              <a:tr h="980378"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Bentuk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yang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sederhana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, staff ramping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Organisasi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excellent </a:t>
                      </a: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menghindari</a:t>
                      </a:r>
                      <a:r>
                        <a:rPr lang="en-US" sz="1800" u="sng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struktur</a:t>
                      </a:r>
                      <a:r>
                        <a:rPr lang="en-US" sz="1800" u="sng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dan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pembagian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kerja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yang </a:t>
                      </a: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rumit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16512"/>
                  </a:ext>
                </a:extLst>
              </a:tr>
              <a:tr h="980378">
                <a:tc>
                  <a:txBody>
                    <a:bodyPr/>
                    <a:lstStyle/>
                    <a:p>
                      <a:r>
                        <a:rPr lang="en-US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Sifat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longgar-ketat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Organisasi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excellent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menunjukkan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kesatuan</a:t>
                      </a:r>
                      <a:r>
                        <a:rPr lang="en-US" sz="1800" u="sng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tujuan</a:t>
                      </a:r>
                      <a:r>
                        <a:rPr lang="en-US" sz="1800" u="sng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dan </a:t>
                      </a:r>
                      <a:r>
                        <a:rPr lang="en-US" sz="1800" u="sng" strike="noStrike" cap="none" dirty="0" err="1">
                          <a:effectLst/>
                          <a:sym typeface="Arial"/>
                        </a:rPr>
                        <a:t>keragaman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yang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diperlukan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untuk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 err="1">
                          <a:effectLst/>
                          <a:sym typeface="Arial"/>
                        </a:rPr>
                        <a:t>inovasi</a:t>
                      </a:r>
                      <a:r>
                        <a:rPr lang="en-US" sz="1800" u="none" strike="noStrike" cap="none" dirty="0">
                          <a:effectLst/>
                          <a:sym typeface="Arial"/>
                        </a:rPr>
                        <a:t>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259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51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3EA67-8E6D-41C4-A495-CF65FFA1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Kelemahan</a:t>
            </a:r>
            <a:r>
              <a:rPr lang="en-US" dirty="0"/>
              <a:t> 2 </a:t>
            </a:r>
            <a:r>
              <a:rPr lang="en-US" dirty="0" err="1"/>
              <a:t>Perspektif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E430FEA-6FF7-4650-AC91-F1273A92A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6244"/>
              </p:ext>
            </p:extLst>
          </p:nvPr>
        </p:nvGraphicFramePr>
        <p:xfrm>
          <a:off x="1181644" y="2271091"/>
          <a:ext cx="6780711" cy="386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C5B7-2196-409B-A5FA-87F654D82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0306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3EA67-8E6D-41C4-A495-CF65FFA1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E430FEA-6FF7-4650-AC91-F1273A92A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736577"/>
              </p:ext>
            </p:extLst>
          </p:nvPr>
        </p:nvGraphicFramePr>
        <p:xfrm>
          <a:off x="753150" y="1600200"/>
          <a:ext cx="7637700" cy="496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C5B7-2196-409B-A5FA-87F654D82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2225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Rumit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B89837-8DDE-4043-8783-F1B1D1446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243679"/>
              </p:ext>
            </p:extLst>
          </p:nvPr>
        </p:nvGraphicFramePr>
        <p:xfrm>
          <a:off x="198796" y="1750976"/>
          <a:ext cx="4840759" cy="2700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8" name="Google Shape;158;p24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5266356" y="2518778"/>
            <a:ext cx="3251743" cy="2883212"/>
          </a:xfrm>
          <a:prstGeom prst="rect">
            <a:avLst/>
          </a:prstGeom>
          <a:noFill/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A8C1D95-B548-4C57-BCEA-4DF8E396E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5224470"/>
              </p:ext>
            </p:extLst>
          </p:nvPr>
        </p:nvGraphicFramePr>
        <p:xfrm>
          <a:off x="260810" y="3756982"/>
          <a:ext cx="2443272" cy="2611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22B934F-77C0-4F60-AD6B-722E76EED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082480"/>
              </p:ext>
            </p:extLst>
          </p:nvPr>
        </p:nvGraphicFramePr>
        <p:xfrm>
          <a:off x="2658296" y="3756983"/>
          <a:ext cx="2539604" cy="2611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9371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Tercipta</a:t>
            </a:r>
            <a:endParaRPr dirty="0"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688777" y="2483324"/>
            <a:ext cx="2602498" cy="2883212"/>
          </a:xfrm>
          <a:prstGeom prst="rect">
            <a:avLst/>
          </a:prstGeom>
          <a:noFill/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A8C1D95-B548-4C57-BCEA-4DF8E396E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042845"/>
              </p:ext>
            </p:extLst>
          </p:nvPr>
        </p:nvGraphicFramePr>
        <p:xfrm>
          <a:off x="436844" y="1757038"/>
          <a:ext cx="4487224" cy="466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257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Tercipta</a:t>
            </a:r>
            <a:endParaRPr dirty="0"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688777" y="2483324"/>
            <a:ext cx="2602498" cy="2883212"/>
          </a:xfrm>
          <a:prstGeom prst="rect">
            <a:avLst/>
          </a:prstGeom>
          <a:noFill/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A8C1D95-B548-4C57-BCEA-4DF8E396E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797408"/>
              </p:ext>
            </p:extLst>
          </p:nvPr>
        </p:nvGraphicFramePr>
        <p:xfrm>
          <a:off x="436844" y="1757038"/>
          <a:ext cx="4487224" cy="466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945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Tunggal</a:t>
            </a:r>
            <a:endParaRPr dirty="0"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659438" y="2875226"/>
            <a:ext cx="2602498" cy="2123602"/>
          </a:xfrm>
          <a:prstGeom prst="rect">
            <a:avLst/>
          </a:prstGeom>
          <a:noFill/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A8C1D95-B548-4C57-BCEA-4DF8E396E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591328"/>
              </p:ext>
            </p:extLst>
          </p:nvPr>
        </p:nvGraphicFramePr>
        <p:xfrm>
          <a:off x="436844" y="1757038"/>
          <a:ext cx="4487224" cy="466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62278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Ambigu</a:t>
            </a:r>
            <a:endParaRPr dirty="0"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42392" y="2708971"/>
            <a:ext cx="2976019" cy="2313903"/>
          </a:xfrm>
          <a:prstGeom prst="rect">
            <a:avLst/>
          </a:prstGeom>
          <a:noFill/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A8C1D95-B548-4C57-BCEA-4DF8E396E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717019"/>
              </p:ext>
            </p:extLst>
          </p:nvPr>
        </p:nvGraphicFramePr>
        <p:xfrm>
          <a:off x="436844" y="1757038"/>
          <a:ext cx="4487224" cy="466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4928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F3848"/>
                </a:solidFill>
              </a:rPr>
              <a:t>1.</a:t>
            </a:r>
            <a:endParaRPr dirty="0">
              <a:solidFill>
                <a:srgbClr val="2F384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dirty="0"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>
            <a:off x="854252" y="3922275"/>
            <a:ext cx="3815400" cy="9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Pengertian</a:t>
            </a:r>
            <a:r>
              <a:rPr lang="en-US" dirty="0"/>
              <a:t>, </a:t>
            </a:r>
            <a:r>
              <a:rPr lang="en-US" dirty="0" err="1"/>
              <a:t>Dimensi</a:t>
            </a:r>
            <a:r>
              <a:rPr lang="en-US" dirty="0"/>
              <a:t>, </a:t>
            </a:r>
            <a:r>
              <a:rPr lang="en-US" dirty="0" err="1"/>
              <a:t>Faktor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Model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Schein</a:t>
            </a:r>
            <a:endParaRPr dirty="0"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A8C1D95-B548-4C57-BCEA-4DF8E396E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384856"/>
              </p:ext>
            </p:extLst>
          </p:nvPr>
        </p:nvGraphicFramePr>
        <p:xfrm>
          <a:off x="436844" y="1757038"/>
          <a:ext cx="8164384" cy="466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9251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Schein</a:t>
            </a:r>
            <a:endParaRPr dirty="0"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A8C1D95-B548-4C57-BCEA-4DF8E396E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640470"/>
              </p:ext>
            </p:extLst>
          </p:nvPr>
        </p:nvGraphicFramePr>
        <p:xfrm>
          <a:off x="436844" y="1757038"/>
          <a:ext cx="8164384" cy="466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6853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Schein</a:t>
            </a:r>
            <a:endParaRPr dirty="0"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A8C1D95-B548-4C57-BCEA-4DF8E396E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347907"/>
              </p:ext>
            </p:extLst>
          </p:nvPr>
        </p:nvGraphicFramePr>
        <p:xfrm>
          <a:off x="436844" y="1757038"/>
          <a:ext cx="8164384" cy="466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9967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Model </a:t>
            </a:r>
            <a:r>
              <a:rPr lang="en-US" dirty="0" err="1"/>
              <a:t>Budaya</a:t>
            </a:r>
            <a:r>
              <a:rPr lang="en-US" dirty="0"/>
              <a:t> Schein</a:t>
            </a:r>
            <a:endParaRPr dirty="0"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A8C1D95-B548-4C57-BCEA-4DF8E396E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024458"/>
              </p:ext>
            </p:extLst>
          </p:nvPr>
        </p:nvGraphicFramePr>
        <p:xfrm>
          <a:off x="436844" y="1757038"/>
          <a:ext cx="8164384" cy="466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9523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Model </a:t>
            </a:r>
            <a:r>
              <a:rPr lang="en-US" dirty="0" err="1"/>
              <a:t>Budaya</a:t>
            </a:r>
            <a:r>
              <a:rPr lang="en-US" dirty="0"/>
              <a:t> Schein</a:t>
            </a:r>
            <a:endParaRPr dirty="0"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3A79B8F-A6F4-4A61-A9E5-D21BEFE56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804" y="1855264"/>
            <a:ext cx="455039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744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257C4-BAB5-4C13-918E-BE73E99E2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METODE PENELITIAN BUDAYA ORGANISASI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204F357-D7DC-433E-A178-68986A2B6B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663834"/>
              </p:ext>
            </p:extLst>
          </p:nvPr>
        </p:nvGraphicFramePr>
        <p:xfrm>
          <a:off x="753150" y="1600200"/>
          <a:ext cx="7637700" cy="496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1D302-144A-4574-BB38-308B3DE1CF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05762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>
            <a:spLocks noGrp="1"/>
          </p:cNvSpPr>
          <p:nvPr>
            <p:ph type="ctrTitle" idx="4294967295"/>
          </p:nvPr>
        </p:nvSpPr>
        <p:spPr>
          <a:xfrm>
            <a:off x="3260375" y="891925"/>
            <a:ext cx="4782900" cy="10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6CF3CE"/>
                </a:solidFill>
              </a:rPr>
              <a:t>Thanks!</a:t>
            </a:r>
            <a:endParaRPr sz="6000">
              <a:solidFill>
                <a:srgbClr val="6CF3CE"/>
              </a:solidFill>
            </a:endParaRPr>
          </a:p>
        </p:txBody>
      </p:sp>
      <p:sp>
        <p:nvSpPr>
          <p:cNvPr id="304" name="Google Shape;304;p38"/>
          <p:cNvSpPr txBox="1">
            <a:spLocks noGrp="1"/>
          </p:cNvSpPr>
          <p:nvPr>
            <p:ph type="subTitle" idx="4294967295"/>
          </p:nvPr>
        </p:nvSpPr>
        <p:spPr>
          <a:xfrm>
            <a:off x="3260375" y="1802300"/>
            <a:ext cx="47829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</a:rPr>
              <a:t>Any questions?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305" name="Google Shape;305;p38"/>
          <p:cNvSpPr txBox="1">
            <a:spLocks noGrp="1"/>
          </p:cNvSpPr>
          <p:nvPr>
            <p:ph type="body" idx="4294967295"/>
          </p:nvPr>
        </p:nvSpPr>
        <p:spPr>
          <a:xfrm>
            <a:off x="3260375" y="3058900"/>
            <a:ext cx="4782900" cy="16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You can find me at:</a:t>
            </a:r>
            <a:endParaRPr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dewi.silvia@upj.ac.id</a:t>
            </a:r>
            <a:endParaRPr sz="2400" dirty="0"/>
          </a:p>
        </p:txBody>
      </p:sp>
      <p:sp>
        <p:nvSpPr>
          <p:cNvPr id="307" name="Google Shape;307;p38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810450" y="2790325"/>
            <a:ext cx="75231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i="0" dirty="0" err="1"/>
              <a:t>Iklim</a:t>
            </a:r>
            <a:r>
              <a:rPr lang="en-US" i="0" dirty="0"/>
              <a:t> </a:t>
            </a:r>
            <a:r>
              <a:rPr lang="en-US" i="0" dirty="0" err="1"/>
              <a:t>organisasi</a:t>
            </a:r>
            <a:r>
              <a:rPr lang="en-US" i="0" dirty="0"/>
              <a:t> </a:t>
            </a:r>
            <a:r>
              <a:rPr lang="en-US" i="0" dirty="0" err="1"/>
              <a:t>adalah</a:t>
            </a:r>
            <a:r>
              <a:rPr lang="en-US" i="0" dirty="0"/>
              <a:t> </a:t>
            </a:r>
            <a:r>
              <a:rPr lang="en-US" i="0" dirty="0" err="1"/>
              <a:t>sebuah</a:t>
            </a:r>
            <a:r>
              <a:rPr lang="en-US" i="0" dirty="0"/>
              <a:t> </a:t>
            </a:r>
            <a:r>
              <a:rPr lang="en-US" i="0" dirty="0" err="1"/>
              <a:t>konsep</a:t>
            </a:r>
            <a:r>
              <a:rPr lang="en-US" i="0" dirty="0"/>
              <a:t> yang </a:t>
            </a:r>
            <a:r>
              <a:rPr lang="en-US" i="0" dirty="0" err="1"/>
              <a:t>menggambarkan</a:t>
            </a:r>
            <a:r>
              <a:rPr lang="en-US" i="0" dirty="0"/>
              <a:t> </a:t>
            </a:r>
            <a:r>
              <a:rPr lang="en-US" b="1" i="0" u="sng" dirty="0" err="1"/>
              <a:t>suasana</a:t>
            </a:r>
            <a:r>
              <a:rPr lang="en-US" b="1" i="0" u="sng" dirty="0"/>
              <a:t> internal </a:t>
            </a:r>
            <a:r>
              <a:rPr lang="en-US" b="1" i="0" u="sng" dirty="0" err="1"/>
              <a:t>lingkungan</a:t>
            </a:r>
            <a:r>
              <a:rPr lang="en-US" b="1" i="0" u="sng" dirty="0"/>
              <a:t> </a:t>
            </a:r>
            <a:r>
              <a:rPr lang="en-US" b="1" i="0" u="sng" dirty="0" err="1"/>
              <a:t>organisasi</a:t>
            </a:r>
            <a:r>
              <a:rPr lang="en-US" b="1" i="0" u="sng" dirty="0"/>
              <a:t> </a:t>
            </a:r>
            <a:r>
              <a:rPr lang="en-US" i="0" dirty="0"/>
              <a:t>yang </a:t>
            </a:r>
            <a:r>
              <a:rPr lang="en-US" i="0" dirty="0" err="1"/>
              <a:t>dirasakan</a:t>
            </a:r>
            <a:r>
              <a:rPr lang="en-US" i="0" dirty="0"/>
              <a:t> </a:t>
            </a:r>
            <a:r>
              <a:rPr lang="en-US" i="0" dirty="0" err="1"/>
              <a:t>anggotanya</a:t>
            </a:r>
            <a:r>
              <a:rPr lang="en-US" i="0" dirty="0"/>
              <a:t> </a:t>
            </a:r>
            <a:r>
              <a:rPr lang="en-US" i="0" dirty="0" err="1"/>
              <a:t>selama</a:t>
            </a:r>
            <a:r>
              <a:rPr lang="en-US" i="0" dirty="0"/>
              <a:t> </a:t>
            </a:r>
            <a:r>
              <a:rPr lang="en-US" i="0" dirty="0" err="1"/>
              <a:t>mereka</a:t>
            </a:r>
            <a:r>
              <a:rPr lang="en-US" i="0" dirty="0"/>
              <a:t> </a:t>
            </a:r>
            <a:r>
              <a:rPr lang="en-US" i="0" dirty="0" err="1"/>
              <a:t>beraktivitas</a:t>
            </a:r>
            <a:r>
              <a:rPr lang="en-US" i="0" dirty="0"/>
              <a:t> </a:t>
            </a:r>
            <a:r>
              <a:rPr lang="en-US" i="0" dirty="0" err="1"/>
              <a:t>dalam</a:t>
            </a:r>
            <a:r>
              <a:rPr lang="en-US" i="0" dirty="0"/>
              <a:t> </a:t>
            </a:r>
            <a:r>
              <a:rPr lang="en-US" i="0" dirty="0" err="1"/>
              <a:t>rangka</a:t>
            </a:r>
            <a:r>
              <a:rPr lang="en-US" i="0" dirty="0"/>
              <a:t> </a:t>
            </a:r>
            <a:r>
              <a:rPr lang="en-US" i="0" dirty="0" err="1"/>
              <a:t>mencapai</a:t>
            </a:r>
            <a:r>
              <a:rPr lang="en-US" i="0" dirty="0"/>
              <a:t> </a:t>
            </a:r>
            <a:r>
              <a:rPr lang="en-US" i="0" dirty="0" err="1"/>
              <a:t>tujuan</a:t>
            </a:r>
            <a:r>
              <a:rPr lang="en-US" i="0" dirty="0"/>
              <a:t> </a:t>
            </a:r>
            <a:r>
              <a:rPr lang="en-US" i="0" dirty="0" err="1"/>
              <a:t>organisasi</a:t>
            </a:r>
            <a:r>
              <a:rPr lang="en-US" i="0" dirty="0"/>
              <a:t>. (Davis dan </a:t>
            </a:r>
            <a:r>
              <a:rPr lang="en-US" i="0" dirty="0" err="1"/>
              <a:t>Newstrom</a:t>
            </a:r>
            <a:r>
              <a:rPr lang="en-US" i="0" dirty="0"/>
              <a:t>, 2000)</a:t>
            </a:r>
            <a:endParaRPr dirty="0"/>
          </a:p>
        </p:txBody>
      </p:sp>
      <p:sp>
        <p:nvSpPr>
          <p:cNvPr id="116" name="Google Shape;116;p19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E01C-F40C-45AD-9006-F057CB733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b="0" dirty="0"/>
              <a:t>(Steers</a:t>
            </a:r>
            <a:r>
              <a:rPr lang="de-DE" b="0" dirty="0"/>
              <a:t>)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7E08A0A-0E25-41BD-A5FB-B5F33DDA89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576148"/>
              </p:ext>
            </p:extLst>
          </p:nvPr>
        </p:nvGraphicFramePr>
        <p:xfrm>
          <a:off x="753150" y="1600200"/>
          <a:ext cx="7637700" cy="496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2B822-6B18-40E6-98E7-9E144215AC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828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E01C-F40C-45AD-9006-F057CB733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7E08A0A-0E25-41BD-A5FB-B5F33DDA89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469658"/>
              </p:ext>
            </p:extLst>
          </p:nvPr>
        </p:nvGraphicFramePr>
        <p:xfrm>
          <a:off x="753150" y="1600200"/>
          <a:ext cx="7637700" cy="496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2B822-6B18-40E6-98E7-9E144215AC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419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F3848"/>
                </a:solidFill>
              </a:rPr>
              <a:t>2.</a:t>
            </a:r>
            <a:endParaRPr dirty="0">
              <a:solidFill>
                <a:srgbClr val="2F384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dirty="0"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>
            <a:off x="854252" y="3922275"/>
            <a:ext cx="3815400" cy="9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/>
            <a:r>
              <a:rPr lang="en-US" dirty="0" err="1"/>
              <a:t>Pendekatan</a:t>
            </a:r>
            <a:r>
              <a:rPr lang="en-US" dirty="0"/>
              <a:t>, </a:t>
            </a:r>
            <a:r>
              <a:rPr lang="en-US" dirty="0" err="1"/>
              <a:t>Perspektif</a:t>
            </a:r>
            <a:r>
              <a:rPr lang="en-US" dirty="0"/>
              <a:t>, </a:t>
            </a:r>
            <a:r>
              <a:rPr lang="en-US" dirty="0" err="1"/>
              <a:t>Alternatif</a:t>
            </a:r>
            <a:r>
              <a:rPr lang="en-US" dirty="0"/>
              <a:t>, Model Schein, </a:t>
            </a:r>
            <a:r>
              <a:rPr lang="en-US" dirty="0" err="1"/>
              <a:t>Metode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320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810450" y="2790325"/>
            <a:ext cx="75231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>
              <a:buNone/>
            </a:pPr>
            <a:r>
              <a:rPr lang="en-US" dirty="0"/>
              <a:t>“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b="1" u="sng" dirty="0" err="1"/>
              <a:t>cara</a:t>
            </a:r>
            <a:r>
              <a:rPr lang="en-US" b="1" u="sng" dirty="0"/>
              <a:t> </a:t>
            </a:r>
            <a:r>
              <a:rPr lang="en-US" b="1" u="sng" dirty="0" err="1"/>
              <a:t>sendiri</a:t>
            </a:r>
            <a:r>
              <a:rPr lang="en-US" b="1" u="sng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dilakukannya</a:t>
            </a:r>
            <a:r>
              <a:rPr lang="en-US" dirty="0"/>
              <a:t> dan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berbicaranya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dilakukannya</a:t>
            </a:r>
            <a:r>
              <a:rPr lang="en-US" dirty="0"/>
              <a:t>”</a:t>
            </a:r>
          </a:p>
          <a:p>
            <a:pPr marL="25400" indent="0">
              <a:buNone/>
            </a:pPr>
            <a:r>
              <a:rPr lang="en-US" dirty="0"/>
              <a:t>(</a:t>
            </a:r>
            <a:r>
              <a:rPr lang="en-US" dirty="0" err="1"/>
              <a:t>Pacanowsky</a:t>
            </a:r>
            <a:r>
              <a:rPr lang="en-US" dirty="0"/>
              <a:t> dan O’Donnell-Trujillo )</a:t>
            </a:r>
          </a:p>
        </p:txBody>
      </p:sp>
      <p:sp>
        <p:nvSpPr>
          <p:cNvPr id="116" name="Google Shape;116;p19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719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3EA67-8E6D-41C4-A495-CF65FFA1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E430FEA-6FF7-4650-AC91-F1273A92A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243324"/>
              </p:ext>
            </p:extLst>
          </p:nvPr>
        </p:nvGraphicFramePr>
        <p:xfrm>
          <a:off x="753150" y="1600200"/>
          <a:ext cx="7637700" cy="496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C5B7-2196-409B-A5FA-87F654D82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129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800" cy="9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Perspektif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dirty="0"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319951" y="923290"/>
            <a:ext cx="31533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2400" dirty="0" err="1"/>
              <a:t>Organisasi</a:t>
            </a:r>
            <a:r>
              <a:rPr lang="en-US" sz="2400" dirty="0"/>
              <a:t> yang </a:t>
            </a:r>
            <a:r>
              <a:rPr lang="en-US" sz="2400" dirty="0" err="1"/>
              <a:t>berhasil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diidentifikasi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endParaRPr lang="en-US" sz="2400" dirty="0"/>
          </a:p>
        </p:txBody>
      </p:sp>
      <p:pic>
        <p:nvPicPr>
          <p:cNvPr id="158" name="Google Shape;158;p24"/>
          <p:cNvPicPr preferRelativeResize="0"/>
          <p:nvPr/>
        </p:nvPicPr>
        <p:blipFill rotWithShape="1">
          <a:blip r:embed="rId3"/>
          <a:srcRect r="14620"/>
          <a:stretch/>
        </p:blipFill>
        <p:spPr>
          <a:xfrm>
            <a:off x="4238023" y="1892138"/>
            <a:ext cx="4333865" cy="4083243"/>
          </a:xfrm>
          <a:prstGeom prst="rect">
            <a:avLst/>
          </a:prstGeom>
          <a:noFill/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4297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A8C1D95-B548-4C57-BCEA-4DF8E396E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596940"/>
              </p:ext>
            </p:extLst>
          </p:nvPr>
        </p:nvGraphicFramePr>
        <p:xfrm>
          <a:off x="421859" y="3429000"/>
          <a:ext cx="3433778" cy="2215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83363673"/>
      </p:ext>
    </p:extLst>
  </p:cSld>
  <p:clrMapOvr>
    <a:masterClrMapping/>
  </p:clrMapOvr>
</p:sld>
</file>

<file path=ppt/theme/theme1.xml><?xml version="1.0" encoding="utf-8"?>
<a:theme xmlns:a="http://schemas.openxmlformats.org/drawingml/2006/main" name="Bened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972</Words>
  <Application>Microsoft Office PowerPoint</Application>
  <PresentationFormat>On-screen Show (4:3)</PresentationFormat>
  <Paragraphs>171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Source Sans Pro</vt:lpstr>
      <vt:lpstr>Benedick template</vt:lpstr>
      <vt:lpstr>PENDEKATAN BUDAYA</vt:lpstr>
      <vt:lpstr>1. Iklim Organisasi</vt:lpstr>
      <vt:lpstr>PowerPoint Presentation</vt:lpstr>
      <vt:lpstr>Dimensi Iklim Organisasi (Steers)</vt:lpstr>
      <vt:lpstr>Faktor yang Mempengaruhi Iklim Organisasi</vt:lpstr>
      <vt:lpstr>2. Budaya Organisasi</vt:lpstr>
      <vt:lpstr>PowerPoint Presentation</vt:lpstr>
      <vt:lpstr>Pendekatan Budaya</vt:lpstr>
      <vt:lpstr>Perspektif Budaya</vt:lpstr>
      <vt:lpstr>Deal and Kennedy’s “Strong Cultures”</vt:lpstr>
      <vt:lpstr>Peters and Waterman’s “Excellent Cultures”</vt:lpstr>
      <vt:lpstr>Peters and Waterman’s “Excellent Cultures”</vt:lpstr>
      <vt:lpstr>Kelemahan 2 Perspektif</vt:lpstr>
      <vt:lpstr>Alternatif Pendekatan Budaya</vt:lpstr>
      <vt:lpstr>Budaya Organisasi Rumit</vt:lpstr>
      <vt:lpstr>Budaya Organisasi Tercipta</vt:lpstr>
      <vt:lpstr>Budaya Organisasi Tercipta</vt:lpstr>
      <vt:lpstr>Budaya Organisasi Tidak Tunggal</vt:lpstr>
      <vt:lpstr>Budaya Organisasi Sering Ambigu</vt:lpstr>
      <vt:lpstr>Model Budaya Organisasi Schein</vt:lpstr>
      <vt:lpstr>Definisi Budaya Schein</vt:lpstr>
      <vt:lpstr>Definisi Budaya Schein</vt:lpstr>
      <vt:lpstr>Model Budaya Schein</vt:lpstr>
      <vt:lpstr>Model Budaya Schein</vt:lpstr>
      <vt:lpstr>METODE PENELITIAN BUDAYA ORGANISASI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PENDEKATAN BUDAYA</dc:title>
  <dc:creator>DELL</dc:creator>
  <cp:lastModifiedBy>DELL</cp:lastModifiedBy>
  <cp:revision>46</cp:revision>
  <dcterms:modified xsi:type="dcterms:W3CDTF">2019-09-29T16:41:46Z</dcterms:modified>
</cp:coreProperties>
</file>