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9" r:id="rId3"/>
    <p:sldId id="260" r:id="rId4"/>
    <p:sldId id="285" r:id="rId5"/>
    <p:sldId id="310" r:id="rId6"/>
    <p:sldId id="315" r:id="rId7"/>
    <p:sldId id="316" r:id="rId8"/>
    <p:sldId id="286" r:id="rId9"/>
    <p:sldId id="288" r:id="rId10"/>
    <p:sldId id="266" r:id="rId11"/>
    <p:sldId id="289" r:id="rId12"/>
    <p:sldId id="291" r:id="rId13"/>
    <p:sldId id="264" r:id="rId14"/>
    <p:sldId id="294" r:id="rId15"/>
    <p:sldId id="265" r:id="rId16"/>
    <p:sldId id="267" r:id="rId17"/>
    <p:sldId id="296" r:id="rId18"/>
    <p:sldId id="298" r:id="rId19"/>
    <p:sldId id="300" r:id="rId20"/>
    <p:sldId id="303" r:id="rId21"/>
    <p:sldId id="304" r:id="rId22"/>
    <p:sldId id="268" r:id="rId23"/>
    <p:sldId id="317" r:id="rId24"/>
    <p:sldId id="309" r:id="rId25"/>
    <p:sldId id="279" r:id="rId26"/>
  </p:sldIdLst>
  <p:sldSz cx="9144000" cy="5143500" type="screen16x9"/>
  <p:notesSz cx="6858000" cy="9144000"/>
  <p:embeddedFontLst>
    <p:embeddedFont>
      <p:font typeface="Barlow" panose="020B0604020202020204" charset="0"/>
      <p:regular r:id="rId28"/>
      <p:bold r:id="rId29"/>
      <p:italic r:id="rId30"/>
      <p:boldItalic r:id="rId31"/>
    </p:embeddedFont>
    <p:embeddedFont>
      <p:font typeface="Barlow Light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riam Libre" panose="020B0604020202020204" charset="-79"/>
      <p:regular r:id="rId40"/>
      <p:bold r:id="rId41"/>
    </p:embeddedFont>
    <p:embeddedFont>
      <p:font typeface="Work Sans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A93340-ADD1-46DA-8E6C-2EB7191AF3BD}">
  <a:tblStyle styleId="{A9A93340-ADD1-46DA-8E6C-2EB7191AF3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BE945-BA82-4AFA-8534-A76CED376FAC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B02368A-7E22-4614-9621-D6FCD5FE8662}">
      <dgm:prSet phldrT="[Text]"/>
      <dgm:spPr/>
      <dgm:t>
        <a:bodyPr/>
        <a:lstStyle/>
        <a:p>
          <a:r>
            <a:rPr lang="en-US" b="0" i="0" dirty="0" err="1"/>
            <a:t>Organisasi</a:t>
          </a:r>
          <a:r>
            <a:rPr lang="en-US" b="0" i="0" dirty="0"/>
            <a:t> </a:t>
          </a:r>
          <a:r>
            <a:rPr lang="en-US" b="0" i="0" dirty="0" err="1"/>
            <a:t>dikonseptualisasikan</a:t>
          </a:r>
          <a:r>
            <a:rPr lang="en-US" b="0" i="0" dirty="0"/>
            <a:t> </a:t>
          </a:r>
          <a:r>
            <a:rPr lang="en-US" b="0" i="0" dirty="0" err="1"/>
            <a:t>sebagai</a:t>
          </a:r>
          <a:r>
            <a:rPr lang="en-US" b="0" i="0" dirty="0"/>
            <a:t> </a:t>
          </a:r>
          <a:r>
            <a:rPr lang="en-US" b="1" i="0" u="sng" dirty="0" err="1"/>
            <a:t>sistem</a:t>
          </a:r>
          <a:r>
            <a:rPr lang="en-US" b="1" i="0" u="sng" dirty="0"/>
            <a:t> </a:t>
          </a:r>
          <a:r>
            <a:rPr lang="en-US" b="1" i="0" u="sng" dirty="0" err="1"/>
            <a:t>terbuka</a:t>
          </a:r>
          <a:r>
            <a:rPr lang="en-US" b="1" i="0" u="sng" dirty="0"/>
            <a:t> </a:t>
          </a:r>
          <a:r>
            <a:rPr lang="en-US" b="1" i="0" u="sng" dirty="0" err="1"/>
            <a:t>kompleks</a:t>
          </a:r>
          <a:r>
            <a:rPr lang="en-US" b="1" i="0" u="sng" dirty="0"/>
            <a:t> </a:t>
          </a:r>
          <a:r>
            <a:rPr lang="en-US" b="0" i="0" dirty="0"/>
            <a:t>yang </a:t>
          </a:r>
          <a:r>
            <a:rPr lang="en-US" b="0" i="0" dirty="0" err="1"/>
            <a:t>membutuhkan</a:t>
          </a:r>
          <a:r>
            <a:rPr lang="en-US" b="0" i="0" dirty="0"/>
            <a:t> </a:t>
          </a:r>
          <a:r>
            <a:rPr lang="en-US" b="1" i="0" u="sng" dirty="0" err="1"/>
            <a:t>interaksi</a:t>
          </a:r>
          <a:r>
            <a:rPr lang="en-US" b="0" i="0" dirty="0"/>
            <a:t> di </a:t>
          </a:r>
          <a:r>
            <a:rPr lang="en-US" b="0" i="0" dirty="0" err="1"/>
            <a:t>antara</a:t>
          </a:r>
          <a:r>
            <a:rPr lang="en-US" b="0" i="0" dirty="0"/>
            <a:t> </a:t>
          </a:r>
          <a:r>
            <a:rPr lang="en-US" b="0" i="0" dirty="0" err="1"/>
            <a:t>bagian-bagian</a:t>
          </a:r>
          <a:r>
            <a:rPr lang="en-US" b="0" i="0" dirty="0"/>
            <a:t> </a:t>
          </a:r>
          <a:r>
            <a:rPr lang="en-US" b="1" i="0" u="sng" dirty="0" err="1"/>
            <a:t>komponen</a:t>
          </a:r>
          <a:r>
            <a:rPr lang="en-US" b="0" i="0" dirty="0"/>
            <a:t> dan </a:t>
          </a:r>
          <a:r>
            <a:rPr lang="en-US" b="1" i="0" u="sng" dirty="0" err="1"/>
            <a:t>interaksi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1" i="0" u="sng" dirty="0" err="1"/>
            <a:t>lingkungan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bertahan</a:t>
          </a:r>
          <a:r>
            <a:rPr lang="en-US" b="0" i="0" dirty="0"/>
            <a:t> </a:t>
          </a:r>
          <a:r>
            <a:rPr lang="en-US" b="0" i="0" dirty="0" err="1"/>
            <a:t>hidup</a:t>
          </a:r>
          <a:r>
            <a:rPr lang="en-US" b="0" i="0" dirty="0"/>
            <a:t>.</a:t>
          </a:r>
          <a:endParaRPr lang="en-US" dirty="0"/>
        </a:p>
      </dgm:t>
    </dgm:pt>
    <dgm:pt modelId="{F75ED4A4-11D5-4ABD-901A-8CE5E3564283}" type="parTrans" cxnId="{905EDF44-14C8-484A-8836-16F461E8B479}">
      <dgm:prSet/>
      <dgm:spPr/>
      <dgm:t>
        <a:bodyPr/>
        <a:lstStyle/>
        <a:p>
          <a:endParaRPr lang="en-US"/>
        </a:p>
      </dgm:t>
    </dgm:pt>
    <dgm:pt modelId="{14170F83-1FFB-4376-B814-6EC8FC06E5CB}" type="sibTrans" cxnId="{905EDF44-14C8-484A-8836-16F461E8B479}">
      <dgm:prSet/>
      <dgm:spPr/>
      <dgm:t>
        <a:bodyPr/>
        <a:lstStyle/>
        <a:p>
          <a:endParaRPr lang="en-US"/>
        </a:p>
      </dgm:t>
    </dgm:pt>
    <dgm:pt modelId="{817DCDB3-D484-402D-9BBE-C1F76B982857}">
      <dgm:prSet/>
      <dgm:spPr/>
      <dgm:t>
        <a:bodyPr/>
        <a:lstStyle/>
        <a:p>
          <a:r>
            <a:rPr lang="en-US" b="0" i="0" dirty="0" err="1"/>
            <a:t>Perubahan</a:t>
          </a:r>
          <a:r>
            <a:rPr lang="en-US" b="0" i="0" dirty="0"/>
            <a:t> </a:t>
          </a:r>
          <a:r>
            <a:rPr lang="en-US" b="0" i="0" dirty="0" err="1"/>
            <a:t>dari</a:t>
          </a:r>
          <a:r>
            <a:rPr lang="en-US" b="0" i="0" dirty="0"/>
            <a:t> </a:t>
          </a:r>
          <a:r>
            <a:rPr lang="en-US" b="0" i="0" dirty="0" err="1"/>
            <a:t>metafora</a:t>
          </a:r>
          <a:r>
            <a:rPr lang="en-US" b="0" i="0" dirty="0"/>
            <a:t> </a:t>
          </a:r>
          <a:r>
            <a:rPr lang="en-US" b="0" i="0" dirty="0" err="1"/>
            <a:t>mesin</a:t>
          </a:r>
          <a:r>
            <a:rPr lang="en-US" b="0" i="0" dirty="0"/>
            <a:t> </a:t>
          </a:r>
          <a:r>
            <a:rPr lang="en-US" b="0" i="0" dirty="0" err="1"/>
            <a:t>ke</a:t>
          </a:r>
          <a:r>
            <a:rPr lang="en-US" b="0" i="0" dirty="0"/>
            <a:t> </a:t>
          </a:r>
          <a:r>
            <a:rPr lang="en-US" b="0" i="0" dirty="0" err="1"/>
            <a:t>metafora</a:t>
          </a:r>
          <a:r>
            <a:rPr lang="en-US" b="0" i="0" dirty="0"/>
            <a:t> </a:t>
          </a:r>
          <a:r>
            <a:rPr lang="en-US" b="0" i="0" dirty="0" err="1"/>
            <a:t>organisme</a:t>
          </a:r>
          <a:r>
            <a:rPr lang="en-US" b="0" i="0" dirty="0"/>
            <a:t>. </a:t>
          </a:r>
          <a:r>
            <a:rPr lang="en-US" b="0" i="0" dirty="0" err="1"/>
            <a:t>Memandang</a:t>
          </a:r>
          <a:r>
            <a:rPr lang="en-US" b="0" i="0" dirty="0"/>
            <a:t> </a:t>
          </a:r>
          <a:r>
            <a:rPr lang="en-US" b="1" i="0" u="sng" dirty="0" err="1"/>
            <a:t>organisasi</a:t>
          </a:r>
          <a:r>
            <a:rPr lang="en-US" b="1" i="0" u="sng" dirty="0"/>
            <a:t> </a:t>
          </a:r>
          <a:r>
            <a:rPr lang="en-US" b="1" i="0" u="sng" dirty="0" err="1"/>
            <a:t>tidak</a:t>
          </a:r>
          <a:r>
            <a:rPr lang="en-US" b="1" i="0" u="sng" dirty="0"/>
            <a:t> </a:t>
          </a:r>
          <a:r>
            <a:rPr lang="en-US" b="1" i="0" u="sng" dirty="0" err="1"/>
            <a:t>mandiri</a:t>
          </a:r>
          <a:r>
            <a:rPr lang="en-US" b="0" i="0" dirty="0"/>
            <a:t>.</a:t>
          </a:r>
          <a:endParaRPr lang="en-US" dirty="0"/>
        </a:p>
      </dgm:t>
    </dgm:pt>
    <dgm:pt modelId="{5FCF764B-F010-4B6B-A2D3-ACF1627274AB}" type="parTrans" cxnId="{254EC138-5BD4-4146-A3F3-F317CDC67E65}">
      <dgm:prSet/>
      <dgm:spPr/>
      <dgm:t>
        <a:bodyPr/>
        <a:lstStyle/>
        <a:p>
          <a:endParaRPr lang="en-US"/>
        </a:p>
      </dgm:t>
    </dgm:pt>
    <dgm:pt modelId="{2A7DC7B5-79EB-45C1-9D0F-55AE93CDBD49}" type="sibTrans" cxnId="{254EC138-5BD4-4146-A3F3-F317CDC67E65}">
      <dgm:prSet/>
      <dgm:spPr/>
      <dgm:t>
        <a:bodyPr/>
        <a:lstStyle/>
        <a:p>
          <a:endParaRPr lang="en-US"/>
        </a:p>
      </dgm:t>
    </dgm:pt>
    <dgm:pt modelId="{C4A1EB71-CC46-43AB-BA95-D7E1EA720E07}" type="pres">
      <dgm:prSet presAssocID="{613BE945-BA82-4AFA-8534-A76CED376FAC}" presName="diagram" presStyleCnt="0">
        <dgm:presLayoutVars>
          <dgm:dir/>
          <dgm:resizeHandles val="exact"/>
        </dgm:presLayoutVars>
      </dgm:prSet>
      <dgm:spPr/>
    </dgm:pt>
    <dgm:pt modelId="{23486AF6-E067-490A-9E8F-7A9B81B7B659}" type="pres">
      <dgm:prSet presAssocID="{7B02368A-7E22-4614-9621-D6FCD5FE8662}" presName="node" presStyleLbl="node1" presStyleIdx="0" presStyleCnt="2">
        <dgm:presLayoutVars>
          <dgm:bulletEnabled val="1"/>
        </dgm:presLayoutVars>
      </dgm:prSet>
      <dgm:spPr/>
    </dgm:pt>
    <dgm:pt modelId="{F7F6BB24-35AB-485E-99E3-A405EA10261E}" type="pres">
      <dgm:prSet presAssocID="{14170F83-1FFB-4376-B814-6EC8FC06E5CB}" presName="sibTrans" presStyleCnt="0"/>
      <dgm:spPr/>
    </dgm:pt>
    <dgm:pt modelId="{84053D52-7525-4B4C-B132-D0D9CEB30407}" type="pres">
      <dgm:prSet presAssocID="{817DCDB3-D484-402D-9BBE-C1F76B982857}" presName="node" presStyleLbl="node1" presStyleIdx="1" presStyleCnt="2">
        <dgm:presLayoutVars>
          <dgm:bulletEnabled val="1"/>
        </dgm:presLayoutVars>
      </dgm:prSet>
      <dgm:spPr/>
    </dgm:pt>
  </dgm:ptLst>
  <dgm:cxnLst>
    <dgm:cxn modelId="{254EC138-5BD4-4146-A3F3-F317CDC67E65}" srcId="{613BE945-BA82-4AFA-8534-A76CED376FAC}" destId="{817DCDB3-D484-402D-9BBE-C1F76B982857}" srcOrd="1" destOrd="0" parTransId="{5FCF764B-F010-4B6B-A2D3-ACF1627274AB}" sibTransId="{2A7DC7B5-79EB-45C1-9D0F-55AE93CDBD49}"/>
    <dgm:cxn modelId="{EDCABF5E-9CE1-420E-A75C-8584D20C9872}" type="presOf" srcId="{817DCDB3-D484-402D-9BBE-C1F76B982857}" destId="{84053D52-7525-4B4C-B132-D0D9CEB30407}" srcOrd="0" destOrd="0" presId="urn:microsoft.com/office/officeart/2005/8/layout/default"/>
    <dgm:cxn modelId="{905EDF44-14C8-484A-8836-16F461E8B479}" srcId="{613BE945-BA82-4AFA-8534-A76CED376FAC}" destId="{7B02368A-7E22-4614-9621-D6FCD5FE8662}" srcOrd="0" destOrd="0" parTransId="{F75ED4A4-11D5-4ABD-901A-8CE5E3564283}" sibTransId="{14170F83-1FFB-4376-B814-6EC8FC06E5CB}"/>
    <dgm:cxn modelId="{E1EFE691-0C65-4720-A65D-95B893592BD3}" type="presOf" srcId="{613BE945-BA82-4AFA-8534-A76CED376FAC}" destId="{C4A1EB71-CC46-43AB-BA95-D7E1EA720E07}" srcOrd="0" destOrd="0" presId="urn:microsoft.com/office/officeart/2005/8/layout/default"/>
    <dgm:cxn modelId="{49305DBA-99FE-4C90-9562-3B5B5456373C}" type="presOf" srcId="{7B02368A-7E22-4614-9621-D6FCD5FE8662}" destId="{23486AF6-E067-490A-9E8F-7A9B81B7B659}" srcOrd="0" destOrd="0" presId="urn:microsoft.com/office/officeart/2005/8/layout/default"/>
    <dgm:cxn modelId="{03341ACD-A170-4F0F-94E8-641BA0463A75}" type="presParOf" srcId="{C4A1EB71-CC46-43AB-BA95-D7E1EA720E07}" destId="{23486AF6-E067-490A-9E8F-7A9B81B7B659}" srcOrd="0" destOrd="0" presId="urn:microsoft.com/office/officeart/2005/8/layout/default"/>
    <dgm:cxn modelId="{80F6A727-11DB-4EC5-9B6F-24C4EBD53F47}" type="presParOf" srcId="{C4A1EB71-CC46-43AB-BA95-D7E1EA720E07}" destId="{F7F6BB24-35AB-485E-99E3-A405EA10261E}" srcOrd="1" destOrd="0" presId="urn:microsoft.com/office/officeart/2005/8/layout/default"/>
    <dgm:cxn modelId="{C2E89540-F0C2-41D6-98B2-8EE1F81DCCEB}" type="presParOf" srcId="{C4A1EB71-CC46-43AB-BA95-D7E1EA720E07}" destId="{84053D52-7525-4B4C-B132-D0D9CEB3040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503A78-98C9-4C34-ADBF-FD3DE2FFDA69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A0E4997-D084-46BD-912F-5CFC94A11AB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Analisis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jaringan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membuat</a:t>
          </a:r>
          <a:r>
            <a:rPr lang="en-US" dirty="0">
              <a:solidFill>
                <a:schemeClr val="tx1"/>
              </a:solidFill>
            </a:rPr>
            <a:t> dan </a:t>
          </a:r>
          <a:r>
            <a:rPr lang="en-US" dirty="0" err="1">
              <a:solidFill>
                <a:schemeClr val="tx1"/>
              </a:solidFill>
            </a:rPr>
            <a:t>menganalisis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u="sng" dirty="0">
              <a:solidFill>
                <a:schemeClr val="tx1"/>
              </a:solidFill>
            </a:rPr>
            <a:t>peta </a:t>
          </a:r>
          <a:r>
            <a:rPr lang="en-US" b="1" u="sng" dirty="0" err="1">
              <a:solidFill>
                <a:schemeClr val="tx1"/>
              </a:solidFill>
            </a:rPr>
            <a:t>hubungan</a:t>
          </a:r>
          <a:r>
            <a:rPr lang="en-US" dirty="0">
              <a:solidFill>
                <a:schemeClr val="tx1"/>
              </a:solidFill>
            </a:rPr>
            <a:t>.</a:t>
          </a:r>
          <a:endParaRPr lang="sv-SE" dirty="0">
            <a:solidFill>
              <a:schemeClr val="tx1"/>
            </a:solidFill>
          </a:endParaRPr>
        </a:p>
      </dgm:t>
    </dgm:pt>
    <dgm:pt modelId="{048BFDC1-F084-46D3-8585-8CDCE5FF15EB}" type="par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0220F-F5AC-42BC-876E-5E9E1252396C}" type="sib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8521D4-7F08-4289-9507-3906F44D9D48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Tujuan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analisis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jaringan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adalah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memetakan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arus</a:t>
          </a:r>
          <a:r>
            <a:rPr lang="en-US" b="1" u="sng" dirty="0">
              <a:solidFill>
                <a:schemeClr val="tx1"/>
              </a:solidFill>
            </a:rPr>
            <a:t> yang </a:t>
          </a:r>
          <a:r>
            <a:rPr lang="en-US" b="1" u="sng" dirty="0" err="1">
              <a:solidFill>
                <a:schemeClr val="tx1"/>
              </a:solidFill>
            </a:rPr>
            <a:t>bergerak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>
              <a:solidFill>
                <a:schemeClr val="tx1"/>
              </a:solidFill>
            </a:rPr>
            <a:t>antara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anggota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jaringan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CB24758C-1218-44A5-9172-74A04633F0A7}" type="parTrans" cxnId="{4177933A-DABF-4588-BF15-D4EB1E53E2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89C423-2F34-485E-8F53-CB102EE6F213}" type="sibTrans" cxnId="{4177933A-DABF-4588-BF15-D4EB1E53E2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8E2EED-5EC8-4E06-A481-B152CF8C7D09}" type="pres">
      <dgm:prSet presAssocID="{C8503A78-98C9-4C34-ADBF-FD3DE2FFDA69}" presName="diagram" presStyleCnt="0">
        <dgm:presLayoutVars>
          <dgm:dir/>
          <dgm:resizeHandles val="exact"/>
        </dgm:presLayoutVars>
      </dgm:prSet>
      <dgm:spPr/>
    </dgm:pt>
    <dgm:pt modelId="{384B5536-22B7-488C-8947-D5BFF1A17299}" type="pres">
      <dgm:prSet presAssocID="{1A0E4997-D084-46BD-912F-5CFC94A11ABF}" presName="node" presStyleLbl="node1" presStyleIdx="0" presStyleCnt="2">
        <dgm:presLayoutVars>
          <dgm:bulletEnabled val="1"/>
        </dgm:presLayoutVars>
      </dgm:prSet>
      <dgm:spPr/>
    </dgm:pt>
    <dgm:pt modelId="{2058374D-CED6-4A86-83AE-16DAFA4DB085}" type="pres">
      <dgm:prSet presAssocID="{B170220F-F5AC-42BC-876E-5E9E1252396C}" presName="sibTrans" presStyleCnt="0"/>
      <dgm:spPr/>
    </dgm:pt>
    <dgm:pt modelId="{A251E500-58FA-42C4-9A3B-C15D76A1579D}" type="pres">
      <dgm:prSet presAssocID="{FB8521D4-7F08-4289-9507-3906F44D9D48}" presName="node" presStyleLbl="node1" presStyleIdx="1" presStyleCnt="2">
        <dgm:presLayoutVars>
          <dgm:bulletEnabled val="1"/>
        </dgm:presLayoutVars>
      </dgm:prSet>
      <dgm:spPr/>
    </dgm:pt>
  </dgm:ptLst>
  <dgm:cxnLst>
    <dgm:cxn modelId="{4177933A-DABF-4588-BF15-D4EB1E53E2A8}" srcId="{C8503A78-98C9-4C34-ADBF-FD3DE2FFDA69}" destId="{FB8521D4-7F08-4289-9507-3906F44D9D48}" srcOrd="1" destOrd="0" parTransId="{CB24758C-1218-44A5-9172-74A04633F0A7}" sibTransId="{9289C423-2F34-485E-8F53-CB102EE6F213}"/>
    <dgm:cxn modelId="{6613625E-F302-4076-B8B6-891441DBAFC6}" type="presOf" srcId="{C8503A78-98C9-4C34-ADBF-FD3DE2FFDA69}" destId="{2A8E2EED-5EC8-4E06-A481-B152CF8C7D09}" srcOrd="0" destOrd="0" presId="urn:microsoft.com/office/officeart/2005/8/layout/default"/>
    <dgm:cxn modelId="{7FF53675-DFEF-4C37-88F7-67FB408E8DF9}" type="presOf" srcId="{1A0E4997-D084-46BD-912F-5CFC94A11ABF}" destId="{384B5536-22B7-488C-8947-D5BFF1A17299}" srcOrd="0" destOrd="0" presId="urn:microsoft.com/office/officeart/2005/8/layout/default"/>
    <dgm:cxn modelId="{F469F0DE-FEA6-4AAE-858A-1E17464414EA}" type="presOf" srcId="{FB8521D4-7F08-4289-9507-3906F44D9D48}" destId="{A251E500-58FA-42C4-9A3B-C15D76A1579D}" srcOrd="0" destOrd="0" presId="urn:microsoft.com/office/officeart/2005/8/layout/default"/>
    <dgm:cxn modelId="{01E119EE-82D6-4E54-BCC7-70C43BBE37EB}" srcId="{C8503A78-98C9-4C34-ADBF-FD3DE2FFDA69}" destId="{1A0E4997-D084-46BD-912F-5CFC94A11ABF}" srcOrd="0" destOrd="0" parTransId="{048BFDC1-F084-46D3-8585-8CDCE5FF15EB}" sibTransId="{B170220F-F5AC-42BC-876E-5E9E1252396C}"/>
    <dgm:cxn modelId="{3AAE08F0-7A2A-4F9C-B6C0-FDA3B9755005}" type="presParOf" srcId="{2A8E2EED-5EC8-4E06-A481-B152CF8C7D09}" destId="{384B5536-22B7-488C-8947-D5BFF1A17299}" srcOrd="0" destOrd="0" presId="urn:microsoft.com/office/officeart/2005/8/layout/default"/>
    <dgm:cxn modelId="{2EF01320-F668-47A1-8CC3-277E85D06A36}" type="presParOf" srcId="{2A8E2EED-5EC8-4E06-A481-B152CF8C7D09}" destId="{2058374D-CED6-4A86-83AE-16DAFA4DB085}" srcOrd="1" destOrd="0" presId="urn:microsoft.com/office/officeart/2005/8/layout/default"/>
    <dgm:cxn modelId="{20C14AF0-BCC7-43AA-93EF-798BD78A4A39}" type="presParOf" srcId="{2A8E2EED-5EC8-4E06-A481-B152CF8C7D09}" destId="{A251E500-58FA-42C4-9A3B-C15D76A157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B6ADC7-6A11-4AE0-8AF3-D2F6A2CBE5AD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517D62F-8B33-47A3-A122-FADEED088713}">
      <dgm:prSet phldrT="[Text]"/>
      <dgm:spPr/>
      <dgm:t>
        <a:bodyPr/>
        <a:lstStyle/>
        <a:p>
          <a:r>
            <a:rPr lang="en-US" dirty="0"/>
            <a:t>Pada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klasik</a:t>
          </a:r>
          <a:r>
            <a:rPr lang="en-US" dirty="0"/>
            <a:t>, </a:t>
          </a:r>
          <a:r>
            <a:rPr lang="en-US" dirty="0" err="1"/>
            <a:t>aliran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hierarki</a:t>
          </a:r>
          <a:r>
            <a:rPr lang="en-US" dirty="0"/>
            <a:t>. </a:t>
          </a:r>
          <a:r>
            <a:rPr lang="en-US" dirty="0" err="1"/>
            <a:t>Faktanya</a:t>
          </a:r>
          <a:r>
            <a:rPr lang="en-US" dirty="0"/>
            <a:t>, </a:t>
          </a:r>
          <a:r>
            <a:rPr lang="en-US" b="1" u="sng" dirty="0" err="1"/>
            <a:t>komunikasi</a:t>
          </a:r>
          <a:r>
            <a:rPr lang="en-US" b="1" u="sng" dirty="0"/>
            <a:t> </a:t>
          </a:r>
          <a:r>
            <a:rPr lang="en-US" b="1" u="sng" dirty="0" err="1"/>
            <a:t>selalu</a:t>
          </a:r>
          <a:r>
            <a:rPr lang="en-US" b="1" u="sng" dirty="0"/>
            <a:t> </a:t>
          </a:r>
          <a:r>
            <a:rPr lang="en-US" b="1" u="sng" dirty="0" err="1"/>
            <a:t>tercipta</a:t>
          </a:r>
          <a:r>
            <a:rPr lang="en-US" b="1" u="sng" dirty="0"/>
            <a:t> </a:t>
          </a:r>
          <a:r>
            <a:rPr lang="en-US" b="1" u="sng" dirty="0" err="1"/>
            <a:t>dari</a:t>
          </a:r>
          <a:r>
            <a:rPr lang="en-US" b="1" u="sng" dirty="0"/>
            <a:t> </a:t>
          </a:r>
          <a:r>
            <a:rPr lang="en-US" b="1" u="sng" dirty="0" err="1"/>
            <a:t>hubungan</a:t>
          </a:r>
          <a:r>
            <a:rPr lang="en-US" b="1" u="sng" dirty="0"/>
            <a:t> </a:t>
          </a:r>
          <a:r>
            <a:rPr lang="en-US" b="1" u="sng" dirty="0" err="1"/>
            <a:t>relasional</a:t>
          </a:r>
          <a:r>
            <a:rPr lang="en-US" b="1" u="sng" dirty="0"/>
            <a:t>.</a:t>
          </a:r>
          <a:endParaRPr lang="en-US" dirty="0"/>
        </a:p>
      </dgm:t>
    </dgm:pt>
    <dgm:pt modelId="{75ED1F34-CF48-4E82-9D7E-89EF3C25047A}" type="parTrans" cxnId="{BDA77B31-7BDB-4EC4-B36B-61B0817C209E}">
      <dgm:prSet/>
      <dgm:spPr/>
      <dgm:t>
        <a:bodyPr/>
        <a:lstStyle/>
        <a:p>
          <a:endParaRPr lang="en-US"/>
        </a:p>
      </dgm:t>
    </dgm:pt>
    <dgm:pt modelId="{72FFF1CE-0D65-4B1C-A97D-0F4F9BE75B86}" type="sibTrans" cxnId="{BDA77B31-7BDB-4EC4-B36B-61B0817C209E}">
      <dgm:prSet/>
      <dgm:spPr/>
      <dgm:t>
        <a:bodyPr/>
        <a:lstStyle/>
        <a:p>
          <a:endParaRPr lang="en-US"/>
        </a:p>
      </dgm:t>
    </dgm:pt>
    <dgm:pt modelId="{73424FB9-8C16-4FBD-B09A-3DE32F059917}" type="pres">
      <dgm:prSet presAssocID="{35B6ADC7-6A11-4AE0-8AF3-D2F6A2CBE5AD}" presName="linear" presStyleCnt="0">
        <dgm:presLayoutVars>
          <dgm:animLvl val="lvl"/>
          <dgm:resizeHandles val="exact"/>
        </dgm:presLayoutVars>
      </dgm:prSet>
      <dgm:spPr/>
    </dgm:pt>
    <dgm:pt modelId="{05F87460-9579-4EF3-B701-EC085F8E1916}" type="pres">
      <dgm:prSet presAssocID="{D517D62F-8B33-47A3-A122-FADEED088713}" presName="parentText" presStyleLbl="node1" presStyleIdx="0" presStyleCnt="1" custScaleY="25606" custLinFactNeighborX="5881" custLinFactNeighborY="2302">
        <dgm:presLayoutVars>
          <dgm:chMax val="0"/>
          <dgm:bulletEnabled val="1"/>
        </dgm:presLayoutVars>
      </dgm:prSet>
      <dgm:spPr/>
    </dgm:pt>
  </dgm:ptLst>
  <dgm:cxnLst>
    <dgm:cxn modelId="{BDA77B31-7BDB-4EC4-B36B-61B0817C209E}" srcId="{35B6ADC7-6A11-4AE0-8AF3-D2F6A2CBE5AD}" destId="{D517D62F-8B33-47A3-A122-FADEED088713}" srcOrd="0" destOrd="0" parTransId="{75ED1F34-CF48-4E82-9D7E-89EF3C25047A}" sibTransId="{72FFF1CE-0D65-4B1C-A97D-0F4F9BE75B86}"/>
    <dgm:cxn modelId="{EDA0074B-1739-4093-B698-1354D879B294}" type="presOf" srcId="{35B6ADC7-6A11-4AE0-8AF3-D2F6A2CBE5AD}" destId="{73424FB9-8C16-4FBD-B09A-3DE32F059917}" srcOrd="0" destOrd="0" presId="urn:microsoft.com/office/officeart/2005/8/layout/vList2"/>
    <dgm:cxn modelId="{07568EDC-09B5-4CCD-8588-6D1609BCCA83}" type="presOf" srcId="{D517D62F-8B33-47A3-A122-FADEED088713}" destId="{05F87460-9579-4EF3-B701-EC085F8E1916}" srcOrd="0" destOrd="0" presId="urn:microsoft.com/office/officeart/2005/8/layout/vList2"/>
    <dgm:cxn modelId="{A67F3E6E-38FA-458A-8CF4-333F1D87932A}" type="presParOf" srcId="{73424FB9-8C16-4FBD-B09A-3DE32F059917}" destId="{05F87460-9579-4EF3-B701-EC085F8E19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503A78-98C9-4C34-ADBF-FD3DE2FFDA6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0E4997-D084-46BD-912F-5CFC94A11ABF}">
      <dgm:prSet/>
      <dgm:spPr/>
      <dgm:t>
        <a:bodyPr/>
        <a:lstStyle/>
        <a:p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bekerja</a:t>
          </a:r>
          <a:r>
            <a:rPr lang="en-US" dirty="0"/>
            <a:t>, </a:t>
          </a:r>
          <a:r>
            <a:rPr lang="en-US" dirty="0" err="1"/>
            <a:t>teknik</a:t>
          </a:r>
          <a:r>
            <a:rPr lang="en-US" dirty="0"/>
            <a:t> </a:t>
          </a:r>
          <a:r>
            <a:rPr lang="en-US" dirty="0" err="1"/>
            <a:t>statistik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menjelaskan</a:t>
          </a:r>
          <a:r>
            <a:rPr lang="en-US" dirty="0"/>
            <a:t> model </a:t>
          </a:r>
          <a:r>
            <a:rPr lang="en-US" b="1" u="sng" dirty="0" err="1"/>
            <a:t>pola</a:t>
          </a:r>
          <a:r>
            <a:rPr lang="en-US" b="1" u="sng" dirty="0"/>
            <a:t> </a:t>
          </a:r>
          <a:r>
            <a:rPr lang="en-US" b="1" u="sng" dirty="0" err="1"/>
            <a:t>perilaku</a:t>
          </a:r>
          <a:r>
            <a:rPr lang="en-US" b="1" u="sng" dirty="0"/>
            <a:t> </a:t>
          </a:r>
          <a:r>
            <a:rPr lang="en-US" b="1" u="sng" dirty="0" err="1"/>
            <a:t>komunikatif</a:t>
          </a:r>
          <a:r>
            <a:rPr lang="en-US" b="1" u="sng" dirty="0"/>
            <a:t> </a:t>
          </a:r>
          <a:r>
            <a:rPr lang="en-US" dirty="0"/>
            <a:t>dan </a:t>
          </a:r>
          <a:r>
            <a:rPr lang="en-US" dirty="0" err="1"/>
            <a:t>peristiwa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  <a:endParaRPr lang="sv-SE" dirty="0"/>
        </a:p>
      </dgm:t>
    </dgm:pt>
    <dgm:pt modelId="{048BFDC1-F084-46D3-8585-8CDCE5FF15EB}" type="par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0220F-F5AC-42BC-876E-5E9E1252396C}" type="sib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9EC110-392D-4D04-9FDE-2EA96F16CEAA}">
      <dgm:prSet/>
      <dgm:spPr/>
      <dgm:t>
        <a:bodyPr/>
        <a:lstStyle/>
        <a:p>
          <a:r>
            <a:rPr lang="en-US" dirty="0"/>
            <a:t>Teknik </a:t>
          </a:r>
          <a:r>
            <a:rPr lang="en-US" dirty="0" err="1"/>
            <a:t>pemodelan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peneliti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:</a:t>
          </a:r>
        </a:p>
      </dgm:t>
    </dgm:pt>
    <dgm:pt modelId="{F1CBE396-FF20-4FC7-B603-C36F2561ED70}" type="parTrans" cxnId="{388FDCB3-1529-4C33-8DCC-2A307752F6B4}">
      <dgm:prSet/>
      <dgm:spPr/>
      <dgm:t>
        <a:bodyPr/>
        <a:lstStyle/>
        <a:p>
          <a:endParaRPr lang="en-US"/>
        </a:p>
      </dgm:t>
    </dgm:pt>
    <dgm:pt modelId="{C7473694-980F-4AB6-A746-15CA67B06112}" type="sibTrans" cxnId="{388FDCB3-1529-4C33-8DCC-2A307752F6B4}">
      <dgm:prSet/>
      <dgm:spPr/>
      <dgm:t>
        <a:bodyPr/>
        <a:lstStyle/>
        <a:p>
          <a:endParaRPr lang="en-US"/>
        </a:p>
      </dgm:t>
    </dgm:pt>
    <dgm:pt modelId="{3335E847-E93E-4C71-BBF0-8898C757629B}">
      <dgm:prSet/>
      <dgm:spPr/>
      <dgm:t>
        <a:bodyPr/>
        <a:lstStyle/>
        <a:p>
          <a:r>
            <a:rPr lang="en-US" b="1" u="sng" dirty="0" err="1"/>
            <a:t>menilai</a:t>
          </a:r>
          <a:r>
            <a:rPr lang="en-US" b="1" u="sng" dirty="0"/>
            <a:t> </a:t>
          </a:r>
          <a:r>
            <a:rPr lang="en-US" b="1" u="sng" dirty="0" err="1"/>
            <a:t>hubungan</a:t>
          </a:r>
          <a:r>
            <a:rPr lang="en-US" b="1" u="sng" dirty="0"/>
            <a:t> yang </a:t>
          </a:r>
          <a:r>
            <a:rPr lang="en-US" b="1" u="sng" dirty="0" err="1"/>
            <a:t>kompleks</a:t>
          </a:r>
          <a:r>
            <a:rPr lang="en-US" dirty="0"/>
            <a:t> di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model </a:t>
          </a:r>
          <a:r>
            <a:rPr lang="en-US" dirty="0" err="1"/>
            <a:t>kausal</a:t>
          </a:r>
          <a:endParaRPr lang="en-US" dirty="0"/>
        </a:p>
      </dgm:t>
    </dgm:pt>
    <dgm:pt modelId="{71C635DD-29F2-4144-8E99-6C7F9306F64B}" type="parTrans" cxnId="{0AF96705-5CA3-45C9-A36F-9310A7A3317A}">
      <dgm:prSet/>
      <dgm:spPr/>
      <dgm:t>
        <a:bodyPr/>
        <a:lstStyle/>
        <a:p>
          <a:endParaRPr lang="en-US"/>
        </a:p>
      </dgm:t>
    </dgm:pt>
    <dgm:pt modelId="{C6B635C4-11E0-4867-82B2-D65032FB53CE}" type="sibTrans" cxnId="{0AF96705-5CA3-45C9-A36F-9310A7A3317A}">
      <dgm:prSet/>
      <dgm:spPr/>
      <dgm:t>
        <a:bodyPr/>
        <a:lstStyle/>
        <a:p>
          <a:endParaRPr lang="en-US"/>
        </a:p>
      </dgm:t>
    </dgm:pt>
    <dgm:pt modelId="{3E4EF9A6-B5FC-4C62-8027-77AA49098B38}">
      <dgm:prSet/>
      <dgm:spPr/>
      <dgm:t>
        <a:bodyPr/>
        <a:lstStyle/>
        <a:p>
          <a:r>
            <a:rPr lang="en-US" b="1" u="sng" dirty="0" err="1"/>
            <a:t>menilai</a:t>
          </a:r>
          <a:r>
            <a:rPr lang="en-US" b="1" u="sng" dirty="0"/>
            <a:t> </a:t>
          </a:r>
          <a:r>
            <a:rPr lang="en-US" b="1" u="sng" dirty="0" err="1"/>
            <a:t>perubahan</a:t>
          </a:r>
          <a:r>
            <a:rPr lang="en-US" b="1" u="sng" dirty="0"/>
            <a:t> </a:t>
          </a:r>
          <a:r>
            <a:rPr lang="en-US" b="1" u="sng" dirty="0" err="1"/>
            <a:t>dalam</a:t>
          </a:r>
          <a:r>
            <a:rPr lang="en-US" b="1" u="sng" dirty="0"/>
            <a:t> </a:t>
          </a:r>
          <a:r>
            <a:rPr lang="en-US" b="1" u="sng" dirty="0" err="1"/>
            <a:t>sistem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deret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dan </a:t>
          </a:r>
          <a:r>
            <a:rPr lang="en-US" dirty="0" err="1"/>
            <a:t>teknik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.</a:t>
          </a:r>
        </a:p>
      </dgm:t>
    </dgm:pt>
    <dgm:pt modelId="{C13F7829-6EC0-4296-88D4-537D04266E86}" type="parTrans" cxnId="{1CF4A90E-C78F-42A9-B5E4-D15B3487EB2B}">
      <dgm:prSet/>
      <dgm:spPr/>
      <dgm:t>
        <a:bodyPr/>
        <a:lstStyle/>
        <a:p>
          <a:endParaRPr lang="en-US"/>
        </a:p>
      </dgm:t>
    </dgm:pt>
    <dgm:pt modelId="{76FA4BC8-FA67-4999-8D6F-9083F61E2B5A}" type="sibTrans" cxnId="{1CF4A90E-C78F-42A9-B5E4-D15B3487EB2B}">
      <dgm:prSet/>
      <dgm:spPr/>
      <dgm:t>
        <a:bodyPr/>
        <a:lstStyle/>
        <a:p>
          <a:endParaRPr lang="en-US"/>
        </a:p>
      </dgm:t>
    </dgm:pt>
    <dgm:pt modelId="{6126BE0B-CCBB-449B-A057-042FA5C85D71}" type="pres">
      <dgm:prSet presAssocID="{C8503A78-98C9-4C34-ADBF-FD3DE2FFDA69}" presName="linear" presStyleCnt="0">
        <dgm:presLayoutVars>
          <dgm:animLvl val="lvl"/>
          <dgm:resizeHandles val="exact"/>
        </dgm:presLayoutVars>
      </dgm:prSet>
      <dgm:spPr/>
    </dgm:pt>
    <dgm:pt modelId="{CB8E200F-5191-4FF9-8D30-62DEA1DCE2CC}" type="pres">
      <dgm:prSet presAssocID="{1A0E4997-D084-46BD-912F-5CFC94A11A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5ADCF5-5C94-418C-B074-8D8226B66893}" type="pres">
      <dgm:prSet presAssocID="{B170220F-F5AC-42BC-876E-5E9E1252396C}" presName="spacer" presStyleCnt="0"/>
      <dgm:spPr/>
    </dgm:pt>
    <dgm:pt modelId="{4C132C9D-1857-4F22-92C8-49E0B079C2FF}" type="pres">
      <dgm:prSet presAssocID="{DD9EC110-392D-4D04-9FDE-2EA96F16CEA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29608E-425C-4C66-86F4-E8EC01CB5B0F}" type="pres">
      <dgm:prSet presAssocID="{DD9EC110-392D-4D04-9FDE-2EA96F16CEA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F96705-5CA3-45C9-A36F-9310A7A3317A}" srcId="{DD9EC110-392D-4D04-9FDE-2EA96F16CEAA}" destId="{3335E847-E93E-4C71-BBF0-8898C757629B}" srcOrd="0" destOrd="0" parTransId="{71C635DD-29F2-4144-8E99-6C7F9306F64B}" sibTransId="{C6B635C4-11E0-4867-82B2-D65032FB53CE}"/>
    <dgm:cxn modelId="{1CF4A90E-C78F-42A9-B5E4-D15B3487EB2B}" srcId="{DD9EC110-392D-4D04-9FDE-2EA96F16CEAA}" destId="{3E4EF9A6-B5FC-4C62-8027-77AA49098B38}" srcOrd="1" destOrd="0" parTransId="{C13F7829-6EC0-4296-88D4-537D04266E86}" sibTransId="{76FA4BC8-FA67-4999-8D6F-9083F61E2B5A}"/>
    <dgm:cxn modelId="{B99EF750-02E4-478C-A1E9-ACDF076DBBD7}" type="presOf" srcId="{C8503A78-98C9-4C34-ADBF-FD3DE2FFDA69}" destId="{6126BE0B-CCBB-449B-A057-042FA5C85D71}" srcOrd="0" destOrd="0" presId="urn:microsoft.com/office/officeart/2005/8/layout/vList2"/>
    <dgm:cxn modelId="{C406C69E-DBD1-47B9-9D34-E1387C18204E}" type="presOf" srcId="{1A0E4997-D084-46BD-912F-5CFC94A11ABF}" destId="{CB8E200F-5191-4FF9-8D30-62DEA1DCE2CC}" srcOrd="0" destOrd="0" presId="urn:microsoft.com/office/officeart/2005/8/layout/vList2"/>
    <dgm:cxn modelId="{332DF89E-A854-4A49-9CF3-CE1CF39FB751}" type="presOf" srcId="{3335E847-E93E-4C71-BBF0-8898C757629B}" destId="{9729608E-425C-4C66-86F4-E8EC01CB5B0F}" srcOrd="0" destOrd="0" presId="urn:microsoft.com/office/officeart/2005/8/layout/vList2"/>
    <dgm:cxn modelId="{F1CCA3A7-8753-4BFC-9881-97376B6C13DE}" type="presOf" srcId="{DD9EC110-392D-4D04-9FDE-2EA96F16CEAA}" destId="{4C132C9D-1857-4F22-92C8-49E0B079C2FF}" srcOrd="0" destOrd="0" presId="urn:microsoft.com/office/officeart/2005/8/layout/vList2"/>
    <dgm:cxn modelId="{388FDCB3-1529-4C33-8DCC-2A307752F6B4}" srcId="{C8503A78-98C9-4C34-ADBF-FD3DE2FFDA69}" destId="{DD9EC110-392D-4D04-9FDE-2EA96F16CEAA}" srcOrd="1" destOrd="0" parTransId="{F1CBE396-FF20-4FC7-B603-C36F2561ED70}" sibTransId="{C7473694-980F-4AB6-A746-15CA67B06112}"/>
    <dgm:cxn modelId="{EEBCC8DA-AC7B-4B8E-9998-6D5A0FF2935C}" type="presOf" srcId="{3E4EF9A6-B5FC-4C62-8027-77AA49098B38}" destId="{9729608E-425C-4C66-86F4-E8EC01CB5B0F}" srcOrd="0" destOrd="1" presId="urn:microsoft.com/office/officeart/2005/8/layout/vList2"/>
    <dgm:cxn modelId="{01E119EE-82D6-4E54-BCC7-70C43BBE37EB}" srcId="{C8503A78-98C9-4C34-ADBF-FD3DE2FFDA69}" destId="{1A0E4997-D084-46BD-912F-5CFC94A11ABF}" srcOrd="0" destOrd="0" parTransId="{048BFDC1-F084-46D3-8585-8CDCE5FF15EB}" sibTransId="{B170220F-F5AC-42BC-876E-5E9E1252396C}"/>
    <dgm:cxn modelId="{4CD2605A-444D-468C-9E66-49283B0FDA28}" type="presParOf" srcId="{6126BE0B-CCBB-449B-A057-042FA5C85D71}" destId="{CB8E200F-5191-4FF9-8D30-62DEA1DCE2CC}" srcOrd="0" destOrd="0" presId="urn:microsoft.com/office/officeart/2005/8/layout/vList2"/>
    <dgm:cxn modelId="{600CA36E-FF44-4735-AC62-63C638245390}" type="presParOf" srcId="{6126BE0B-CCBB-449B-A057-042FA5C85D71}" destId="{145ADCF5-5C94-418C-B074-8D8226B66893}" srcOrd="1" destOrd="0" presId="urn:microsoft.com/office/officeart/2005/8/layout/vList2"/>
    <dgm:cxn modelId="{C9948D5A-35B2-4EDA-8EAD-5605EFF604C6}" type="presParOf" srcId="{6126BE0B-CCBB-449B-A057-042FA5C85D71}" destId="{4C132C9D-1857-4F22-92C8-49E0B079C2FF}" srcOrd="2" destOrd="0" presId="urn:microsoft.com/office/officeart/2005/8/layout/vList2"/>
    <dgm:cxn modelId="{44E291C6-1DC1-434D-ACDE-675CBFBE23E9}" type="presParOf" srcId="{6126BE0B-CCBB-449B-A057-042FA5C85D71}" destId="{9729608E-425C-4C66-86F4-E8EC01CB5B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503A78-98C9-4C34-ADBF-FD3DE2FFDA69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0E4997-D084-46BD-912F-5CFC94A11ABF}">
      <dgm:prSet/>
      <dgm:spPr/>
      <dgm:t>
        <a:bodyPr/>
        <a:lstStyle/>
        <a:p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pemahaman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diperoleh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b="1" u="sng" dirty="0" err="1"/>
            <a:t>mengamati</a:t>
          </a:r>
          <a:r>
            <a:rPr lang="en-US" dirty="0"/>
            <a:t> </a:t>
          </a:r>
          <a:r>
            <a:rPr lang="en-US" b="1" u="sng" dirty="0" err="1"/>
            <a:t>secara</a:t>
          </a:r>
          <a:r>
            <a:rPr lang="en-US" b="1" u="sng" dirty="0"/>
            <a:t> </a:t>
          </a:r>
          <a:r>
            <a:rPr lang="en-US" b="1" u="sng" dirty="0" err="1"/>
            <a:t>dekat</a:t>
          </a:r>
          <a:r>
            <a:rPr lang="en-US" b="1" u="sng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.</a:t>
          </a:r>
          <a:endParaRPr lang="sv-SE" dirty="0"/>
        </a:p>
      </dgm:t>
    </dgm:pt>
    <dgm:pt modelId="{048BFDC1-F084-46D3-8585-8CDCE5FF15EB}" type="par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0220F-F5AC-42BC-876E-5E9E1252396C}" type="sibTrans" cxnId="{01E119EE-82D6-4E54-BCC7-70C43BBE3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0F7C6-EADF-47E1-AD93-4906FA4D9109}">
      <dgm:prSet/>
      <dgm:spPr/>
      <dgm:t>
        <a:bodyPr/>
        <a:lstStyle/>
        <a:p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,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:</a:t>
          </a:r>
        </a:p>
      </dgm:t>
    </dgm:pt>
    <dgm:pt modelId="{5066C653-A71E-47FB-BE33-46AC0B8ABE2D}" type="parTrans" cxnId="{5A4A9A90-3E8D-4638-B1F2-C215DC26B230}">
      <dgm:prSet/>
      <dgm:spPr/>
      <dgm:t>
        <a:bodyPr/>
        <a:lstStyle/>
        <a:p>
          <a:endParaRPr lang="en-US"/>
        </a:p>
      </dgm:t>
    </dgm:pt>
    <dgm:pt modelId="{8B70F2FE-C215-44DF-B73B-D6E6F1DF1336}" type="sibTrans" cxnId="{5A4A9A90-3E8D-4638-B1F2-C215DC26B230}">
      <dgm:prSet/>
      <dgm:spPr/>
      <dgm:t>
        <a:bodyPr/>
        <a:lstStyle/>
        <a:p>
          <a:endParaRPr lang="en-US"/>
        </a:p>
      </dgm:t>
    </dgm:pt>
    <dgm:pt modelId="{3F94CCA4-80F5-46DC-9746-6F8E0D0B93E8}">
      <dgm:prSet/>
      <dgm:spPr/>
      <dgm:t>
        <a:bodyPr/>
        <a:lstStyle/>
        <a:p>
          <a:r>
            <a:rPr lang="en-US" b="1" u="sng" dirty="0" err="1"/>
            <a:t>observasi</a:t>
          </a:r>
          <a:endParaRPr lang="en-US" dirty="0"/>
        </a:p>
      </dgm:t>
    </dgm:pt>
    <dgm:pt modelId="{E9FE270C-C98A-4759-9172-DA598AC174DD}" type="parTrans" cxnId="{D6B5A1ED-48C4-4BE4-9759-73346B811D4B}">
      <dgm:prSet/>
      <dgm:spPr/>
      <dgm:t>
        <a:bodyPr/>
        <a:lstStyle/>
        <a:p>
          <a:endParaRPr lang="en-US"/>
        </a:p>
      </dgm:t>
    </dgm:pt>
    <dgm:pt modelId="{661E9EF4-9C82-4782-BFBD-7FC13C7D77CD}" type="sibTrans" cxnId="{D6B5A1ED-48C4-4BE4-9759-73346B811D4B}">
      <dgm:prSet/>
      <dgm:spPr/>
      <dgm:t>
        <a:bodyPr/>
        <a:lstStyle/>
        <a:p>
          <a:endParaRPr lang="en-US"/>
        </a:p>
      </dgm:t>
    </dgm:pt>
    <dgm:pt modelId="{8FD80E91-E4A6-4A1F-816B-900D095BF6EE}">
      <dgm:prSet/>
      <dgm:spPr/>
      <dgm:t>
        <a:bodyPr/>
        <a:lstStyle/>
        <a:p>
          <a:r>
            <a:rPr lang="en-US" b="1" u="sng" dirty="0" err="1"/>
            <a:t>wawancara</a:t>
          </a:r>
          <a:endParaRPr lang="en-US" dirty="0"/>
        </a:p>
      </dgm:t>
    </dgm:pt>
    <dgm:pt modelId="{AF0E0E01-F57D-4A1C-9958-45D25737983C}" type="parTrans" cxnId="{61048154-9DD1-4649-A383-B18247A21F16}">
      <dgm:prSet/>
      <dgm:spPr/>
      <dgm:t>
        <a:bodyPr/>
        <a:lstStyle/>
        <a:p>
          <a:endParaRPr lang="en-US"/>
        </a:p>
      </dgm:t>
    </dgm:pt>
    <dgm:pt modelId="{18B24591-66C1-4B9E-8E48-B58C1B268858}" type="sibTrans" cxnId="{61048154-9DD1-4649-A383-B18247A21F16}">
      <dgm:prSet/>
      <dgm:spPr/>
      <dgm:t>
        <a:bodyPr/>
        <a:lstStyle/>
        <a:p>
          <a:endParaRPr lang="en-US"/>
        </a:p>
      </dgm:t>
    </dgm:pt>
    <dgm:pt modelId="{5672B320-0EFA-4FAC-950B-ED882AE6DDB0}">
      <dgm:prSet/>
      <dgm:spPr/>
      <dgm:t>
        <a:bodyPr/>
        <a:lstStyle/>
        <a:p>
          <a:r>
            <a:rPr lang="en-US" b="1" u="sng" dirty="0" err="1"/>
            <a:t>kuesioner</a:t>
          </a:r>
          <a:endParaRPr lang="en-US" dirty="0"/>
        </a:p>
      </dgm:t>
    </dgm:pt>
    <dgm:pt modelId="{502EDB48-6D0B-423D-AB96-1D7026EC9FD3}" type="parTrans" cxnId="{1C1FA86B-4051-4990-86AA-8AFCEE5F5B13}">
      <dgm:prSet/>
      <dgm:spPr/>
      <dgm:t>
        <a:bodyPr/>
        <a:lstStyle/>
        <a:p>
          <a:endParaRPr lang="en-US"/>
        </a:p>
      </dgm:t>
    </dgm:pt>
    <dgm:pt modelId="{92E817EA-A30C-47D3-BC3A-62CC85F21EC0}" type="sibTrans" cxnId="{1C1FA86B-4051-4990-86AA-8AFCEE5F5B13}">
      <dgm:prSet/>
      <dgm:spPr/>
      <dgm:t>
        <a:bodyPr/>
        <a:lstStyle/>
        <a:p>
          <a:endParaRPr lang="en-US"/>
        </a:p>
      </dgm:t>
    </dgm:pt>
    <dgm:pt modelId="{DEFAF172-A3E1-4CA3-A518-DC9E3925723F}">
      <dgm:prSet/>
      <dgm:spPr/>
      <dgm:t>
        <a:bodyPr/>
        <a:lstStyle/>
        <a:p>
          <a:r>
            <a:rPr lang="en-US" b="1" u="sng" dirty="0" err="1"/>
            <a:t>analisis</a:t>
          </a:r>
          <a:r>
            <a:rPr lang="en-US" b="1" u="sng" dirty="0"/>
            <a:t> </a:t>
          </a:r>
          <a:r>
            <a:rPr lang="en-US" b="1" u="sng" dirty="0" err="1"/>
            <a:t>arsip</a:t>
          </a:r>
          <a:endParaRPr lang="en-US" dirty="0"/>
        </a:p>
      </dgm:t>
    </dgm:pt>
    <dgm:pt modelId="{E3E503D1-FD34-4683-B833-20BAAFD13DB6}" type="parTrans" cxnId="{2386264E-5D22-4FE0-8E68-5B19023CC113}">
      <dgm:prSet/>
      <dgm:spPr/>
      <dgm:t>
        <a:bodyPr/>
        <a:lstStyle/>
        <a:p>
          <a:endParaRPr lang="en-US"/>
        </a:p>
      </dgm:t>
    </dgm:pt>
    <dgm:pt modelId="{EABCEA71-7033-48CD-8F50-DD9881F70D51}" type="sibTrans" cxnId="{2386264E-5D22-4FE0-8E68-5B19023CC113}">
      <dgm:prSet/>
      <dgm:spPr/>
      <dgm:t>
        <a:bodyPr/>
        <a:lstStyle/>
        <a:p>
          <a:endParaRPr lang="en-US"/>
        </a:p>
      </dgm:t>
    </dgm:pt>
    <dgm:pt modelId="{0DE4C6D7-423E-4B1C-9A1A-D9A2A4204463}" type="pres">
      <dgm:prSet presAssocID="{C8503A78-98C9-4C34-ADBF-FD3DE2FFDA69}" presName="Name0" presStyleCnt="0">
        <dgm:presLayoutVars>
          <dgm:dir/>
          <dgm:animLvl val="lvl"/>
          <dgm:resizeHandles val="exact"/>
        </dgm:presLayoutVars>
      </dgm:prSet>
      <dgm:spPr/>
    </dgm:pt>
    <dgm:pt modelId="{D10EFA0D-FDDD-41E9-85CD-9DF795C8523B}" type="pres">
      <dgm:prSet presAssocID="{4CB0F7C6-EADF-47E1-AD93-4906FA4D9109}" presName="boxAndChildren" presStyleCnt="0"/>
      <dgm:spPr/>
    </dgm:pt>
    <dgm:pt modelId="{3E02BA0D-F125-4386-9B8D-E9E515961D98}" type="pres">
      <dgm:prSet presAssocID="{4CB0F7C6-EADF-47E1-AD93-4906FA4D9109}" presName="parentTextBox" presStyleLbl="node1" presStyleIdx="0" presStyleCnt="2"/>
      <dgm:spPr/>
    </dgm:pt>
    <dgm:pt modelId="{B126B0D8-C679-48E8-9D52-6A0BD130C907}" type="pres">
      <dgm:prSet presAssocID="{4CB0F7C6-EADF-47E1-AD93-4906FA4D9109}" presName="entireBox" presStyleLbl="node1" presStyleIdx="0" presStyleCnt="2"/>
      <dgm:spPr/>
    </dgm:pt>
    <dgm:pt modelId="{6A23333C-719B-4E8C-9A5A-D1382745CB44}" type="pres">
      <dgm:prSet presAssocID="{4CB0F7C6-EADF-47E1-AD93-4906FA4D9109}" presName="descendantBox" presStyleCnt="0"/>
      <dgm:spPr/>
    </dgm:pt>
    <dgm:pt modelId="{90ECD202-D63E-4151-847F-DC82A0EB0A67}" type="pres">
      <dgm:prSet presAssocID="{3F94CCA4-80F5-46DC-9746-6F8E0D0B93E8}" presName="childTextBox" presStyleLbl="fgAccFollowNode1" presStyleIdx="0" presStyleCnt="4">
        <dgm:presLayoutVars>
          <dgm:bulletEnabled val="1"/>
        </dgm:presLayoutVars>
      </dgm:prSet>
      <dgm:spPr/>
    </dgm:pt>
    <dgm:pt modelId="{7F5AEE06-DA6B-4283-B6B5-30A12DC274A1}" type="pres">
      <dgm:prSet presAssocID="{8FD80E91-E4A6-4A1F-816B-900D095BF6EE}" presName="childTextBox" presStyleLbl="fgAccFollowNode1" presStyleIdx="1" presStyleCnt="4">
        <dgm:presLayoutVars>
          <dgm:bulletEnabled val="1"/>
        </dgm:presLayoutVars>
      </dgm:prSet>
      <dgm:spPr/>
    </dgm:pt>
    <dgm:pt modelId="{1C778B2C-9470-49CD-A0C5-A7BB27C5FCE3}" type="pres">
      <dgm:prSet presAssocID="{5672B320-0EFA-4FAC-950B-ED882AE6DDB0}" presName="childTextBox" presStyleLbl="fgAccFollowNode1" presStyleIdx="2" presStyleCnt="4">
        <dgm:presLayoutVars>
          <dgm:bulletEnabled val="1"/>
        </dgm:presLayoutVars>
      </dgm:prSet>
      <dgm:spPr/>
    </dgm:pt>
    <dgm:pt modelId="{84FA8146-3AB8-4CF3-8F31-32449AC40877}" type="pres">
      <dgm:prSet presAssocID="{DEFAF172-A3E1-4CA3-A518-DC9E3925723F}" presName="childTextBox" presStyleLbl="fgAccFollowNode1" presStyleIdx="3" presStyleCnt="4">
        <dgm:presLayoutVars>
          <dgm:bulletEnabled val="1"/>
        </dgm:presLayoutVars>
      </dgm:prSet>
      <dgm:spPr/>
    </dgm:pt>
    <dgm:pt modelId="{3788F247-7D08-4A67-BADE-2A2DCFCFD6BA}" type="pres">
      <dgm:prSet presAssocID="{B170220F-F5AC-42BC-876E-5E9E1252396C}" presName="sp" presStyleCnt="0"/>
      <dgm:spPr/>
    </dgm:pt>
    <dgm:pt modelId="{CDF927ED-FCC8-4EA8-B82E-DD34E6FDBC6F}" type="pres">
      <dgm:prSet presAssocID="{1A0E4997-D084-46BD-912F-5CFC94A11ABF}" presName="arrowAndChildren" presStyleCnt="0"/>
      <dgm:spPr/>
    </dgm:pt>
    <dgm:pt modelId="{7DD20943-4FE6-4347-9A65-31D886161DD4}" type="pres">
      <dgm:prSet presAssocID="{1A0E4997-D084-46BD-912F-5CFC94A11ABF}" presName="parentTextArrow" presStyleLbl="node1" presStyleIdx="1" presStyleCnt="2"/>
      <dgm:spPr/>
    </dgm:pt>
  </dgm:ptLst>
  <dgm:cxnLst>
    <dgm:cxn modelId="{7E890927-FA2B-43DF-A91C-9D5E987DCE7B}" type="presOf" srcId="{DEFAF172-A3E1-4CA3-A518-DC9E3925723F}" destId="{84FA8146-3AB8-4CF3-8F31-32449AC40877}" srcOrd="0" destOrd="0" presId="urn:microsoft.com/office/officeart/2005/8/layout/process4"/>
    <dgm:cxn modelId="{F961762C-739F-4389-9883-D3CFC3687607}" type="presOf" srcId="{8FD80E91-E4A6-4A1F-816B-900D095BF6EE}" destId="{7F5AEE06-DA6B-4283-B6B5-30A12DC274A1}" srcOrd="0" destOrd="0" presId="urn:microsoft.com/office/officeart/2005/8/layout/process4"/>
    <dgm:cxn modelId="{1C1FA86B-4051-4990-86AA-8AFCEE5F5B13}" srcId="{4CB0F7C6-EADF-47E1-AD93-4906FA4D9109}" destId="{5672B320-0EFA-4FAC-950B-ED882AE6DDB0}" srcOrd="2" destOrd="0" parTransId="{502EDB48-6D0B-423D-AB96-1D7026EC9FD3}" sibTransId="{92E817EA-A30C-47D3-BC3A-62CC85F21EC0}"/>
    <dgm:cxn modelId="{2386264E-5D22-4FE0-8E68-5B19023CC113}" srcId="{4CB0F7C6-EADF-47E1-AD93-4906FA4D9109}" destId="{DEFAF172-A3E1-4CA3-A518-DC9E3925723F}" srcOrd="3" destOrd="0" parTransId="{E3E503D1-FD34-4683-B833-20BAAFD13DB6}" sibTransId="{EABCEA71-7033-48CD-8F50-DD9881F70D51}"/>
    <dgm:cxn modelId="{05D4C873-D05C-4C2F-B74D-50264C3CE7E7}" type="presOf" srcId="{3F94CCA4-80F5-46DC-9746-6F8E0D0B93E8}" destId="{90ECD202-D63E-4151-847F-DC82A0EB0A67}" srcOrd="0" destOrd="0" presId="urn:microsoft.com/office/officeart/2005/8/layout/process4"/>
    <dgm:cxn modelId="{61048154-9DD1-4649-A383-B18247A21F16}" srcId="{4CB0F7C6-EADF-47E1-AD93-4906FA4D9109}" destId="{8FD80E91-E4A6-4A1F-816B-900D095BF6EE}" srcOrd="1" destOrd="0" parTransId="{AF0E0E01-F57D-4A1C-9958-45D25737983C}" sibTransId="{18B24591-66C1-4B9E-8E48-B58C1B268858}"/>
    <dgm:cxn modelId="{5A4A9A90-3E8D-4638-B1F2-C215DC26B230}" srcId="{C8503A78-98C9-4C34-ADBF-FD3DE2FFDA69}" destId="{4CB0F7C6-EADF-47E1-AD93-4906FA4D9109}" srcOrd="1" destOrd="0" parTransId="{5066C653-A71E-47FB-BE33-46AC0B8ABE2D}" sibTransId="{8B70F2FE-C215-44DF-B73B-D6E6F1DF1336}"/>
    <dgm:cxn modelId="{D7473492-C051-46FF-809E-15225ED00306}" type="presOf" srcId="{C8503A78-98C9-4C34-ADBF-FD3DE2FFDA69}" destId="{0DE4C6D7-423E-4B1C-9A1A-D9A2A4204463}" srcOrd="0" destOrd="0" presId="urn:microsoft.com/office/officeart/2005/8/layout/process4"/>
    <dgm:cxn modelId="{A9123796-D58E-4B3A-B8E5-C190542FBC4C}" type="presOf" srcId="{4CB0F7C6-EADF-47E1-AD93-4906FA4D9109}" destId="{B126B0D8-C679-48E8-9D52-6A0BD130C907}" srcOrd="1" destOrd="0" presId="urn:microsoft.com/office/officeart/2005/8/layout/process4"/>
    <dgm:cxn modelId="{7890B5D4-823D-41DE-A455-2AE4C3362A57}" type="presOf" srcId="{1A0E4997-D084-46BD-912F-5CFC94A11ABF}" destId="{7DD20943-4FE6-4347-9A65-31D886161DD4}" srcOrd="0" destOrd="0" presId="urn:microsoft.com/office/officeart/2005/8/layout/process4"/>
    <dgm:cxn modelId="{D6B5A1ED-48C4-4BE4-9759-73346B811D4B}" srcId="{4CB0F7C6-EADF-47E1-AD93-4906FA4D9109}" destId="{3F94CCA4-80F5-46DC-9746-6F8E0D0B93E8}" srcOrd="0" destOrd="0" parTransId="{E9FE270C-C98A-4759-9172-DA598AC174DD}" sibTransId="{661E9EF4-9C82-4782-BFBD-7FC13C7D77CD}"/>
    <dgm:cxn modelId="{01E119EE-82D6-4E54-BCC7-70C43BBE37EB}" srcId="{C8503A78-98C9-4C34-ADBF-FD3DE2FFDA69}" destId="{1A0E4997-D084-46BD-912F-5CFC94A11ABF}" srcOrd="0" destOrd="0" parTransId="{048BFDC1-F084-46D3-8585-8CDCE5FF15EB}" sibTransId="{B170220F-F5AC-42BC-876E-5E9E1252396C}"/>
    <dgm:cxn modelId="{37D3D9F3-C703-40A6-9A75-07AD44D9B381}" type="presOf" srcId="{5672B320-0EFA-4FAC-950B-ED882AE6DDB0}" destId="{1C778B2C-9470-49CD-A0C5-A7BB27C5FCE3}" srcOrd="0" destOrd="0" presId="urn:microsoft.com/office/officeart/2005/8/layout/process4"/>
    <dgm:cxn modelId="{D5FE9BF5-1A79-4A26-9CD6-30544DBA9C75}" type="presOf" srcId="{4CB0F7C6-EADF-47E1-AD93-4906FA4D9109}" destId="{3E02BA0D-F125-4386-9B8D-E9E515961D98}" srcOrd="0" destOrd="0" presId="urn:microsoft.com/office/officeart/2005/8/layout/process4"/>
    <dgm:cxn modelId="{75CD40BE-BDE3-414F-9600-F3316133DBF4}" type="presParOf" srcId="{0DE4C6D7-423E-4B1C-9A1A-D9A2A4204463}" destId="{D10EFA0D-FDDD-41E9-85CD-9DF795C8523B}" srcOrd="0" destOrd="0" presId="urn:microsoft.com/office/officeart/2005/8/layout/process4"/>
    <dgm:cxn modelId="{04B0BC26-ADA3-491C-A9BB-359279DB5876}" type="presParOf" srcId="{D10EFA0D-FDDD-41E9-85CD-9DF795C8523B}" destId="{3E02BA0D-F125-4386-9B8D-E9E515961D98}" srcOrd="0" destOrd="0" presId="urn:microsoft.com/office/officeart/2005/8/layout/process4"/>
    <dgm:cxn modelId="{B6689415-766A-4415-8C52-5DA082FBF12C}" type="presParOf" srcId="{D10EFA0D-FDDD-41E9-85CD-9DF795C8523B}" destId="{B126B0D8-C679-48E8-9D52-6A0BD130C907}" srcOrd="1" destOrd="0" presId="urn:microsoft.com/office/officeart/2005/8/layout/process4"/>
    <dgm:cxn modelId="{6D5303FE-82CD-4F3A-B113-1420174EEE32}" type="presParOf" srcId="{D10EFA0D-FDDD-41E9-85CD-9DF795C8523B}" destId="{6A23333C-719B-4E8C-9A5A-D1382745CB44}" srcOrd="2" destOrd="0" presId="urn:microsoft.com/office/officeart/2005/8/layout/process4"/>
    <dgm:cxn modelId="{01521B75-994A-4635-A4BA-1B4A0A0479BF}" type="presParOf" srcId="{6A23333C-719B-4E8C-9A5A-D1382745CB44}" destId="{90ECD202-D63E-4151-847F-DC82A0EB0A67}" srcOrd="0" destOrd="0" presId="urn:microsoft.com/office/officeart/2005/8/layout/process4"/>
    <dgm:cxn modelId="{85DFFB61-B259-4BC6-A8BB-BD101F0CF3F3}" type="presParOf" srcId="{6A23333C-719B-4E8C-9A5A-D1382745CB44}" destId="{7F5AEE06-DA6B-4283-B6B5-30A12DC274A1}" srcOrd="1" destOrd="0" presId="urn:microsoft.com/office/officeart/2005/8/layout/process4"/>
    <dgm:cxn modelId="{6A067A69-9CD0-4BAE-A55B-F5FF273B7FC6}" type="presParOf" srcId="{6A23333C-719B-4E8C-9A5A-D1382745CB44}" destId="{1C778B2C-9470-49CD-A0C5-A7BB27C5FCE3}" srcOrd="2" destOrd="0" presId="urn:microsoft.com/office/officeart/2005/8/layout/process4"/>
    <dgm:cxn modelId="{62C06FCC-CF31-4561-A61A-2880053FC7F6}" type="presParOf" srcId="{6A23333C-719B-4E8C-9A5A-D1382745CB44}" destId="{84FA8146-3AB8-4CF3-8F31-32449AC40877}" srcOrd="3" destOrd="0" presId="urn:microsoft.com/office/officeart/2005/8/layout/process4"/>
    <dgm:cxn modelId="{A6C770DB-4E35-4B64-B9E0-1BB9DC9A7F1F}" type="presParOf" srcId="{0DE4C6D7-423E-4B1C-9A1A-D9A2A4204463}" destId="{3788F247-7D08-4A67-BADE-2A2DCFCFD6BA}" srcOrd="1" destOrd="0" presId="urn:microsoft.com/office/officeart/2005/8/layout/process4"/>
    <dgm:cxn modelId="{A6ACB9BC-9C1D-4765-9BCB-449684617988}" type="presParOf" srcId="{0DE4C6D7-423E-4B1C-9A1A-D9A2A4204463}" destId="{CDF927ED-FCC8-4EA8-B82E-DD34E6FDBC6F}" srcOrd="2" destOrd="0" presId="urn:microsoft.com/office/officeart/2005/8/layout/process4"/>
    <dgm:cxn modelId="{1C893BE8-A529-44F8-9880-D6E8574DF66C}" type="presParOf" srcId="{CDF927ED-FCC8-4EA8-B82E-DD34E6FDBC6F}" destId="{7DD20943-4FE6-4347-9A65-31D886161D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BE945-BA82-4AFA-8534-A76CED376FAC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B02368A-7E22-4614-9621-D6FCD5FE8662}">
      <dgm:prSet phldrT="[Text]"/>
      <dgm:spPr/>
      <dgm:t>
        <a:bodyPr/>
        <a:lstStyle/>
        <a:p>
          <a:r>
            <a:rPr lang="en-US" b="0" i="1" dirty="0" err="1"/>
            <a:t>Komponen</a:t>
          </a:r>
          <a:r>
            <a:rPr lang="en-US" b="0" i="1" dirty="0"/>
            <a:t> </a:t>
          </a:r>
          <a:r>
            <a:rPr lang="en-US" b="0" i="1" dirty="0" err="1"/>
            <a:t>Sistem</a:t>
          </a:r>
          <a:endParaRPr lang="en-US" dirty="0"/>
        </a:p>
      </dgm:t>
    </dgm:pt>
    <dgm:pt modelId="{F75ED4A4-11D5-4ABD-901A-8CE5E3564283}" type="parTrans" cxnId="{905EDF44-14C8-484A-8836-16F461E8B479}">
      <dgm:prSet/>
      <dgm:spPr/>
      <dgm:t>
        <a:bodyPr/>
        <a:lstStyle/>
        <a:p>
          <a:endParaRPr lang="en-US"/>
        </a:p>
      </dgm:t>
    </dgm:pt>
    <dgm:pt modelId="{14170F83-1FFB-4376-B814-6EC8FC06E5CB}" type="sibTrans" cxnId="{905EDF44-14C8-484A-8836-16F461E8B479}">
      <dgm:prSet/>
      <dgm:spPr/>
      <dgm:t>
        <a:bodyPr/>
        <a:lstStyle/>
        <a:p>
          <a:endParaRPr lang="en-US"/>
        </a:p>
      </dgm:t>
    </dgm:pt>
    <dgm:pt modelId="{0B8739F8-F121-4E47-80AB-9F8CBBE14235}">
      <dgm:prSet/>
      <dgm:spPr/>
      <dgm:t>
        <a:bodyPr/>
        <a:lstStyle/>
        <a:p>
          <a:pPr>
            <a:buChar char="•"/>
          </a:pPr>
          <a:r>
            <a:rPr lang="en-US" b="0" i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Hierarchical Ordering </a:t>
          </a:r>
        </a:p>
      </dgm:t>
    </dgm:pt>
    <dgm:pt modelId="{8393628D-C7E3-474D-95B0-D1BEF6B82DE9}" type="parTrans" cxnId="{0F9D2BF8-A400-46B6-95F8-EE3D8540B69D}">
      <dgm:prSet/>
      <dgm:spPr/>
      <dgm:t>
        <a:bodyPr/>
        <a:lstStyle/>
        <a:p>
          <a:endParaRPr lang="en-US"/>
        </a:p>
      </dgm:t>
    </dgm:pt>
    <dgm:pt modelId="{2077AD43-718C-4863-B333-24A14225ABA1}" type="sibTrans" cxnId="{0F9D2BF8-A400-46B6-95F8-EE3D8540B69D}">
      <dgm:prSet/>
      <dgm:spPr/>
      <dgm:t>
        <a:bodyPr/>
        <a:lstStyle/>
        <a:p>
          <a:endParaRPr lang="en-US"/>
        </a:p>
      </dgm:t>
    </dgm:pt>
    <dgm:pt modelId="{86226522-54C6-479E-893A-1A7A8DD68268}">
      <dgm:prSet/>
      <dgm:spPr/>
      <dgm:t>
        <a:bodyPr/>
        <a:lstStyle/>
        <a:p>
          <a:pPr>
            <a:buChar char="•"/>
          </a:pPr>
          <a:r>
            <a:rPr lang="en-US" b="0" i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Contents Interdependence</a:t>
          </a:r>
        </a:p>
      </dgm:t>
    </dgm:pt>
    <dgm:pt modelId="{289ED4CE-6B31-4E9B-AC33-9432308DB902}" type="parTrans" cxnId="{248134EF-62E6-4855-986A-CC6949CB1B2D}">
      <dgm:prSet/>
      <dgm:spPr/>
      <dgm:t>
        <a:bodyPr/>
        <a:lstStyle/>
        <a:p>
          <a:endParaRPr lang="en-US"/>
        </a:p>
      </dgm:t>
    </dgm:pt>
    <dgm:pt modelId="{C491F78F-83FD-4CA8-B71D-E810E49E662C}" type="sibTrans" cxnId="{248134EF-62E6-4855-986A-CC6949CB1B2D}">
      <dgm:prSet/>
      <dgm:spPr/>
      <dgm:t>
        <a:bodyPr/>
        <a:lstStyle/>
        <a:p>
          <a:endParaRPr lang="en-US"/>
        </a:p>
      </dgm:t>
    </dgm:pt>
    <dgm:pt modelId="{0BDDCE59-38C3-4BA2-A90D-483D94912592}">
      <dgm:prSet/>
      <dgm:spPr/>
      <dgm:t>
        <a:bodyPr/>
        <a:lstStyle/>
        <a:p>
          <a:pPr>
            <a:buChar char="•"/>
          </a:pPr>
          <a:r>
            <a:rPr lang="en-US" b="0" i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Permeability</a:t>
          </a:r>
        </a:p>
      </dgm:t>
    </dgm:pt>
    <dgm:pt modelId="{C7EB180F-B6F1-4382-9B61-E4561F7B5403}" type="parTrans" cxnId="{BBCF1575-5671-4DEF-8A10-77DBF98F6965}">
      <dgm:prSet/>
      <dgm:spPr/>
      <dgm:t>
        <a:bodyPr/>
        <a:lstStyle/>
        <a:p>
          <a:endParaRPr lang="en-US"/>
        </a:p>
      </dgm:t>
    </dgm:pt>
    <dgm:pt modelId="{F04A8B83-D08A-4833-9DEB-EF26D8E35595}" type="sibTrans" cxnId="{BBCF1575-5671-4DEF-8A10-77DBF98F6965}">
      <dgm:prSet/>
      <dgm:spPr/>
      <dgm:t>
        <a:bodyPr/>
        <a:lstStyle/>
        <a:p>
          <a:endParaRPr lang="en-US"/>
        </a:p>
      </dgm:t>
    </dgm:pt>
    <dgm:pt modelId="{C9A51339-3F95-42BF-A261-1E3375FF63E0}">
      <dgm:prSet/>
      <dgm:spPr/>
      <dgm:t>
        <a:bodyPr/>
        <a:lstStyle/>
        <a:p>
          <a:r>
            <a:rPr lang="en-US" b="0" i="1" dirty="0"/>
            <a:t>Proses </a:t>
          </a:r>
          <a:r>
            <a:rPr lang="en-US" b="0" i="1" dirty="0" err="1"/>
            <a:t>Sistem</a:t>
          </a:r>
          <a:endParaRPr lang="en-US" dirty="0"/>
        </a:p>
      </dgm:t>
    </dgm:pt>
    <dgm:pt modelId="{0B378F2D-373C-4CD9-A053-D9FB019A5B7A}" type="parTrans" cxnId="{3FC3BB81-474C-4A1F-856E-89992D84F7F0}">
      <dgm:prSet/>
      <dgm:spPr/>
      <dgm:t>
        <a:bodyPr/>
        <a:lstStyle/>
        <a:p>
          <a:endParaRPr lang="en-US"/>
        </a:p>
      </dgm:t>
    </dgm:pt>
    <dgm:pt modelId="{69FB00DD-E7C7-489D-A6CB-0E57D9FB42E1}" type="sibTrans" cxnId="{3FC3BB81-474C-4A1F-856E-89992D84F7F0}">
      <dgm:prSet/>
      <dgm:spPr/>
      <dgm:t>
        <a:bodyPr/>
        <a:lstStyle/>
        <a:p>
          <a:endParaRPr lang="en-US"/>
        </a:p>
      </dgm:t>
    </dgm:pt>
    <dgm:pt modelId="{60695655-3D2D-458C-BB99-4F2DA8C3DF28}">
      <dgm:prSet/>
      <dgm:spPr/>
      <dgm:t>
        <a:bodyPr/>
        <a:lstStyle/>
        <a:p>
          <a:r>
            <a:rPr lang="en-US" b="0" i="1" dirty="0" err="1"/>
            <a:t>Properti</a:t>
          </a:r>
          <a:r>
            <a:rPr lang="en-US" b="0" i="1" dirty="0"/>
            <a:t> </a:t>
          </a:r>
          <a:r>
            <a:rPr lang="en-US" b="0" i="1" dirty="0" err="1"/>
            <a:t>Sistem</a:t>
          </a:r>
          <a:endParaRPr lang="en-US" dirty="0"/>
        </a:p>
      </dgm:t>
    </dgm:pt>
    <dgm:pt modelId="{FD102532-EEBA-4C0D-9EFC-CB3E871DA491}" type="parTrans" cxnId="{5BD003C9-41B8-46E5-AC41-AE3D9329F04B}">
      <dgm:prSet/>
      <dgm:spPr/>
      <dgm:t>
        <a:bodyPr/>
        <a:lstStyle/>
        <a:p>
          <a:endParaRPr lang="en-US"/>
        </a:p>
      </dgm:t>
    </dgm:pt>
    <dgm:pt modelId="{2DC4C7C6-9738-41EB-997C-EC8745F20E65}" type="sibTrans" cxnId="{5BD003C9-41B8-46E5-AC41-AE3D9329F04B}">
      <dgm:prSet/>
      <dgm:spPr/>
      <dgm:t>
        <a:bodyPr/>
        <a:lstStyle/>
        <a:p>
          <a:endParaRPr lang="en-US"/>
        </a:p>
      </dgm:t>
    </dgm:pt>
    <dgm:pt modelId="{DC83A25B-0376-4EFE-B220-1676F1CD2825}">
      <dgm:prSet/>
      <dgm:spPr/>
      <dgm:t>
        <a:bodyPr/>
        <a:lstStyle/>
        <a:p>
          <a:r>
            <a:rPr lang="en-US" b="0" i="1" dirty="0"/>
            <a:t>Holism </a:t>
          </a:r>
          <a:endParaRPr lang="en-US" dirty="0"/>
        </a:p>
      </dgm:t>
    </dgm:pt>
    <dgm:pt modelId="{02F7143D-90B6-487F-BECD-EC7804D6AD3E}" type="parTrans" cxnId="{509DF81F-4A01-4587-B0E7-004B6C1F1838}">
      <dgm:prSet/>
      <dgm:spPr/>
      <dgm:t>
        <a:bodyPr/>
        <a:lstStyle/>
        <a:p>
          <a:endParaRPr lang="en-US"/>
        </a:p>
      </dgm:t>
    </dgm:pt>
    <dgm:pt modelId="{A4E47D13-95F6-476E-8B9D-D187874C4FD1}" type="sibTrans" cxnId="{509DF81F-4A01-4587-B0E7-004B6C1F1838}">
      <dgm:prSet/>
      <dgm:spPr/>
      <dgm:t>
        <a:bodyPr/>
        <a:lstStyle/>
        <a:p>
          <a:endParaRPr lang="en-US"/>
        </a:p>
      </dgm:t>
    </dgm:pt>
    <dgm:pt modelId="{9C6551B1-9270-411E-AEBE-CB18FB41D31C}">
      <dgm:prSet/>
      <dgm:spPr/>
      <dgm:t>
        <a:bodyPr/>
        <a:lstStyle/>
        <a:p>
          <a:r>
            <a:rPr lang="en-US" b="0" i="1" dirty="0"/>
            <a:t>Equifinality </a:t>
          </a:r>
          <a:endParaRPr lang="en-US" dirty="0"/>
        </a:p>
      </dgm:t>
    </dgm:pt>
    <dgm:pt modelId="{7B3876DB-5A20-4AA6-83FD-65858069A1E4}" type="parTrans" cxnId="{349DA8A9-EA2C-4B0E-A743-CC5FB0DEBB18}">
      <dgm:prSet/>
      <dgm:spPr/>
      <dgm:t>
        <a:bodyPr/>
        <a:lstStyle/>
        <a:p>
          <a:endParaRPr lang="en-US"/>
        </a:p>
      </dgm:t>
    </dgm:pt>
    <dgm:pt modelId="{F7C61B14-A63A-4B01-8EAF-2DA8C493C6AC}" type="sibTrans" cxnId="{349DA8A9-EA2C-4B0E-A743-CC5FB0DEBB18}">
      <dgm:prSet/>
      <dgm:spPr/>
      <dgm:t>
        <a:bodyPr/>
        <a:lstStyle/>
        <a:p>
          <a:endParaRPr lang="en-US"/>
        </a:p>
      </dgm:t>
    </dgm:pt>
    <dgm:pt modelId="{A29CA6DF-6F15-4696-A019-84D13F36B374}">
      <dgm:prSet/>
      <dgm:spPr/>
      <dgm:t>
        <a:bodyPr/>
        <a:lstStyle/>
        <a:p>
          <a:r>
            <a:rPr lang="en-US" b="0" i="1" dirty="0"/>
            <a:t>Negative Entropy </a:t>
          </a:r>
          <a:endParaRPr lang="en-US" dirty="0"/>
        </a:p>
      </dgm:t>
    </dgm:pt>
    <dgm:pt modelId="{8E6A4269-B867-4B44-B444-7BB93698C75C}" type="parTrans" cxnId="{7D51B6FC-02D1-49A6-84AA-9F080634F90B}">
      <dgm:prSet/>
      <dgm:spPr/>
      <dgm:t>
        <a:bodyPr/>
        <a:lstStyle/>
        <a:p>
          <a:endParaRPr lang="en-US"/>
        </a:p>
      </dgm:t>
    </dgm:pt>
    <dgm:pt modelId="{4701543E-FC16-4123-9124-168A72779DD7}" type="sibTrans" cxnId="{7D51B6FC-02D1-49A6-84AA-9F080634F90B}">
      <dgm:prSet/>
      <dgm:spPr/>
      <dgm:t>
        <a:bodyPr/>
        <a:lstStyle/>
        <a:p>
          <a:endParaRPr lang="en-US"/>
        </a:p>
      </dgm:t>
    </dgm:pt>
    <dgm:pt modelId="{F12EACB7-42A2-4565-AF48-0967550ABB74}">
      <dgm:prSet/>
      <dgm:spPr/>
      <dgm:t>
        <a:bodyPr/>
        <a:lstStyle/>
        <a:p>
          <a:r>
            <a:rPr lang="en-US" b="0" i="1" dirty="0"/>
            <a:t>Requisite Variety </a:t>
          </a:r>
          <a:endParaRPr lang="en-US" dirty="0"/>
        </a:p>
      </dgm:t>
    </dgm:pt>
    <dgm:pt modelId="{518AD844-C7BC-4742-B3E0-62619086BD81}" type="parTrans" cxnId="{598AE59A-B186-408C-AFAA-1C5CA00BB9EC}">
      <dgm:prSet/>
      <dgm:spPr/>
      <dgm:t>
        <a:bodyPr/>
        <a:lstStyle/>
        <a:p>
          <a:endParaRPr lang="en-US"/>
        </a:p>
      </dgm:t>
    </dgm:pt>
    <dgm:pt modelId="{CEB0C971-4D08-482B-A7AE-E9E4EAB657C3}" type="sibTrans" cxnId="{598AE59A-B186-408C-AFAA-1C5CA00BB9EC}">
      <dgm:prSet/>
      <dgm:spPr/>
      <dgm:t>
        <a:bodyPr/>
        <a:lstStyle/>
        <a:p>
          <a:endParaRPr lang="en-US"/>
        </a:p>
      </dgm:t>
    </dgm:pt>
    <dgm:pt modelId="{129DFCD1-127E-425B-9D6A-5D10ADB93033}" type="pres">
      <dgm:prSet presAssocID="{613BE945-BA82-4AFA-8534-A76CED376FAC}" presName="linear" presStyleCnt="0">
        <dgm:presLayoutVars>
          <dgm:animLvl val="lvl"/>
          <dgm:resizeHandles val="exact"/>
        </dgm:presLayoutVars>
      </dgm:prSet>
      <dgm:spPr/>
    </dgm:pt>
    <dgm:pt modelId="{08DA4D97-F77F-463B-B6AB-0731016D67E0}" type="pres">
      <dgm:prSet presAssocID="{7B02368A-7E22-4614-9621-D6FCD5FE86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DC8F15-95D9-4D81-B6A1-63612B233579}" type="pres">
      <dgm:prSet presAssocID="{7B02368A-7E22-4614-9621-D6FCD5FE8662}" presName="childText" presStyleLbl="revTx" presStyleIdx="0" presStyleCnt="2">
        <dgm:presLayoutVars>
          <dgm:bulletEnabled val="1"/>
        </dgm:presLayoutVars>
      </dgm:prSet>
      <dgm:spPr/>
    </dgm:pt>
    <dgm:pt modelId="{F19C18DF-DFAE-4724-86C8-7CB3217B88BC}" type="pres">
      <dgm:prSet presAssocID="{C9A51339-3F95-42BF-A261-1E3375FF63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623D8A-7674-4CB8-8582-0B45F1F64567}" type="pres">
      <dgm:prSet presAssocID="{69FB00DD-E7C7-489D-A6CB-0E57D9FB42E1}" presName="spacer" presStyleCnt="0"/>
      <dgm:spPr/>
    </dgm:pt>
    <dgm:pt modelId="{DC98AFAA-F25F-4696-9F46-00C2BA69BF75}" type="pres">
      <dgm:prSet presAssocID="{60695655-3D2D-458C-BB99-4F2DA8C3DF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56780B-4A27-4BD9-A1EC-2C7C51E7D7BB}" type="pres">
      <dgm:prSet presAssocID="{60695655-3D2D-458C-BB99-4F2DA8C3DF2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9DF81F-4A01-4587-B0E7-004B6C1F1838}" srcId="{60695655-3D2D-458C-BB99-4F2DA8C3DF28}" destId="{DC83A25B-0376-4EFE-B220-1676F1CD2825}" srcOrd="0" destOrd="0" parTransId="{02F7143D-90B6-487F-BECD-EC7804D6AD3E}" sibTransId="{A4E47D13-95F6-476E-8B9D-D187874C4FD1}"/>
    <dgm:cxn modelId="{E4144729-83BC-4F1E-B767-790EA1BD55A0}" type="presOf" srcId="{7B02368A-7E22-4614-9621-D6FCD5FE8662}" destId="{08DA4D97-F77F-463B-B6AB-0731016D67E0}" srcOrd="0" destOrd="0" presId="urn:microsoft.com/office/officeart/2005/8/layout/vList2"/>
    <dgm:cxn modelId="{369B1761-6219-4C44-8423-16F124EBB212}" type="presOf" srcId="{60695655-3D2D-458C-BB99-4F2DA8C3DF28}" destId="{DC98AFAA-F25F-4696-9F46-00C2BA69BF75}" srcOrd="0" destOrd="0" presId="urn:microsoft.com/office/officeart/2005/8/layout/vList2"/>
    <dgm:cxn modelId="{3E72A541-899A-4EBA-80A2-AF6769939852}" type="presOf" srcId="{A29CA6DF-6F15-4696-A019-84D13F36B374}" destId="{9856780B-4A27-4BD9-A1EC-2C7C51E7D7BB}" srcOrd="0" destOrd="2" presId="urn:microsoft.com/office/officeart/2005/8/layout/vList2"/>
    <dgm:cxn modelId="{905EDF44-14C8-484A-8836-16F461E8B479}" srcId="{613BE945-BA82-4AFA-8534-A76CED376FAC}" destId="{7B02368A-7E22-4614-9621-D6FCD5FE8662}" srcOrd="0" destOrd="0" parTransId="{F75ED4A4-11D5-4ABD-901A-8CE5E3564283}" sibTransId="{14170F83-1FFB-4376-B814-6EC8FC06E5CB}"/>
    <dgm:cxn modelId="{808FD446-32D5-4371-9D7B-B71B7C271DDA}" type="presOf" srcId="{9C6551B1-9270-411E-AEBE-CB18FB41D31C}" destId="{9856780B-4A27-4BD9-A1EC-2C7C51E7D7BB}" srcOrd="0" destOrd="1" presId="urn:microsoft.com/office/officeart/2005/8/layout/vList2"/>
    <dgm:cxn modelId="{3D6B2567-2CAF-4173-BDA3-2FE7CAB3581E}" type="presOf" srcId="{DC83A25B-0376-4EFE-B220-1676F1CD2825}" destId="{9856780B-4A27-4BD9-A1EC-2C7C51E7D7BB}" srcOrd="0" destOrd="0" presId="urn:microsoft.com/office/officeart/2005/8/layout/vList2"/>
    <dgm:cxn modelId="{6EE6394C-2017-4816-A9D1-88A57397B349}" type="presOf" srcId="{0B8739F8-F121-4E47-80AB-9F8CBBE14235}" destId="{D1DC8F15-95D9-4D81-B6A1-63612B233579}" srcOrd="0" destOrd="0" presId="urn:microsoft.com/office/officeart/2005/8/layout/vList2"/>
    <dgm:cxn modelId="{2FE8566E-36DD-4731-9CBF-0103B724CC3E}" type="presOf" srcId="{C9A51339-3F95-42BF-A261-1E3375FF63E0}" destId="{F19C18DF-DFAE-4724-86C8-7CB3217B88BC}" srcOrd="0" destOrd="0" presId="urn:microsoft.com/office/officeart/2005/8/layout/vList2"/>
    <dgm:cxn modelId="{BBCF1575-5671-4DEF-8A10-77DBF98F6965}" srcId="{7B02368A-7E22-4614-9621-D6FCD5FE8662}" destId="{0BDDCE59-38C3-4BA2-A90D-483D94912592}" srcOrd="2" destOrd="0" parTransId="{C7EB180F-B6F1-4382-9B61-E4561F7B5403}" sibTransId="{F04A8B83-D08A-4833-9DEB-EF26D8E35595}"/>
    <dgm:cxn modelId="{CE10FE5A-D685-49C2-9A38-9A80E26319CF}" type="presOf" srcId="{0BDDCE59-38C3-4BA2-A90D-483D94912592}" destId="{D1DC8F15-95D9-4D81-B6A1-63612B233579}" srcOrd="0" destOrd="2" presId="urn:microsoft.com/office/officeart/2005/8/layout/vList2"/>
    <dgm:cxn modelId="{3FC3BB81-474C-4A1F-856E-89992D84F7F0}" srcId="{613BE945-BA82-4AFA-8534-A76CED376FAC}" destId="{C9A51339-3F95-42BF-A261-1E3375FF63E0}" srcOrd="1" destOrd="0" parTransId="{0B378F2D-373C-4CD9-A053-D9FB019A5B7A}" sibTransId="{69FB00DD-E7C7-489D-A6CB-0E57D9FB42E1}"/>
    <dgm:cxn modelId="{C7075589-82DE-4188-AFB6-5D4C0B29AE67}" type="presOf" srcId="{F12EACB7-42A2-4565-AF48-0967550ABB74}" destId="{9856780B-4A27-4BD9-A1EC-2C7C51E7D7BB}" srcOrd="0" destOrd="3" presId="urn:microsoft.com/office/officeart/2005/8/layout/vList2"/>
    <dgm:cxn modelId="{598AE59A-B186-408C-AFAA-1C5CA00BB9EC}" srcId="{60695655-3D2D-458C-BB99-4F2DA8C3DF28}" destId="{F12EACB7-42A2-4565-AF48-0967550ABB74}" srcOrd="3" destOrd="0" parTransId="{518AD844-C7BC-4742-B3E0-62619086BD81}" sibTransId="{CEB0C971-4D08-482B-A7AE-E9E4EAB657C3}"/>
    <dgm:cxn modelId="{DC74039D-63F2-4330-830D-8A7E4C575081}" type="presOf" srcId="{86226522-54C6-479E-893A-1A7A8DD68268}" destId="{D1DC8F15-95D9-4D81-B6A1-63612B233579}" srcOrd="0" destOrd="1" presId="urn:microsoft.com/office/officeart/2005/8/layout/vList2"/>
    <dgm:cxn modelId="{349DA8A9-EA2C-4B0E-A743-CC5FB0DEBB18}" srcId="{60695655-3D2D-458C-BB99-4F2DA8C3DF28}" destId="{9C6551B1-9270-411E-AEBE-CB18FB41D31C}" srcOrd="1" destOrd="0" parTransId="{7B3876DB-5A20-4AA6-83FD-65858069A1E4}" sibTransId="{F7C61B14-A63A-4B01-8EAF-2DA8C493C6AC}"/>
    <dgm:cxn modelId="{70E68EB4-74A1-4C91-95CA-9227DE5582E1}" type="presOf" srcId="{613BE945-BA82-4AFA-8534-A76CED376FAC}" destId="{129DFCD1-127E-425B-9D6A-5D10ADB93033}" srcOrd="0" destOrd="0" presId="urn:microsoft.com/office/officeart/2005/8/layout/vList2"/>
    <dgm:cxn modelId="{5BD003C9-41B8-46E5-AC41-AE3D9329F04B}" srcId="{613BE945-BA82-4AFA-8534-A76CED376FAC}" destId="{60695655-3D2D-458C-BB99-4F2DA8C3DF28}" srcOrd="2" destOrd="0" parTransId="{FD102532-EEBA-4C0D-9EFC-CB3E871DA491}" sibTransId="{2DC4C7C6-9738-41EB-997C-EC8745F20E65}"/>
    <dgm:cxn modelId="{248134EF-62E6-4855-986A-CC6949CB1B2D}" srcId="{7B02368A-7E22-4614-9621-D6FCD5FE8662}" destId="{86226522-54C6-479E-893A-1A7A8DD68268}" srcOrd="1" destOrd="0" parTransId="{289ED4CE-6B31-4E9B-AC33-9432308DB902}" sibTransId="{C491F78F-83FD-4CA8-B71D-E810E49E662C}"/>
    <dgm:cxn modelId="{0F9D2BF8-A400-46B6-95F8-EE3D8540B69D}" srcId="{7B02368A-7E22-4614-9621-D6FCD5FE8662}" destId="{0B8739F8-F121-4E47-80AB-9F8CBBE14235}" srcOrd="0" destOrd="0" parTransId="{8393628D-C7E3-474D-95B0-D1BEF6B82DE9}" sibTransId="{2077AD43-718C-4863-B333-24A14225ABA1}"/>
    <dgm:cxn modelId="{7D51B6FC-02D1-49A6-84AA-9F080634F90B}" srcId="{60695655-3D2D-458C-BB99-4F2DA8C3DF28}" destId="{A29CA6DF-6F15-4696-A019-84D13F36B374}" srcOrd="2" destOrd="0" parTransId="{8E6A4269-B867-4B44-B444-7BB93698C75C}" sibTransId="{4701543E-FC16-4123-9124-168A72779DD7}"/>
    <dgm:cxn modelId="{2440213E-1B89-4304-8794-E9F646669EC3}" type="presParOf" srcId="{129DFCD1-127E-425B-9D6A-5D10ADB93033}" destId="{08DA4D97-F77F-463B-B6AB-0731016D67E0}" srcOrd="0" destOrd="0" presId="urn:microsoft.com/office/officeart/2005/8/layout/vList2"/>
    <dgm:cxn modelId="{6A654436-A81A-42E7-892A-1242DBFB672C}" type="presParOf" srcId="{129DFCD1-127E-425B-9D6A-5D10ADB93033}" destId="{D1DC8F15-95D9-4D81-B6A1-63612B233579}" srcOrd="1" destOrd="0" presId="urn:microsoft.com/office/officeart/2005/8/layout/vList2"/>
    <dgm:cxn modelId="{0B3CB732-0F28-49E3-BF32-4F0BB443855B}" type="presParOf" srcId="{129DFCD1-127E-425B-9D6A-5D10ADB93033}" destId="{F19C18DF-DFAE-4724-86C8-7CB3217B88BC}" srcOrd="2" destOrd="0" presId="urn:microsoft.com/office/officeart/2005/8/layout/vList2"/>
    <dgm:cxn modelId="{3D168A96-97E5-4EDF-8126-BC58D4F5FC9A}" type="presParOf" srcId="{129DFCD1-127E-425B-9D6A-5D10ADB93033}" destId="{BD623D8A-7674-4CB8-8582-0B45F1F64567}" srcOrd="3" destOrd="0" presId="urn:microsoft.com/office/officeart/2005/8/layout/vList2"/>
    <dgm:cxn modelId="{FABAE0BB-C661-4364-9D12-12312A403B12}" type="presParOf" srcId="{129DFCD1-127E-425B-9D6A-5D10ADB93033}" destId="{DC98AFAA-F25F-4696-9F46-00C2BA69BF75}" srcOrd="4" destOrd="0" presId="urn:microsoft.com/office/officeart/2005/8/layout/vList2"/>
    <dgm:cxn modelId="{3F687FF4-3EE8-4EFE-AD3D-6C705E7C2B4D}" type="presParOf" srcId="{129DFCD1-127E-425B-9D6A-5D10ADB93033}" destId="{9856780B-4A27-4BD9-A1EC-2C7C51E7D7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F432F-4936-481F-AD3F-2D5866B4B762}" type="doc">
      <dgm:prSet loTypeId="urn:microsoft.com/office/officeart/2005/8/layout/hList6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A65941F-710A-4DFA-8937-B68780115EDD}">
      <dgm:prSet custT="1"/>
      <dgm:spPr/>
      <dgm:t>
        <a:bodyPr/>
        <a:lstStyle/>
        <a:p>
          <a:pPr>
            <a:buNone/>
          </a:pPr>
          <a:r>
            <a:rPr lang="en-US" sz="1800" dirty="0" err="1"/>
            <a:t>Tiga</a:t>
          </a:r>
          <a:r>
            <a:rPr lang="en-US" sz="1800" dirty="0"/>
            <a:t> </a:t>
          </a:r>
          <a:r>
            <a:rPr lang="en-US" sz="1800" dirty="0" err="1"/>
            <a:t>konsep</a:t>
          </a:r>
          <a:r>
            <a:rPr lang="en-US" sz="1800" dirty="0"/>
            <a:t> </a:t>
          </a:r>
          <a:r>
            <a:rPr lang="en-US" sz="1800" dirty="0" err="1"/>
            <a:t>ciri</a:t>
          </a:r>
          <a:r>
            <a:rPr lang="en-US" sz="1800" dirty="0"/>
            <a:t> </a:t>
          </a:r>
          <a:r>
            <a:rPr lang="en-US" sz="1800" dirty="0" err="1"/>
            <a:t>komponen</a:t>
          </a:r>
          <a:r>
            <a:rPr lang="en-US" sz="1800" dirty="0"/>
            <a:t> system:</a:t>
          </a:r>
        </a:p>
      </dgm:t>
    </dgm:pt>
    <dgm:pt modelId="{7B91F519-8031-4562-8A56-9545D16BEFFE}" type="parTrans" cxnId="{7D55ABC8-E6FF-4292-B4A3-404C03A10610}">
      <dgm:prSet/>
      <dgm:spPr/>
      <dgm:t>
        <a:bodyPr/>
        <a:lstStyle/>
        <a:p>
          <a:endParaRPr lang="en-US"/>
        </a:p>
      </dgm:t>
    </dgm:pt>
    <dgm:pt modelId="{56F33E55-7979-44B5-ACC6-484B32995A1F}" type="sibTrans" cxnId="{7D55ABC8-E6FF-4292-B4A3-404C03A10610}">
      <dgm:prSet/>
      <dgm:spPr/>
      <dgm:t>
        <a:bodyPr/>
        <a:lstStyle/>
        <a:p>
          <a:endParaRPr lang="en-US"/>
        </a:p>
      </dgm:t>
    </dgm:pt>
    <dgm:pt modelId="{0C1C903E-7BE6-485C-8A59-9D022CD97F47}">
      <dgm:prSet custT="1"/>
      <dgm:spPr/>
      <dgm:t>
        <a:bodyPr/>
        <a:lstStyle/>
        <a:p>
          <a:r>
            <a:rPr lang="en-US" sz="2000" b="1" u="sng" dirty="0"/>
            <a:t>Hierarchical Ordering </a:t>
          </a:r>
        </a:p>
      </dgm:t>
    </dgm:pt>
    <dgm:pt modelId="{F6518A0B-2DA3-409D-871E-CC038E9BC77C}" type="parTrans" cxnId="{841F18D0-A92E-45C7-BAAE-5A3103ECB308}">
      <dgm:prSet/>
      <dgm:spPr/>
      <dgm:t>
        <a:bodyPr/>
        <a:lstStyle/>
        <a:p>
          <a:endParaRPr lang="en-US"/>
        </a:p>
      </dgm:t>
    </dgm:pt>
    <dgm:pt modelId="{D6B9CAF0-0D19-4011-9B3B-208D7A8F7B2E}" type="sibTrans" cxnId="{841F18D0-A92E-45C7-BAAE-5A3103ECB308}">
      <dgm:prSet/>
      <dgm:spPr/>
      <dgm:t>
        <a:bodyPr/>
        <a:lstStyle/>
        <a:p>
          <a:endParaRPr lang="en-US"/>
        </a:p>
      </dgm:t>
    </dgm:pt>
    <dgm:pt modelId="{BA719457-D872-4D4F-8925-D66F14A58983}">
      <dgm:prSet custT="1"/>
      <dgm:spPr/>
      <dgm:t>
        <a:bodyPr/>
        <a:lstStyle/>
        <a:p>
          <a:r>
            <a:rPr lang="en-US" sz="2000" b="1" u="sng" dirty="0"/>
            <a:t>Contents Interdependence</a:t>
          </a:r>
        </a:p>
      </dgm:t>
    </dgm:pt>
    <dgm:pt modelId="{80896950-8BF0-4E8C-804F-9F767E038027}" type="parTrans" cxnId="{51659C2E-569F-441F-8A12-B1CEC6B6C7AF}">
      <dgm:prSet/>
      <dgm:spPr/>
      <dgm:t>
        <a:bodyPr/>
        <a:lstStyle/>
        <a:p>
          <a:endParaRPr lang="en-US"/>
        </a:p>
      </dgm:t>
    </dgm:pt>
    <dgm:pt modelId="{D7CA0CF3-80FB-42A0-975F-518E1C3BB7C9}" type="sibTrans" cxnId="{51659C2E-569F-441F-8A12-B1CEC6B6C7AF}">
      <dgm:prSet/>
      <dgm:spPr/>
      <dgm:t>
        <a:bodyPr/>
        <a:lstStyle/>
        <a:p>
          <a:endParaRPr lang="en-US"/>
        </a:p>
      </dgm:t>
    </dgm:pt>
    <dgm:pt modelId="{69E9A1E7-0C4F-4144-A7BA-3307292248BD}">
      <dgm:prSet custT="1"/>
      <dgm:spPr/>
      <dgm:t>
        <a:bodyPr/>
        <a:lstStyle/>
        <a:p>
          <a:r>
            <a:rPr lang="en-US" sz="2000" b="1" u="sng" dirty="0"/>
            <a:t>Permeability</a:t>
          </a:r>
        </a:p>
      </dgm:t>
    </dgm:pt>
    <dgm:pt modelId="{4715E372-4018-4E38-A6FF-497FF3BD3642}" type="parTrans" cxnId="{4505D0BA-D0F6-4A16-B2D9-192F180F4D3D}">
      <dgm:prSet/>
      <dgm:spPr/>
      <dgm:t>
        <a:bodyPr/>
        <a:lstStyle/>
        <a:p>
          <a:endParaRPr lang="en-US"/>
        </a:p>
      </dgm:t>
    </dgm:pt>
    <dgm:pt modelId="{FA5A7C48-7F44-44C6-B654-FFE34333DD15}" type="sibTrans" cxnId="{4505D0BA-D0F6-4A16-B2D9-192F180F4D3D}">
      <dgm:prSet/>
      <dgm:spPr/>
      <dgm:t>
        <a:bodyPr/>
        <a:lstStyle/>
        <a:p>
          <a:endParaRPr lang="en-US"/>
        </a:p>
      </dgm:t>
    </dgm:pt>
    <dgm:pt modelId="{E9D3551A-F666-4A9B-A737-B600060FA508}" type="pres">
      <dgm:prSet presAssocID="{09EF432F-4936-481F-AD3F-2D5866B4B762}" presName="Name0" presStyleCnt="0">
        <dgm:presLayoutVars>
          <dgm:dir/>
          <dgm:resizeHandles val="exact"/>
        </dgm:presLayoutVars>
      </dgm:prSet>
      <dgm:spPr/>
    </dgm:pt>
    <dgm:pt modelId="{06F666AA-20B9-42C1-9EFF-9370A99C11DE}" type="pres">
      <dgm:prSet presAssocID="{CA65941F-710A-4DFA-8937-B68780115EDD}" presName="node" presStyleLbl="node1" presStyleIdx="0" presStyleCnt="1" custScaleY="81562" custLinFactNeighborX="1" custLinFactNeighborY="0">
        <dgm:presLayoutVars>
          <dgm:bulletEnabled val="1"/>
        </dgm:presLayoutVars>
      </dgm:prSet>
      <dgm:spPr/>
    </dgm:pt>
  </dgm:ptLst>
  <dgm:cxnLst>
    <dgm:cxn modelId="{51659C2E-569F-441F-8A12-B1CEC6B6C7AF}" srcId="{CA65941F-710A-4DFA-8937-B68780115EDD}" destId="{BA719457-D872-4D4F-8925-D66F14A58983}" srcOrd="1" destOrd="0" parTransId="{80896950-8BF0-4E8C-804F-9F767E038027}" sibTransId="{D7CA0CF3-80FB-42A0-975F-518E1C3BB7C9}"/>
    <dgm:cxn modelId="{EB745652-91DA-4170-B67E-EAD23956CD84}" type="presOf" srcId="{CA65941F-710A-4DFA-8937-B68780115EDD}" destId="{06F666AA-20B9-42C1-9EFF-9370A99C11DE}" srcOrd="0" destOrd="0" presId="urn:microsoft.com/office/officeart/2005/8/layout/hList6"/>
    <dgm:cxn modelId="{9D91EA8A-D7CB-4C72-93A8-296DD62B0A87}" type="presOf" srcId="{69E9A1E7-0C4F-4144-A7BA-3307292248BD}" destId="{06F666AA-20B9-42C1-9EFF-9370A99C11DE}" srcOrd="0" destOrd="3" presId="urn:microsoft.com/office/officeart/2005/8/layout/hList6"/>
    <dgm:cxn modelId="{51BBF0A2-09FA-4B21-AFA5-08DA90F96360}" type="presOf" srcId="{09EF432F-4936-481F-AD3F-2D5866B4B762}" destId="{E9D3551A-F666-4A9B-A737-B600060FA508}" srcOrd="0" destOrd="0" presId="urn:microsoft.com/office/officeart/2005/8/layout/hList6"/>
    <dgm:cxn modelId="{4505D0BA-D0F6-4A16-B2D9-192F180F4D3D}" srcId="{CA65941F-710A-4DFA-8937-B68780115EDD}" destId="{69E9A1E7-0C4F-4144-A7BA-3307292248BD}" srcOrd="2" destOrd="0" parTransId="{4715E372-4018-4E38-A6FF-497FF3BD3642}" sibTransId="{FA5A7C48-7F44-44C6-B654-FFE34333DD15}"/>
    <dgm:cxn modelId="{BFA8E9BF-0427-430F-97C7-82FAEE5420E8}" type="presOf" srcId="{BA719457-D872-4D4F-8925-D66F14A58983}" destId="{06F666AA-20B9-42C1-9EFF-9370A99C11DE}" srcOrd="0" destOrd="2" presId="urn:microsoft.com/office/officeart/2005/8/layout/hList6"/>
    <dgm:cxn modelId="{7D55ABC8-E6FF-4292-B4A3-404C03A10610}" srcId="{09EF432F-4936-481F-AD3F-2D5866B4B762}" destId="{CA65941F-710A-4DFA-8937-B68780115EDD}" srcOrd="0" destOrd="0" parTransId="{7B91F519-8031-4562-8A56-9545D16BEFFE}" sibTransId="{56F33E55-7979-44B5-ACC6-484B32995A1F}"/>
    <dgm:cxn modelId="{841F18D0-A92E-45C7-BAAE-5A3103ECB308}" srcId="{CA65941F-710A-4DFA-8937-B68780115EDD}" destId="{0C1C903E-7BE6-485C-8A59-9D022CD97F47}" srcOrd="0" destOrd="0" parTransId="{F6518A0B-2DA3-409D-871E-CC038E9BC77C}" sibTransId="{D6B9CAF0-0D19-4011-9B3B-208D7A8F7B2E}"/>
    <dgm:cxn modelId="{06E0D9E3-8157-4CA5-B18E-82085267E32B}" type="presOf" srcId="{0C1C903E-7BE6-485C-8A59-9D022CD97F47}" destId="{06F666AA-20B9-42C1-9EFF-9370A99C11DE}" srcOrd="0" destOrd="1" presId="urn:microsoft.com/office/officeart/2005/8/layout/hList6"/>
    <dgm:cxn modelId="{5432B7ED-657A-4545-8ADF-3DC0AD10A20A}" type="presParOf" srcId="{E9D3551A-F666-4A9B-A737-B600060FA508}" destId="{06F666AA-20B9-42C1-9EFF-9370A99C11D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7D913-0EF0-481D-932A-8CF60A7E4D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BDB5AF-F467-4187-B8AA-551FA935F3B4}">
      <dgm:prSet/>
      <dgm:spPr/>
      <dgm:t>
        <a:bodyPr/>
        <a:lstStyle/>
        <a:p>
          <a:r>
            <a:rPr lang="en-US" b="1" dirty="0" err="1"/>
            <a:t>Permeabilitas</a:t>
          </a:r>
          <a:r>
            <a:rPr lang="en-US" dirty="0"/>
            <a:t>: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meloloskan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/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menembus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melaluinya</a:t>
          </a:r>
          <a:r>
            <a:rPr lang="en-US" dirty="0"/>
            <a:t>.</a:t>
          </a:r>
        </a:p>
      </dgm:t>
    </dgm:pt>
    <dgm:pt modelId="{5CF1DEC2-7B6A-40D0-A5C8-F0ADD41AB22A}" type="parTrans" cxnId="{E2B45F29-C875-4E62-9004-3FE6390B0057}">
      <dgm:prSet/>
      <dgm:spPr/>
      <dgm:t>
        <a:bodyPr/>
        <a:lstStyle/>
        <a:p>
          <a:endParaRPr lang="en-US"/>
        </a:p>
      </dgm:t>
    </dgm:pt>
    <dgm:pt modelId="{E4C4EE80-AC1C-4F87-87F9-F57285AA97A4}" type="sibTrans" cxnId="{E2B45F29-C875-4E62-9004-3FE6390B0057}">
      <dgm:prSet/>
      <dgm:spPr/>
      <dgm:t>
        <a:bodyPr/>
        <a:lstStyle/>
        <a:p>
          <a:endParaRPr lang="en-US"/>
        </a:p>
      </dgm:t>
    </dgm:pt>
    <dgm:pt modelId="{54FE312E-CDE1-4BD7-8775-F06C507C7950}">
      <dgm:prSet/>
      <dgm:spPr/>
      <dgm:t>
        <a:bodyPr/>
        <a:lstStyle/>
        <a:p>
          <a:r>
            <a:rPr lang="en-US" i="1" dirty="0"/>
            <a:t>Permeable Boundaries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/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mengalir</a:t>
          </a:r>
          <a:r>
            <a:rPr lang="en-US" dirty="0"/>
            <a:t> </a:t>
          </a:r>
          <a:r>
            <a:rPr lang="en-US" dirty="0" err="1"/>
            <a:t>masuk</a:t>
          </a:r>
          <a:r>
            <a:rPr lang="en-US" dirty="0"/>
            <a:t> dan </a:t>
          </a:r>
          <a:r>
            <a:rPr lang="en-US" dirty="0" err="1"/>
            <a:t>keluar</a:t>
          </a:r>
          <a:r>
            <a:rPr lang="en-US" dirty="0"/>
            <a:t>.</a:t>
          </a:r>
        </a:p>
      </dgm:t>
    </dgm:pt>
    <dgm:pt modelId="{E597818E-DA22-4B99-AF26-7D67C5820752}" type="parTrans" cxnId="{3755D7F0-5F32-40C5-9BF7-0FEAB84642BD}">
      <dgm:prSet/>
      <dgm:spPr/>
      <dgm:t>
        <a:bodyPr/>
        <a:lstStyle/>
        <a:p>
          <a:endParaRPr lang="en-US"/>
        </a:p>
      </dgm:t>
    </dgm:pt>
    <dgm:pt modelId="{2AEA00BF-F1E5-4D58-85AA-D2021FCAEC09}" type="sibTrans" cxnId="{3755D7F0-5F32-40C5-9BF7-0FEAB84642BD}">
      <dgm:prSet/>
      <dgm:spPr/>
      <dgm:t>
        <a:bodyPr/>
        <a:lstStyle/>
        <a:p>
          <a:endParaRPr lang="en-US"/>
        </a:p>
      </dgm:t>
    </dgm:pt>
    <dgm:pt modelId="{67DAF595-58AC-4D41-98AE-47888FD732ED}">
      <dgm:prSet/>
      <dgm:spPr/>
      <dgm:t>
        <a:bodyPr/>
        <a:lstStyle/>
        <a:p>
          <a:r>
            <a:rPr lang="en-US"/>
            <a:t>Sistem sosial memerlukan beberapa tingkat permeabilitas untuk tetap bertahan.</a:t>
          </a:r>
          <a:endParaRPr lang="en-US" dirty="0"/>
        </a:p>
      </dgm:t>
    </dgm:pt>
    <dgm:pt modelId="{A468F2D6-B591-4405-B83E-C60C6327F583}" type="parTrans" cxnId="{0919C6AE-CAD5-4F84-9AC1-1F284EB0F90C}">
      <dgm:prSet/>
      <dgm:spPr/>
      <dgm:t>
        <a:bodyPr/>
        <a:lstStyle/>
        <a:p>
          <a:endParaRPr lang="en-US"/>
        </a:p>
      </dgm:t>
    </dgm:pt>
    <dgm:pt modelId="{DFC89031-6BF8-41F7-AC8A-F28707A62EBB}" type="sibTrans" cxnId="{0919C6AE-CAD5-4F84-9AC1-1F284EB0F90C}">
      <dgm:prSet/>
      <dgm:spPr/>
      <dgm:t>
        <a:bodyPr/>
        <a:lstStyle/>
        <a:p>
          <a:endParaRPr lang="en-US"/>
        </a:p>
      </dgm:t>
    </dgm:pt>
    <dgm:pt modelId="{0D3A6CB5-2D17-4AE1-9D75-72A3B905779D}">
      <dgm:prSet/>
      <dgm:spPr/>
      <dgm:t>
        <a:bodyPr/>
        <a:lstStyle/>
        <a:p>
          <a:r>
            <a:rPr lang="en-US" dirty="0"/>
            <a:t>Ada </a:t>
          </a:r>
          <a:r>
            <a:rPr lang="en-US" dirty="0" err="1"/>
            <a:t>organisasi</a:t>
          </a:r>
          <a:r>
            <a:rPr lang="en-US" dirty="0"/>
            <a:t> yang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batas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permeabel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memfasilitasi</a:t>
          </a:r>
          <a:r>
            <a:rPr lang="en-US" dirty="0"/>
            <a:t> proses </a:t>
          </a:r>
          <a:r>
            <a:rPr lang="en-US" dirty="0" err="1"/>
            <a:t>pertukaran</a:t>
          </a:r>
          <a:r>
            <a:rPr lang="en-US" dirty="0"/>
            <a:t>, </a:t>
          </a:r>
          <a:r>
            <a:rPr lang="en-US" dirty="0" err="1"/>
            <a:t>sedangkan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yang </a:t>
          </a:r>
          <a:r>
            <a:rPr lang="en-US" dirty="0" err="1"/>
            <a:t>relatif</a:t>
          </a:r>
          <a:r>
            <a:rPr lang="en-US" dirty="0"/>
            <a:t> </a:t>
          </a:r>
          <a:r>
            <a:rPr lang="en-US" dirty="0" err="1"/>
            <a:t>tertutup</a:t>
          </a:r>
          <a:r>
            <a:rPr lang="en-US" dirty="0"/>
            <a:t>.</a:t>
          </a:r>
        </a:p>
      </dgm:t>
    </dgm:pt>
    <dgm:pt modelId="{A0C35DF3-625F-4067-917F-650AA2CF633B}" type="parTrans" cxnId="{6B8762A8-8CA7-4086-86F9-0FF4CFE1D749}">
      <dgm:prSet/>
      <dgm:spPr/>
      <dgm:t>
        <a:bodyPr/>
        <a:lstStyle/>
        <a:p>
          <a:endParaRPr lang="en-US"/>
        </a:p>
      </dgm:t>
    </dgm:pt>
    <dgm:pt modelId="{4BDC5A29-CDA1-4484-B0A0-C42C978D7BA8}" type="sibTrans" cxnId="{6B8762A8-8CA7-4086-86F9-0FF4CFE1D749}">
      <dgm:prSet/>
      <dgm:spPr/>
      <dgm:t>
        <a:bodyPr/>
        <a:lstStyle/>
        <a:p>
          <a:endParaRPr lang="en-US"/>
        </a:p>
      </dgm:t>
    </dgm:pt>
    <dgm:pt modelId="{409F2A62-59E9-4830-9776-D4B2CB1B20CA}" type="pres">
      <dgm:prSet presAssocID="{F4B7D913-0EF0-481D-932A-8CF60A7E4D11}" presName="diagram" presStyleCnt="0">
        <dgm:presLayoutVars>
          <dgm:dir/>
          <dgm:resizeHandles val="exact"/>
        </dgm:presLayoutVars>
      </dgm:prSet>
      <dgm:spPr/>
    </dgm:pt>
    <dgm:pt modelId="{E4DADA22-021F-4C8B-85B0-5F3D5870C832}" type="pres">
      <dgm:prSet presAssocID="{87BDB5AF-F467-4187-B8AA-551FA935F3B4}" presName="node" presStyleLbl="node1" presStyleIdx="0" presStyleCnt="4">
        <dgm:presLayoutVars>
          <dgm:bulletEnabled val="1"/>
        </dgm:presLayoutVars>
      </dgm:prSet>
      <dgm:spPr/>
    </dgm:pt>
    <dgm:pt modelId="{A9F9A491-7A02-44D9-BECA-965C860BDDB4}" type="pres">
      <dgm:prSet presAssocID="{E4C4EE80-AC1C-4F87-87F9-F57285AA97A4}" presName="sibTrans" presStyleCnt="0"/>
      <dgm:spPr/>
    </dgm:pt>
    <dgm:pt modelId="{9B005786-01F2-41AF-BE24-95DBF2C903B5}" type="pres">
      <dgm:prSet presAssocID="{54FE312E-CDE1-4BD7-8775-F06C507C7950}" presName="node" presStyleLbl="node1" presStyleIdx="1" presStyleCnt="4">
        <dgm:presLayoutVars>
          <dgm:bulletEnabled val="1"/>
        </dgm:presLayoutVars>
      </dgm:prSet>
      <dgm:spPr/>
    </dgm:pt>
    <dgm:pt modelId="{EF300616-7703-49AF-BB39-4CC3BAEEB064}" type="pres">
      <dgm:prSet presAssocID="{2AEA00BF-F1E5-4D58-85AA-D2021FCAEC09}" presName="sibTrans" presStyleCnt="0"/>
      <dgm:spPr/>
    </dgm:pt>
    <dgm:pt modelId="{5208AED0-2927-4770-8337-D9237FE86C82}" type="pres">
      <dgm:prSet presAssocID="{67DAF595-58AC-4D41-98AE-47888FD732ED}" presName="node" presStyleLbl="node1" presStyleIdx="2" presStyleCnt="4">
        <dgm:presLayoutVars>
          <dgm:bulletEnabled val="1"/>
        </dgm:presLayoutVars>
      </dgm:prSet>
      <dgm:spPr/>
    </dgm:pt>
    <dgm:pt modelId="{D6EA66FF-E66E-4169-9C25-9A5F9127ADB2}" type="pres">
      <dgm:prSet presAssocID="{DFC89031-6BF8-41F7-AC8A-F28707A62EBB}" presName="sibTrans" presStyleCnt="0"/>
      <dgm:spPr/>
    </dgm:pt>
    <dgm:pt modelId="{4DC0FB88-F515-4E7E-80E6-3BCB37F774ED}" type="pres">
      <dgm:prSet presAssocID="{0D3A6CB5-2D17-4AE1-9D75-72A3B905779D}" presName="node" presStyleLbl="node1" presStyleIdx="3" presStyleCnt="4">
        <dgm:presLayoutVars>
          <dgm:bulletEnabled val="1"/>
        </dgm:presLayoutVars>
      </dgm:prSet>
      <dgm:spPr/>
    </dgm:pt>
  </dgm:ptLst>
  <dgm:cxnLst>
    <dgm:cxn modelId="{3300EB1E-551E-4ED6-A56F-F7CDA59AED93}" type="presOf" srcId="{F4B7D913-0EF0-481D-932A-8CF60A7E4D11}" destId="{409F2A62-59E9-4830-9776-D4B2CB1B20CA}" srcOrd="0" destOrd="0" presId="urn:microsoft.com/office/officeart/2005/8/layout/default"/>
    <dgm:cxn modelId="{E2B45F29-C875-4E62-9004-3FE6390B0057}" srcId="{F4B7D913-0EF0-481D-932A-8CF60A7E4D11}" destId="{87BDB5AF-F467-4187-B8AA-551FA935F3B4}" srcOrd="0" destOrd="0" parTransId="{5CF1DEC2-7B6A-40D0-A5C8-F0ADD41AB22A}" sibTransId="{E4C4EE80-AC1C-4F87-87F9-F57285AA97A4}"/>
    <dgm:cxn modelId="{2EEB8B45-4494-4E17-9686-239A204E63F2}" type="presOf" srcId="{0D3A6CB5-2D17-4AE1-9D75-72A3B905779D}" destId="{4DC0FB88-F515-4E7E-80E6-3BCB37F774ED}" srcOrd="0" destOrd="0" presId="urn:microsoft.com/office/officeart/2005/8/layout/default"/>
    <dgm:cxn modelId="{7326326C-84ED-45AB-868A-CE67A98DD2C9}" type="presOf" srcId="{67DAF595-58AC-4D41-98AE-47888FD732ED}" destId="{5208AED0-2927-4770-8337-D9237FE86C82}" srcOrd="0" destOrd="0" presId="urn:microsoft.com/office/officeart/2005/8/layout/default"/>
    <dgm:cxn modelId="{6B8762A8-8CA7-4086-86F9-0FF4CFE1D749}" srcId="{F4B7D913-0EF0-481D-932A-8CF60A7E4D11}" destId="{0D3A6CB5-2D17-4AE1-9D75-72A3B905779D}" srcOrd="3" destOrd="0" parTransId="{A0C35DF3-625F-4067-917F-650AA2CF633B}" sibTransId="{4BDC5A29-CDA1-4484-B0A0-C42C978D7BA8}"/>
    <dgm:cxn modelId="{0919C6AE-CAD5-4F84-9AC1-1F284EB0F90C}" srcId="{F4B7D913-0EF0-481D-932A-8CF60A7E4D11}" destId="{67DAF595-58AC-4D41-98AE-47888FD732ED}" srcOrd="2" destOrd="0" parTransId="{A468F2D6-B591-4405-B83E-C60C6327F583}" sibTransId="{DFC89031-6BF8-41F7-AC8A-F28707A62EBB}"/>
    <dgm:cxn modelId="{494ADFE9-FD0B-4ACF-AE9A-6B1E5F04B498}" type="presOf" srcId="{54FE312E-CDE1-4BD7-8775-F06C507C7950}" destId="{9B005786-01F2-41AF-BE24-95DBF2C903B5}" srcOrd="0" destOrd="0" presId="urn:microsoft.com/office/officeart/2005/8/layout/default"/>
    <dgm:cxn modelId="{3755D7F0-5F32-40C5-9BF7-0FEAB84642BD}" srcId="{F4B7D913-0EF0-481D-932A-8CF60A7E4D11}" destId="{54FE312E-CDE1-4BD7-8775-F06C507C7950}" srcOrd="1" destOrd="0" parTransId="{E597818E-DA22-4B99-AF26-7D67C5820752}" sibTransId="{2AEA00BF-F1E5-4D58-85AA-D2021FCAEC09}"/>
    <dgm:cxn modelId="{9A779EF1-2EDD-4BFA-8899-18A75FE8F06B}" type="presOf" srcId="{87BDB5AF-F467-4187-B8AA-551FA935F3B4}" destId="{E4DADA22-021F-4C8B-85B0-5F3D5870C832}" srcOrd="0" destOrd="0" presId="urn:microsoft.com/office/officeart/2005/8/layout/default"/>
    <dgm:cxn modelId="{35315E4C-0B64-4A87-A977-687213FFB804}" type="presParOf" srcId="{409F2A62-59E9-4830-9776-D4B2CB1B20CA}" destId="{E4DADA22-021F-4C8B-85B0-5F3D5870C832}" srcOrd="0" destOrd="0" presId="urn:microsoft.com/office/officeart/2005/8/layout/default"/>
    <dgm:cxn modelId="{A4DF0AB0-208E-4738-B5A9-FE52AFF0C4DA}" type="presParOf" srcId="{409F2A62-59E9-4830-9776-D4B2CB1B20CA}" destId="{A9F9A491-7A02-44D9-BECA-965C860BDDB4}" srcOrd="1" destOrd="0" presId="urn:microsoft.com/office/officeart/2005/8/layout/default"/>
    <dgm:cxn modelId="{D3CE921B-4A96-4424-B951-85373120F29F}" type="presParOf" srcId="{409F2A62-59E9-4830-9776-D4B2CB1B20CA}" destId="{9B005786-01F2-41AF-BE24-95DBF2C903B5}" srcOrd="2" destOrd="0" presId="urn:microsoft.com/office/officeart/2005/8/layout/default"/>
    <dgm:cxn modelId="{21F3E0A3-8DBA-453C-84F3-EBD053F3DECE}" type="presParOf" srcId="{409F2A62-59E9-4830-9776-D4B2CB1B20CA}" destId="{EF300616-7703-49AF-BB39-4CC3BAEEB064}" srcOrd="3" destOrd="0" presId="urn:microsoft.com/office/officeart/2005/8/layout/default"/>
    <dgm:cxn modelId="{B8DCC80B-E849-498A-9064-966086D8F587}" type="presParOf" srcId="{409F2A62-59E9-4830-9776-D4B2CB1B20CA}" destId="{5208AED0-2927-4770-8337-D9237FE86C82}" srcOrd="4" destOrd="0" presId="urn:microsoft.com/office/officeart/2005/8/layout/default"/>
    <dgm:cxn modelId="{6A4DDB63-EDEF-45B0-A528-EEC206BBCA1D}" type="presParOf" srcId="{409F2A62-59E9-4830-9776-D4B2CB1B20CA}" destId="{D6EA66FF-E66E-4169-9C25-9A5F9127ADB2}" srcOrd="5" destOrd="0" presId="urn:microsoft.com/office/officeart/2005/8/layout/default"/>
    <dgm:cxn modelId="{F6A08BAC-93B9-46BD-ADA4-642EE301EB26}" type="presParOf" srcId="{409F2A62-59E9-4830-9776-D4B2CB1B20CA}" destId="{4DC0FB88-F515-4E7E-80E6-3BCB37F774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F90B4D-D748-40B8-AF6A-3C35EBFB54EC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F5A1514-771C-4D1F-9372-1A2A241917F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1. </a:t>
          </a:r>
          <a:r>
            <a:rPr lang="en-US" b="0" i="0" dirty="0" err="1"/>
            <a:t>Sistem</a:t>
          </a:r>
          <a:r>
            <a:rPr lang="en-US" b="0" i="0" dirty="0"/>
            <a:t> </a:t>
          </a:r>
          <a:r>
            <a:rPr lang="en-US" b="0" i="0" dirty="0" err="1"/>
            <a:t>memasukan</a:t>
          </a:r>
          <a:r>
            <a:rPr lang="en-US" b="0" i="0" dirty="0"/>
            <a:t> material </a:t>
          </a:r>
          <a:r>
            <a:rPr lang="en-US" b="0" i="0" dirty="0" err="1"/>
            <a:t>atau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</a:t>
          </a:r>
          <a:r>
            <a:rPr lang="en-US" b="0" i="0" dirty="0" err="1"/>
            <a:t>dari</a:t>
          </a:r>
          <a:r>
            <a:rPr lang="en-US" b="0" i="0" dirty="0"/>
            <a:t> </a:t>
          </a:r>
          <a:r>
            <a:rPr lang="en-US" b="0" i="0" dirty="0" err="1"/>
            <a:t>lingkungannya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</a:t>
          </a:r>
          <a:r>
            <a:rPr lang="en-US" b="0" i="0" dirty="0" err="1"/>
            <a:t>batasan</a:t>
          </a:r>
          <a:r>
            <a:rPr lang="en-US" b="0" i="0" dirty="0"/>
            <a:t> yang </a:t>
          </a:r>
          <a:r>
            <a:rPr lang="en-US" b="0" i="0" dirty="0" err="1"/>
            <a:t>dapat</a:t>
          </a:r>
          <a:r>
            <a:rPr lang="en-US" b="0" i="0" dirty="0"/>
            <a:t> </a:t>
          </a:r>
          <a:r>
            <a:rPr lang="en-US" b="0" i="0" dirty="0" err="1"/>
            <a:t>dilalui</a:t>
          </a:r>
          <a:endParaRPr lang="en-US" dirty="0"/>
        </a:p>
      </dgm:t>
    </dgm:pt>
    <dgm:pt modelId="{079DD5E2-3E1E-4F12-A074-E9E09F0BEC46}" type="parTrans" cxnId="{550C2016-0310-47F1-A962-FB679D4CB93D}">
      <dgm:prSet/>
      <dgm:spPr/>
      <dgm:t>
        <a:bodyPr/>
        <a:lstStyle/>
        <a:p>
          <a:endParaRPr lang="en-US"/>
        </a:p>
      </dgm:t>
    </dgm:pt>
    <dgm:pt modelId="{C462AC93-B0D6-41E8-BDC7-063394F6FF73}" type="sibTrans" cxnId="{550C2016-0310-47F1-A962-FB679D4CB93D}">
      <dgm:prSet/>
      <dgm:spPr/>
      <dgm:t>
        <a:bodyPr/>
        <a:lstStyle/>
        <a:p>
          <a:endParaRPr lang="en-US"/>
        </a:p>
      </dgm:t>
    </dgm:pt>
    <dgm:pt modelId="{2645A835-1112-4B8F-A299-DE8E79BCB782}">
      <dgm:prSet/>
      <dgm:spPr/>
      <dgm:t>
        <a:bodyPr/>
        <a:lstStyle/>
        <a:p>
          <a:r>
            <a:rPr lang="en-US" b="0" i="0" dirty="0"/>
            <a:t>2. </a:t>
          </a:r>
          <a:r>
            <a:rPr lang="en-US" b="0" i="0" dirty="0" err="1"/>
            <a:t>Sistem</a:t>
          </a:r>
          <a:r>
            <a:rPr lang="en-US" b="0" i="0" dirty="0"/>
            <a:t> </a:t>
          </a:r>
          <a:r>
            <a:rPr lang="en-US" b="0" i="0" dirty="0" err="1"/>
            <a:t>bekerja</a:t>
          </a:r>
          <a:r>
            <a:rPr lang="en-US" b="0" i="0" dirty="0"/>
            <a:t> </a:t>
          </a:r>
          <a:r>
            <a:rPr lang="en-US" b="0" i="0" dirty="0" err="1"/>
            <a:t>mengelola</a:t>
          </a:r>
          <a:r>
            <a:rPr lang="en-US" b="0" i="0" dirty="0"/>
            <a:t> input </a:t>
          </a:r>
          <a:r>
            <a:rPr lang="en-US" b="0" i="0" dirty="0" err="1"/>
            <a:t>tadi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</a:t>
          </a:r>
          <a:r>
            <a:rPr lang="en-US" b="0" i="0" dirty="0" err="1"/>
            <a:t>sebuah</a:t>
          </a:r>
          <a:r>
            <a:rPr lang="en-US" b="0" i="0" dirty="0"/>
            <a:t> proses </a:t>
          </a:r>
          <a:r>
            <a:rPr lang="en-US" b="0" i="0" dirty="0" err="1"/>
            <a:t>transformasi</a:t>
          </a:r>
          <a:r>
            <a:rPr lang="en-US" b="0" i="0" dirty="0"/>
            <a:t> </a:t>
          </a:r>
          <a:endParaRPr lang="en-US" dirty="0"/>
        </a:p>
      </dgm:t>
    </dgm:pt>
    <dgm:pt modelId="{E339667E-C0AD-48EA-9E70-83794BBA0922}" type="parTrans" cxnId="{E505B1D3-A2AE-455C-B420-38580C8BDF72}">
      <dgm:prSet/>
      <dgm:spPr/>
      <dgm:t>
        <a:bodyPr/>
        <a:lstStyle/>
        <a:p>
          <a:endParaRPr lang="en-US"/>
        </a:p>
      </dgm:t>
    </dgm:pt>
    <dgm:pt modelId="{7C8544B4-81A1-4E96-AE93-7B556C1D8DDC}" type="sibTrans" cxnId="{E505B1D3-A2AE-455C-B420-38580C8BDF72}">
      <dgm:prSet/>
      <dgm:spPr/>
      <dgm:t>
        <a:bodyPr/>
        <a:lstStyle/>
        <a:p>
          <a:endParaRPr lang="en-US"/>
        </a:p>
      </dgm:t>
    </dgm:pt>
    <dgm:pt modelId="{A170B425-E65E-406D-AD12-EECBDBAA7974}">
      <dgm:prSet/>
      <dgm:spPr/>
      <dgm:t>
        <a:bodyPr/>
        <a:lstStyle/>
        <a:p>
          <a:r>
            <a:rPr lang="en-US" b="0" i="0" dirty="0"/>
            <a:t>3.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sistem</a:t>
          </a:r>
          <a:r>
            <a:rPr lang="en-US" b="0" i="0" dirty="0"/>
            <a:t> </a:t>
          </a:r>
          <a:r>
            <a:rPr lang="en-US" b="0" i="0" dirty="0" err="1"/>
            <a:t>mengembalikan</a:t>
          </a:r>
          <a:r>
            <a:rPr lang="en-US" b="0" i="0" dirty="0"/>
            <a:t> output yang </a:t>
          </a:r>
          <a:r>
            <a:rPr lang="en-US" b="0" i="0" dirty="0" err="1"/>
            <a:t>telah</a:t>
          </a:r>
          <a:r>
            <a:rPr lang="en-US" b="0" i="0" dirty="0"/>
            <a:t> </a:t>
          </a:r>
          <a:r>
            <a:rPr lang="en-US" b="0" i="0" dirty="0" err="1"/>
            <a:t>ditransformasikan</a:t>
          </a:r>
          <a:r>
            <a:rPr lang="en-US" b="0" i="0" dirty="0"/>
            <a:t> </a:t>
          </a:r>
          <a:r>
            <a:rPr lang="en-US" b="0" i="0" dirty="0" err="1"/>
            <a:t>ke</a:t>
          </a:r>
          <a:r>
            <a:rPr lang="en-US" b="0" i="0" dirty="0"/>
            <a:t> </a:t>
          </a:r>
          <a:r>
            <a:rPr lang="en-US" b="0" i="0" dirty="0" err="1"/>
            <a:t>lingkungannya</a:t>
          </a:r>
          <a:r>
            <a:rPr lang="en-US" b="0" i="0" dirty="0"/>
            <a:t>.</a:t>
          </a:r>
          <a:endParaRPr lang="en-US" dirty="0"/>
        </a:p>
      </dgm:t>
    </dgm:pt>
    <dgm:pt modelId="{F1DA5408-C557-4254-B0E9-A02402C5FF9A}" type="parTrans" cxnId="{F92D024A-102B-48BA-847B-6836C7F5B29F}">
      <dgm:prSet/>
      <dgm:spPr/>
      <dgm:t>
        <a:bodyPr/>
        <a:lstStyle/>
        <a:p>
          <a:endParaRPr lang="en-US"/>
        </a:p>
      </dgm:t>
    </dgm:pt>
    <dgm:pt modelId="{A239C469-C3CA-486D-9F42-3931D78311D3}" type="sibTrans" cxnId="{F92D024A-102B-48BA-847B-6836C7F5B29F}">
      <dgm:prSet/>
      <dgm:spPr/>
      <dgm:t>
        <a:bodyPr/>
        <a:lstStyle/>
        <a:p>
          <a:endParaRPr lang="en-US"/>
        </a:p>
      </dgm:t>
    </dgm:pt>
    <dgm:pt modelId="{B8B33BB3-F60F-4F32-979B-A938B81C9FC9}" type="pres">
      <dgm:prSet presAssocID="{D1F90B4D-D748-40B8-AF6A-3C35EBFB54EC}" presName="diagram" presStyleCnt="0">
        <dgm:presLayoutVars>
          <dgm:dir/>
          <dgm:resizeHandles val="exact"/>
        </dgm:presLayoutVars>
      </dgm:prSet>
      <dgm:spPr/>
    </dgm:pt>
    <dgm:pt modelId="{07FABD27-C946-44D0-A376-09019F92F7CD}" type="pres">
      <dgm:prSet presAssocID="{AF5A1514-771C-4D1F-9372-1A2A241917FC}" presName="node" presStyleLbl="node1" presStyleIdx="0" presStyleCnt="3">
        <dgm:presLayoutVars>
          <dgm:bulletEnabled val="1"/>
        </dgm:presLayoutVars>
      </dgm:prSet>
      <dgm:spPr/>
    </dgm:pt>
    <dgm:pt modelId="{12700525-0449-432A-A264-1EAD04505EC2}" type="pres">
      <dgm:prSet presAssocID="{C462AC93-B0D6-41E8-BDC7-063394F6FF73}" presName="sibTrans" presStyleCnt="0"/>
      <dgm:spPr/>
    </dgm:pt>
    <dgm:pt modelId="{5FCA5196-65E0-427D-9C79-485F3CE618C6}" type="pres">
      <dgm:prSet presAssocID="{2645A835-1112-4B8F-A299-DE8E79BCB782}" presName="node" presStyleLbl="node1" presStyleIdx="1" presStyleCnt="3">
        <dgm:presLayoutVars>
          <dgm:bulletEnabled val="1"/>
        </dgm:presLayoutVars>
      </dgm:prSet>
      <dgm:spPr/>
    </dgm:pt>
    <dgm:pt modelId="{6C8D3121-C9EA-4F2E-B93A-2AFA547916D9}" type="pres">
      <dgm:prSet presAssocID="{7C8544B4-81A1-4E96-AE93-7B556C1D8DDC}" presName="sibTrans" presStyleCnt="0"/>
      <dgm:spPr/>
    </dgm:pt>
    <dgm:pt modelId="{0210A34C-5C38-451A-A0BD-522C9BA219EC}" type="pres">
      <dgm:prSet presAssocID="{A170B425-E65E-406D-AD12-EECBDBAA7974}" presName="node" presStyleLbl="node1" presStyleIdx="2" presStyleCnt="3">
        <dgm:presLayoutVars>
          <dgm:bulletEnabled val="1"/>
        </dgm:presLayoutVars>
      </dgm:prSet>
      <dgm:spPr/>
    </dgm:pt>
  </dgm:ptLst>
  <dgm:cxnLst>
    <dgm:cxn modelId="{23BE7813-598B-4817-AE13-6CD202408522}" type="presOf" srcId="{AF5A1514-771C-4D1F-9372-1A2A241917FC}" destId="{07FABD27-C946-44D0-A376-09019F92F7CD}" srcOrd="0" destOrd="0" presId="urn:microsoft.com/office/officeart/2005/8/layout/default"/>
    <dgm:cxn modelId="{550C2016-0310-47F1-A962-FB679D4CB93D}" srcId="{D1F90B4D-D748-40B8-AF6A-3C35EBFB54EC}" destId="{AF5A1514-771C-4D1F-9372-1A2A241917FC}" srcOrd="0" destOrd="0" parTransId="{079DD5E2-3E1E-4F12-A074-E9E09F0BEC46}" sibTransId="{C462AC93-B0D6-41E8-BDC7-063394F6FF73}"/>
    <dgm:cxn modelId="{F92D024A-102B-48BA-847B-6836C7F5B29F}" srcId="{D1F90B4D-D748-40B8-AF6A-3C35EBFB54EC}" destId="{A170B425-E65E-406D-AD12-EECBDBAA7974}" srcOrd="2" destOrd="0" parTransId="{F1DA5408-C557-4254-B0E9-A02402C5FF9A}" sibTransId="{A239C469-C3CA-486D-9F42-3931D78311D3}"/>
    <dgm:cxn modelId="{FBE73352-2987-4723-A6CD-94262FE0C079}" type="presOf" srcId="{2645A835-1112-4B8F-A299-DE8E79BCB782}" destId="{5FCA5196-65E0-427D-9C79-485F3CE618C6}" srcOrd="0" destOrd="0" presId="urn:microsoft.com/office/officeart/2005/8/layout/default"/>
    <dgm:cxn modelId="{2B9EDAA1-0F5C-4A3F-99D3-CE96AF3C3EDB}" type="presOf" srcId="{D1F90B4D-D748-40B8-AF6A-3C35EBFB54EC}" destId="{B8B33BB3-F60F-4F32-979B-A938B81C9FC9}" srcOrd="0" destOrd="0" presId="urn:microsoft.com/office/officeart/2005/8/layout/default"/>
    <dgm:cxn modelId="{8F379CCE-9A62-4248-BC06-5E7B0B65D3C9}" type="presOf" srcId="{A170B425-E65E-406D-AD12-EECBDBAA7974}" destId="{0210A34C-5C38-451A-A0BD-522C9BA219EC}" srcOrd="0" destOrd="0" presId="urn:microsoft.com/office/officeart/2005/8/layout/default"/>
    <dgm:cxn modelId="{E505B1D3-A2AE-455C-B420-38580C8BDF72}" srcId="{D1F90B4D-D748-40B8-AF6A-3C35EBFB54EC}" destId="{2645A835-1112-4B8F-A299-DE8E79BCB782}" srcOrd="1" destOrd="0" parTransId="{E339667E-C0AD-48EA-9E70-83794BBA0922}" sibTransId="{7C8544B4-81A1-4E96-AE93-7B556C1D8DDC}"/>
    <dgm:cxn modelId="{0E0E5D3D-086F-4584-8DFE-D7A6706FF574}" type="presParOf" srcId="{B8B33BB3-F60F-4F32-979B-A938B81C9FC9}" destId="{07FABD27-C946-44D0-A376-09019F92F7CD}" srcOrd="0" destOrd="0" presId="urn:microsoft.com/office/officeart/2005/8/layout/default"/>
    <dgm:cxn modelId="{ECDE7EF2-ECCC-44B9-AFB7-1329DD560837}" type="presParOf" srcId="{B8B33BB3-F60F-4F32-979B-A938B81C9FC9}" destId="{12700525-0449-432A-A264-1EAD04505EC2}" srcOrd="1" destOrd="0" presId="urn:microsoft.com/office/officeart/2005/8/layout/default"/>
    <dgm:cxn modelId="{8B57DA80-C931-4B91-9B8A-BC421809F16A}" type="presParOf" srcId="{B8B33BB3-F60F-4F32-979B-A938B81C9FC9}" destId="{5FCA5196-65E0-427D-9C79-485F3CE618C6}" srcOrd="2" destOrd="0" presId="urn:microsoft.com/office/officeart/2005/8/layout/default"/>
    <dgm:cxn modelId="{53675C35-8109-4C29-A61A-81FAF943E048}" type="presParOf" srcId="{B8B33BB3-F60F-4F32-979B-A938B81C9FC9}" destId="{6C8D3121-C9EA-4F2E-B93A-2AFA547916D9}" srcOrd="3" destOrd="0" presId="urn:microsoft.com/office/officeart/2005/8/layout/default"/>
    <dgm:cxn modelId="{EBA8EF99-B986-401D-B743-375021BE0154}" type="presParOf" srcId="{B8B33BB3-F60F-4F32-979B-A938B81C9FC9}" destId="{0210A34C-5C38-451A-A0BD-522C9BA219E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58650D-6B78-4852-8F29-B9B8FEFA4922}" type="doc">
      <dgm:prSet loTypeId="urn:microsoft.com/office/officeart/2005/8/layout/process4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B2D4AC7-3081-42DD-85E5-6D6C93E5A848}">
      <dgm:prSet phldrT="[Text]" custT="1"/>
      <dgm:spPr/>
      <dgm:t>
        <a:bodyPr/>
        <a:lstStyle/>
        <a:p>
          <a:pPr algn="l"/>
          <a:r>
            <a:rPr lang="en-US" sz="2000" b="0" i="0" dirty="0" err="1">
              <a:solidFill>
                <a:schemeClr val="tx1"/>
              </a:solidFill>
            </a:rPr>
            <a:t>sifat</a:t>
          </a:r>
          <a:r>
            <a:rPr lang="en-US" sz="2000" b="0" i="0" dirty="0">
              <a:solidFill>
                <a:schemeClr val="tx1"/>
              </a:solidFill>
            </a:rPr>
            <a:t> </a:t>
          </a:r>
          <a:r>
            <a:rPr lang="en-US" sz="2000" b="0" i="0" dirty="0" err="1">
              <a:solidFill>
                <a:schemeClr val="tx1"/>
              </a:solidFill>
            </a:rPr>
            <a:t>sistem</a:t>
          </a:r>
          <a:r>
            <a:rPr lang="en-US" sz="2000" b="0" i="0" dirty="0">
              <a:solidFill>
                <a:schemeClr val="tx1"/>
              </a:solidFill>
            </a:rPr>
            <a:t> yang </a:t>
          </a:r>
          <a:r>
            <a:rPr lang="en-US" sz="2000" b="0" i="0" dirty="0" err="1">
              <a:solidFill>
                <a:schemeClr val="tx1"/>
              </a:solidFill>
            </a:rPr>
            <a:t>muncul</a:t>
          </a:r>
          <a:r>
            <a:rPr lang="en-US" sz="2000" b="0" i="0" dirty="0">
              <a:solidFill>
                <a:schemeClr val="tx1"/>
              </a:solidFill>
            </a:rPr>
            <a:t> </a:t>
          </a:r>
          <a:r>
            <a:rPr lang="en-US" sz="2000" b="0" i="0" dirty="0" err="1">
              <a:solidFill>
                <a:schemeClr val="tx1"/>
              </a:solidFill>
            </a:rPr>
            <a:t>dari</a:t>
          </a:r>
          <a:r>
            <a:rPr lang="en-US" sz="2000" b="0" i="0" dirty="0">
              <a:solidFill>
                <a:schemeClr val="tx1"/>
              </a:solidFill>
            </a:rPr>
            <a:t> </a:t>
          </a:r>
          <a:r>
            <a:rPr lang="en-US" sz="2000" b="0" i="0" dirty="0" err="1">
              <a:solidFill>
                <a:schemeClr val="tx1"/>
              </a:solidFill>
            </a:rPr>
            <a:t>interaksi</a:t>
          </a:r>
          <a:r>
            <a:rPr lang="en-US" sz="2000" b="0" i="0" dirty="0">
              <a:solidFill>
                <a:schemeClr val="tx1"/>
              </a:solidFill>
            </a:rPr>
            <a:t> </a:t>
          </a:r>
          <a:r>
            <a:rPr lang="en-US" sz="2000" b="0" i="0" dirty="0" err="1">
              <a:solidFill>
                <a:schemeClr val="tx1"/>
              </a:solidFill>
            </a:rPr>
            <a:t>komponen</a:t>
          </a:r>
          <a:r>
            <a:rPr lang="en-US" sz="2000" b="0" i="0" dirty="0">
              <a:solidFill>
                <a:schemeClr val="tx1"/>
              </a:solidFill>
            </a:rPr>
            <a:t> dan proses.</a:t>
          </a:r>
        </a:p>
      </dgm:t>
    </dgm:pt>
    <dgm:pt modelId="{CCC1AEAB-C826-4FA0-8022-8A3B55A4BB3F}" type="parTrans" cxnId="{F210750D-677E-433A-81C5-71A9F9A6C725}">
      <dgm:prSet/>
      <dgm:spPr/>
      <dgm:t>
        <a:bodyPr/>
        <a:lstStyle/>
        <a:p>
          <a:endParaRPr lang="en-US"/>
        </a:p>
      </dgm:t>
    </dgm:pt>
    <dgm:pt modelId="{AAE035A8-4EC6-43DC-8625-70E3184AE932}" type="sibTrans" cxnId="{F210750D-677E-433A-81C5-71A9F9A6C725}">
      <dgm:prSet/>
      <dgm:spPr/>
      <dgm:t>
        <a:bodyPr/>
        <a:lstStyle/>
        <a:p>
          <a:endParaRPr lang="en-US"/>
        </a:p>
      </dgm:t>
    </dgm:pt>
    <dgm:pt modelId="{D6FBD0DB-4C82-49A5-9E24-ECB9B40120B7}">
      <dgm:prSet phldrT="[Text]" custT="1"/>
      <dgm:spPr/>
      <dgm:t>
        <a:bodyPr/>
        <a:lstStyle/>
        <a:p>
          <a:pPr algn="l"/>
          <a:r>
            <a:rPr lang="en-US" sz="2000" b="0" i="0" dirty="0" err="1"/>
            <a:t>Properti</a:t>
          </a:r>
          <a:r>
            <a:rPr lang="en-US" sz="2000" b="0" i="0" dirty="0"/>
            <a:t> </a:t>
          </a:r>
          <a:r>
            <a:rPr lang="en-US" sz="2000" b="0" i="0" dirty="0" err="1"/>
            <a:t>sistem</a:t>
          </a:r>
          <a:r>
            <a:rPr lang="en-US" sz="2000" b="0" i="0" dirty="0"/>
            <a:t>:</a:t>
          </a:r>
          <a:endParaRPr lang="en-US" sz="2000" dirty="0"/>
        </a:p>
      </dgm:t>
    </dgm:pt>
    <dgm:pt modelId="{A5CEDA76-5422-4DDC-A579-B0BAE4F22E37}" type="parTrans" cxnId="{188FC4F6-506F-4C29-8938-AE5EA0EBFA37}">
      <dgm:prSet/>
      <dgm:spPr/>
      <dgm:t>
        <a:bodyPr/>
        <a:lstStyle/>
        <a:p>
          <a:endParaRPr lang="en-US"/>
        </a:p>
      </dgm:t>
    </dgm:pt>
    <dgm:pt modelId="{6D5D7998-D4F4-4E82-BA4D-48F53F2A9113}" type="sibTrans" cxnId="{188FC4F6-506F-4C29-8938-AE5EA0EBFA37}">
      <dgm:prSet/>
      <dgm:spPr/>
      <dgm:t>
        <a:bodyPr/>
        <a:lstStyle/>
        <a:p>
          <a:endParaRPr lang="en-US"/>
        </a:p>
      </dgm:t>
    </dgm:pt>
    <dgm:pt modelId="{33D1F4D8-118B-4B03-B096-E55EFF66CFB3}">
      <dgm:prSet phldrT="[Text]" custT="1"/>
      <dgm:spPr/>
      <dgm:t>
        <a:bodyPr/>
        <a:lstStyle/>
        <a:p>
          <a:pPr algn="l"/>
          <a:r>
            <a:rPr lang="en-US" sz="1400" b="0" i="0" dirty="0" err="1"/>
            <a:t>holisme</a:t>
          </a:r>
          <a:endParaRPr lang="en-US" sz="1400" dirty="0"/>
        </a:p>
      </dgm:t>
    </dgm:pt>
    <dgm:pt modelId="{C3F91BBA-5FB9-480E-AF3B-F94055389EAF}" type="parTrans" cxnId="{DB9BA460-C726-4A50-B22E-B02A8C549ED2}">
      <dgm:prSet/>
      <dgm:spPr/>
      <dgm:t>
        <a:bodyPr/>
        <a:lstStyle/>
        <a:p>
          <a:endParaRPr lang="en-US"/>
        </a:p>
      </dgm:t>
    </dgm:pt>
    <dgm:pt modelId="{1D3C65D4-5374-4DB6-9BE7-3B1FA960FCAC}" type="sibTrans" cxnId="{DB9BA460-C726-4A50-B22E-B02A8C549ED2}">
      <dgm:prSet/>
      <dgm:spPr/>
      <dgm:t>
        <a:bodyPr/>
        <a:lstStyle/>
        <a:p>
          <a:endParaRPr lang="en-US"/>
        </a:p>
      </dgm:t>
    </dgm:pt>
    <dgm:pt modelId="{520AEDDE-12B0-4F1E-9402-E90BD7F63880}">
      <dgm:prSet phldrT="[Text]" custT="1"/>
      <dgm:spPr/>
      <dgm:t>
        <a:bodyPr/>
        <a:lstStyle/>
        <a:p>
          <a:pPr algn="l"/>
          <a:r>
            <a:rPr lang="en-US" sz="1400" b="0" i="0" dirty="0"/>
            <a:t>equifinality</a:t>
          </a:r>
          <a:endParaRPr lang="en-US" sz="1400" dirty="0"/>
        </a:p>
      </dgm:t>
    </dgm:pt>
    <dgm:pt modelId="{DB7FC036-B725-4452-B0ED-F7D071550FF5}" type="parTrans" cxnId="{ABF20869-97ED-47E5-BE67-4C24D98767FA}">
      <dgm:prSet/>
      <dgm:spPr/>
      <dgm:t>
        <a:bodyPr/>
        <a:lstStyle/>
        <a:p>
          <a:endParaRPr lang="en-US"/>
        </a:p>
      </dgm:t>
    </dgm:pt>
    <dgm:pt modelId="{F4C32A0B-DDD2-4FD4-82BD-04602004BF89}" type="sibTrans" cxnId="{ABF20869-97ED-47E5-BE67-4C24D98767FA}">
      <dgm:prSet/>
      <dgm:spPr/>
      <dgm:t>
        <a:bodyPr/>
        <a:lstStyle/>
        <a:p>
          <a:endParaRPr lang="en-US"/>
        </a:p>
      </dgm:t>
    </dgm:pt>
    <dgm:pt modelId="{3F50F952-AEDA-4068-ACC1-C708C328B872}">
      <dgm:prSet phldrT="[Text]" custT="1"/>
      <dgm:spPr/>
      <dgm:t>
        <a:bodyPr/>
        <a:lstStyle/>
        <a:p>
          <a:pPr algn="l"/>
          <a:r>
            <a:rPr lang="en-US" sz="1400" b="0" i="0" dirty="0" err="1"/>
            <a:t>entropi</a:t>
          </a:r>
          <a:r>
            <a:rPr lang="en-US" sz="1400" b="0" i="0" dirty="0"/>
            <a:t> </a:t>
          </a:r>
          <a:r>
            <a:rPr lang="en-US" sz="1400" b="0" i="0" dirty="0" err="1"/>
            <a:t>negatif</a:t>
          </a:r>
          <a:endParaRPr lang="en-US" sz="1400" dirty="0"/>
        </a:p>
      </dgm:t>
    </dgm:pt>
    <dgm:pt modelId="{A09B2D14-A986-4F17-A266-CAEE36F717C7}" type="parTrans" cxnId="{771442F7-80D7-4627-9152-767614C29DBF}">
      <dgm:prSet/>
      <dgm:spPr/>
      <dgm:t>
        <a:bodyPr/>
        <a:lstStyle/>
        <a:p>
          <a:endParaRPr lang="en-US"/>
        </a:p>
      </dgm:t>
    </dgm:pt>
    <dgm:pt modelId="{B017D3A8-0EFB-4D02-818E-7B68CAA5C94C}" type="sibTrans" cxnId="{771442F7-80D7-4627-9152-767614C29DBF}">
      <dgm:prSet/>
      <dgm:spPr/>
      <dgm:t>
        <a:bodyPr/>
        <a:lstStyle/>
        <a:p>
          <a:endParaRPr lang="en-US"/>
        </a:p>
      </dgm:t>
    </dgm:pt>
    <dgm:pt modelId="{3EAD86CE-56B4-4BE2-AE8C-10311C7CB2D4}">
      <dgm:prSet phldrT="[Text]" custT="1"/>
      <dgm:spPr/>
      <dgm:t>
        <a:bodyPr/>
        <a:lstStyle/>
        <a:p>
          <a:pPr algn="l"/>
          <a:r>
            <a:rPr lang="en-US" sz="1400" b="0" i="0" dirty="0" err="1"/>
            <a:t>variasi</a:t>
          </a:r>
          <a:r>
            <a:rPr lang="en-US" sz="1400" b="0" i="0" dirty="0"/>
            <a:t> yang </a:t>
          </a:r>
          <a:r>
            <a:rPr lang="en-US" sz="1400" b="0" i="0" dirty="0" err="1"/>
            <a:t>diperlukan</a:t>
          </a:r>
          <a:endParaRPr lang="en-US" sz="1400" dirty="0"/>
        </a:p>
      </dgm:t>
    </dgm:pt>
    <dgm:pt modelId="{67EACF03-B41B-4DD0-8613-D93AE42C0B75}" type="parTrans" cxnId="{04FDD4B5-EF10-4149-B4EB-8AD7C55C037E}">
      <dgm:prSet/>
      <dgm:spPr/>
      <dgm:t>
        <a:bodyPr/>
        <a:lstStyle/>
        <a:p>
          <a:endParaRPr lang="en-US"/>
        </a:p>
      </dgm:t>
    </dgm:pt>
    <dgm:pt modelId="{0AECE3A4-784B-45B3-8F1A-51181133E4CD}" type="sibTrans" cxnId="{04FDD4B5-EF10-4149-B4EB-8AD7C55C037E}">
      <dgm:prSet/>
      <dgm:spPr/>
      <dgm:t>
        <a:bodyPr/>
        <a:lstStyle/>
        <a:p>
          <a:endParaRPr lang="en-US"/>
        </a:p>
      </dgm:t>
    </dgm:pt>
    <dgm:pt modelId="{4B26808E-2BC5-4D57-B81A-2EED958B58CB}" type="pres">
      <dgm:prSet presAssocID="{6F58650D-6B78-4852-8F29-B9B8FEFA4922}" presName="Name0" presStyleCnt="0">
        <dgm:presLayoutVars>
          <dgm:dir/>
          <dgm:animLvl val="lvl"/>
          <dgm:resizeHandles val="exact"/>
        </dgm:presLayoutVars>
      </dgm:prSet>
      <dgm:spPr/>
    </dgm:pt>
    <dgm:pt modelId="{0E5766B3-1D23-40C1-A72D-98D287436417}" type="pres">
      <dgm:prSet presAssocID="{D6FBD0DB-4C82-49A5-9E24-ECB9B40120B7}" presName="boxAndChildren" presStyleCnt="0"/>
      <dgm:spPr/>
    </dgm:pt>
    <dgm:pt modelId="{48186FCA-3FE0-4691-8003-5A19BABDEB9C}" type="pres">
      <dgm:prSet presAssocID="{D6FBD0DB-4C82-49A5-9E24-ECB9B40120B7}" presName="parentTextBox" presStyleLbl="node1" presStyleIdx="0" presStyleCnt="2"/>
      <dgm:spPr/>
    </dgm:pt>
    <dgm:pt modelId="{B600815B-9124-482B-8485-58BCB150CE5C}" type="pres">
      <dgm:prSet presAssocID="{D6FBD0DB-4C82-49A5-9E24-ECB9B40120B7}" presName="entireBox" presStyleLbl="node1" presStyleIdx="0" presStyleCnt="2"/>
      <dgm:spPr/>
    </dgm:pt>
    <dgm:pt modelId="{E94CE348-48B4-4F78-86C0-A8B4BB681A4C}" type="pres">
      <dgm:prSet presAssocID="{D6FBD0DB-4C82-49A5-9E24-ECB9B40120B7}" presName="descendantBox" presStyleCnt="0"/>
      <dgm:spPr/>
    </dgm:pt>
    <dgm:pt modelId="{D295BDA9-3A74-4F82-A10D-22B25DD929DB}" type="pres">
      <dgm:prSet presAssocID="{33D1F4D8-118B-4B03-B096-E55EFF66CFB3}" presName="childTextBox" presStyleLbl="fgAccFollowNode1" presStyleIdx="0" presStyleCnt="4">
        <dgm:presLayoutVars>
          <dgm:bulletEnabled val="1"/>
        </dgm:presLayoutVars>
      </dgm:prSet>
      <dgm:spPr/>
    </dgm:pt>
    <dgm:pt modelId="{72209EF8-C4D0-499B-99DB-A030B4274A97}" type="pres">
      <dgm:prSet presAssocID="{520AEDDE-12B0-4F1E-9402-E90BD7F63880}" presName="childTextBox" presStyleLbl="fgAccFollowNode1" presStyleIdx="1" presStyleCnt="4">
        <dgm:presLayoutVars>
          <dgm:bulletEnabled val="1"/>
        </dgm:presLayoutVars>
      </dgm:prSet>
      <dgm:spPr/>
    </dgm:pt>
    <dgm:pt modelId="{47D2B25A-F852-4647-849A-9479EBC0E2F9}" type="pres">
      <dgm:prSet presAssocID="{3F50F952-AEDA-4068-ACC1-C708C328B872}" presName="childTextBox" presStyleLbl="fgAccFollowNode1" presStyleIdx="2" presStyleCnt="4">
        <dgm:presLayoutVars>
          <dgm:bulletEnabled val="1"/>
        </dgm:presLayoutVars>
      </dgm:prSet>
      <dgm:spPr/>
    </dgm:pt>
    <dgm:pt modelId="{C7E22479-8C36-436B-894B-99683FCDA3BE}" type="pres">
      <dgm:prSet presAssocID="{3EAD86CE-56B4-4BE2-AE8C-10311C7CB2D4}" presName="childTextBox" presStyleLbl="fgAccFollowNode1" presStyleIdx="3" presStyleCnt="4">
        <dgm:presLayoutVars>
          <dgm:bulletEnabled val="1"/>
        </dgm:presLayoutVars>
      </dgm:prSet>
      <dgm:spPr/>
    </dgm:pt>
    <dgm:pt modelId="{404E7ED4-6A7F-4143-A56F-E08D1E57D86E}" type="pres">
      <dgm:prSet presAssocID="{AAE035A8-4EC6-43DC-8625-70E3184AE932}" presName="sp" presStyleCnt="0"/>
      <dgm:spPr/>
    </dgm:pt>
    <dgm:pt modelId="{2E585498-1152-4641-940E-7601A2E8CB94}" type="pres">
      <dgm:prSet presAssocID="{3B2D4AC7-3081-42DD-85E5-6D6C93E5A848}" presName="arrowAndChildren" presStyleCnt="0"/>
      <dgm:spPr/>
    </dgm:pt>
    <dgm:pt modelId="{3518CE81-EBD8-40D0-B30C-EAA0F3DE619E}" type="pres">
      <dgm:prSet presAssocID="{3B2D4AC7-3081-42DD-85E5-6D6C93E5A848}" presName="parentTextArrow" presStyleLbl="node1" presStyleIdx="1" presStyleCnt="2"/>
      <dgm:spPr/>
    </dgm:pt>
  </dgm:ptLst>
  <dgm:cxnLst>
    <dgm:cxn modelId="{F210750D-677E-433A-81C5-71A9F9A6C725}" srcId="{6F58650D-6B78-4852-8F29-B9B8FEFA4922}" destId="{3B2D4AC7-3081-42DD-85E5-6D6C93E5A848}" srcOrd="0" destOrd="0" parTransId="{CCC1AEAB-C826-4FA0-8022-8A3B55A4BB3F}" sibTransId="{AAE035A8-4EC6-43DC-8625-70E3184AE932}"/>
    <dgm:cxn modelId="{DB9BA460-C726-4A50-B22E-B02A8C549ED2}" srcId="{D6FBD0DB-4C82-49A5-9E24-ECB9B40120B7}" destId="{33D1F4D8-118B-4B03-B096-E55EFF66CFB3}" srcOrd="0" destOrd="0" parTransId="{C3F91BBA-5FB9-480E-AF3B-F94055389EAF}" sibTransId="{1D3C65D4-5374-4DB6-9BE7-3B1FA960FCAC}"/>
    <dgm:cxn modelId="{EDFE3844-8530-4983-BC98-E15DD124A647}" type="presOf" srcId="{6F58650D-6B78-4852-8F29-B9B8FEFA4922}" destId="{4B26808E-2BC5-4D57-B81A-2EED958B58CB}" srcOrd="0" destOrd="0" presId="urn:microsoft.com/office/officeart/2005/8/layout/process4"/>
    <dgm:cxn modelId="{85D63964-2C11-40E2-8F70-6945D99173BA}" type="presOf" srcId="{D6FBD0DB-4C82-49A5-9E24-ECB9B40120B7}" destId="{48186FCA-3FE0-4691-8003-5A19BABDEB9C}" srcOrd="0" destOrd="0" presId="urn:microsoft.com/office/officeart/2005/8/layout/process4"/>
    <dgm:cxn modelId="{ABF20869-97ED-47E5-BE67-4C24D98767FA}" srcId="{D6FBD0DB-4C82-49A5-9E24-ECB9B40120B7}" destId="{520AEDDE-12B0-4F1E-9402-E90BD7F63880}" srcOrd="1" destOrd="0" parTransId="{DB7FC036-B725-4452-B0ED-F7D071550FF5}" sibTransId="{F4C32A0B-DDD2-4FD4-82BD-04602004BF89}"/>
    <dgm:cxn modelId="{0B71DF90-4C0B-4CE1-B2D5-E59CFE0246B6}" type="presOf" srcId="{3B2D4AC7-3081-42DD-85E5-6D6C93E5A848}" destId="{3518CE81-EBD8-40D0-B30C-EAA0F3DE619E}" srcOrd="0" destOrd="0" presId="urn:microsoft.com/office/officeart/2005/8/layout/process4"/>
    <dgm:cxn modelId="{A4B15999-EDD3-44D5-BE98-82E34873E38C}" type="presOf" srcId="{D6FBD0DB-4C82-49A5-9E24-ECB9B40120B7}" destId="{B600815B-9124-482B-8485-58BCB150CE5C}" srcOrd="1" destOrd="0" presId="urn:microsoft.com/office/officeart/2005/8/layout/process4"/>
    <dgm:cxn modelId="{E846A29F-0E04-4130-B1C7-D80232210845}" type="presOf" srcId="{33D1F4D8-118B-4B03-B096-E55EFF66CFB3}" destId="{D295BDA9-3A74-4F82-A10D-22B25DD929DB}" srcOrd="0" destOrd="0" presId="urn:microsoft.com/office/officeart/2005/8/layout/process4"/>
    <dgm:cxn modelId="{63701FB2-C745-4A40-AEF1-F11D985B038D}" type="presOf" srcId="{3F50F952-AEDA-4068-ACC1-C708C328B872}" destId="{47D2B25A-F852-4647-849A-9479EBC0E2F9}" srcOrd="0" destOrd="0" presId="urn:microsoft.com/office/officeart/2005/8/layout/process4"/>
    <dgm:cxn modelId="{04FDD4B5-EF10-4149-B4EB-8AD7C55C037E}" srcId="{D6FBD0DB-4C82-49A5-9E24-ECB9B40120B7}" destId="{3EAD86CE-56B4-4BE2-AE8C-10311C7CB2D4}" srcOrd="3" destOrd="0" parTransId="{67EACF03-B41B-4DD0-8613-D93AE42C0B75}" sibTransId="{0AECE3A4-784B-45B3-8F1A-51181133E4CD}"/>
    <dgm:cxn modelId="{B286A7D4-C3A8-4D10-B746-2224DE101B47}" type="presOf" srcId="{3EAD86CE-56B4-4BE2-AE8C-10311C7CB2D4}" destId="{C7E22479-8C36-436B-894B-99683FCDA3BE}" srcOrd="0" destOrd="0" presId="urn:microsoft.com/office/officeart/2005/8/layout/process4"/>
    <dgm:cxn modelId="{A40908F4-A5AB-48EC-B45B-59EB28F8238A}" type="presOf" srcId="{520AEDDE-12B0-4F1E-9402-E90BD7F63880}" destId="{72209EF8-C4D0-499B-99DB-A030B4274A97}" srcOrd="0" destOrd="0" presId="urn:microsoft.com/office/officeart/2005/8/layout/process4"/>
    <dgm:cxn modelId="{188FC4F6-506F-4C29-8938-AE5EA0EBFA37}" srcId="{6F58650D-6B78-4852-8F29-B9B8FEFA4922}" destId="{D6FBD0DB-4C82-49A5-9E24-ECB9B40120B7}" srcOrd="1" destOrd="0" parTransId="{A5CEDA76-5422-4DDC-A579-B0BAE4F22E37}" sibTransId="{6D5D7998-D4F4-4E82-BA4D-48F53F2A9113}"/>
    <dgm:cxn modelId="{771442F7-80D7-4627-9152-767614C29DBF}" srcId="{D6FBD0DB-4C82-49A5-9E24-ECB9B40120B7}" destId="{3F50F952-AEDA-4068-ACC1-C708C328B872}" srcOrd="2" destOrd="0" parTransId="{A09B2D14-A986-4F17-A266-CAEE36F717C7}" sibTransId="{B017D3A8-0EFB-4D02-818E-7B68CAA5C94C}"/>
    <dgm:cxn modelId="{6C9F45BA-B627-4C26-B93A-1189206087BB}" type="presParOf" srcId="{4B26808E-2BC5-4D57-B81A-2EED958B58CB}" destId="{0E5766B3-1D23-40C1-A72D-98D287436417}" srcOrd="0" destOrd="0" presId="urn:microsoft.com/office/officeart/2005/8/layout/process4"/>
    <dgm:cxn modelId="{D7856BFC-8BBE-4229-9B5F-F10DAEA93E08}" type="presParOf" srcId="{0E5766B3-1D23-40C1-A72D-98D287436417}" destId="{48186FCA-3FE0-4691-8003-5A19BABDEB9C}" srcOrd="0" destOrd="0" presId="urn:microsoft.com/office/officeart/2005/8/layout/process4"/>
    <dgm:cxn modelId="{7FD3B5DA-6136-4C93-AA6A-79E45F29FB60}" type="presParOf" srcId="{0E5766B3-1D23-40C1-A72D-98D287436417}" destId="{B600815B-9124-482B-8485-58BCB150CE5C}" srcOrd="1" destOrd="0" presId="urn:microsoft.com/office/officeart/2005/8/layout/process4"/>
    <dgm:cxn modelId="{D17CC407-E102-46B6-8BA9-3232D1C4B1EA}" type="presParOf" srcId="{0E5766B3-1D23-40C1-A72D-98D287436417}" destId="{E94CE348-48B4-4F78-86C0-A8B4BB681A4C}" srcOrd="2" destOrd="0" presId="urn:microsoft.com/office/officeart/2005/8/layout/process4"/>
    <dgm:cxn modelId="{BBCCB462-8293-4E25-BC8F-B4D8C44728C3}" type="presParOf" srcId="{E94CE348-48B4-4F78-86C0-A8B4BB681A4C}" destId="{D295BDA9-3A74-4F82-A10D-22B25DD929DB}" srcOrd="0" destOrd="0" presId="urn:microsoft.com/office/officeart/2005/8/layout/process4"/>
    <dgm:cxn modelId="{1113D944-9BAA-46BC-A745-0906C936C24C}" type="presParOf" srcId="{E94CE348-48B4-4F78-86C0-A8B4BB681A4C}" destId="{72209EF8-C4D0-499B-99DB-A030B4274A97}" srcOrd="1" destOrd="0" presId="urn:microsoft.com/office/officeart/2005/8/layout/process4"/>
    <dgm:cxn modelId="{DBB19580-422F-468B-B7BE-7210F7C73676}" type="presParOf" srcId="{E94CE348-48B4-4F78-86C0-A8B4BB681A4C}" destId="{47D2B25A-F852-4647-849A-9479EBC0E2F9}" srcOrd="2" destOrd="0" presId="urn:microsoft.com/office/officeart/2005/8/layout/process4"/>
    <dgm:cxn modelId="{A6F93B8B-D2F7-418B-A1EF-AEC2C4EE0ECA}" type="presParOf" srcId="{E94CE348-48B4-4F78-86C0-A8B4BB681A4C}" destId="{C7E22479-8C36-436B-894B-99683FCDA3BE}" srcOrd="3" destOrd="0" presId="urn:microsoft.com/office/officeart/2005/8/layout/process4"/>
    <dgm:cxn modelId="{9277A288-531D-45DA-8561-B92A284167B6}" type="presParOf" srcId="{4B26808E-2BC5-4D57-B81A-2EED958B58CB}" destId="{404E7ED4-6A7F-4143-A56F-E08D1E57D86E}" srcOrd="1" destOrd="0" presId="urn:microsoft.com/office/officeart/2005/8/layout/process4"/>
    <dgm:cxn modelId="{BCD8C70B-2ABC-422D-A931-412AB823A715}" type="presParOf" srcId="{4B26808E-2BC5-4D57-B81A-2EED958B58CB}" destId="{2E585498-1152-4641-940E-7601A2E8CB94}" srcOrd="2" destOrd="0" presId="urn:microsoft.com/office/officeart/2005/8/layout/process4"/>
    <dgm:cxn modelId="{C111F931-750C-4B4B-8DBD-4FE5CE7042A3}" type="presParOf" srcId="{2E585498-1152-4641-940E-7601A2E8CB94}" destId="{3518CE81-EBD8-40D0-B30C-EAA0F3DE61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1C5FB8-E992-4B14-954A-87AF731A1F6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14EFC4-CD59-4163-9524-960A88AA43D0}">
      <dgm:prSet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b="0" dirty="0" err="1"/>
            <a:t>komponen</a:t>
          </a:r>
          <a:r>
            <a:rPr lang="en-US" dirty="0"/>
            <a:t> yang </a:t>
          </a:r>
          <a:r>
            <a:rPr lang="en-US" dirty="0" err="1"/>
            <a:t>saling</a:t>
          </a:r>
          <a:r>
            <a:rPr lang="en-US" dirty="0"/>
            <a:t> </a:t>
          </a:r>
          <a:r>
            <a:rPr lang="en-US" dirty="0" err="1"/>
            <a:t>tergantung</a:t>
          </a:r>
          <a:r>
            <a:rPr lang="en-US" dirty="0"/>
            <a:t>. </a:t>
          </a:r>
          <a:r>
            <a:rPr lang="en-US" b="1" u="sng" dirty="0" err="1"/>
            <a:t>Sistem</a:t>
          </a:r>
          <a:r>
            <a:rPr lang="en-US" b="1" u="sng" dirty="0"/>
            <a:t> </a:t>
          </a:r>
          <a:r>
            <a:rPr lang="en-US" b="1" u="sng" dirty="0" err="1"/>
            <a:t>tujuan</a:t>
          </a:r>
          <a:r>
            <a:rPr lang="en-US" b="1" u="sng" dirty="0"/>
            <a:t>, </a:t>
          </a:r>
          <a:r>
            <a:rPr lang="en-US" b="1" u="sng" dirty="0" err="1"/>
            <a:t>mekanisme</a:t>
          </a:r>
          <a:r>
            <a:rPr lang="en-US" b="1" u="sng" dirty="0"/>
            <a:t>, target, dan </a:t>
          </a:r>
          <a:r>
            <a:rPr lang="en-US" b="1" u="sng" dirty="0" err="1"/>
            <a:t>umpan</a:t>
          </a:r>
          <a:r>
            <a:rPr lang="en-US" b="1" u="sng" dirty="0"/>
            <a:t> </a:t>
          </a:r>
          <a:r>
            <a:rPr lang="en-US" b="1" u="sng" dirty="0" err="1"/>
            <a:t>balik</a:t>
          </a:r>
          <a:r>
            <a:rPr lang="en-US" b="1" u="sng" dirty="0"/>
            <a:t>. </a:t>
          </a:r>
        </a:p>
      </dgm:t>
    </dgm:pt>
    <dgm:pt modelId="{14C290CC-8942-468D-9C38-735737BD32EC}" type="parTrans" cxnId="{521BE0A0-4AC2-439C-971A-42CAC3E73FB0}">
      <dgm:prSet/>
      <dgm:spPr/>
      <dgm:t>
        <a:bodyPr/>
        <a:lstStyle/>
        <a:p>
          <a:endParaRPr lang="en-US"/>
        </a:p>
      </dgm:t>
    </dgm:pt>
    <dgm:pt modelId="{F374335F-76AB-4942-B9B8-E64CA4F1C224}" type="sibTrans" cxnId="{521BE0A0-4AC2-439C-971A-42CAC3E73FB0}">
      <dgm:prSet/>
      <dgm:spPr/>
      <dgm:t>
        <a:bodyPr/>
        <a:lstStyle/>
        <a:p>
          <a:endParaRPr lang="en-US"/>
        </a:p>
      </dgm:t>
    </dgm:pt>
    <dgm:pt modelId="{145D790B-E9C2-4412-9A83-A4CE16E8A493}" type="pres">
      <dgm:prSet presAssocID="{411C5FB8-E992-4B14-954A-87AF731A1F67}" presName="diagram" presStyleCnt="0">
        <dgm:presLayoutVars>
          <dgm:dir/>
          <dgm:resizeHandles val="exact"/>
        </dgm:presLayoutVars>
      </dgm:prSet>
      <dgm:spPr/>
    </dgm:pt>
    <dgm:pt modelId="{676F896E-8C7B-4924-AD25-5EF67FA7A01A}" type="pres">
      <dgm:prSet presAssocID="{0614EFC4-CD59-4163-9524-960A88AA43D0}" presName="node" presStyleLbl="node1" presStyleIdx="0" presStyleCnt="1">
        <dgm:presLayoutVars>
          <dgm:bulletEnabled val="1"/>
        </dgm:presLayoutVars>
      </dgm:prSet>
      <dgm:spPr/>
    </dgm:pt>
  </dgm:ptLst>
  <dgm:cxnLst>
    <dgm:cxn modelId="{4E2CAC6A-7A22-4C56-BDED-F83E835397AA}" type="presOf" srcId="{411C5FB8-E992-4B14-954A-87AF731A1F67}" destId="{145D790B-E9C2-4412-9A83-A4CE16E8A493}" srcOrd="0" destOrd="0" presId="urn:microsoft.com/office/officeart/2005/8/layout/default"/>
    <dgm:cxn modelId="{4C969678-FF7D-413A-9119-3FD648662C47}" type="presOf" srcId="{0614EFC4-CD59-4163-9524-960A88AA43D0}" destId="{676F896E-8C7B-4924-AD25-5EF67FA7A01A}" srcOrd="0" destOrd="0" presId="urn:microsoft.com/office/officeart/2005/8/layout/default"/>
    <dgm:cxn modelId="{521BE0A0-4AC2-439C-971A-42CAC3E73FB0}" srcId="{411C5FB8-E992-4B14-954A-87AF731A1F67}" destId="{0614EFC4-CD59-4163-9524-960A88AA43D0}" srcOrd="0" destOrd="0" parTransId="{14C290CC-8942-468D-9C38-735737BD32EC}" sibTransId="{F374335F-76AB-4942-B9B8-E64CA4F1C224}"/>
    <dgm:cxn modelId="{DBA9808E-0A0D-4F71-8716-5BB6AFA0F8B3}" type="presParOf" srcId="{145D790B-E9C2-4412-9A83-A4CE16E8A493}" destId="{676F896E-8C7B-4924-AD25-5EF67FA7A01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503A78-98C9-4C34-ADBF-FD3DE2FFDA69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492055E-06CC-433C-8E38-080C5AC2A880}">
      <dgm:prSet/>
      <dgm:spPr/>
      <dgm:t>
        <a:bodyPr/>
        <a:lstStyle/>
        <a:p>
          <a:pPr algn="l">
            <a:buNone/>
          </a:pPr>
          <a:r>
            <a:rPr lang="en-US" dirty="0" err="1">
              <a:solidFill>
                <a:schemeClr val="tx1"/>
              </a:solidFill>
            </a:rPr>
            <a:t>Semua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informasi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lingkungan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sekitar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bersifat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ambigu</a:t>
          </a:r>
          <a:r>
            <a:rPr lang="en-US" dirty="0">
              <a:solidFill>
                <a:schemeClr val="tx1"/>
              </a:solidFill>
            </a:rPr>
            <a:t>, proses </a:t>
          </a:r>
          <a:r>
            <a:rPr lang="en-US" dirty="0" err="1">
              <a:solidFill>
                <a:schemeClr val="tx1"/>
              </a:solidFill>
            </a:rPr>
            <a:t>menghilangkan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kesamaran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melalui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tahapan</a:t>
          </a:r>
          <a:r>
            <a:rPr lang="en-US" dirty="0">
              <a:solidFill>
                <a:schemeClr val="tx1"/>
              </a:solidFill>
            </a:rPr>
            <a:t>:</a:t>
          </a:r>
          <a:endParaRPr lang="en-US" b="1" u="sng" dirty="0">
            <a:solidFill>
              <a:schemeClr val="tx1"/>
            </a:solidFill>
          </a:endParaRPr>
        </a:p>
      </dgm:t>
    </dgm:pt>
    <dgm:pt modelId="{C7521CB8-3014-4CE0-ACA9-CF151A144450}" type="parTrans" cxnId="{677E63F0-0237-4A92-A65B-CB97C84D6458}">
      <dgm:prSet/>
      <dgm:spPr/>
      <dgm:t>
        <a:bodyPr/>
        <a:lstStyle/>
        <a:p>
          <a:endParaRPr lang="en-US"/>
        </a:p>
      </dgm:t>
    </dgm:pt>
    <dgm:pt modelId="{6C61D706-C128-4809-B4AF-8FD6436F6775}" type="sibTrans" cxnId="{677E63F0-0237-4A92-A65B-CB97C84D6458}">
      <dgm:prSet/>
      <dgm:spPr/>
      <dgm:t>
        <a:bodyPr/>
        <a:lstStyle/>
        <a:p>
          <a:endParaRPr lang="en-US"/>
        </a:p>
      </dgm:t>
    </dgm:pt>
    <dgm:pt modelId="{0D95F22F-7408-4F0B-A6B2-9DBE26A26875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u="sng" dirty="0" err="1">
              <a:solidFill>
                <a:schemeClr val="tx1"/>
              </a:solidFill>
            </a:rPr>
            <a:t>penetapan</a:t>
          </a:r>
          <a:r>
            <a:rPr lang="en-US" b="1" u="sng" dirty="0">
              <a:solidFill>
                <a:schemeClr val="tx1"/>
              </a:solidFill>
            </a:rPr>
            <a:t> (e</a:t>
          </a:r>
          <a:r>
            <a:rPr lang="en-US" b="1" i="1" u="sng" dirty="0">
              <a:solidFill>
                <a:schemeClr val="tx1"/>
              </a:solidFill>
            </a:rPr>
            <a:t>nactment)</a:t>
          </a:r>
          <a:r>
            <a:rPr lang="en-US" b="1" u="sng" dirty="0">
              <a:solidFill>
                <a:schemeClr val="tx1"/>
              </a:solidFill>
            </a:rPr>
            <a:t> </a:t>
          </a:r>
        </a:p>
      </dgm:t>
    </dgm:pt>
    <dgm:pt modelId="{D8FF6B69-C002-46E4-ADBB-79C5547832E0}" type="parTrans" cxnId="{5EF838A6-0B5D-4A9E-8FE0-9FD56F16ABAD}">
      <dgm:prSet/>
      <dgm:spPr/>
      <dgm:t>
        <a:bodyPr/>
        <a:lstStyle/>
        <a:p>
          <a:endParaRPr lang="en-US"/>
        </a:p>
      </dgm:t>
    </dgm:pt>
    <dgm:pt modelId="{BA496166-3127-4BD8-A35E-8E6C7473A98B}" type="sibTrans" cxnId="{5EF838A6-0B5D-4A9E-8FE0-9FD56F16ABAD}">
      <dgm:prSet/>
      <dgm:spPr/>
      <dgm:t>
        <a:bodyPr/>
        <a:lstStyle/>
        <a:p>
          <a:endParaRPr lang="en-US"/>
        </a:p>
      </dgm:t>
    </dgm:pt>
    <dgm:pt modelId="{AE87349A-3EB8-48D9-8F4F-C5A0D43081B2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u="sng" dirty="0" err="1">
              <a:solidFill>
                <a:schemeClr val="tx1"/>
              </a:solidFill>
            </a:rPr>
            <a:t>pemilihan</a:t>
          </a:r>
          <a:r>
            <a:rPr lang="en-US" b="1" u="sng" dirty="0">
              <a:solidFill>
                <a:schemeClr val="tx1"/>
              </a:solidFill>
            </a:rPr>
            <a:t> (</a:t>
          </a:r>
          <a:r>
            <a:rPr lang="en-US" b="1" i="1" u="sng" dirty="0">
              <a:solidFill>
                <a:schemeClr val="tx1"/>
              </a:solidFill>
            </a:rPr>
            <a:t>selection)</a:t>
          </a:r>
          <a:endParaRPr lang="en-US" b="1" u="sng" dirty="0">
            <a:solidFill>
              <a:schemeClr val="tx1"/>
            </a:solidFill>
          </a:endParaRPr>
        </a:p>
      </dgm:t>
    </dgm:pt>
    <dgm:pt modelId="{DF6DEC8A-24F7-49DF-8188-B384C42ACD03}" type="parTrans" cxnId="{B5EBB2F8-83D1-433B-96F4-CE44A537436D}">
      <dgm:prSet/>
      <dgm:spPr/>
      <dgm:t>
        <a:bodyPr/>
        <a:lstStyle/>
        <a:p>
          <a:endParaRPr lang="en-US"/>
        </a:p>
      </dgm:t>
    </dgm:pt>
    <dgm:pt modelId="{532650C2-B38B-4802-B1FD-EC05EABDAE0D}" type="sibTrans" cxnId="{B5EBB2F8-83D1-433B-96F4-CE44A537436D}">
      <dgm:prSet/>
      <dgm:spPr/>
      <dgm:t>
        <a:bodyPr/>
        <a:lstStyle/>
        <a:p>
          <a:endParaRPr lang="en-US"/>
        </a:p>
      </dgm:t>
    </dgm:pt>
    <dgm:pt modelId="{22EB9D83-73E9-4CDE-973D-22C166F95A12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u="sng" dirty="0" err="1">
              <a:solidFill>
                <a:schemeClr val="tx1"/>
              </a:solidFill>
            </a:rPr>
            <a:t>penyimpanan</a:t>
          </a:r>
          <a:r>
            <a:rPr lang="en-US" b="1" u="sng" dirty="0">
              <a:solidFill>
                <a:schemeClr val="tx1"/>
              </a:solidFill>
            </a:rPr>
            <a:t> (</a:t>
          </a:r>
          <a:r>
            <a:rPr lang="en-US" b="1" i="1" u="sng" dirty="0">
              <a:solidFill>
                <a:schemeClr val="tx1"/>
              </a:solidFill>
            </a:rPr>
            <a:t>retention)</a:t>
          </a:r>
          <a:r>
            <a:rPr lang="en-US" b="1" u="sng" dirty="0">
              <a:solidFill>
                <a:schemeClr val="tx1"/>
              </a:solidFill>
            </a:rPr>
            <a:t>.</a:t>
          </a:r>
        </a:p>
      </dgm:t>
    </dgm:pt>
    <dgm:pt modelId="{3F49C125-438E-4A50-9A9A-247DFE6DF3CD}" type="parTrans" cxnId="{BB9319AE-4B10-4E10-99FC-94B2C22604CB}">
      <dgm:prSet/>
      <dgm:spPr/>
      <dgm:t>
        <a:bodyPr/>
        <a:lstStyle/>
        <a:p>
          <a:endParaRPr lang="en-US"/>
        </a:p>
      </dgm:t>
    </dgm:pt>
    <dgm:pt modelId="{2C5DBA3F-4F7D-4705-B425-485A5097934C}" type="sibTrans" cxnId="{BB9319AE-4B10-4E10-99FC-94B2C22604CB}">
      <dgm:prSet/>
      <dgm:spPr/>
      <dgm:t>
        <a:bodyPr/>
        <a:lstStyle/>
        <a:p>
          <a:endParaRPr lang="en-US"/>
        </a:p>
      </dgm:t>
    </dgm:pt>
    <dgm:pt modelId="{EC5EE39B-8307-485B-A2EB-779A47FF5ADF}" type="pres">
      <dgm:prSet presAssocID="{C8503A78-98C9-4C34-ADBF-FD3DE2FFDA69}" presName="Name0" presStyleCnt="0">
        <dgm:presLayoutVars>
          <dgm:dir/>
          <dgm:resizeHandles val="exact"/>
        </dgm:presLayoutVars>
      </dgm:prSet>
      <dgm:spPr/>
    </dgm:pt>
    <dgm:pt modelId="{13B886DA-7AF8-44E9-AD5D-7CDE5788B23D}" type="pres">
      <dgm:prSet presAssocID="{3492055E-06CC-433C-8E38-080C5AC2A880}" presName="node" presStyleLbl="node1" presStyleIdx="0" presStyleCnt="1" custLinFactNeighborX="2">
        <dgm:presLayoutVars>
          <dgm:bulletEnabled val="1"/>
        </dgm:presLayoutVars>
      </dgm:prSet>
      <dgm:spPr/>
    </dgm:pt>
  </dgm:ptLst>
  <dgm:cxnLst>
    <dgm:cxn modelId="{1E32650A-D634-40F5-B225-62486E654C4C}" type="presOf" srcId="{0D95F22F-7408-4F0B-A6B2-9DBE26A26875}" destId="{13B886DA-7AF8-44E9-AD5D-7CDE5788B23D}" srcOrd="0" destOrd="1" presId="urn:microsoft.com/office/officeart/2005/8/layout/hList6"/>
    <dgm:cxn modelId="{A6716245-D222-48D9-85B7-F8D2579F59B7}" type="presOf" srcId="{3492055E-06CC-433C-8E38-080C5AC2A880}" destId="{13B886DA-7AF8-44E9-AD5D-7CDE5788B23D}" srcOrd="0" destOrd="0" presId="urn:microsoft.com/office/officeart/2005/8/layout/hList6"/>
    <dgm:cxn modelId="{1BB66176-9AA1-4AA5-A4AC-45F86FE9C7C7}" type="presOf" srcId="{22EB9D83-73E9-4CDE-973D-22C166F95A12}" destId="{13B886DA-7AF8-44E9-AD5D-7CDE5788B23D}" srcOrd="0" destOrd="3" presId="urn:microsoft.com/office/officeart/2005/8/layout/hList6"/>
    <dgm:cxn modelId="{5EF838A6-0B5D-4A9E-8FE0-9FD56F16ABAD}" srcId="{3492055E-06CC-433C-8E38-080C5AC2A880}" destId="{0D95F22F-7408-4F0B-A6B2-9DBE26A26875}" srcOrd="0" destOrd="0" parTransId="{D8FF6B69-C002-46E4-ADBB-79C5547832E0}" sibTransId="{BA496166-3127-4BD8-A35E-8E6C7473A98B}"/>
    <dgm:cxn modelId="{ADECF2A9-BE33-468E-83B6-A6F9CC7DC59D}" type="presOf" srcId="{AE87349A-3EB8-48D9-8F4F-C5A0D43081B2}" destId="{13B886DA-7AF8-44E9-AD5D-7CDE5788B23D}" srcOrd="0" destOrd="2" presId="urn:microsoft.com/office/officeart/2005/8/layout/hList6"/>
    <dgm:cxn modelId="{BB9319AE-4B10-4E10-99FC-94B2C22604CB}" srcId="{3492055E-06CC-433C-8E38-080C5AC2A880}" destId="{22EB9D83-73E9-4CDE-973D-22C166F95A12}" srcOrd="2" destOrd="0" parTransId="{3F49C125-438E-4A50-9A9A-247DFE6DF3CD}" sibTransId="{2C5DBA3F-4F7D-4705-B425-485A5097934C}"/>
    <dgm:cxn modelId="{F49CB3E6-8A33-4EF1-97B5-63754B1C3E75}" type="presOf" srcId="{C8503A78-98C9-4C34-ADBF-FD3DE2FFDA69}" destId="{EC5EE39B-8307-485B-A2EB-779A47FF5ADF}" srcOrd="0" destOrd="0" presId="urn:microsoft.com/office/officeart/2005/8/layout/hList6"/>
    <dgm:cxn modelId="{677E63F0-0237-4A92-A65B-CB97C84D6458}" srcId="{C8503A78-98C9-4C34-ADBF-FD3DE2FFDA69}" destId="{3492055E-06CC-433C-8E38-080C5AC2A880}" srcOrd="0" destOrd="0" parTransId="{C7521CB8-3014-4CE0-ACA9-CF151A144450}" sibTransId="{6C61D706-C128-4809-B4AF-8FD6436F6775}"/>
    <dgm:cxn modelId="{B5EBB2F8-83D1-433B-96F4-CE44A537436D}" srcId="{3492055E-06CC-433C-8E38-080C5AC2A880}" destId="{AE87349A-3EB8-48D9-8F4F-C5A0D43081B2}" srcOrd="1" destOrd="0" parTransId="{DF6DEC8A-24F7-49DF-8188-B384C42ACD03}" sibTransId="{532650C2-B38B-4802-B1FD-EC05EABDAE0D}"/>
    <dgm:cxn modelId="{3E8A8ECD-1CD0-43E1-8E10-434848EB0B1A}" type="presParOf" srcId="{EC5EE39B-8307-485B-A2EB-779A47FF5ADF}" destId="{13B886DA-7AF8-44E9-AD5D-7CDE5788B23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503A78-98C9-4C34-ADBF-FD3DE2FFDA69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0DDC4B5-78B2-4B99-8B4A-5B1961891CA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Sistem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ilmu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adalah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sistem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kompleks</a:t>
          </a:r>
          <a:r>
            <a:rPr lang="en-US" dirty="0">
              <a:solidFill>
                <a:schemeClr val="tx1"/>
              </a:solidFill>
            </a:rPr>
            <a:t> dan </a:t>
          </a:r>
          <a:r>
            <a:rPr lang="en-US" dirty="0" err="1">
              <a:solidFill>
                <a:schemeClr val="tx1"/>
              </a:solidFill>
            </a:rPr>
            <a:t>adaptif</a:t>
          </a:r>
          <a:r>
            <a:rPr lang="en-US" dirty="0">
              <a:solidFill>
                <a:schemeClr val="tx1"/>
              </a:solidFill>
            </a:rPr>
            <a:t> di mana </a:t>
          </a:r>
          <a:r>
            <a:rPr lang="en-US" b="1" u="sng" dirty="0" err="1">
              <a:solidFill>
                <a:schemeClr val="tx1"/>
              </a:solidFill>
            </a:rPr>
            <a:t>urutan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bisa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muncul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dari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masalah</a:t>
          </a:r>
          <a:r>
            <a:rPr lang="en-US" dirty="0">
              <a:solidFill>
                <a:schemeClr val="tx1"/>
              </a:solidFill>
            </a:rPr>
            <a:t>, di </a:t>
          </a:r>
          <a:r>
            <a:rPr lang="en-US" b="1" u="sng" dirty="0">
              <a:solidFill>
                <a:schemeClr val="tx1"/>
              </a:solidFill>
            </a:rPr>
            <a:t>mana </a:t>
          </a:r>
          <a:r>
            <a:rPr lang="en-US" b="1" u="sng" dirty="0" err="1">
              <a:solidFill>
                <a:schemeClr val="tx1"/>
              </a:solidFill>
            </a:rPr>
            <a:t>efek</a:t>
          </a:r>
          <a:r>
            <a:rPr lang="en-US" b="1" u="sng" dirty="0">
              <a:solidFill>
                <a:schemeClr val="tx1"/>
              </a:solidFill>
            </a:rPr>
            <a:t> yang </a:t>
          </a:r>
          <a:r>
            <a:rPr lang="en-US" b="1" u="sng" dirty="0" err="1">
              <a:solidFill>
                <a:schemeClr val="tx1"/>
              </a:solidFill>
            </a:rPr>
            <a:t>besar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bisa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datang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dari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perubahan</a:t>
          </a:r>
          <a:r>
            <a:rPr lang="en-US" b="1" u="sng" dirty="0">
              <a:solidFill>
                <a:schemeClr val="tx1"/>
              </a:solidFill>
            </a:rPr>
            <a:t> yang </a:t>
          </a:r>
          <a:r>
            <a:rPr lang="en-US" b="1" u="sng" dirty="0" err="1">
              <a:solidFill>
                <a:schemeClr val="tx1"/>
              </a:solidFill>
            </a:rPr>
            <a:t>sangat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kecil</a:t>
          </a:r>
          <a:r>
            <a:rPr lang="en-US" b="1" u="sng" dirty="0">
              <a:solidFill>
                <a:schemeClr val="tx1"/>
              </a:solidFill>
            </a:rPr>
            <a:t>.</a:t>
          </a:r>
        </a:p>
      </dgm:t>
    </dgm:pt>
    <dgm:pt modelId="{F6486702-77E3-45F6-A0B4-D684DB7A40AB}" type="parTrans" cxnId="{0037D9C8-7DE4-4196-9418-9843505D83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5792C3-151A-4389-A17F-509DB00AAC4E}" type="sibTrans" cxnId="{0037D9C8-7DE4-4196-9418-9843505D83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1ED5FC-0FCB-47A5-946E-F5D9239E23F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Pendekatan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ilmu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teori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sistem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mengubah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sistem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kompleks</a:t>
          </a:r>
          <a:r>
            <a:rPr lang="en-US" b="1" u="sng" dirty="0">
              <a:solidFill>
                <a:schemeClr val="tx1"/>
              </a:solidFill>
            </a:rPr>
            <a:t> dan </a:t>
          </a:r>
          <a:r>
            <a:rPr lang="en-US" b="1" u="sng" dirty="0" err="1">
              <a:solidFill>
                <a:schemeClr val="tx1"/>
              </a:solidFill>
            </a:rPr>
            <a:t>kacau</a:t>
          </a:r>
          <a:r>
            <a:rPr lang="en-US" dirty="0">
              <a:solidFill>
                <a:schemeClr val="tx1"/>
              </a:solidFill>
            </a:rPr>
            <a:t> 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u="sng" dirty="0" err="1">
              <a:solidFill>
                <a:schemeClr val="tx1"/>
              </a:solidFill>
            </a:rPr>
            <a:t>baru</a:t>
          </a:r>
          <a:r>
            <a:rPr lang="en-US" b="1" u="sng" dirty="0">
              <a:solidFill>
                <a:schemeClr val="tx1"/>
              </a:solidFill>
            </a:rPr>
            <a:t> dan </a:t>
          </a:r>
          <a:r>
            <a:rPr lang="en-US" b="1" u="sng" dirty="0" err="1">
              <a:solidFill>
                <a:schemeClr val="tx1"/>
              </a:solidFill>
            </a:rPr>
            <a:t>inovatif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0859D536-3738-4A00-BE68-5813EF4AE947}" type="parTrans" cxnId="{81395C1A-067D-4E56-AF76-0D3F05933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072B37-F02B-46B1-BC27-0A820285590C}" type="sibTrans" cxnId="{81395C1A-067D-4E56-AF76-0D3F05933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66DFB9-2679-4F3E-8C8C-6A2434D777D3}" type="pres">
      <dgm:prSet presAssocID="{C8503A78-98C9-4C34-ADBF-FD3DE2FFDA69}" presName="linear" presStyleCnt="0">
        <dgm:presLayoutVars>
          <dgm:animLvl val="lvl"/>
          <dgm:resizeHandles val="exact"/>
        </dgm:presLayoutVars>
      </dgm:prSet>
      <dgm:spPr/>
    </dgm:pt>
    <dgm:pt modelId="{9C4616FB-4FEA-4C04-AD3A-A1CF76F05826}" type="pres">
      <dgm:prSet presAssocID="{A0DDC4B5-78B2-4B99-8B4A-5B1961891C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3D19AC-8DB5-4A27-A931-189D4C7BC166}" type="pres">
      <dgm:prSet presAssocID="{5D5792C3-151A-4389-A17F-509DB00AAC4E}" presName="spacer" presStyleCnt="0"/>
      <dgm:spPr/>
    </dgm:pt>
    <dgm:pt modelId="{F7C62BE3-FAEA-454B-91AC-51879B972D7C}" type="pres">
      <dgm:prSet presAssocID="{E91ED5FC-0FCB-47A5-946E-F5D9239E23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395C1A-067D-4E56-AF76-0D3F059339F2}" srcId="{C8503A78-98C9-4C34-ADBF-FD3DE2FFDA69}" destId="{E91ED5FC-0FCB-47A5-946E-F5D9239E23F1}" srcOrd="1" destOrd="0" parTransId="{0859D536-3738-4A00-BE68-5813EF4AE947}" sibTransId="{6A072B37-F02B-46B1-BC27-0A820285590C}"/>
    <dgm:cxn modelId="{10F6493A-C1C9-4D49-84D9-EA257B92897B}" type="presOf" srcId="{E91ED5FC-0FCB-47A5-946E-F5D9239E23F1}" destId="{F7C62BE3-FAEA-454B-91AC-51879B972D7C}" srcOrd="0" destOrd="0" presId="urn:microsoft.com/office/officeart/2005/8/layout/vList2"/>
    <dgm:cxn modelId="{D95C484D-C021-430B-B1BE-408DE8137E3C}" type="presOf" srcId="{A0DDC4B5-78B2-4B99-8B4A-5B1961891CA1}" destId="{9C4616FB-4FEA-4C04-AD3A-A1CF76F05826}" srcOrd="0" destOrd="0" presId="urn:microsoft.com/office/officeart/2005/8/layout/vList2"/>
    <dgm:cxn modelId="{BF966475-14C2-4125-8C4A-D757E1586979}" type="presOf" srcId="{C8503A78-98C9-4C34-ADBF-FD3DE2FFDA69}" destId="{4866DFB9-2679-4F3E-8C8C-6A2434D777D3}" srcOrd="0" destOrd="0" presId="urn:microsoft.com/office/officeart/2005/8/layout/vList2"/>
    <dgm:cxn modelId="{0037D9C8-7DE4-4196-9418-9843505D839B}" srcId="{C8503A78-98C9-4C34-ADBF-FD3DE2FFDA69}" destId="{A0DDC4B5-78B2-4B99-8B4A-5B1961891CA1}" srcOrd="0" destOrd="0" parTransId="{F6486702-77E3-45F6-A0B4-D684DB7A40AB}" sibTransId="{5D5792C3-151A-4389-A17F-509DB00AAC4E}"/>
    <dgm:cxn modelId="{FC3ABE16-0E09-4054-8E07-F10DA229D7EA}" type="presParOf" srcId="{4866DFB9-2679-4F3E-8C8C-6A2434D777D3}" destId="{9C4616FB-4FEA-4C04-AD3A-A1CF76F05826}" srcOrd="0" destOrd="0" presId="urn:microsoft.com/office/officeart/2005/8/layout/vList2"/>
    <dgm:cxn modelId="{381D4DCB-1197-42CA-814F-958FAE7CC998}" type="presParOf" srcId="{4866DFB9-2679-4F3E-8C8C-6A2434D777D3}" destId="{CB3D19AC-8DB5-4A27-A931-189D4C7BC166}" srcOrd="1" destOrd="0" presId="urn:microsoft.com/office/officeart/2005/8/layout/vList2"/>
    <dgm:cxn modelId="{572D06ED-00F1-4CC9-87FD-6EA9D0AC4777}" type="presParOf" srcId="{4866DFB9-2679-4F3E-8C8C-6A2434D777D3}" destId="{F7C62BE3-FAEA-454B-91AC-51879B972D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86AF6-E067-490A-9E8F-7A9B81B7B659}">
      <dsp:nvSpPr>
        <dsp:cNvPr id="0" name=""/>
        <dsp:cNvSpPr/>
      </dsp:nvSpPr>
      <dsp:spPr>
        <a:xfrm>
          <a:off x="984" y="393615"/>
          <a:ext cx="3839228" cy="2303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Organisasi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dikonseptualisasikan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sebagai</a:t>
          </a:r>
          <a:r>
            <a:rPr lang="en-US" sz="2000" b="0" i="0" kern="1200" dirty="0"/>
            <a:t> </a:t>
          </a:r>
          <a:r>
            <a:rPr lang="en-US" sz="2000" b="1" i="0" u="sng" kern="1200" dirty="0" err="1"/>
            <a:t>sistem</a:t>
          </a:r>
          <a:r>
            <a:rPr lang="en-US" sz="2000" b="1" i="0" u="sng" kern="1200" dirty="0"/>
            <a:t> </a:t>
          </a:r>
          <a:r>
            <a:rPr lang="en-US" sz="2000" b="1" i="0" u="sng" kern="1200" dirty="0" err="1"/>
            <a:t>terbuka</a:t>
          </a:r>
          <a:r>
            <a:rPr lang="en-US" sz="2000" b="1" i="0" u="sng" kern="1200" dirty="0"/>
            <a:t> </a:t>
          </a:r>
          <a:r>
            <a:rPr lang="en-US" sz="2000" b="1" i="0" u="sng" kern="1200" dirty="0" err="1"/>
            <a:t>kompleks</a:t>
          </a:r>
          <a:r>
            <a:rPr lang="en-US" sz="2000" b="1" i="0" u="sng" kern="1200" dirty="0"/>
            <a:t> </a:t>
          </a:r>
          <a:r>
            <a:rPr lang="en-US" sz="2000" b="0" i="0" kern="1200" dirty="0"/>
            <a:t>yang </a:t>
          </a:r>
          <a:r>
            <a:rPr lang="en-US" sz="2000" b="0" i="0" kern="1200" dirty="0" err="1"/>
            <a:t>membutuhkan</a:t>
          </a:r>
          <a:r>
            <a:rPr lang="en-US" sz="2000" b="0" i="0" kern="1200" dirty="0"/>
            <a:t> </a:t>
          </a:r>
          <a:r>
            <a:rPr lang="en-US" sz="2000" b="1" i="0" u="sng" kern="1200" dirty="0" err="1"/>
            <a:t>interaksi</a:t>
          </a:r>
          <a:r>
            <a:rPr lang="en-US" sz="2000" b="0" i="0" kern="1200" dirty="0"/>
            <a:t> di </a:t>
          </a:r>
          <a:r>
            <a:rPr lang="en-US" sz="2000" b="0" i="0" kern="1200" dirty="0" err="1"/>
            <a:t>antara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bagian-bagian</a:t>
          </a:r>
          <a:r>
            <a:rPr lang="en-US" sz="2000" b="0" i="0" kern="1200" dirty="0"/>
            <a:t> </a:t>
          </a:r>
          <a:r>
            <a:rPr lang="en-US" sz="2000" b="1" i="0" u="sng" kern="1200" dirty="0" err="1"/>
            <a:t>komponen</a:t>
          </a:r>
          <a:r>
            <a:rPr lang="en-US" sz="2000" b="0" i="0" kern="1200" dirty="0"/>
            <a:t> dan </a:t>
          </a:r>
          <a:r>
            <a:rPr lang="en-US" sz="2000" b="1" i="0" u="sng" kern="1200" dirty="0" err="1"/>
            <a:t>interaksi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dengan</a:t>
          </a:r>
          <a:r>
            <a:rPr lang="en-US" sz="2000" b="0" i="0" kern="1200" dirty="0"/>
            <a:t> </a:t>
          </a:r>
          <a:r>
            <a:rPr lang="en-US" sz="2000" b="1" i="0" u="sng" kern="1200" dirty="0" err="1"/>
            <a:t>lingkungan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untuk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bertahan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hidup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984" y="393615"/>
        <a:ext cx="3839228" cy="2303536"/>
      </dsp:txXfrm>
    </dsp:sp>
    <dsp:sp modelId="{84053D52-7525-4B4C-B132-D0D9CEB30407}">
      <dsp:nvSpPr>
        <dsp:cNvPr id="0" name=""/>
        <dsp:cNvSpPr/>
      </dsp:nvSpPr>
      <dsp:spPr>
        <a:xfrm>
          <a:off x="4224135" y="393615"/>
          <a:ext cx="3839228" cy="2303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Perubahan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dari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metafora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mesin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ke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metafora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organisme</a:t>
          </a:r>
          <a:r>
            <a:rPr lang="en-US" sz="2000" b="0" i="0" kern="1200" dirty="0"/>
            <a:t>. </a:t>
          </a:r>
          <a:r>
            <a:rPr lang="en-US" sz="2000" b="0" i="0" kern="1200" dirty="0" err="1"/>
            <a:t>Memandang</a:t>
          </a:r>
          <a:r>
            <a:rPr lang="en-US" sz="2000" b="0" i="0" kern="1200" dirty="0"/>
            <a:t> </a:t>
          </a:r>
          <a:r>
            <a:rPr lang="en-US" sz="2000" b="1" i="0" u="sng" kern="1200" dirty="0" err="1"/>
            <a:t>organisasi</a:t>
          </a:r>
          <a:r>
            <a:rPr lang="en-US" sz="2000" b="1" i="0" u="sng" kern="1200" dirty="0"/>
            <a:t> </a:t>
          </a:r>
          <a:r>
            <a:rPr lang="en-US" sz="2000" b="1" i="0" u="sng" kern="1200" dirty="0" err="1"/>
            <a:t>tidak</a:t>
          </a:r>
          <a:r>
            <a:rPr lang="en-US" sz="2000" b="1" i="0" u="sng" kern="1200" dirty="0"/>
            <a:t> </a:t>
          </a:r>
          <a:r>
            <a:rPr lang="en-US" sz="2000" b="1" i="0" u="sng" kern="1200" dirty="0" err="1"/>
            <a:t>mandiri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4224135" y="393615"/>
        <a:ext cx="3839228" cy="2303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B5536-22B7-488C-8947-D5BFF1A17299}">
      <dsp:nvSpPr>
        <dsp:cNvPr id="0" name=""/>
        <dsp:cNvSpPr/>
      </dsp:nvSpPr>
      <dsp:spPr>
        <a:xfrm>
          <a:off x="674" y="107075"/>
          <a:ext cx="2630439" cy="157826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Analisis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jaringan</a:t>
          </a:r>
          <a:r>
            <a:rPr lang="en-US" sz="1800" kern="1200" dirty="0">
              <a:solidFill>
                <a:schemeClr val="tx1"/>
              </a:solidFill>
            </a:rPr>
            <a:t>: </a:t>
          </a:r>
          <a:r>
            <a:rPr lang="en-US" sz="1800" kern="1200" dirty="0" err="1">
              <a:solidFill>
                <a:schemeClr val="tx1"/>
              </a:solidFill>
            </a:rPr>
            <a:t>membuat</a:t>
          </a:r>
          <a:r>
            <a:rPr lang="en-US" sz="1800" kern="1200" dirty="0">
              <a:solidFill>
                <a:schemeClr val="tx1"/>
              </a:solidFill>
            </a:rPr>
            <a:t> dan </a:t>
          </a:r>
          <a:r>
            <a:rPr lang="en-US" sz="1800" kern="1200" dirty="0" err="1">
              <a:solidFill>
                <a:schemeClr val="tx1"/>
              </a:solidFill>
            </a:rPr>
            <a:t>menganalisis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suatu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u="sng" kern="1200" dirty="0">
              <a:solidFill>
                <a:schemeClr val="tx1"/>
              </a:solidFill>
            </a:rPr>
            <a:t>peta </a:t>
          </a:r>
          <a:r>
            <a:rPr lang="en-US" sz="1800" b="1" u="sng" kern="1200" dirty="0" err="1">
              <a:solidFill>
                <a:schemeClr val="tx1"/>
              </a:solidFill>
            </a:rPr>
            <a:t>hubungan</a:t>
          </a:r>
          <a:r>
            <a:rPr lang="en-US" sz="1800" kern="1200" dirty="0">
              <a:solidFill>
                <a:schemeClr val="tx1"/>
              </a:solidFill>
            </a:rPr>
            <a:t>.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674" y="107075"/>
        <a:ext cx="2630439" cy="1578263"/>
      </dsp:txXfrm>
    </dsp:sp>
    <dsp:sp modelId="{A251E500-58FA-42C4-9A3B-C15D76A1579D}">
      <dsp:nvSpPr>
        <dsp:cNvPr id="0" name=""/>
        <dsp:cNvSpPr/>
      </dsp:nvSpPr>
      <dsp:spPr>
        <a:xfrm>
          <a:off x="2894157" y="107075"/>
          <a:ext cx="2630439" cy="157826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Tujuan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dari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analisis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jaringan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adalah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untuk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u="sng" kern="1200" dirty="0" err="1">
              <a:solidFill>
                <a:schemeClr val="tx1"/>
              </a:solidFill>
            </a:rPr>
            <a:t>memetakan</a:t>
          </a:r>
          <a:r>
            <a:rPr lang="en-US" sz="1800" b="1" u="sng" kern="1200" dirty="0">
              <a:solidFill>
                <a:schemeClr val="tx1"/>
              </a:solidFill>
            </a:rPr>
            <a:t> </a:t>
          </a:r>
          <a:r>
            <a:rPr lang="en-US" sz="1800" b="1" u="sng" kern="1200" dirty="0" err="1">
              <a:solidFill>
                <a:schemeClr val="tx1"/>
              </a:solidFill>
            </a:rPr>
            <a:t>arus</a:t>
          </a:r>
          <a:r>
            <a:rPr lang="en-US" sz="1800" b="1" u="sng" kern="1200" dirty="0">
              <a:solidFill>
                <a:schemeClr val="tx1"/>
              </a:solidFill>
            </a:rPr>
            <a:t> yang </a:t>
          </a:r>
          <a:r>
            <a:rPr lang="en-US" sz="1800" b="1" u="sng" kern="1200" dirty="0" err="1">
              <a:solidFill>
                <a:schemeClr val="tx1"/>
              </a:solidFill>
            </a:rPr>
            <a:t>bergerak</a:t>
          </a:r>
          <a:r>
            <a:rPr lang="en-US" sz="1800" kern="1200" dirty="0">
              <a:solidFill>
                <a:schemeClr val="tx1"/>
              </a:solidFill>
            </a:rPr>
            <a:t> di </a:t>
          </a:r>
          <a:r>
            <a:rPr lang="en-US" sz="1800" kern="1200" dirty="0" err="1">
              <a:solidFill>
                <a:schemeClr val="tx1"/>
              </a:solidFill>
            </a:rPr>
            <a:t>antara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anggota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jaringan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2894157" y="107075"/>
        <a:ext cx="2630439" cy="15782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7460-9579-4EF3-B701-EC085F8E1916}">
      <dsp:nvSpPr>
        <dsp:cNvPr id="0" name=""/>
        <dsp:cNvSpPr/>
      </dsp:nvSpPr>
      <dsp:spPr>
        <a:xfrm>
          <a:off x="0" y="22380"/>
          <a:ext cx="5350659" cy="1261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Pada </a:t>
          </a: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klasik</a:t>
          </a:r>
          <a:r>
            <a:rPr lang="en-US" sz="2000" kern="1200" dirty="0"/>
            <a:t>, </a:t>
          </a:r>
          <a:r>
            <a:rPr lang="en-US" sz="2000" kern="1200" dirty="0" err="1"/>
            <a:t>aliran</a:t>
          </a:r>
          <a:r>
            <a:rPr lang="en-US" sz="2000" kern="1200" dirty="0"/>
            <a:t> </a:t>
          </a:r>
          <a:r>
            <a:rPr lang="en-US" sz="2000" kern="1200" dirty="0" err="1"/>
            <a:t>komunikasi</a:t>
          </a:r>
          <a:r>
            <a:rPr lang="en-US" sz="2000" kern="1200" dirty="0"/>
            <a:t> </a:t>
          </a:r>
          <a:r>
            <a:rPr lang="en-US" sz="2000" kern="1200" dirty="0" err="1"/>
            <a:t>berdasarkan</a:t>
          </a:r>
          <a:r>
            <a:rPr lang="en-US" sz="2000" kern="1200" dirty="0"/>
            <a:t> </a:t>
          </a:r>
          <a:r>
            <a:rPr lang="en-US" sz="2000" kern="1200" dirty="0" err="1"/>
            <a:t>hierarki</a:t>
          </a:r>
          <a:r>
            <a:rPr lang="en-US" sz="2000" kern="1200" dirty="0"/>
            <a:t>. </a:t>
          </a:r>
          <a:r>
            <a:rPr lang="en-US" sz="2000" kern="1200" dirty="0" err="1"/>
            <a:t>Faktanya</a:t>
          </a:r>
          <a:r>
            <a:rPr lang="en-US" sz="2000" kern="1200" dirty="0"/>
            <a:t>, </a:t>
          </a:r>
          <a:r>
            <a:rPr lang="en-US" sz="2000" b="1" u="sng" kern="1200" dirty="0" err="1"/>
            <a:t>komunikasi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selalu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tercipta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dari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hubungan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relasional</a:t>
          </a:r>
          <a:r>
            <a:rPr lang="en-US" sz="2000" b="1" u="sng" kern="1200" dirty="0"/>
            <a:t>.</a:t>
          </a:r>
          <a:endParaRPr lang="en-US" sz="2000" kern="1200" dirty="0"/>
        </a:p>
      </dsp:txBody>
      <dsp:txXfrm>
        <a:off x="61600" y="83980"/>
        <a:ext cx="5227459" cy="11386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E200F-5191-4FF9-8D30-62DEA1DCE2CC}">
      <dsp:nvSpPr>
        <dsp:cNvPr id="0" name=""/>
        <dsp:cNvSpPr/>
      </dsp:nvSpPr>
      <dsp:spPr>
        <a:xfrm>
          <a:off x="0" y="205201"/>
          <a:ext cx="5065922" cy="1085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Membantu</a:t>
          </a:r>
          <a:r>
            <a:rPr lang="en-US" sz="1600" kern="1200" dirty="0"/>
            <a:t> </a:t>
          </a:r>
          <a:r>
            <a:rPr lang="en-US" sz="1600" kern="1200" dirty="0" err="1"/>
            <a:t>memahami</a:t>
          </a:r>
          <a:r>
            <a:rPr lang="en-US" sz="1600" kern="1200" dirty="0"/>
            <a:t> </a:t>
          </a:r>
          <a:r>
            <a:rPr lang="en-US" sz="1600" kern="1200" dirty="0" err="1"/>
            <a:t>bagaimana</a:t>
          </a:r>
          <a:r>
            <a:rPr lang="en-US" sz="1600" kern="1200" dirty="0"/>
            <a:t> </a:t>
          </a:r>
          <a:r>
            <a:rPr lang="en-US" sz="1600" kern="1200" dirty="0" err="1"/>
            <a:t>sistem</a:t>
          </a:r>
          <a:r>
            <a:rPr lang="en-US" sz="1600" kern="1200" dirty="0"/>
            <a:t> </a:t>
          </a:r>
          <a:r>
            <a:rPr lang="en-US" sz="1600" kern="1200" dirty="0" err="1"/>
            <a:t>komunikasi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 </a:t>
          </a:r>
          <a:r>
            <a:rPr lang="en-US" sz="1600" kern="1200" dirty="0" err="1"/>
            <a:t>bekerja</a:t>
          </a:r>
          <a:r>
            <a:rPr lang="en-US" sz="1600" kern="1200" dirty="0"/>
            <a:t>, </a:t>
          </a:r>
          <a:r>
            <a:rPr lang="en-US" sz="1600" kern="1200" dirty="0" err="1"/>
            <a:t>teknik</a:t>
          </a:r>
          <a:r>
            <a:rPr lang="en-US" sz="1600" kern="1200" dirty="0"/>
            <a:t> </a:t>
          </a:r>
          <a:r>
            <a:rPr lang="en-US" sz="1600" kern="1200" dirty="0" err="1"/>
            <a:t>statistik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menjelaskan</a:t>
          </a:r>
          <a:r>
            <a:rPr lang="en-US" sz="1600" kern="1200" dirty="0"/>
            <a:t> model </a:t>
          </a:r>
          <a:r>
            <a:rPr lang="en-US" sz="1600" b="1" u="sng" kern="1200" dirty="0" err="1"/>
            <a:t>pola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perilaku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komunikatif</a:t>
          </a:r>
          <a:r>
            <a:rPr lang="en-US" sz="1600" b="1" u="sng" kern="1200" dirty="0"/>
            <a:t> </a:t>
          </a:r>
          <a:r>
            <a:rPr lang="en-US" sz="1600" kern="1200" dirty="0"/>
            <a:t>dan </a:t>
          </a:r>
          <a:r>
            <a:rPr lang="en-US" sz="1600" kern="1200" dirty="0" err="1"/>
            <a:t>peristiwa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. </a:t>
          </a:r>
          <a:endParaRPr lang="sv-SE" sz="1600" kern="1200" dirty="0"/>
        </a:p>
      </dsp:txBody>
      <dsp:txXfrm>
        <a:off x="53002" y="258203"/>
        <a:ext cx="4959918" cy="979756"/>
      </dsp:txXfrm>
    </dsp:sp>
    <dsp:sp modelId="{4C132C9D-1857-4F22-92C8-49E0B079C2FF}">
      <dsp:nvSpPr>
        <dsp:cNvPr id="0" name=""/>
        <dsp:cNvSpPr/>
      </dsp:nvSpPr>
      <dsp:spPr>
        <a:xfrm>
          <a:off x="0" y="1337041"/>
          <a:ext cx="5065922" cy="1085760"/>
        </a:xfrm>
        <a:prstGeom prst="round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Teknik </a:t>
          </a:r>
          <a:r>
            <a:rPr lang="en-US" sz="1600" kern="1200" dirty="0" err="1"/>
            <a:t>pemodelan</a:t>
          </a:r>
          <a:r>
            <a:rPr lang="en-US" sz="1600" kern="1200" dirty="0"/>
            <a:t> </a:t>
          </a:r>
          <a:r>
            <a:rPr lang="en-US" sz="1600" kern="1200" dirty="0" err="1"/>
            <a:t>memungkinkan</a:t>
          </a:r>
          <a:r>
            <a:rPr lang="en-US" sz="1600" kern="1200" dirty="0"/>
            <a:t> </a:t>
          </a:r>
          <a:r>
            <a:rPr lang="en-US" sz="1600" kern="1200" dirty="0" err="1"/>
            <a:t>peneliti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:</a:t>
          </a:r>
        </a:p>
      </dsp:txBody>
      <dsp:txXfrm>
        <a:off x="53002" y="1390043"/>
        <a:ext cx="4959918" cy="979756"/>
      </dsp:txXfrm>
    </dsp:sp>
    <dsp:sp modelId="{9729608E-425C-4C66-86F4-E8EC01CB5B0F}">
      <dsp:nvSpPr>
        <dsp:cNvPr id="0" name=""/>
        <dsp:cNvSpPr/>
      </dsp:nvSpPr>
      <dsp:spPr>
        <a:xfrm>
          <a:off x="0" y="2422801"/>
          <a:ext cx="5065922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4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u="sng" kern="1200" dirty="0" err="1"/>
            <a:t>menilai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hubungan</a:t>
          </a:r>
          <a:r>
            <a:rPr lang="en-US" sz="1200" b="1" u="sng" kern="1200" dirty="0"/>
            <a:t> yang </a:t>
          </a:r>
          <a:r>
            <a:rPr lang="en-US" sz="1200" b="1" u="sng" kern="1200" dirty="0" err="1"/>
            <a:t>kompleks</a:t>
          </a:r>
          <a:r>
            <a:rPr lang="en-US" sz="1200" kern="1200" dirty="0"/>
            <a:t> di </a:t>
          </a:r>
          <a:r>
            <a:rPr lang="en-US" sz="1200" kern="1200" dirty="0" err="1"/>
            <a:t>antara</a:t>
          </a:r>
          <a:r>
            <a:rPr lang="en-US" sz="1200" kern="1200" dirty="0"/>
            <a:t> </a:t>
          </a:r>
          <a:r>
            <a:rPr lang="en-US" sz="1200" kern="1200" dirty="0" err="1"/>
            <a:t>variabel</a:t>
          </a:r>
          <a:r>
            <a:rPr lang="en-US" sz="1200" kern="1200" dirty="0"/>
            <a:t> </a:t>
          </a:r>
          <a:r>
            <a:rPr lang="en-US" sz="1200" kern="1200" dirty="0" err="1"/>
            <a:t>melalui</a:t>
          </a:r>
          <a:r>
            <a:rPr lang="en-US" sz="1200" kern="1200" dirty="0"/>
            <a:t> </a:t>
          </a:r>
          <a:r>
            <a:rPr lang="en-US" sz="1200" kern="1200" dirty="0" err="1"/>
            <a:t>evaluasi</a:t>
          </a:r>
          <a:r>
            <a:rPr lang="en-US" sz="1200" kern="1200" dirty="0"/>
            <a:t> model </a:t>
          </a:r>
          <a:r>
            <a:rPr lang="en-US" sz="1200" kern="1200" dirty="0" err="1"/>
            <a:t>kausal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u="sng" kern="1200" dirty="0" err="1"/>
            <a:t>menilai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perubahan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dalam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sistem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melalui</a:t>
          </a:r>
          <a:r>
            <a:rPr lang="en-US" sz="1200" kern="1200" dirty="0"/>
            <a:t> </a:t>
          </a:r>
          <a:r>
            <a:rPr lang="en-US" sz="1200" kern="1200" dirty="0" err="1"/>
            <a:t>penggunaan</a:t>
          </a:r>
          <a:r>
            <a:rPr lang="en-US" sz="1200" kern="1200" dirty="0"/>
            <a:t> </a:t>
          </a:r>
          <a:r>
            <a:rPr lang="en-US" sz="1200" kern="1200" dirty="0" err="1"/>
            <a:t>analisis</a:t>
          </a:r>
          <a:r>
            <a:rPr lang="en-US" sz="1200" kern="1200" dirty="0"/>
            <a:t> </a:t>
          </a:r>
          <a:r>
            <a:rPr lang="en-US" sz="1200" kern="1200" dirty="0" err="1"/>
            <a:t>deret</a:t>
          </a:r>
          <a:r>
            <a:rPr lang="en-US" sz="1200" kern="1200" dirty="0"/>
            <a:t> </a:t>
          </a:r>
          <a:r>
            <a:rPr lang="en-US" sz="1200" kern="1200" dirty="0" err="1"/>
            <a:t>waktu</a:t>
          </a:r>
          <a:r>
            <a:rPr lang="en-US" sz="1200" kern="1200" dirty="0"/>
            <a:t> dan </a:t>
          </a:r>
          <a:r>
            <a:rPr lang="en-US" sz="1200" kern="1200" dirty="0" err="1"/>
            <a:t>teknik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.</a:t>
          </a:r>
        </a:p>
      </dsp:txBody>
      <dsp:txXfrm>
        <a:off x="0" y="2422801"/>
        <a:ext cx="5065922" cy="7120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6B0D8-C679-48E8-9D52-6A0BD130C907}">
      <dsp:nvSpPr>
        <dsp:cNvPr id="0" name=""/>
        <dsp:cNvSpPr/>
      </dsp:nvSpPr>
      <dsp:spPr>
        <a:xfrm>
          <a:off x="0" y="2015917"/>
          <a:ext cx="5065922" cy="13226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memahami</a:t>
          </a:r>
          <a:r>
            <a:rPr lang="en-US" sz="1700" kern="1200" dirty="0"/>
            <a:t> </a:t>
          </a:r>
          <a:r>
            <a:rPr lang="en-US" sz="1700" kern="1200" dirty="0" err="1"/>
            <a:t>sistem</a:t>
          </a:r>
          <a:r>
            <a:rPr lang="en-US" sz="1700" kern="1200" dirty="0"/>
            <a:t> </a:t>
          </a: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organisasi</a:t>
          </a:r>
          <a:r>
            <a:rPr lang="en-US" sz="1700" kern="1200" dirty="0"/>
            <a:t>, </a:t>
          </a:r>
          <a:r>
            <a:rPr lang="en-US" sz="1700" kern="1200" dirty="0" err="1"/>
            <a:t>dapat</a:t>
          </a:r>
          <a:r>
            <a:rPr lang="en-US" sz="1700" kern="1200" dirty="0"/>
            <a:t> </a:t>
          </a:r>
          <a:r>
            <a:rPr lang="en-US" sz="1700" kern="1200" dirty="0" err="1"/>
            <a:t>dilakukan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cara</a:t>
          </a:r>
          <a:r>
            <a:rPr lang="en-US" sz="1700" kern="1200" dirty="0"/>
            <a:t>:</a:t>
          </a:r>
        </a:p>
      </dsp:txBody>
      <dsp:txXfrm>
        <a:off x="0" y="2015917"/>
        <a:ext cx="5065922" cy="714236"/>
      </dsp:txXfrm>
    </dsp:sp>
    <dsp:sp modelId="{90ECD202-D63E-4151-847F-DC82A0EB0A67}">
      <dsp:nvSpPr>
        <dsp:cNvPr id="0" name=""/>
        <dsp:cNvSpPr/>
      </dsp:nvSpPr>
      <dsp:spPr>
        <a:xfrm>
          <a:off x="0" y="2703700"/>
          <a:ext cx="1266480" cy="6084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 err="1"/>
            <a:t>observasi</a:t>
          </a:r>
          <a:endParaRPr lang="en-US" sz="1500" kern="1200" dirty="0"/>
        </a:p>
      </dsp:txBody>
      <dsp:txXfrm>
        <a:off x="0" y="2703700"/>
        <a:ext cx="1266480" cy="608423"/>
      </dsp:txXfrm>
    </dsp:sp>
    <dsp:sp modelId="{7F5AEE06-DA6B-4283-B6B5-30A12DC274A1}">
      <dsp:nvSpPr>
        <dsp:cNvPr id="0" name=""/>
        <dsp:cNvSpPr/>
      </dsp:nvSpPr>
      <dsp:spPr>
        <a:xfrm>
          <a:off x="1266480" y="2703700"/>
          <a:ext cx="1266480" cy="608423"/>
        </a:xfrm>
        <a:prstGeom prst="rect">
          <a:avLst/>
        </a:prstGeom>
        <a:solidFill>
          <a:schemeClr val="accent4">
            <a:tint val="40000"/>
            <a:alpha val="90000"/>
            <a:hueOff val="1079810"/>
            <a:satOff val="3992"/>
            <a:lumOff val="10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79810"/>
              <a:satOff val="3992"/>
              <a:lumOff val="1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 err="1"/>
            <a:t>wawancara</a:t>
          </a:r>
          <a:endParaRPr lang="en-US" sz="1500" kern="1200" dirty="0"/>
        </a:p>
      </dsp:txBody>
      <dsp:txXfrm>
        <a:off x="1266480" y="2703700"/>
        <a:ext cx="1266480" cy="608423"/>
      </dsp:txXfrm>
    </dsp:sp>
    <dsp:sp modelId="{1C778B2C-9470-49CD-A0C5-A7BB27C5FCE3}">
      <dsp:nvSpPr>
        <dsp:cNvPr id="0" name=""/>
        <dsp:cNvSpPr/>
      </dsp:nvSpPr>
      <dsp:spPr>
        <a:xfrm>
          <a:off x="2532961" y="2703700"/>
          <a:ext cx="1266480" cy="608423"/>
        </a:xfrm>
        <a:prstGeom prst="rect">
          <a:avLst/>
        </a:prstGeom>
        <a:solidFill>
          <a:schemeClr val="accent4">
            <a:tint val="40000"/>
            <a:alpha val="90000"/>
            <a:hueOff val="2159621"/>
            <a:satOff val="7985"/>
            <a:lumOff val="212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59621"/>
              <a:satOff val="7985"/>
              <a:lumOff val="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 err="1"/>
            <a:t>kuesioner</a:t>
          </a:r>
          <a:endParaRPr lang="en-US" sz="1500" kern="1200" dirty="0"/>
        </a:p>
      </dsp:txBody>
      <dsp:txXfrm>
        <a:off x="2532961" y="2703700"/>
        <a:ext cx="1266480" cy="608423"/>
      </dsp:txXfrm>
    </dsp:sp>
    <dsp:sp modelId="{84FA8146-3AB8-4CF3-8F31-32449AC40877}">
      <dsp:nvSpPr>
        <dsp:cNvPr id="0" name=""/>
        <dsp:cNvSpPr/>
      </dsp:nvSpPr>
      <dsp:spPr>
        <a:xfrm>
          <a:off x="3799442" y="2703700"/>
          <a:ext cx="1266480" cy="608423"/>
        </a:xfrm>
        <a:prstGeom prst="rect">
          <a:avLst/>
        </a:prstGeom>
        <a:solidFill>
          <a:schemeClr val="accent4">
            <a:tint val="40000"/>
            <a:alpha val="90000"/>
            <a:hueOff val="3239431"/>
            <a:satOff val="11977"/>
            <a:lumOff val="318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239431"/>
              <a:satOff val="11977"/>
              <a:lumOff val="3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 err="1"/>
            <a:t>analisis</a:t>
          </a:r>
          <a:r>
            <a:rPr lang="en-US" sz="1500" b="1" u="sng" kern="1200" dirty="0"/>
            <a:t> </a:t>
          </a:r>
          <a:r>
            <a:rPr lang="en-US" sz="1500" b="1" u="sng" kern="1200" dirty="0" err="1"/>
            <a:t>arsip</a:t>
          </a:r>
          <a:endParaRPr lang="en-US" sz="1500" kern="1200" dirty="0"/>
        </a:p>
      </dsp:txBody>
      <dsp:txXfrm>
        <a:off x="3799442" y="2703700"/>
        <a:ext cx="1266480" cy="608423"/>
      </dsp:txXfrm>
    </dsp:sp>
    <dsp:sp modelId="{7DD20943-4FE6-4347-9A65-31D886161DD4}">
      <dsp:nvSpPr>
        <dsp:cNvPr id="0" name=""/>
        <dsp:cNvSpPr/>
      </dsp:nvSpPr>
      <dsp:spPr>
        <a:xfrm rot="10800000">
          <a:off x="0" y="1506"/>
          <a:ext cx="5065922" cy="2034250"/>
        </a:xfrm>
        <a:prstGeom prst="upArrowCallou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pendekatan</a:t>
          </a:r>
          <a:r>
            <a:rPr lang="en-US" sz="1700" kern="1200" dirty="0"/>
            <a:t> </a:t>
          </a:r>
          <a:r>
            <a:rPr lang="en-US" sz="1700" kern="1200" dirty="0" err="1"/>
            <a:t>analisis</a:t>
          </a:r>
          <a:r>
            <a:rPr lang="en-US" sz="1700" kern="1200" dirty="0"/>
            <a:t> </a:t>
          </a:r>
          <a:r>
            <a:rPr lang="en-US" sz="1700" kern="1200" dirty="0" err="1"/>
            <a:t>kasus</a:t>
          </a:r>
          <a:r>
            <a:rPr lang="en-US" sz="1700" kern="1200" dirty="0"/>
            <a:t> </a:t>
          </a:r>
          <a:r>
            <a:rPr lang="en-US" sz="1700" kern="1200" dirty="0" err="1"/>
            <a:t>menunjukkan</a:t>
          </a:r>
          <a:r>
            <a:rPr lang="en-US" sz="1700" kern="1200" dirty="0"/>
            <a:t> </a:t>
          </a:r>
          <a:r>
            <a:rPr lang="en-US" sz="1700" kern="1200" dirty="0" err="1"/>
            <a:t>bahwa</a:t>
          </a:r>
          <a:r>
            <a:rPr lang="en-US" sz="1700" kern="1200" dirty="0"/>
            <a:t> </a:t>
          </a:r>
          <a:r>
            <a:rPr lang="en-US" sz="1700" kern="1200" dirty="0" err="1"/>
            <a:t>pemahaman</a:t>
          </a:r>
          <a:r>
            <a:rPr lang="en-US" sz="1700" kern="1200" dirty="0"/>
            <a:t> </a:t>
          </a:r>
          <a:r>
            <a:rPr lang="en-US" sz="1700" kern="1200" dirty="0" err="1"/>
            <a:t>sistem</a:t>
          </a:r>
          <a:r>
            <a:rPr lang="en-US" sz="1700" kern="1200" dirty="0"/>
            <a:t> </a:t>
          </a:r>
          <a:r>
            <a:rPr lang="en-US" sz="1700" kern="1200" dirty="0" err="1"/>
            <a:t>organisasi</a:t>
          </a:r>
          <a:r>
            <a:rPr lang="en-US" sz="1700" kern="1200" dirty="0"/>
            <a:t> </a:t>
          </a:r>
          <a:r>
            <a:rPr lang="en-US" sz="1700" kern="1200" dirty="0" err="1"/>
            <a:t>dapat</a:t>
          </a:r>
          <a:r>
            <a:rPr lang="en-US" sz="1700" kern="1200" dirty="0"/>
            <a:t> </a:t>
          </a:r>
          <a:r>
            <a:rPr lang="en-US" sz="1700" kern="1200" dirty="0" err="1"/>
            <a:t>diperoleh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b="1" u="sng" kern="1200" dirty="0" err="1"/>
            <a:t>mengamati</a:t>
          </a:r>
          <a:r>
            <a:rPr lang="en-US" sz="1700" kern="1200" dirty="0"/>
            <a:t> </a:t>
          </a:r>
          <a:r>
            <a:rPr lang="en-US" sz="1700" b="1" u="sng" kern="1200" dirty="0" err="1"/>
            <a:t>secara</a:t>
          </a:r>
          <a:r>
            <a:rPr lang="en-US" sz="1700" b="1" u="sng" kern="1200" dirty="0"/>
            <a:t> </a:t>
          </a:r>
          <a:r>
            <a:rPr lang="en-US" sz="1700" b="1" u="sng" kern="1200" dirty="0" err="1"/>
            <a:t>dekat</a:t>
          </a:r>
          <a:r>
            <a:rPr lang="en-US" sz="1700" b="1" u="sng" kern="1200" dirty="0"/>
            <a:t> </a:t>
          </a:r>
          <a:r>
            <a:rPr lang="en-US" sz="1700" kern="1200" dirty="0" err="1"/>
            <a:t>organisasi</a:t>
          </a:r>
          <a:r>
            <a:rPr lang="en-US" sz="1700" kern="1200" dirty="0"/>
            <a:t> </a:t>
          </a:r>
          <a:r>
            <a:rPr lang="en-US" sz="1700" kern="1200" dirty="0" err="1"/>
            <a:t>tertentu</a:t>
          </a:r>
          <a:r>
            <a:rPr lang="en-US" sz="1700" kern="1200" dirty="0"/>
            <a:t>.</a:t>
          </a:r>
          <a:endParaRPr lang="sv-SE" sz="1700" kern="1200" dirty="0"/>
        </a:p>
      </dsp:txBody>
      <dsp:txXfrm rot="10800000">
        <a:off x="0" y="1506"/>
        <a:ext cx="5065922" cy="132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4D97-F77F-463B-B6AB-0731016D67E0}">
      <dsp:nvSpPr>
        <dsp:cNvPr id="0" name=""/>
        <dsp:cNvSpPr/>
      </dsp:nvSpPr>
      <dsp:spPr>
        <a:xfrm>
          <a:off x="0" y="86573"/>
          <a:ext cx="8064348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 err="1"/>
            <a:t>Komponen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Sistem</a:t>
          </a:r>
          <a:endParaRPr lang="en-US" sz="1800" kern="1200" dirty="0"/>
        </a:p>
      </dsp:txBody>
      <dsp:txXfrm>
        <a:off x="20561" y="107134"/>
        <a:ext cx="8023226" cy="380078"/>
      </dsp:txXfrm>
    </dsp:sp>
    <dsp:sp modelId="{D1DC8F15-95D9-4D81-B6A1-63612B233579}">
      <dsp:nvSpPr>
        <dsp:cNvPr id="0" name=""/>
        <dsp:cNvSpPr/>
      </dsp:nvSpPr>
      <dsp:spPr>
        <a:xfrm>
          <a:off x="0" y="507773"/>
          <a:ext cx="806434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Hierarchical Ordering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Contents Interdependence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Permeability</a:t>
          </a:r>
        </a:p>
      </dsp:txBody>
      <dsp:txXfrm>
        <a:off x="0" y="507773"/>
        <a:ext cx="8064348" cy="689310"/>
      </dsp:txXfrm>
    </dsp:sp>
    <dsp:sp modelId="{F19C18DF-DFAE-4724-86C8-7CB3217B88BC}">
      <dsp:nvSpPr>
        <dsp:cNvPr id="0" name=""/>
        <dsp:cNvSpPr/>
      </dsp:nvSpPr>
      <dsp:spPr>
        <a:xfrm>
          <a:off x="0" y="1197083"/>
          <a:ext cx="8064348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/>
            <a:t>Proses </a:t>
          </a:r>
          <a:r>
            <a:rPr lang="en-US" sz="1800" b="0" i="1" kern="1200" dirty="0" err="1"/>
            <a:t>Sistem</a:t>
          </a:r>
          <a:endParaRPr lang="en-US" sz="1800" kern="1200" dirty="0"/>
        </a:p>
      </dsp:txBody>
      <dsp:txXfrm>
        <a:off x="20561" y="1217644"/>
        <a:ext cx="8023226" cy="380078"/>
      </dsp:txXfrm>
    </dsp:sp>
    <dsp:sp modelId="{DC98AFAA-F25F-4696-9F46-00C2BA69BF75}">
      <dsp:nvSpPr>
        <dsp:cNvPr id="0" name=""/>
        <dsp:cNvSpPr/>
      </dsp:nvSpPr>
      <dsp:spPr>
        <a:xfrm>
          <a:off x="0" y="1670123"/>
          <a:ext cx="8064348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 err="1"/>
            <a:t>Properti</a:t>
          </a:r>
          <a:r>
            <a:rPr lang="en-US" sz="1800" b="0" i="1" kern="1200" dirty="0"/>
            <a:t> </a:t>
          </a:r>
          <a:r>
            <a:rPr lang="en-US" sz="1800" b="0" i="1" kern="1200" dirty="0" err="1"/>
            <a:t>Sistem</a:t>
          </a:r>
          <a:endParaRPr lang="en-US" sz="1800" kern="1200" dirty="0"/>
        </a:p>
      </dsp:txBody>
      <dsp:txXfrm>
        <a:off x="20561" y="1690684"/>
        <a:ext cx="8023226" cy="380078"/>
      </dsp:txXfrm>
    </dsp:sp>
    <dsp:sp modelId="{9856780B-4A27-4BD9-A1EC-2C7C51E7D7BB}">
      <dsp:nvSpPr>
        <dsp:cNvPr id="0" name=""/>
        <dsp:cNvSpPr/>
      </dsp:nvSpPr>
      <dsp:spPr>
        <a:xfrm>
          <a:off x="0" y="2091323"/>
          <a:ext cx="8064348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/>
            <a:t>Holism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/>
            <a:t>Equifinality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/>
            <a:t>Negative Entropy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1" kern="1200" dirty="0"/>
            <a:t>Requisite Variety </a:t>
          </a:r>
          <a:endParaRPr lang="en-US" sz="1400" kern="1200" dirty="0"/>
        </a:p>
      </dsp:txBody>
      <dsp:txXfrm>
        <a:off x="0" y="2091323"/>
        <a:ext cx="8064348" cy="912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666AA-20B9-42C1-9EFF-9370A99C11DE}">
      <dsp:nvSpPr>
        <dsp:cNvPr id="0" name=""/>
        <dsp:cNvSpPr/>
      </dsp:nvSpPr>
      <dsp:spPr>
        <a:xfrm rot="16200000">
          <a:off x="1695937" y="-1474999"/>
          <a:ext cx="1931213" cy="531778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Tiga</a:t>
          </a:r>
          <a:r>
            <a:rPr lang="en-US" sz="1800" kern="1200" dirty="0"/>
            <a:t> </a:t>
          </a:r>
          <a:r>
            <a:rPr lang="en-US" sz="1800" kern="1200" dirty="0" err="1"/>
            <a:t>konsep</a:t>
          </a:r>
          <a:r>
            <a:rPr lang="en-US" sz="1800" kern="1200" dirty="0"/>
            <a:t> </a:t>
          </a:r>
          <a:r>
            <a:rPr lang="en-US" sz="1800" kern="1200" dirty="0" err="1"/>
            <a:t>ciri</a:t>
          </a:r>
          <a:r>
            <a:rPr lang="en-US" sz="1800" kern="1200" dirty="0"/>
            <a:t> </a:t>
          </a:r>
          <a:r>
            <a:rPr lang="en-US" sz="1800" kern="1200" dirty="0" err="1"/>
            <a:t>komponen</a:t>
          </a:r>
          <a:r>
            <a:rPr lang="en-US" sz="1800" kern="1200" dirty="0"/>
            <a:t> system: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/>
            <a:t>Hierarchical Ordering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/>
            <a:t>Contents Interdependence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/>
            <a:t>Permeability</a:t>
          </a:r>
        </a:p>
      </dsp:txBody>
      <dsp:txXfrm rot="5400000">
        <a:off x="2652" y="604529"/>
        <a:ext cx="5317784" cy="1158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DA22-021F-4C8B-85B0-5F3D5870C832}">
      <dsp:nvSpPr>
        <dsp:cNvPr id="0" name=""/>
        <dsp:cNvSpPr/>
      </dsp:nvSpPr>
      <dsp:spPr>
        <a:xfrm>
          <a:off x="117536" y="1364"/>
          <a:ext cx="2670256" cy="1602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Permeabilitas</a:t>
          </a:r>
          <a:r>
            <a:rPr lang="en-US" sz="1800" kern="1200" dirty="0"/>
            <a:t>: </a:t>
          </a:r>
          <a:r>
            <a:rPr lang="en-US" sz="1800" kern="1200" dirty="0" err="1"/>
            <a:t>kemampuan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meloloskan</a:t>
          </a:r>
          <a:r>
            <a:rPr lang="en-US" sz="1800" kern="1200" dirty="0"/>
            <a:t> </a:t>
          </a:r>
          <a:r>
            <a:rPr lang="en-US" sz="1800" kern="1200" dirty="0" err="1"/>
            <a:t>materi</a:t>
          </a:r>
          <a:r>
            <a:rPr lang="en-US" sz="1800" kern="1200" dirty="0"/>
            <a:t>/ </a:t>
          </a:r>
          <a:r>
            <a:rPr lang="en-US" sz="1800" kern="1200" dirty="0" err="1"/>
            <a:t>informasi</a:t>
          </a:r>
          <a:r>
            <a:rPr lang="en-US" sz="1800" kern="1200" dirty="0"/>
            <a:t> yang </a:t>
          </a:r>
          <a:r>
            <a:rPr lang="en-US" sz="1800" kern="1200" dirty="0" err="1"/>
            <a:t>menembus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melaluinya</a:t>
          </a:r>
          <a:r>
            <a:rPr lang="en-US" sz="1800" kern="1200" dirty="0"/>
            <a:t>.</a:t>
          </a:r>
        </a:p>
      </dsp:txBody>
      <dsp:txXfrm>
        <a:off x="117536" y="1364"/>
        <a:ext cx="2670256" cy="1602153"/>
      </dsp:txXfrm>
    </dsp:sp>
    <dsp:sp modelId="{9B005786-01F2-41AF-BE24-95DBF2C903B5}">
      <dsp:nvSpPr>
        <dsp:cNvPr id="0" name=""/>
        <dsp:cNvSpPr/>
      </dsp:nvSpPr>
      <dsp:spPr>
        <a:xfrm>
          <a:off x="3054818" y="1364"/>
          <a:ext cx="2670256" cy="1602153"/>
        </a:xfrm>
        <a:prstGeom prst="rect">
          <a:avLst/>
        </a:prstGeom>
        <a:solidFill>
          <a:schemeClr val="accent5">
            <a:hueOff val="2239706"/>
            <a:satOff val="630"/>
            <a:lumOff val="-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Permeable Boundaries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memungkinkan</a:t>
          </a:r>
          <a:r>
            <a:rPr lang="en-US" sz="1800" kern="1200" dirty="0"/>
            <a:t> </a:t>
          </a:r>
          <a:r>
            <a:rPr lang="en-US" sz="1800" kern="1200" dirty="0" err="1"/>
            <a:t>materi</a:t>
          </a:r>
          <a:r>
            <a:rPr lang="en-US" sz="1800" kern="1200" dirty="0"/>
            <a:t>/ </a:t>
          </a:r>
          <a:r>
            <a:rPr lang="en-US" sz="1800" kern="1200" dirty="0" err="1"/>
            <a:t>informasi</a:t>
          </a:r>
          <a:r>
            <a:rPr lang="en-US" sz="1800" kern="1200" dirty="0"/>
            <a:t> </a:t>
          </a:r>
          <a:r>
            <a:rPr lang="en-US" sz="1800" kern="1200" dirty="0" err="1"/>
            <a:t>mengalir</a:t>
          </a:r>
          <a:r>
            <a:rPr lang="en-US" sz="1800" kern="1200" dirty="0"/>
            <a:t> </a:t>
          </a:r>
          <a:r>
            <a:rPr lang="en-US" sz="1800" kern="1200" dirty="0" err="1"/>
            <a:t>masuk</a:t>
          </a:r>
          <a:r>
            <a:rPr lang="en-US" sz="1800" kern="1200" dirty="0"/>
            <a:t> dan </a:t>
          </a:r>
          <a:r>
            <a:rPr lang="en-US" sz="1800" kern="1200" dirty="0" err="1"/>
            <a:t>keluar</a:t>
          </a:r>
          <a:r>
            <a:rPr lang="en-US" sz="1800" kern="1200" dirty="0"/>
            <a:t>.</a:t>
          </a:r>
        </a:p>
      </dsp:txBody>
      <dsp:txXfrm>
        <a:off x="3054818" y="1364"/>
        <a:ext cx="2670256" cy="1602153"/>
      </dsp:txXfrm>
    </dsp:sp>
    <dsp:sp modelId="{5208AED0-2927-4770-8337-D9237FE86C82}">
      <dsp:nvSpPr>
        <dsp:cNvPr id="0" name=""/>
        <dsp:cNvSpPr/>
      </dsp:nvSpPr>
      <dsp:spPr>
        <a:xfrm>
          <a:off x="117536" y="1870543"/>
          <a:ext cx="2670256" cy="1602153"/>
        </a:xfrm>
        <a:prstGeom prst="rect">
          <a:avLst/>
        </a:prstGeom>
        <a:solidFill>
          <a:schemeClr val="accent5">
            <a:hueOff val="4479411"/>
            <a:satOff val="1259"/>
            <a:lumOff val="-1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Sistem sosial memerlukan beberapa tingkat permeabilitas untuk tetap bertahan.</a:t>
          </a:r>
          <a:endParaRPr lang="en-US" sz="1800" kern="1200" dirty="0"/>
        </a:p>
      </dsp:txBody>
      <dsp:txXfrm>
        <a:off x="117536" y="1870543"/>
        <a:ext cx="2670256" cy="1602153"/>
      </dsp:txXfrm>
    </dsp:sp>
    <dsp:sp modelId="{4DC0FB88-F515-4E7E-80E6-3BCB37F774ED}">
      <dsp:nvSpPr>
        <dsp:cNvPr id="0" name=""/>
        <dsp:cNvSpPr/>
      </dsp:nvSpPr>
      <dsp:spPr>
        <a:xfrm>
          <a:off x="3054818" y="1870543"/>
          <a:ext cx="2670256" cy="1602153"/>
        </a:xfrm>
        <a:prstGeom prst="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 </a:t>
          </a:r>
          <a:r>
            <a:rPr lang="en-US" sz="1800" kern="1200" dirty="0" err="1"/>
            <a:t>organisasi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batas</a:t>
          </a:r>
          <a:r>
            <a:rPr lang="en-US" sz="1800" kern="1200" dirty="0"/>
            <a:t> </a:t>
          </a:r>
          <a:r>
            <a:rPr lang="en-US" sz="1800" kern="1200" dirty="0" err="1"/>
            <a:t>sangat</a:t>
          </a:r>
          <a:r>
            <a:rPr lang="en-US" sz="1800" kern="1200" dirty="0"/>
            <a:t> </a:t>
          </a:r>
          <a:r>
            <a:rPr lang="en-US" sz="1800" kern="1200" dirty="0" err="1"/>
            <a:t>permeabel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memfasilitasi</a:t>
          </a:r>
          <a:r>
            <a:rPr lang="en-US" sz="1800" kern="1200" dirty="0"/>
            <a:t> proses </a:t>
          </a:r>
          <a:r>
            <a:rPr lang="en-US" sz="1800" kern="1200" dirty="0" err="1"/>
            <a:t>pertukaran</a:t>
          </a:r>
          <a:r>
            <a:rPr lang="en-US" sz="1800" kern="1200" dirty="0"/>
            <a:t>, </a:t>
          </a:r>
          <a:r>
            <a:rPr lang="en-US" sz="1800" kern="1200" dirty="0" err="1"/>
            <a:t>sedangkan</a:t>
          </a:r>
          <a:r>
            <a:rPr lang="en-US" sz="1800" kern="1200" dirty="0"/>
            <a:t> </a:t>
          </a:r>
          <a:r>
            <a:rPr lang="en-US" sz="1800" kern="1200" dirty="0" err="1"/>
            <a:t>ada</a:t>
          </a:r>
          <a:r>
            <a:rPr lang="en-US" sz="1800" kern="1200" dirty="0"/>
            <a:t> yang </a:t>
          </a:r>
          <a:r>
            <a:rPr lang="en-US" sz="1800" kern="1200" dirty="0" err="1"/>
            <a:t>relatif</a:t>
          </a:r>
          <a:r>
            <a:rPr lang="en-US" sz="1800" kern="1200" dirty="0"/>
            <a:t> </a:t>
          </a:r>
          <a:r>
            <a:rPr lang="en-US" sz="1800" kern="1200" dirty="0" err="1"/>
            <a:t>tertutup</a:t>
          </a:r>
          <a:r>
            <a:rPr lang="en-US" sz="1800" kern="1200" dirty="0"/>
            <a:t>.</a:t>
          </a:r>
        </a:p>
      </dsp:txBody>
      <dsp:txXfrm>
        <a:off x="3054818" y="1870543"/>
        <a:ext cx="2670256" cy="1602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BD27-C946-44D0-A376-09019F92F7CD}">
      <dsp:nvSpPr>
        <dsp:cNvPr id="0" name=""/>
        <dsp:cNvSpPr/>
      </dsp:nvSpPr>
      <dsp:spPr>
        <a:xfrm>
          <a:off x="728922" y="453"/>
          <a:ext cx="1712221" cy="1027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i="0" kern="1200" dirty="0"/>
            <a:t>1. </a:t>
          </a:r>
          <a:r>
            <a:rPr lang="en-US" sz="1200" b="0" i="0" kern="1200" dirty="0" err="1"/>
            <a:t>Sistem</a:t>
          </a:r>
          <a:r>
            <a:rPr lang="en-US" sz="1200" b="0" i="0" kern="1200" dirty="0"/>
            <a:t> </a:t>
          </a:r>
          <a:r>
            <a:rPr lang="en-US" sz="1200" b="0" i="0" kern="1200" dirty="0" err="1"/>
            <a:t>memasukan</a:t>
          </a:r>
          <a:r>
            <a:rPr lang="en-US" sz="1200" b="0" i="0" kern="1200" dirty="0"/>
            <a:t> material </a:t>
          </a:r>
          <a:r>
            <a:rPr lang="en-US" sz="1200" b="0" i="0" kern="1200" dirty="0" err="1"/>
            <a:t>atau</a:t>
          </a:r>
          <a:r>
            <a:rPr lang="en-US" sz="1200" b="0" i="0" kern="1200" dirty="0"/>
            <a:t> </a:t>
          </a:r>
          <a:r>
            <a:rPr lang="en-US" sz="1200" b="0" i="0" kern="1200" dirty="0" err="1"/>
            <a:t>informasi</a:t>
          </a:r>
          <a:r>
            <a:rPr lang="en-US" sz="1200" b="0" i="0" kern="1200" dirty="0"/>
            <a:t> </a:t>
          </a:r>
          <a:r>
            <a:rPr lang="en-US" sz="1200" b="0" i="0" kern="1200" dirty="0" err="1"/>
            <a:t>dari</a:t>
          </a:r>
          <a:r>
            <a:rPr lang="en-US" sz="1200" b="0" i="0" kern="1200" dirty="0"/>
            <a:t> </a:t>
          </a:r>
          <a:r>
            <a:rPr lang="en-US" sz="1200" b="0" i="0" kern="1200" dirty="0" err="1"/>
            <a:t>lingkungannya</a:t>
          </a:r>
          <a:r>
            <a:rPr lang="en-US" sz="1200" b="0" i="0" kern="1200" dirty="0"/>
            <a:t> </a:t>
          </a:r>
          <a:r>
            <a:rPr lang="en-US" sz="1200" b="0" i="0" kern="1200" dirty="0" err="1"/>
            <a:t>melalui</a:t>
          </a:r>
          <a:r>
            <a:rPr lang="en-US" sz="1200" b="0" i="0" kern="1200" dirty="0"/>
            <a:t> </a:t>
          </a:r>
          <a:r>
            <a:rPr lang="en-US" sz="1200" b="0" i="0" kern="1200" dirty="0" err="1"/>
            <a:t>batasan</a:t>
          </a:r>
          <a:r>
            <a:rPr lang="en-US" sz="1200" b="0" i="0" kern="1200" dirty="0"/>
            <a:t> yang </a:t>
          </a:r>
          <a:r>
            <a:rPr lang="en-US" sz="1200" b="0" i="0" kern="1200" dirty="0" err="1"/>
            <a:t>dapat</a:t>
          </a:r>
          <a:r>
            <a:rPr lang="en-US" sz="1200" b="0" i="0" kern="1200" dirty="0"/>
            <a:t> </a:t>
          </a:r>
          <a:r>
            <a:rPr lang="en-US" sz="1200" b="0" i="0" kern="1200" dirty="0" err="1"/>
            <a:t>dilalui</a:t>
          </a:r>
          <a:endParaRPr lang="en-US" sz="1200" kern="1200" dirty="0"/>
        </a:p>
      </dsp:txBody>
      <dsp:txXfrm>
        <a:off x="728922" y="453"/>
        <a:ext cx="1712221" cy="1027333"/>
      </dsp:txXfrm>
    </dsp:sp>
    <dsp:sp modelId="{5FCA5196-65E0-427D-9C79-485F3CE618C6}">
      <dsp:nvSpPr>
        <dsp:cNvPr id="0" name=""/>
        <dsp:cNvSpPr/>
      </dsp:nvSpPr>
      <dsp:spPr>
        <a:xfrm>
          <a:off x="2612366" y="453"/>
          <a:ext cx="1712221" cy="1027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2. </a:t>
          </a:r>
          <a:r>
            <a:rPr lang="en-US" sz="1200" b="0" i="0" kern="1200" dirty="0" err="1"/>
            <a:t>Sistem</a:t>
          </a:r>
          <a:r>
            <a:rPr lang="en-US" sz="1200" b="0" i="0" kern="1200" dirty="0"/>
            <a:t> </a:t>
          </a:r>
          <a:r>
            <a:rPr lang="en-US" sz="1200" b="0" i="0" kern="1200" dirty="0" err="1"/>
            <a:t>bekerja</a:t>
          </a:r>
          <a:r>
            <a:rPr lang="en-US" sz="1200" b="0" i="0" kern="1200" dirty="0"/>
            <a:t> </a:t>
          </a:r>
          <a:r>
            <a:rPr lang="en-US" sz="1200" b="0" i="0" kern="1200" dirty="0" err="1"/>
            <a:t>mengelola</a:t>
          </a:r>
          <a:r>
            <a:rPr lang="en-US" sz="1200" b="0" i="0" kern="1200" dirty="0"/>
            <a:t> input </a:t>
          </a:r>
          <a:r>
            <a:rPr lang="en-US" sz="1200" b="0" i="0" kern="1200" dirty="0" err="1"/>
            <a:t>tadi</a:t>
          </a:r>
          <a:r>
            <a:rPr lang="en-US" sz="1200" b="0" i="0" kern="1200" dirty="0"/>
            <a:t> </a:t>
          </a:r>
          <a:r>
            <a:rPr lang="en-US" sz="1200" b="0" i="0" kern="1200" dirty="0" err="1"/>
            <a:t>melalui</a:t>
          </a:r>
          <a:r>
            <a:rPr lang="en-US" sz="1200" b="0" i="0" kern="1200" dirty="0"/>
            <a:t> </a:t>
          </a:r>
          <a:r>
            <a:rPr lang="en-US" sz="1200" b="0" i="0" kern="1200" dirty="0" err="1"/>
            <a:t>sebuah</a:t>
          </a:r>
          <a:r>
            <a:rPr lang="en-US" sz="1200" b="0" i="0" kern="1200" dirty="0"/>
            <a:t> proses </a:t>
          </a:r>
          <a:r>
            <a:rPr lang="en-US" sz="1200" b="0" i="0" kern="1200" dirty="0" err="1"/>
            <a:t>transformasi</a:t>
          </a:r>
          <a:r>
            <a:rPr lang="en-US" sz="1200" b="0" i="0" kern="1200" dirty="0"/>
            <a:t> </a:t>
          </a:r>
          <a:endParaRPr lang="en-US" sz="1200" kern="1200" dirty="0"/>
        </a:p>
      </dsp:txBody>
      <dsp:txXfrm>
        <a:off x="2612366" y="453"/>
        <a:ext cx="1712221" cy="1027333"/>
      </dsp:txXfrm>
    </dsp:sp>
    <dsp:sp modelId="{0210A34C-5C38-451A-A0BD-522C9BA219EC}">
      <dsp:nvSpPr>
        <dsp:cNvPr id="0" name=""/>
        <dsp:cNvSpPr/>
      </dsp:nvSpPr>
      <dsp:spPr>
        <a:xfrm>
          <a:off x="4495810" y="453"/>
          <a:ext cx="1712221" cy="1027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3. </a:t>
          </a:r>
          <a:r>
            <a:rPr lang="en-US" sz="1200" b="0" i="0" kern="1200" dirty="0" err="1"/>
            <a:t>Dalam</a:t>
          </a:r>
          <a:r>
            <a:rPr lang="en-US" sz="1200" b="0" i="0" kern="1200" dirty="0"/>
            <a:t> </a:t>
          </a:r>
          <a:r>
            <a:rPr lang="en-US" sz="1200" b="0" i="0" kern="1200" dirty="0" err="1"/>
            <a:t>sistem</a:t>
          </a:r>
          <a:r>
            <a:rPr lang="en-US" sz="1200" b="0" i="0" kern="1200" dirty="0"/>
            <a:t> </a:t>
          </a:r>
          <a:r>
            <a:rPr lang="en-US" sz="1200" b="0" i="0" kern="1200" dirty="0" err="1"/>
            <a:t>mengembalikan</a:t>
          </a:r>
          <a:r>
            <a:rPr lang="en-US" sz="1200" b="0" i="0" kern="1200" dirty="0"/>
            <a:t> output yang </a:t>
          </a:r>
          <a:r>
            <a:rPr lang="en-US" sz="1200" b="0" i="0" kern="1200" dirty="0" err="1"/>
            <a:t>telah</a:t>
          </a:r>
          <a:r>
            <a:rPr lang="en-US" sz="1200" b="0" i="0" kern="1200" dirty="0"/>
            <a:t> </a:t>
          </a:r>
          <a:r>
            <a:rPr lang="en-US" sz="1200" b="0" i="0" kern="1200" dirty="0" err="1"/>
            <a:t>ditransformasikan</a:t>
          </a:r>
          <a:r>
            <a:rPr lang="en-US" sz="1200" b="0" i="0" kern="1200" dirty="0"/>
            <a:t> </a:t>
          </a:r>
          <a:r>
            <a:rPr lang="en-US" sz="1200" b="0" i="0" kern="1200" dirty="0" err="1"/>
            <a:t>ke</a:t>
          </a:r>
          <a:r>
            <a:rPr lang="en-US" sz="1200" b="0" i="0" kern="1200" dirty="0"/>
            <a:t> </a:t>
          </a:r>
          <a:r>
            <a:rPr lang="en-US" sz="1200" b="0" i="0" kern="1200" dirty="0" err="1"/>
            <a:t>lingkungannya</a:t>
          </a:r>
          <a:r>
            <a:rPr lang="en-US" sz="1200" b="0" i="0" kern="1200" dirty="0"/>
            <a:t>.</a:t>
          </a:r>
          <a:endParaRPr lang="en-US" sz="1200" kern="1200" dirty="0"/>
        </a:p>
      </dsp:txBody>
      <dsp:txXfrm>
        <a:off x="4495810" y="453"/>
        <a:ext cx="1712221" cy="1027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0815B-9124-482B-8485-58BCB150CE5C}">
      <dsp:nvSpPr>
        <dsp:cNvPr id="0" name=""/>
        <dsp:cNvSpPr/>
      </dsp:nvSpPr>
      <dsp:spPr>
        <a:xfrm>
          <a:off x="0" y="1880956"/>
          <a:ext cx="5776512" cy="123411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Properti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sistem</a:t>
          </a:r>
          <a:r>
            <a:rPr lang="en-US" sz="2000" b="0" i="0" kern="1200" dirty="0"/>
            <a:t>:</a:t>
          </a:r>
          <a:endParaRPr lang="en-US" sz="2000" kern="1200" dirty="0"/>
        </a:p>
      </dsp:txBody>
      <dsp:txXfrm>
        <a:off x="0" y="1880956"/>
        <a:ext cx="5776512" cy="666420"/>
      </dsp:txXfrm>
    </dsp:sp>
    <dsp:sp modelId="{D295BDA9-3A74-4F82-A10D-22B25DD929DB}">
      <dsp:nvSpPr>
        <dsp:cNvPr id="0" name=""/>
        <dsp:cNvSpPr/>
      </dsp:nvSpPr>
      <dsp:spPr>
        <a:xfrm>
          <a:off x="0" y="2522694"/>
          <a:ext cx="1444128" cy="5676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holisme</a:t>
          </a:r>
          <a:endParaRPr lang="en-US" sz="1400" kern="1200" dirty="0"/>
        </a:p>
      </dsp:txBody>
      <dsp:txXfrm>
        <a:off x="0" y="2522694"/>
        <a:ext cx="1444128" cy="567691"/>
      </dsp:txXfrm>
    </dsp:sp>
    <dsp:sp modelId="{72209EF8-C4D0-499B-99DB-A030B4274A97}">
      <dsp:nvSpPr>
        <dsp:cNvPr id="0" name=""/>
        <dsp:cNvSpPr/>
      </dsp:nvSpPr>
      <dsp:spPr>
        <a:xfrm>
          <a:off x="1444128" y="2522694"/>
          <a:ext cx="1444128" cy="5676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equifinality</a:t>
          </a:r>
          <a:endParaRPr lang="en-US" sz="1400" kern="1200" dirty="0"/>
        </a:p>
      </dsp:txBody>
      <dsp:txXfrm>
        <a:off x="1444128" y="2522694"/>
        <a:ext cx="1444128" cy="567691"/>
      </dsp:txXfrm>
    </dsp:sp>
    <dsp:sp modelId="{47D2B25A-F852-4647-849A-9479EBC0E2F9}">
      <dsp:nvSpPr>
        <dsp:cNvPr id="0" name=""/>
        <dsp:cNvSpPr/>
      </dsp:nvSpPr>
      <dsp:spPr>
        <a:xfrm>
          <a:off x="2888256" y="2522694"/>
          <a:ext cx="1444128" cy="5676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entropi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negatif</a:t>
          </a:r>
          <a:endParaRPr lang="en-US" sz="1400" kern="1200" dirty="0"/>
        </a:p>
      </dsp:txBody>
      <dsp:txXfrm>
        <a:off x="2888256" y="2522694"/>
        <a:ext cx="1444128" cy="567691"/>
      </dsp:txXfrm>
    </dsp:sp>
    <dsp:sp modelId="{C7E22479-8C36-436B-894B-99683FCDA3BE}">
      <dsp:nvSpPr>
        <dsp:cNvPr id="0" name=""/>
        <dsp:cNvSpPr/>
      </dsp:nvSpPr>
      <dsp:spPr>
        <a:xfrm>
          <a:off x="4332384" y="2522694"/>
          <a:ext cx="1444128" cy="5676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variasi</a:t>
          </a:r>
          <a:r>
            <a:rPr lang="en-US" sz="1400" b="0" i="0" kern="1200" dirty="0"/>
            <a:t> yang </a:t>
          </a:r>
          <a:r>
            <a:rPr lang="en-US" sz="1400" b="0" i="0" kern="1200" dirty="0" err="1"/>
            <a:t>diperlukan</a:t>
          </a:r>
          <a:endParaRPr lang="en-US" sz="1400" kern="1200" dirty="0"/>
        </a:p>
      </dsp:txBody>
      <dsp:txXfrm>
        <a:off x="4332384" y="2522694"/>
        <a:ext cx="1444128" cy="567691"/>
      </dsp:txXfrm>
    </dsp:sp>
    <dsp:sp modelId="{3518CE81-EBD8-40D0-B30C-EAA0F3DE619E}">
      <dsp:nvSpPr>
        <dsp:cNvPr id="0" name=""/>
        <dsp:cNvSpPr/>
      </dsp:nvSpPr>
      <dsp:spPr>
        <a:xfrm rot="10800000">
          <a:off x="0" y="1405"/>
          <a:ext cx="5776512" cy="1898062"/>
        </a:xfrm>
        <a:prstGeom prst="upArrowCallout">
          <a:avLst/>
        </a:prstGeom>
        <a:solidFill>
          <a:schemeClr val="accent5">
            <a:shade val="80000"/>
            <a:hueOff val="-68142"/>
            <a:satOff val="6545"/>
            <a:lumOff val="191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tx1"/>
              </a:solidFill>
            </a:rPr>
            <a:t>sifat</a:t>
          </a:r>
          <a:r>
            <a:rPr lang="en-US" sz="2000" b="0" i="0" kern="1200" dirty="0">
              <a:solidFill>
                <a:schemeClr val="tx1"/>
              </a:solidFill>
            </a:rPr>
            <a:t> </a:t>
          </a:r>
          <a:r>
            <a:rPr lang="en-US" sz="2000" b="0" i="0" kern="1200" dirty="0" err="1">
              <a:solidFill>
                <a:schemeClr val="tx1"/>
              </a:solidFill>
            </a:rPr>
            <a:t>sistem</a:t>
          </a:r>
          <a:r>
            <a:rPr lang="en-US" sz="2000" b="0" i="0" kern="1200" dirty="0">
              <a:solidFill>
                <a:schemeClr val="tx1"/>
              </a:solidFill>
            </a:rPr>
            <a:t> yang </a:t>
          </a:r>
          <a:r>
            <a:rPr lang="en-US" sz="2000" b="0" i="0" kern="1200" dirty="0" err="1">
              <a:solidFill>
                <a:schemeClr val="tx1"/>
              </a:solidFill>
            </a:rPr>
            <a:t>muncul</a:t>
          </a:r>
          <a:r>
            <a:rPr lang="en-US" sz="2000" b="0" i="0" kern="1200" dirty="0">
              <a:solidFill>
                <a:schemeClr val="tx1"/>
              </a:solidFill>
            </a:rPr>
            <a:t> </a:t>
          </a:r>
          <a:r>
            <a:rPr lang="en-US" sz="2000" b="0" i="0" kern="1200" dirty="0" err="1">
              <a:solidFill>
                <a:schemeClr val="tx1"/>
              </a:solidFill>
            </a:rPr>
            <a:t>dari</a:t>
          </a:r>
          <a:r>
            <a:rPr lang="en-US" sz="2000" b="0" i="0" kern="1200" dirty="0">
              <a:solidFill>
                <a:schemeClr val="tx1"/>
              </a:solidFill>
            </a:rPr>
            <a:t> </a:t>
          </a:r>
          <a:r>
            <a:rPr lang="en-US" sz="2000" b="0" i="0" kern="1200" dirty="0" err="1">
              <a:solidFill>
                <a:schemeClr val="tx1"/>
              </a:solidFill>
            </a:rPr>
            <a:t>interaksi</a:t>
          </a:r>
          <a:r>
            <a:rPr lang="en-US" sz="2000" b="0" i="0" kern="1200" dirty="0">
              <a:solidFill>
                <a:schemeClr val="tx1"/>
              </a:solidFill>
            </a:rPr>
            <a:t> </a:t>
          </a:r>
          <a:r>
            <a:rPr lang="en-US" sz="2000" b="0" i="0" kern="1200" dirty="0" err="1">
              <a:solidFill>
                <a:schemeClr val="tx1"/>
              </a:solidFill>
            </a:rPr>
            <a:t>komponen</a:t>
          </a:r>
          <a:r>
            <a:rPr lang="en-US" sz="2000" b="0" i="0" kern="1200" dirty="0">
              <a:solidFill>
                <a:schemeClr val="tx1"/>
              </a:solidFill>
            </a:rPr>
            <a:t> dan proses.</a:t>
          </a:r>
        </a:p>
      </dsp:txBody>
      <dsp:txXfrm rot="10800000">
        <a:off x="0" y="1405"/>
        <a:ext cx="5776512" cy="1233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896E-8C7B-4924-AD25-5EF67FA7A01A}">
      <dsp:nvSpPr>
        <dsp:cNvPr id="0" name=""/>
        <dsp:cNvSpPr/>
      </dsp:nvSpPr>
      <dsp:spPr>
        <a:xfrm>
          <a:off x="0" y="607985"/>
          <a:ext cx="4210224" cy="25261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Dalam</a:t>
          </a:r>
          <a:r>
            <a:rPr lang="en-US" sz="2900" kern="1200" dirty="0"/>
            <a:t> </a:t>
          </a:r>
          <a:r>
            <a:rPr lang="en-US" sz="2900" kern="1200" dirty="0" err="1"/>
            <a:t>teori</a:t>
          </a:r>
          <a:r>
            <a:rPr lang="en-US" sz="2900" kern="1200" dirty="0"/>
            <a:t> </a:t>
          </a:r>
          <a:r>
            <a:rPr lang="en-US" sz="2900" kern="1200" dirty="0" err="1"/>
            <a:t>ini</a:t>
          </a:r>
          <a:r>
            <a:rPr lang="en-US" sz="2900" kern="1200" dirty="0"/>
            <a:t> </a:t>
          </a:r>
          <a:r>
            <a:rPr lang="en-US" sz="2900" kern="1200" dirty="0" err="1"/>
            <a:t>ada</a:t>
          </a:r>
          <a:r>
            <a:rPr lang="en-US" sz="2900" kern="1200" dirty="0"/>
            <a:t> </a:t>
          </a:r>
          <a:r>
            <a:rPr lang="en-US" sz="2900" kern="1200" dirty="0" err="1"/>
            <a:t>berbagai</a:t>
          </a:r>
          <a:r>
            <a:rPr lang="en-US" sz="2900" kern="1200" dirty="0"/>
            <a:t> </a:t>
          </a:r>
          <a:r>
            <a:rPr lang="en-US" sz="2900" b="0" kern="1200" dirty="0" err="1"/>
            <a:t>komponen</a:t>
          </a:r>
          <a:r>
            <a:rPr lang="en-US" sz="2900" kern="1200" dirty="0"/>
            <a:t> yang </a:t>
          </a:r>
          <a:r>
            <a:rPr lang="en-US" sz="2900" kern="1200" dirty="0" err="1"/>
            <a:t>saling</a:t>
          </a:r>
          <a:r>
            <a:rPr lang="en-US" sz="2900" kern="1200" dirty="0"/>
            <a:t> </a:t>
          </a:r>
          <a:r>
            <a:rPr lang="en-US" sz="2900" kern="1200" dirty="0" err="1"/>
            <a:t>tergantung</a:t>
          </a:r>
          <a:r>
            <a:rPr lang="en-US" sz="2900" kern="1200" dirty="0"/>
            <a:t>. </a:t>
          </a:r>
          <a:r>
            <a:rPr lang="en-US" sz="2900" b="1" u="sng" kern="1200" dirty="0" err="1"/>
            <a:t>Sistem</a:t>
          </a:r>
          <a:r>
            <a:rPr lang="en-US" sz="2900" b="1" u="sng" kern="1200" dirty="0"/>
            <a:t> </a:t>
          </a:r>
          <a:r>
            <a:rPr lang="en-US" sz="2900" b="1" u="sng" kern="1200" dirty="0" err="1"/>
            <a:t>tujuan</a:t>
          </a:r>
          <a:r>
            <a:rPr lang="en-US" sz="2900" b="1" u="sng" kern="1200" dirty="0"/>
            <a:t>, </a:t>
          </a:r>
          <a:r>
            <a:rPr lang="en-US" sz="2900" b="1" u="sng" kern="1200" dirty="0" err="1"/>
            <a:t>mekanisme</a:t>
          </a:r>
          <a:r>
            <a:rPr lang="en-US" sz="2900" b="1" u="sng" kern="1200" dirty="0"/>
            <a:t>, target, dan </a:t>
          </a:r>
          <a:r>
            <a:rPr lang="en-US" sz="2900" b="1" u="sng" kern="1200" dirty="0" err="1"/>
            <a:t>umpan</a:t>
          </a:r>
          <a:r>
            <a:rPr lang="en-US" sz="2900" b="1" u="sng" kern="1200" dirty="0"/>
            <a:t> </a:t>
          </a:r>
          <a:r>
            <a:rPr lang="en-US" sz="2900" b="1" u="sng" kern="1200" dirty="0" err="1"/>
            <a:t>balik</a:t>
          </a:r>
          <a:r>
            <a:rPr lang="en-US" sz="2900" b="1" u="sng" kern="1200" dirty="0"/>
            <a:t>. </a:t>
          </a:r>
        </a:p>
      </dsp:txBody>
      <dsp:txXfrm>
        <a:off x="0" y="607985"/>
        <a:ext cx="4210224" cy="2526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886DA-7AF8-44E9-AD5D-7CDE5788B23D}">
      <dsp:nvSpPr>
        <dsp:cNvPr id="0" name=""/>
        <dsp:cNvSpPr/>
      </dsp:nvSpPr>
      <dsp:spPr>
        <a:xfrm rot="16200000">
          <a:off x="862919" y="-862919"/>
          <a:ext cx="3340083" cy="5065922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Semua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informasi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dari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lingkungan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sekitar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bersifat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ambigu</a:t>
          </a:r>
          <a:r>
            <a:rPr lang="en-US" sz="2100" kern="1200" dirty="0">
              <a:solidFill>
                <a:schemeClr val="tx1"/>
              </a:solidFill>
            </a:rPr>
            <a:t>, proses </a:t>
          </a:r>
          <a:r>
            <a:rPr lang="en-US" sz="2100" kern="1200" dirty="0" err="1">
              <a:solidFill>
                <a:schemeClr val="tx1"/>
              </a:solidFill>
            </a:rPr>
            <a:t>menghilangkan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kesamaran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melalui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tahapan</a:t>
          </a:r>
          <a:r>
            <a:rPr lang="en-US" sz="2100" kern="1200" dirty="0">
              <a:solidFill>
                <a:schemeClr val="tx1"/>
              </a:solidFill>
            </a:rPr>
            <a:t>:</a:t>
          </a:r>
          <a:endParaRPr lang="en-US" sz="2100" b="1" u="sng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b="1" u="sng" kern="1200" dirty="0" err="1">
              <a:solidFill>
                <a:schemeClr val="tx1"/>
              </a:solidFill>
            </a:rPr>
            <a:t>penetapan</a:t>
          </a:r>
          <a:r>
            <a:rPr lang="en-US" sz="1600" b="1" u="sng" kern="1200" dirty="0">
              <a:solidFill>
                <a:schemeClr val="tx1"/>
              </a:solidFill>
            </a:rPr>
            <a:t> (e</a:t>
          </a:r>
          <a:r>
            <a:rPr lang="en-US" sz="1600" b="1" i="1" u="sng" kern="1200" dirty="0">
              <a:solidFill>
                <a:schemeClr val="tx1"/>
              </a:solidFill>
            </a:rPr>
            <a:t>nactment)</a:t>
          </a:r>
          <a:r>
            <a:rPr lang="en-US" sz="1600" b="1" u="sng" kern="1200" dirty="0">
              <a:solidFill>
                <a:schemeClr val="tx1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b="1" u="sng" kern="1200" dirty="0" err="1">
              <a:solidFill>
                <a:schemeClr val="tx1"/>
              </a:solidFill>
            </a:rPr>
            <a:t>pemilihan</a:t>
          </a:r>
          <a:r>
            <a:rPr lang="en-US" sz="1600" b="1" u="sng" kern="1200" dirty="0">
              <a:solidFill>
                <a:schemeClr val="tx1"/>
              </a:solidFill>
            </a:rPr>
            <a:t> (</a:t>
          </a:r>
          <a:r>
            <a:rPr lang="en-US" sz="1600" b="1" i="1" u="sng" kern="1200" dirty="0">
              <a:solidFill>
                <a:schemeClr val="tx1"/>
              </a:solidFill>
            </a:rPr>
            <a:t>selection)</a:t>
          </a:r>
          <a:endParaRPr lang="en-US" sz="1600" b="1" u="sng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b="1" u="sng" kern="1200" dirty="0" err="1">
              <a:solidFill>
                <a:schemeClr val="tx1"/>
              </a:solidFill>
            </a:rPr>
            <a:t>penyimpanan</a:t>
          </a:r>
          <a:r>
            <a:rPr lang="en-US" sz="1600" b="1" u="sng" kern="1200" dirty="0">
              <a:solidFill>
                <a:schemeClr val="tx1"/>
              </a:solidFill>
            </a:rPr>
            <a:t> (</a:t>
          </a:r>
          <a:r>
            <a:rPr lang="en-US" sz="1600" b="1" i="1" u="sng" kern="1200" dirty="0">
              <a:solidFill>
                <a:schemeClr val="tx1"/>
              </a:solidFill>
            </a:rPr>
            <a:t>retention)</a:t>
          </a:r>
          <a:r>
            <a:rPr lang="en-US" sz="1600" b="1" u="sng" kern="1200" dirty="0">
              <a:solidFill>
                <a:schemeClr val="tx1"/>
              </a:solidFill>
            </a:rPr>
            <a:t>.</a:t>
          </a:r>
        </a:p>
      </dsp:txBody>
      <dsp:txXfrm rot="5400000">
        <a:off x="0" y="668017"/>
        <a:ext cx="5065922" cy="20040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616FB-4FEA-4C04-AD3A-A1CF76F05826}">
      <dsp:nvSpPr>
        <dsp:cNvPr id="0" name=""/>
        <dsp:cNvSpPr/>
      </dsp:nvSpPr>
      <dsp:spPr>
        <a:xfrm>
          <a:off x="0" y="3241"/>
          <a:ext cx="5065922" cy="16380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Sistem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ilmu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adalah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sistem</a:t>
          </a:r>
          <a:r>
            <a:rPr lang="en-US" sz="2000" kern="1200" dirty="0">
              <a:solidFill>
                <a:schemeClr val="tx1"/>
              </a:solidFill>
            </a:rPr>
            <a:t> yang </a:t>
          </a:r>
          <a:r>
            <a:rPr lang="en-US" sz="2000" kern="1200" dirty="0" err="1">
              <a:solidFill>
                <a:schemeClr val="tx1"/>
              </a:solidFill>
            </a:rPr>
            <a:t>kompleks</a:t>
          </a:r>
          <a:r>
            <a:rPr lang="en-US" sz="2000" kern="1200" dirty="0">
              <a:solidFill>
                <a:schemeClr val="tx1"/>
              </a:solidFill>
            </a:rPr>
            <a:t> dan </a:t>
          </a:r>
          <a:r>
            <a:rPr lang="en-US" sz="2000" kern="1200" dirty="0" err="1">
              <a:solidFill>
                <a:schemeClr val="tx1"/>
              </a:solidFill>
            </a:rPr>
            <a:t>adaptif</a:t>
          </a:r>
          <a:r>
            <a:rPr lang="en-US" sz="2000" kern="1200" dirty="0">
              <a:solidFill>
                <a:schemeClr val="tx1"/>
              </a:solidFill>
            </a:rPr>
            <a:t> di mana </a:t>
          </a:r>
          <a:r>
            <a:rPr lang="en-US" sz="2000" b="1" u="sng" kern="1200" dirty="0" err="1">
              <a:solidFill>
                <a:schemeClr val="tx1"/>
              </a:solidFill>
            </a:rPr>
            <a:t>urutan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bisa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muncul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dari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masalah</a:t>
          </a:r>
          <a:r>
            <a:rPr lang="en-US" sz="2000" kern="1200" dirty="0">
              <a:solidFill>
                <a:schemeClr val="tx1"/>
              </a:solidFill>
            </a:rPr>
            <a:t>, di </a:t>
          </a:r>
          <a:r>
            <a:rPr lang="en-US" sz="2000" b="1" u="sng" kern="1200" dirty="0">
              <a:solidFill>
                <a:schemeClr val="tx1"/>
              </a:solidFill>
            </a:rPr>
            <a:t>mana </a:t>
          </a:r>
          <a:r>
            <a:rPr lang="en-US" sz="2000" b="1" u="sng" kern="1200" dirty="0" err="1">
              <a:solidFill>
                <a:schemeClr val="tx1"/>
              </a:solidFill>
            </a:rPr>
            <a:t>efek</a:t>
          </a:r>
          <a:r>
            <a:rPr lang="en-US" sz="2000" b="1" u="sng" kern="1200" dirty="0">
              <a:solidFill>
                <a:schemeClr val="tx1"/>
              </a:solidFill>
            </a:rPr>
            <a:t> yang </a:t>
          </a:r>
          <a:r>
            <a:rPr lang="en-US" sz="2000" b="1" u="sng" kern="1200" dirty="0" err="1">
              <a:solidFill>
                <a:schemeClr val="tx1"/>
              </a:solidFill>
            </a:rPr>
            <a:t>besar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bisa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datang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dari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perubahan</a:t>
          </a:r>
          <a:r>
            <a:rPr lang="en-US" sz="2000" b="1" u="sng" kern="1200" dirty="0">
              <a:solidFill>
                <a:schemeClr val="tx1"/>
              </a:solidFill>
            </a:rPr>
            <a:t> yang </a:t>
          </a:r>
          <a:r>
            <a:rPr lang="en-US" sz="2000" b="1" u="sng" kern="1200" dirty="0" err="1">
              <a:solidFill>
                <a:schemeClr val="tx1"/>
              </a:solidFill>
            </a:rPr>
            <a:t>sangat</a:t>
          </a:r>
          <a:r>
            <a:rPr lang="en-US" sz="2000" b="1" u="sng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kecil</a:t>
          </a:r>
          <a:r>
            <a:rPr lang="en-US" sz="2000" b="1" u="sng" kern="1200" dirty="0">
              <a:solidFill>
                <a:schemeClr val="tx1"/>
              </a:solidFill>
            </a:rPr>
            <a:t>.</a:t>
          </a:r>
        </a:p>
      </dsp:txBody>
      <dsp:txXfrm>
        <a:off x="79961" y="83202"/>
        <a:ext cx="4906000" cy="1478078"/>
      </dsp:txXfrm>
    </dsp:sp>
    <dsp:sp modelId="{F7C62BE3-FAEA-454B-91AC-51879B972D7C}">
      <dsp:nvSpPr>
        <dsp:cNvPr id="0" name=""/>
        <dsp:cNvSpPr/>
      </dsp:nvSpPr>
      <dsp:spPr>
        <a:xfrm>
          <a:off x="0" y="1698841"/>
          <a:ext cx="5065922" cy="16380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Pendekatan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ilmu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untuk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teori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sistem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dapat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mengubah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sistem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kompleks</a:t>
          </a:r>
          <a:r>
            <a:rPr lang="en-US" sz="2000" b="1" u="sng" kern="1200" dirty="0">
              <a:solidFill>
                <a:schemeClr val="tx1"/>
              </a:solidFill>
            </a:rPr>
            <a:t> dan </a:t>
          </a:r>
          <a:r>
            <a:rPr lang="en-US" sz="2000" b="1" u="sng" kern="1200" dirty="0" err="1">
              <a:solidFill>
                <a:schemeClr val="tx1"/>
              </a:solidFill>
            </a:rPr>
            <a:t>kacau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b="1" u="sng" kern="1200" dirty="0" err="1">
              <a:solidFill>
                <a:schemeClr val="tx1"/>
              </a:solidFill>
            </a:rPr>
            <a:t>baru</a:t>
          </a:r>
          <a:r>
            <a:rPr lang="en-US" sz="2000" b="1" u="sng" kern="1200" dirty="0">
              <a:solidFill>
                <a:schemeClr val="tx1"/>
              </a:solidFill>
            </a:rPr>
            <a:t> dan </a:t>
          </a:r>
          <a:r>
            <a:rPr lang="en-US" sz="2000" b="1" u="sng" kern="1200" dirty="0" err="1">
              <a:solidFill>
                <a:schemeClr val="tx1"/>
              </a:solidFill>
            </a:rPr>
            <a:t>inovatif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79961" y="1778802"/>
        <a:ext cx="4906000" cy="147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7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e1c607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e1c607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609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622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265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083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86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67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6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70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51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PENDEKATAN SISTEM</a:t>
            </a:r>
          </a:p>
        </p:txBody>
      </p:sp>
      <p:sp>
        <p:nvSpPr>
          <p:cNvPr id="3" name="Google Shape;269;p17">
            <a:extLst>
              <a:ext uri="{FF2B5EF4-FFF2-40B4-BE49-F238E27FC236}">
                <a16:creationId xmlns:a16="http://schemas.microsoft.com/office/drawing/2014/main" id="{DAB2ACDF-47B2-49B4-95FC-33006313A9D1}"/>
              </a:ext>
            </a:extLst>
          </p:cNvPr>
          <p:cNvSpPr txBox="1">
            <a:spLocks/>
          </p:cNvSpPr>
          <p:nvPr/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Dewi</a:t>
            </a:r>
            <a:r>
              <a:rPr lang="en-US" dirty="0"/>
              <a:t> </a:t>
            </a:r>
            <a:r>
              <a:rPr lang="en-US" dirty="0" err="1"/>
              <a:t>Silvialestari</a:t>
            </a:r>
            <a:r>
              <a:rPr lang="en-US" dirty="0"/>
              <a:t>, M. Si.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1ACD5-1061-4B67-B348-1545D0891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0" y="935802"/>
            <a:ext cx="8710663" cy="3983268"/>
          </a:xfrm>
          <a:prstGeom prst="rect">
            <a:avLst/>
          </a:prstGeom>
        </p:spPr>
      </p:pic>
      <p:sp>
        <p:nvSpPr>
          <p:cNvPr id="323" name="Google Shape;323;p23"/>
          <p:cNvSpPr txBox="1">
            <a:spLocks noGrp="1"/>
          </p:cNvSpPr>
          <p:nvPr>
            <p:ph type="title" idx="4294967295"/>
          </p:nvPr>
        </p:nvSpPr>
        <p:spPr>
          <a:xfrm>
            <a:off x="500350" y="261059"/>
            <a:ext cx="8143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KARAKTERISTIK PERMEABILITAS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DE63-9029-45D4-A6D4-3D9F0CEF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3" y="586975"/>
            <a:ext cx="5782603" cy="857400"/>
          </a:xfrm>
        </p:spPr>
        <p:txBody>
          <a:bodyPr/>
          <a:lstStyle/>
          <a:p>
            <a:r>
              <a:rPr lang="en-US" sz="2800" dirty="0"/>
              <a:t>KARAKTERISTIK PERMEABILITAS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0F524-6122-4C58-8D82-1E5CD92569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15E1DA-9212-4132-948B-6743203EF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447846"/>
              </p:ext>
            </p:extLst>
          </p:nvPr>
        </p:nvGraphicFramePr>
        <p:xfrm>
          <a:off x="105244" y="1444375"/>
          <a:ext cx="5842612" cy="347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4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PROSES SISTEM</a:t>
            </a:r>
          </a:p>
        </p:txBody>
      </p:sp>
      <p:sp>
        <p:nvSpPr>
          <p:cNvPr id="409" name="Google Shape;409;p3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390522" y="2704873"/>
            <a:ext cx="2117649" cy="2313300"/>
          </a:xfrm>
          <a:prstGeom prst="homePlate">
            <a:avLst>
              <a:gd name="adj" fmla="val 30129"/>
            </a:avLst>
          </a:prstGeom>
          <a:solidFill>
            <a:srgbClr val="8184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Input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(environment)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1413831" y="2704873"/>
            <a:ext cx="2838680" cy="2313300"/>
          </a:xfrm>
          <a:prstGeom prst="chevron">
            <a:avLst>
              <a:gd name="adj" fmla="val 29853"/>
            </a:avLst>
          </a:prstGeom>
          <a:solidFill>
            <a:srgbClr val="646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Throughput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(Organization)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3241963" y="2704873"/>
            <a:ext cx="2619010" cy="2313300"/>
          </a:xfrm>
          <a:prstGeom prst="chevron">
            <a:avLst>
              <a:gd name="adj" fmla="val 29853"/>
            </a:avLst>
          </a:prstGeom>
          <a:solidFill>
            <a:srgbClr val="4F4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Output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(environment)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5F28C5-F0CE-4AC2-BDBE-69D2818C7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403630"/>
              </p:ext>
            </p:extLst>
          </p:nvPr>
        </p:nvGraphicFramePr>
        <p:xfrm>
          <a:off x="-353558" y="1485552"/>
          <a:ext cx="6936954" cy="102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5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PROPERTI SISTEM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358DD9-1C1B-4497-B835-F3740C2FF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559425"/>
              </p:ext>
            </p:extLst>
          </p:nvPr>
        </p:nvGraphicFramePr>
        <p:xfrm>
          <a:off x="231353" y="1440052"/>
          <a:ext cx="5776512" cy="311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630496" y="1888150"/>
            <a:ext cx="60629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2. TIGA TEORI SISTEM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303AFBB-D5B8-4FBD-A48E-72DDB7438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Cybernetic, Wick, New Science</a:t>
            </a:r>
          </a:p>
        </p:txBody>
      </p:sp>
    </p:spTree>
    <p:extLst>
      <p:ext uri="{BB962C8B-B14F-4D97-AF65-F5344CB8AC3E}">
        <p14:creationId xmlns:p14="http://schemas.microsoft.com/office/powerpoint/2010/main" val="337147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 idx="4294967295"/>
          </p:nvPr>
        </p:nvSpPr>
        <p:spPr>
          <a:xfrm>
            <a:off x="339687" y="363883"/>
            <a:ext cx="3537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CYBERNETIC SYSTEMS THEORY</a:t>
            </a:r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4294967295"/>
          </p:nvPr>
        </p:nvSpPr>
        <p:spPr>
          <a:xfrm>
            <a:off x="457200" y="2800350"/>
            <a:ext cx="35379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CB0B23-B331-4E99-A623-84D58CDE9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23622"/>
              </p:ext>
            </p:extLst>
          </p:nvPr>
        </p:nvGraphicFramePr>
        <p:xfrm>
          <a:off x="229573" y="1151755"/>
          <a:ext cx="4210224" cy="374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b="1" dirty="0"/>
              <a:t>Gina sales </a:t>
            </a:r>
            <a:r>
              <a:rPr lang="en-US" sz="1600" b="1" dirty="0" err="1"/>
              <a:t>farmasi</a:t>
            </a:r>
            <a:r>
              <a:rPr lang="en-US" sz="1600" b="1" dirty="0"/>
              <a:t> Bersama </a:t>
            </a:r>
            <a:r>
              <a:rPr lang="en-US" sz="1600" b="1" dirty="0" err="1"/>
              <a:t>atasannya</a:t>
            </a:r>
            <a:r>
              <a:rPr lang="en-US" sz="1600" b="1" dirty="0"/>
              <a:t>, Rick, </a:t>
            </a:r>
            <a:r>
              <a:rPr lang="en-US" sz="1600" b="1" dirty="0" err="1"/>
              <a:t>membahas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.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memutuskan</a:t>
            </a:r>
            <a:r>
              <a:rPr lang="en-US" sz="1600" b="1" dirty="0"/>
              <a:t> </a:t>
            </a:r>
            <a:r>
              <a:rPr lang="en-US" sz="1600" b="1" dirty="0" err="1"/>
              <a:t>bahwa</a:t>
            </a:r>
            <a:r>
              <a:rPr lang="en-US" sz="1600" b="1" dirty="0"/>
              <a:t> Gina </a:t>
            </a:r>
            <a:r>
              <a:rPr lang="en-US" sz="1600" b="1" dirty="0" err="1"/>
              <a:t>harus</a:t>
            </a:r>
            <a:r>
              <a:rPr lang="en-US" sz="1600" b="1" dirty="0"/>
              <a:t> </a:t>
            </a:r>
            <a:r>
              <a:rPr lang="en-US" sz="1600" b="1" dirty="0" err="1"/>
              <a:t>meningkatkan</a:t>
            </a:r>
            <a:r>
              <a:rPr lang="en-US" sz="1600" b="1" dirty="0"/>
              <a:t> </a:t>
            </a:r>
            <a:r>
              <a:rPr lang="en-US" sz="1600" b="1" dirty="0" err="1"/>
              <a:t>penjualannya</a:t>
            </a:r>
            <a:r>
              <a:rPr lang="en-US" sz="1600" b="1" dirty="0"/>
              <a:t> </a:t>
            </a:r>
            <a:r>
              <a:rPr lang="en-US" sz="1600" b="1" dirty="0" err="1"/>
              <a:t>sebesar</a:t>
            </a:r>
            <a:r>
              <a:rPr lang="en-US" sz="1600" b="1" dirty="0"/>
              <a:t> 10% </a:t>
            </a:r>
            <a:r>
              <a:rPr lang="en-US" sz="1600" b="1" dirty="0" err="1"/>
              <a:t>selama</a:t>
            </a:r>
            <a:r>
              <a:rPr lang="en-US" sz="1600" b="1" dirty="0"/>
              <a:t> </a:t>
            </a:r>
            <a:r>
              <a:rPr lang="en-US" sz="1600" b="1" dirty="0" err="1"/>
              <a:t>kuartal</a:t>
            </a:r>
            <a:r>
              <a:rPr lang="en-US" sz="1600" b="1" dirty="0"/>
              <a:t> </a:t>
            </a:r>
            <a:r>
              <a:rPr lang="en-US" sz="1600" b="1" dirty="0" err="1"/>
              <a:t>berikutnya</a:t>
            </a:r>
            <a:r>
              <a:rPr lang="en-US" sz="1600" b="1" dirty="0"/>
              <a:t>, dan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memetakan</a:t>
            </a:r>
            <a:r>
              <a:rPr lang="en-US" sz="1600" b="1" dirty="0"/>
              <a:t> </a:t>
            </a:r>
            <a:r>
              <a:rPr lang="en-US" sz="1600" b="1" dirty="0" err="1"/>
              <a:t>beberapa</a:t>
            </a:r>
            <a:r>
              <a:rPr lang="en-US" sz="1600" b="1" dirty="0"/>
              <a:t> </a:t>
            </a:r>
            <a:r>
              <a:rPr lang="en-US" sz="1600" b="1" dirty="0" err="1"/>
              <a:t>strategi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mencapai</a:t>
            </a:r>
            <a:r>
              <a:rPr lang="en-US" sz="1600" b="1" dirty="0"/>
              <a:t> </a:t>
            </a:r>
            <a:r>
              <a:rPr lang="en-US" sz="1600" b="1" dirty="0" err="1"/>
              <a:t>tujuan</a:t>
            </a:r>
            <a:r>
              <a:rPr lang="en-US" sz="1600" b="1" dirty="0"/>
              <a:t> </a:t>
            </a:r>
            <a:r>
              <a:rPr lang="en-US" sz="1600" b="1" dirty="0" err="1"/>
              <a:t>ini</a:t>
            </a:r>
            <a:r>
              <a:rPr lang="en-US" sz="1600" b="1" dirty="0"/>
              <a:t>. </a:t>
            </a:r>
            <a:endParaRPr sz="1600" b="1" dirty="0"/>
          </a:p>
        </p:txBody>
      </p:sp>
      <p:sp>
        <p:nvSpPr>
          <p:cNvPr id="331" name="Google Shape;331;p2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61265AD-9771-40CC-84F6-3737BCC1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282" y="0"/>
            <a:ext cx="6624282" cy="51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KARL WEICK’S THEORY OF ORGANIZING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5CE97-7833-403C-9FCA-52C8F3EFC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537294"/>
              </p:ext>
            </p:extLst>
          </p:nvPr>
        </p:nvGraphicFramePr>
        <p:xfrm>
          <a:off x="457199" y="1661574"/>
          <a:ext cx="5065923" cy="334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65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07" name="Google Shape;507;p39"/>
          <p:cNvSpPr txBox="1">
            <a:spLocks noGrp="1"/>
          </p:cNvSpPr>
          <p:nvPr>
            <p:ph type="title" idx="4294967295"/>
          </p:nvPr>
        </p:nvSpPr>
        <p:spPr>
          <a:xfrm>
            <a:off x="241900" y="217108"/>
            <a:ext cx="8669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KARL WEICK’S THEORY OF ORGANIZING</a:t>
            </a: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592" name="Google Shape;592;p39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593" name="Google Shape;593;p3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" name="Content Placeholder 3">
            <a:extLst>
              <a:ext uri="{FF2B5EF4-FFF2-40B4-BE49-F238E27FC236}">
                <a16:creationId xmlns:a16="http://schemas.microsoft.com/office/drawing/2014/main" id="{27BFB704-774A-48E0-A79B-DA00E1F8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0" y="1040244"/>
            <a:ext cx="8004850" cy="200777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172EA56-C668-40BD-A3A3-03AB68AFF622}"/>
              </a:ext>
            </a:extLst>
          </p:cNvPr>
          <p:cNvSpPr txBox="1"/>
          <p:nvPr/>
        </p:nvSpPr>
        <p:spPr>
          <a:xfrm>
            <a:off x="860980" y="3128531"/>
            <a:ext cx="1337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equivocality</a:t>
            </a:r>
            <a:r>
              <a:rPr lang="en-US" dirty="0"/>
              <a:t>		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59F156-50E3-4EF3-84F5-565CEF5F59BE}"/>
              </a:ext>
            </a:extLst>
          </p:cNvPr>
          <p:cNvSpPr txBox="1"/>
          <p:nvPr/>
        </p:nvSpPr>
        <p:spPr>
          <a:xfrm>
            <a:off x="4957045" y="3025737"/>
            <a:ext cx="177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assembly rules </a:t>
            </a:r>
          </a:p>
          <a:p>
            <a:r>
              <a:rPr lang="en-US" i="1" dirty="0"/>
              <a:t>communication cycle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0078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“NEW SCIENCE” </a:t>
            </a:r>
            <a:br>
              <a:rPr lang="en-US" sz="3200" dirty="0"/>
            </a:br>
            <a:r>
              <a:rPr lang="en-US" sz="3200" dirty="0"/>
              <a:t>SYSTEMS THEORY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5CE97-7833-403C-9FCA-52C8F3EFC735}"/>
              </a:ext>
            </a:extLst>
          </p:cNvPr>
          <p:cNvGraphicFramePr/>
          <p:nvPr/>
        </p:nvGraphicFramePr>
        <p:xfrm>
          <a:off x="457199" y="1661574"/>
          <a:ext cx="5065923" cy="334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PENDEKATAN SISTEM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Metafora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Metode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Mempelajari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endParaRPr sz="36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303AFBB-D5B8-4FBD-A48E-72DDB7438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8738" indent="17463"/>
            <a:r>
              <a:rPr lang="en-US" sz="2000" dirty="0"/>
              <a:t>Network Analysis, Modeling Techniques, Case Analysis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9956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1. ANALISIS JARINGAN (NETWORK ANALYSIS)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5CE97-7833-403C-9FCA-52C8F3EFC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84034"/>
              </p:ext>
            </p:extLst>
          </p:nvPr>
        </p:nvGraphicFramePr>
        <p:xfrm>
          <a:off x="457199" y="1661574"/>
          <a:ext cx="5525272" cy="179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ED8579-41A8-4F14-B231-016875DFF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793452"/>
              </p:ext>
            </p:extLst>
          </p:nvPr>
        </p:nvGraphicFramePr>
        <p:xfrm>
          <a:off x="544505" y="3456471"/>
          <a:ext cx="5350659" cy="128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888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Network Roles</a:t>
            </a:r>
            <a:endParaRPr dirty="0"/>
          </a:p>
        </p:txBody>
      </p:sp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537E9240-C75C-453E-AE74-775C6BE2B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49" y="1304786"/>
            <a:ext cx="4254204" cy="36454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2. MODELING TECHNIQUES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5CE97-7833-403C-9FCA-52C8F3EFC735}"/>
              </a:ext>
            </a:extLst>
          </p:cNvPr>
          <p:cNvGraphicFramePr/>
          <p:nvPr/>
        </p:nvGraphicFramePr>
        <p:xfrm>
          <a:off x="457199" y="1661574"/>
          <a:ext cx="5065923" cy="334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87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3. CASE ANALYSIS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5CE97-7833-403C-9FCA-52C8F3EFC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168411"/>
              </p:ext>
            </p:extLst>
          </p:nvPr>
        </p:nvGraphicFramePr>
        <p:xfrm>
          <a:off x="457199" y="1661574"/>
          <a:ext cx="5065923" cy="334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84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485" name="Google Shape;485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dewi.silvia@upj.ac.id</a:t>
            </a:r>
            <a:endParaRPr dirty="0"/>
          </a:p>
        </p:txBody>
      </p:sp>
      <p:sp>
        <p:nvSpPr>
          <p:cNvPr id="486" name="Google Shape;486;p3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1. </a:t>
            </a:r>
            <a:r>
              <a:rPr lang="en-US" dirty="0" err="1"/>
              <a:t>Metafora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303AFBB-D5B8-4FBD-A48E-72DDB7438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44949B-82B1-44B6-8325-999D3E34C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8450" y="990678"/>
            <a:ext cx="3447000" cy="3492600"/>
          </a:xfrm>
        </p:spPr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s</a:t>
            </a:r>
            <a:r>
              <a:rPr lang="id-ID" dirty="0"/>
              <a:t>istem </a:t>
            </a:r>
            <a:r>
              <a:rPr lang="en-US" dirty="0" err="1"/>
              <a:t>disebut</a:t>
            </a:r>
            <a:r>
              <a:rPr lang="id-ID" dirty="0"/>
              <a:t> </a:t>
            </a:r>
            <a:r>
              <a:rPr lang="id-ID" b="1" u="sng" dirty="0"/>
              <a:t>metafora organis</a:t>
            </a:r>
            <a:r>
              <a:rPr lang="en-US" b="1" u="sng" dirty="0"/>
              <a:t>me</a:t>
            </a:r>
            <a:r>
              <a:rPr lang="en-US" dirty="0"/>
              <a:t>.</a:t>
            </a:r>
            <a:r>
              <a:rPr lang="id-ID" dirty="0"/>
              <a:t> </a:t>
            </a:r>
            <a:r>
              <a:rPr lang="en-US" dirty="0"/>
              <a:t>O</a:t>
            </a:r>
            <a:r>
              <a:rPr lang="id-ID" dirty="0"/>
              <a:t>rganisasi sebagai organisme kompleks </a:t>
            </a:r>
            <a:r>
              <a:rPr lang="id-ID" b="1" u="sng" dirty="0"/>
              <a:t>harus berinteraksi </a:t>
            </a:r>
            <a:r>
              <a:rPr lang="id-ID" dirty="0"/>
              <a:t>dengan lingkungan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bertahan.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4D018-CC17-41CC-821C-70C282CE2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2FE9E5BB-8FAD-4206-9B8E-1E99B3CE807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Select1">
            <a:extLst>
              <a:ext uri="{FF2B5EF4-FFF2-40B4-BE49-F238E27FC236}">
                <a16:creationId xmlns:a16="http://schemas.microsoft.com/office/drawing/2014/main" id="{14FAC705-B30A-41BB-B1F3-C2DDDC380C5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Select2">
            <a:extLst>
              <a:ext uri="{FF2B5EF4-FFF2-40B4-BE49-F238E27FC236}">
                <a16:creationId xmlns:a16="http://schemas.microsoft.com/office/drawing/2014/main" id="{1104182B-D260-4B0D-BAC6-596A0002331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Select3">
            <a:extLst>
              <a:ext uri="{FF2B5EF4-FFF2-40B4-BE49-F238E27FC236}">
                <a16:creationId xmlns:a16="http://schemas.microsoft.com/office/drawing/2014/main" id="{186A382F-5361-4FB1-A04C-4BF95C22656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AF6A3-B527-442F-AF98-C266A2E4D6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300;p20">
            <a:extLst>
              <a:ext uri="{FF2B5EF4-FFF2-40B4-BE49-F238E27FC236}">
                <a16:creationId xmlns:a16="http://schemas.microsoft.com/office/drawing/2014/main" id="{B40393BB-79A1-4C70-B7A9-3FA084F45AD1}"/>
              </a:ext>
            </a:extLst>
          </p:cNvPr>
          <p:cNvSpPr txBox="1">
            <a:spLocks/>
          </p:cNvSpPr>
          <p:nvPr/>
        </p:nvSpPr>
        <p:spPr>
          <a:xfrm>
            <a:off x="457199" y="586975"/>
            <a:ext cx="547721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  <a:latin typeface="Miriam Libre"/>
                <a:cs typeface="Miriam Libre"/>
                <a:sym typeface="Miriam Libre"/>
              </a:rPr>
              <a:t>KONSEP SISTEM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F458DD-6D69-4881-9045-66FBA966EA03}"/>
              </a:ext>
            </a:extLst>
          </p:cNvPr>
          <p:cNvGraphicFramePr/>
          <p:nvPr/>
        </p:nvGraphicFramePr>
        <p:xfrm>
          <a:off x="525136" y="1248578"/>
          <a:ext cx="8064348" cy="309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0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AF6A3-B527-442F-AF98-C266A2E4D6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300;p20">
            <a:extLst>
              <a:ext uri="{FF2B5EF4-FFF2-40B4-BE49-F238E27FC236}">
                <a16:creationId xmlns:a16="http://schemas.microsoft.com/office/drawing/2014/main" id="{B40393BB-79A1-4C70-B7A9-3FA084F45AD1}"/>
              </a:ext>
            </a:extLst>
          </p:cNvPr>
          <p:cNvSpPr txBox="1">
            <a:spLocks/>
          </p:cNvSpPr>
          <p:nvPr/>
        </p:nvSpPr>
        <p:spPr>
          <a:xfrm>
            <a:off x="457199" y="586975"/>
            <a:ext cx="547721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  <a:latin typeface="Miriam Libre"/>
                <a:cs typeface="Miriam Libre"/>
                <a:sym typeface="Miriam Libre"/>
              </a:rPr>
              <a:t>KONSEP SISTEM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F458DD-6D69-4881-9045-66FBA966E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617097"/>
              </p:ext>
            </p:extLst>
          </p:nvPr>
        </p:nvGraphicFramePr>
        <p:xfrm>
          <a:off x="421479" y="1580491"/>
          <a:ext cx="8064348" cy="309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99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8A7B1C-62BF-4614-A7EA-DD71417D4323}"/>
              </a:ext>
            </a:extLst>
          </p:cNvPr>
          <p:cNvGraphicFramePr/>
          <p:nvPr/>
        </p:nvGraphicFramePr>
        <p:xfrm>
          <a:off x="457200" y="2618686"/>
          <a:ext cx="5322983" cy="236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KOMPONEN SISTEM</a:t>
            </a:r>
            <a:endParaRPr dirty="0"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6C89F-6A10-4529-B0D8-2CE454B7D703}"/>
              </a:ext>
            </a:extLst>
          </p:cNvPr>
          <p:cNvSpPr txBox="1"/>
          <p:nvPr/>
        </p:nvSpPr>
        <p:spPr>
          <a:xfrm>
            <a:off x="457200" y="1444375"/>
            <a:ext cx="5278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u="sng" dirty="0" err="1"/>
              <a:t>mengidentifikasi</a:t>
            </a:r>
            <a:r>
              <a:rPr lang="en-US" b="1" u="sng" dirty="0"/>
              <a:t> </a:t>
            </a:r>
            <a:r>
              <a:rPr lang="en-US" b="1" u="sng" dirty="0" err="1"/>
              <a:t>komponen</a:t>
            </a:r>
            <a:r>
              <a:rPr lang="en-US" b="1" u="sng" dirty="0"/>
              <a:t> </a:t>
            </a:r>
            <a:r>
              <a:rPr lang="en-US" dirty="0"/>
              <a:t>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b="1" u="sng" dirty="0" err="1"/>
              <a:t>bagaimana</a:t>
            </a:r>
            <a:r>
              <a:rPr lang="en-US" b="1" u="sng" dirty="0"/>
              <a:t> </a:t>
            </a:r>
            <a:r>
              <a:rPr lang="en-US" b="1" u="sng" dirty="0" err="1"/>
              <a:t>bagian-bagian</a:t>
            </a:r>
            <a:r>
              <a:rPr lang="en-US" b="1" u="sng" dirty="0"/>
              <a:t> </a:t>
            </a:r>
            <a:r>
              <a:rPr lang="en-US" b="1" u="sng" dirty="0" err="1"/>
              <a:t>ini</a:t>
            </a:r>
            <a:r>
              <a:rPr lang="en-US" b="1" u="sng" dirty="0"/>
              <a:t> </a:t>
            </a:r>
            <a:r>
              <a:rPr lang="en-US" b="1" u="sng" dirty="0" err="1"/>
              <a:t>disusun</a:t>
            </a:r>
            <a:r>
              <a:rPr lang="en-US" b="1" u="sng" dirty="0"/>
              <a:t> </a:t>
            </a:r>
            <a:r>
              <a:rPr lang="en-US" dirty="0"/>
              <a:t>dan </a:t>
            </a:r>
            <a:r>
              <a:rPr lang="en-US" b="1" u="sng" dirty="0" err="1"/>
              <a:t>bagaimana</a:t>
            </a:r>
            <a:r>
              <a:rPr lang="en-US" b="1" u="sng" dirty="0"/>
              <a:t> </a:t>
            </a:r>
            <a:r>
              <a:rPr lang="en-US" b="1" u="sng" dirty="0" err="1"/>
              <a:t>mereka</a:t>
            </a:r>
            <a:r>
              <a:rPr lang="en-US" b="1" u="sng" dirty="0"/>
              <a:t> </a:t>
            </a:r>
            <a:r>
              <a:rPr lang="en-US" b="1" u="sng" dirty="0" err="1"/>
              <a:t>bekerja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A1E4-6A95-410E-AE26-A7C85F8A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ORDERING (URUTAN HIERARKIS)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1CC3-CC72-4512-88C3-4CFC0A319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360" y="1532760"/>
            <a:ext cx="3332966" cy="3155100"/>
          </a:xfrm>
        </p:spPr>
        <p:txBody>
          <a:bodyPr/>
          <a:lstStyle/>
          <a:p>
            <a:pPr lvl="0"/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hierarkis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b="1" u="sng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diatur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b="1" u="sng" dirty="0" err="1"/>
              <a:t>subsistem</a:t>
            </a:r>
            <a:r>
              <a:rPr lang="en-US" sz="1600" dirty="0"/>
              <a:t> dan </a:t>
            </a:r>
            <a:r>
              <a:rPr lang="en-US" sz="1600" b="1" u="sng" dirty="0" err="1"/>
              <a:t>supersistem</a:t>
            </a:r>
            <a:endParaRPr lang="en-US" sz="1600" b="1" u="sng" dirty="0"/>
          </a:p>
          <a:p>
            <a:pPr lvl="0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u="sng" dirty="0" err="1"/>
              <a:t>subsistem</a:t>
            </a:r>
            <a:r>
              <a:rPr lang="en-US" sz="1600" b="1" u="sng" dirty="0"/>
              <a:t> yang </a:t>
            </a:r>
            <a:r>
              <a:rPr lang="en-US" sz="1600" b="1" u="sng" dirty="0" err="1"/>
              <a:t>lebih</a:t>
            </a:r>
            <a:r>
              <a:rPr lang="en-US" sz="1600" b="1" u="sng" dirty="0"/>
              <a:t> </a:t>
            </a:r>
            <a:r>
              <a:rPr lang="en-US" sz="1600" b="1" u="sng" dirty="0" err="1"/>
              <a:t>kecil</a:t>
            </a:r>
            <a:r>
              <a:rPr lang="en-US" sz="1600" b="1" u="sng" dirty="0"/>
              <a:t> </a:t>
            </a:r>
            <a:r>
              <a:rPr lang="en-US" sz="1600" dirty="0"/>
              <a:t>dan </a:t>
            </a:r>
            <a:r>
              <a:rPr lang="en-US" sz="1600" dirty="0" err="1"/>
              <a:t>tertanam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u="sng" dirty="0" err="1"/>
              <a:t>supersistem</a:t>
            </a:r>
            <a:r>
              <a:rPr lang="en-US" sz="1600" b="1" u="sng" dirty="0"/>
              <a:t> yang </a:t>
            </a:r>
            <a:r>
              <a:rPr lang="en-US" sz="1600" b="1" u="sng" dirty="0" err="1"/>
              <a:t>lebih</a:t>
            </a:r>
            <a:r>
              <a:rPr lang="en-US" sz="1600" b="1" u="sng" dirty="0"/>
              <a:t> </a:t>
            </a:r>
            <a:r>
              <a:rPr lang="en-US" sz="1600" b="1" u="sng" dirty="0" err="1"/>
              <a:t>besar</a:t>
            </a:r>
            <a:r>
              <a:rPr lang="en-US" sz="1600" dirty="0"/>
              <a:t>. 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78C74-E40F-4B19-B4C0-EDB5C6723C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CFE2B1-6B76-4F67-A70C-B8D6D58F48D2}"/>
              </a:ext>
            </a:extLst>
          </p:cNvPr>
          <p:cNvGrpSpPr/>
          <p:nvPr/>
        </p:nvGrpSpPr>
        <p:grpSpPr>
          <a:xfrm>
            <a:off x="3738754" y="1603221"/>
            <a:ext cx="2158942" cy="2906350"/>
            <a:chOff x="3948074" y="1712000"/>
            <a:chExt cx="1905918" cy="27424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40EFA7-463E-4BA1-BE00-146DDDE85F40}"/>
                </a:ext>
              </a:extLst>
            </p:cNvPr>
            <p:cNvGrpSpPr/>
            <p:nvPr/>
          </p:nvGrpSpPr>
          <p:grpSpPr>
            <a:xfrm>
              <a:off x="3948074" y="1712000"/>
              <a:ext cx="1905918" cy="2742414"/>
              <a:chOff x="3385851" y="1814111"/>
              <a:chExt cx="1905918" cy="2742414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2E7132D-11F5-46D7-9858-945A87085858}"/>
                  </a:ext>
                </a:extLst>
              </p:cNvPr>
              <p:cNvSpPr/>
              <p:nvPr/>
            </p:nvSpPr>
            <p:spPr>
              <a:xfrm>
                <a:off x="3385851" y="1814111"/>
                <a:ext cx="1905918" cy="274241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70C3211-92B0-4391-82B4-6F40A9F89560}"/>
                  </a:ext>
                </a:extLst>
              </p:cNvPr>
              <p:cNvSpPr/>
              <p:nvPr/>
            </p:nvSpPr>
            <p:spPr>
              <a:xfrm>
                <a:off x="3560285" y="2739527"/>
                <a:ext cx="1557050" cy="168190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AC4846A7-029E-4976-BBEC-454C3E49F021}"/>
                  </a:ext>
                </a:extLst>
              </p:cNvPr>
              <p:cNvSpPr/>
              <p:nvPr/>
            </p:nvSpPr>
            <p:spPr>
              <a:xfrm>
                <a:off x="3993614" y="3532742"/>
                <a:ext cx="690391" cy="646323"/>
              </a:xfrm>
              <a:prstGeom prst="flowChartExtra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B26A35-A7DF-43A7-A47F-501F11BDEF21}"/>
                </a:ext>
              </a:extLst>
            </p:cNvPr>
            <p:cNvSpPr txBox="1"/>
            <p:nvPr/>
          </p:nvSpPr>
          <p:spPr>
            <a:xfrm>
              <a:off x="4248839" y="1994053"/>
              <a:ext cx="1369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Supersistem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6EAD6D-E96A-44F4-8599-76EB306E3F1B}"/>
                </a:ext>
              </a:extLst>
            </p:cNvPr>
            <p:cNvSpPr txBox="1"/>
            <p:nvPr/>
          </p:nvSpPr>
          <p:spPr>
            <a:xfrm>
              <a:off x="4226137" y="2786145"/>
              <a:ext cx="1369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Supersistem</a:t>
              </a:r>
              <a:r>
                <a:rPr lang="en-US" sz="1200" dirty="0"/>
                <a:t>/</a:t>
              </a:r>
            </a:p>
            <a:p>
              <a:pPr algn="ctr"/>
              <a:r>
                <a:rPr lang="en-US" sz="1200" dirty="0" err="1"/>
                <a:t>Subsistem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9505DC-6E50-494A-A61D-4D13802907BA}"/>
                </a:ext>
              </a:extLst>
            </p:cNvPr>
            <p:cNvSpPr txBox="1"/>
            <p:nvPr/>
          </p:nvSpPr>
          <p:spPr>
            <a:xfrm>
              <a:off x="4500754" y="3649782"/>
              <a:ext cx="800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Sub-</a:t>
              </a:r>
              <a:r>
                <a:rPr lang="en-US" sz="1200" dirty="0" err="1"/>
                <a:t>sistem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42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/>
              <a:t>CONTENTS INTERDEPENDENCE</a:t>
            </a:r>
            <a:r>
              <a:rPr lang="en-US" sz="3200" dirty="0"/>
              <a:t> </a:t>
            </a:r>
            <a:r>
              <a:rPr lang="en-US" dirty="0"/>
              <a:t>(</a:t>
            </a:r>
            <a:r>
              <a:rPr lang="en-US" sz="2800" dirty="0"/>
              <a:t>SALING  KETERGANTUNGAN</a:t>
            </a:r>
            <a:r>
              <a:rPr lang="en-US" dirty="0"/>
              <a:t>)</a:t>
            </a:r>
          </a:p>
        </p:txBody>
      </p:sp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name="adj" fmla="val 50000"/>
            </a:avLst>
          </a:prstGeom>
          <a:solidFill>
            <a:srgbClr val="A5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Light"/>
                <a:ea typeface="Barlow Light"/>
                <a:cs typeface="Barlow Light"/>
                <a:sym typeface="Barlow Light"/>
              </a:rPr>
              <a:t>Perusahaan ABC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40" name="Google Shape;340;p25"/>
          <p:cNvGrpSpPr/>
          <p:nvPr/>
        </p:nvGrpSpPr>
        <p:grpSpPr>
          <a:xfrm>
            <a:off x="2004287" y="3804233"/>
            <a:ext cx="3503104" cy="908568"/>
            <a:chOff x="3698064" y="3159725"/>
            <a:chExt cx="3041681" cy="788893"/>
          </a:xfrm>
        </p:grpSpPr>
        <p:sp>
          <p:nvSpPr>
            <p:cNvPr id="341" name="Google Shape;341;p25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818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2" name="Google Shape;342;p25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Peningkatan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/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pengurangan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bahan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mentah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5582733" y="3159725"/>
              <a:ext cx="1157012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Marketing</a:t>
              </a:r>
              <a:endParaRPr sz="12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569082" y="1853623"/>
            <a:ext cx="1596288" cy="2601897"/>
            <a:chOff x="2451902" y="1466045"/>
            <a:chExt cx="1386028" cy="2259180"/>
          </a:xfrm>
        </p:grpSpPr>
        <p:sp>
          <p:nvSpPr>
            <p:cNvPr id="345" name="Google Shape;345;p25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818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6" name="Google Shape;346;p25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Menyalurkan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bagan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mentah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451902" y="3159725"/>
              <a:ext cx="1171482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Purchasing</a:t>
              </a:r>
              <a:endParaRPr sz="12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8" name="Google Shape;348;p25"/>
          <p:cNvGrpSpPr/>
          <p:nvPr/>
        </p:nvGrpSpPr>
        <p:grpSpPr>
          <a:xfrm>
            <a:off x="2360711" y="1461021"/>
            <a:ext cx="1878214" cy="2240181"/>
            <a:chOff x="3993184" y="1208397"/>
            <a:chExt cx="1630819" cy="1945108"/>
          </a:xfrm>
        </p:grpSpPr>
        <p:sp>
          <p:nvSpPr>
            <p:cNvPr id="349" name="Google Shape;349;p25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4F4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3993184" y="1208397"/>
              <a:ext cx="1145827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Production</a:t>
              </a:r>
              <a:endParaRPr sz="12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1" name="Google Shape;351;p25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Menyalurkan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bahan</a:t>
              </a:r>
              <a:r>
                <a:rPr lang="en-US" sz="800" dirty="0">
                  <a:latin typeface="Barlow Light"/>
                  <a:ea typeface="Barlow Light"/>
                  <a:cs typeface="Barlow Light"/>
                  <a:sym typeface="Barlow Light"/>
                </a:rPr>
                <a:t> </a:t>
              </a:r>
              <a:r>
                <a:rPr lang="en-US" sz="800" dirty="0" err="1">
                  <a:latin typeface="Barlow Light"/>
                  <a:ea typeface="Barlow Light"/>
                  <a:cs typeface="Barlow Light"/>
                  <a:sym typeface="Barlow Light"/>
                </a:rPr>
                <a:t>jadi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19460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705</Words>
  <Application>Microsoft Office PowerPoint</Application>
  <PresentationFormat>On-screen Show (16:9)</PresentationFormat>
  <Paragraphs>136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Miriam Libre</vt:lpstr>
      <vt:lpstr>Arial</vt:lpstr>
      <vt:lpstr>Wingdings</vt:lpstr>
      <vt:lpstr>Barlow Light</vt:lpstr>
      <vt:lpstr>Calibri</vt:lpstr>
      <vt:lpstr>Barlow</vt:lpstr>
      <vt:lpstr>Work Sans</vt:lpstr>
      <vt:lpstr>Roderigo template</vt:lpstr>
      <vt:lpstr>PENDEKATAN SISTEM</vt:lpstr>
      <vt:lpstr>PENDEKATAN SISTEM</vt:lpstr>
      <vt:lpstr>1. Metafora Sistem dan Konsep Sistem</vt:lpstr>
      <vt:lpstr>PowerPoint Presentation</vt:lpstr>
      <vt:lpstr>PowerPoint Presentation</vt:lpstr>
      <vt:lpstr>PowerPoint Presentation</vt:lpstr>
      <vt:lpstr>KOMPONEN SISTEM</vt:lpstr>
      <vt:lpstr>HIERARCHICAL ORDERING (URUTAN HIERARKIS)</vt:lpstr>
      <vt:lpstr>CONTENTS INTERDEPENDENCE (SALING  KETERGANTUNGAN)</vt:lpstr>
      <vt:lpstr>KARAKTERISTIK PERMEABILITAS </vt:lpstr>
      <vt:lpstr>KARAKTERISTIK PERMEABILITAS</vt:lpstr>
      <vt:lpstr>PROSES SISTEM</vt:lpstr>
      <vt:lpstr>PROPERTI SISTEM</vt:lpstr>
      <vt:lpstr>2. TIGA TEORI SISTEM</vt:lpstr>
      <vt:lpstr>CYBERNETIC SYSTEMS THEORY</vt:lpstr>
      <vt:lpstr>PowerPoint Presentation</vt:lpstr>
      <vt:lpstr>KARL WEICK’S THEORY OF ORGANIZING</vt:lpstr>
      <vt:lpstr>KARL WEICK’S THEORY OF ORGANIZING</vt:lpstr>
      <vt:lpstr>“NEW SCIENCE”  SYSTEMS THEORY</vt:lpstr>
      <vt:lpstr>3. Metode untuk Mempelajari Sistem Organisasi</vt:lpstr>
      <vt:lpstr>1. ANALISIS JARINGAN (NETWORK ANALYSIS)</vt:lpstr>
      <vt:lpstr>Network Roles</vt:lpstr>
      <vt:lpstr>2. MODELING TECHNIQUES</vt:lpstr>
      <vt:lpstr>3. CASE ANALYSIS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SISTEM</dc:title>
  <dc:creator>DELL</dc:creator>
  <cp:lastModifiedBy>DELL</cp:lastModifiedBy>
  <cp:revision>71</cp:revision>
  <dcterms:modified xsi:type="dcterms:W3CDTF">2019-09-22T15:54:24Z</dcterms:modified>
</cp:coreProperties>
</file>