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87" r:id="rId4"/>
    <p:sldId id="258" r:id="rId5"/>
    <p:sldId id="285" r:id="rId6"/>
    <p:sldId id="286" r:id="rId7"/>
    <p:sldId id="259" r:id="rId8"/>
    <p:sldId id="260" r:id="rId9"/>
    <p:sldId id="288" r:id="rId10"/>
    <p:sldId id="262" r:id="rId11"/>
    <p:sldId id="265" r:id="rId12"/>
    <p:sldId id="273" r:id="rId13"/>
    <p:sldId id="291" r:id="rId14"/>
    <p:sldId id="292" r:id="rId15"/>
    <p:sldId id="280" r:id="rId16"/>
  </p:sldIdLst>
  <p:sldSz cx="9144000" cy="5143500" type="screen16x9"/>
  <p:notesSz cx="6858000" cy="9144000"/>
  <p:embeddedFontLst>
    <p:embeddedFont>
      <p:font typeface="Nixie One" panose="020B0604020202020204" charset="0"/>
      <p:regular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04F45E-6E94-4687-9623-491EC6694029}">
  <a:tblStyle styleId="{C404F45E-6E94-4687-9623-491EC66940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EE15F-C33C-4DA0-AF52-8B3E705D0FDA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C267142-A7A5-452F-97AA-F4244EB74B5B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Persepsi</a:t>
          </a:r>
          <a:r>
            <a:rPr lang="en-US" b="1" i="0" dirty="0">
              <a:solidFill>
                <a:schemeClr val="bg1"/>
              </a:solidFill>
            </a:rPr>
            <a:t> Redding dan Sanborn </a:t>
          </a:r>
          <a:r>
            <a:rPr lang="en-US" b="0" i="0" dirty="0" err="1">
              <a:solidFill>
                <a:schemeClr val="bg1"/>
              </a:solidFill>
            </a:rPr>
            <a:t>Komunikasi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adalah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pengiriman</a:t>
          </a:r>
          <a:r>
            <a:rPr lang="en-US" b="1" i="0" u="sng" dirty="0">
              <a:solidFill>
                <a:schemeClr val="bg1"/>
              </a:solidFill>
            </a:rPr>
            <a:t> dan </a:t>
          </a:r>
          <a:r>
            <a:rPr lang="en-US" b="1" i="0" u="sng" dirty="0" err="1">
              <a:solidFill>
                <a:schemeClr val="bg1"/>
              </a:solidFill>
            </a:rPr>
            <a:t>penerimaan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informasi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dalam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0" i="0" dirty="0" err="1">
              <a:solidFill>
                <a:schemeClr val="bg1"/>
              </a:solidFill>
            </a:rPr>
            <a:t>kompleks</a:t>
          </a:r>
          <a:r>
            <a:rPr lang="en-US" b="0" i="0" dirty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BFC0CA81-EB43-4F17-9AD6-218DE625DBE5}" type="parTrans" cxnId="{2300E7A9-86FA-4084-86E6-5E4FA90EBE3A}">
      <dgm:prSet/>
      <dgm:spPr/>
      <dgm:t>
        <a:bodyPr/>
        <a:lstStyle/>
        <a:p>
          <a:endParaRPr lang="en-US"/>
        </a:p>
      </dgm:t>
    </dgm:pt>
    <dgm:pt modelId="{05CD9BDF-2CD4-4D96-ACAC-167382388B6B}" type="sibTrans" cxnId="{2300E7A9-86FA-4084-86E6-5E4FA90EBE3A}">
      <dgm:prSet/>
      <dgm:spPr/>
      <dgm:t>
        <a:bodyPr/>
        <a:lstStyle/>
        <a:p>
          <a:endParaRPr lang="en-US"/>
        </a:p>
      </dgm:t>
    </dgm:pt>
    <dgm:pt modelId="{E72CD1E2-42A8-4E23-B27C-C3E4D3D5ABB2}">
      <dgm:prSet/>
      <dgm:spPr/>
      <dgm:t>
        <a:bodyPr/>
        <a:lstStyle/>
        <a:p>
          <a:r>
            <a:rPr lang="en-US" b="1" i="0" dirty="0" err="1">
              <a:solidFill>
                <a:schemeClr val="bg1"/>
              </a:solidFill>
            </a:rPr>
            <a:t>Persepsi</a:t>
          </a:r>
          <a:r>
            <a:rPr lang="en-US" b="1" i="0" dirty="0">
              <a:solidFill>
                <a:schemeClr val="bg1"/>
              </a:solidFill>
            </a:rPr>
            <a:t> Katz dan Kahn </a:t>
          </a:r>
          <a:r>
            <a:rPr lang="en-US" b="0" i="0" dirty="0" err="1">
              <a:solidFill>
                <a:schemeClr val="bg1"/>
              </a:solidFill>
            </a:rPr>
            <a:t>Komunikasi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merupakan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arus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informasi</a:t>
          </a:r>
          <a:r>
            <a:rPr lang="en-US" b="1" i="0" u="sng" dirty="0">
              <a:solidFill>
                <a:schemeClr val="bg1"/>
              </a:solidFill>
            </a:rPr>
            <a:t>, </a:t>
          </a:r>
          <a:r>
            <a:rPr lang="en-US" b="1" i="0" u="sng" dirty="0" err="1">
              <a:solidFill>
                <a:schemeClr val="bg1"/>
              </a:solidFill>
            </a:rPr>
            <a:t>pertukaran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informasi</a:t>
          </a:r>
          <a:r>
            <a:rPr lang="en-US" b="1" i="0" u="sng" dirty="0">
              <a:solidFill>
                <a:schemeClr val="bg1"/>
              </a:solidFill>
            </a:rPr>
            <a:t> dan </a:t>
          </a:r>
          <a:r>
            <a:rPr lang="en-US" b="1" i="0" u="sng" dirty="0" err="1">
              <a:solidFill>
                <a:schemeClr val="bg1"/>
              </a:solidFill>
            </a:rPr>
            <a:t>pemindahan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arti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dalam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suatu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. </a:t>
          </a:r>
          <a:r>
            <a:rPr lang="en-US" b="0" i="0" dirty="0" err="1">
              <a:solidFill>
                <a:schemeClr val="bg1"/>
              </a:solidFill>
            </a:rPr>
            <a:t>Organisasi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sebagai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lingkungan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0" i="0" dirty="0" err="1">
              <a:solidFill>
                <a:schemeClr val="bg1"/>
              </a:solidFill>
            </a:rPr>
            <a:t>terbuka</a:t>
          </a:r>
          <a:r>
            <a:rPr lang="en-US" b="0" i="0" dirty="0">
              <a:solidFill>
                <a:schemeClr val="bg1"/>
              </a:solidFill>
            </a:rPr>
            <a:t> yang </a:t>
          </a:r>
          <a:r>
            <a:rPr lang="en-US" b="1" i="0" u="sng" dirty="0" err="1">
              <a:solidFill>
                <a:schemeClr val="bg1"/>
              </a:solidFill>
            </a:rPr>
            <a:t>menerima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energi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dari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lingkungannya</a:t>
          </a:r>
          <a:r>
            <a:rPr lang="en-US" b="0" i="0" dirty="0">
              <a:solidFill>
                <a:schemeClr val="bg1"/>
              </a:solidFill>
            </a:rPr>
            <a:t> dan </a:t>
          </a:r>
          <a:r>
            <a:rPr lang="en-US" b="1" i="0" u="sng" dirty="0" err="1">
              <a:solidFill>
                <a:schemeClr val="bg1"/>
              </a:solidFill>
            </a:rPr>
            <a:t>mengubah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energi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tersebut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menjadi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produk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atau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1" i="0" u="sng" dirty="0" err="1">
              <a:solidFill>
                <a:schemeClr val="bg1"/>
              </a:solidFill>
            </a:rPr>
            <a:t>servis</a:t>
          </a:r>
          <a:r>
            <a:rPr lang="en-US" b="1" i="0" u="sng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dari</a:t>
          </a:r>
          <a:r>
            <a:rPr lang="en-US" b="0" i="0" dirty="0">
              <a:solidFill>
                <a:schemeClr val="bg1"/>
              </a:solidFill>
            </a:rPr>
            <a:t> </a:t>
          </a:r>
          <a:r>
            <a:rPr lang="en-US" b="0" i="0" dirty="0" err="1">
              <a:solidFill>
                <a:schemeClr val="bg1"/>
              </a:solidFill>
            </a:rPr>
            <a:t>sistem</a:t>
          </a:r>
          <a:r>
            <a:rPr lang="en-US" b="0" i="0" dirty="0">
              <a:solidFill>
                <a:schemeClr val="bg1"/>
              </a:solidFill>
            </a:rPr>
            <a:t> dan </a:t>
          </a:r>
          <a:r>
            <a:rPr lang="en-US" b="0" i="0" dirty="0" err="1">
              <a:solidFill>
                <a:schemeClr val="bg1"/>
              </a:solidFill>
            </a:rPr>
            <a:t>mengeluarkannya</a:t>
          </a:r>
          <a:r>
            <a:rPr lang="en-US" b="0" i="0" dirty="0">
              <a:solidFill>
                <a:schemeClr val="bg1"/>
              </a:solidFill>
            </a:rPr>
            <a:t> pada </a:t>
          </a:r>
          <a:r>
            <a:rPr lang="en-US" b="0" i="0" dirty="0" err="1">
              <a:solidFill>
                <a:schemeClr val="bg1"/>
              </a:solidFill>
            </a:rPr>
            <a:t>lingkungan</a:t>
          </a:r>
          <a:r>
            <a:rPr lang="en-US" b="0" i="0" dirty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02484D07-7EBD-4F5B-A822-B034700A80E5}" type="parTrans" cxnId="{6AF523C5-63AF-40F4-8CB3-6D1A24CBF602}">
      <dgm:prSet/>
      <dgm:spPr/>
      <dgm:t>
        <a:bodyPr/>
        <a:lstStyle/>
        <a:p>
          <a:endParaRPr lang="en-US"/>
        </a:p>
      </dgm:t>
    </dgm:pt>
    <dgm:pt modelId="{4CEA9895-305E-432F-81FC-361C70B3338F}" type="sibTrans" cxnId="{6AF523C5-63AF-40F4-8CB3-6D1A24CBF602}">
      <dgm:prSet/>
      <dgm:spPr/>
      <dgm:t>
        <a:bodyPr/>
        <a:lstStyle/>
        <a:p>
          <a:endParaRPr lang="en-US"/>
        </a:p>
      </dgm:t>
    </dgm:pt>
    <dgm:pt modelId="{B21D1781-81B2-4993-9619-6CAAE0090A15}" type="pres">
      <dgm:prSet presAssocID="{A3DEE15F-C33C-4DA0-AF52-8B3E705D0FDA}" presName="diagram" presStyleCnt="0">
        <dgm:presLayoutVars>
          <dgm:dir/>
          <dgm:resizeHandles val="exact"/>
        </dgm:presLayoutVars>
      </dgm:prSet>
      <dgm:spPr/>
    </dgm:pt>
    <dgm:pt modelId="{4018E0AD-A84D-42BA-8135-6CA775075A38}" type="pres">
      <dgm:prSet presAssocID="{3C267142-A7A5-452F-97AA-F4244EB74B5B}" presName="node" presStyleLbl="node1" presStyleIdx="0" presStyleCnt="2">
        <dgm:presLayoutVars>
          <dgm:bulletEnabled val="1"/>
        </dgm:presLayoutVars>
      </dgm:prSet>
      <dgm:spPr/>
    </dgm:pt>
    <dgm:pt modelId="{6DD43F4C-A77C-4187-9398-D478EA659E21}" type="pres">
      <dgm:prSet presAssocID="{05CD9BDF-2CD4-4D96-ACAC-167382388B6B}" presName="sibTrans" presStyleCnt="0"/>
      <dgm:spPr/>
    </dgm:pt>
    <dgm:pt modelId="{97C60A3F-DB01-4B5C-AC60-8597E9BC1728}" type="pres">
      <dgm:prSet presAssocID="{E72CD1E2-42A8-4E23-B27C-C3E4D3D5ABB2}" presName="node" presStyleLbl="node1" presStyleIdx="1" presStyleCnt="2">
        <dgm:presLayoutVars>
          <dgm:bulletEnabled val="1"/>
        </dgm:presLayoutVars>
      </dgm:prSet>
      <dgm:spPr/>
    </dgm:pt>
  </dgm:ptLst>
  <dgm:cxnLst>
    <dgm:cxn modelId="{24B04A4A-AB28-4924-B23C-9C101AC4E858}" type="presOf" srcId="{E72CD1E2-42A8-4E23-B27C-C3E4D3D5ABB2}" destId="{97C60A3F-DB01-4B5C-AC60-8597E9BC1728}" srcOrd="0" destOrd="0" presId="urn:microsoft.com/office/officeart/2005/8/layout/default"/>
    <dgm:cxn modelId="{60601A6F-06C3-4140-8E25-225A80E67DDB}" type="presOf" srcId="{3C267142-A7A5-452F-97AA-F4244EB74B5B}" destId="{4018E0AD-A84D-42BA-8135-6CA775075A38}" srcOrd="0" destOrd="0" presId="urn:microsoft.com/office/officeart/2005/8/layout/default"/>
    <dgm:cxn modelId="{BC6EF88C-BC47-4AD5-850A-062D33B2D6C9}" type="presOf" srcId="{A3DEE15F-C33C-4DA0-AF52-8B3E705D0FDA}" destId="{B21D1781-81B2-4993-9619-6CAAE0090A15}" srcOrd="0" destOrd="0" presId="urn:microsoft.com/office/officeart/2005/8/layout/default"/>
    <dgm:cxn modelId="{2300E7A9-86FA-4084-86E6-5E4FA90EBE3A}" srcId="{A3DEE15F-C33C-4DA0-AF52-8B3E705D0FDA}" destId="{3C267142-A7A5-452F-97AA-F4244EB74B5B}" srcOrd="0" destOrd="0" parTransId="{BFC0CA81-EB43-4F17-9AD6-218DE625DBE5}" sibTransId="{05CD9BDF-2CD4-4D96-ACAC-167382388B6B}"/>
    <dgm:cxn modelId="{6AF523C5-63AF-40F4-8CB3-6D1A24CBF602}" srcId="{A3DEE15F-C33C-4DA0-AF52-8B3E705D0FDA}" destId="{E72CD1E2-42A8-4E23-B27C-C3E4D3D5ABB2}" srcOrd="1" destOrd="0" parTransId="{02484D07-7EBD-4F5B-A822-B034700A80E5}" sibTransId="{4CEA9895-305E-432F-81FC-361C70B3338F}"/>
    <dgm:cxn modelId="{66D53469-380B-403D-AF9B-C71C5D9E58AA}" type="presParOf" srcId="{B21D1781-81B2-4993-9619-6CAAE0090A15}" destId="{4018E0AD-A84D-42BA-8135-6CA775075A38}" srcOrd="0" destOrd="0" presId="urn:microsoft.com/office/officeart/2005/8/layout/default"/>
    <dgm:cxn modelId="{71C42A9F-1C29-48AB-A029-F9D62AE1927F}" type="presParOf" srcId="{B21D1781-81B2-4993-9619-6CAAE0090A15}" destId="{6DD43F4C-A77C-4187-9398-D478EA659E21}" srcOrd="1" destOrd="0" presId="urn:microsoft.com/office/officeart/2005/8/layout/default"/>
    <dgm:cxn modelId="{C71353F2-BB36-4B5A-96AE-81266F3524E9}" type="presParOf" srcId="{B21D1781-81B2-4993-9619-6CAAE0090A15}" destId="{97C60A3F-DB01-4B5C-AC60-8597E9BC172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DEE15F-C33C-4DA0-AF52-8B3E705D0FD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A98550-2D81-4C25-B86B-700C4BFADC77}">
      <dgm:prSet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Persepsi</a:t>
          </a:r>
          <a:r>
            <a:rPr lang="en-US" b="1" i="1" dirty="0">
              <a:solidFill>
                <a:schemeClr val="tx1"/>
              </a:solidFill>
            </a:rPr>
            <a:t> </a:t>
          </a:r>
          <a:r>
            <a:rPr lang="en-US" b="1" i="1" dirty="0" err="1">
              <a:solidFill>
                <a:schemeClr val="tx1"/>
              </a:solidFill>
            </a:rPr>
            <a:t>Zelko</a:t>
          </a:r>
          <a:r>
            <a:rPr lang="en-US" b="1" i="1" dirty="0">
              <a:solidFill>
                <a:schemeClr val="tx1"/>
              </a:solidFill>
            </a:rPr>
            <a:t> dan Dance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organisasi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adalah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suatu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sistem</a:t>
          </a:r>
          <a:r>
            <a:rPr lang="en-US" b="1" i="0" u="sng" dirty="0">
              <a:solidFill>
                <a:schemeClr val="tx1"/>
              </a:solidFill>
            </a:rPr>
            <a:t> yang </a:t>
          </a:r>
          <a:r>
            <a:rPr lang="en-US" b="1" i="0" u="sng" dirty="0" err="1">
              <a:solidFill>
                <a:schemeClr val="tx1"/>
              </a:solidFill>
            </a:rPr>
            <a:t>saling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tergantung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0" i="0" dirty="0">
              <a:solidFill>
                <a:schemeClr val="tx1"/>
              </a:solidFill>
            </a:rPr>
            <a:t>yang </a:t>
          </a:r>
          <a:r>
            <a:rPr lang="en-US" b="0" i="0" dirty="0" err="1">
              <a:solidFill>
                <a:schemeClr val="tx1"/>
              </a:solidFill>
            </a:rPr>
            <a:t>mencakup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>
              <a:solidFill>
                <a:schemeClr val="tx1"/>
              </a:solidFill>
            </a:rPr>
            <a:t>internal </a:t>
          </a:r>
          <a:r>
            <a:rPr lang="en-US" b="0" i="0" dirty="0">
              <a:solidFill>
                <a:schemeClr val="tx1"/>
              </a:solidFill>
            </a:rPr>
            <a:t>dan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eksternal</a:t>
          </a:r>
          <a:endParaRPr lang="en-US" b="1" u="sng" dirty="0">
            <a:solidFill>
              <a:schemeClr val="tx1"/>
            </a:solidFill>
          </a:endParaRPr>
        </a:p>
      </dgm:t>
    </dgm:pt>
    <dgm:pt modelId="{A3BEDBBD-0937-47BF-A393-902D65769B81}" type="parTrans" cxnId="{2BAFAD31-98CD-407A-89A4-22084008DCE4}">
      <dgm:prSet/>
      <dgm:spPr/>
      <dgm:t>
        <a:bodyPr/>
        <a:lstStyle/>
        <a:p>
          <a:endParaRPr lang="en-US"/>
        </a:p>
      </dgm:t>
    </dgm:pt>
    <dgm:pt modelId="{9FF0EB83-4FD2-4C66-8AA7-5F483B14D51F}" type="sibTrans" cxnId="{2BAFAD31-98CD-407A-89A4-22084008DCE4}">
      <dgm:prSet/>
      <dgm:spPr/>
      <dgm:t>
        <a:bodyPr/>
        <a:lstStyle/>
        <a:p>
          <a:endParaRPr lang="en-US"/>
        </a:p>
      </dgm:t>
    </dgm:pt>
    <dgm:pt modelId="{7C118094-038D-4AB1-A769-17E2D7FCE533}">
      <dgm:prSet/>
      <dgm:spPr/>
      <dgm:t>
        <a:bodyPr/>
        <a:lstStyle/>
        <a:p>
          <a:r>
            <a:rPr lang="en-US" b="1" i="1" dirty="0" err="1">
              <a:solidFill>
                <a:schemeClr val="tx1"/>
              </a:solidFill>
            </a:rPr>
            <a:t>Persepsi</a:t>
          </a:r>
          <a:r>
            <a:rPr lang="en-US" b="1" i="1" dirty="0">
              <a:solidFill>
                <a:schemeClr val="tx1"/>
              </a:solidFill>
            </a:rPr>
            <a:t> </a:t>
          </a:r>
          <a:r>
            <a:rPr lang="en-US" b="1" i="1" dirty="0" err="1">
              <a:solidFill>
                <a:schemeClr val="tx1"/>
              </a:solidFill>
            </a:rPr>
            <a:t>Greenbaunm</a:t>
          </a:r>
          <a:r>
            <a:rPr lang="en-US" b="1" i="1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Bidang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organisasi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termasuk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arus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>
              <a:solidFill>
                <a:schemeClr val="tx1"/>
              </a:solidFill>
            </a:rPr>
            <a:t>formal dan informal </a:t>
          </a:r>
          <a:r>
            <a:rPr lang="en-US" b="0" i="0" dirty="0" err="1">
              <a:solidFill>
                <a:schemeClr val="tx1"/>
              </a:solidFill>
            </a:rPr>
            <a:t>dalam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organisasi</a:t>
          </a:r>
          <a:r>
            <a:rPr lang="en-US" b="0" i="0" dirty="0">
              <a:solidFill>
                <a:schemeClr val="tx1"/>
              </a:solidFill>
            </a:rPr>
            <a:t>. </a:t>
          </a:r>
          <a:r>
            <a:rPr lang="en-US" b="0" i="0" dirty="0" err="1">
              <a:solidFill>
                <a:schemeClr val="tx1"/>
              </a:solidFill>
            </a:rPr>
            <a:t>Dia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membedakan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komunikasi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>
              <a:solidFill>
                <a:schemeClr val="tx1"/>
              </a:solidFill>
            </a:rPr>
            <a:t>internal </a:t>
          </a:r>
          <a:r>
            <a:rPr lang="en-US" b="1" i="0" u="sng" dirty="0" err="1">
              <a:solidFill>
                <a:schemeClr val="tx1"/>
              </a:solidFill>
            </a:rPr>
            <a:t>dengan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eksternal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0" i="0" dirty="0">
              <a:solidFill>
                <a:schemeClr val="tx1"/>
              </a:solidFill>
            </a:rPr>
            <a:t>dan </a:t>
          </a:r>
          <a:r>
            <a:rPr lang="en-US" b="0" i="0" dirty="0" err="1">
              <a:solidFill>
                <a:schemeClr val="tx1"/>
              </a:solidFill>
            </a:rPr>
            <a:t>memandang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peranan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komunikasi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terutama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sebagai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koordinasi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pribadi</a:t>
          </a:r>
          <a:r>
            <a:rPr lang="en-US" b="0" i="0" dirty="0">
              <a:solidFill>
                <a:schemeClr val="tx1"/>
              </a:solidFill>
            </a:rPr>
            <a:t> dan </a:t>
          </a:r>
          <a:r>
            <a:rPr lang="en-US" b="1" i="0" u="sng" dirty="0" err="1">
              <a:solidFill>
                <a:schemeClr val="tx1"/>
              </a:solidFill>
            </a:rPr>
            <a:t>tujuan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organisasi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serta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0" i="0" dirty="0" err="1">
              <a:solidFill>
                <a:schemeClr val="tx1"/>
              </a:solidFill>
            </a:rPr>
            <a:t>masalah</a:t>
          </a:r>
          <a:r>
            <a:rPr lang="en-US" b="0" i="0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menggiatkan</a:t>
          </a:r>
          <a:r>
            <a:rPr lang="en-US" b="1" i="0" u="sng" dirty="0">
              <a:solidFill>
                <a:schemeClr val="tx1"/>
              </a:solidFill>
            </a:rPr>
            <a:t> </a:t>
          </a:r>
          <a:r>
            <a:rPr lang="en-US" b="1" i="0" u="sng" dirty="0" err="1">
              <a:solidFill>
                <a:schemeClr val="tx1"/>
              </a:solidFill>
            </a:rPr>
            <a:t>aktivitas</a:t>
          </a:r>
          <a:r>
            <a:rPr lang="en-US" b="0" i="0" dirty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65495B69-3740-4FEB-96B4-466343679CDA}" type="parTrans" cxnId="{343DA402-C373-4EC3-9EFF-F79C14FA6ECD}">
      <dgm:prSet/>
      <dgm:spPr/>
      <dgm:t>
        <a:bodyPr/>
        <a:lstStyle/>
        <a:p>
          <a:endParaRPr lang="en-US"/>
        </a:p>
      </dgm:t>
    </dgm:pt>
    <dgm:pt modelId="{64696194-DE67-4F7C-A2D9-388193BC8EFB}" type="sibTrans" cxnId="{343DA402-C373-4EC3-9EFF-F79C14FA6ECD}">
      <dgm:prSet/>
      <dgm:spPr/>
      <dgm:t>
        <a:bodyPr/>
        <a:lstStyle/>
        <a:p>
          <a:endParaRPr lang="en-US"/>
        </a:p>
      </dgm:t>
    </dgm:pt>
    <dgm:pt modelId="{B21D1781-81B2-4993-9619-6CAAE0090A15}" type="pres">
      <dgm:prSet presAssocID="{A3DEE15F-C33C-4DA0-AF52-8B3E705D0FDA}" presName="diagram" presStyleCnt="0">
        <dgm:presLayoutVars>
          <dgm:dir/>
          <dgm:resizeHandles val="exact"/>
        </dgm:presLayoutVars>
      </dgm:prSet>
      <dgm:spPr/>
    </dgm:pt>
    <dgm:pt modelId="{1136BE7B-F9F0-403A-8967-B9A41D2C886A}" type="pres">
      <dgm:prSet presAssocID="{25A98550-2D81-4C25-B86B-700C4BFADC77}" presName="node" presStyleLbl="node1" presStyleIdx="0" presStyleCnt="2">
        <dgm:presLayoutVars>
          <dgm:bulletEnabled val="1"/>
        </dgm:presLayoutVars>
      </dgm:prSet>
      <dgm:spPr/>
    </dgm:pt>
    <dgm:pt modelId="{E6490B75-13D5-4B13-98CA-8C66A3387E9C}" type="pres">
      <dgm:prSet presAssocID="{9FF0EB83-4FD2-4C66-8AA7-5F483B14D51F}" presName="sibTrans" presStyleCnt="0"/>
      <dgm:spPr/>
    </dgm:pt>
    <dgm:pt modelId="{D2F35CF3-7DCF-4C95-9842-B4B4781812F4}" type="pres">
      <dgm:prSet presAssocID="{7C118094-038D-4AB1-A769-17E2D7FCE533}" presName="node" presStyleLbl="node1" presStyleIdx="1" presStyleCnt="2">
        <dgm:presLayoutVars>
          <dgm:bulletEnabled val="1"/>
        </dgm:presLayoutVars>
      </dgm:prSet>
      <dgm:spPr/>
    </dgm:pt>
  </dgm:ptLst>
  <dgm:cxnLst>
    <dgm:cxn modelId="{343DA402-C373-4EC3-9EFF-F79C14FA6ECD}" srcId="{A3DEE15F-C33C-4DA0-AF52-8B3E705D0FDA}" destId="{7C118094-038D-4AB1-A769-17E2D7FCE533}" srcOrd="1" destOrd="0" parTransId="{65495B69-3740-4FEB-96B4-466343679CDA}" sibTransId="{64696194-DE67-4F7C-A2D9-388193BC8EFB}"/>
    <dgm:cxn modelId="{2BAFAD31-98CD-407A-89A4-22084008DCE4}" srcId="{A3DEE15F-C33C-4DA0-AF52-8B3E705D0FDA}" destId="{25A98550-2D81-4C25-B86B-700C4BFADC77}" srcOrd="0" destOrd="0" parTransId="{A3BEDBBD-0937-47BF-A393-902D65769B81}" sibTransId="{9FF0EB83-4FD2-4C66-8AA7-5F483B14D51F}"/>
    <dgm:cxn modelId="{BC6EF88C-BC47-4AD5-850A-062D33B2D6C9}" type="presOf" srcId="{A3DEE15F-C33C-4DA0-AF52-8B3E705D0FDA}" destId="{B21D1781-81B2-4993-9619-6CAAE0090A15}" srcOrd="0" destOrd="0" presId="urn:microsoft.com/office/officeart/2005/8/layout/default"/>
    <dgm:cxn modelId="{500886BD-FDC7-41CE-8105-5F123E357BC6}" type="presOf" srcId="{7C118094-038D-4AB1-A769-17E2D7FCE533}" destId="{D2F35CF3-7DCF-4C95-9842-B4B4781812F4}" srcOrd="0" destOrd="0" presId="urn:microsoft.com/office/officeart/2005/8/layout/default"/>
    <dgm:cxn modelId="{EFB540C9-F9F6-4757-8578-C59312231B55}" type="presOf" srcId="{25A98550-2D81-4C25-B86B-700C4BFADC77}" destId="{1136BE7B-F9F0-403A-8967-B9A41D2C886A}" srcOrd="0" destOrd="0" presId="urn:microsoft.com/office/officeart/2005/8/layout/default"/>
    <dgm:cxn modelId="{ECD0740A-7905-40F6-99DA-383AE922CC94}" type="presParOf" srcId="{B21D1781-81B2-4993-9619-6CAAE0090A15}" destId="{1136BE7B-F9F0-403A-8967-B9A41D2C886A}" srcOrd="0" destOrd="0" presId="urn:microsoft.com/office/officeart/2005/8/layout/default"/>
    <dgm:cxn modelId="{08295F76-6953-44CF-B839-C2FF16E2BA14}" type="presParOf" srcId="{B21D1781-81B2-4993-9619-6CAAE0090A15}" destId="{E6490B75-13D5-4B13-98CA-8C66A3387E9C}" srcOrd="1" destOrd="0" presId="urn:microsoft.com/office/officeart/2005/8/layout/default"/>
    <dgm:cxn modelId="{B7393D4F-D6EE-4B4E-BC36-FC215858EF94}" type="presParOf" srcId="{B21D1781-81B2-4993-9619-6CAAE0090A15}" destId="{D2F35CF3-7DCF-4C95-9842-B4B4781812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DEE15F-C33C-4DA0-AF52-8B3E705D0FDA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5A98550-2D81-4C25-B86B-700C4BFADC77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sistem</a:t>
          </a:r>
          <a:r>
            <a:rPr lang="en-US" dirty="0"/>
            <a:t> </a:t>
          </a:r>
          <a:r>
            <a:rPr lang="en-US" dirty="0" err="1"/>
            <a:t>terbuka</a:t>
          </a:r>
          <a:r>
            <a:rPr lang="en-US" dirty="0"/>
            <a:t> yang </a:t>
          </a:r>
          <a:r>
            <a:rPr lang="en-US" dirty="0" err="1"/>
            <a:t>kompleks</a:t>
          </a:r>
          <a:r>
            <a:rPr lang="en-US" dirty="0"/>
            <a:t> yang </a:t>
          </a:r>
          <a:r>
            <a:rPr lang="en-US" dirty="0" err="1"/>
            <a:t>dipengaruhi</a:t>
          </a:r>
          <a:r>
            <a:rPr lang="en-US" dirty="0"/>
            <a:t> oleh </a:t>
          </a:r>
          <a:r>
            <a:rPr lang="en-US" dirty="0" err="1"/>
            <a:t>lingkungannya</a:t>
          </a:r>
          <a:r>
            <a:rPr lang="en-US" dirty="0"/>
            <a:t> </a:t>
          </a:r>
          <a:r>
            <a:rPr lang="en-US" dirty="0" err="1"/>
            <a:t>sendiri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 internal </a:t>
          </a:r>
          <a:r>
            <a:rPr lang="en-US" dirty="0" err="1"/>
            <a:t>maupun</a:t>
          </a:r>
          <a:r>
            <a:rPr lang="en-US" dirty="0"/>
            <a:t> </a:t>
          </a:r>
          <a:r>
            <a:rPr lang="en-US" dirty="0" err="1"/>
            <a:t>eksternal</a:t>
          </a:r>
          <a:r>
            <a:rPr lang="en-US" dirty="0"/>
            <a:t>.</a:t>
          </a:r>
        </a:p>
      </dgm:t>
    </dgm:pt>
    <dgm:pt modelId="{A3BEDBBD-0937-47BF-A393-902D65769B81}" type="parTrans" cxnId="{2BAFAD31-98CD-407A-89A4-22084008DCE4}">
      <dgm:prSet/>
      <dgm:spPr/>
      <dgm:t>
        <a:bodyPr/>
        <a:lstStyle/>
        <a:p>
          <a:endParaRPr lang="en-US"/>
        </a:p>
      </dgm:t>
    </dgm:pt>
    <dgm:pt modelId="{9FF0EB83-4FD2-4C66-8AA7-5F483B14D51F}" type="sibTrans" cxnId="{2BAFAD31-98CD-407A-89A4-22084008DCE4}">
      <dgm:prSet/>
      <dgm:spPr/>
      <dgm:t>
        <a:bodyPr/>
        <a:lstStyle/>
        <a:p>
          <a:endParaRPr lang="en-US"/>
        </a:p>
      </dgm:t>
    </dgm:pt>
    <dgm:pt modelId="{99EE959E-659D-4988-A76C-11B386A9E1DA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dirty="0" err="1"/>
            <a:t>pesan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arusnya</a:t>
          </a:r>
          <a:r>
            <a:rPr lang="en-US" dirty="0"/>
            <a:t>, </a:t>
          </a:r>
          <a:r>
            <a:rPr lang="en-US" dirty="0" err="1"/>
            <a:t>tujuan</a:t>
          </a:r>
          <a:r>
            <a:rPr lang="en-US" dirty="0"/>
            <a:t>, </a:t>
          </a:r>
          <a:r>
            <a:rPr lang="en-US" dirty="0" err="1"/>
            <a:t>arah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media.</a:t>
          </a:r>
          <a:endParaRPr lang="id-ID" dirty="0"/>
        </a:p>
      </dgm:t>
    </dgm:pt>
    <dgm:pt modelId="{37EC5B8F-868C-44F4-AD1C-8941EE2E9417}" type="parTrans" cxnId="{EA9C0E44-D291-4CBE-ADC5-244D8C8ACA04}">
      <dgm:prSet/>
      <dgm:spPr/>
      <dgm:t>
        <a:bodyPr/>
        <a:lstStyle/>
        <a:p>
          <a:endParaRPr lang="en-US"/>
        </a:p>
      </dgm:t>
    </dgm:pt>
    <dgm:pt modelId="{7351E877-FDCB-47DC-A71B-75E4C22AF09B}" type="sibTrans" cxnId="{EA9C0E44-D291-4CBE-ADC5-244D8C8ACA04}">
      <dgm:prSet/>
      <dgm:spPr/>
      <dgm:t>
        <a:bodyPr/>
        <a:lstStyle/>
        <a:p>
          <a:endParaRPr lang="en-US"/>
        </a:p>
      </dgm:t>
    </dgm:pt>
    <dgm:pt modelId="{5CA95C5D-537B-4D61-9C9F-EECF60B79A19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dirty="0" err="1"/>
            <a:t>orang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sikapnya</a:t>
          </a:r>
          <a:r>
            <a:rPr lang="en-US" dirty="0"/>
            <a:t>, </a:t>
          </a:r>
          <a:r>
            <a:rPr lang="en-US" dirty="0" err="1"/>
            <a:t>perasaannya</a:t>
          </a:r>
          <a:r>
            <a:rPr lang="en-US" dirty="0"/>
            <a:t>, </a:t>
          </a:r>
          <a:r>
            <a:rPr lang="en-US" dirty="0" err="1"/>
            <a:t>hubungannya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keterampilannya</a:t>
          </a:r>
          <a:r>
            <a:rPr lang="en-US" dirty="0"/>
            <a:t>.</a:t>
          </a:r>
        </a:p>
      </dgm:t>
    </dgm:pt>
    <dgm:pt modelId="{FD77DB00-17A8-415F-A24E-A635DF72E102}" type="parTrans" cxnId="{6A6D9583-27B3-4710-8804-DA0BE065A4F5}">
      <dgm:prSet/>
      <dgm:spPr/>
      <dgm:t>
        <a:bodyPr/>
        <a:lstStyle/>
        <a:p>
          <a:endParaRPr lang="en-US"/>
        </a:p>
      </dgm:t>
    </dgm:pt>
    <dgm:pt modelId="{2EAD1213-7EB5-4FFF-802E-7F602D949F94}" type="sibTrans" cxnId="{6A6D9583-27B3-4710-8804-DA0BE065A4F5}">
      <dgm:prSet/>
      <dgm:spPr/>
      <dgm:t>
        <a:bodyPr/>
        <a:lstStyle/>
        <a:p>
          <a:endParaRPr lang="en-US"/>
        </a:p>
      </dgm:t>
    </dgm:pt>
    <dgm:pt modelId="{B21D1781-81B2-4993-9619-6CAAE0090A15}" type="pres">
      <dgm:prSet presAssocID="{A3DEE15F-C33C-4DA0-AF52-8B3E705D0FDA}" presName="diagram" presStyleCnt="0">
        <dgm:presLayoutVars>
          <dgm:dir/>
          <dgm:resizeHandles val="exact"/>
        </dgm:presLayoutVars>
      </dgm:prSet>
      <dgm:spPr/>
    </dgm:pt>
    <dgm:pt modelId="{1136BE7B-F9F0-403A-8967-B9A41D2C886A}" type="pres">
      <dgm:prSet presAssocID="{25A98550-2D81-4C25-B86B-700C4BFADC77}" presName="node" presStyleLbl="node1" presStyleIdx="0" presStyleCnt="3">
        <dgm:presLayoutVars>
          <dgm:bulletEnabled val="1"/>
        </dgm:presLayoutVars>
      </dgm:prSet>
      <dgm:spPr/>
    </dgm:pt>
    <dgm:pt modelId="{E6490B75-13D5-4B13-98CA-8C66A3387E9C}" type="pres">
      <dgm:prSet presAssocID="{9FF0EB83-4FD2-4C66-8AA7-5F483B14D51F}" presName="sibTrans" presStyleCnt="0"/>
      <dgm:spPr/>
    </dgm:pt>
    <dgm:pt modelId="{B49D4CB3-B6CA-45FE-9C8C-745FF5F70003}" type="pres">
      <dgm:prSet presAssocID="{99EE959E-659D-4988-A76C-11B386A9E1DA}" presName="node" presStyleLbl="node1" presStyleIdx="1" presStyleCnt="3">
        <dgm:presLayoutVars>
          <dgm:bulletEnabled val="1"/>
        </dgm:presLayoutVars>
      </dgm:prSet>
      <dgm:spPr/>
    </dgm:pt>
    <dgm:pt modelId="{AC8CCEA9-BDE9-4AAB-B023-D7923235C421}" type="pres">
      <dgm:prSet presAssocID="{7351E877-FDCB-47DC-A71B-75E4C22AF09B}" presName="sibTrans" presStyleCnt="0"/>
      <dgm:spPr/>
    </dgm:pt>
    <dgm:pt modelId="{26EE99B7-9570-44DB-BDEC-03D09B5A00BA}" type="pres">
      <dgm:prSet presAssocID="{5CA95C5D-537B-4D61-9C9F-EECF60B79A19}" presName="node" presStyleLbl="node1" presStyleIdx="2" presStyleCnt="3">
        <dgm:presLayoutVars>
          <dgm:bulletEnabled val="1"/>
        </dgm:presLayoutVars>
      </dgm:prSet>
      <dgm:spPr/>
    </dgm:pt>
  </dgm:ptLst>
  <dgm:cxnLst>
    <dgm:cxn modelId="{2BAFAD31-98CD-407A-89A4-22084008DCE4}" srcId="{A3DEE15F-C33C-4DA0-AF52-8B3E705D0FDA}" destId="{25A98550-2D81-4C25-B86B-700C4BFADC77}" srcOrd="0" destOrd="0" parTransId="{A3BEDBBD-0937-47BF-A393-902D65769B81}" sibTransId="{9FF0EB83-4FD2-4C66-8AA7-5F483B14D51F}"/>
    <dgm:cxn modelId="{35C11F62-0C71-4CCC-AB7E-C1009B041F86}" type="presOf" srcId="{99EE959E-659D-4988-A76C-11B386A9E1DA}" destId="{B49D4CB3-B6CA-45FE-9C8C-745FF5F70003}" srcOrd="0" destOrd="0" presId="urn:microsoft.com/office/officeart/2005/8/layout/default"/>
    <dgm:cxn modelId="{EA9C0E44-D291-4CBE-ADC5-244D8C8ACA04}" srcId="{A3DEE15F-C33C-4DA0-AF52-8B3E705D0FDA}" destId="{99EE959E-659D-4988-A76C-11B386A9E1DA}" srcOrd="1" destOrd="0" parTransId="{37EC5B8F-868C-44F4-AD1C-8941EE2E9417}" sibTransId="{7351E877-FDCB-47DC-A71B-75E4C22AF09B}"/>
    <dgm:cxn modelId="{6A6D9583-27B3-4710-8804-DA0BE065A4F5}" srcId="{A3DEE15F-C33C-4DA0-AF52-8B3E705D0FDA}" destId="{5CA95C5D-537B-4D61-9C9F-EECF60B79A19}" srcOrd="2" destOrd="0" parTransId="{FD77DB00-17A8-415F-A24E-A635DF72E102}" sibTransId="{2EAD1213-7EB5-4FFF-802E-7F602D949F94}"/>
    <dgm:cxn modelId="{BC6EF88C-BC47-4AD5-850A-062D33B2D6C9}" type="presOf" srcId="{A3DEE15F-C33C-4DA0-AF52-8B3E705D0FDA}" destId="{B21D1781-81B2-4993-9619-6CAAE0090A15}" srcOrd="0" destOrd="0" presId="urn:microsoft.com/office/officeart/2005/8/layout/default"/>
    <dgm:cxn modelId="{2A6563B4-2730-4F02-AEA7-C7B6E4AE42FB}" type="presOf" srcId="{5CA95C5D-537B-4D61-9C9F-EECF60B79A19}" destId="{26EE99B7-9570-44DB-BDEC-03D09B5A00BA}" srcOrd="0" destOrd="0" presId="urn:microsoft.com/office/officeart/2005/8/layout/default"/>
    <dgm:cxn modelId="{EFB540C9-F9F6-4757-8578-C59312231B55}" type="presOf" srcId="{25A98550-2D81-4C25-B86B-700C4BFADC77}" destId="{1136BE7B-F9F0-403A-8967-B9A41D2C886A}" srcOrd="0" destOrd="0" presId="urn:microsoft.com/office/officeart/2005/8/layout/default"/>
    <dgm:cxn modelId="{ECD0740A-7905-40F6-99DA-383AE922CC94}" type="presParOf" srcId="{B21D1781-81B2-4993-9619-6CAAE0090A15}" destId="{1136BE7B-F9F0-403A-8967-B9A41D2C886A}" srcOrd="0" destOrd="0" presId="urn:microsoft.com/office/officeart/2005/8/layout/default"/>
    <dgm:cxn modelId="{08295F76-6953-44CF-B839-C2FF16E2BA14}" type="presParOf" srcId="{B21D1781-81B2-4993-9619-6CAAE0090A15}" destId="{E6490B75-13D5-4B13-98CA-8C66A3387E9C}" srcOrd="1" destOrd="0" presId="urn:microsoft.com/office/officeart/2005/8/layout/default"/>
    <dgm:cxn modelId="{74309075-5CFB-4151-A996-153B9C44C4EE}" type="presParOf" srcId="{B21D1781-81B2-4993-9619-6CAAE0090A15}" destId="{B49D4CB3-B6CA-45FE-9C8C-745FF5F70003}" srcOrd="2" destOrd="0" presId="urn:microsoft.com/office/officeart/2005/8/layout/default"/>
    <dgm:cxn modelId="{834A3EBA-30FA-4330-9CFD-F8267C4FCC81}" type="presParOf" srcId="{B21D1781-81B2-4993-9619-6CAAE0090A15}" destId="{AC8CCEA9-BDE9-4AAB-B023-D7923235C421}" srcOrd="3" destOrd="0" presId="urn:microsoft.com/office/officeart/2005/8/layout/default"/>
    <dgm:cxn modelId="{06DE5FFB-466A-4839-8BDC-A3D034CF650E}" type="presParOf" srcId="{B21D1781-81B2-4993-9619-6CAAE0090A15}" destId="{26EE99B7-9570-44DB-BDEC-03D09B5A00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30AF65-651A-4FC2-8219-95EE5A072619}" type="doc">
      <dgm:prSet loTypeId="urn:microsoft.com/office/officeart/2005/8/layout/p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938F04A-5C1C-4969-BAD4-83B2D6FA727B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/>
            <a:t>Proses</a:t>
          </a:r>
        </a:p>
      </dgm:t>
    </dgm:pt>
    <dgm:pt modelId="{4862CBF7-4E9A-4020-984D-6AC15FDA8988}" type="parTrans" cxnId="{67F1D959-98F0-4311-819B-764E12787E2C}">
      <dgm:prSet/>
      <dgm:spPr/>
      <dgm:t>
        <a:bodyPr/>
        <a:lstStyle/>
        <a:p>
          <a:endParaRPr lang="en-US"/>
        </a:p>
      </dgm:t>
    </dgm:pt>
    <dgm:pt modelId="{E75E4375-C2D1-4F62-9694-57651C12E9B4}" type="sibTrans" cxnId="{67F1D959-98F0-4311-819B-764E12787E2C}">
      <dgm:prSet/>
      <dgm:spPr/>
      <dgm:t>
        <a:bodyPr/>
        <a:lstStyle/>
        <a:p>
          <a:endParaRPr lang="en-US"/>
        </a:p>
      </dgm:t>
    </dgm:pt>
    <dgm:pt modelId="{DC21094F-6373-4FBC-A538-CCCB3B01B866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Pesan</a:t>
          </a:r>
          <a:endParaRPr lang="en-US" sz="1600" b="1" dirty="0"/>
        </a:p>
      </dgm:t>
    </dgm:pt>
    <dgm:pt modelId="{29E7B3A4-5781-4535-8EC2-E9EF83255B04}" type="parTrans" cxnId="{7F48852E-95A6-4CF2-B6CF-73FB0C682DBC}">
      <dgm:prSet/>
      <dgm:spPr/>
      <dgm:t>
        <a:bodyPr/>
        <a:lstStyle/>
        <a:p>
          <a:endParaRPr lang="en-US"/>
        </a:p>
      </dgm:t>
    </dgm:pt>
    <dgm:pt modelId="{1E005472-841C-4F57-A20F-75432C1461C5}" type="sibTrans" cxnId="{7F48852E-95A6-4CF2-B6CF-73FB0C682DBC}">
      <dgm:prSet/>
      <dgm:spPr/>
      <dgm:t>
        <a:bodyPr/>
        <a:lstStyle/>
        <a:p>
          <a:endParaRPr lang="en-US"/>
        </a:p>
      </dgm:t>
    </dgm:pt>
    <dgm:pt modelId="{8186F3FD-DD95-402A-AA13-C07D830F0B93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Jaringan</a:t>
          </a:r>
          <a:endParaRPr lang="en-US" sz="1600" b="1" dirty="0"/>
        </a:p>
      </dgm:t>
    </dgm:pt>
    <dgm:pt modelId="{C09D2241-8A45-4EA7-9D90-A0340EB8890E}" type="parTrans" cxnId="{6F6E3C0D-FBF0-40E3-9885-AE9189361174}">
      <dgm:prSet/>
      <dgm:spPr/>
      <dgm:t>
        <a:bodyPr/>
        <a:lstStyle/>
        <a:p>
          <a:endParaRPr lang="en-US"/>
        </a:p>
      </dgm:t>
    </dgm:pt>
    <dgm:pt modelId="{1E9362DA-E773-4C0E-935C-26582FD2E6A5}" type="sibTrans" cxnId="{6F6E3C0D-FBF0-40E3-9885-AE9189361174}">
      <dgm:prSet/>
      <dgm:spPr/>
      <dgm:t>
        <a:bodyPr/>
        <a:lstStyle/>
        <a:p>
          <a:endParaRPr lang="en-US"/>
        </a:p>
      </dgm:t>
    </dgm:pt>
    <dgm:pt modelId="{9F6BEFFF-9710-4993-B432-2AB703809412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Kesalingter-gantungan</a:t>
          </a:r>
          <a:endParaRPr lang="en-US" sz="1600" b="1" dirty="0"/>
        </a:p>
      </dgm:t>
    </dgm:pt>
    <dgm:pt modelId="{D0458401-C416-47CD-8666-8CB55E53BE8E}" type="parTrans" cxnId="{7E7A1105-E46E-4CD8-9659-24B5E0AB2DBC}">
      <dgm:prSet/>
      <dgm:spPr/>
      <dgm:t>
        <a:bodyPr/>
        <a:lstStyle/>
        <a:p>
          <a:endParaRPr lang="en-US"/>
        </a:p>
      </dgm:t>
    </dgm:pt>
    <dgm:pt modelId="{47DAD9BF-6BA2-4AC5-A33A-B00FC4943D75}" type="sibTrans" cxnId="{7E7A1105-E46E-4CD8-9659-24B5E0AB2DBC}">
      <dgm:prSet/>
      <dgm:spPr/>
      <dgm:t>
        <a:bodyPr/>
        <a:lstStyle/>
        <a:p>
          <a:endParaRPr lang="en-US"/>
        </a:p>
      </dgm:t>
    </dgm:pt>
    <dgm:pt modelId="{938E6930-310A-4140-820B-02F52072361C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Hubungan</a:t>
          </a:r>
          <a:endParaRPr lang="en-US" sz="1600" b="1" dirty="0"/>
        </a:p>
      </dgm:t>
    </dgm:pt>
    <dgm:pt modelId="{0A47F378-DEE9-40E2-B3DA-681E85B3DEE4}" type="parTrans" cxnId="{796BB168-A0CD-468D-AF6B-66B786CD69F1}">
      <dgm:prSet/>
      <dgm:spPr/>
      <dgm:t>
        <a:bodyPr/>
        <a:lstStyle/>
        <a:p>
          <a:endParaRPr lang="en-US"/>
        </a:p>
      </dgm:t>
    </dgm:pt>
    <dgm:pt modelId="{0EF18F63-4F0E-4211-8D36-DB17457AAEA1}" type="sibTrans" cxnId="{796BB168-A0CD-468D-AF6B-66B786CD69F1}">
      <dgm:prSet/>
      <dgm:spPr/>
      <dgm:t>
        <a:bodyPr/>
        <a:lstStyle/>
        <a:p>
          <a:endParaRPr lang="en-US"/>
        </a:p>
      </dgm:t>
    </dgm:pt>
    <dgm:pt modelId="{5D17E18E-CF2C-49DF-841B-B4AD53658170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Lingkungan</a:t>
          </a:r>
          <a:endParaRPr lang="en-US" sz="1600" b="1" dirty="0"/>
        </a:p>
      </dgm:t>
    </dgm:pt>
    <dgm:pt modelId="{A454EE69-DEA7-4B7C-BBD4-86AD74AFF664}" type="parTrans" cxnId="{166EF040-D57D-4589-B0B2-1D2E7A99E0EF}">
      <dgm:prSet/>
      <dgm:spPr/>
      <dgm:t>
        <a:bodyPr/>
        <a:lstStyle/>
        <a:p>
          <a:endParaRPr lang="en-US"/>
        </a:p>
      </dgm:t>
    </dgm:pt>
    <dgm:pt modelId="{F23B0361-8D79-4054-A94A-5BA09DDA4664}" type="sibTrans" cxnId="{166EF040-D57D-4589-B0B2-1D2E7A99E0EF}">
      <dgm:prSet/>
      <dgm:spPr/>
      <dgm:t>
        <a:bodyPr/>
        <a:lstStyle/>
        <a:p>
          <a:endParaRPr lang="en-US"/>
        </a:p>
      </dgm:t>
    </dgm:pt>
    <dgm:pt modelId="{6835EACC-15D7-470B-90EC-185805DFA960}">
      <dgm:prSet phldrT="[Text]" custT="1"/>
      <dgm:spPr>
        <a:ln>
          <a:solidFill>
            <a:schemeClr val="accent5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1600" b="1" dirty="0" err="1"/>
            <a:t>Ketidakpasti</a:t>
          </a:r>
          <a:r>
            <a:rPr lang="en-US" sz="1600" b="1" dirty="0"/>
            <a:t>-an</a:t>
          </a:r>
        </a:p>
      </dgm:t>
    </dgm:pt>
    <dgm:pt modelId="{CDF52191-CAEA-4843-836D-474592ABB5B5}" type="parTrans" cxnId="{621A9A08-D7C0-4E97-87C0-F2C0B045ED3A}">
      <dgm:prSet/>
      <dgm:spPr/>
      <dgm:t>
        <a:bodyPr/>
        <a:lstStyle/>
        <a:p>
          <a:endParaRPr lang="en-US"/>
        </a:p>
      </dgm:t>
    </dgm:pt>
    <dgm:pt modelId="{ADC0483B-14D5-42DD-B929-582CB8DC8199}" type="sibTrans" cxnId="{621A9A08-D7C0-4E97-87C0-F2C0B045ED3A}">
      <dgm:prSet/>
      <dgm:spPr/>
      <dgm:t>
        <a:bodyPr/>
        <a:lstStyle/>
        <a:p>
          <a:endParaRPr lang="en-US"/>
        </a:p>
      </dgm:t>
    </dgm:pt>
    <dgm:pt modelId="{B368990B-5D18-4965-A6BC-6DC3F8018659}" type="pres">
      <dgm:prSet presAssocID="{9630AF65-651A-4FC2-8219-95EE5A072619}" presName="Name0" presStyleCnt="0">
        <dgm:presLayoutVars>
          <dgm:dir/>
          <dgm:resizeHandles val="exact"/>
        </dgm:presLayoutVars>
      </dgm:prSet>
      <dgm:spPr/>
    </dgm:pt>
    <dgm:pt modelId="{9827605C-A87F-492C-BB8D-264A7877BD44}" type="pres">
      <dgm:prSet presAssocID="{7938F04A-5C1C-4969-BAD4-83B2D6FA727B}" presName="compNode" presStyleCnt="0"/>
      <dgm:spPr/>
    </dgm:pt>
    <dgm:pt modelId="{CF767079-540F-4F6A-B6E2-EDFF55838A80}" type="pres">
      <dgm:prSet presAssocID="{7938F04A-5C1C-4969-BAD4-83B2D6FA727B}" presName="pict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66D0E59A-8172-493D-87E8-062D68A88A61}" type="pres">
      <dgm:prSet presAssocID="{7938F04A-5C1C-4969-BAD4-83B2D6FA727B}" presName="textRect" presStyleLbl="revTx" presStyleIdx="0" presStyleCnt="7">
        <dgm:presLayoutVars>
          <dgm:bulletEnabled val="1"/>
        </dgm:presLayoutVars>
      </dgm:prSet>
      <dgm:spPr/>
    </dgm:pt>
    <dgm:pt modelId="{597FF10F-B23A-4FD9-A5C7-C6B5F26E7CE0}" type="pres">
      <dgm:prSet presAssocID="{E75E4375-C2D1-4F62-9694-57651C12E9B4}" presName="sibTrans" presStyleLbl="sibTrans2D1" presStyleIdx="0" presStyleCnt="0"/>
      <dgm:spPr/>
    </dgm:pt>
    <dgm:pt modelId="{0D3B9FC8-DDD4-40AA-A136-0B1FA5841B51}" type="pres">
      <dgm:prSet presAssocID="{DC21094F-6373-4FBC-A538-CCCB3B01B866}" presName="compNode" presStyleCnt="0"/>
      <dgm:spPr/>
    </dgm:pt>
    <dgm:pt modelId="{9F0AA81C-4F7D-42BD-8EB9-7341725C2EE0}" type="pres">
      <dgm:prSet presAssocID="{DC21094F-6373-4FBC-A538-CCCB3B01B866}" presName="pictRect" presStyleLbl="nod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C0EBA2DF-5D0E-451E-BD79-5799DCDAEACC}" type="pres">
      <dgm:prSet presAssocID="{DC21094F-6373-4FBC-A538-CCCB3B01B866}" presName="textRect" presStyleLbl="revTx" presStyleIdx="1" presStyleCnt="7">
        <dgm:presLayoutVars>
          <dgm:bulletEnabled val="1"/>
        </dgm:presLayoutVars>
      </dgm:prSet>
      <dgm:spPr/>
    </dgm:pt>
    <dgm:pt modelId="{F1AF7DED-EFF1-4132-8C8C-5645E035991B}" type="pres">
      <dgm:prSet presAssocID="{1E005472-841C-4F57-A20F-75432C1461C5}" presName="sibTrans" presStyleLbl="sibTrans2D1" presStyleIdx="0" presStyleCnt="0"/>
      <dgm:spPr/>
    </dgm:pt>
    <dgm:pt modelId="{FAE5734A-F025-4859-900B-BDA9C3999FA6}" type="pres">
      <dgm:prSet presAssocID="{8186F3FD-DD95-402A-AA13-C07D830F0B93}" presName="compNode" presStyleCnt="0"/>
      <dgm:spPr/>
    </dgm:pt>
    <dgm:pt modelId="{D1C94A8F-4393-4E8E-93BD-A7F9306AE181}" type="pres">
      <dgm:prSet presAssocID="{8186F3FD-DD95-402A-AA13-C07D830F0B93}" presName="pictRect" presStyleLbl="nod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B612F5B4-32F7-4357-A100-38DE4E1A4AA1}" type="pres">
      <dgm:prSet presAssocID="{8186F3FD-DD95-402A-AA13-C07D830F0B93}" presName="textRect" presStyleLbl="revTx" presStyleIdx="2" presStyleCnt="7">
        <dgm:presLayoutVars>
          <dgm:bulletEnabled val="1"/>
        </dgm:presLayoutVars>
      </dgm:prSet>
      <dgm:spPr/>
    </dgm:pt>
    <dgm:pt modelId="{414B01ED-BA32-48AC-A2B7-17E81F6D5B23}" type="pres">
      <dgm:prSet presAssocID="{1E9362DA-E773-4C0E-935C-26582FD2E6A5}" presName="sibTrans" presStyleLbl="sibTrans2D1" presStyleIdx="0" presStyleCnt="0"/>
      <dgm:spPr/>
    </dgm:pt>
    <dgm:pt modelId="{FFFCB001-1B09-494B-AEEB-55AAE1AC2923}" type="pres">
      <dgm:prSet presAssocID="{9F6BEFFF-9710-4993-B432-2AB703809412}" presName="compNode" presStyleCnt="0"/>
      <dgm:spPr/>
    </dgm:pt>
    <dgm:pt modelId="{B70BDA54-8356-4117-9D36-CD89BB9F4358}" type="pres">
      <dgm:prSet presAssocID="{9F6BEFFF-9710-4993-B432-2AB703809412}" presName="pictRect" presStyleLbl="nod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391E2756-99FA-44B3-8DB8-8137F2513964}" type="pres">
      <dgm:prSet presAssocID="{9F6BEFFF-9710-4993-B432-2AB703809412}" presName="textRect" presStyleLbl="revTx" presStyleIdx="3" presStyleCnt="7">
        <dgm:presLayoutVars>
          <dgm:bulletEnabled val="1"/>
        </dgm:presLayoutVars>
      </dgm:prSet>
      <dgm:spPr/>
    </dgm:pt>
    <dgm:pt modelId="{4542182E-5CD0-48ED-9DAB-DF11B6C5A3B8}" type="pres">
      <dgm:prSet presAssocID="{47DAD9BF-6BA2-4AC5-A33A-B00FC4943D75}" presName="sibTrans" presStyleLbl="sibTrans2D1" presStyleIdx="0" presStyleCnt="0"/>
      <dgm:spPr/>
    </dgm:pt>
    <dgm:pt modelId="{CD60F060-46CB-4953-9CFA-17839E7FE5D0}" type="pres">
      <dgm:prSet presAssocID="{938E6930-310A-4140-820B-02F52072361C}" presName="compNode" presStyleCnt="0"/>
      <dgm:spPr/>
    </dgm:pt>
    <dgm:pt modelId="{177727FA-5340-4896-A82B-5A2ECB517720}" type="pres">
      <dgm:prSet presAssocID="{938E6930-310A-4140-820B-02F52072361C}" presName="pictRect" presStyleLbl="nod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D1D78B43-176A-46A1-8754-780CF22C7242}" type="pres">
      <dgm:prSet presAssocID="{938E6930-310A-4140-820B-02F52072361C}" presName="textRect" presStyleLbl="revTx" presStyleIdx="4" presStyleCnt="7">
        <dgm:presLayoutVars>
          <dgm:bulletEnabled val="1"/>
        </dgm:presLayoutVars>
      </dgm:prSet>
      <dgm:spPr/>
    </dgm:pt>
    <dgm:pt modelId="{E6E9DB81-FEB8-45FC-A140-D50EF7DB119E}" type="pres">
      <dgm:prSet presAssocID="{0EF18F63-4F0E-4211-8D36-DB17457AAEA1}" presName="sibTrans" presStyleLbl="sibTrans2D1" presStyleIdx="0" presStyleCnt="0"/>
      <dgm:spPr/>
    </dgm:pt>
    <dgm:pt modelId="{1394E9C1-CF46-4DD0-AC91-E0CD811B0A7D}" type="pres">
      <dgm:prSet presAssocID="{5D17E18E-CF2C-49DF-841B-B4AD53658170}" presName="compNode" presStyleCnt="0"/>
      <dgm:spPr/>
    </dgm:pt>
    <dgm:pt modelId="{7B800314-F069-4CBB-9B41-A62D9C12F76D}" type="pres">
      <dgm:prSet presAssocID="{5D17E18E-CF2C-49DF-841B-B4AD53658170}" presName="pictRect" presStyleLbl="nod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D58B613D-F4D5-487B-931E-670E11052173}" type="pres">
      <dgm:prSet presAssocID="{5D17E18E-CF2C-49DF-841B-B4AD53658170}" presName="textRect" presStyleLbl="revTx" presStyleIdx="5" presStyleCnt="7">
        <dgm:presLayoutVars>
          <dgm:bulletEnabled val="1"/>
        </dgm:presLayoutVars>
      </dgm:prSet>
      <dgm:spPr/>
    </dgm:pt>
    <dgm:pt modelId="{A218C329-CC55-4611-976B-13D701BB346E}" type="pres">
      <dgm:prSet presAssocID="{F23B0361-8D79-4054-A94A-5BA09DDA4664}" presName="sibTrans" presStyleLbl="sibTrans2D1" presStyleIdx="0" presStyleCnt="0"/>
      <dgm:spPr/>
    </dgm:pt>
    <dgm:pt modelId="{26C2738F-081C-4AC2-A0EC-20128452CEC2}" type="pres">
      <dgm:prSet presAssocID="{6835EACC-15D7-470B-90EC-185805DFA960}" presName="compNode" presStyleCnt="0"/>
      <dgm:spPr/>
    </dgm:pt>
    <dgm:pt modelId="{691AA90A-C337-4B59-B0E3-8B1D7068F66D}" type="pres">
      <dgm:prSet presAssocID="{6835EACC-15D7-470B-90EC-185805DFA960}" presName="pictRect" presStyleLbl="node1" presStyleIdx="6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chemeClr val="accent5">
              <a:lumMod val="40000"/>
              <a:lumOff val="60000"/>
            </a:schemeClr>
          </a:solidFill>
        </a:ln>
      </dgm:spPr>
    </dgm:pt>
    <dgm:pt modelId="{C23E5FA0-1152-4810-BCD9-E9EAC563974C}" type="pres">
      <dgm:prSet presAssocID="{6835EACC-15D7-470B-90EC-185805DFA960}" presName="textRect" presStyleLbl="revTx" presStyleIdx="6" presStyleCnt="7">
        <dgm:presLayoutVars>
          <dgm:bulletEnabled val="1"/>
        </dgm:presLayoutVars>
      </dgm:prSet>
      <dgm:spPr/>
    </dgm:pt>
  </dgm:ptLst>
  <dgm:cxnLst>
    <dgm:cxn modelId="{7E7A1105-E46E-4CD8-9659-24B5E0AB2DBC}" srcId="{9630AF65-651A-4FC2-8219-95EE5A072619}" destId="{9F6BEFFF-9710-4993-B432-2AB703809412}" srcOrd="3" destOrd="0" parTransId="{D0458401-C416-47CD-8666-8CB55E53BE8E}" sibTransId="{47DAD9BF-6BA2-4AC5-A33A-B00FC4943D75}"/>
    <dgm:cxn modelId="{621A9A08-D7C0-4E97-87C0-F2C0B045ED3A}" srcId="{9630AF65-651A-4FC2-8219-95EE5A072619}" destId="{6835EACC-15D7-470B-90EC-185805DFA960}" srcOrd="6" destOrd="0" parTransId="{CDF52191-CAEA-4843-836D-474592ABB5B5}" sibTransId="{ADC0483B-14D5-42DD-B929-582CB8DC8199}"/>
    <dgm:cxn modelId="{598B7F0B-3317-4AE7-A23D-B76AABEFE117}" type="presOf" srcId="{9F6BEFFF-9710-4993-B432-2AB703809412}" destId="{391E2756-99FA-44B3-8DB8-8137F2513964}" srcOrd="0" destOrd="0" presId="urn:microsoft.com/office/officeart/2005/8/layout/pList1"/>
    <dgm:cxn modelId="{6F6E3C0D-FBF0-40E3-9885-AE9189361174}" srcId="{9630AF65-651A-4FC2-8219-95EE5A072619}" destId="{8186F3FD-DD95-402A-AA13-C07D830F0B93}" srcOrd="2" destOrd="0" parTransId="{C09D2241-8A45-4EA7-9D90-A0340EB8890E}" sibTransId="{1E9362DA-E773-4C0E-935C-26582FD2E6A5}"/>
    <dgm:cxn modelId="{98006E16-B716-41F2-BB50-112FD65CC585}" type="presOf" srcId="{47DAD9BF-6BA2-4AC5-A33A-B00FC4943D75}" destId="{4542182E-5CD0-48ED-9DAB-DF11B6C5A3B8}" srcOrd="0" destOrd="0" presId="urn:microsoft.com/office/officeart/2005/8/layout/pList1"/>
    <dgm:cxn modelId="{7F48852E-95A6-4CF2-B6CF-73FB0C682DBC}" srcId="{9630AF65-651A-4FC2-8219-95EE5A072619}" destId="{DC21094F-6373-4FBC-A538-CCCB3B01B866}" srcOrd="1" destOrd="0" parTransId="{29E7B3A4-5781-4535-8EC2-E9EF83255B04}" sibTransId="{1E005472-841C-4F57-A20F-75432C1461C5}"/>
    <dgm:cxn modelId="{95CC0430-31FF-4EAD-B82C-C7677071AEB7}" type="presOf" srcId="{DC21094F-6373-4FBC-A538-CCCB3B01B866}" destId="{C0EBA2DF-5D0E-451E-BD79-5799DCDAEACC}" srcOrd="0" destOrd="0" presId="urn:microsoft.com/office/officeart/2005/8/layout/pList1"/>
    <dgm:cxn modelId="{166EF040-D57D-4589-B0B2-1D2E7A99E0EF}" srcId="{9630AF65-651A-4FC2-8219-95EE5A072619}" destId="{5D17E18E-CF2C-49DF-841B-B4AD53658170}" srcOrd="5" destOrd="0" parTransId="{A454EE69-DEA7-4B7C-BBD4-86AD74AFF664}" sibTransId="{F23B0361-8D79-4054-A94A-5BA09DDA4664}"/>
    <dgm:cxn modelId="{6112725E-47AD-41E4-B7E2-D7209F924D8C}" type="presOf" srcId="{7938F04A-5C1C-4969-BAD4-83B2D6FA727B}" destId="{66D0E59A-8172-493D-87E8-062D68A88A61}" srcOrd="0" destOrd="0" presId="urn:microsoft.com/office/officeart/2005/8/layout/pList1"/>
    <dgm:cxn modelId="{796BB168-A0CD-468D-AF6B-66B786CD69F1}" srcId="{9630AF65-651A-4FC2-8219-95EE5A072619}" destId="{938E6930-310A-4140-820B-02F52072361C}" srcOrd="4" destOrd="0" parTransId="{0A47F378-DEE9-40E2-B3DA-681E85B3DEE4}" sibTransId="{0EF18F63-4F0E-4211-8D36-DB17457AAEA1}"/>
    <dgm:cxn modelId="{6F5ED94A-9DAD-4108-89AC-640A4B06BC60}" type="presOf" srcId="{8186F3FD-DD95-402A-AA13-C07D830F0B93}" destId="{B612F5B4-32F7-4357-A100-38DE4E1A4AA1}" srcOrd="0" destOrd="0" presId="urn:microsoft.com/office/officeart/2005/8/layout/pList1"/>
    <dgm:cxn modelId="{74591B74-8850-42B2-BAD7-86BFFD69A431}" type="presOf" srcId="{938E6930-310A-4140-820B-02F52072361C}" destId="{D1D78B43-176A-46A1-8754-780CF22C7242}" srcOrd="0" destOrd="0" presId="urn:microsoft.com/office/officeart/2005/8/layout/pList1"/>
    <dgm:cxn modelId="{67F1D959-98F0-4311-819B-764E12787E2C}" srcId="{9630AF65-651A-4FC2-8219-95EE5A072619}" destId="{7938F04A-5C1C-4969-BAD4-83B2D6FA727B}" srcOrd="0" destOrd="0" parTransId="{4862CBF7-4E9A-4020-984D-6AC15FDA8988}" sibTransId="{E75E4375-C2D1-4F62-9694-57651C12E9B4}"/>
    <dgm:cxn modelId="{A427EC79-F34D-4977-8BAB-1890CCD3427C}" type="presOf" srcId="{6835EACC-15D7-470B-90EC-185805DFA960}" destId="{C23E5FA0-1152-4810-BCD9-E9EAC563974C}" srcOrd="0" destOrd="0" presId="urn:microsoft.com/office/officeart/2005/8/layout/pList1"/>
    <dgm:cxn modelId="{90587495-6DA7-41BB-A2B2-409040942E76}" type="presOf" srcId="{1E005472-841C-4F57-A20F-75432C1461C5}" destId="{F1AF7DED-EFF1-4132-8C8C-5645E035991B}" srcOrd="0" destOrd="0" presId="urn:microsoft.com/office/officeart/2005/8/layout/pList1"/>
    <dgm:cxn modelId="{269B899A-1448-4383-B2A7-B387BE4BD92B}" type="presOf" srcId="{0EF18F63-4F0E-4211-8D36-DB17457AAEA1}" destId="{E6E9DB81-FEB8-45FC-A140-D50EF7DB119E}" srcOrd="0" destOrd="0" presId="urn:microsoft.com/office/officeart/2005/8/layout/pList1"/>
    <dgm:cxn modelId="{B3B1439B-3CDB-4B3D-BC89-39A3F25CB082}" type="presOf" srcId="{E75E4375-C2D1-4F62-9694-57651C12E9B4}" destId="{597FF10F-B23A-4FD9-A5C7-C6B5F26E7CE0}" srcOrd="0" destOrd="0" presId="urn:microsoft.com/office/officeart/2005/8/layout/pList1"/>
    <dgm:cxn modelId="{94E33CBF-74D1-443C-A469-04FBAA4B80FC}" type="presOf" srcId="{1E9362DA-E773-4C0E-935C-26582FD2E6A5}" destId="{414B01ED-BA32-48AC-A2B7-17E81F6D5B23}" srcOrd="0" destOrd="0" presId="urn:microsoft.com/office/officeart/2005/8/layout/pList1"/>
    <dgm:cxn modelId="{FB41CDF5-E6F9-4F9D-9875-B4A4A9CE34D3}" type="presOf" srcId="{F23B0361-8D79-4054-A94A-5BA09DDA4664}" destId="{A218C329-CC55-4611-976B-13D701BB346E}" srcOrd="0" destOrd="0" presId="urn:microsoft.com/office/officeart/2005/8/layout/pList1"/>
    <dgm:cxn modelId="{86722DF7-62AA-4281-88CB-30BD46F7D287}" type="presOf" srcId="{5D17E18E-CF2C-49DF-841B-B4AD53658170}" destId="{D58B613D-F4D5-487B-931E-670E11052173}" srcOrd="0" destOrd="0" presId="urn:microsoft.com/office/officeart/2005/8/layout/pList1"/>
    <dgm:cxn modelId="{37D5F8FC-04DA-4DB8-9D89-9BD71E6A24AA}" type="presOf" srcId="{9630AF65-651A-4FC2-8219-95EE5A072619}" destId="{B368990B-5D18-4965-A6BC-6DC3F8018659}" srcOrd="0" destOrd="0" presId="urn:microsoft.com/office/officeart/2005/8/layout/pList1"/>
    <dgm:cxn modelId="{9EBF7DA7-C3FD-4D69-A707-5A9EE60BA390}" type="presParOf" srcId="{B368990B-5D18-4965-A6BC-6DC3F8018659}" destId="{9827605C-A87F-492C-BB8D-264A7877BD44}" srcOrd="0" destOrd="0" presId="urn:microsoft.com/office/officeart/2005/8/layout/pList1"/>
    <dgm:cxn modelId="{CF83E26B-86DF-41A3-BB2F-B00EB25B8ABF}" type="presParOf" srcId="{9827605C-A87F-492C-BB8D-264A7877BD44}" destId="{CF767079-540F-4F6A-B6E2-EDFF55838A80}" srcOrd="0" destOrd="0" presId="urn:microsoft.com/office/officeart/2005/8/layout/pList1"/>
    <dgm:cxn modelId="{771A1044-90D8-4778-BD87-DE1FF54A1DBD}" type="presParOf" srcId="{9827605C-A87F-492C-BB8D-264A7877BD44}" destId="{66D0E59A-8172-493D-87E8-062D68A88A61}" srcOrd="1" destOrd="0" presId="urn:microsoft.com/office/officeart/2005/8/layout/pList1"/>
    <dgm:cxn modelId="{916E78B5-BA73-40FB-A659-639B02B6DFFE}" type="presParOf" srcId="{B368990B-5D18-4965-A6BC-6DC3F8018659}" destId="{597FF10F-B23A-4FD9-A5C7-C6B5F26E7CE0}" srcOrd="1" destOrd="0" presId="urn:microsoft.com/office/officeart/2005/8/layout/pList1"/>
    <dgm:cxn modelId="{52650ED8-810D-496D-984C-041E73015042}" type="presParOf" srcId="{B368990B-5D18-4965-A6BC-6DC3F8018659}" destId="{0D3B9FC8-DDD4-40AA-A136-0B1FA5841B51}" srcOrd="2" destOrd="0" presId="urn:microsoft.com/office/officeart/2005/8/layout/pList1"/>
    <dgm:cxn modelId="{A1076C6F-8247-49AF-934A-9D6F125EA715}" type="presParOf" srcId="{0D3B9FC8-DDD4-40AA-A136-0B1FA5841B51}" destId="{9F0AA81C-4F7D-42BD-8EB9-7341725C2EE0}" srcOrd="0" destOrd="0" presId="urn:microsoft.com/office/officeart/2005/8/layout/pList1"/>
    <dgm:cxn modelId="{D61B6C35-FFF3-45FA-A498-28BC83A18DA5}" type="presParOf" srcId="{0D3B9FC8-DDD4-40AA-A136-0B1FA5841B51}" destId="{C0EBA2DF-5D0E-451E-BD79-5799DCDAEACC}" srcOrd="1" destOrd="0" presId="urn:microsoft.com/office/officeart/2005/8/layout/pList1"/>
    <dgm:cxn modelId="{8C0CAE8F-6DFF-42B2-B790-57305B85A797}" type="presParOf" srcId="{B368990B-5D18-4965-A6BC-6DC3F8018659}" destId="{F1AF7DED-EFF1-4132-8C8C-5645E035991B}" srcOrd="3" destOrd="0" presId="urn:microsoft.com/office/officeart/2005/8/layout/pList1"/>
    <dgm:cxn modelId="{B7ACEF64-CACD-4100-9877-313D1EB2E3B5}" type="presParOf" srcId="{B368990B-5D18-4965-A6BC-6DC3F8018659}" destId="{FAE5734A-F025-4859-900B-BDA9C3999FA6}" srcOrd="4" destOrd="0" presId="urn:microsoft.com/office/officeart/2005/8/layout/pList1"/>
    <dgm:cxn modelId="{F03CDD70-C807-44C5-9444-C48417BAC8AE}" type="presParOf" srcId="{FAE5734A-F025-4859-900B-BDA9C3999FA6}" destId="{D1C94A8F-4393-4E8E-93BD-A7F9306AE181}" srcOrd="0" destOrd="0" presId="urn:microsoft.com/office/officeart/2005/8/layout/pList1"/>
    <dgm:cxn modelId="{4A3C5374-2E7F-491C-8823-7790C8989678}" type="presParOf" srcId="{FAE5734A-F025-4859-900B-BDA9C3999FA6}" destId="{B612F5B4-32F7-4357-A100-38DE4E1A4AA1}" srcOrd="1" destOrd="0" presId="urn:microsoft.com/office/officeart/2005/8/layout/pList1"/>
    <dgm:cxn modelId="{6B78B37C-9A03-4D21-9414-04776F284420}" type="presParOf" srcId="{B368990B-5D18-4965-A6BC-6DC3F8018659}" destId="{414B01ED-BA32-48AC-A2B7-17E81F6D5B23}" srcOrd="5" destOrd="0" presId="urn:microsoft.com/office/officeart/2005/8/layout/pList1"/>
    <dgm:cxn modelId="{D713125D-7D2C-445D-96D9-CC21CD6C3AAF}" type="presParOf" srcId="{B368990B-5D18-4965-A6BC-6DC3F8018659}" destId="{FFFCB001-1B09-494B-AEEB-55AAE1AC2923}" srcOrd="6" destOrd="0" presId="urn:microsoft.com/office/officeart/2005/8/layout/pList1"/>
    <dgm:cxn modelId="{4D6C86C2-D5D9-4DEE-9BC5-0B3ACC35C3EE}" type="presParOf" srcId="{FFFCB001-1B09-494B-AEEB-55AAE1AC2923}" destId="{B70BDA54-8356-4117-9D36-CD89BB9F4358}" srcOrd="0" destOrd="0" presId="urn:microsoft.com/office/officeart/2005/8/layout/pList1"/>
    <dgm:cxn modelId="{C44FA985-B583-41E2-9D96-710010353EB4}" type="presParOf" srcId="{FFFCB001-1B09-494B-AEEB-55AAE1AC2923}" destId="{391E2756-99FA-44B3-8DB8-8137F2513964}" srcOrd="1" destOrd="0" presId="urn:microsoft.com/office/officeart/2005/8/layout/pList1"/>
    <dgm:cxn modelId="{6F602953-1C8E-4A38-B253-A58A605B7B2D}" type="presParOf" srcId="{B368990B-5D18-4965-A6BC-6DC3F8018659}" destId="{4542182E-5CD0-48ED-9DAB-DF11B6C5A3B8}" srcOrd="7" destOrd="0" presId="urn:microsoft.com/office/officeart/2005/8/layout/pList1"/>
    <dgm:cxn modelId="{4AF2E3F8-BD61-4163-8B79-675FC589DB31}" type="presParOf" srcId="{B368990B-5D18-4965-A6BC-6DC3F8018659}" destId="{CD60F060-46CB-4953-9CFA-17839E7FE5D0}" srcOrd="8" destOrd="0" presId="urn:microsoft.com/office/officeart/2005/8/layout/pList1"/>
    <dgm:cxn modelId="{ADD59B89-1B8C-408E-9DBC-C95355286410}" type="presParOf" srcId="{CD60F060-46CB-4953-9CFA-17839E7FE5D0}" destId="{177727FA-5340-4896-A82B-5A2ECB517720}" srcOrd="0" destOrd="0" presId="urn:microsoft.com/office/officeart/2005/8/layout/pList1"/>
    <dgm:cxn modelId="{209476D4-7987-4585-8164-C68FDC15FA23}" type="presParOf" srcId="{CD60F060-46CB-4953-9CFA-17839E7FE5D0}" destId="{D1D78B43-176A-46A1-8754-780CF22C7242}" srcOrd="1" destOrd="0" presId="urn:microsoft.com/office/officeart/2005/8/layout/pList1"/>
    <dgm:cxn modelId="{F5C8B40A-3248-452E-AF5A-BFFEE809CAA9}" type="presParOf" srcId="{B368990B-5D18-4965-A6BC-6DC3F8018659}" destId="{E6E9DB81-FEB8-45FC-A140-D50EF7DB119E}" srcOrd="9" destOrd="0" presId="urn:microsoft.com/office/officeart/2005/8/layout/pList1"/>
    <dgm:cxn modelId="{829D242F-AB5B-46A6-8F0F-50979F450C3D}" type="presParOf" srcId="{B368990B-5D18-4965-A6BC-6DC3F8018659}" destId="{1394E9C1-CF46-4DD0-AC91-E0CD811B0A7D}" srcOrd="10" destOrd="0" presId="urn:microsoft.com/office/officeart/2005/8/layout/pList1"/>
    <dgm:cxn modelId="{CDBEADB5-7515-43A4-BB59-E8170AFCA22D}" type="presParOf" srcId="{1394E9C1-CF46-4DD0-AC91-E0CD811B0A7D}" destId="{7B800314-F069-4CBB-9B41-A62D9C12F76D}" srcOrd="0" destOrd="0" presId="urn:microsoft.com/office/officeart/2005/8/layout/pList1"/>
    <dgm:cxn modelId="{0BD736A9-5507-435A-ABE3-1BD13DDEE601}" type="presParOf" srcId="{1394E9C1-CF46-4DD0-AC91-E0CD811B0A7D}" destId="{D58B613D-F4D5-487B-931E-670E11052173}" srcOrd="1" destOrd="0" presId="urn:microsoft.com/office/officeart/2005/8/layout/pList1"/>
    <dgm:cxn modelId="{ED22288F-454D-418C-9DA0-126661828590}" type="presParOf" srcId="{B368990B-5D18-4965-A6BC-6DC3F8018659}" destId="{A218C329-CC55-4611-976B-13D701BB346E}" srcOrd="11" destOrd="0" presId="urn:microsoft.com/office/officeart/2005/8/layout/pList1"/>
    <dgm:cxn modelId="{BC8331AD-5D6C-4E92-A031-625AF527AD4A}" type="presParOf" srcId="{B368990B-5D18-4965-A6BC-6DC3F8018659}" destId="{26C2738F-081C-4AC2-A0EC-20128452CEC2}" srcOrd="12" destOrd="0" presId="urn:microsoft.com/office/officeart/2005/8/layout/pList1"/>
    <dgm:cxn modelId="{3FF00CFE-DF5E-48B6-A392-B0569FE1D0E1}" type="presParOf" srcId="{26C2738F-081C-4AC2-A0EC-20128452CEC2}" destId="{691AA90A-C337-4B59-B0E3-8B1D7068F66D}" srcOrd="0" destOrd="0" presId="urn:microsoft.com/office/officeart/2005/8/layout/pList1"/>
    <dgm:cxn modelId="{B629C1D4-F8FD-45F6-8486-D4ED87515737}" type="presParOf" srcId="{26C2738F-081C-4AC2-A0EC-20128452CEC2}" destId="{C23E5FA0-1152-4810-BCD9-E9EAC563974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0F5C63-D1A3-4CAE-84CA-97C3E4B5E336}" type="doc">
      <dgm:prSet loTypeId="urn:microsoft.com/office/officeart/2005/8/layout/h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DD114F3-101B-43D7-BCDC-7361D403C3F6}">
      <dgm:prSet phldrT="[Text]"/>
      <dgm:spPr/>
      <dgm:t>
        <a:bodyPr/>
        <a:lstStyle/>
        <a:p>
          <a:r>
            <a:rPr lang="en-US" dirty="0" err="1">
              <a:latin typeface="Varela Round"/>
              <a:cs typeface="Varela Round"/>
            </a:rPr>
            <a:t>Persepsi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dalam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komunikasi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organisasi</a:t>
          </a:r>
          <a:endParaRPr lang="en-US" dirty="0"/>
        </a:p>
      </dgm:t>
    </dgm:pt>
    <dgm:pt modelId="{BD748E2B-45B1-4168-9523-BEB0B1C11CC8}" type="parTrans" cxnId="{53432A73-DFB1-4866-A8B9-33241CA904EA}">
      <dgm:prSet/>
      <dgm:spPr/>
      <dgm:t>
        <a:bodyPr/>
        <a:lstStyle/>
        <a:p>
          <a:endParaRPr lang="en-US"/>
        </a:p>
      </dgm:t>
    </dgm:pt>
    <dgm:pt modelId="{DD410136-28F6-4404-A2EF-6B0071248E90}" type="sibTrans" cxnId="{53432A73-DFB1-4866-A8B9-33241CA904EA}">
      <dgm:prSet/>
      <dgm:spPr/>
      <dgm:t>
        <a:bodyPr/>
        <a:lstStyle/>
        <a:p>
          <a:endParaRPr lang="en-US"/>
        </a:p>
      </dgm:t>
    </dgm:pt>
    <dgm:pt modelId="{172317CC-5874-40B6-91C3-EAD3302670FE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</a:rPr>
            <a:t>Definisi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komunikasi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organisasi</a:t>
          </a:r>
          <a:r>
            <a:rPr lang="en-US" dirty="0">
              <a:latin typeface="Varela Round"/>
              <a:cs typeface="Varela Round"/>
            </a:rPr>
            <a:t> (Pace and Paules)</a:t>
          </a:r>
        </a:p>
      </dgm:t>
    </dgm:pt>
    <dgm:pt modelId="{5133A6FA-5A91-476D-B7A1-637E14193D2C}" type="parTrans" cxnId="{6C9CD8F1-BABC-4362-B56D-30DF5686E9F8}">
      <dgm:prSet/>
      <dgm:spPr/>
      <dgm:t>
        <a:bodyPr/>
        <a:lstStyle/>
        <a:p>
          <a:endParaRPr lang="en-US"/>
        </a:p>
      </dgm:t>
    </dgm:pt>
    <dgm:pt modelId="{1100BC4D-436A-4FC5-A4FD-832F9B68832B}" type="sibTrans" cxnId="{6C9CD8F1-BABC-4362-B56D-30DF5686E9F8}">
      <dgm:prSet/>
      <dgm:spPr/>
      <dgm:t>
        <a:bodyPr/>
        <a:lstStyle/>
        <a:p>
          <a:endParaRPr lang="en-US"/>
        </a:p>
      </dgm:t>
    </dgm:pt>
    <dgm:pt modelId="{684C27CD-5E36-4E6D-91BA-68737AD874EB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b="1" u="sng" dirty="0" err="1"/>
            <a:t>sistem</a:t>
          </a:r>
          <a:r>
            <a:rPr lang="en-US" dirty="0"/>
            <a:t> </a:t>
          </a:r>
          <a:r>
            <a:rPr lang="en-US" dirty="0" err="1"/>
            <a:t>terbuka</a:t>
          </a:r>
          <a:r>
            <a:rPr lang="en-US" dirty="0"/>
            <a:t> yang </a:t>
          </a:r>
          <a:r>
            <a:rPr lang="en-US" dirty="0" err="1"/>
            <a:t>kompleks</a:t>
          </a:r>
          <a:r>
            <a:rPr lang="en-US" dirty="0"/>
            <a:t> yang </a:t>
          </a:r>
          <a:r>
            <a:rPr lang="en-US" b="1" u="sng" dirty="0" err="1"/>
            <a:t>dipengaruhi</a:t>
          </a:r>
          <a:r>
            <a:rPr lang="en-US" dirty="0"/>
            <a:t> oleh </a:t>
          </a:r>
          <a:r>
            <a:rPr lang="en-US" dirty="0" err="1"/>
            <a:t>lingkungannya</a:t>
          </a:r>
          <a:r>
            <a:rPr lang="en-US" dirty="0"/>
            <a:t> </a:t>
          </a:r>
          <a:r>
            <a:rPr lang="en-US" dirty="0" err="1"/>
            <a:t>sendiri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b="1" u="sng" dirty="0"/>
            <a:t>internal </a:t>
          </a:r>
          <a:r>
            <a:rPr lang="en-US" b="1" u="sng" dirty="0" err="1"/>
            <a:t>maupun</a:t>
          </a:r>
          <a:r>
            <a:rPr lang="en-US" b="1" u="sng" dirty="0"/>
            <a:t> </a:t>
          </a:r>
          <a:r>
            <a:rPr lang="en-US" b="1" u="sng" dirty="0" err="1"/>
            <a:t>eksternal</a:t>
          </a:r>
          <a:r>
            <a:rPr lang="en-US" dirty="0"/>
            <a:t>.</a:t>
          </a:r>
        </a:p>
      </dgm:t>
    </dgm:pt>
    <dgm:pt modelId="{8494F84F-F4AE-43E4-A1F4-53C61523D4BE}" type="parTrans" cxnId="{C2D51A07-58F4-40F9-8A26-0C56387EEA4B}">
      <dgm:prSet/>
      <dgm:spPr/>
      <dgm:t>
        <a:bodyPr/>
        <a:lstStyle/>
        <a:p>
          <a:endParaRPr lang="en-US"/>
        </a:p>
      </dgm:t>
    </dgm:pt>
    <dgm:pt modelId="{E7643C49-64A9-493E-9DF0-4EB482623284}" type="sibTrans" cxnId="{C2D51A07-58F4-40F9-8A26-0C56387EEA4B}">
      <dgm:prSet/>
      <dgm:spPr/>
      <dgm:t>
        <a:bodyPr/>
        <a:lstStyle/>
        <a:p>
          <a:endParaRPr lang="en-US"/>
        </a:p>
      </dgm:t>
    </dgm:pt>
    <dgm:pt modelId="{7ED69FD0-F6FA-4813-94E3-A0A23271F5D2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b="1" u="sng" dirty="0" err="1"/>
            <a:t>pesan</a:t>
          </a:r>
          <a:r>
            <a:rPr lang="en-US" b="1" u="sng" dirty="0"/>
            <a:t> </a:t>
          </a:r>
          <a:r>
            <a:rPr lang="en-US" b="1" u="sng" dirty="0" err="1"/>
            <a:t>dan</a:t>
          </a:r>
          <a:r>
            <a:rPr lang="en-US" b="1" u="sng" dirty="0"/>
            <a:t> </a:t>
          </a:r>
          <a:r>
            <a:rPr lang="en-US" b="1" u="sng" dirty="0" err="1"/>
            <a:t>arusnya</a:t>
          </a:r>
          <a:r>
            <a:rPr lang="en-US" b="1" u="sng" dirty="0"/>
            <a:t>, </a:t>
          </a:r>
          <a:r>
            <a:rPr lang="en-US" b="1" u="sng" dirty="0" err="1"/>
            <a:t>tujuan</a:t>
          </a:r>
          <a:r>
            <a:rPr lang="en-US" b="1" u="sng" dirty="0"/>
            <a:t>, </a:t>
          </a:r>
          <a:r>
            <a:rPr lang="en-US" b="1" u="sng" dirty="0" err="1"/>
            <a:t>arah</a:t>
          </a:r>
          <a:r>
            <a:rPr lang="en-US" b="1" u="sng" dirty="0"/>
            <a:t> </a:t>
          </a:r>
          <a:r>
            <a:rPr lang="en-US" b="1" u="sng" dirty="0" err="1"/>
            <a:t>dan</a:t>
          </a:r>
          <a:r>
            <a:rPr lang="en-US" b="1" u="sng" dirty="0"/>
            <a:t> media.</a:t>
          </a:r>
          <a:endParaRPr lang="id-ID" b="1" u="sng" dirty="0"/>
        </a:p>
      </dgm:t>
    </dgm:pt>
    <dgm:pt modelId="{A39CCB91-CB53-46F8-B30A-DF8A4F404228}" type="parTrans" cxnId="{A0A2213F-2369-49DA-8CF3-4588D5C166D9}">
      <dgm:prSet/>
      <dgm:spPr/>
      <dgm:t>
        <a:bodyPr/>
        <a:lstStyle/>
        <a:p>
          <a:endParaRPr lang="en-US"/>
        </a:p>
      </dgm:t>
    </dgm:pt>
    <dgm:pt modelId="{B4113F82-B57D-4A90-9A4A-FDFFCB504702}" type="sibTrans" cxnId="{A0A2213F-2369-49DA-8CF3-4588D5C166D9}">
      <dgm:prSet/>
      <dgm:spPr/>
      <dgm:t>
        <a:bodyPr/>
        <a:lstStyle/>
        <a:p>
          <a:endParaRPr lang="en-US"/>
        </a:p>
      </dgm:t>
    </dgm:pt>
    <dgm:pt modelId="{13E8ADA2-48FD-4E76-85E5-A5D5B1241689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meliputi</a:t>
          </a:r>
          <a:r>
            <a:rPr lang="en-US" dirty="0"/>
            <a:t> </a:t>
          </a:r>
          <a:r>
            <a:rPr lang="en-US" b="1" u="sng" dirty="0" err="1"/>
            <a:t>orang</a:t>
          </a:r>
          <a:r>
            <a:rPr lang="en-US" b="1" u="sng" dirty="0"/>
            <a:t> </a:t>
          </a:r>
          <a:r>
            <a:rPr lang="en-US" b="1" u="sng" dirty="0" err="1"/>
            <a:t>dan</a:t>
          </a:r>
          <a:r>
            <a:rPr lang="en-US" b="1" u="sng" dirty="0"/>
            <a:t> </a:t>
          </a:r>
          <a:r>
            <a:rPr lang="en-US" b="1" u="sng" dirty="0" err="1"/>
            <a:t>sikapnya</a:t>
          </a:r>
          <a:r>
            <a:rPr lang="en-US" b="1" u="sng" dirty="0"/>
            <a:t>, </a:t>
          </a:r>
          <a:r>
            <a:rPr lang="en-US" b="1" u="sng" dirty="0" err="1"/>
            <a:t>perasaannya</a:t>
          </a:r>
          <a:r>
            <a:rPr lang="en-US" b="1" u="sng" dirty="0"/>
            <a:t>, </a:t>
          </a:r>
          <a:r>
            <a:rPr lang="en-US" b="1" u="sng" dirty="0" err="1"/>
            <a:t>hubungannya</a:t>
          </a:r>
          <a:r>
            <a:rPr lang="en-US" b="1" u="sng" dirty="0"/>
            <a:t> </a:t>
          </a:r>
          <a:r>
            <a:rPr lang="en-US" b="1" u="sng" dirty="0" err="1"/>
            <a:t>dan</a:t>
          </a:r>
          <a:r>
            <a:rPr lang="en-US" b="1" u="sng" dirty="0"/>
            <a:t> </a:t>
          </a:r>
          <a:r>
            <a:rPr lang="en-US" b="1" u="sng" dirty="0" err="1"/>
            <a:t>keterampilannya</a:t>
          </a:r>
          <a:r>
            <a:rPr lang="en-US" dirty="0"/>
            <a:t>.</a:t>
          </a:r>
        </a:p>
      </dgm:t>
    </dgm:pt>
    <dgm:pt modelId="{6FBFC9CC-C6A6-4B05-80FA-9A298754B859}" type="parTrans" cxnId="{D4F08CA0-D076-4359-BB3D-907935F8300F}">
      <dgm:prSet/>
      <dgm:spPr/>
      <dgm:t>
        <a:bodyPr/>
        <a:lstStyle/>
        <a:p>
          <a:endParaRPr lang="en-US"/>
        </a:p>
      </dgm:t>
    </dgm:pt>
    <dgm:pt modelId="{A2D39A77-9D9E-4793-9723-572D35BDC4DC}" type="sibTrans" cxnId="{D4F08CA0-D076-4359-BB3D-907935F8300F}">
      <dgm:prSet/>
      <dgm:spPr/>
      <dgm:t>
        <a:bodyPr/>
        <a:lstStyle/>
        <a:p>
          <a:endParaRPr lang="en-US"/>
        </a:p>
      </dgm:t>
    </dgm:pt>
    <dgm:pt modelId="{D21710AC-5A56-4869-A681-AB4F62A42BB8}">
      <dgm:prSet/>
      <dgm:spPr/>
      <dgm:t>
        <a:bodyPr/>
        <a:lstStyle/>
        <a:p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pertunjukan</a:t>
          </a:r>
          <a:r>
            <a:rPr lang="en-US" dirty="0"/>
            <a:t> dan </a:t>
          </a:r>
          <a:r>
            <a:rPr lang="en-US" b="1" u="sng" dirty="0" err="1"/>
            <a:t>penafsiran</a:t>
          </a:r>
          <a:r>
            <a:rPr lang="en-US" b="1" u="sng" dirty="0"/>
            <a:t> </a:t>
          </a:r>
          <a:r>
            <a:rPr lang="en-US" b="1" u="sng" dirty="0" err="1"/>
            <a:t>pesan</a:t>
          </a:r>
          <a:r>
            <a:rPr lang="en-US" b="1" u="sng" dirty="0"/>
            <a:t> </a:t>
          </a:r>
          <a:r>
            <a:rPr lang="en-US" dirty="0" err="1"/>
            <a:t>diantara</a:t>
          </a:r>
          <a:r>
            <a:rPr lang="en-US" dirty="0"/>
            <a:t> </a:t>
          </a:r>
          <a:r>
            <a:rPr lang="en-US" b="1" u="sng" dirty="0"/>
            <a:t>unit-unit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yang </a:t>
          </a:r>
          <a:r>
            <a:rPr lang="en-US" dirty="0" err="1"/>
            <a:t>merupakan</a:t>
          </a:r>
          <a:r>
            <a:rPr lang="en-US" dirty="0"/>
            <a:t> </a:t>
          </a:r>
          <a:r>
            <a:rPr lang="en-US" dirty="0" err="1"/>
            <a:t>bagian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. </a:t>
          </a:r>
          <a:endParaRPr lang="en-US" dirty="0">
            <a:latin typeface="Varela Round"/>
            <a:cs typeface="Varela Round"/>
          </a:endParaRPr>
        </a:p>
      </dgm:t>
    </dgm:pt>
    <dgm:pt modelId="{63C5A1BB-408C-4F43-97E8-5BBA19EF649B}" type="parTrans" cxnId="{65E66B8A-8A87-4DD6-A4AE-C61A0F89BD1A}">
      <dgm:prSet/>
      <dgm:spPr/>
      <dgm:t>
        <a:bodyPr/>
        <a:lstStyle/>
        <a:p>
          <a:endParaRPr lang="en-US"/>
        </a:p>
      </dgm:t>
    </dgm:pt>
    <dgm:pt modelId="{6F6C8EBB-55A5-47BC-9755-B4D9E36FB2DA}" type="sibTrans" cxnId="{65E66B8A-8A87-4DD6-A4AE-C61A0F89BD1A}">
      <dgm:prSet/>
      <dgm:spPr/>
      <dgm:t>
        <a:bodyPr/>
        <a:lstStyle/>
        <a:p>
          <a:endParaRPr lang="en-US"/>
        </a:p>
      </dgm:t>
    </dgm:pt>
    <dgm:pt modelId="{28EE6FE9-002F-492D-B9FD-38DC190B2168}">
      <dgm:prSet/>
      <dgm:spPr/>
      <dgm:t>
        <a:bodyPr/>
        <a:lstStyle/>
        <a:p>
          <a:r>
            <a:rPr lang="en-US"/>
            <a:t>Suatu organisasi terdiri dari </a:t>
          </a:r>
          <a:r>
            <a:rPr lang="en-US" b="1" u="sng"/>
            <a:t>unit-unit </a:t>
          </a:r>
          <a:r>
            <a:rPr lang="en-US"/>
            <a:t>komunikasi dalam </a:t>
          </a:r>
          <a:r>
            <a:rPr lang="en-US" b="1" u="sng"/>
            <a:t>hubungan-hubungan hierarkis</a:t>
          </a:r>
          <a:r>
            <a:rPr lang="en-US"/>
            <a:t> antara yang satu dengan lainnya dan berfungsi dalam suatu lingkungan.</a:t>
          </a:r>
          <a:endParaRPr lang="id-ID" dirty="0"/>
        </a:p>
      </dgm:t>
    </dgm:pt>
    <dgm:pt modelId="{648C8D9F-1DD8-435B-90B8-6AE5D2059449}" type="parTrans" cxnId="{2A62CDB5-888A-44B5-815A-819DC8542B15}">
      <dgm:prSet/>
      <dgm:spPr/>
      <dgm:t>
        <a:bodyPr/>
        <a:lstStyle/>
        <a:p>
          <a:endParaRPr lang="en-US"/>
        </a:p>
      </dgm:t>
    </dgm:pt>
    <dgm:pt modelId="{D907A4A7-7CD7-45EE-9072-C897FDF3E1E2}" type="sibTrans" cxnId="{2A62CDB5-888A-44B5-815A-819DC8542B15}">
      <dgm:prSet/>
      <dgm:spPr/>
      <dgm:t>
        <a:bodyPr/>
        <a:lstStyle/>
        <a:p>
          <a:endParaRPr lang="en-US"/>
        </a:p>
      </dgm:t>
    </dgm:pt>
    <dgm:pt modelId="{B208BC90-F73C-4353-9945-B244A0F68759}">
      <dgm:prSet/>
      <dgm:spPr/>
      <dgm:t>
        <a:bodyPr/>
        <a:lstStyle/>
        <a:p>
          <a:r>
            <a:rPr lang="en-US"/>
            <a:t>Unit Komunikasi adalah </a:t>
          </a:r>
          <a:r>
            <a:rPr lang="en-US" b="1" u="sng"/>
            <a:t>hubungan antara orang-orang</a:t>
          </a:r>
          <a:r>
            <a:rPr lang="en-US"/>
            <a:t>. Sedangkan unit komunikasi dalam organisasi adalah </a:t>
          </a:r>
          <a:r>
            <a:rPr lang="en-US" b="1" u="sng"/>
            <a:t>hubungan antara orang-orang</a:t>
          </a:r>
          <a:r>
            <a:rPr lang="en-US"/>
            <a:t> dalam </a:t>
          </a:r>
          <a:r>
            <a:rPr lang="en-US" b="1" u="sng"/>
            <a:t>jabatan</a:t>
          </a:r>
          <a:r>
            <a:rPr lang="en-US"/>
            <a:t>-jabatan atau posisi-posisi.</a:t>
          </a:r>
          <a:endParaRPr lang="en-US" dirty="0"/>
        </a:p>
      </dgm:t>
    </dgm:pt>
    <dgm:pt modelId="{6E47F365-AF7C-4A6D-B513-FB4F2306E6D0}" type="parTrans" cxnId="{50A7B45F-BAE0-47F8-8B8F-16F8AA516272}">
      <dgm:prSet/>
      <dgm:spPr/>
      <dgm:t>
        <a:bodyPr/>
        <a:lstStyle/>
        <a:p>
          <a:endParaRPr lang="en-US"/>
        </a:p>
      </dgm:t>
    </dgm:pt>
    <dgm:pt modelId="{D04B2778-6444-4ED4-91CD-478DDD7E55D7}" type="sibTrans" cxnId="{50A7B45F-BAE0-47F8-8B8F-16F8AA516272}">
      <dgm:prSet/>
      <dgm:spPr/>
      <dgm:t>
        <a:bodyPr/>
        <a:lstStyle/>
        <a:p>
          <a:endParaRPr lang="en-US"/>
        </a:p>
      </dgm:t>
    </dgm:pt>
    <dgm:pt modelId="{0B073B73-A07E-43D4-BED5-FAB99410D2D7}" type="pres">
      <dgm:prSet presAssocID="{E10F5C63-D1A3-4CAE-84CA-97C3E4B5E336}" presName="Name0" presStyleCnt="0">
        <dgm:presLayoutVars>
          <dgm:dir/>
          <dgm:animLvl val="lvl"/>
          <dgm:resizeHandles val="exact"/>
        </dgm:presLayoutVars>
      </dgm:prSet>
      <dgm:spPr/>
    </dgm:pt>
    <dgm:pt modelId="{B7DC0B0B-B324-4A5E-92DA-00F9A4F56065}" type="pres">
      <dgm:prSet presAssocID="{0DD114F3-101B-43D7-BCDC-7361D403C3F6}" presName="composite" presStyleCnt="0"/>
      <dgm:spPr/>
    </dgm:pt>
    <dgm:pt modelId="{E23BC01B-DC4C-4367-896B-51E64B3F3198}" type="pres">
      <dgm:prSet presAssocID="{0DD114F3-101B-43D7-BCDC-7361D403C3F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3564D1A-9D1C-4C84-A2DA-350055128684}" type="pres">
      <dgm:prSet presAssocID="{0DD114F3-101B-43D7-BCDC-7361D403C3F6}" presName="desTx" presStyleLbl="alignAccFollowNode1" presStyleIdx="0" presStyleCnt="2">
        <dgm:presLayoutVars>
          <dgm:bulletEnabled val="1"/>
        </dgm:presLayoutVars>
      </dgm:prSet>
      <dgm:spPr/>
    </dgm:pt>
    <dgm:pt modelId="{55A315B9-9F02-4E8C-AA05-47CEA7844E9A}" type="pres">
      <dgm:prSet presAssocID="{DD410136-28F6-4404-A2EF-6B0071248E90}" presName="space" presStyleCnt="0"/>
      <dgm:spPr/>
    </dgm:pt>
    <dgm:pt modelId="{DEB61C90-7FEA-42D1-B4EC-25EA2AD376B0}" type="pres">
      <dgm:prSet presAssocID="{172317CC-5874-40B6-91C3-EAD3302670FE}" presName="composite" presStyleCnt="0"/>
      <dgm:spPr/>
    </dgm:pt>
    <dgm:pt modelId="{BB1E1F23-C1D0-4A7E-9A33-B05AD954E57F}" type="pres">
      <dgm:prSet presAssocID="{172317CC-5874-40B6-91C3-EAD3302670F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03AA97E-484A-4654-B788-681DF43DFC66}" type="pres">
      <dgm:prSet presAssocID="{172317CC-5874-40B6-91C3-EAD3302670F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2D51A07-58F4-40F9-8A26-0C56387EEA4B}" srcId="{0DD114F3-101B-43D7-BCDC-7361D403C3F6}" destId="{684C27CD-5E36-4E6D-91BA-68737AD874EB}" srcOrd="0" destOrd="0" parTransId="{8494F84F-F4AE-43E4-A1F4-53C61523D4BE}" sibTransId="{E7643C49-64A9-493E-9DF0-4EB482623284}"/>
    <dgm:cxn modelId="{C60C8510-139C-4455-A3F6-9D9C157A8D79}" type="presOf" srcId="{E10F5C63-D1A3-4CAE-84CA-97C3E4B5E336}" destId="{0B073B73-A07E-43D4-BED5-FAB99410D2D7}" srcOrd="0" destOrd="0" presId="urn:microsoft.com/office/officeart/2005/8/layout/hList1"/>
    <dgm:cxn modelId="{76C91437-8C0A-4F4D-8C4F-B84F0ED56265}" type="presOf" srcId="{B208BC90-F73C-4353-9945-B244A0F68759}" destId="{B03AA97E-484A-4654-B788-681DF43DFC66}" srcOrd="0" destOrd="2" presId="urn:microsoft.com/office/officeart/2005/8/layout/hList1"/>
    <dgm:cxn modelId="{0072CD37-732D-468D-BC98-AD927B23024F}" type="presOf" srcId="{0DD114F3-101B-43D7-BCDC-7361D403C3F6}" destId="{E23BC01B-DC4C-4367-896B-51E64B3F3198}" srcOrd="0" destOrd="0" presId="urn:microsoft.com/office/officeart/2005/8/layout/hList1"/>
    <dgm:cxn modelId="{A0A2213F-2369-49DA-8CF3-4588D5C166D9}" srcId="{0DD114F3-101B-43D7-BCDC-7361D403C3F6}" destId="{7ED69FD0-F6FA-4813-94E3-A0A23271F5D2}" srcOrd="1" destOrd="0" parTransId="{A39CCB91-CB53-46F8-B30A-DF8A4F404228}" sibTransId="{B4113F82-B57D-4A90-9A4A-FDFFCB504702}"/>
    <dgm:cxn modelId="{50A7B45F-BAE0-47F8-8B8F-16F8AA516272}" srcId="{172317CC-5874-40B6-91C3-EAD3302670FE}" destId="{B208BC90-F73C-4353-9945-B244A0F68759}" srcOrd="2" destOrd="0" parTransId="{6E47F365-AF7C-4A6D-B513-FB4F2306E6D0}" sibTransId="{D04B2778-6444-4ED4-91CD-478DDD7E55D7}"/>
    <dgm:cxn modelId="{53432A73-DFB1-4866-A8B9-33241CA904EA}" srcId="{E10F5C63-D1A3-4CAE-84CA-97C3E4B5E336}" destId="{0DD114F3-101B-43D7-BCDC-7361D403C3F6}" srcOrd="0" destOrd="0" parTransId="{BD748E2B-45B1-4168-9523-BEB0B1C11CC8}" sibTransId="{DD410136-28F6-4404-A2EF-6B0071248E90}"/>
    <dgm:cxn modelId="{9E2E687F-D70A-4178-8698-F93F1C66F2EA}" type="presOf" srcId="{684C27CD-5E36-4E6D-91BA-68737AD874EB}" destId="{E3564D1A-9D1C-4C84-A2DA-350055128684}" srcOrd="0" destOrd="0" presId="urn:microsoft.com/office/officeart/2005/8/layout/hList1"/>
    <dgm:cxn modelId="{D1D4B588-4F96-4B96-80BA-28E3073511F7}" type="presOf" srcId="{172317CC-5874-40B6-91C3-EAD3302670FE}" destId="{BB1E1F23-C1D0-4A7E-9A33-B05AD954E57F}" srcOrd="0" destOrd="0" presId="urn:microsoft.com/office/officeart/2005/8/layout/hList1"/>
    <dgm:cxn modelId="{65E66B8A-8A87-4DD6-A4AE-C61A0F89BD1A}" srcId="{172317CC-5874-40B6-91C3-EAD3302670FE}" destId="{D21710AC-5A56-4869-A681-AB4F62A42BB8}" srcOrd="0" destOrd="0" parTransId="{63C5A1BB-408C-4F43-97E8-5BBA19EF649B}" sibTransId="{6F6C8EBB-55A5-47BC-9755-B4D9E36FB2DA}"/>
    <dgm:cxn modelId="{627A848B-886E-47C9-BD79-AA0DFEA7E60B}" type="presOf" srcId="{7ED69FD0-F6FA-4813-94E3-A0A23271F5D2}" destId="{E3564D1A-9D1C-4C84-A2DA-350055128684}" srcOrd="0" destOrd="1" presId="urn:microsoft.com/office/officeart/2005/8/layout/hList1"/>
    <dgm:cxn modelId="{39745C9E-FA70-4DD4-BFDA-2B0117181D2B}" type="presOf" srcId="{28EE6FE9-002F-492D-B9FD-38DC190B2168}" destId="{B03AA97E-484A-4654-B788-681DF43DFC66}" srcOrd="0" destOrd="1" presId="urn:microsoft.com/office/officeart/2005/8/layout/hList1"/>
    <dgm:cxn modelId="{D4F08CA0-D076-4359-BB3D-907935F8300F}" srcId="{0DD114F3-101B-43D7-BCDC-7361D403C3F6}" destId="{13E8ADA2-48FD-4E76-85E5-A5D5B1241689}" srcOrd="2" destOrd="0" parTransId="{6FBFC9CC-C6A6-4B05-80FA-9A298754B859}" sibTransId="{A2D39A77-9D9E-4793-9723-572D35BDC4DC}"/>
    <dgm:cxn modelId="{2A62CDB5-888A-44B5-815A-819DC8542B15}" srcId="{172317CC-5874-40B6-91C3-EAD3302670FE}" destId="{28EE6FE9-002F-492D-B9FD-38DC190B2168}" srcOrd="1" destOrd="0" parTransId="{648C8D9F-1DD8-435B-90B8-6AE5D2059449}" sibTransId="{D907A4A7-7CD7-45EE-9072-C897FDF3E1E2}"/>
    <dgm:cxn modelId="{D0B63BB7-56F7-4678-8931-DCC1CBB229D1}" type="presOf" srcId="{D21710AC-5A56-4869-A681-AB4F62A42BB8}" destId="{B03AA97E-484A-4654-B788-681DF43DFC66}" srcOrd="0" destOrd="0" presId="urn:microsoft.com/office/officeart/2005/8/layout/hList1"/>
    <dgm:cxn modelId="{A8F73ACA-3440-4CDC-99C5-E29CD8C7E677}" type="presOf" srcId="{13E8ADA2-48FD-4E76-85E5-A5D5B1241689}" destId="{E3564D1A-9D1C-4C84-A2DA-350055128684}" srcOrd="0" destOrd="2" presId="urn:microsoft.com/office/officeart/2005/8/layout/hList1"/>
    <dgm:cxn modelId="{6C9CD8F1-BABC-4362-B56D-30DF5686E9F8}" srcId="{E10F5C63-D1A3-4CAE-84CA-97C3E4B5E336}" destId="{172317CC-5874-40B6-91C3-EAD3302670FE}" srcOrd="1" destOrd="0" parTransId="{5133A6FA-5A91-476D-B7A1-637E14193D2C}" sibTransId="{1100BC4D-436A-4FC5-A4FD-832F9B68832B}"/>
    <dgm:cxn modelId="{9742C7C2-89C7-4687-AB27-61AAF00D7F81}" type="presParOf" srcId="{0B073B73-A07E-43D4-BED5-FAB99410D2D7}" destId="{B7DC0B0B-B324-4A5E-92DA-00F9A4F56065}" srcOrd="0" destOrd="0" presId="urn:microsoft.com/office/officeart/2005/8/layout/hList1"/>
    <dgm:cxn modelId="{CBE74521-95CD-4A70-AB16-A2393BCBB99F}" type="presParOf" srcId="{B7DC0B0B-B324-4A5E-92DA-00F9A4F56065}" destId="{E23BC01B-DC4C-4367-896B-51E64B3F3198}" srcOrd="0" destOrd="0" presId="urn:microsoft.com/office/officeart/2005/8/layout/hList1"/>
    <dgm:cxn modelId="{85601FB5-B7F0-48DE-B463-851C3C5A3B25}" type="presParOf" srcId="{B7DC0B0B-B324-4A5E-92DA-00F9A4F56065}" destId="{E3564D1A-9D1C-4C84-A2DA-350055128684}" srcOrd="1" destOrd="0" presId="urn:microsoft.com/office/officeart/2005/8/layout/hList1"/>
    <dgm:cxn modelId="{BB9F582B-DAA7-4B6B-8608-6AA39B0048C6}" type="presParOf" srcId="{0B073B73-A07E-43D4-BED5-FAB99410D2D7}" destId="{55A315B9-9F02-4E8C-AA05-47CEA7844E9A}" srcOrd="1" destOrd="0" presId="urn:microsoft.com/office/officeart/2005/8/layout/hList1"/>
    <dgm:cxn modelId="{C18EBCA5-4C39-459B-BE96-548C599E4505}" type="presParOf" srcId="{0B073B73-A07E-43D4-BED5-FAB99410D2D7}" destId="{DEB61C90-7FEA-42D1-B4EC-25EA2AD376B0}" srcOrd="2" destOrd="0" presId="urn:microsoft.com/office/officeart/2005/8/layout/hList1"/>
    <dgm:cxn modelId="{E6A7BEF4-80A9-4C08-895C-8F8FB23DC6D2}" type="presParOf" srcId="{DEB61C90-7FEA-42D1-B4EC-25EA2AD376B0}" destId="{BB1E1F23-C1D0-4A7E-9A33-B05AD954E57F}" srcOrd="0" destOrd="0" presId="urn:microsoft.com/office/officeart/2005/8/layout/hList1"/>
    <dgm:cxn modelId="{316A7A5D-EE28-474B-988A-B2F6EE3927BA}" type="presParOf" srcId="{DEB61C90-7FEA-42D1-B4EC-25EA2AD376B0}" destId="{B03AA97E-484A-4654-B788-681DF43DFC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F5C63-D1A3-4CAE-84CA-97C3E4B5E336}" type="doc">
      <dgm:prSet loTypeId="urn:microsoft.com/office/officeart/2005/8/layout/h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9A7D465-E597-478A-BF61-923178FA0E04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</a:rPr>
            <a:t>Konsep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Kunci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Komunikasi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Organisasi</a:t>
          </a:r>
          <a:endParaRPr lang="en-US" dirty="0">
            <a:latin typeface="Varela Round"/>
            <a:cs typeface="Varela Round"/>
          </a:endParaRPr>
        </a:p>
      </dgm:t>
    </dgm:pt>
    <dgm:pt modelId="{88C8DC09-2A01-4C65-BE60-366BE1081B7F}" type="parTrans" cxnId="{67C1DF5B-9A75-491A-97C5-988C1DF27BB1}">
      <dgm:prSet/>
      <dgm:spPr/>
      <dgm:t>
        <a:bodyPr/>
        <a:lstStyle/>
        <a:p>
          <a:endParaRPr lang="en-US"/>
        </a:p>
      </dgm:t>
    </dgm:pt>
    <dgm:pt modelId="{F9DE92E1-0173-4C9E-B5E7-D049B935BA9A}" type="sibTrans" cxnId="{67C1DF5B-9A75-491A-97C5-988C1DF27BB1}">
      <dgm:prSet/>
      <dgm:spPr/>
      <dgm:t>
        <a:bodyPr/>
        <a:lstStyle/>
        <a:p>
          <a:endParaRPr lang="en-US"/>
        </a:p>
      </dgm:t>
    </dgm:pt>
    <dgm:pt modelId="{1B649419-A00A-4CC8-A2A1-903F88316675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</a:rPr>
            <a:t>Unsur-Unsur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dalam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komunikasi</a:t>
          </a:r>
          <a:r>
            <a:rPr lang="en-US" dirty="0">
              <a:latin typeface="Varela Round"/>
              <a:cs typeface="Varela Round"/>
            </a:rPr>
            <a:t> </a:t>
          </a:r>
          <a:r>
            <a:rPr lang="en-US" dirty="0" err="1">
              <a:latin typeface="Varela Round"/>
              <a:cs typeface="Varela Round"/>
            </a:rPr>
            <a:t>organisasi</a:t>
          </a:r>
          <a:endParaRPr lang="en-US" dirty="0">
            <a:latin typeface="Varela Round"/>
            <a:cs typeface="Varela Round"/>
            <a:sym typeface="Varela Round"/>
          </a:endParaRPr>
        </a:p>
      </dgm:t>
    </dgm:pt>
    <dgm:pt modelId="{D2FA87D4-A503-49E5-BB6E-888E2DD5D7E2}" type="parTrans" cxnId="{C9894005-56A1-4DB5-91B5-FC0343152E14}">
      <dgm:prSet/>
      <dgm:spPr/>
      <dgm:t>
        <a:bodyPr/>
        <a:lstStyle/>
        <a:p>
          <a:endParaRPr lang="en-US"/>
        </a:p>
      </dgm:t>
    </dgm:pt>
    <dgm:pt modelId="{8E9488A4-363C-44FC-B88F-B0FA766903CB}" type="sibTrans" cxnId="{C9894005-56A1-4DB5-91B5-FC0343152E14}">
      <dgm:prSet/>
      <dgm:spPr/>
      <dgm:t>
        <a:bodyPr/>
        <a:lstStyle/>
        <a:p>
          <a:endParaRPr lang="en-US"/>
        </a:p>
      </dgm:t>
    </dgm:pt>
    <dgm:pt modelId="{990B020B-A396-4DBC-B3E2-5F8FCD6ABDC0}">
      <dgm:prSet phldrT="[Text]"/>
      <dgm:spPr/>
      <dgm:t>
        <a:bodyPr/>
        <a:lstStyle/>
        <a:p>
          <a:r>
            <a:rPr lang="en-US" b="0" dirty="0"/>
            <a:t>Proses</a:t>
          </a:r>
          <a:endParaRPr lang="en-US" b="0" dirty="0">
            <a:latin typeface="Varela Round"/>
            <a:cs typeface="Varela Round"/>
          </a:endParaRPr>
        </a:p>
      </dgm:t>
    </dgm:pt>
    <dgm:pt modelId="{DFF3AF54-DEB2-4088-94BB-A6E627DEAE0A}" type="parTrans" cxnId="{E698E0F9-46EA-4E6C-A377-4E4369674E47}">
      <dgm:prSet/>
      <dgm:spPr/>
      <dgm:t>
        <a:bodyPr/>
        <a:lstStyle/>
        <a:p>
          <a:endParaRPr lang="en-US"/>
        </a:p>
      </dgm:t>
    </dgm:pt>
    <dgm:pt modelId="{29E3BAEE-0314-4D13-9DFF-6F9A406C15C8}" type="sibTrans" cxnId="{E698E0F9-46EA-4E6C-A377-4E4369674E47}">
      <dgm:prSet/>
      <dgm:spPr/>
      <dgm:t>
        <a:bodyPr/>
        <a:lstStyle/>
        <a:p>
          <a:endParaRPr lang="en-US"/>
        </a:p>
      </dgm:t>
    </dgm:pt>
    <dgm:pt modelId="{26795B6D-19B6-4841-982E-3CECFE141D2E}">
      <dgm:prSet phldrT="[Text]"/>
      <dgm:spPr/>
      <dgm:t>
        <a:bodyPr/>
        <a:lstStyle/>
        <a:p>
          <a:r>
            <a:rPr lang="en-US" b="0" dirty="0" err="1"/>
            <a:t>Pesan</a:t>
          </a:r>
          <a:endParaRPr lang="en-US" b="0" dirty="0"/>
        </a:p>
      </dgm:t>
    </dgm:pt>
    <dgm:pt modelId="{EEB8919B-418F-4C4B-916F-293A25FF2653}" type="parTrans" cxnId="{9C0828BD-2AA9-40A9-8F9B-02C714CF300C}">
      <dgm:prSet/>
      <dgm:spPr/>
      <dgm:t>
        <a:bodyPr/>
        <a:lstStyle/>
        <a:p>
          <a:endParaRPr lang="en-US"/>
        </a:p>
      </dgm:t>
    </dgm:pt>
    <dgm:pt modelId="{FF21C304-274F-45C0-A636-8E07CA05CD73}" type="sibTrans" cxnId="{9C0828BD-2AA9-40A9-8F9B-02C714CF300C}">
      <dgm:prSet/>
      <dgm:spPr/>
      <dgm:t>
        <a:bodyPr/>
        <a:lstStyle/>
        <a:p>
          <a:endParaRPr lang="en-US"/>
        </a:p>
      </dgm:t>
    </dgm:pt>
    <dgm:pt modelId="{014A370A-27AC-44EF-9185-0DC974BA9CE3}">
      <dgm:prSet phldrT="[Text]"/>
      <dgm:spPr/>
      <dgm:t>
        <a:bodyPr/>
        <a:lstStyle/>
        <a:p>
          <a:r>
            <a:rPr lang="en-US" b="0" dirty="0" err="1"/>
            <a:t>Jaringan</a:t>
          </a:r>
          <a:endParaRPr lang="en-US" b="0" dirty="0"/>
        </a:p>
      </dgm:t>
    </dgm:pt>
    <dgm:pt modelId="{270F0A5D-730C-4324-A86C-86A4C1FCF03D}" type="parTrans" cxnId="{CED071F4-3097-4F12-A7B0-44355B5EA8ED}">
      <dgm:prSet/>
      <dgm:spPr/>
      <dgm:t>
        <a:bodyPr/>
        <a:lstStyle/>
        <a:p>
          <a:endParaRPr lang="en-US"/>
        </a:p>
      </dgm:t>
    </dgm:pt>
    <dgm:pt modelId="{D9A87819-C1F1-45B5-A5C3-65D648F14AB2}" type="sibTrans" cxnId="{CED071F4-3097-4F12-A7B0-44355B5EA8ED}">
      <dgm:prSet/>
      <dgm:spPr/>
      <dgm:t>
        <a:bodyPr/>
        <a:lstStyle/>
        <a:p>
          <a:endParaRPr lang="en-US"/>
        </a:p>
      </dgm:t>
    </dgm:pt>
    <dgm:pt modelId="{50AE0820-057B-4B17-B90A-B55B9572BB30}">
      <dgm:prSet phldrT="[Text]"/>
      <dgm:spPr/>
      <dgm:t>
        <a:bodyPr/>
        <a:lstStyle/>
        <a:p>
          <a:r>
            <a:rPr lang="en-US" b="0" dirty="0" err="1"/>
            <a:t>Kesalingter-gantungan</a:t>
          </a:r>
          <a:endParaRPr lang="en-US" b="0" dirty="0"/>
        </a:p>
      </dgm:t>
    </dgm:pt>
    <dgm:pt modelId="{908096A9-9514-4507-9B86-652EB10A9DEA}" type="parTrans" cxnId="{F4EECDE2-5FA0-483D-A056-047B824EE3D1}">
      <dgm:prSet/>
      <dgm:spPr/>
      <dgm:t>
        <a:bodyPr/>
        <a:lstStyle/>
        <a:p>
          <a:endParaRPr lang="en-US"/>
        </a:p>
      </dgm:t>
    </dgm:pt>
    <dgm:pt modelId="{9EB24EC7-FFF6-406C-ABBA-F846CC120DC9}" type="sibTrans" cxnId="{F4EECDE2-5FA0-483D-A056-047B824EE3D1}">
      <dgm:prSet/>
      <dgm:spPr/>
      <dgm:t>
        <a:bodyPr/>
        <a:lstStyle/>
        <a:p>
          <a:endParaRPr lang="en-US"/>
        </a:p>
      </dgm:t>
    </dgm:pt>
    <dgm:pt modelId="{51736E43-DE0D-4161-9859-8C1DA05CC2C4}">
      <dgm:prSet phldrT="[Text]"/>
      <dgm:spPr/>
      <dgm:t>
        <a:bodyPr/>
        <a:lstStyle/>
        <a:p>
          <a:r>
            <a:rPr lang="en-US" b="0" dirty="0" err="1"/>
            <a:t>Hubungan</a:t>
          </a:r>
          <a:endParaRPr lang="en-US" b="0" dirty="0"/>
        </a:p>
      </dgm:t>
    </dgm:pt>
    <dgm:pt modelId="{57EA69D2-0412-43CC-9EBE-B13E491C8296}" type="parTrans" cxnId="{B6881AC9-2F73-4758-A613-A24C7D0E959E}">
      <dgm:prSet/>
      <dgm:spPr/>
      <dgm:t>
        <a:bodyPr/>
        <a:lstStyle/>
        <a:p>
          <a:endParaRPr lang="en-US"/>
        </a:p>
      </dgm:t>
    </dgm:pt>
    <dgm:pt modelId="{F990D2FF-8739-411D-9FB5-12808A8F69BF}" type="sibTrans" cxnId="{B6881AC9-2F73-4758-A613-A24C7D0E959E}">
      <dgm:prSet/>
      <dgm:spPr/>
      <dgm:t>
        <a:bodyPr/>
        <a:lstStyle/>
        <a:p>
          <a:endParaRPr lang="en-US"/>
        </a:p>
      </dgm:t>
    </dgm:pt>
    <dgm:pt modelId="{1A750BB3-E2F3-4590-8D55-BFDD9B90A4F7}">
      <dgm:prSet phldrT="[Text]"/>
      <dgm:spPr/>
      <dgm:t>
        <a:bodyPr/>
        <a:lstStyle/>
        <a:p>
          <a:r>
            <a:rPr lang="en-US" b="0" dirty="0" err="1"/>
            <a:t>Lingkungan</a:t>
          </a:r>
          <a:endParaRPr lang="en-US" b="0" dirty="0"/>
        </a:p>
      </dgm:t>
    </dgm:pt>
    <dgm:pt modelId="{78965588-40D6-4D00-A5DB-4433BB545DAA}" type="parTrans" cxnId="{C79F8651-65FA-4511-BA71-21B52CCE5C52}">
      <dgm:prSet/>
      <dgm:spPr/>
      <dgm:t>
        <a:bodyPr/>
        <a:lstStyle/>
        <a:p>
          <a:endParaRPr lang="en-US"/>
        </a:p>
      </dgm:t>
    </dgm:pt>
    <dgm:pt modelId="{2740B3FE-74EC-417B-B71E-AEB164AA71EA}" type="sibTrans" cxnId="{C79F8651-65FA-4511-BA71-21B52CCE5C52}">
      <dgm:prSet/>
      <dgm:spPr/>
      <dgm:t>
        <a:bodyPr/>
        <a:lstStyle/>
        <a:p>
          <a:endParaRPr lang="en-US"/>
        </a:p>
      </dgm:t>
    </dgm:pt>
    <dgm:pt modelId="{A876B095-B38F-4107-BFBD-0521133B8DA0}">
      <dgm:prSet phldrT="[Text]"/>
      <dgm:spPr/>
      <dgm:t>
        <a:bodyPr/>
        <a:lstStyle/>
        <a:p>
          <a:r>
            <a:rPr lang="en-US" b="0" dirty="0" err="1"/>
            <a:t>Ketidakpasti</a:t>
          </a:r>
          <a:r>
            <a:rPr lang="en-US" b="0" dirty="0"/>
            <a:t>-an</a:t>
          </a:r>
        </a:p>
      </dgm:t>
    </dgm:pt>
    <dgm:pt modelId="{D4796A89-2444-4A5A-82FC-293BB799906C}" type="parTrans" cxnId="{6A1BCD6C-233F-439D-8364-EE596DE2F4BF}">
      <dgm:prSet/>
      <dgm:spPr/>
      <dgm:t>
        <a:bodyPr/>
        <a:lstStyle/>
        <a:p>
          <a:endParaRPr lang="en-US"/>
        </a:p>
      </dgm:t>
    </dgm:pt>
    <dgm:pt modelId="{AD0E113B-B3F8-4B13-9E3B-13D8C767B549}" type="sibTrans" cxnId="{6A1BCD6C-233F-439D-8364-EE596DE2F4BF}">
      <dgm:prSet/>
      <dgm:spPr/>
      <dgm:t>
        <a:bodyPr/>
        <a:lstStyle/>
        <a:p>
          <a:endParaRPr lang="en-US"/>
        </a:p>
      </dgm:t>
    </dgm:pt>
    <dgm:pt modelId="{F72391BD-46AF-45A6-AB00-C6E1D077D6C5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  <a:sym typeface="Varela Round"/>
            </a:rPr>
            <a:t>Sumber</a:t>
          </a:r>
          <a:endParaRPr lang="en-US" dirty="0">
            <a:latin typeface="Varela Round"/>
            <a:cs typeface="Varela Round"/>
            <a:sym typeface="Varela Round"/>
          </a:endParaRPr>
        </a:p>
      </dgm:t>
    </dgm:pt>
    <dgm:pt modelId="{BB8CF59D-31C3-4DBD-8BD5-8B60D333F584}" type="parTrans" cxnId="{F52A670F-C62D-4FAC-A27F-516F9C248A4B}">
      <dgm:prSet/>
      <dgm:spPr/>
      <dgm:t>
        <a:bodyPr/>
        <a:lstStyle/>
        <a:p>
          <a:endParaRPr lang="en-US"/>
        </a:p>
      </dgm:t>
    </dgm:pt>
    <dgm:pt modelId="{12E6643D-3D7E-413D-857A-907166E25823}" type="sibTrans" cxnId="{F52A670F-C62D-4FAC-A27F-516F9C248A4B}">
      <dgm:prSet/>
      <dgm:spPr/>
      <dgm:t>
        <a:bodyPr/>
        <a:lstStyle/>
        <a:p>
          <a:endParaRPr lang="en-US"/>
        </a:p>
      </dgm:t>
    </dgm:pt>
    <dgm:pt modelId="{A8136F3A-A473-40E8-8DEA-C5CA7EDD10AE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  <a:sym typeface="Varela Round"/>
            </a:rPr>
            <a:t>Pesan</a:t>
          </a:r>
          <a:endParaRPr lang="en-US" dirty="0">
            <a:latin typeface="Varela Round"/>
            <a:cs typeface="Varela Round"/>
            <a:sym typeface="Varela Round"/>
          </a:endParaRPr>
        </a:p>
      </dgm:t>
    </dgm:pt>
    <dgm:pt modelId="{1675D88D-5725-45AA-840A-E3CE224129C0}" type="parTrans" cxnId="{74976C10-0912-4717-AC49-A075F01865F6}">
      <dgm:prSet/>
      <dgm:spPr/>
      <dgm:t>
        <a:bodyPr/>
        <a:lstStyle/>
        <a:p>
          <a:endParaRPr lang="en-US"/>
        </a:p>
      </dgm:t>
    </dgm:pt>
    <dgm:pt modelId="{5F67BE97-5F41-435F-AD75-F0CD23900055}" type="sibTrans" cxnId="{74976C10-0912-4717-AC49-A075F01865F6}">
      <dgm:prSet/>
      <dgm:spPr/>
      <dgm:t>
        <a:bodyPr/>
        <a:lstStyle/>
        <a:p>
          <a:endParaRPr lang="en-US"/>
        </a:p>
      </dgm:t>
    </dgm:pt>
    <dgm:pt modelId="{CBF8AD46-DE21-4B8F-8FA7-D8D404B6E53C}">
      <dgm:prSet/>
      <dgm:spPr/>
      <dgm:t>
        <a:bodyPr/>
        <a:lstStyle/>
        <a:p>
          <a:r>
            <a:rPr lang="en-US" dirty="0">
              <a:latin typeface="Varela Round"/>
              <a:cs typeface="Varela Round"/>
              <a:sym typeface="Varela Round"/>
            </a:rPr>
            <a:t>Media</a:t>
          </a:r>
        </a:p>
      </dgm:t>
    </dgm:pt>
    <dgm:pt modelId="{1CB02043-0530-48EC-9BDF-6E205055CDF6}" type="parTrans" cxnId="{8840E3A0-3351-4F45-BF13-1C4269F21F46}">
      <dgm:prSet/>
      <dgm:spPr/>
      <dgm:t>
        <a:bodyPr/>
        <a:lstStyle/>
        <a:p>
          <a:endParaRPr lang="en-US"/>
        </a:p>
      </dgm:t>
    </dgm:pt>
    <dgm:pt modelId="{59E00FA1-73FC-4B11-8E49-9B23626BA4B0}" type="sibTrans" cxnId="{8840E3A0-3351-4F45-BF13-1C4269F21F46}">
      <dgm:prSet/>
      <dgm:spPr/>
      <dgm:t>
        <a:bodyPr/>
        <a:lstStyle/>
        <a:p>
          <a:endParaRPr lang="en-US"/>
        </a:p>
      </dgm:t>
    </dgm:pt>
    <dgm:pt modelId="{0002631E-326B-4519-B608-F4E85607B70B}">
      <dgm:prSet/>
      <dgm:spPr/>
      <dgm:t>
        <a:bodyPr/>
        <a:lstStyle/>
        <a:p>
          <a:r>
            <a:rPr lang="en-US" dirty="0" err="1">
              <a:latin typeface="Varela Round"/>
              <a:cs typeface="Varela Round"/>
              <a:sym typeface="Varela Round"/>
            </a:rPr>
            <a:t>Penerima</a:t>
          </a:r>
          <a:endParaRPr lang="en-US" dirty="0">
            <a:latin typeface="Varela Round"/>
            <a:cs typeface="Varela Round"/>
            <a:sym typeface="Varela Round"/>
          </a:endParaRPr>
        </a:p>
      </dgm:t>
    </dgm:pt>
    <dgm:pt modelId="{CB38C899-EC66-43B2-8B08-562F7ECFD2E0}" type="parTrans" cxnId="{910B3D77-BC3B-4589-B6F3-6EDA440040D9}">
      <dgm:prSet/>
      <dgm:spPr/>
      <dgm:t>
        <a:bodyPr/>
        <a:lstStyle/>
        <a:p>
          <a:endParaRPr lang="en-US"/>
        </a:p>
      </dgm:t>
    </dgm:pt>
    <dgm:pt modelId="{84F7CA7E-A7DA-45D5-A284-803FC8CAE96D}" type="sibTrans" cxnId="{910B3D77-BC3B-4589-B6F3-6EDA440040D9}">
      <dgm:prSet/>
      <dgm:spPr/>
      <dgm:t>
        <a:bodyPr/>
        <a:lstStyle/>
        <a:p>
          <a:endParaRPr lang="en-US"/>
        </a:p>
      </dgm:t>
    </dgm:pt>
    <dgm:pt modelId="{EEB3FA0C-23B3-47DF-A5A5-6739112B99A7}">
      <dgm:prSet/>
      <dgm:spPr/>
      <dgm:t>
        <a:bodyPr/>
        <a:lstStyle/>
        <a:p>
          <a:r>
            <a:rPr lang="en-US" dirty="0">
              <a:latin typeface="Varela Round"/>
              <a:cs typeface="Varela Round"/>
              <a:sym typeface="Varela Round"/>
            </a:rPr>
            <a:t>Feedback</a:t>
          </a:r>
        </a:p>
      </dgm:t>
    </dgm:pt>
    <dgm:pt modelId="{E1637FC8-67F8-47EF-9CCF-6827E4A24C1E}" type="parTrans" cxnId="{1F64025E-28EF-4E5E-A867-08E9A93195BA}">
      <dgm:prSet/>
      <dgm:spPr/>
      <dgm:t>
        <a:bodyPr/>
        <a:lstStyle/>
        <a:p>
          <a:endParaRPr lang="en-US"/>
        </a:p>
      </dgm:t>
    </dgm:pt>
    <dgm:pt modelId="{83DE33C6-000A-4127-9A64-D457300AE9F4}" type="sibTrans" cxnId="{1F64025E-28EF-4E5E-A867-08E9A93195BA}">
      <dgm:prSet/>
      <dgm:spPr/>
      <dgm:t>
        <a:bodyPr/>
        <a:lstStyle/>
        <a:p>
          <a:endParaRPr lang="en-US"/>
        </a:p>
      </dgm:t>
    </dgm:pt>
    <dgm:pt modelId="{0B073B73-A07E-43D4-BED5-FAB99410D2D7}" type="pres">
      <dgm:prSet presAssocID="{E10F5C63-D1A3-4CAE-84CA-97C3E4B5E336}" presName="Name0" presStyleCnt="0">
        <dgm:presLayoutVars>
          <dgm:dir/>
          <dgm:animLvl val="lvl"/>
          <dgm:resizeHandles val="exact"/>
        </dgm:presLayoutVars>
      </dgm:prSet>
      <dgm:spPr/>
    </dgm:pt>
    <dgm:pt modelId="{AEF43566-D79A-4036-8033-DF602589628F}" type="pres">
      <dgm:prSet presAssocID="{89A7D465-E597-478A-BF61-923178FA0E04}" presName="composite" presStyleCnt="0"/>
      <dgm:spPr/>
    </dgm:pt>
    <dgm:pt modelId="{1FBE3E16-2DDD-4EBD-80BC-7DFE3C20743D}" type="pres">
      <dgm:prSet presAssocID="{89A7D465-E597-478A-BF61-923178FA0E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5B3E7C3-C2F3-4A58-9E8D-1D8B9AAC0D4A}" type="pres">
      <dgm:prSet presAssocID="{89A7D465-E597-478A-BF61-923178FA0E04}" presName="desTx" presStyleLbl="alignAccFollowNode1" presStyleIdx="0" presStyleCnt="2">
        <dgm:presLayoutVars>
          <dgm:bulletEnabled val="1"/>
        </dgm:presLayoutVars>
      </dgm:prSet>
      <dgm:spPr/>
    </dgm:pt>
    <dgm:pt modelId="{045CA184-7905-4D9E-B46F-A8709361BEDB}" type="pres">
      <dgm:prSet presAssocID="{F9DE92E1-0173-4C9E-B5E7-D049B935BA9A}" presName="space" presStyleCnt="0"/>
      <dgm:spPr/>
    </dgm:pt>
    <dgm:pt modelId="{D37F08F7-DAAA-402F-9C78-21C774DFC1D2}" type="pres">
      <dgm:prSet presAssocID="{1B649419-A00A-4CC8-A2A1-903F88316675}" presName="composite" presStyleCnt="0"/>
      <dgm:spPr/>
    </dgm:pt>
    <dgm:pt modelId="{F9EDA7D6-0128-4440-A1AF-C2F1F06EF6CA}" type="pres">
      <dgm:prSet presAssocID="{1B649419-A00A-4CC8-A2A1-903F8831667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23077C5-66CB-4771-9A84-20BC16730B5D}" type="pres">
      <dgm:prSet presAssocID="{1B649419-A00A-4CC8-A2A1-903F8831667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894005-56A1-4DB5-91B5-FC0343152E14}" srcId="{E10F5C63-D1A3-4CAE-84CA-97C3E4B5E336}" destId="{1B649419-A00A-4CC8-A2A1-903F88316675}" srcOrd="1" destOrd="0" parTransId="{D2FA87D4-A503-49E5-BB6E-888E2DD5D7E2}" sibTransId="{8E9488A4-363C-44FC-B88F-B0FA766903CB}"/>
    <dgm:cxn modelId="{F52A670F-C62D-4FAC-A27F-516F9C248A4B}" srcId="{1B649419-A00A-4CC8-A2A1-903F88316675}" destId="{F72391BD-46AF-45A6-AB00-C6E1D077D6C5}" srcOrd="0" destOrd="0" parTransId="{BB8CF59D-31C3-4DBD-8BD5-8B60D333F584}" sibTransId="{12E6643D-3D7E-413D-857A-907166E25823}"/>
    <dgm:cxn modelId="{AE75C80F-EF60-4E5D-B8EF-941486C82DE3}" type="presOf" srcId="{51736E43-DE0D-4161-9859-8C1DA05CC2C4}" destId="{C5B3E7C3-C2F3-4A58-9E8D-1D8B9AAC0D4A}" srcOrd="0" destOrd="4" presId="urn:microsoft.com/office/officeart/2005/8/layout/hList1"/>
    <dgm:cxn modelId="{74976C10-0912-4717-AC49-A075F01865F6}" srcId="{1B649419-A00A-4CC8-A2A1-903F88316675}" destId="{A8136F3A-A473-40E8-8DEA-C5CA7EDD10AE}" srcOrd="1" destOrd="0" parTransId="{1675D88D-5725-45AA-840A-E3CE224129C0}" sibTransId="{5F67BE97-5F41-435F-AD75-F0CD23900055}"/>
    <dgm:cxn modelId="{C60C8510-139C-4455-A3F6-9D9C157A8D79}" type="presOf" srcId="{E10F5C63-D1A3-4CAE-84CA-97C3E4B5E336}" destId="{0B073B73-A07E-43D4-BED5-FAB99410D2D7}" srcOrd="0" destOrd="0" presId="urn:microsoft.com/office/officeart/2005/8/layout/hList1"/>
    <dgm:cxn modelId="{8FA0751F-9E58-478C-BC04-1BA0948E3D82}" type="presOf" srcId="{50AE0820-057B-4B17-B90A-B55B9572BB30}" destId="{C5B3E7C3-C2F3-4A58-9E8D-1D8B9AAC0D4A}" srcOrd="0" destOrd="3" presId="urn:microsoft.com/office/officeart/2005/8/layout/hList1"/>
    <dgm:cxn modelId="{1F6DF937-58D4-4B30-8307-D1C3A81EB79F}" type="presOf" srcId="{89A7D465-E597-478A-BF61-923178FA0E04}" destId="{1FBE3E16-2DDD-4EBD-80BC-7DFE3C20743D}" srcOrd="0" destOrd="0" presId="urn:microsoft.com/office/officeart/2005/8/layout/hList1"/>
    <dgm:cxn modelId="{67C1DF5B-9A75-491A-97C5-988C1DF27BB1}" srcId="{E10F5C63-D1A3-4CAE-84CA-97C3E4B5E336}" destId="{89A7D465-E597-478A-BF61-923178FA0E04}" srcOrd="0" destOrd="0" parTransId="{88C8DC09-2A01-4C65-BE60-366BE1081B7F}" sibTransId="{F9DE92E1-0173-4C9E-B5E7-D049B935BA9A}"/>
    <dgm:cxn modelId="{1F64025E-28EF-4E5E-A867-08E9A93195BA}" srcId="{1B649419-A00A-4CC8-A2A1-903F88316675}" destId="{EEB3FA0C-23B3-47DF-A5A5-6739112B99A7}" srcOrd="4" destOrd="0" parTransId="{E1637FC8-67F8-47EF-9CCF-6827E4A24C1E}" sibTransId="{83DE33C6-000A-4127-9A64-D457300AE9F4}"/>
    <dgm:cxn modelId="{A96B4A42-2BF4-416D-944E-BB85C4FCE674}" type="presOf" srcId="{EEB3FA0C-23B3-47DF-A5A5-6739112B99A7}" destId="{E23077C5-66CB-4771-9A84-20BC16730B5D}" srcOrd="0" destOrd="4" presId="urn:microsoft.com/office/officeart/2005/8/layout/hList1"/>
    <dgm:cxn modelId="{B3D1914A-DBF0-468D-A7BB-87D0D9F2B953}" type="presOf" srcId="{990B020B-A396-4DBC-B3E2-5F8FCD6ABDC0}" destId="{C5B3E7C3-C2F3-4A58-9E8D-1D8B9AAC0D4A}" srcOrd="0" destOrd="0" presId="urn:microsoft.com/office/officeart/2005/8/layout/hList1"/>
    <dgm:cxn modelId="{5602986B-E0C4-4D3D-8DCD-D91C57594D4D}" type="presOf" srcId="{CBF8AD46-DE21-4B8F-8FA7-D8D404B6E53C}" destId="{E23077C5-66CB-4771-9A84-20BC16730B5D}" srcOrd="0" destOrd="2" presId="urn:microsoft.com/office/officeart/2005/8/layout/hList1"/>
    <dgm:cxn modelId="{6A1BCD6C-233F-439D-8364-EE596DE2F4BF}" srcId="{89A7D465-E597-478A-BF61-923178FA0E04}" destId="{A876B095-B38F-4107-BFBD-0521133B8DA0}" srcOrd="6" destOrd="0" parTransId="{D4796A89-2444-4A5A-82FC-293BB799906C}" sibTransId="{AD0E113B-B3F8-4B13-9E3B-13D8C767B549}"/>
    <dgm:cxn modelId="{C79F8651-65FA-4511-BA71-21B52CCE5C52}" srcId="{89A7D465-E597-478A-BF61-923178FA0E04}" destId="{1A750BB3-E2F3-4590-8D55-BFDD9B90A4F7}" srcOrd="5" destOrd="0" parTransId="{78965588-40D6-4D00-A5DB-4433BB545DAA}" sibTransId="{2740B3FE-74EC-417B-B71E-AEB164AA71EA}"/>
    <dgm:cxn modelId="{910B3D77-BC3B-4589-B6F3-6EDA440040D9}" srcId="{1B649419-A00A-4CC8-A2A1-903F88316675}" destId="{0002631E-326B-4519-B608-F4E85607B70B}" srcOrd="3" destOrd="0" parTransId="{CB38C899-EC66-43B2-8B08-562F7ECFD2E0}" sibTransId="{84F7CA7E-A7DA-45D5-A284-803FC8CAE96D}"/>
    <dgm:cxn modelId="{37BACF8A-2F4A-47F2-AC55-1E0886D6D813}" type="presOf" srcId="{A876B095-B38F-4107-BFBD-0521133B8DA0}" destId="{C5B3E7C3-C2F3-4A58-9E8D-1D8B9AAC0D4A}" srcOrd="0" destOrd="6" presId="urn:microsoft.com/office/officeart/2005/8/layout/hList1"/>
    <dgm:cxn modelId="{731BA596-5D62-446A-AE02-7ECE1346934C}" type="presOf" srcId="{1B649419-A00A-4CC8-A2A1-903F88316675}" destId="{F9EDA7D6-0128-4440-A1AF-C2F1F06EF6CA}" srcOrd="0" destOrd="0" presId="urn:microsoft.com/office/officeart/2005/8/layout/hList1"/>
    <dgm:cxn modelId="{27AA6697-DFA1-458B-AEFF-BF47855461B3}" type="presOf" srcId="{1A750BB3-E2F3-4590-8D55-BFDD9B90A4F7}" destId="{C5B3E7C3-C2F3-4A58-9E8D-1D8B9AAC0D4A}" srcOrd="0" destOrd="5" presId="urn:microsoft.com/office/officeart/2005/8/layout/hList1"/>
    <dgm:cxn modelId="{8840E3A0-3351-4F45-BF13-1C4269F21F46}" srcId="{1B649419-A00A-4CC8-A2A1-903F88316675}" destId="{CBF8AD46-DE21-4B8F-8FA7-D8D404B6E53C}" srcOrd="2" destOrd="0" parTransId="{1CB02043-0530-48EC-9BDF-6E205055CDF6}" sibTransId="{59E00FA1-73FC-4B11-8E49-9B23626BA4B0}"/>
    <dgm:cxn modelId="{1E213BB2-2D46-488F-A34D-D83A8175FDAE}" type="presOf" srcId="{F72391BD-46AF-45A6-AB00-C6E1D077D6C5}" destId="{E23077C5-66CB-4771-9A84-20BC16730B5D}" srcOrd="0" destOrd="0" presId="urn:microsoft.com/office/officeart/2005/8/layout/hList1"/>
    <dgm:cxn modelId="{9C0828BD-2AA9-40A9-8F9B-02C714CF300C}" srcId="{89A7D465-E597-478A-BF61-923178FA0E04}" destId="{26795B6D-19B6-4841-982E-3CECFE141D2E}" srcOrd="1" destOrd="0" parTransId="{EEB8919B-418F-4C4B-916F-293A25FF2653}" sibTransId="{FF21C304-274F-45C0-A636-8E07CA05CD73}"/>
    <dgm:cxn modelId="{0FABF9C3-10AD-4557-85BF-81BA89855E86}" type="presOf" srcId="{0002631E-326B-4519-B608-F4E85607B70B}" destId="{E23077C5-66CB-4771-9A84-20BC16730B5D}" srcOrd="0" destOrd="3" presId="urn:microsoft.com/office/officeart/2005/8/layout/hList1"/>
    <dgm:cxn modelId="{B6881AC9-2F73-4758-A613-A24C7D0E959E}" srcId="{89A7D465-E597-478A-BF61-923178FA0E04}" destId="{51736E43-DE0D-4161-9859-8C1DA05CC2C4}" srcOrd="4" destOrd="0" parTransId="{57EA69D2-0412-43CC-9EBE-B13E491C8296}" sibTransId="{F990D2FF-8739-411D-9FB5-12808A8F69BF}"/>
    <dgm:cxn modelId="{AE2692CB-6970-4E79-ADA0-AB9B9F48F1EB}" type="presOf" srcId="{014A370A-27AC-44EF-9185-0DC974BA9CE3}" destId="{C5B3E7C3-C2F3-4A58-9E8D-1D8B9AAC0D4A}" srcOrd="0" destOrd="2" presId="urn:microsoft.com/office/officeart/2005/8/layout/hList1"/>
    <dgm:cxn modelId="{83672ACE-296B-463D-98F9-3D699CFDC6A1}" type="presOf" srcId="{26795B6D-19B6-4841-982E-3CECFE141D2E}" destId="{C5B3E7C3-C2F3-4A58-9E8D-1D8B9AAC0D4A}" srcOrd="0" destOrd="1" presId="urn:microsoft.com/office/officeart/2005/8/layout/hList1"/>
    <dgm:cxn modelId="{F4EECDE2-5FA0-483D-A056-047B824EE3D1}" srcId="{89A7D465-E597-478A-BF61-923178FA0E04}" destId="{50AE0820-057B-4B17-B90A-B55B9572BB30}" srcOrd="3" destOrd="0" parTransId="{908096A9-9514-4507-9B86-652EB10A9DEA}" sibTransId="{9EB24EC7-FFF6-406C-ABBA-F846CC120DC9}"/>
    <dgm:cxn modelId="{CED071F4-3097-4F12-A7B0-44355B5EA8ED}" srcId="{89A7D465-E597-478A-BF61-923178FA0E04}" destId="{014A370A-27AC-44EF-9185-0DC974BA9CE3}" srcOrd="2" destOrd="0" parTransId="{270F0A5D-730C-4324-A86C-86A4C1FCF03D}" sibTransId="{D9A87819-C1F1-45B5-A5C3-65D648F14AB2}"/>
    <dgm:cxn modelId="{476B46F7-E9D7-443B-9B87-8B5A394F51A6}" type="presOf" srcId="{A8136F3A-A473-40E8-8DEA-C5CA7EDD10AE}" destId="{E23077C5-66CB-4771-9A84-20BC16730B5D}" srcOrd="0" destOrd="1" presId="urn:microsoft.com/office/officeart/2005/8/layout/hList1"/>
    <dgm:cxn modelId="{E698E0F9-46EA-4E6C-A377-4E4369674E47}" srcId="{89A7D465-E597-478A-BF61-923178FA0E04}" destId="{990B020B-A396-4DBC-B3E2-5F8FCD6ABDC0}" srcOrd="0" destOrd="0" parTransId="{DFF3AF54-DEB2-4088-94BB-A6E627DEAE0A}" sibTransId="{29E3BAEE-0314-4D13-9DFF-6F9A406C15C8}"/>
    <dgm:cxn modelId="{9C3EE3C2-0F06-42B1-B6A1-2228BACF3C3F}" type="presParOf" srcId="{0B073B73-A07E-43D4-BED5-FAB99410D2D7}" destId="{AEF43566-D79A-4036-8033-DF602589628F}" srcOrd="0" destOrd="0" presId="urn:microsoft.com/office/officeart/2005/8/layout/hList1"/>
    <dgm:cxn modelId="{4D7B1EF0-6517-43FF-B42F-5BB238116A82}" type="presParOf" srcId="{AEF43566-D79A-4036-8033-DF602589628F}" destId="{1FBE3E16-2DDD-4EBD-80BC-7DFE3C20743D}" srcOrd="0" destOrd="0" presId="urn:microsoft.com/office/officeart/2005/8/layout/hList1"/>
    <dgm:cxn modelId="{5863E339-DFC8-43D8-BA54-76C5F249866C}" type="presParOf" srcId="{AEF43566-D79A-4036-8033-DF602589628F}" destId="{C5B3E7C3-C2F3-4A58-9E8D-1D8B9AAC0D4A}" srcOrd="1" destOrd="0" presId="urn:microsoft.com/office/officeart/2005/8/layout/hList1"/>
    <dgm:cxn modelId="{600F6DA7-A585-4E07-8481-85A6897AC48F}" type="presParOf" srcId="{0B073B73-A07E-43D4-BED5-FAB99410D2D7}" destId="{045CA184-7905-4D9E-B46F-A8709361BEDB}" srcOrd="1" destOrd="0" presId="urn:microsoft.com/office/officeart/2005/8/layout/hList1"/>
    <dgm:cxn modelId="{D1205FE9-1C64-47D0-B891-608DE49D58EE}" type="presParOf" srcId="{0B073B73-A07E-43D4-BED5-FAB99410D2D7}" destId="{D37F08F7-DAAA-402F-9C78-21C774DFC1D2}" srcOrd="2" destOrd="0" presId="urn:microsoft.com/office/officeart/2005/8/layout/hList1"/>
    <dgm:cxn modelId="{51106954-6425-4D41-A55D-2CC79D1F9321}" type="presParOf" srcId="{D37F08F7-DAAA-402F-9C78-21C774DFC1D2}" destId="{F9EDA7D6-0128-4440-A1AF-C2F1F06EF6CA}" srcOrd="0" destOrd="0" presId="urn:microsoft.com/office/officeart/2005/8/layout/hList1"/>
    <dgm:cxn modelId="{727A0457-09DD-4DAA-BC42-10388C34129E}" type="presParOf" srcId="{D37F08F7-DAAA-402F-9C78-21C774DFC1D2}" destId="{E23077C5-66CB-4771-9A84-20BC16730B5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8E0AD-A84D-42BA-8135-6CA775075A38}">
      <dsp:nvSpPr>
        <dsp:cNvPr id="0" name=""/>
        <dsp:cNvSpPr/>
      </dsp:nvSpPr>
      <dsp:spPr>
        <a:xfrm>
          <a:off x="818" y="628319"/>
          <a:ext cx="3193699" cy="19162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 err="1">
              <a:solidFill>
                <a:schemeClr val="bg1"/>
              </a:solidFill>
            </a:rPr>
            <a:t>Persepsi</a:t>
          </a:r>
          <a:r>
            <a:rPr lang="en-US" sz="1300" b="1" i="0" kern="1200" dirty="0">
              <a:solidFill>
                <a:schemeClr val="bg1"/>
              </a:solidFill>
            </a:rPr>
            <a:t> Redding dan Sanborn </a:t>
          </a:r>
          <a:r>
            <a:rPr lang="en-US" sz="1300" b="0" i="0" kern="1200" dirty="0" err="1">
              <a:solidFill>
                <a:schemeClr val="bg1"/>
              </a:solidFill>
            </a:rPr>
            <a:t>Komunikasi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organisasi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adalah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pengiriman</a:t>
          </a:r>
          <a:r>
            <a:rPr lang="en-US" sz="1300" b="1" i="0" u="sng" kern="1200" dirty="0">
              <a:solidFill>
                <a:schemeClr val="bg1"/>
              </a:solidFill>
            </a:rPr>
            <a:t> dan </a:t>
          </a:r>
          <a:r>
            <a:rPr lang="en-US" sz="1300" b="1" i="0" u="sng" kern="1200" dirty="0" err="1">
              <a:solidFill>
                <a:schemeClr val="bg1"/>
              </a:solidFill>
            </a:rPr>
            <a:t>penerimaan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informasi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dalam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organisasi</a:t>
          </a:r>
          <a:r>
            <a:rPr lang="en-US" sz="1300" b="0" i="0" kern="1200" dirty="0">
              <a:solidFill>
                <a:schemeClr val="bg1"/>
              </a:solidFill>
            </a:rPr>
            <a:t> yang </a:t>
          </a:r>
          <a:r>
            <a:rPr lang="en-US" sz="1300" b="0" i="0" kern="1200" dirty="0" err="1">
              <a:solidFill>
                <a:schemeClr val="bg1"/>
              </a:solidFill>
            </a:rPr>
            <a:t>kompleks</a:t>
          </a:r>
          <a:r>
            <a:rPr lang="en-US" sz="1300" b="0" i="0" kern="1200" dirty="0">
              <a:solidFill>
                <a:schemeClr val="bg1"/>
              </a:solidFill>
            </a:rPr>
            <a:t>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818" y="628319"/>
        <a:ext cx="3193699" cy="1916219"/>
      </dsp:txXfrm>
    </dsp:sp>
    <dsp:sp modelId="{97C60A3F-DB01-4B5C-AC60-8597E9BC1728}">
      <dsp:nvSpPr>
        <dsp:cNvPr id="0" name=""/>
        <dsp:cNvSpPr/>
      </dsp:nvSpPr>
      <dsp:spPr>
        <a:xfrm>
          <a:off x="3513888" y="628319"/>
          <a:ext cx="3193699" cy="1916219"/>
        </a:xfrm>
        <a:prstGeom prst="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0" kern="1200" dirty="0" err="1">
              <a:solidFill>
                <a:schemeClr val="bg1"/>
              </a:solidFill>
            </a:rPr>
            <a:t>Persepsi</a:t>
          </a:r>
          <a:r>
            <a:rPr lang="en-US" sz="1300" b="1" i="0" kern="1200" dirty="0">
              <a:solidFill>
                <a:schemeClr val="bg1"/>
              </a:solidFill>
            </a:rPr>
            <a:t> Katz dan Kahn </a:t>
          </a:r>
          <a:r>
            <a:rPr lang="en-US" sz="1300" b="0" i="0" kern="1200" dirty="0" err="1">
              <a:solidFill>
                <a:schemeClr val="bg1"/>
              </a:solidFill>
            </a:rPr>
            <a:t>Komunikasi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organisasi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merupakan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arus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informasi</a:t>
          </a:r>
          <a:r>
            <a:rPr lang="en-US" sz="1300" b="1" i="0" u="sng" kern="1200" dirty="0">
              <a:solidFill>
                <a:schemeClr val="bg1"/>
              </a:solidFill>
            </a:rPr>
            <a:t>, </a:t>
          </a:r>
          <a:r>
            <a:rPr lang="en-US" sz="1300" b="1" i="0" u="sng" kern="1200" dirty="0" err="1">
              <a:solidFill>
                <a:schemeClr val="bg1"/>
              </a:solidFill>
            </a:rPr>
            <a:t>pertukaran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informasi</a:t>
          </a:r>
          <a:r>
            <a:rPr lang="en-US" sz="1300" b="1" i="0" u="sng" kern="1200" dirty="0">
              <a:solidFill>
                <a:schemeClr val="bg1"/>
              </a:solidFill>
            </a:rPr>
            <a:t> dan </a:t>
          </a:r>
          <a:r>
            <a:rPr lang="en-US" sz="1300" b="1" i="0" u="sng" kern="1200" dirty="0" err="1">
              <a:solidFill>
                <a:schemeClr val="bg1"/>
              </a:solidFill>
            </a:rPr>
            <a:t>pemindahan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arti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dalam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suatu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organisasi</a:t>
          </a:r>
          <a:r>
            <a:rPr lang="en-US" sz="1300" b="0" i="0" kern="1200" dirty="0">
              <a:solidFill>
                <a:schemeClr val="bg1"/>
              </a:solidFill>
            </a:rPr>
            <a:t>. </a:t>
          </a:r>
          <a:r>
            <a:rPr lang="en-US" sz="1300" b="0" i="0" kern="1200" dirty="0" err="1">
              <a:solidFill>
                <a:schemeClr val="bg1"/>
              </a:solidFill>
            </a:rPr>
            <a:t>Organisasi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sebagai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lingkungan</a:t>
          </a:r>
          <a:r>
            <a:rPr lang="en-US" sz="1300" b="0" i="0" kern="1200" dirty="0">
              <a:solidFill>
                <a:schemeClr val="bg1"/>
              </a:solidFill>
            </a:rPr>
            <a:t> yang </a:t>
          </a:r>
          <a:r>
            <a:rPr lang="en-US" sz="1300" b="0" i="0" kern="1200" dirty="0" err="1">
              <a:solidFill>
                <a:schemeClr val="bg1"/>
              </a:solidFill>
            </a:rPr>
            <a:t>terbuka</a:t>
          </a:r>
          <a:r>
            <a:rPr lang="en-US" sz="1300" b="0" i="0" kern="1200" dirty="0">
              <a:solidFill>
                <a:schemeClr val="bg1"/>
              </a:solidFill>
            </a:rPr>
            <a:t> yang </a:t>
          </a:r>
          <a:r>
            <a:rPr lang="en-US" sz="1300" b="1" i="0" u="sng" kern="1200" dirty="0" err="1">
              <a:solidFill>
                <a:schemeClr val="bg1"/>
              </a:solidFill>
            </a:rPr>
            <a:t>menerima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energi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dari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lingkungannya</a:t>
          </a:r>
          <a:r>
            <a:rPr lang="en-US" sz="1300" b="0" i="0" kern="1200" dirty="0">
              <a:solidFill>
                <a:schemeClr val="bg1"/>
              </a:solidFill>
            </a:rPr>
            <a:t> dan </a:t>
          </a:r>
          <a:r>
            <a:rPr lang="en-US" sz="1300" b="1" i="0" u="sng" kern="1200" dirty="0" err="1">
              <a:solidFill>
                <a:schemeClr val="bg1"/>
              </a:solidFill>
            </a:rPr>
            <a:t>mengubah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energi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tersebut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menjadi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produk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atau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1" i="0" u="sng" kern="1200" dirty="0" err="1">
              <a:solidFill>
                <a:schemeClr val="bg1"/>
              </a:solidFill>
            </a:rPr>
            <a:t>servis</a:t>
          </a:r>
          <a:r>
            <a:rPr lang="en-US" sz="1300" b="1" i="0" u="sng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dari</a:t>
          </a:r>
          <a:r>
            <a:rPr lang="en-US" sz="1300" b="0" i="0" kern="1200" dirty="0">
              <a:solidFill>
                <a:schemeClr val="bg1"/>
              </a:solidFill>
            </a:rPr>
            <a:t> </a:t>
          </a:r>
          <a:r>
            <a:rPr lang="en-US" sz="1300" b="0" i="0" kern="1200" dirty="0" err="1">
              <a:solidFill>
                <a:schemeClr val="bg1"/>
              </a:solidFill>
            </a:rPr>
            <a:t>sistem</a:t>
          </a:r>
          <a:r>
            <a:rPr lang="en-US" sz="1300" b="0" i="0" kern="1200" dirty="0">
              <a:solidFill>
                <a:schemeClr val="bg1"/>
              </a:solidFill>
            </a:rPr>
            <a:t> dan </a:t>
          </a:r>
          <a:r>
            <a:rPr lang="en-US" sz="1300" b="0" i="0" kern="1200" dirty="0" err="1">
              <a:solidFill>
                <a:schemeClr val="bg1"/>
              </a:solidFill>
            </a:rPr>
            <a:t>mengeluarkannya</a:t>
          </a:r>
          <a:r>
            <a:rPr lang="en-US" sz="1300" b="0" i="0" kern="1200" dirty="0">
              <a:solidFill>
                <a:schemeClr val="bg1"/>
              </a:solidFill>
            </a:rPr>
            <a:t> pada </a:t>
          </a:r>
          <a:r>
            <a:rPr lang="en-US" sz="1300" b="0" i="0" kern="1200" dirty="0" err="1">
              <a:solidFill>
                <a:schemeClr val="bg1"/>
              </a:solidFill>
            </a:rPr>
            <a:t>lingkungan</a:t>
          </a:r>
          <a:r>
            <a:rPr lang="en-US" sz="1300" b="0" i="0" kern="1200" dirty="0">
              <a:solidFill>
                <a:schemeClr val="bg1"/>
              </a:solidFill>
            </a:rPr>
            <a:t>.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3513888" y="628319"/>
        <a:ext cx="3193699" cy="19162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BE7B-F9F0-403A-8967-B9A41D2C886A}">
      <dsp:nvSpPr>
        <dsp:cNvPr id="0" name=""/>
        <dsp:cNvSpPr/>
      </dsp:nvSpPr>
      <dsp:spPr>
        <a:xfrm>
          <a:off x="818" y="628319"/>
          <a:ext cx="3193699" cy="19162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 err="1">
              <a:solidFill>
                <a:schemeClr val="tx1"/>
              </a:solidFill>
            </a:rPr>
            <a:t>Persepsi</a:t>
          </a:r>
          <a:r>
            <a:rPr lang="en-US" sz="1300" b="1" i="1" kern="1200" dirty="0">
              <a:solidFill>
                <a:schemeClr val="tx1"/>
              </a:solidFill>
            </a:rPr>
            <a:t> </a:t>
          </a:r>
          <a:r>
            <a:rPr lang="en-US" sz="1300" b="1" i="1" kern="1200" dirty="0" err="1">
              <a:solidFill>
                <a:schemeClr val="tx1"/>
              </a:solidFill>
            </a:rPr>
            <a:t>Zelko</a:t>
          </a:r>
          <a:r>
            <a:rPr lang="en-US" sz="1300" b="1" i="1" kern="1200" dirty="0">
              <a:solidFill>
                <a:schemeClr val="tx1"/>
              </a:solidFill>
            </a:rPr>
            <a:t> dan Dance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organisasi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adalah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suatu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sistem</a:t>
          </a:r>
          <a:r>
            <a:rPr lang="en-US" sz="1300" b="1" i="0" u="sng" kern="1200" dirty="0">
              <a:solidFill>
                <a:schemeClr val="tx1"/>
              </a:solidFill>
            </a:rPr>
            <a:t> yang </a:t>
          </a:r>
          <a:r>
            <a:rPr lang="en-US" sz="1300" b="1" i="0" u="sng" kern="1200" dirty="0" err="1">
              <a:solidFill>
                <a:schemeClr val="tx1"/>
              </a:solidFill>
            </a:rPr>
            <a:t>saling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tergantung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0" i="0" kern="1200" dirty="0">
              <a:solidFill>
                <a:schemeClr val="tx1"/>
              </a:solidFill>
            </a:rPr>
            <a:t>yang </a:t>
          </a:r>
          <a:r>
            <a:rPr lang="en-US" sz="1300" b="0" i="0" kern="1200" dirty="0" err="1">
              <a:solidFill>
                <a:schemeClr val="tx1"/>
              </a:solidFill>
            </a:rPr>
            <a:t>mencakup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>
              <a:solidFill>
                <a:schemeClr val="tx1"/>
              </a:solidFill>
            </a:rPr>
            <a:t>internal </a:t>
          </a:r>
          <a:r>
            <a:rPr lang="en-US" sz="1300" b="0" i="0" kern="1200" dirty="0">
              <a:solidFill>
                <a:schemeClr val="tx1"/>
              </a:solidFill>
            </a:rPr>
            <a:t>dan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eksternal</a:t>
          </a:r>
          <a:endParaRPr lang="en-US" sz="1300" b="1" u="sng" kern="1200" dirty="0">
            <a:solidFill>
              <a:schemeClr val="tx1"/>
            </a:solidFill>
          </a:endParaRPr>
        </a:p>
      </dsp:txBody>
      <dsp:txXfrm>
        <a:off x="818" y="628319"/>
        <a:ext cx="3193699" cy="1916219"/>
      </dsp:txXfrm>
    </dsp:sp>
    <dsp:sp modelId="{D2F35CF3-7DCF-4C95-9842-B4B4781812F4}">
      <dsp:nvSpPr>
        <dsp:cNvPr id="0" name=""/>
        <dsp:cNvSpPr/>
      </dsp:nvSpPr>
      <dsp:spPr>
        <a:xfrm>
          <a:off x="3513888" y="628319"/>
          <a:ext cx="3193699" cy="1916219"/>
        </a:xfrm>
        <a:prstGeom prst="rect">
          <a:avLst/>
        </a:prstGeom>
        <a:solidFill>
          <a:schemeClr val="accent2">
            <a:hueOff val="2387787"/>
            <a:satOff val="-22785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i="1" kern="1200" dirty="0" err="1">
              <a:solidFill>
                <a:schemeClr val="tx1"/>
              </a:solidFill>
            </a:rPr>
            <a:t>Persepsi</a:t>
          </a:r>
          <a:r>
            <a:rPr lang="en-US" sz="1300" b="1" i="1" kern="1200" dirty="0">
              <a:solidFill>
                <a:schemeClr val="tx1"/>
              </a:solidFill>
            </a:rPr>
            <a:t> </a:t>
          </a:r>
          <a:r>
            <a:rPr lang="en-US" sz="1300" b="1" i="1" kern="1200" dirty="0" err="1">
              <a:solidFill>
                <a:schemeClr val="tx1"/>
              </a:solidFill>
            </a:rPr>
            <a:t>Greenbaunm</a:t>
          </a:r>
          <a:r>
            <a:rPr lang="en-US" sz="1300" b="1" i="1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Bidang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organisasi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termasuk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arus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>
              <a:solidFill>
                <a:schemeClr val="tx1"/>
              </a:solidFill>
            </a:rPr>
            <a:t>formal dan informal </a:t>
          </a:r>
          <a:r>
            <a:rPr lang="en-US" sz="1300" b="0" i="0" kern="1200" dirty="0" err="1">
              <a:solidFill>
                <a:schemeClr val="tx1"/>
              </a:solidFill>
            </a:rPr>
            <a:t>dalam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organisasi</a:t>
          </a:r>
          <a:r>
            <a:rPr lang="en-US" sz="1300" b="0" i="0" kern="1200" dirty="0">
              <a:solidFill>
                <a:schemeClr val="tx1"/>
              </a:solidFill>
            </a:rPr>
            <a:t>. </a:t>
          </a:r>
          <a:r>
            <a:rPr lang="en-US" sz="1300" b="0" i="0" kern="1200" dirty="0" err="1">
              <a:solidFill>
                <a:schemeClr val="tx1"/>
              </a:solidFill>
            </a:rPr>
            <a:t>Dia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membedakan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komunikasi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>
              <a:solidFill>
                <a:schemeClr val="tx1"/>
              </a:solidFill>
            </a:rPr>
            <a:t>internal </a:t>
          </a:r>
          <a:r>
            <a:rPr lang="en-US" sz="1300" b="1" i="0" u="sng" kern="1200" dirty="0" err="1">
              <a:solidFill>
                <a:schemeClr val="tx1"/>
              </a:solidFill>
            </a:rPr>
            <a:t>dengan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eksternal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0" i="0" kern="1200" dirty="0">
              <a:solidFill>
                <a:schemeClr val="tx1"/>
              </a:solidFill>
            </a:rPr>
            <a:t>dan </a:t>
          </a:r>
          <a:r>
            <a:rPr lang="en-US" sz="1300" b="0" i="0" kern="1200" dirty="0" err="1">
              <a:solidFill>
                <a:schemeClr val="tx1"/>
              </a:solidFill>
            </a:rPr>
            <a:t>memandang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peranan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komunikasi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terutama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sebagai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koordinasi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pribadi</a:t>
          </a:r>
          <a:r>
            <a:rPr lang="en-US" sz="1300" b="0" i="0" kern="1200" dirty="0">
              <a:solidFill>
                <a:schemeClr val="tx1"/>
              </a:solidFill>
            </a:rPr>
            <a:t> dan </a:t>
          </a:r>
          <a:r>
            <a:rPr lang="en-US" sz="1300" b="1" i="0" u="sng" kern="1200" dirty="0" err="1">
              <a:solidFill>
                <a:schemeClr val="tx1"/>
              </a:solidFill>
            </a:rPr>
            <a:t>tujuan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organisasi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serta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0" i="0" kern="1200" dirty="0" err="1">
              <a:solidFill>
                <a:schemeClr val="tx1"/>
              </a:solidFill>
            </a:rPr>
            <a:t>masalah</a:t>
          </a:r>
          <a:r>
            <a:rPr lang="en-US" sz="1300" b="0" i="0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menggiatkan</a:t>
          </a:r>
          <a:r>
            <a:rPr lang="en-US" sz="1300" b="1" i="0" u="sng" kern="1200" dirty="0">
              <a:solidFill>
                <a:schemeClr val="tx1"/>
              </a:solidFill>
            </a:rPr>
            <a:t> </a:t>
          </a:r>
          <a:r>
            <a:rPr lang="en-US" sz="1300" b="1" i="0" u="sng" kern="1200" dirty="0" err="1">
              <a:solidFill>
                <a:schemeClr val="tx1"/>
              </a:solidFill>
            </a:rPr>
            <a:t>aktivitas</a:t>
          </a:r>
          <a:r>
            <a:rPr lang="en-US" sz="1300" b="0" i="0" kern="1200" dirty="0">
              <a:solidFill>
                <a:schemeClr val="tx1"/>
              </a:solidFill>
            </a:rPr>
            <a:t>.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3513888" y="628319"/>
        <a:ext cx="3193699" cy="1916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6BE7B-F9F0-403A-8967-B9A41D2C886A}">
      <dsp:nvSpPr>
        <dsp:cNvPr id="0" name=""/>
        <dsp:cNvSpPr/>
      </dsp:nvSpPr>
      <dsp:spPr>
        <a:xfrm>
          <a:off x="791873" y="224"/>
          <a:ext cx="2440314" cy="14641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Komunikasi</a:t>
          </a:r>
          <a:r>
            <a:rPr lang="en-US" sz="1500" kern="1200" dirty="0"/>
            <a:t> </a:t>
          </a:r>
          <a:r>
            <a:rPr lang="en-US" sz="1500" kern="1200" dirty="0" err="1"/>
            <a:t>organisasi</a:t>
          </a:r>
          <a:r>
            <a:rPr lang="en-US" sz="1500" kern="1200" dirty="0"/>
            <a:t> </a:t>
          </a:r>
          <a:r>
            <a:rPr lang="en-US" sz="1500" kern="1200" dirty="0" err="1"/>
            <a:t>terjadi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suatu</a:t>
          </a:r>
          <a:r>
            <a:rPr lang="en-US" sz="1500" kern="1200" dirty="0"/>
            <a:t> </a:t>
          </a:r>
          <a:r>
            <a:rPr lang="en-US" sz="1500" kern="1200" dirty="0" err="1"/>
            <a:t>sistem</a:t>
          </a:r>
          <a:r>
            <a:rPr lang="en-US" sz="1500" kern="1200" dirty="0"/>
            <a:t> </a:t>
          </a:r>
          <a:r>
            <a:rPr lang="en-US" sz="1500" kern="1200" dirty="0" err="1"/>
            <a:t>terbuka</a:t>
          </a:r>
          <a:r>
            <a:rPr lang="en-US" sz="1500" kern="1200" dirty="0"/>
            <a:t> yang </a:t>
          </a:r>
          <a:r>
            <a:rPr lang="en-US" sz="1500" kern="1200" dirty="0" err="1"/>
            <a:t>kompleks</a:t>
          </a:r>
          <a:r>
            <a:rPr lang="en-US" sz="1500" kern="1200" dirty="0"/>
            <a:t> yang </a:t>
          </a:r>
          <a:r>
            <a:rPr lang="en-US" sz="1500" kern="1200" dirty="0" err="1"/>
            <a:t>dipengaruhi</a:t>
          </a:r>
          <a:r>
            <a:rPr lang="en-US" sz="1500" kern="1200" dirty="0"/>
            <a:t> oleh </a:t>
          </a:r>
          <a:r>
            <a:rPr lang="en-US" sz="1500" kern="1200" dirty="0" err="1"/>
            <a:t>lingkungannya</a:t>
          </a:r>
          <a:r>
            <a:rPr lang="en-US" sz="1500" kern="1200" dirty="0"/>
            <a:t> </a:t>
          </a:r>
          <a:r>
            <a:rPr lang="en-US" sz="1500" kern="1200" dirty="0" err="1"/>
            <a:t>sendiri</a:t>
          </a:r>
          <a:r>
            <a:rPr lang="en-US" sz="1500" kern="1200" dirty="0"/>
            <a:t> </a:t>
          </a:r>
          <a:r>
            <a:rPr lang="en-US" sz="1500" kern="1200" dirty="0" err="1"/>
            <a:t>baik</a:t>
          </a:r>
          <a:r>
            <a:rPr lang="en-US" sz="1500" kern="1200" dirty="0"/>
            <a:t> internal </a:t>
          </a:r>
          <a:r>
            <a:rPr lang="en-US" sz="1500" kern="1200" dirty="0" err="1"/>
            <a:t>maupun</a:t>
          </a:r>
          <a:r>
            <a:rPr lang="en-US" sz="1500" kern="1200" dirty="0"/>
            <a:t> </a:t>
          </a:r>
          <a:r>
            <a:rPr lang="en-US" sz="1500" kern="1200" dirty="0" err="1"/>
            <a:t>eksternal</a:t>
          </a:r>
          <a:r>
            <a:rPr lang="en-US" sz="1500" kern="1200" dirty="0"/>
            <a:t>.</a:t>
          </a:r>
        </a:p>
      </dsp:txBody>
      <dsp:txXfrm>
        <a:off x="791873" y="224"/>
        <a:ext cx="2440314" cy="1464188"/>
      </dsp:txXfrm>
    </dsp:sp>
    <dsp:sp modelId="{B49D4CB3-B6CA-45FE-9C8C-745FF5F70003}">
      <dsp:nvSpPr>
        <dsp:cNvPr id="0" name=""/>
        <dsp:cNvSpPr/>
      </dsp:nvSpPr>
      <dsp:spPr>
        <a:xfrm>
          <a:off x="3476219" y="224"/>
          <a:ext cx="2440314" cy="1464188"/>
        </a:xfrm>
        <a:prstGeom prst="rect">
          <a:avLst/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Komunikasi</a:t>
          </a:r>
          <a:r>
            <a:rPr lang="en-US" sz="1500" kern="1200" dirty="0"/>
            <a:t> </a:t>
          </a:r>
          <a:r>
            <a:rPr lang="en-US" sz="1500" kern="1200" dirty="0" err="1"/>
            <a:t>organisasi</a:t>
          </a:r>
          <a:r>
            <a:rPr lang="en-US" sz="1500" kern="1200" dirty="0"/>
            <a:t> </a:t>
          </a:r>
          <a:r>
            <a:rPr lang="en-US" sz="1500" kern="1200" dirty="0" err="1"/>
            <a:t>meliputi</a:t>
          </a:r>
          <a:r>
            <a:rPr lang="en-US" sz="1500" kern="1200" dirty="0"/>
            <a:t> </a:t>
          </a:r>
          <a:r>
            <a:rPr lang="en-US" sz="1500" kern="1200" dirty="0" err="1"/>
            <a:t>pesan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arusnya</a:t>
          </a:r>
          <a:r>
            <a:rPr lang="en-US" sz="1500" kern="1200" dirty="0"/>
            <a:t>, </a:t>
          </a:r>
          <a:r>
            <a:rPr lang="en-US" sz="1500" kern="1200" dirty="0" err="1"/>
            <a:t>tujuan</a:t>
          </a:r>
          <a:r>
            <a:rPr lang="en-US" sz="1500" kern="1200" dirty="0"/>
            <a:t>, </a:t>
          </a:r>
          <a:r>
            <a:rPr lang="en-US" sz="1500" kern="1200" dirty="0" err="1"/>
            <a:t>arah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media.</a:t>
          </a:r>
          <a:endParaRPr lang="id-ID" sz="1500" kern="1200" dirty="0"/>
        </a:p>
      </dsp:txBody>
      <dsp:txXfrm>
        <a:off x="3476219" y="224"/>
        <a:ext cx="2440314" cy="1464188"/>
      </dsp:txXfrm>
    </dsp:sp>
    <dsp:sp modelId="{26EE99B7-9570-44DB-BDEC-03D09B5A00BA}">
      <dsp:nvSpPr>
        <dsp:cNvPr id="0" name=""/>
        <dsp:cNvSpPr/>
      </dsp:nvSpPr>
      <dsp:spPr>
        <a:xfrm>
          <a:off x="2134046" y="1708444"/>
          <a:ext cx="2440314" cy="1464188"/>
        </a:xfrm>
        <a:prstGeom prst="rect">
          <a:avLst/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Komunikasi</a:t>
          </a:r>
          <a:r>
            <a:rPr lang="en-US" sz="1500" kern="1200" dirty="0"/>
            <a:t> </a:t>
          </a:r>
          <a:r>
            <a:rPr lang="en-US" sz="1500" kern="1200" dirty="0" err="1"/>
            <a:t>organisasi</a:t>
          </a:r>
          <a:r>
            <a:rPr lang="en-US" sz="1500" kern="1200" dirty="0"/>
            <a:t> </a:t>
          </a:r>
          <a:r>
            <a:rPr lang="en-US" sz="1500" kern="1200" dirty="0" err="1"/>
            <a:t>meliputi</a:t>
          </a:r>
          <a:r>
            <a:rPr lang="en-US" sz="1500" kern="1200" dirty="0"/>
            <a:t> </a:t>
          </a:r>
          <a:r>
            <a:rPr lang="en-US" sz="1500" kern="1200" dirty="0" err="1"/>
            <a:t>orang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sikapnya</a:t>
          </a:r>
          <a:r>
            <a:rPr lang="en-US" sz="1500" kern="1200" dirty="0"/>
            <a:t>, </a:t>
          </a:r>
          <a:r>
            <a:rPr lang="en-US" sz="1500" kern="1200" dirty="0" err="1"/>
            <a:t>perasaannya</a:t>
          </a:r>
          <a:r>
            <a:rPr lang="en-US" sz="1500" kern="1200" dirty="0"/>
            <a:t>, </a:t>
          </a:r>
          <a:r>
            <a:rPr lang="en-US" sz="1500" kern="1200" dirty="0" err="1"/>
            <a:t>hubungannya</a:t>
          </a:r>
          <a:r>
            <a:rPr lang="en-US" sz="1500" kern="1200" dirty="0"/>
            <a:t> </a:t>
          </a:r>
          <a:r>
            <a:rPr lang="en-US" sz="1500" kern="1200" dirty="0" err="1"/>
            <a:t>dan</a:t>
          </a:r>
          <a:r>
            <a:rPr lang="en-US" sz="1500" kern="1200" dirty="0"/>
            <a:t> </a:t>
          </a:r>
          <a:r>
            <a:rPr lang="en-US" sz="1500" kern="1200" dirty="0" err="1"/>
            <a:t>keterampilannya</a:t>
          </a:r>
          <a:r>
            <a:rPr lang="en-US" sz="1500" kern="1200" dirty="0"/>
            <a:t>.</a:t>
          </a:r>
        </a:p>
      </dsp:txBody>
      <dsp:txXfrm>
        <a:off x="2134046" y="1708444"/>
        <a:ext cx="2440314" cy="1464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67079-540F-4F6A-B6E2-EDFF55838A80}">
      <dsp:nvSpPr>
        <dsp:cNvPr id="0" name=""/>
        <dsp:cNvSpPr/>
      </dsp:nvSpPr>
      <dsp:spPr>
        <a:xfrm>
          <a:off x="3170" y="357026"/>
          <a:ext cx="1508984" cy="103969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0E59A-8172-493D-87E8-062D68A88A61}">
      <dsp:nvSpPr>
        <dsp:cNvPr id="0" name=""/>
        <dsp:cNvSpPr/>
      </dsp:nvSpPr>
      <dsp:spPr>
        <a:xfrm>
          <a:off x="3170" y="1396717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Proses</a:t>
          </a:r>
        </a:p>
      </dsp:txBody>
      <dsp:txXfrm>
        <a:off x="3170" y="1396717"/>
        <a:ext cx="1508984" cy="559833"/>
      </dsp:txXfrm>
    </dsp:sp>
    <dsp:sp modelId="{9F0AA81C-4F7D-42BD-8EB9-7341725C2EE0}">
      <dsp:nvSpPr>
        <dsp:cNvPr id="0" name=""/>
        <dsp:cNvSpPr/>
      </dsp:nvSpPr>
      <dsp:spPr>
        <a:xfrm>
          <a:off x="1663117" y="357026"/>
          <a:ext cx="1508984" cy="103969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BA2DF-5D0E-451E-BD79-5799DCDAEACC}">
      <dsp:nvSpPr>
        <dsp:cNvPr id="0" name=""/>
        <dsp:cNvSpPr/>
      </dsp:nvSpPr>
      <dsp:spPr>
        <a:xfrm>
          <a:off x="1663117" y="1396717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Pesan</a:t>
          </a:r>
          <a:endParaRPr lang="en-US" sz="1600" b="1" kern="1200" dirty="0"/>
        </a:p>
      </dsp:txBody>
      <dsp:txXfrm>
        <a:off x="1663117" y="1396717"/>
        <a:ext cx="1508984" cy="559833"/>
      </dsp:txXfrm>
    </dsp:sp>
    <dsp:sp modelId="{D1C94A8F-4393-4E8E-93BD-A7F9306AE181}">
      <dsp:nvSpPr>
        <dsp:cNvPr id="0" name=""/>
        <dsp:cNvSpPr/>
      </dsp:nvSpPr>
      <dsp:spPr>
        <a:xfrm>
          <a:off x="3323064" y="357026"/>
          <a:ext cx="1508984" cy="103969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2F5B4-32F7-4357-A100-38DE4E1A4AA1}">
      <dsp:nvSpPr>
        <dsp:cNvPr id="0" name=""/>
        <dsp:cNvSpPr/>
      </dsp:nvSpPr>
      <dsp:spPr>
        <a:xfrm>
          <a:off x="3323064" y="1396717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Jaringan</a:t>
          </a:r>
          <a:endParaRPr lang="en-US" sz="1600" b="1" kern="1200" dirty="0"/>
        </a:p>
      </dsp:txBody>
      <dsp:txXfrm>
        <a:off x="3323064" y="1396717"/>
        <a:ext cx="1508984" cy="559833"/>
      </dsp:txXfrm>
    </dsp:sp>
    <dsp:sp modelId="{B70BDA54-8356-4117-9D36-CD89BB9F4358}">
      <dsp:nvSpPr>
        <dsp:cNvPr id="0" name=""/>
        <dsp:cNvSpPr/>
      </dsp:nvSpPr>
      <dsp:spPr>
        <a:xfrm>
          <a:off x="4983011" y="357026"/>
          <a:ext cx="1508984" cy="103969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E2756-99FA-44B3-8DB8-8137F2513964}">
      <dsp:nvSpPr>
        <dsp:cNvPr id="0" name=""/>
        <dsp:cNvSpPr/>
      </dsp:nvSpPr>
      <dsp:spPr>
        <a:xfrm>
          <a:off x="4983011" y="1396717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Kesalingter-gantungan</a:t>
          </a:r>
          <a:endParaRPr lang="en-US" sz="1600" b="1" kern="1200" dirty="0"/>
        </a:p>
      </dsp:txBody>
      <dsp:txXfrm>
        <a:off x="4983011" y="1396717"/>
        <a:ext cx="1508984" cy="559833"/>
      </dsp:txXfrm>
    </dsp:sp>
    <dsp:sp modelId="{177727FA-5340-4896-A82B-5A2ECB517720}">
      <dsp:nvSpPr>
        <dsp:cNvPr id="0" name=""/>
        <dsp:cNvSpPr/>
      </dsp:nvSpPr>
      <dsp:spPr>
        <a:xfrm>
          <a:off x="833144" y="2107449"/>
          <a:ext cx="1508984" cy="1039690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78B43-176A-46A1-8754-780CF22C7242}">
      <dsp:nvSpPr>
        <dsp:cNvPr id="0" name=""/>
        <dsp:cNvSpPr/>
      </dsp:nvSpPr>
      <dsp:spPr>
        <a:xfrm>
          <a:off x="833144" y="3147139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Hubungan</a:t>
          </a:r>
          <a:endParaRPr lang="en-US" sz="1600" b="1" kern="1200" dirty="0"/>
        </a:p>
      </dsp:txBody>
      <dsp:txXfrm>
        <a:off x="833144" y="3147139"/>
        <a:ext cx="1508984" cy="559833"/>
      </dsp:txXfrm>
    </dsp:sp>
    <dsp:sp modelId="{7B800314-F069-4CBB-9B41-A62D9C12F76D}">
      <dsp:nvSpPr>
        <dsp:cNvPr id="0" name=""/>
        <dsp:cNvSpPr/>
      </dsp:nvSpPr>
      <dsp:spPr>
        <a:xfrm>
          <a:off x="2493091" y="2107449"/>
          <a:ext cx="1508984" cy="1039690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B613D-F4D5-487B-931E-670E11052173}">
      <dsp:nvSpPr>
        <dsp:cNvPr id="0" name=""/>
        <dsp:cNvSpPr/>
      </dsp:nvSpPr>
      <dsp:spPr>
        <a:xfrm>
          <a:off x="2493091" y="3147139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Lingkungan</a:t>
          </a:r>
          <a:endParaRPr lang="en-US" sz="1600" b="1" kern="1200" dirty="0"/>
        </a:p>
      </dsp:txBody>
      <dsp:txXfrm>
        <a:off x="2493091" y="3147139"/>
        <a:ext cx="1508984" cy="559833"/>
      </dsp:txXfrm>
    </dsp:sp>
    <dsp:sp modelId="{691AA90A-C337-4B59-B0E3-8B1D7068F66D}">
      <dsp:nvSpPr>
        <dsp:cNvPr id="0" name=""/>
        <dsp:cNvSpPr/>
      </dsp:nvSpPr>
      <dsp:spPr>
        <a:xfrm>
          <a:off x="4153037" y="2107449"/>
          <a:ext cx="1508984" cy="1039690"/>
        </a:xfrm>
        <a:prstGeom prst="round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5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E5FA0-1152-4810-BCD9-E9EAC563974C}">
      <dsp:nvSpPr>
        <dsp:cNvPr id="0" name=""/>
        <dsp:cNvSpPr/>
      </dsp:nvSpPr>
      <dsp:spPr>
        <a:xfrm>
          <a:off x="4153037" y="3147139"/>
          <a:ext cx="1508984" cy="559833"/>
        </a:xfrm>
        <a:prstGeom prst="rect">
          <a:avLst/>
        </a:prstGeom>
        <a:noFill/>
        <a:ln>
          <a:solidFill>
            <a:schemeClr val="accent5">
              <a:lumMod val="40000"/>
              <a:lumOff val="60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Ketidakpasti</a:t>
          </a:r>
          <a:r>
            <a:rPr lang="en-US" sz="1600" b="1" kern="1200" dirty="0"/>
            <a:t>-an</a:t>
          </a:r>
        </a:p>
      </dsp:txBody>
      <dsp:txXfrm>
        <a:off x="4153037" y="3147139"/>
        <a:ext cx="1508984" cy="559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BC01B-DC4C-4367-896B-51E64B3F3198}">
      <dsp:nvSpPr>
        <dsp:cNvPr id="0" name=""/>
        <dsp:cNvSpPr/>
      </dsp:nvSpPr>
      <dsp:spPr>
        <a:xfrm>
          <a:off x="29" y="183696"/>
          <a:ext cx="2848570" cy="444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Varela Round"/>
              <a:cs typeface="Varela Round"/>
            </a:rPr>
            <a:t>Persepsi</a:t>
          </a:r>
          <a:r>
            <a:rPr lang="en-US" sz="1200" kern="1200" dirty="0">
              <a:latin typeface="Varela Round"/>
              <a:cs typeface="Varela Round"/>
            </a:rPr>
            <a:t> </a:t>
          </a:r>
          <a:r>
            <a:rPr lang="en-US" sz="1200" kern="1200" dirty="0" err="1">
              <a:latin typeface="Varela Round"/>
              <a:cs typeface="Varela Round"/>
            </a:rPr>
            <a:t>dalam</a:t>
          </a:r>
          <a:r>
            <a:rPr lang="en-US" sz="1200" kern="1200" dirty="0">
              <a:latin typeface="Varela Round"/>
              <a:cs typeface="Varela Round"/>
            </a:rPr>
            <a:t> </a:t>
          </a:r>
          <a:r>
            <a:rPr lang="en-US" sz="1200" kern="1200" dirty="0" err="1">
              <a:latin typeface="Varela Round"/>
              <a:cs typeface="Varela Round"/>
            </a:rPr>
            <a:t>komunikasi</a:t>
          </a:r>
          <a:r>
            <a:rPr lang="en-US" sz="1200" kern="1200" dirty="0">
              <a:latin typeface="Varela Round"/>
              <a:cs typeface="Varela Round"/>
            </a:rPr>
            <a:t> </a:t>
          </a:r>
          <a:r>
            <a:rPr lang="en-US" sz="1200" kern="1200" dirty="0" err="1">
              <a:latin typeface="Varela Round"/>
              <a:cs typeface="Varela Round"/>
            </a:rPr>
            <a:t>organisasi</a:t>
          </a:r>
          <a:endParaRPr lang="en-US" sz="1200" kern="1200" dirty="0"/>
        </a:p>
      </dsp:txBody>
      <dsp:txXfrm>
        <a:off x="29" y="183696"/>
        <a:ext cx="2848570" cy="444828"/>
      </dsp:txXfrm>
    </dsp:sp>
    <dsp:sp modelId="{E3564D1A-9D1C-4C84-A2DA-350055128684}">
      <dsp:nvSpPr>
        <dsp:cNvPr id="0" name=""/>
        <dsp:cNvSpPr/>
      </dsp:nvSpPr>
      <dsp:spPr>
        <a:xfrm>
          <a:off x="29" y="628524"/>
          <a:ext cx="2848570" cy="2766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terjadi</a:t>
          </a:r>
          <a:r>
            <a:rPr lang="en-US" sz="1200" kern="1200" dirty="0"/>
            <a:t> </a:t>
          </a:r>
          <a:r>
            <a:rPr lang="en-US" sz="1200" kern="1200" dirty="0" err="1"/>
            <a:t>dalam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b="1" u="sng" kern="1200" dirty="0" err="1"/>
            <a:t>sistem</a:t>
          </a:r>
          <a:r>
            <a:rPr lang="en-US" sz="1200" kern="1200" dirty="0"/>
            <a:t> </a:t>
          </a:r>
          <a:r>
            <a:rPr lang="en-US" sz="1200" kern="1200" dirty="0" err="1"/>
            <a:t>terbuka</a:t>
          </a:r>
          <a:r>
            <a:rPr lang="en-US" sz="1200" kern="1200" dirty="0"/>
            <a:t> yang </a:t>
          </a:r>
          <a:r>
            <a:rPr lang="en-US" sz="1200" kern="1200" dirty="0" err="1"/>
            <a:t>kompleks</a:t>
          </a:r>
          <a:r>
            <a:rPr lang="en-US" sz="1200" kern="1200" dirty="0"/>
            <a:t> yang </a:t>
          </a:r>
          <a:r>
            <a:rPr lang="en-US" sz="1200" b="1" u="sng" kern="1200" dirty="0" err="1"/>
            <a:t>dipengaruhi</a:t>
          </a:r>
          <a:r>
            <a:rPr lang="en-US" sz="1200" kern="1200" dirty="0"/>
            <a:t> oleh </a:t>
          </a:r>
          <a:r>
            <a:rPr lang="en-US" sz="1200" kern="1200" dirty="0" err="1"/>
            <a:t>lingkungannya</a:t>
          </a:r>
          <a:r>
            <a:rPr lang="en-US" sz="1200" kern="1200" dirty="0"/>
            <a:t> </a:t>
          </a:r>
          <a:r>
            <a:rPr lang="en-US" sz="1200" kern="1200" dirty="0" err="1"/>
            <a:t>sendiri</a:t>
          </a:r>
          <a:r>
            <a:rPr lang="en-US" sz="1200" kern="1200" dirty="0"/>
            <a:t> </a:t>
          </a:r>
          <a:r>
            <a:rPr lang="en-US" sz="1200" kern="1200" dirty="0" err="1"/>
            <a:t>baik</a:t>
          </a:r>
          <a:r>
            <a:rPr lang="en-US" sz="1200" kern="1200" dirty="0"/>
            <a:t> </a:t>
          </a:r>
          <a:r>
            <a:rPr lang="en-US" sz="1200" b="1" u="sng" kern="1200" dirty="0"/>
            <a:t>internal </a:t>
          </a:r>
          <a:r>
            <a:rPr lang="en-US" sz="1200" b="1" u="sng" kern="1200" dirty="0" err="1"/>
            <a:t>maupun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eksternal</a:t>
          </a:r>
          <a:r>
            <a:rPr lang="en-US" sz="1200" kern="1200" dirty="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meliputi</a:t>
          </a:r>
          <a:r>
            <a:rPr lang="en-US" sz="1200" kern="1200" dirty="0"/>
            <a:t> </a:t>
          </a:r>
          <a:r>
            <a:rPr lang="en-US" sz="1200" b="1" u="sng" kern="1200" dirty="0" err="1"/>
            <a:t>pesan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arusnya</a:t>
          </a:r>
          <a:r>
            <a:rPr lang="en-US" sz="1200" b="1" u="sng" kern="1200" dirty="0"/>
            <a:t>, </a:t>
          </a:r>
          <a:r>
            <a:rPr lang="en-US" sz="1200" b="1" u="sng" kern="1200" dirty="0" err="1"/>
            <a:t>tujuan</a:t>
          </a:r>
          <a:r>
            <a:rPr lang="en-US" sz="1200" b="1" u="sng" kern="1200" dirty="0"/>
            <a:t>, </a:t>
          </a:r>
          <a:r>
            <a:rPr lang="en-US" sz="1200" b="1" u="sng" kern="1200" dirty="0" err="1"/>
            <a:t>arah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dan</a:t>
          </a:r>
          <a:r>
            <a:rPr lang="en-US" sz="1200" b="1" u="sng" kern="1200" dirty="0"/>
            <a:t> media.</a:t>
          </a:r>
          <a:endParaRPr lang="id-ID" sz="1200" b="1" u="sng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meliputi</a:t>
          </a:r>
          <a:r>
            <a:rPr lang="en-US" sz="1200" kern="1200" dirty="0"/>
            <a:t> </a:t>
          </a:r>
          <a:r>
            <a:rPr lang="en-US" sz="1200" b="1" u="sng" kern="1200" dirty="0" err="1"/>
            <a:t>orang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sikapnya</a:t>
          </a:r>
          <a:r>
            <a:rPr lang="en-US" sz="1200" b="1" u="sng" kern="1200" dirty="0"/>
            <a:t>, </a:t>
          </a:r>
          <a:r>
            <a:rPr lang="en-US" sz="1200" b="1" u="sng" kern="1200" dirty="0" err="1"/>
            <a:t>perasaannya</a:t>
          </a:r>
          <a:r>
            <a:rPr lang="en-US" sz="1200" b="1" u="sng" kern="1200" dirty="0"/>
            <a:t>, </a:t>
          </a:r>
          <a:r>
            <a:rPr lang="en-US" sz="1200" b="1" u="sng" kern="1200" dirty="0" err="1"/>
            <a:t>hubungannya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dan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keterampilannya</a:t>
          </a:r>
          <a:r>
            <a:rPr lang="en-US" sz="1200" kern="1200" dirty="0"/>
            <a:t>.</a:t>
          </a:r>
        </a:p>
      </dsp:txBody>
      <dsp:txXfrm>
        <a:off x="29" y="628524"/>
        <a:ext cx="2848570" cy="2766960"/>
      </dsp:txXfrm>
    </dsp:sp>
    <dsp:sp modelId="{BB1E1F23-C1D0-4A7E-9A33-B05AD954E57F}">
      <dsp:nvSpPr>
        <dsp:cNvPr id="0" name=""/>
        <dsp:cNvSpPr/>
      </dsp:nvSpPr>
      <dsp:spPr>
        <a:xfrm>
          <a:off x="3247399" y="183696"/>
          <a:ext cx="2848570" cy="444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Varela Round"/>
              <a:cs typeface="Varela Round"/>
            </a:rPr>
            <a:t>Definisi</a:t>
          </a:r>
          <a:r>
            <a:rPr lang="en-US" sz="1200" kern="1200" dirty="0">
              <a:latin typeface="Varela Round"/>
              <a:cs typeface="Varela Round"/>
            </a:rPr>
            <a:t> </a:t>
          </a:r>
          <a:r>
            <a:rPr lang="en-US" sz="1200" kern="1200" dirty="0" err="1">
              <a:latin typeface="Varela Round"/>
              <a:cs typeface="Varela Round"/>
            </a:rPr>
            <a:t>komunikasi</a:t>
          </a:r>
          <a:r>
            <a:rPr lang="en-US" sz="1200" kern="1200" dirty="0">
              <a:latin typeface="Varela Round"/>
              <a:cs typeface="Varela Round"/>
            </a:rPr>
            <a:t> </a:t>
          </a:r>
          <a:r>
            <a:rPr lang="en-US" sz="1200" kern="1200" dirty="0" err="1">
              <a:latin typeface="Varela Round"/>
              <a:cs typeface="Varela Round"/>
            </a:rPr>
            <a:t>organisasi</a:t>
          </a:r>
          <a:r>
            <a:rPr lang="en-US" sz="1200" kern="1200" dirty="0">
              <a:latin typeface="Varela Round"/>
              <a:cs typeface="Varela Round"/>
            </a:rPr>
            <a:t> (Pace and Paules)</a:t>
          </a:r>
        </a:p>
      </dsp:txBody>
      <dsp:txXfrm>
        <a:off x="3247399" y="183696"/>
        <a:ext cx="2848570" cy="444828"/>
      </dsp:txXfrm>
    </dsp:sp>
    <dsp:sp modelId="{B03AA97E-484A-4654-B788-681DF43DFC66}">
      <dsp:nvSpPr>
        <dsp:cNvPr id="0" name=""/>
        <dsp:cNvSpPr/>
      </dsp:nvSpPr>
      <dsp:spPr>
        <a:xfrm>
          <a:off x="3247399" y="628524"/>
          <a:ext cx="2848570" cy="27669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 err="1"/>
            <a:t>Komunikasi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adalah</a:t>
          </a:r>
          <a:r>
            <a:rPr lang="en-US" sz="1200" kern="1200" dirty="0"/>
            <a:t> </a:t>
          </a:r>
          <a:r>
            <a:rPr lang="en-US" sz="1200" kern="1200" dirty="0" err="1"/>
            <a:t>pertunjukan</a:t>
          </a:r>
          <a:r>
            <a:rPr lang="en-US" sz="1200" kern="1200" dirty="0"/>
            <a:t> dan </a:t>
          </a:r>
          <a:r>
            <a:rPr lang="en-US" sz="1200" b="1" u="sng" kern="1200" dirty="0" err="1"/>
            <a:t>penafsiran</a:t>
          </a:r>
          <a:r>
            <a:rPr lang="en-US" sz="1200" b="1" u="sng" kern="1200" dirty="0"/>
            <a:t> </a:t>
          </a:r>
          <a:r>
            <a:rPr lang="en-US" sz="1200" b="1" u="sng" kern="1200" dirty="0" err="1"/>
            <a:t>pesan</a:t>
          </a:r>
          <a:r>
            <a:rPr lang="en-US" sz="1200" b="1" u="sng" kern="1200" dirty="0"/>
            <a:t> </a:t>
          </a:r>
          <a:r>
            <a:rPr lang="en-US" sz="1200" kern="1200" dirty="0" err="1"/>
            <a:t>diantara</a:t>
          </a:r>
          <a:r>
            <a:rPr lang="en-US" sz="1200" kern="1200" dirty="0"/>
            <a:t> </a:t>
          </a:r>
          <a:r>
            <a:rPr lang="en-US" sz="1200" b="1" u="sng" kern="1200" dirty="0"/>
            <a:t>unit-unit</a:t>
          </a:r>
          <a:r>
            <a:rPr lang="en-US" sz="1200" kern="1200" dirty="0"/>
            <a:t> </a:t>
          </a:r>
          <a:r>
            <a:rPr lang="en-US" sz="1200" kern="1200" dirty="0" err="1"/>
            <a:t>komunikasi</a:t>
          </a:r>
          <a:r>
            <a:rPr lang="en-US" sz="1200" kern="1200" dirty="0"/>
            <a:t> yang </a:t>
          </a:r>
          <a:r>
            <a:rPr lang="en-US" sz="1200" kern="1200" dirty="0" err="1"/>
            <a:t>merupakan</a:t>
          </a:r>
          <a:r>
            <a:rPr lang="en-US" sz="1200" kern="1200" dirty="0"/>
            <a:t> </a:t>
          </a:r>
          <a:r>
            <a:rPr lang="en-US" sz="1200" kern="1200" dirty="0" err="1"/>
            <a:t>bagian</a:t>
          </a:r>
          <a:r>
            <a:rPr lang="en-US" sz="1200" kern="1200" dirty="0"/>
            <a:t> </a:t>
          </a:r>
          <a:r>
            <a:rPr lang="en-US" sz="1200" kern="1200" dirty="0" err="1"/>
            <a:t>dari</a:t>
          </a:r>
          <a:r>
            <a:rPr lang="en-US" sz="1200" kern="1200" dirty="0"/>
            <a:t> </a:t>
          </a:r>
          <a:r>
            <a:rPr lang="en-US" sz="1200" kern="1200" dirty="0" err="1"/>
            <a:t>suatu</a:t>
          </a:r>
          <a:r>
            <a:rPr lang="en-US" sz="1200" kern="1200" dirty="0"/>
            <a:t> </a:t>
          </a:r>
          <a:r>
            <a:rPr lang="en-US" sz="1200" kern="1200" dirty="0" err="1"/>
            <a:t>organisasi</a:t>
          </a:r>
          <a:r>
            <a:rPr lang="en-US" sz="1200" kern="1200" dirty="0"/>
            <a:t> </a:t>
          </a:r>
          <a:r>
            <a:rPr lang="en-US" sz="1200" kern="1200" dirty="0" err="1"/>
            <a:t>tertentu</a:t>
          </a:r>
          <a:r>
            <a:rPr lang="en-US" sz="1200" kern="1200" dirty="0"/>
            <a:t>. </a:t>
          </a:r>
          <a:endParaRPr lang="en-US" sz="1200" kern="1200" dirty="0">
            <a:latin typeface="Varela Round"/>
            <a:cs typeface="Varela Round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Suatu organisasi terdiri dari </a:t>
          </a:r>
          <a:r>
            <a:rPr lang="en-US" sz="1200" b="1" u="sng" kern="1200"/>
            <a:t>unit-unit </a:t>
          </a:r>
          <a:r>
            <a:rPr lang="en-US" sz="1200" kern="1200"/>
            <a:t>komunikasi dalam </a:t>
          </a:r>
          <a:r>
            <a:rPr lang="en-US" sz="1200" b="1" u="sng" kern="1200"/>
            <a:t>hubungan-hubungan hierarkis</a:t>
          </a:r>
          <a:r>
            <a:rPr lang="en-US" sz="1200" kern="1200"/>
            <a:t> antara yang satu dengan lainnya dan berfungsi dalam suatu lingkungan.</a:t>
          </a:r>
          <a:endParaRPr lang="id-ID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Unit Komunikasi adalah </a:t>
          </a:r>
          <a:r>
            <a:rPr lang="en-US" sz="1200" b="1" u="sng" kern="1200"/>
            <a:t>hubungan antara orang-orang</a:t>
          </a:r>
          <a:r>
            <a:rPr lang="en-US" sz="1200" kern="1200"/>
            <a:t>. Sedangkan unit komunikasi dalam organisasi adalah </a:t>
          </a:r>
          <a:r>
            <a:rPr lang="en-US" sz="1200" b="1" u="sng" kern="1200"/>
            <a:t>hubungan antara orang-orang</a:t>
          </a:r>
          <a:r>
            <a:rPr lang="en-US" sz="1200" kern="1200"/>
            <a:t> dalam </a:t>
          </a:r>
          <a:r>
            <a:rPr lang="en-US" sz="1200" b="1" u="sng" kern="1200"/>
            <a:t>jabatan</a:t>
          </a:r>
          <a:r>
            <a:rPr lang="en-US" sz="1200" kern="1200"/>
            <a:t>-jabatan atau posisi-posisi.</a:t>
          </a:r>
          <a:endParaRPr lang="en-US" sz="1200" kern="1200" dirty="0"/>
        </a:p>
      </dsp:txBody>
      <dsp:txXfrm>
        <a:off x="3247399" y="628524"/>
        <a:ext cx="2848570" cy="2766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E3E16-2DDD-4EBD-80BC-7DFE3C20743D}">
      <dsp:nvSpPr>
        <dsp:cNvPr id="0" name=""/>
        <dsp:cNvSpPr/>
      </dsp:nvSpPr>
      <dsp:spPr>
        <a:xfrm>
          <a:off x="29" y="165002"/>
          <a:ext cx="2848570" cy="954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Varela Round"/>
              <a:cs typeface="Varela Round"/>
            </a:rPr>
            <a:t>Konsep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Kunci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Komunikasi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Organisasi</a:t>
          </a:r>
          <a:endParaRPr lang="en-US" sz="1900" kern="1200" dirty="0">
            <a:latin typeface="Varela Round"/>
            <a:cs typeface="Varela Round"/>
          </a:endParaRPr>
        </a:p>
      </dsp:txBody>
      <dsp:txXfrm>
        <a:off x="29" y="165002"/>
        <a:ext cx="2848570" cy="954356"/>
      </dsp:txXfrm>
    </dsp:sp>
    <dsp:sp modelId="{C5B3E7C3-C2F3-4A58-9E8D-1D8B9AAC0D4A}">
      <dsp:nvSpPr>
        <dsp:cNvPr id="0" name=""/>
        <dsp:cNvSpPr/>
      </dsp:nvSpPr>
      <dsp:spPr>
        <a:xfrm>
          <a:off x="29" y="1119358"/>
          <a:ext cx="2848570" cy="22948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Proses</a:t>
          </a:r>
          <a:endParaRPr lang="en-US" sz="1900" b="0" kern="1200" dirty="0">
            <a:latin typeface="Varela Round"/>
            <a:cs typeface="Varela Round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Pesan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Jaringan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Kesalingter-gantungan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Hubungan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Lingkungan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 err="1"/>
            <a:t>Ketidakpasti</a:t>
          </a:r>
          <a:r>
            <a:rPr lang="en-US" sz="1900" b="0" kern="1200" dirty="0"/>
            <a:t>-an</a:t>
          </a:r>
        </a:p>
      </dsp:txBody>
      <dsp:txXfrm>
        <a:off x="29" y="1119358"/>
        <a:ext cx="2848570" cy="2294819"/>
      </dsp:txXfrm>
    </dsp:sp>
    <dsp:sp modelId="{F9EDA7D6-0128-4440-A1AF-C2F1F06EF6CA}">
      <dsp:nvSpPr>
        <dsp:cNvPr id="0" name=""/>
        <dsp:cNvSpPr/>
      </dsp:nvSpPr>
      <dsp:spPr>
        <a:xfrm>
          <a:off x="3247399" y="165002"/>
          <a:ext cx="2848570" cy="9543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latin typeface="Varela Round"/>
              <a:cs typeface="Varela Round"/>
            </a:rPr>
            <a:t>Unsur-Unsur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dalam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komunikasi</a:t>
          </a:r>
          <a:r>
            <a:rPr lang="en-US" sz="1900" kern="1200" dirty="0">
              <a:latin typeface="Varela Round"/>
              <a:cs typeface="Varela Round"/>
            </a:rPr>
            <a:t> </a:t>
          </a:r>
          <a:r>
            <a:rPr lang="en-US" sz="1900" kern="1200" dirty="0" err="1">
              <a:latin typeface="Varela Round"/>
              <a:cs typeface="Varela Round"/>
            </a:rPr>
            <a:t>organisasi</a:t>
          </a:r>
          <a:endParaRPr lang="en-US" sz="1900" kern="1200" dirty="0">
            <a:latin typeface="Varela Round"/>
            <a:cs typeface="Varela Round"/>
            <a:sym typeface="Varela Round"/>
          </a:endParaRPr>
        </a:p>
      </dsp:txBody>
      <dsp:txXfrm>
        <a:off x="3247399" y="165002"/>
        <a:ext cx="2848570" cy="954356"/>
      </dsp:txXfrm>
    </dsp:sp>
    <dsp:sp modelId="{E23077C5-66CB-4771-9A84-20BC16730B5D}">
      <dsp:nvSpPr>
        <dsp:cNvPr id="0" name=""/>
        <dsp:cNvSpPr/>
      </dsp:nvSpPr>
      <dsp:spPr>
        <a:xfrm>
          <a:off x="3247399" y="1119358"/>
          <a:ext cx="2848570" cy="229481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Varela Round"/>
              <a:cs typeface="Varela Round"/>
              <a:sym typeface="Varela Round"/>
            </a:rPr>
            <a:t>Sumber</a:t>
          </a:r>
          <a:endParaRPr lang="en-US" sz="1900" kern="1200" dirty="0">
            <a:latin typeface="Varela Round"/>
            <a:cs typeface="Varela Round"/>
            <a:sym typeface="Varela Round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Varela Round"/>
              <a:cs typeface="Varela Round"/>
              <a:sym typeface="Varela Round"/>
            </a:rPr>
            <a:t>Pesan</a:t>
          </a:r>
          <a:endParaRPr lang="en-US" sz="1900" kern="1200" dirty="0">
            <a:latin typeface="Varela Round"/>
            <a:cs typeface="Varela Round"/>
            <a:sym typeface="Varela Round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Varela Round"/>
              <a:cs typeface="Varela Round"/>
              <a:sym typeface="Varela Round"/>
            </a:rPr>
            <a:t>Media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>
              <a:latin typeface="Varela Round"/>
              <a:cs typeface="Varela Round"/>
              <a:sym typeface="Varela Round"/>
            </a:rPr>
            <a:t>Penerima</a:t>
          </a:r>
          <a:endParaRPr lang="en-US" sz="1900" kern="1200" dirty="0">
            <a:latin typeface="Varela Round"/>
            <a:cs typeface="Varela Round"/>
            <a:sym typeface="Varela Round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Varela Round"/>
              <a:cs typeface="Varela Round"/>
              <a:sym typeface="Varela Round"/>
            </a:rPr>
            <a:t>Feedback</a:t>
          </a:r>
        </a:p>
      </dsp:txBody>
      <dsp:txXfrm>
        <a:off x="3247399" y="1119358"/>
        <a:ext cx="2848570" cy="2294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359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845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21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7139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0156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4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209425" y="502200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67550" y="-886750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48875" y="2882375"/>
            <a:ext cx="978600" cy="978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255425" y="541800"/>
            <a:ext cx="657600" cy="65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752750" y="34651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7775" y="3193200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376550" y="4217275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244625" y="25419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598775" y="-300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244625" y="802850"/>
            <a:ext cx="657600" cy="657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13975" y="695900"/>
            <a:ext cx="871500" cy="8715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-122175" y="2933250"/>
            <a:ext cx="1177500" cy="11775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150075" y="708300"/>
            <a:ext cx="846600" cy="846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055325" y="3904575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058200" y="-295450"/>
            <a:ext cx="3027600" cy="30279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30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414538" y="3988225"/>
            <a:ext cx="206100" cy="2061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7630150" y="2469625"/>
            <a:ext cx="2347200" cy="234720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76550" y="1139200"/>
            <a:ext cx="978600" cy="978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7240275" y="4662700"/>
            <a:ext cx="657600" cy="6576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231175" y="-571700"/>
            <a:ext cx="2284200" cy="228420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7507625" y="917475"/>
            <a:ext cx="657600" cy="6576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065925" y="-295450"/>
            <a:ext cx="1207800" cy="1207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417200" y="20526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80500" y="4023250"/>
            <a:ext cx="1370700" cy="13707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46046" y="3365546"/>
            <a:ext cx="456000" cy="4560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7072325" y="4494725"/>
            <a:ext cx="993600" cy="9933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370250" y="780100"/>
            <a:ext cx="932400" cy="9324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80500" y="3300000"/>
            <a:ext cx="586800" cy="5868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733375" y="467300"/>
            <a:ext cx="206100" cy="2061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98175" y="-204700"/>
            <a:ext cx="1550100" cy="15501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197475" y="-802775"/>
            <a:ext cx="6749100" cy="67491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8334450" y="4139625"/>
            <a:ext cx="424800" cy="42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4308288" y="-1078650"/>
            <a:ext cx="2347200" cy="234720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/>
          <p:nvPr/>
        </p:nvSpPr>
        <p:spPr>
          <a:xfrm>
            <a:off x="4047750" y="805125"/>
            <a:ext cx="1048500" cy="10485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1880850" y="1920300"/>
            <a:ext cx="5382300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◎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96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9225" y="2988350"/>
            <a:ext cx="802800" cy="803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-442225" y="3999900"/>
            <a:ext cx="1695900" cy="169590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1334025" y="-231725"/>
            <a:ext cx="1666800" cy="16668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550525" y="710300"/>
            <a:ext cx="481500" cy="48180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1032025" y="3791450"/>
            <a:ext cx="304800" cy="3048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1217050" y="1311325"/>
            <a:ext cx="304800" cy="304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7744475" y="1473300"/>
            <a:ext cx="1048500" cy="10485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8050675" y="2042175"/>
            <a:ext cx="1520100" cy="152010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7969775" y="3713850"/>
            <a:ext cx="597900" cy="59820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8608775" y="1192100"/>
            <a:ext cx="184200" cy="1842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4572000" y="909050"/>
            <a:ext cx="36396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4572000" y="1525754"/>
            <a:ext cx="3639600" cy="278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580275" y="751950"/>
            <a:ext cx="3639600" cy="3639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-295650" y="-356450"/>
            <a:ext cx="1057800" cy="10578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2836600" y="179825"/>
            <a:ext cx="978600" cy="97860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465975" y="3692750"/>
            <a:ext cx="1019400" cy="10194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485375" y="4559750"/>
            <a:ext cx="361500" cy="3615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364800" y="346950"/>
            <a:ext cx="274200" cy="2739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-472600" y="-533400"/>
            <a:ext cx="1411800" cy="14118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899000" y="242225"/>
            <a:ext cx="853800" cy="8538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1061150" y="142950"/>
            <a:ext cx="538500" cy="5382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935875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5650849" y="1550150"/>
            <a:ext cx="25605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358950" y="2194400"/>
            <a:ext cx="2347200" cy="234720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98450" y="-321125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198450" y="420475"/>
            <a:ext cx="657600" cy="6576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1177051" y="657475"/>
            <a:ext cx="846900" cy="84690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887650" y="4142300"/>
            <a:ext cx="1207800" cy="12078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153675" y="4799600"/>
            <a:ext cx="550500" cy="5505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1172525" y="1696950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7844250" y="6192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7515500" y="-72500"/>
            <a:ext cx="397500" cy="3975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>
            <a:off x="8651500" y="1030850"/>
            <a:ext cx="304800" cy="304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"/>
          <p:cNvSpPr/>
          <p:nvPr/>
        </p:nvSpPr>
        <p:spPr>
          <a:xfrm>
            <a:off x="8097900" y="167450"/>
            <a:ext cx="741600" cy="74160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"/>
          <p:cNvSpPr/>
          <p:nvPr/>
        </p:nvSpPr>
        <p:spPr>
          <a:xfrm>
            <a:off x="8394750" y="15043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7"/>
          <p:cNvSpPr/>
          <p:nvPr/>
        </p:nvSpPr>
        <p:spPr>
          <a:xfrm>
            <a:off x="-205625" y="2347725"/>
            <a:ext cx="2040600" cy="204060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"/>
          <p:cNvSpPr/>
          <p:nvPr/>
        </p:nvSpPr>
        <p:spPr>
          <a:xfrm>
            <a:off x="305125" y="-214450"/>
            <a:ext cx="765300" cy="7653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7"/>
          <p:cNvSpPr/>
          <p:nvPr/>
        </p:nvSpPr>
        <p:spPr>
          <a:xfrm>
            <a:off x="8532600" y="911950"/>
            <a:ext cx="542700" cy="5427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-164200" y="686175"/>
            <a:ext cx="550500" cy="5505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204500" y="3898800"/>
            <a:ext cx="447000" cy="44700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0425" y="-196925"/>
            <a:ext cx="741600" cy="74160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419100" y="686175"/>
            <a:ext cx="188100" cy="1881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8333725" y="4482500"/>
            <a:ext cx="978600" cy="97860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41750" y="4449750"/>
            <a:ext cx="397500" cy="3975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956300" y="4058696"/>
            <a:ext cx="287100" cy="2871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-164200" y="4277700"/>
            <a:ext cx="741600" cy="74160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8568725" y="4717500"/>
            <a:ext cx="508500" cy="50850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077475" y="224125"/>
            <a:ext cx="304800" cy="3048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553248" y="328373"/>
            <a:ext cx="585600" cy="585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8876350" y="1187325"/>
            <a:ext cx="447000" cy="44700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8449000" y="224125"/>
            <a:ext cx="794400" cy="79440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100425" y="3830625"/>
            <a:ext cx="304800" cy="304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419100" y="-1581150"/>
            <a:ext cx="8305800" cy="830580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935875" y="1525758"/>
            <a:ext cx="52755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2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>
            <a:spLocks noGrp="1"/>
          </p:cNvSpPr>
          <p:nvPr>
            <p:ph type="ctrTitle"/>
          </p:nvPr>
        </p:nvSpPr>
        <p:spPr>
          <a:xfrm>
            <a:off x="2255425" y="1991825"/>
            <a:ext cx="46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 err="1"/>
              <a:t>Konsep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br>
              <a:rPr lang="en-US" b="1" dirty="0"/>
            </a:br>
            <a:br>
              <a:rPr lang="en-US" b="1" dirty="0"/>
            </a:br>
            <a:r>
              <a:rPr lang="en-US" sz="1200" b="1" dirty="0" err="1"/>
              <a:t>Dewi</a:t>
            </a:r>
            <a:r>
              <a:rPr lang="en-US" sz="1200" b="1" dirty="0"/>
              <a:t> </a:t>
            </a:r>
            <a:r>
              <a:rPr lang="en-US" sz="1200" b="1" dirty="0" err="1"/>
              <a:t>Silvialestari</a:t>
            </a:r>
            <a:r>
              <a:rPr lang="en-US" sz="1200" b="1" dirty="0"/>
              <a:t>, M. </a:t>
            </a:r>
            <a:r>
              <a:rPr lang="en-US" sz="1200" b="1"/>
              <a:t>Si.</a:t>
            </a:r>
            <a:endParaRPr lang="en-US" sz="1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ctrTitle" idx="4294967295"/>
          </p:nvPr>
        </p:nvSpPr>
        <p:spPr>
          <a:xfrm>
            <a:off x="1304925" y="135550"/>
            <a:ext cx="6534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dirty="0"/>
              <a:t>7 </a:t>
            </a:r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/>
              <a:t>Kunci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Komunikasi</a:t>
            </a:r>
            <a:r>
              <a:rPr lang="en-US" sz="3200" dirty="0"/>
              <a:t> </a:t>
            </a:r>
            <a:r>
              <a:rPr lang="en-US" sz="3200" dirty="0" err="1"/>
              <a:t>Organisasi</a:t>
            </a:r>
            <a:endParaRPr sz="3200" dirty="0"/>
          </a:p>
        </p:txBody>
      </p:sp>
      <p:sp>
        <p:nvSpPr>
          <p:cNvPr id="243" name="Google Shape;243;p19"/>
          <p:cNvSpPr/>
          <p:nvPr/>
        </p:nvSpPr>
        <p:spPr>
          <a:xfrm>
            <a:off x="2962275" y="1543050"/>
            <a:ext cx="704700" cy="7047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"/>
          <p:cNvSpPr/>
          <p:nvPr/>
        </p:nvSpPr>
        <p:spPr>
          <a:xfrm>
            <a:off x="5295900" y="2897050"/>
            <a:ext cx="971700" cy="971700"/>
          </a:xfrm>
          <a:prstGeom prst="donut">
            <a:avLst>
              <a:gd name="adj" fmla="val 12811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EBE0AA-72D9-49BF-817D-2469C8552F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662878"/>
              </p:ext>
            </p:extLst>
          </p:nvPr>
        </p:nvGraphicFramePr>
        <p:xfrm>
          <a:off x="1304775" y="1149350"/>
          <a:ext cx="64951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"/>
          <p:cNvSpPr txBox="1">
            <a:spLocks noGrp="1"/>
          </p:cNvSpPr>
          <p:nvPr>
            <p:ph type="body" idx="1"/>
          </p:nvPr>
        </p:nvSpPr>
        <p:spPr>
          <a:xfrm>
            <a:off x="4572000" y="1982951"/>
            <a:ext cx="3639600" cy="19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dirty="0"/>
          </a:p>
        </p:txBody>
      </p:sp>
      <p:sp>
        <p:nvSpPr>
          <p:cNvPr id="275" name="Google Shape;275;p22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4AF0DA-DB5E-47D2-A276-E254FB574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49668-8DA6-4628-A305-4905F374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87" y="885595"/>
            <a:ext cx="3372309" cy="33723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asil gambar untuk gambar proses komunikasi">
            <a:extLst>
              <a:ext uri="{FF2B5EF4-FFF2-40B4-BE49-F238E27FC236}">
                <a16:creationId xmlns:a16="http://schemas.microsoft.com/office/drawing/2014/main" id="{E13BD6D5-2360-4B5B-97D5-A1A812A27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400"/>
            <a:ext cx="8229600" cy="414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30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7" name="Google Shape;377;p30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AC4704F0-8DCD-470F-8139-F0E2D1CBE6ED}"/>
              </a:ext>
            </a:extLst>
          </p:cNvPr>
          <p:cNvSpPr/>
          <p:nvPr/>
        </p:nvSpPr>
        <p:spPr>
          <a:xfrm>
            <a:off x="1600200" y="1728570"/>
            <a:ext cx="1752600" cy="533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BBB0E-A936-4CCC-9168-076A6039710E}"/>
              </a:ext>
            </a:extLst>
          </p:cNvPr>
          <p:cNvSpPr txBox="1"/>
          <p:nvPr/>
        </p:nvSpPr>
        <p:spPr>
          <a:xfrm>
            <a:off x="762000" y="421892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Pengirim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AC12D3-40B7-4F08-8622-565C46AEF054}"/>
              </a:ext>
            </a:extLst>
          </p:cNvPr>
          <p:cNvSpPr txBox="1"/>
          <p:nvPr/>
        </p:nvSpPr>
        <p:spPr>
          <a:xfrm>
            <a:off x="7543800" y="421892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Penerima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981C9-3657-4A56-B4FA-CB31222F0579}"/>
              </a:ext>
            </a:extLst>
          </p:cNvPr>
          <p:cNvSpPr txBox="1"/>
          <p:nvPr/>
        </p:nvSpPr>
        <p:spPr>
          <a:xfrm>
            <a:off x="4191000" y="18762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7F6FD1-2DC3-4B23-A274-8563E22CA4DB}"/>
              </a:ext>
            </a:extLst>
          </p:cNvPr>
          <p:cNvSpPr txBox="1"/>
          <p:nvPr/>
        </p:nvSpPr>
        <p:spPr>
          <a:xfrm>
            <a:off x="2057400" y="1876247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Pesan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456DAAB-7B65-4455-A6B8-DDF84D5BFA74}"/>
              </a:ext>
            </a:extLst>
          </p:cNvPr>
          <p:cNvSpPr/>
          <p:nvPr/>
        </p:nvSpPr>
        <p:spPr>
          <a:xfrm rot="10800000">
            <a:off x="6147343" y="1157941"/>
            <a:ext cx="1524000" cy="533400"/>
          </a:xfrm>
          <a:prstGeom prst="wedgeRoundRectCallout">
            <a:avLst>
              <a:gd name="adj1" fmla="val -53881"/>
              <a:gd name="adj2" fmla="val -93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3C76CD-2FEF-4773-ABDE-3E5C09F65DB7}"/>
              </a:ext>
            </a:extLst>
          </p:cNvPr>
          <p:cNvSpPr txBox="1"/>
          <p:nvPr/>
        </p:nvSpPr>
        <p:spPr>
          <a:xfrm>
            <a:off x="6425978" y="1263692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Umpan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balik</a:t>
            </a:r>
            <a:endParaRPr lang="en-US" sz="12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/>
              <a:t>Kesimpulan</a:t>
            </a: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B9CDFB-5E8E-4248-83C9-E04BA620C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088095"/>
              </p:ext>
            </p:extLst>
          </p:nvPr>
        </p:nvGraphicFramePr>
        <p:xfrm>
          <a:off x="1524000" y="1024568"/>
          <a:ext cx="6096000" cy="357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825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 idx="4294967295"/>
          </p:nvPr>
        </p:nvSpPr>
        <p:spPr>
          <a:xfrm>
            <a:off x="1934250" y="1545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dirty="0"/>
              <a:t>Kesimpulan</a:t>
            </a:r>
          </a:p>
        </p:txBody>
      </p:sp>
      <p:sp>
        <p:nvSpPr>
          <p:cNvPr id="290" name="Google Shape;290;p24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6B9CDFB-5E8E-4248-83C9-E04BA620C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97261"/>
              </p:ext>
            </p:extLst>
          </p:nvPr>
        </p:nvGraphicFramePr>
        <p:xfrm>
          <a:off x="1524000" y="1024568"/>
          <a:ext cx="6096000" cy="3579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0836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Thanks!</a:t>
            </a:r>
            <a:endParaRPr sz="4800"/>
          </a:p>
        </p:txBody>
      </p:sp>
      <p:sp>
        <p:nvSpPr>
          <p:cNvPr id="434" name="Google Shape;434;p37"/>
          <p:cNvSpPr txBox="1">
            <a:spLocks noGrp="1"/>
          </p:cNvSpPr>
          <p:nvPr>
            <p:ph type="subTitle" idx="4294967295"/>
          </p:nvPr>
        </p:nvSpPr>
        <p:spPr>
          <a:xfrm>
            <a:off x="1275150" y="3229400"/>
            <a:ext cx="6593700" cy="7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ACC3"/>
                </a:solidFill>
              </a:rPr>
              <a:t>Any questions?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00ACC3"/>
                </a:solidFill>
              </a:rPr>
              <a:t>de</a:t>
            </a:r>
            <a:r>
              <a:rPr lang="en" sz="1200" b="1" dirty="0">
                <a:solidFill>
                  <a:srgbClr val="00ACC3"/>
                </a:solidFill>
              </a:rPr>
              <a:t>wi.silvia@upj.ac.id</a:t>
            </a:r>
            <a:endParaRPr sz="1100" b="1" dirty="0">
              <a:solidFill>
                <a:srgbClr val="00ACC3"/>
              </a:solidFill>
            </a:endParaRPr>
          </a:p>
        </p:txBody>
      </p:sp>
      <p:sp>
        <p:nvSpPr>
          <p:cNvPr id="436" name="Google Shape;436;p37"/>
          <p:cNvSpPr/>
          <p:nvPr/>
        </p:nvSpPr>
        <p:spPr>
          <a:xfrm>
            <a:off x="4073931" y="2091663"/>
            <a:ext cx="996143" cy="996143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935875" y="909050"/>
            <a:ext cx="5275500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sz="2400" dirty="0"/>
          </a:p>
        </p:txBody>
      </p:sp>
      <p:sp>
        <p:nvSpPr>
          <p:cNvPr id="201" name="Google Shape;201;p14"/>
          <p:cNvSpPr txBox="1"/>
          <p:nvPr/>
        </p:nvSpPr>
        <p:spPr>
          <a:xfrm>
            <a:off x="2953324" y="1730549"/>
            <a:ext cx="4949442" cy="292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Persepsi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dalam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komunikasi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organisasi</a:t>
            </a:r>
            <a:endParaRPr lang="en-US" sz="2000" dirty="0">
              <a:solidFill>
                <a:srgbClr val="617A86"/>
              </a:solidFill>
              <a:latin typeface="Varela Round"/>
              <a:cs typeface="Varela Round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Definisi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komunikasi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organisasi</a:t>
            </a:r>
            <a:endParaRPr lang="en-US" sz="2000" dirty="0">
              <a:solidFill>
                <a:srgbClr val="617A86"/>
              </a:solidFill>
              <a:latin typeface="Varela Round"/>
              <a:cs typeface="Varela Round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Konsep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Kunci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Komunikasi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Organisasi</a:t>
            </a:r>
            <a:endParaRPr lang="en-US" sz="2000" dirty="0">
              <a:solidFill>
                <a:srgbClr val="617A86"/>
              </a:solidFill>
              <a:latin typeface="Varela Round"/>
              <a:cs typeface="Varela Round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Unsur-Unsur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dalam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komunikasi</a:t>
            </a:r>
            <a:r>
              <a:rPr lang="en-US" sz="2000" dirty="0">
                <a:solidFill>
                  <a:srgbClr val="617A86"/>
                </a:solidFill>
                <a:latin typeface="Varela Round"/>
                <a:cs typeface="Varela Round"/>
              </a:rPr>
              <a:t> </a:t>
            </a:r>
            <a:r>
              <a:rPr lang="en-US" sz="2000" dirty="0" err="1">
                <a:solidFill>
                  <a:srgbClr val="617A86"/>
                </a:solidFill>
                <a:latin typeface="Varela Round"/>
                <a:cs typeface="Varela Round"/>
              </a:rPr>
              <a:t>organisasi</a:t>
            </a:r>
            <a:endParaRPr sz="2000" dirty="0">
              <a:solidFill>
                <a:srgbClr val="617A86"/>
              </a:solidFill>
              <a:latin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14"/>
          <p:cNvSpPr txBox="1">
            <a:spLocks noGrp="1"/>
          </p:cNvSpPr>
          <p:nvPr>
            <p:ph type="sldNum" idx="12"/>
          </p:nvPr>
        </p:nvSpPr>
        <p:spPr>
          <a:xfrm>
            <a:off x="8635625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Persepsi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sz="2400"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1</a:t>
            </a:r>
            <a:endParaRPr sz="9600" b="1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867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800" dirty="0" err="1"/>
              <a:t>Persepsi</a:t>
            </a:r>
            <a:r>
              <a:rPr lang="en-US" sz="4800" dirty="0"/>
              <a:t> </a:t>
            </a:r>
            <a:r>
              <a:rPr lang="en-US" sz="4800" dirty="0" err="1"/>
              <a:t>Komunikasi</a:t>
            </a:r>
            <a:r>
              <a:rPr lang="en-US" sz="4800" dirty="0"/>
              <a:t> </a:t>
            </a:r>
            <a:r>
              <a:rPr lang="en-US" sz="4800" dirty="0" err="1"/>
              <a:t>Organisasi</a:t>
            </a:r>
            <a:r>
              <a:rPr lang="en-US" sz="4800" dirty="0"/>
              <a:t> </a:t>
            </a:r>
            <a:r>
              <a:rPr lang="en-US" sz="4800" dirty="0" err="1"/>
              <a:t>Menurut</a:t>
            </a:r>
            <a:r>
              <a:rPr lang="en-US" sz="4800" dirty="0"/>
              <a:t> Ahli</a:t>
            </a:r>
            <a:endParaRPr sz="4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6EDDB6-D14B-44C4-BA64-DE063A50F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4297139"/>
              </p:ext>
            </p:extLst>
          </p:nvPr>
        </p:nvGraphicFramePr>
        <p:xfrm>
          <a:off x="1275149" y="1788405"/>
          <a:ext cx="6708407" cy="317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FBCA8-3CB6-45EA-B959-E6E76D7B379B}"/>
              </a:ext>
            </a:extLst>
          </p:cNvPr>
          <p:cNvSpPr txBox="1"/>
          <p:nvPr/>
        </p:nvSpPr>
        <p:spPr>
          <a:xfrm>
            <a:off x="1275149" y="4509571"/>
            <a:ext cx="2180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Note: </a:t>
            </a:r>
            <a:r>
              <a:rPr lang="en-US" dirty="0" err="1">
                <a:latin typeface="+mn-lt"/>
              </a:rPr>
              <a:t>transaksi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informasi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6689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4800" dirty="0" err="1"/>
              <a:t>Persepsi</a:t>
            </a:r>
            <a:r>
              <a:rPr lang="en-US" sz="4800" dirty="0"/>
              <a:t> </a:t>
            </a:r>
            <a:r>
              <a:rPr lang="en-US" sz="4800" dirty="0" err="1"/>
              <a:t>Komunikasi</a:t>
            </a:r>
            <a:r>
              <a:rPr lang="en-US" sz="4800" dirty="0"/>
              <a:t> </a:t>
            </a:r>
            <a:r>
              <a:rPr lang="en-US" sz="4800" dirty="0" err="1"/>
              <a:t>Organisasi</a:t>
            </a:r>
            <a:r>
              <a:rPr lang="en-US" sz="4800" dirty="0"/>
              <a:t> </a:t>
            </a:r>
            <a:r>
              <a:rPr lang="en-US" sz="4800" dirty="0" err="1"/>
              <a:t>Menurut</a:t>
            </a:r>
            <a:r>
              <a:rPr lang="en-US" sz="4800" dirty="0"/>
              <a:t> Ahli</a:t>
            </a:r>
            <a:endParaRPr sz="4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6EDDB6-D14B-44C4-BA64-DE063A50F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058247"/>
              </p:ext>
            </p:extLst>
          </p:nvPr>
        </p:nvGraphicFramePr>
        <p:xfrm>
          <a:off x="1275149" y="1788405"/>
          <a:ext cx="6708407" cy="317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D91FC-B28F-49A3-A45E-E0E0FE6ED8A7}"/>
              </a:ext>
            </a:extLst>
          </p:cNvPr>
          <p:cNvSpPr txBox="1"/>
          <p:nvPr/>
        </p:nvSpPr>
        <p:spPr>
          <a:xfrm>
            <a:off x="1303664" y="4498555"/>
            <a:ext cx="194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</a:t>
            </a:r>
            <a:r>
              <a:rPr lang="en-US" dirty="0" err="1"/>
              <a:t>cakupan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68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ctrTitle" idx="4294967295"/>
          </p:nvPr>
        </p:nvSpPr>
        <p:spPr>
          <a:xfrm>
            <a:off x="685800" y="338439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 err="1"/>
              <a:t>Persepsi</a:t>
            </a:r>
            <a:r>
              <a:rPr lang="en-US" sz="3600" dirty="0"/>
              <a:t> </a:t>
            </a:r>
            <a:r>
              <a:rPr lang="en-US" sz="3600" dirty="0" err="1"/>
              <a:t>Komunikasi</a:t>
            </a:r>
            <a:r>
              <a:rPr lang="en-US" sz="3600" dirty="0"/>
              <a:t> </a:t>
            </a:r>
            <a:r>
              <a:rPr lang="en-US" sz="3600" dirty="0" err="1"/>
              <a:t>Organisasi</a:t>
            </a:r>
            <a:endParaRPr sz="36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6EDDB6-D14B-44C4-BA64-DE063A50F3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178309"/>
              </p:ext>
            </p:extLst>
          </p:nvPr>
        </p:nvGraphicFramePr>
        <p:xfrm>
          <a:off x="1275149" y="1788405"/>
          <a:ext cx="6708407" cy="317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3" name="Google Shape;213;p15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52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sz="2400"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2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1105359" y="1920300"/>
            <a:ext cx="6558708" cy="2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en-US" dirty="0" err="1"/>
              <a:t>Menurut</a:t>
            </a:r>
            <a:r>
              <a:rPr lang="en-US" dirty="0"/>
              <a:t> Goldhaber,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u="sng" dirty="0"/>
              <a:t>proses </a:t>
            </a:r>
            <a:r>
              <a:rPr lang="en-US" b="1" u="sng" dirty="0" err="1"/>
              <a:t>menciptakan</a:t>
            </a:r>
            <a:r>
              <a:rPr lang="en-US" b="1" u="sng" dirty="0"/>
              <a:t> dan </a:t>
            </a:r>
            <a:r>
              <a:rPr lang="en-US" b="1" u="sng" dirty="0" err="1"/>
              <a:t>saling</a:t>
            </a:r>
            <a:r>
              <a:rPr lang="en-US" b="1" u="sng" dirty="0"/>
              <a:t> </a:t>
            </a:r>
            <a:r>
              <a:rPr lang="en-US" b="1" u="sng" dirty="0" err="1"/>
              <a:t>menukar</a:t>
            </a:r>
            <a:r>
              <a:rPr lang="en-US" b="1" u="sng" dirty="0"/>
              <a:t> </a:t>
            </a:r>
            <a:r>
              <a:rPr lang="en-US" b="1" u="sng" dirty="0" err="1"/>
              <a:t>pesan</a:t>
            </a:r>
            <a:r>
              <a:rPr lang="en-US" b="1" u="sng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b="1" dirty="0" err="1"/>
              <a:t>jaringan</a:t>
            </a:r>
            <a:r>
              <a:rPr lang="en-US" b="1" dirty="0"/>
              <a:t> </a:t>
            </a:r>
            <a:r>
              <a:rPr lang="en-US" b="1" u="sng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b="1" u="sng" dirty="0" err="1"/>
              <a:t>tergantung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b="1" u="sng" dirty="0" err="1"/>
              <a:t>untuk</a:t>
            </a:r>
            <a:r>
              <a:rPr lang="en-US" b="1" u="sng" dirty="0"/>
              <a:t> </a:t>
            </a:r>
            <a:r>
              <a:rPr lang="en-US" b="1" u="sng" dirty="0" err="1"/>
              <a:t>mencapai</a:t>
            </a:r>
            <a:r>
              <a:rPr lang="en-US" b="1" u="sng" dirty="0"/>
              <a:t> </a:t>
            </a:r>
            <a:r>
              <a:rPr lang="en-US" b="1" u="sng" dirty="0" err="1"/>
              <a:t>tujuannya</a:t>
            </a:r>
            <a:r>
              <a:rPr lang="en-US" u="sng" dirty="0"/>
              <a:t>.</a:t>
            </a:r>
          </a:p>
        </p:txBody>
      </p:sp>
      <p:sp>
        <p:nvSpPr>
          <p:cNvPr id="227" name="Google Shape;227;p17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ctrTitle"/>
          </p:nvPr>
        </p:nvSpPr>
        <p:spPr>
          <a:xfrm>
            <a:off x="1773750" y="2421550"/>
            <a:ext cx="55965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7 </a:t>
            </a:r>
            <a:r>
              <a:rPr lang="en-US" sz="2400" dirty="0" err="1"/>
              <a:t>Konsep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sz="2400" dirty="0"/>
          </a:p>
        </p:txBody>
      </p:sp>
      <p:sp>
        <p:nvSpPr>
          <p:cNvPr id="219" name="Google Shape;219;p16"/>
          <p:cNvSpPr txBox="1">
            <a:spLocks noGrp="1"/>
          </p:cNvSpPr>
          <p:nvPr>
            <p:ph type="subTitle" idx="1"/>
          </p:nvPr>
        </p:nvSpPr>
        <p:spPr>
          <a:xfrm>
            <a:off x="1773750" y="3449654"/>
            <a:ext cx="5596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0;p16"/>
          <p:cNvSpPr txBox="1"/>
          <p:nvPr/>
        </p:nvSpPr>
        <p:spPr>
          <a:xfrm>
            <a:off x="3050275" y="47550"/>
            <a:ext cx="29754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00ACC3"/>
                </a:solidFill>
                <a:latin typeface="Varela Round"/>
                <a:ea typeface="Varela Round"/>
                <a:cs typeface="Varela Round"/>
                <a:sym typeface="Varela Round"/>
              </a:rPr>
              <a:t>3</a:t>
            </a:r>
            <a:endParaRPr sz="9600" b="1" dirty="0">
              <a:solidFill>
                <a:srgbClr val="00ACC3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16"/>
          <p:cNvSpPr txBox="1">
            <a:spLocks noGrp="1"/>
          </p:cNvSpPr>
          <p:nvPr>
            <p:ph type="sldNum" idx="12"/>
          </p:nvPr>
        </p:nvSpPr>
        <p:spPr>
          <a:xfrm>
            <a:off x="4337100" y="4751625"/>
            <a:ext cx="4698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205914"/>
      </p:ext>
    </p:extLst>
  </p:cSld>
  <p:clrMapOvr>
    <a:masterClrMapping/>
  </p:clrMapOvr>
</p:sld>
</file>

<file path=ppt/theme/theme1.xml><?xml version="1.0" encoding="utf-8"?>
<a:theme xmlns:a="http://schemas.openxmlformats.org/drawingml/2006/main" name="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430</Words>
  <Application>Microsoft Office PowerPoint</Application>
  <PresentationFormat>On-screen Show (16:9)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Nixie One</vt:lpstr>
      <vt:lpstr>Arial</vt:lpstr>
      <vt:lpstr>Varela Round</vt:lpstr>
      <vt:lpstr>Wingdings</vt:lpstr>
      <vt:lpstr>Puck template</vt:lpstr>
      <vt:lpstr>Konsep Komunikasi Organisasi  Dewi Silvialestari, M. Si.</vt:lpstr>
      <vt:lpstr>Konsep Komunikasi Organisasi</vt:lpstr>
      <vt:lpstr>Persepsi Komunikasi Organisasi</vt:lpstr>
      <vt:lpstr>Persepsi Komunikasi Organisasi Menurut Ahli</vt:lpstr>
      <vt:lpstr>Persepsi Komunikasi Organisasi Menurut Ahli</vt:lpstr>
      <vt:lpstr>Persepsi Komunikasi Organisasi</vt:lpstr>
      <vt:lpstr>Definisi Komunikasi Organisasi</vt:lpstr>
      <vt:lpstr>PowerPoint Presentation</vt:lpstr>
      <vt:lpstr>7 Konsep Kunci Komunikasi Organisasi</vt:lpstr>
      <vt:lpstr>7 Konsep Kunci  Komunikasi Organisasi</vt:lpstr>
      <vt:lpstr>PowerPoint Presentation</vt:lpstr>
      <vt:lpstr>PowerPoint Presentation</vt:lpstr>
      <vt:lpstr>Kesimpulan</vt:lpstr>
      <vt:lpstr>Kesimpulan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Komunikasi Organisasi</dc:title>
  <dc:creator>DELL</dc:creator>
  <cp:lastModifiedBy>DELL</cp:lastModifiedBy>
  <cp:revision>20</cp:revision>
  <dcterms:modified xsi:type="dcterms:W3CDTF">2019-09-01T17:07:34Z</dcterms:modified>
</cp:coreProperties>
</file>