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7E1B0-7CFE-4D08-B78F-312C9B9C2B9B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9A3575E7-6A1E-4F1A-B927-9D0854B83665}">
      <dgm:prSet phldrT="[Text]"/>
      <dgm:spPr/>
      <dgm:t>
        <a:bodyPr/>
        <a:lstStyle/>
        <a:p>
          <a:pPr algn="l">
            <a:lnSpc>
              <a:spcPct val="100000"/>
            </a:lnSpc>
          </a:pPr>
          <a:r>
            <a:rPr lang="en-US" dirty="0" smtClean="0">
              <a:latin typeface="Lemon/Milk" pitchFamily="34" charset="0"/>
            </a:rPr>
            <a:t>Stimulus</a:t>
          </a:r>
          <a:endParaRPr lang="id-ID" dirty="0">
            <a:latin typeface="Lemon/Milk" pitchFamily="34" charset="0"/>
          </a:endParaRPr>
        </a:p>
      </dgm:t>
    </dgm:pt>
    <dgm:pt modelId="{8529A3CD-900E-4B47-94C5-B5BCA6CB5CA8}" type="parTrans" cxnId="{393257A1-1632-4B2B-A8C7-9A7D742E0429}">
      <dgm:prSet/>
      <dgm:spPr/>
      <dgm:t>
        <a:bodyPr/>
        <a:lstStyle/>
        <a:p>
          <a:pPr algn="l">
            <a:lnSpc>
              <a:spcPct val="100000"/>
            </a:lnSpc>
          </a:pPr>
          <a:endParaRPr lang="id-ID">
            <a:latin typeface="Lemon/Milk" pitchFamily="34" charset="0"/>
          </a:endParaRPr>
        </a:p>
      </dgm:t>
    </dgm:pt>
    <dgm:pt modelId="{7C33FE4F-A159-451F-9BCF-4AFE921AC475}" type="sibTrans" cxnId="{393257A1-1632-4B2B-A8C7-9A7D742E0429}">
      <dgm:prSet/>
      <dgm:spPr/>
      <dgm:t>
        <a:bodyPr/>
        <a:lstStyle/>
        <a:p>
          <a:pPr algn="l">
            <a:lnSpc>
              <a:spcPct val="100000"/>
            </a:lnSpc>
          </a:pPr>
          <a:endParaRPr lang="id-ID">
            <a:latin typeface="Lemon/Milk" pitchFamily="34" charset="0"/>
          </a:endParaRPr>
        </a:p>
      </dgm:t>
    </dgm:pt>
    <dgm:pt modelId="{F690947D-03C1-4542-8B0D-4373F4055DFF}">
      <dgm:prSet phldrT="[Text]"/>
      <dgm:spPr/>
      <dgm:t>
        <a:bodyPr/>
        <a:lstStyle/>
        <a:p>
          <a:pPr algn="l">
            <a:lnSpc>
              <a:spcPct val="100000"/>
            </a:lnSpc>
          </a:pPr>
          <a:r>
            <a:rPr lang="en-US" dirty="0" err="1" smtClean="0">
              <a:latin typeface="Lemon/Milk" pitchFamily="34" charset="0"/>
            </a:rPr>
            <a:t>Respons</a:t>
          </a:r>
          <a:endParaRPr lang="en-US" dirty="0" smtClean="0">
            <a:latin typeface="Lemon/Milk" pitchFamily="34" charset="0"/>
          </a:endParaRPr>
        </a:p>
        <a:p>
          <a:pPr algn="l">
            <a:lnSpc>
              <a:spcPct val="100000"/>
            </a:lnSpc>
          </a:pPr>
          <a:r>
            <a:rPr lang="en-US" dirty="0" err="1" smtClean="0">
              <a:latin typeface="Lemon/Milk" pitchFamily="34" charset="0"/>
            </a:rPr>
            <a:t>Psikologi</a:t>
          </a:r>
          <a:endParaRPr lang="id-ID" dirty="0">
            <a:latin typeface="Lemon/Milk" pitchFamily="34" charset="0"/>
          </a:endParaRPr>
        </a:p>
      </dgm:t>
    </dgm:pt>
    <dgm:pt modelId="{CD47DB01-80BD-478F-ADBA-0E1CB651F149}" type="parTrans" cxnId="{D881A035-643C-4547-94C2-E89821C16270}">
      <dgm:prSet/>
      <dgm:spPr/>
      <dgm:t>
        <a:bodyPr/>
        <a:lstStyle/>
        <a:p>
          <a:pPr algn="l">
            <a:lnSpc>
              <a:spcPct val="100000"/>
            </a:lnSpc>
          </a:pPr>
          <a:endParaRPr lang="id-ID">
            <a:latin typeface="Lemon/Milk" pitchFamily="34" charset="0"/>
          </a:endParaRPr>
        </a:p>
      </dgm:t>
    </dgm:pt>
    <dgm:pt modelId="{591E1971-A4AA-4184-A61C-4AE9E8EA7862}" type="sibTrans" cxnId="{D881A035-643C-4547-94C2-E89821C16270}">
      <dgm:prSet/>
      <dgm:spPr/>
      <dgm:t>
        <a:bodyPr/>
        <a:lstStyle/>
        <a:p>
          <a:pPr algn="l">
            <a:lnSpc>
              <a:spcPct val="100000"/>
            </a:lnSpc>
          </a:pPr>
          <a:endParaRPr lang="id-ID">
            <a:latin typeface="Lemon/Milk" pitchFamily="34" charset="0"/>
          </a:endParaRPr>
        </a:p>
      </dgm:t>
    </dgm:pt>
    <dgm:pt modelId="{C2A8D28E-DAD1-40D9-96B2-D99A47D4B319}">
      <dgm:prSet phldrT="[Text]"/>
      <dgm:spPr/>
      <dgm:t>
        <a:bodyPr/>
        <a:lstStyle/>
        <a:p>
          <a:pPr algn="l">
            <a:lnSpc>
              <a:spcPct val="100000"/>
            </a:lnSpc>
          </a:pPr>
          <a:r>
            <a:rPr lang="en-US" dirty="0" err="1" smtClean="0">
              <a:latin typeface="Lemon/Milk" pitchFamily="34" charset="0"/>
            </a:rPr>
            <a:t>Emosi</a:t>
          </a:r>
          <a:endParaRPr lang="id-ID" dirty="0">
            <a:latin typeface="Lemon/Milk" pitchFamily="34" charset="0"/>
          </a:endParaRPr>
        </a:p>
      </dgm:t>
    </dgm:pt>
    <dgm:pt modelId="{B42A92B7-6F62-41C9-9085-20CED6C352F8}" type="parTrans" cxnId="{FF717819-E97F-4EDD-A9DE-4A7847895DDD}">
      <dgm:prSet/>
      <dgm:spPr/>
      <dgm:t>
        <a:bodyPr/>
        <a:lstStyle/>
        <a:p>
          <a:pPr algn="l">
            <a:lnSpc>
              <a:spcPct val="100000"/>
            </a:lnSpc>
          </a:pPr>
          <a:endParaRPr lang="id-ID">
            <a:latin typeface="Lemon/Milk" pitchFamily="34" charset="0"/>
          </a:endParaRPr>
        </a:p>
      </dgm:t>
    </dgm:pt>
    <dgm:pt modelId="{E9593599-026D-49F3-96C7-BC74BA84BE6F}" type="sibTrans" cxnId="{FF717819-E97F-4EDD-A9DE-4A7847895DDD}">
      <dgm:prSet/>
      <dgm:spPr/>
      <dgm:t>
        <a:bodyPr/>
        <a:lstStyle/>
        <a:p>
          <a:pPr algn="l">
            <a:lnSpc>
              <a:spcPct val="100000"/>
            </a:lnSpc>
          </a:pPr>
          <a:endParaRPr lang="id-ID">
            <a:latin typeface="Lemon/Milk" pitchFamily="34" charset="0"/>
          </a:endParaRPr>
        </a:p>
      </dgm:t>
    </dgm:pt>
    <dgm:pt modelId="{BF5C01BA-5C66-44F7-9536-0BA212773822}" type="pres">
      <dgm:prSet presAssocID="{69F7E1B0-7CFE-4D08-B78F-312C9B9C2B9B}" presName="Name0" presStyleCnt="0">
        <dgm:presLayoutVars>
          <dgm:dir/>
          <dgm:animLvl val="lvl"/>
          <dgm:resizeHandles val="exact"/>
        </dgm:presLayoutVars>
      </dgm:prSet>
      <dgm:spPr/>
    </dgm:pt>
    <dgm:pt modelId="{1229733F-027C-4470-87BF-8C0D15009A3C}" type="pres">
      <dgm:prSet presAssocID="{9A3575E7-6A1E-4F1A-B927-9D0854B8366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0F50049-DC9E-41D8-AF80-49EA6F81A30D}" type="pres">
      <dgm:prSet presAssocID="{7C33FE4F-A159-451F-9BCF-4AFE921AC475}" presName="parTxOnlySpace" presStyleCnt="0"/>
      <dgm:spPr/>
    </dgm:pt>
    <dgm:pt modelId="{B6CC6AAE-4942-4AB1-9681-DB21D163FA9E}" type="pres">
      <dgm:prSet presAssocID="{F690947D-03C1-4542-8B0D-4373F4055DF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F42DCC-687F-4653-8034-5E52F268C77A}" type="pres">
      <dgm:prSet presAssocID="{591E1971-A4AA-4184-A61C-4AE9E8EA7862}" presName="parTxOnlySpace" presStyleCnt="0"/>
      <dgm:spPr/>
    </dgm:pt>
    <dgm:pt modelId="{DF481595-54B1-459A-9A87-DF2A3BC27921}" type="pres">
      <dgm:prSet presAssocID="{C2A8D28E-DAD1-40D9-96B2-D99A47D4B31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18E0AB2-FBE3-479F-83B1-C75B9AA059F7}" type="presOf" srcId="{69F7E1B0-7CFE-4D08-B78F-312C9B9C2B9B}" destId="{BF5C01BA-5C66-44F7-9536-0BA212773822}" srcOrd="0" destOrd="0" presId="urn:microsoft.com/office/officeart/2005/8/layout/chevron1"/>
    <dgm:cxn modelId="{393257A1-1632-4B2B-A8C7-9A7D742E0429}" srcId="{69F7E1B0-7CFE-4D08-B78F-312C9B9C2B9B}" destId="{9A3575E7-6A1E-4F1A-B927-9D0854B83665}" srcOrd="0" destOrd="0" parTransId="{8529A3CD-900E-4B47-94C5-B5BCA6CB5CA8}" sibTransId="{7C33FE4F-A159-451F-9BCF-4AFE921AC475}"/>
    <dgm:cxn modelId="{6419F625-97BD-4689-9186-A2DE02204EC5}" type="presOf" srcId="{9A3575E7-6A1E-4F1A-B927-9D0854B83665}" destId="{1229733F-027C-4470-87BF-8C0D15009A3C}" srcOrd="0" destOrd="0" presId="urn:microsoft.com/office/officeart/2005/8/layout/chevron1"/>
    <dgm:cxn modelId="{526EF58D-F8D1-49A9-B30E-8367914EF34F}" type="presOf" srcId="{C2A8D28E-DAD1-40D9-96B2-D99A47D4B319}" destId="{DF481595-54B1-459A-9A87-DF2A3BC27921}" srcOrd="0" destOrd="0" presId="urn:microsoft.com/office/officeart/2005/8/layout/chevron1"/>
    <dgm:cxn modelId="{05A626D7-43C1-4AF1-9903-3B255F05A1A4}" type="presOf" srcId="{F690947D-03C1-4542-8B0D-4373F4055DFF}" destId="{B6CC6AAE-4942-4AB1-9681-DB21D163FA9E}" srcOrd="0" destOrd="0" presId="urn:microsoft.com/office/officeart/2005/8/layout/chevron1"/>
    <dgm:cxn modelId="{D881A035-643C-4547-94C2-E89821C16270}" srcId="{69F7E1B0-7CFE-4D08-B78F-312C9B9C2B9B}" destId="{F690947D-03C1-4542-8B0D-4373F4055DFF}" srcOrd="1" destOrd="0" parTransId="{CD47DB01-80BD-478F-ADBA-0E1CB651F149}" sibTransId="{591E1971-A4AA-4184-A61C-4AE9E8EA7862}"/>
    <dgm:cxn modelId="{FF717819-E97F-4EDD-A9DE-4A7847895DDD}" srcId="{69F7E1B0-7CFE-4D08-B78F-312C9B9C2B9B}" destId="{C2A8D28E-DAD1-40D9-96B2-D99A47D4B319}" srcOrd="2" destOrd="0" parTransId="{B42A92B7-6F62-41C9-9085-20CED6C352F8}" sibTransId="{E9593599-026D-49F3-96C7-BC74BA84BE6F}"/>
    <dgm:cxn modelId="{E3592C4B-F0DE-4A76-BFCC-19E4849D9FA0}" type="presParOf" srcId="{BF5C01BA-5C66-44F7-9536-0BA212773822}" destId="{1229733F-027C-4470-87BF-8C0D15009A3C}" srcOrd="0" destOrd="0" presId="urn:microsoft.com/office/officeart/2005/8/layout/chevron1"/>
    <dgm:cxn modelId="{4E9948E4-0F32-421D-8595-DAC335E5B15F}" type="presParOf" srcId="{BF5C01BA-5C66-44F7-9536-0BA212773822}" destId="{80F50049-DC9E-41D8-AF80-49EA6F81A30D}" srcOrd="1" destOrd="0" presId="urn:microsoft.com/office/officeart/2005/8/layout/chevron1"/>
    <dgm:cxn modelId="{C14265C7-3062-4F96-9D18-FC27E808BDBF}" type="presParOf" srcId="{BF5C01BA-5C66-44F7-9536-0BA212773822}" destId="{B6CC6AAE-4942-4AB1-9681-DB21D163FA9E}" srcOrd="2" destOrd="0" presId="urn:microsoft.com/office/officeart/2005/8/layout/chevron1"/>
    <dgm:cxn modelId="{4C113E29-412A-4B92-82CD-940D1D874B8D}" type="presParOf" srcId="{BF5C01BA-5C66-44F7-9536-0BA212773822}" destId="{10F42DCC-687F-4653-8034-5E52F268C77A}" srcOrd="3" destOrd="0" presId="urn:microsoft.com/office/officeart/2005/8/layout/chevron1"/>
    <dgm:cxn modelId="{E0783F8D-227E-4C42-A6B8-80053E4FDF68}" type="presParOf" srcId="{BF5C01BA-5C66-44F7-9536-0BA212773822}" destId="{DF481595-54B1-459A-9A87-DF2A3BC2792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25022DD-C6E1-4E32-B1D8-3B7D6572E75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A4163B7-2015-412C-B9E5-BD5F0BF1F427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Peristiwa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Eksternal</a:t>
          </a:r>
          <a:endParaRPr lang="id-ID" sz="1600" dirty="0">
            <a:latin typeface="Lemon/Milk" pitchFamily="34" charset="0"/>
          </a:endParaRPr>
        </a:p>
      </dgm:t>
    </dgm:pt>
    <dgm:pt modelId="{41ED5145-AA38-4EA2-A4DB-B6976F2C085E}" type="parTrans" cxnId="{13C87C5B-8584-471B-80E8-D9BD8667ACD7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649B7F14-C146-4B91-B03A-38E27D8EAB06}" type="sibTrans" cxnId="{13C87C5B-8584-471B-80E8-D9BD8667ACD7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AE14D2B0-6D72-45CA-BD7E-785C738E70AF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Respon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psikologis</a:t>
          </a:r>
          <a:endParaRPr lang="id-ID" sz="1600" dirty="0">
            <a:latin typeface="Lemon/Milk" pitchFamily="34" charset="0"/>
          </a:endParaRPr>
        </a:p>
      </dgm:t>
    </dgm:pt>
    <dgm:pt modelId="{5FDE0248-8C27-4945-BA30-23EE6501AB4D}" type="parTrans" cxnId="{721F8214-6FF2-40E0-B091-775E1821F4FC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83E68ECB-2360-486F-AA84-0C43A2B5970D}" type="sibTrans" cxnId="{721F8214-6FF2-40E0-B091-775E1821F4FC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DC3B0A74-4638-4B5F-8D37-C815CE408962}">
      <dgm:prSet phldrT="[Text]" custT="1"/>
      <dgm:spPr/>
      <dgm:t>
        <a:bodyPr/>
        <a:lstStyle/>
        <a:p>
          <a:r>
            <a:rPr lang="en-US" sz="1600" dirty="0" smtClean="0">
              <a:latin typeface="Lemon/Milk" pitchFamily="34" charset="0"/>
            </a:rPr>
            <a:t>Label </a:t>
          </a:r>
          <a:r>
            <a:rPr lang="en-US" sz="1600" dirty="0" err="1" smtClean="0">
              <a:latin typeface="Lemon/Milk" pitchFamily="34" charset="0"/>
            </a:rPr>
            <a:t>respons</a:t>
          </a:r>
          <a:endParaRPr lang="id-ID" sz="1600" dirty="0">
            <a:latin typeface="Lemon/Milk" pitchFamily="34" charset="0"/>
          </a:endParaRPr>
        </a:p>
      </dgm:t>
    </dgm:pt>
    <dgm:pt modelId="{D9F470E0-DEE3-4483-A83D-4B5A5D555103}" type="parTrans" cxnId="{75879795-031C-478D-A306-E42219288A1E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FFE0E757-7828-450E-81C1-E9EE38A2A27B}" type="sibTrans" cxnId="{75879795-031C-478D-A306-E42219288A1E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4F038B8B-51B8-4FF4-81A6-EC5B4F68892F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emosi</a:t>
          </a:r>
          <a:endParaRPr lang="id-ID" sz="1600" dirty="0">
            <a:latin typeface="Lemon/Milk" pitchFamily="34" charset="0"/>
          </a:endParaRPr>
        </a:p>
      </dgm:t>
    </dgm:pt>
    <dgm:pt modelId="{05A7EC71-A798-4790-B94E-3C9F4A618A7B}" type="parTrans" cxnId="{F0337FCA-8A5B-4191-B1DF-9DE107C25426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DFE9ABFB-4CEA-4C63-9DE3-64611C9E01A6}" type="sibTrans" cxnId="{F0337FCA-8A5B-4191-B1DF-9DE107C25426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543038BC-18D1-4DA0-966A-319695FF4F66}" type="pres">
      <dgm:prSet presAssocID="{525022DD-C6E1-4E32-B1D8-3B7D6572E750}" presName="Name0" presStyleCnt="0">
        <dgm:presLayoutVars>
          <dgm:dir/>
          <dgm:animLvl val="lvl"/>
          <dgm:resizeHandles val="exact"/>
        </dgm:presLayoutVars>
      </dgm:prSet>
      <dgm:spPr/>
    </dgm:pt>
    <dgm:pt modelId="{094E8741-7555-47AB-B329-B592CBDF8FC5}" type="pres">
      <dgm:prSet presAssocID="{BA4163B7-2015-412C-B9E5-BD5F0BF1F42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1C143A-22DB-4A50-8AEA-B8C47CADDC1F}" type="pres">
      <dgm:prSet presAssocID="{649B7F14-C146-4B91-B03A-38E27D8EAB06}" presName="parTxOnlySpace" presStyleCnt="0"/>
      <dgm:spPr/>
    </dgm:pt>
    <dgm:pt modelId="{B7E2049C-523F-42B7-B81D-178CB7D19681}" type="pres">
      <dgm:prSet presAssocID="{AE14D2B0-6D72-45CA-BD7E-785C738E70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411C21-FE73-466F-98BA-96CDA91071D0}" type="pres">
      <dgm:prSet presAssocID="{83E68ECB-2360-486F-AA84-0C43A2B5970D}" presName="parTxOnlySpace" presStyleCnt="0"/>
      <dgm:spPr/>
    </dgm:pt>
    <dgm:pt modelId="{CFDFD13D-47A0-419E-A255-7CC29C69665B}" type="pres">
      <dgm:prSet presAssocID="{DC3B0A74-4638-4B5F-8D37-C815CE40896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666921-CCF7-4E65-9B9E-B12481419DE9}" type="pres">
      <dgm:prSet presAssocID="{FFE0E757-7828-450E-81C1-E9EE38A2A27B}" presName="parTxOnlySpace" presStyleCnt="0"/>
      <dgm:spPr/>
    </dgm:pt>
    <dgm:pt modelId="{1616AAD3-05B9-4F83-98CC-50B8ED0DFFFC}" type="pres">
      <dgm:prSet presAssocID="{4F038B8B-51B8-4FF4-81A6-EC5B4F68892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E5D55DF-2326-4009-B58C-A73E5AB14097}" type="presOf" srcId="{4F038B8B-51B8-4FF4-81A6-EC5B4F68892F}" destId="{1616AAD3-05B9-4F83-98CC-50B8ED0DFFFC}" srcOrd="0" destOrd="0" presId="urn:microsoft.com/office/officeart/2005/8/layout/chevron1"/>
    <dgm:cxn modelId="{75879795-031C-478D-A306-E42219288A1E}" srcId="{525022DD-C6E1-4E32-B1D8-3B7D6572E750}" destId="{DC3B0A74-4638-4B5F-8D37-C815CE408962}" srcOrd="2" destOrd="0" parTransId="{D9F470E0-DEE3-4483-A83D-4B5A5D555103}" sibTransId="{FFE0E757-7828-450E-81C1-E9EE38A2A27B}"/>
    <dgm:cxn modelId="{0C5A44EC-49F9-46D1-ABBD-5BBAF851D15E}" type="presOf" srcId="{DC3B0A74-4638-4B5F-8D37-C815CE408962}" destId="{CFDFD13D-47A0-419E-A255-7CC29C69665B}" srcOrd="0" destOrd="0" presId="urn:microsoft.com/office/officeart/2005/8/layout/chevron1"/>
    <dgm:cxn modelId="{13C87C5B-8584-471B-80E8-D9BD8667ACD7}" srcId="{525022DD-C6E1-4E32-B1D8-3B7D6572E750}" destId="{BA4163B7-2015-412C-B9E5-BD5F0BF1F427}" srcOrd="0" destOrd="0" parTransId="{41ED5145-AA38-4EA2-A4DB-B6976F2C085E}" sibTransId="{649B7F14-C146-4B91-B03A-38E27D8EAB06}"/>
    <dgm:cxn modelId="{B69A271C-156E-49CC-9FB8-0F257A790DE2}" type="presOf" srcId="{525022DD-C6E1-4E32-B1D8-3B7D6572E750}" destId="{543038BC-18D1-4DA0-966A-319695FF4F66}" srcOrd="0" destOrd="0" presId="urn:microsoft.com/office/officeart/2005/8/layout/chevron1"/>
    <dgm:cxn modelId="{F0337FCA-8A5B-4191-B1DF-9DE107C25426}" srcId="{525022DD-C6E1-4E32-B1D8-3B7D6572E750}" destId="{4F038B8B-51B8-4FF4-81A6-EC5B4F68892F}" srcOrd="3" destOrd="0" parTransId="{05A7EC71-A798-4790-B94E-3C9F4A618A7B}" sibTransId="{DFE9ABFB-4CEA-4C63-9DE3-64611C9E01A6}"/>
    <dgm:cxn modelId="{721F8214-6FF2-40E0-B091-775E1821F4FC}" srcId="{525022DD-C6E1-4E32-B1D8-3B7D6572E750}" destId="{AE14D2B0-6D72-45CA-BD7E-785C738E70AF}" srcOrd="1" destOrd="0" parTransId="{5FDE0248-8C27-4945-BA30-23EE6501AB4D}" sibTransId="{83E68ECB-2360-486F-AA84-0C43A2B5970D}"/>
    <dgm:cxn modelId="{46EBCF2D-4F2F-457F-8F29-E719CDC70CB9}" type="presOf" srcId="{AE14D2B0-6D72-45CA-BD7E-785C738E70AF}" destId="{B7E2049C-523F-42B7-B81D-178CB7D19681}" srcOrd="0" destOrd="0" presId="urn:microsoft.com/office/officeart/2005/8/layout/chevron1"/>
    <dgm:cxn modelId="{1DC9FAA6-EB2A-4A5A-B2A7-7BDF790FB950}" type="presOf" srcId="{BA4163B7-2015-412C-B9E5-BD5F0BF1F427}" destId="{094E8741-7555-47AB-B329-B592CBDF8FC5}" srcOrd="0" destOrd="0" presId="urn:microsoft.com/office/officeart/2005/8/layout/chevron1"/>
    <dgm:cxn modelId="{207B4037-BAD8-4009-A45F-E848F5A6A96C}" type="presParOf" srcId="{543038BC-18D1-4DA0-966A-319695FF4F66}" destId="{094E8741-7555-47AB-B329-B592CBDF8FC5}" srcOrd="0" destOrd="0" presId="urn:microsoft.com/office/officeart/2005/8/layout/chevron1"/>
    <dgm:cxn modelId="{6476034B-2B74-4DE0-89FE-42D34AE4A42B}" type="presParOf" srcId="{543038BC-18D1-4DA0-966A-319695FF4F66}" destId="{FA1C143A-22DB-4A50-8AEA-B8C47CADDC1F}" srcOrd="1" destOrd="0" presId="urn:microsoft.com/office/officeart/2005/8/layout/chevron1"/>
    <dgm:cxn modelId="{6583CA93-A0DD-415E-9C36-CD3FE8A5D277}" type="presParOf" srcId="{543038BC-18D1-4DA0-966A-319695FF4F66}" destId="{B7E2049C-523F-42B7-B81D-178CB7D19681}" srcOrd="2" destOrd="0" presId="urn:microsoft.com/office/officeart/2005/8/layout/chevron1"/>
    <dgm:cxn modelId="{FE16FAE8-7EEB-4561-A359-6C6719AB9A75}" type="presParOf" srcId="{543038BC-18D1-4DA0-966A-319695FF4F66}" destId="{0D411C21-FE73-466F-98BA-96CDA91071D0}" srcOrd="3" destOrd="0" presId="urn:microsoft.com/office/officeart/2005/8/layout/chevron1"/>
    <dgm:cxn modelId="{6924E866-C7D2-4472-A49E-15BCCE956D52}" type="presParOf" srcId="{543038BC-18D1-4DA0-966A-319695FF4F66}" destId="{CFDFD13D-47A0-419E-A255-7CC29C69665B}" srcOrd="4" destOrd="0" presId="urn:microsoft.com/office/officeart/2005/8/layout/chevron1"/>
    <dgm:cxn modelId="{E11D5D55-1E44-4478-A907-449672DC0501}" type="presParOf" srcId="{543038BC-18D1-4DA0-966A-319695FF4F66}" destId="{AC666921-CCF7-4E65-9B9E-B12481419DE9}" srcOrd="5" destOrd="0" presId="urn:microsoft.com/office/officeart/2005/8/layout/chevron1"/>
    <dgm:cxn modelId="{D6B45BDD-63BD-4CE5-A6E9-8BFA7423E0B6}" type="presParOf" srcId="{543038BC-18D1-4DA0-966A-319695FF4F66}" destId="{1616AAD3-05B9-4F83-98CC-50B8ED0DFF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E11486-7A69-4A89-83F8-9A7C8F7DEFB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D05F226-C458-4E8E-9D70-E7AC14453D6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Lemon/Milk" pitchFamily="34" charset="0"/>
            </a:rPr>
            <a:t>P </a:t>
          </a:r>
          <a:r>
            <a:rPr lang="en-US" dirty="0" err="1" smtClean="0">
              <a:latin typeface="Lemon/Milk" pitchFamily="34" charset="0"/>
            </a:rPr>
            <a:t>lihat</a:t>
          </a:r>
          <a:r>
            <a:rPr lang="en-US" dirty="0" smtClean="0">
              <a:latin typeface="Lemon/Milk" pitchFamily="34" charset="0"/>
            </a:rPr>
            <a:t> </a:t>
          </a:r>
          <a:r>
            <a:rPr lang="en-US" dirty="0" err="1" smtClean="0">
              <a:latin typeface="Lemon/Milk" pitchFamily="34" charset="0"/>
            </a:rPr>
            <a:t>anjing</a:t>
          </a:r>
          <a:endParaRPr lang="id-ID" dirty="0">
            <a:latin typeface="Lemon/Milk" pitchFamily="34" charset="0"/>
          </a:endParaRPr>
        </a:p>
      </dgm:t>
    </dgm:pt>
    <dgm:pt modelId="{47DBB8A6-5AD3-4ED4-A6E5-7646C4A4ADBF}" type="par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08491DD7-8B66-4509-ACA9-6FA59EFD0E64}" type="sib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A3359DE1-C17F-46C3-9D55-C084F9C2E95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Jantungnya</a:t>
          </a:r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berdebar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38AC7287-6D0D-4499-A0FA-0765EAD1D847}" type="par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D90DDEC9-52A7-4255-96A0-9E1A1B5F8AA1}" type="sib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73ABD080-E758-4D71-A389-3C6E5868BD6C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Pertemanan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5CDC2688-50E5-4195-B515-6AC1C5497461}" type="par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F9226A25-1AE7-439E-81F0-C58C3FE59875}" type="sib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6BB0B7BD-6A66-4610-A908-640D5EF6E55A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gembira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2DBD0340-3BA4-4D09-882F-37DDA50B57CF}" type="parTrans" cxnId="{5925A520-336A-426E-AB40-A4C7EBA17B50}">
      <dgm:prSet/>
      <dgm:spPr/>
      <dgm:t>
        <a:bodyPr/>
        <a:lstStyle/>
        <a:p>
          <a:endParaRPr lang="id-ID"/>
        </a:p>
      </dgm:t>
    </dgm:pt>
    <dgm:pt modelId="{6ABF6026-9A59-4682-A9CE-DE150D597E1D}" type="sibTrans" cxnId="{5925A520-336A-426E-AB40-A4C7EBA17B50}">
      <dgm:prSet/>
      <dgm:spPr/>
      <dgm:t>
        <a:bodyPr/>
        <a:lstStyle/>
        <a:p>
          <a:endParaRPr lang="id-ID"/>
        </a:p>
      </dgm:t>
    </dgm:pt>
    <dgm:pt modelId="{6D8931CD-DFFA-498F-979E-5AB6F6CA4ED6}" type="pres">
      <dgm:prSet presAssocID="{8FE11486-7A69-4A89-83F8-9A7C8F7DEFB4}" presName="CompostProcess" presStyleCnt="0">
        <dgm:presLayoutVars>
          <dgm:dir/>
          <dgm:resizeHandles val="exact"/>
        </dgm:presLayoutVars>
      </dgm:prSet>
      <dgm:spPr/>
    </dgm:pt>
    <dgm:pt modelId="{CFBBECC0-2F79-4D33-AF35-7E80489B2622}" type="pres">
      <dgm:prSet presAssocID="{8FE11486-7A69-4A89-83F8-9A7C8F7DEFB4}" presName="arrow" presStyleLbl="bgShp" presStyleIdx="0" presStyleCnt="1"/>
      <dgm:spPr>
        <a:solidFill>
          <a:schemeClr val="accent3">
            <a:lumMod val="50000"/>
          </a:schemeClr>
        </a:solidFill>
      </dgm:spPr>
    </dgm:pt>
    <dgm:pt modelId="{5F0517C8-F5C7-4A30-A956-852C8B01B409}" type="pres">
      <dgm:prSet presAssocID="{8FE11486-7A69-4A89-83F8-9A7C8F7DEFB4}" presName="linearProcess" presStyleCnt="0"/>
      <dgm:spPr/>
    </dgm:pt>
    <dgm:pt modelId="{54F77FEB-161B-433D-A3B0-858057BCF6D4}" type="pres">
      <dgm:prSet presAssocID="{FD05F226-C458-4E8E-9D70-E7AC14453D6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729F8-C77A-4046-B2E0-C16963AE74E6}" type="pres">
      <dgm:prSet presAssocID="{08491DD7-8B66-4509-ACA9-6FA59EFD0E64}" presName="sibTrans" presStyleCnt="0"/>
      <dgm:spPr/>
    </dgm:pt>
    <dgm:pt modelId="{F88680F2-BBDC-445B-9BB0-7FA6F904FDF1}" type="pres">
      <dgm:prSet presAssocID="{A3359DE1-C17F-46C3-9D55-C084F9C2E95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4F304-EBAE-42F3-A0D4-CDCC768640A1}" type="pres">
      <dgm:prSet presAssocID="{D90DDEC9-52A7-4255-96A0-9E1A1B5F8AA1}" presName="sibTrans" presStyleCnt="0"/>
      <dgm:spPr/>
    </dgm:pt>
    <dgm:pt modelId="{D00DC9A8-92E0-4B5A-B4CA-80F180B88D7D}" type="pres">
      <dgm:prSet presAssocID="{73ABD080-E758-4D71-A389-3C6E5868BD6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F62A69-F22F-413D-9E75-205871183D0B}" type="pres">
      <dgm:prSet presAssocID="{F9226A25-1AE7-439E-81F0-C58C3FE59875}" presName="sibTrans" presStyleCnt="0"/>
      <dgm:spPr/>
    </dgm:pt>
    <dgm:pt modelId="{DBD96518-DE8A-4122-9F41-E6CBAA7CBCA9}" type="pres">
      <dgm:prSet presAssocID="{6BB0B7BD-6A66-4610-A908-640D5EF6E55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A79036F-6003-42A1-86D5-DA26761187B7}" type="presOf" srcId="{6BB0B7BD-6A66-4610-A908-640D5EF6E55A}" destId="{DBD96518-DE8A-4122-9F41-E6CBAA7CBCA9}" srcOrd="0" destOrd="0" presId="urn:microsoft.com/office/officeart/2005/8/layout/hProcess9"/>
    <dgm:cxn modelId="{248A23C3-7487-4A72-91BF-867BCF20CB61}" srcId="{8FE11486-7A69-4A89-83F8-9A7C8F7DEFB4}" destId="{A3359DE1-C17F-46C3-9D55-C084F9C2E95F}" srcOrd="1" destOrd="0" parTransId="{38AC7287-6D0D-4499-A0FA-0765EAD1D847}" sibTransId="{D90DDEC9-52A7-4255-96A0-9E1A1B5F8AA1}"/>
    <dgm:cxn modelId="{56B55384-CE41-49ED-9556-C072D449D87C}" type="presOf" srcId="{8FE11486-7A69-4A89-83F8-9A7C8F7DEFB4}" destId="{6D8931CD-DFFA-498F-979E-5AB6F6CA4ED6}" srcOrd="0" destOrd="0" presId="urn:microsoft.com/office/officeart/2005/8/layout/hProcess9"/>
    <dgm:cxn modelId="{37CBBE91-9E6A-4A08-A9F8-5F72C96F653F}" type="presOf" srcId="{FD05F226-C458-4E8E-9D70-E7AC14453D6E}" destId="{54F77FEB-161B-433D-A3B0-858057BCF6D4}" srcOrd="0" destOrd="0" presId="urn:microsoft.com/office/officeart/2005/8/layout/hProcess9"/>
    <dgm:cxn modelId="{6DCD73DF-82B2-4EB1-A092-360126D9015D}" srcId="{8FE11486-7A69-4A89-83F8-9A7C8F7DEFB4}" destId="{73ABD080-E758-4D71-A389-3C6E5868BD6C}" srcOrd="2" destOrd="0" parTransId="{5CDC2688-50E5-4195-B515-6AC1C5497461}" sibTransId="{F9226A25-1AE7-439E-81F0-C58C3FE59875}"/>
    <dgm:cxn modelId="{CD1E1556-0460-4BD3-AAEF-907949548B3A}" srcId="{8FE11486-7A69-4A89-83F8-9A7C8F7DEFB4}" destId="{FD05F226-C458-4E8E-9D70-E7AC14453D6E}" srcOrd="0" destOrd="0" parTransId="{47DBB8A6-5AD3-4ED4-A6E5-7646C4A4ADBF}" sibTransId="{08491DD7-8B66-4509-ACA9-6FA59EFD0E64}"/>
    <dgm:cxn modelId="{8A87C705-1EF5-43E5-9002-82A6F7FDFF00}" type="presOf" srcId="{A3359DE1-C17F-46C3-9D55-C084F9C2E95F}" destId="{F88680F2-BBDC-445B-9BB0-7FA6F904FDF1}" srcOrd="0" destOrd="0" presId="urn:microsoft.com/office/officeart/2005/8/layout/hProcess9"/>
    <dgm:cxn modelId="{39805EA7-5269-451E-9B49-AB27443CB37F}" type="presOf" srcId="{73ABD080-E758-4D71-A389-3C6E5868BD6C}" destId="{D00DC9A8-92E0-4B5A-B4CA-80F180B88D7D}" srcOrd="0" destOrd="0" presId="urn:microsoft.com/office/officeart/2005/8/layout/hProcess9"/>
    <dgm:cxn modelId="{5925A520-336A-426E-AB40-A4C7EBA17B50}" srcId="{8FE11486-7A69-4A89-83F8-9A7C8F7DEFB4}" destId="{6BB0B7BD-6A66-4610-A908-640D5EF6E55A}" srcOrd="3" destOrd="0" parTransId="{2DBD0340-3BA4-4D09-882F-37DDA50B57CF}" sibTransId="{6ABF6026-9A59-4682-A9CE-DE150D597E1D}"/>
    <dgm:cxn modelId="{107C90F5-92CC-4BAD-AC4C-362DBA9A97C3}" type="presParOf" srcId="{6D8931CD-DFFA-498F-979E-5AB6F6CA4ED6}" destId="{CFBBECC0-2F79-4D33-AF35-7E80489B2622}" srcOrd="0" destOrd="0" presId="urn:microsoft.com/office/officeart/2005/8/layout/hProcess9"/>
    <dgm:cxn modelId="{3DFBE4C5-0ED9-4230-AB31-A7A06C6694AE}" type="presParOf" srcId="{6D8931CD-DFFA-498F-979E-5AB6F6CA4ED6}" destId="{5F0517C8-F5C7-4A30-A956-852C8B01B409}" srcOrd="1" destOrd="0" presId="urn:microsoft.com/office/officeart/2005/8/layout/hProcess9"/>
    <dgm:cxn modelId="{EA0C6233-A4BF-4103-8BC9-DB52DBEBC521}" type="presParOf" srcId="{5F0517C8-F5C7-4A30-A956-852C8B01B409}" destId="{54F77FEB-161B-433D-A3B0-858057BCF6D4}" srcOrd="0" destOrd="0" presId="urn:microsoft.com/office/officeart/2005/8/layout/hProcess9"/>
    <dgm:cxn modelId="{9A95AB53-D051-422C-9D6B-E0E4AB534821}" type="presParOf" srcId="{5F0517C8-F5C7-4A30-A956-852C8B01B409}" destId="{A56729F8-C77A-4046-B2E0-C16963AE74E6}" srcOrd="1" destOrd="0" presId="urn:microsoft.com/office/officeart/2005/8/layout/hProcess9"/>
    <dgm:cxn modelId="{8A7688B9-8250-41FA-A9CE-A142FB0E9179}" type="presParOf" srcId="{5F0517C8-F5C7-4A30-A956-852C8B01B409}" destId="{F88680F2-BBDC-445B-9BB0-7FA6F904FDF1}" srcOrd="2" destOrd="0" presId="urn:microsoft.com/office/officeart/2005/8/layout/hProcess9"/>
    <dgm:cxn modelId="{F3181B1A-F970-4297-88CE-14AEFFAAB9ED}" type="presParOf" srcId="{5F0517C8-F5C7-4A30-A956-852C8B01B409}" destId="{4FE4F304-EBAE-42F3-A0D4-CDCC768640A1}" srcOrd="3" destOrd="0" presId="urn:microsoft.com/office/officeart/2005/8/layout/hProcess9"/>
    <dgm:cxn modelId="{E4B44DD6-F9F0-4864-9CB1-FE4A0B77C193}" type="presParOf" srcId="{5F0517C8-F5C7-4A30-A956-852C8B01B409}" destId="{D00DC9A8-92E0-4B5A-B4CA-80F180B88D7D}" srcOrd="4" destOrd="0" presId="urn:microsoft.com/office/officeart/2005/8/layout/hProcess9"/>
    <dgm:cxn modelId="{4C621165-8733-42B4-A27D-2674B92B3648}" type="presParOf" srcId="{5F0517C8-F5C7-4A30-A956-852C8B01B409}" destId="{3FF62A69-F22F-413D-9E75-205871183D0B}" srcOrd="5" destOrd="0" presId="urn:microsoft.com/office/officeart/2005/8/layout/hProcess9"/>
    <dgm:cxn modelId="{3D187DFC-30A6-4C0A-91BB-CBEC0EB8C49C}" type="presParOf" srcId="{5F0517C8-F5C7-4A30-A956-852C8B01B409}" destId="{DBD96518-DE8A-4122-9F41-E6CBAA7CBC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C114647-CF24-448E-A553-E3B7FFADCF9F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30A1885E-8142-498E-B791-966B96A52F2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Pemaknaan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CF2D2340-6EE7-4B65-B4C7-98676CEB7B69}" type="parTrans" cxnId="{572D6B3C-7D27-496F-AD8E-E68E8CBF729D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320F9986-E485-4CCB-AB65-4FCEFC48690E}" type="sibTrans" cxnId="{572D6B3C-7D27-496F-AD8E-E68E8CBF729D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75B721CD-037E-484B-BCD9-18341CE82B79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Perasaan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4754BC5A-3EA4-4394-A21A-BA83030C90C5}" type="parTrans" cxnId="{8315C9E0-4625-4459-8EB5-5AF2F17A0754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00FA9BCA-ADE3-41E7-BE63-DA9593C17A25}" type="sibTrans" cxnId="{8315C9E0-4625-4459-8EB5-5AF2F17A0754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9395F0E4-E651-4055-8EA7-785FB2E8270E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Kerja</a:t>
          </a:r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emosi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066081B0-0E99-4B98-8CCD-28A37263FBCA}" type="parTrans" cxnId="{983E1D01-786A-408C-B231-F91E62E20647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ACDED214-4B90-4E15-AE54-5012BC594717}" type="sibTrans" cxnId="{983E1D01-786A-408C-B231-F91E62E20647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9EACD43D-9D5D-4AFC-83F1-848252D93B1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Emosi</a:t>
          </a:r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 yang </a:t>
          </a:r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dirasa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80EAE93B-82F8-43F0-9A6D-18697D4771F1}" type="parTrans" cxnId="{1A827682-BB84-4AF2-822B-DAAC4426EA7B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03523675-1B24-4646-A216-A2F87891093F}" type="sibTrans" cxnId="{1A827682-BB84-4AF2-822B-DAAC4426EA7B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6BF90B6F-46F4-4B7F-8010-44FB2B42E160}">
      <dgm:prSet phldrT="[Text]"/>
      <dgm:spPr/>
      <dgm:t>
        <a:bodyPr/>
        <a:lstStyle/>
        <a:p>
          <a:r>
            <a:rPr lang="en-US" smtClean="0">
              <a:solidFill>
                <a:schemeClr val="tx1"/>
              </a:solidFill>
              <a:latin typeface="Lemon/Milk" pitchFamily="34" charset="0"/>
            </a:rPr>
            <a:t>Emosi yang </a:t>
          </a:r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dirasa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E13FD95C-EF2B-4815-9614-1F359658D534}" type="parTrans" cxnId="{5B46C707-6FC5-479B-AE2A-833DBB187A73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B3906651-0178-4190-8AF0-6C7845ABEC7D}" type="sibTrans" cxnId="{5B46C707-6FC5-479B-AE2A-833DBB187A73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4E1926A0-F676-4051-8C94-656A44CE933A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Ekspresi</a:t>
          </a:r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Emosi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FB88B8FE-9E6A-4D7F-A5F3-B33B171CB330}" type="parTrans" cxnId="{40D83915-0331-4E80-86C7-846607F08467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EB5AC79A-C4D6-4B79-8FC0-FB33F2FDB8CF}" type="sibTrans" cxnId="{40D83915-0331-4E80-86C7-846607F08467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1C1EDC61-422A-41EB-B057-C746CB6E2129}" type="pres">
      <dgm:prSet presAssocID="{8C114647-CF24-448E-A553-E3B7FFADCF9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ADB5549-DB94-4514-83CE-311595931E56}" type="pres">
      <dgm:prSet presAssocID="{30A1885E-8142-498E-B791-966B96A52F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AE44E2-16FB-49BA-9395-15BF82A20EF3}" type="pres">
      <dgm:prSet presAssocID="{320F9986-E485-4CCB-AB65-4FCEFC48690E}" presName="sibTrans" presStyleLbl="sibTrans2D1" presStyleIdx="0" presStyleCnt="5"/>
      <dgm:spPr/>
      <dgm:t>
        <a:bodyPr/>
        <a:lstStyle/>
        <a:p>
          <a:endParaRPr lang="id-ID"/>
        </a:p>
      </dgm:t>
    </dgm:pt>
    <dgm:pt modelId="{67A9E282-55E2-4D04-B92F-1DCBABF13E4B}" type="pres">
      <dgm:prSet presAssocID="{320F9986-E485-4CCB-AB65-4FCEFC48690E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B71F7F79-E0B5-4AEF-9B8F-56871CE0995F}" type="pres">
      <dgm:prSet presAssocID="{75B721CD-037E-484B-BCD9-18341CE82B7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19B53A5-D3E4-46BC-95C5-318D40CF4DE6}" type="pres">
      <dgm:prSet presAssocID="{00FA9BCA-ADE3-41E7-BE63-DA9593C17A25}" presName="sibTrans" presStyleLbl="sibTrans2D1" presStyleIdx="1" presStyleCnt="5"/>
      <dgm:spPr/>
      <dgm:t>
        <a:bodyPr/>
        <a:lstStyle/>
        <a:p>
          <a:endParaRPr lang="id-ID"/>
        </a:p>
      </dgm:t>
    </dgm:pt>
    <dgm:pt modelId="{0C5B5EC2-B336-4719-8172-B52E36458943}" type="pres">
      <dgm:prSet presAssocID="{00FA9BCA-ADE3-41E7-BE63-DA9593C17A25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522B917A-FEE2-4984-AE88-D1607A8991BE}" type="pres">
      <dgm:prSet presAssocID="{6BF90B6F-46F4-4B7F-8010-44FB2B42E16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34A1B8-3B91-4331-BBBE-8FFA1EE3A55A}" type="pres">
      <dgm:prSet presAssocID="{B3906651-0178-4190-8AF0-6C7845ABEC7D}" presName="sibTrans" presStyleLbl="sibTrans2D1" presStyleIdx="2" presStyleCnt="5"/>
      <dgm:spPr/>
      <dgm:t>
        <a:bodyPr/>
        <a:lstStyle/>
        <a:p>
          <a:endParaRPr lang="id-ID"/>
        </a:p>
      </dgm:t>
    </dgm:pt>
    <dgm:pt modelId="{16B6C10A-E0D7-4A07-A956-950ED5DA0F16}" type="pres">
      <dgm:prSet presAssocID="{B3906651-0178-4190-8AF0-6C7845ABEC7D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A51C24C8-4A51-4226-A313-98CF126871CD}" type="pres">
      <dgm:prSet presAssocID="{9395F0E4-E651-4055-8EA7-785FB2E8270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630AC04-906D-442B-A3A3-BF5AEF6028C5}" type="pres">
      <dgm:prSet presAssocID="{ACDED214-4B90-4E15-AE54-5012BC594717}" presName="sibTrans" presStyleLbl="sibTrans2D1" presStyleIdx="3" presStyleCnt="5"/>
      <dgm:spPr/>
      <dgm:t>
        <a:bodyPr/>
        <a:lstStyle/>
        <a:p>
          <a:endParaRPr lang="id-ID"/>
        </a:p>
      </dgm:t>
    </dgm:pt>
    <dgm:pt modelId="{5A4402A4-0B0D-4A15-9E7D-B83661472B46}" type="pres">
      <dgm:prSet presAssocID="{ACDED214-4B90-4E15-AE54-5012BC594717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C88B3E35-0A7E-4829-A9D5-0B648A86D364}" type="pres">
      <dgm:prSet presAssocID="{9EACD43D-9D5D-4AFC-83F1-848252D93B1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F688E2-DEBC-46F5-8117-052226F939DB}" type="pres">
      <dgm:prSet presAssocID="{03523675-1B24-4646-A216-A2F87891093F}" presName="sibTrans" presStyleLbl="sibTrans2D1" presStyleIdx="4" presStyleCnt="5"/>
      <dgm:spPr/>
      <dgm:t>
        <a:bodyPr/>
        <a:lstStyle/>
        <a:p>
          <a:endParaRPr lang="id-ID"/>
        </a:p>
      </dgm:t>
    </dgm:pt>
    <dgm:pt modelId="{B69F7CD7-0548-4ECB-952B-27D905FB2FC6}" type="pres">
      <dgm:prSet presAssocID="{03523675-1B24-4646-A216-A2F87891093F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E13E1268-4535-45D1-9BF7-851751113497}" type="pres">
      <dgm:prSet presAssocID="{4E1926A0-F676-4051-8C94-656A44CE933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AD4EC7A-799D-41E9-B146-0CD3C16083BE}" type="presOf" srcId="{03523675-1B24-4646-A216-A2F87891093F}" destId="{42F688E2-DEBC-46F5-8117-052226F939DB}" srcOrd="0" destOrd="0" presId="urn:microsoft.com/office/officeart/2005/8/layout/process2"/>
    <dgm:cxn modelId="{79F93B05-18AC-4E3A-A836-43C3524857CF}" type="presOf" srcId="{B3906651-0178-4190-8AF0-6C7845ABEC7D}" destId="{B534A1B8-3B91-4331-BBBE-8FFA1EE3A55A}" srcOrd="0" destOrd="0" presId="urn:microsoft.com/office/officeart/2005/8/layout/process2"/>
    <dgm:cxn modelId="{F225317C-3E6E-4154-9329-4A6B1EF6C8BC}" type="presOf" srcId="{9EACD43D-9D5D-4AFC-83F1-848252D93B14}" destId="{C88B3E35-0A7E-4829-A9D5-0B648A86D364}" srcOrd="0" destOrd="0" presId="urn:microsoft.com/office/officeart/2005/8/layout/process2"/>
    <dgm:cxn modelId="{40D83915-0331-4E80-86C7-846607F08467}" srcId="{8C114647-CF24-448E-A553-E3B7FFADCF9F}" destId="{4E1926A0-F676-4051-8C94-656A44CE933A}" srcOrd="5" destOrd="0" parTransId="{FB88B8FE-9E6A-4D7F-A5F3-B33B171CB330}" sibTransId="{EB5AC79A-C4D6-4B79-8FC0-FB33F2FDB8CF}"/>
    <dgm:cxn modelId="{16159FC6-5584-4B0D-98D8-D1DC063CA6D0}" type="presOf" srcId="{6BF90B6F-46F4-4B7F-8010-44FB2B42E160}" destId="{522B917A-FEE2-4984-AE88-D1607A8991BE}" srcOrd="0" destOrd="0" presId="urn:microsoft.com/office/officeart/2005/8/layout/process2"/>
    <dgm:cxn modelId="{0A368F9A-1BC6-4F5A-A9AB-95E2BC92284B}" type="presOf" srcId="{30A1885E-8142-498E-B791-966B96A52F2C}" destId="{4ADB5549-DB94-4514-83CE-311595931E56}" srcOrd="0" destOrd="0" presId="urn:microsoft.com/office/officeart/2005/8/layout/process2"/>
    <dgm:cxn modelId="{983E1D01-786A-408C-B231-F91E62E20647}" srcId="{8C114647-CF24-448E-A553-E3B7FFADCF9F}" destId="{9395F0E4-E651-4055-8EA7-785FB2E8270E}" srcOrd="3" destOrd="0" parTransId="{066081B0-0E99-4B98-8CCD-28A37263FBCA}" sibTransId="{ACDED214-4B90-4E15-AE54-5012BC594717}"/>
    <dgm:cxn modelId="{72C5292D-5AFA-40E7-9687-BD1DC0342157}" type="presOf" srcId="{9395F0E4-E651-4055-8EA7-785FB2E8270E}" destId="{A51C24C8-4A51-4226-A313-98CF126871CD}" srcOrd="0" destOrd="0" presId="urn:microsoft.com/office/officeart/2005/8/layout/process2"/>
    <dgm:cxn modelId="{C58438E2-6FC7-4E8C-BDA9-96448EF035CF}" type="presOf" srcId="{320F9986-E485-4CCB-AB65-4FCEFC48690E}" destId="{67A9E282-55E2-4D04-B92F-1DCBABF13E4B}" srcOrd="1" destOrd="0" presId="urn:microsoft.com/office/officeart/2005/8/layout/process2"/>
    <dgm:cxn modelId="{BDB9D838-1367-4DC7-A704-9C2E95C305BC}" type="presOf" srcId="{75B721CD-037E-484B-BCD9-18341CE82B79}" destId="{B71F7F79-E0B5-4AEF-9B8F-56871CE0995F}" srcOrd="0" destOrd="0" presId="urn:microsoft.com/office/officeart/2005/8/layout/process2"/>
    <dgm:cxn modelId="{572D6B3C-7D27-496F-AD8E-E68E8CBF729D}" srcId="{8C114647-CF24-448E-A553-E3B7FFADCF9F}" destId="{30A1885E-8142-498E-B791-966B96A52F2C}" srcOrd="0" destOrd="0" parTransId="{CF2D2340-6EE7-4B65-B4C7-98676CEB7B69}" sibTransId="{320F9986-E485-4CCB-AB65-4FCEFC48690E}"/>
    <dgm:cxn modelId="{8315C9E0-4625-4459-8EB5-5AF2F17A0754}" srcId="{8C114647-CF24-448E-A553-E3B7FFADCF9F}" destId="{75B721CD-037E-484B-BCD9-18341CE82B79}" srcOrd="1" destOrd="0" parTransId="{4754BC5A-3EA4-4394-A21A-BA83030C90C5}" sibTransId="{00FA9BCA-ADE3-41E7-BE63-DA9593C17A25}"/>
    <dgm:cxn modelId="{5B46C707-6FC5-479B-AE2A-833DBB187A73}" srcId="{8C114647-CF24-448E-A553-E3B7FFADCF9F}" destId="{6BF90B6F-46F4-4B7F-8010-44FB2B42E160}" srcOrd="2" destOrd="0" parTransId="{E13FD95C-EF2B-4815-9614-1F359658D534}" sibTransId="{B3906651-0178-4190-8AF0-6C7845ABEC7D}"/>
    <dgm:cxn modelId="{60B01F42-7071-4096-BF3F-2F5772F1BDCF}" type="presOf" srcId="{4E1926A0-F676-4051-8C94-656A44CE933A}" destId="{E13E1268-4535-45D1-9BF7-851751113497}" srcOrd="0" destOrd="0" presId="urn:microsoft.com/office/officeart/2005/8/layout/process2"/>
    <dgm:cxn modelId="{6D9E0E29-6D00-4CD1-9323-B34E7517C65B}" type="presOf" srcId="{ACDED214-4B90-4E15-AE54-5012BC594717}" destId="{E630AC04-906D-442B-A3A3-BF5AEF6028C5}" srcOrd="0" destOrd="0" presId="urn:microsoft.com/office/officeart/2005/8/layout/process2"/>
    <dgm:cxn modelId="{2EC663C3-B01D-4240-8E97-8CBF0C46F63E}" type="presOf" srcId="{8C114647-CF24-448E-A553-E3B7FFADCF9F}" destId="{1C1EDC61-422A-41EB-B057-C746CB6E2129}" srcOrd="0" destOrd="0" presId="urn:microsoft.com/office/officeart/2005/8/layout/process2"/>
    <dgm:cxn modelId="{DB0D4EAA-1EAD-4768-97F1-C5B2F19839C8}" type="presOf" srcId="{320F9986-E485-4CCB-AB65-4FCEFC48690E}" destId="{7EAE44E2-16FB-49BA-9395-15BF82A20EF3}" srcOrd="0" destOrd="0" presId="urn:microsoft.com/office/officeart/2005/8/layout/process2"/>
    <dgm:cxn modelId="{1A827682-BB84-4AF2-822B-DAAC4426EA7B}" srcId="{8C114647-CF24-448E-A553-E3B7FFADCF9F}" destId="{9EACD43D-9D5D-4AFC-83F1-848252D93B14}" srcOrd="4" destOrd="0" parTransId="{80EAE93B-82F8-43F0-9A6D-18697D4771F1}" sibTransId="{03523675-1B24-4646-A216-A2F87891093F}"/>
    <dgm:cxn modelId="{96BF5DE3-84F7-48DA-B3D5-1BD8B1F71D2A}" type="presOf" srcId="{ACDED214-4B90-4E15-AE54-5012BC594717}" destId="{5A4402A4-0B0D-4A15-9E7D-B83661472B46}" srcOrd="1" destOrd="0" presId="urn:microsoft.com/office/officeart/2005/8/layout/process2"/>
    <dgm:cxn modelId="{3CAAE857-28EC-4448-9281-854DCFA79E62}" type="presOf" srcId="{00FA9BCA-ADE3-41E7-BE63-DA9593C17A25}" destId="{0C5B5EC2-B336-4719-8172-B52E36458943}" srcOrd="1" destOrd="0" presId="urn:microsoft.com/office/officeart/2005/8/layout/process2"/>
    <dgm:cxn modelId="{9E964AA5-5312-4D91-9EDD-6E5A3B48080E}" type="presOf" srcId="{B3906651-0178-4190-8AF0-6C7845ABEC7D}" destId="{16B6C10A-E0D7-4A07-A956-950ED5DA0F16}" srcOrd="1" destOrd="0" presId="urn:microsoft.com/office/officeart/2005/8/layout/process2"/>
    <dgm:cxn modelId="{6381A85E-AB2C-479D-A03F-5BF9A74C2600}" type="presOf" srcId="{00FA9BCA-ADE3-41E7-BE63-DA9593C17A25}" destId="{919B53A5-D3E4-46BC-95C5-318D40CF4DE6}" srcOrd="0" destOrd="0" presId="urn:microsoft.com/office/officeart/2005/8/layout/process2"/>
    <dgm:cxn modelId="{32587D7D-CD8B-4616-8904-EFC9B11AABDB}" type="presOf" srcId="{03523675-1B24-4646-A216-A2F87891093F}" destId="{B69F7CD7-0548-4ECB-952B-27D905FB2FC6}" srcOrd="1" destOrd="0" presId="urn:microsoft.com/office/officeart/2005/8/layout/process2"/>
    <dgm:cxn modelId="{918CED3D-79D0-444A-8D28-45DB7F20DEEF}" type="presParOf" srcId="{1C1EDC61-422A-41EB-B057-C746CB6E2129}" destId="{4ADB5549-DB94-4514-83CE-311595931E56}" srcOrd="0" destOrd="0" presId="urn:microsoft.com/office/officeart/2005/8/layout/process2"/>
    <dgm:cxn modelId="{55975307-ACF2-4D3F-A17F-C0158D12FB06}" type="presParOf" srcId="{1C1EDC61-422A-41EB-B057-C746CB6E2129}" destId="{7EAE44E2-16FB-49BA-9395-15BF82A20EF3}" srcOrd="1" destOrd="0" presId="urn:microsoft.com/office/officeart/2005/8/layout/process2"/>
    <dgm:cxn modelId="{B962D98E-7B1D-4354-8E8F-14B5A05B979E}" type="presParOf" srcId="{7EAE44E2-16FB-49BA-9395-15BF82A20EF3}" destId="{67A9E282-55E2-4D04-B92F-1DCBABF13E4B}" srcOrd="0" destOrd="0" presId="urn:microsoft.com/office/officeart/2005/8/layout/process2"/>
    <dgm:cxn modelId="{36BB1019-A049-4736-8BB5-70FA91CA9580}" type="presParOf" srcId="{1C1EDC61-422A-41EB-B057-C746CB6E2129}" destId="{B71F7F79-E0B5-4AEF-9B8F-56871CE0995F}" srcOrd="2" destOrd="0" presId="urn:microsoft.com/office/officeart/2005/8/layout/process2"/>
    <dgm:cxn modelId="{A08BDA6D-9173-427F-B0AC-38874E74469E}" type="presParOf" srcId="{1C1EDC61-422A-41EB-B057-C746CB6E2129}" destId="{919B53A5-D3E4-46BC-95C5-318D40CF4DE6}" srcOrd="3" destOrd="0" presId="urn:microsoft.com/office/officeart/2005/8/layout/process2"/>
    <dgm:cxn modelId="{ECC683FC-D2BE-4133-8011-54AAF761FDB3}" type="presParOf" srcId="{919B53A5-D3E4-46BC-95C5-318D40CF4DE6}" destId="{0C5B5EC2-B336-4719-8172-B52E36458943}" srcOrd="0" destOrd="0" presId="urn:microsoft.com/office/officeart/2005/8/layout/process2"/>
    <dgm:cxn modelId="{57F89A50-5FF8-400C-BF2A-F5BFAA936C6D}" type="presParOf" srcId="{1C1EDC61-422A-41EB-B057-C746CB6E2129}" destId="{522B917A-FEE2-4984-AE88-D1607A8991BE}" srcOrd="4" destOrd="0" presId="urn:microsoft.com/office/officeart/2005/8/layout/process2"/>
    <dgm:cxn modelId="{E98F7B06-3C4E-4186-8F05-225969927E83}" type="presParOf" srcId="{1C1EDC61-422A-41EB-B057-C746CB6E2129}" destId="{B534A1B8-3B91-4331-BBBE-8FFA1EE3A55A}" srcOrd="5" destOrd="0" presId="urn:microsoft.com/office/officeart/2005/8/layout/process2"/>
    <dgm:cxn modelId="{2F0D465E-5EB6-446D-A5B1-52C7E990FDC4}" type="presParOf" srcId="{B534A1B8-3B91-4331-BBBE-8FFA1EE3A55A}" destId="{16B6C10A-E0D7-4A07-A956-950ED5DA0F16}" srcOrd="0" destOrd="0" presId="urn:microsoft.com/office/officeart/2005/8/layout/process2"/>
    <dgm:cxn modelId="{819DB948-C7E7-4311-917A-BD1F13BEA40A}" type="presParOf" srcId="{1C1EDC61-422A-41EB-B057-C746CB6E2129}" destId="{A51C24C8-4A51-4226-A313-98CF126871CD}" srcOrd="6" destOrd="0" presId="urn:microsoft.com/office/officeart/2005/8/layout/process2"/>
    <dgm:cxn modelId="{24B24C2F-478F-4B58-B359-C05C68734D3C}" type="presParOf" srcId="{1C1EDC61-422A-41EB-B057-C746CB6E2129}" destId="{E630AC04-906D-442B-A3A3-BF5AEF6028C5}" srcOrd="7" destOrd="0" presId="urn:microsoft.com/office/officeart/2005/8/layout/process2"/>
    <dgm:cxn modelId="{0E8A957F-9F4F-464D-81A0-EEBECE52FDAD}" type="presParOf" srcId="{E630AC04-906D-442B-A3A3-BF5AEF6028C5}" destId="{5A4402A4-0B0D-4A15-9E7D-B83661472B46}" srcOrd="0" destOrd="0" presId="urn:microsoft.com/office/officeart/2005/8/layout/process2"/>
    <dgm:cxn modelId="{E1366EC6-5CF7-43DC-A32B-4B83AA23302A}" type="presParOf" srcId="{1C1EDC61-422A-41EB-B057-C746CB6E2129}" destId="{C88B3E35-0A7E-4829-A9D5-0B648A86D364}" srcOrd="8" destOrd="0" presId="urn:microsoft.com/office/officeart/2005/8/layout/process2"/>
    <dgm:cxn modelId="{BC7F6A16-15AE-498F-86CF-721E57919288}" type="presParOf" srcId="{1C1EDC61-422A-41EB-B057-C746CB6E2129}" destId="{42F688E2-DEBC-46F5-8117-052226F939DB}" srcOrd="9" destOrd="0" presId="urn:microsoft.com/office/officeart/2005/8/layout/process2"/>
    <dgm:cxn modelId="{186BA5D2-2C13-4DF2-8BF9-AE22A5CB576B}" type="presParOf" srcId="{42F688E2-DEBC-46F5-8117-052226F939DB}" destId="{B69F7CD7-0548-4ECB-952B-27D905FB2FC6}" srcOrd="0" destOrd="0" presId="urn:microsoft.com/office/officeart/2005/8/layout/process2"/>
    <dgm:cxn modelId="{E4E52C8B-68C5-49D2-B857-1326B3B64F99}" type="presParOf" srcId="{1C1EDC61-422A-41EB-B057-C746CB6E2129}" destId="{E13E1268-4535-45D1-9BF7-85175111349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CF4D965-C781-4497-ADAD-C4E9C8BA08D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F8CF0B70-3B8C-4668-8D57-6BDB8D7633AC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Definisikan</a:t>
          </a:r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Perasaan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2ABED037-A492-435C-A722-E0C5DF4BC2E1}" type="parTrans" cxnId="{4A51A8D8-5C56-46B4-950E-24DEA3C52C64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B439115C-A55E-40A0-8C68-CF9933661757}" type="sibTrans" cxnId="{4A51A8D8-5C56-46B4-950E-24DEA3C52C64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600F5C88-97A2-4349-88F8-B95E1548F2B3}" type="asst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Ya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5F331566-561F-4F65-A0CA-602762579A70}" type="parTrans" cxnId="{424D9941-94AD-4F3B-8369-A460D8ED50EF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02EF162D-F299-4728-99C9-68D9D602B41A}" type="sibTrans" cxnId="{424D9941-94AD-4F3B-8369-A460D8ED50EF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1132650F-F6ED-4A2D-9CDC-FDB680D95E9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Apakah</a:t>
          </a:r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Harus</a:t>
          </a:r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Dikomunikasikan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4A8160F9-46D1-4571-9832-CE3E218CE41E}" type="parTrans" cxnId="{80F0618C-8AE4-4211-9F3A-726A163B6447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CB44BE51-E38E-4E67-A11A-5EC16F09F90A}" type="sibTrans" cxnId="{80F0618C-8AE4-4211-9F3A-726A163B6447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A20F9DD4-7B65-431A-9519-3278960ABD2B}" type="asst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Tidak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79D82FFB-690C-4FEA-9924-2EFA95F34F3F}" type="parTrans" cxnId="{6D9272FC-4968-43BD-BA7C-593012FF30AF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7408A653-A2F6-4F6D-8E2B-12ACF9954E73}" type="sibTrans" cxnId="{6D9272FC-4968-43BD-BA7C-593012FF30AF}">
      <dgm:prSet/>
      <dgm:spPr/>
      <dgm:t>
        <a:bodyPr/>
        <a:lstStyle/>
        <a:p>
          <a:endParaRPr lang="id-ID">
            <a:solidFill>
              <a:schemeClr val="tx1"/>
            </a:solidFill>
            <a:latin typeface="Lemon/Milk" pitchFamily="34" charset="0"/>
          </a:endParaRPr>
        </a:p>
      </dgm:t>
    </dgm:pt>
    <dgm:pt modelId="{464F3EEE-4C26-4AD9-B35F-74E76C59BB7D}" type="pres">
      <dgm:prSet presAssocID="{9CF4D965-C781-4497-ADAD-C4E9C8BA08D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87C89A0-0726-4BAE-BD04-126112D8234B}" type="pres">
      <dgm:prSet presAssocID="{F8CF0B70-3B8C-4668-8D57-6BDB8D7633AC}" presName="root1" presStyleCnt="0"/>
      <dgm:spPr/>
    </dgm:pt>
    <dgm:pt modelId="{CAD4F574-C778-4A6F-9827-3E83707ACB30}" type="pres">
      <dgm:prSet presAssocID="{F8CF0B70-3B8C-4668-8D57-6BDB8D7633AC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A33353E-0685-42BA-A4D4-3610AC5C962E}" type="pres">
      <dgm:prSet presAssocID="{F8CF0B70-3B8C-4668-8D57-6BDB8D7633AC}" presName="level2hierChild" presStyleCnt="0"/>
      <dgm:spPr/>
    </dgm:pt>
    <dgm:pt modelId="{07162010-7256-447C-8940-7ADB83C13B29}" type="pres">
      <dgm:prSet presAssocID="{1132650F-F6ED-4A2D-9CDC-FDB680D95E95}" presName="root1" presStyleCnt="0"/>
      <dgm:spPr/>
    </dgm:pt>
    <dgm:pt modelId="{D1FE68B2-51A1-4F5B-A315-051D856BC76D}" type="pres">
      <dgm:prSet presAssocID="{1132650F-F6ED-4A2D-9CDC-FDB680D95E95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11F812FA-A2B0-41B9-AE04-C2307863B2EC}" type="pres">
      <dgm:prSet presAssocID="{1132650F-F6ED-4A2D-9CDC-FDB680D95E95}" presName="level2hierChild" presStyleCnt="0"/>
      <dgm:spPr/>
    </dgm:pt>
    <dgm:pt modelId="{92BC2B21-4B6C-4DA4-BBD7-48B2C701FFF4}" type="pres">
      <dgm:prSet presAssocID="{5F331566-561F-4F65-A0CA-602762579A70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9D0873E9-C72E-488C-8F81-9446D088BDC6}" type="pres">
      <dgm:prSet presAssocID="{5F331566-561F-4F65-A0CA-602762579A70}" presName="connTx" presStyleLbl="parChTrans1D2" presStyleIdx="0" presStyleCnt="2"/>
      <dgm:spPr/>
      <dgm:t>
        <a:bodyPr/>
        <a:lstStyle/>
        <a:p>
          <a:endParaRPr lang="id-ID"/>
        </a:p>
      </dgm:t>
    </dgm:pt>
    <dgm:pt modelId="{669CF15B-1CDB-4076-9DEE-2E39490D8B32}" type="pres">
      <dgm:prSet presAssocID="{600F5C88-97A2-4349-88F8-B95E1548F2B3}" presName="root2" presStyleCnt="0"/>
      <dgm:spPr/>
    </dgm:pt>
    <dgm:pt modelId="{501CA053-00B1-400D-A69D-46394354EE23}" type="pres">
      <dgm:prSet presAssocID="{600F5C88-97A2-4349-88F8-B95E1548F2B3}" presName="LevelTwoTextNode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79D177BC-0DEC-429B-99E8-5E73259493BC}" type="pres">
      <dgm:prSet presAssocID="{600F5C88-97A2-4349-88F8-B95E1548F2B3}" presName="level3hierChild" presStyleCnt="0"/>
      <dgm:spPr/>
    </dgm:pt>
    <dgm:pt modelId="{7CD26829-D183-4719-99A2-A878193CC5F4}" type="pres">
      <dgm:prSet presAssocID="{79D82FFB-690C-4FEA-9924-2EFA95F34F3F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662FA354-3F03-4356-AC7A-04413C0F9879}" type="pres">
      <dgm:prSet presAssocID="{79D82FFB-690C-4FEA-9924-2EFA95F34F3F}" presName="connTx" presStyleLbl="parChTrans1D2" presStyleIdx="1" presStyleCnt="2"/>
      <dgm:spPr/>
      <dgm:t>
        <a:bodyPr/>
        <a:lstStyle/>
        <a:p>
          <a:endParaRPr lang="id-ID"/>
        </a:p>
      </dgm:t>
    </dgm:pt>
    <dgm:pt modelId="{3118B972-8E41-4826-94F3-45C18F72156C}" type="pres">
      <dgm:prSet presAssocID="{A20F9DD4-7B65-431A-9519-3278960ABD2B}" presName="root2" presStyleCnt="0"/>
      <dgm:spPr/>
    </dgm:pt>
    <dgm:pt modelId="{BA52F621-0E7E-4974-8F54-F287A2540F46}" type="pres">
      <dgm:prSet presAssocID="{A20F9DD4-7B65-431A-9519-3278960ABD2B}" presName="LevelTwoTextNode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89506F7-CEAD-4662-946B-7181765C90DF}" type="pres">
      <dgm:prSet presAssocID="{A20F9DD4-7B65-431A-9519-3278960ABD2B}" presName="level3hierChild" presStyleCnt="0"/>
      <dgm:spPr/>
    </dgm:pt>
  </dgm:ptLst>
  <dgm:cxnLst>
    <dgm:cxn modelId="{2C800519-5038-43D1-BB4F-893E6A7894C6}" type="presOf" srcId="{9CF4D965-C781-4497-ADAD-C4E9C8BA08D6}" destId="{464F3EEE-4C26-4AD9-B35F-74E76C59BB7D}" srcOrd="0" destOrd="0" presId="urn:microsoft.com/office/officeart/2005/8/layout/hierarchy2"/>
    <dgm:cxn modelId="{1CBC1370-6B1D-4B74-AE52-22E4C0CC9786}" type="presOf" srcId="{F8CF0B70-3B8C-4668-8D57-6BDB8D7633AC}" destId="{CAD4F574-C778-4A6F-9827-3E83707ACB30}" srcOrd="0" destOrd="0" presId="urn:microsoft.com/office/officeart/2005/8/layout/hierarchy2"/>
    <dgm:cxn modelId="{424D9941-94AD-4F3B-8369-A460D8ED50EF}" srcId="{1132650F-F6ED-4A2D-9CDC-FDB680D95E95}" destId="{600F5C88-97A2-4349-88F8-B95E1548F2B3}" srcOrd="0" destOrd="0" parTransId="{5F331566-561F-4F65-A0CA-602762579A70}" sibTransId="{02EF162D-F299-4728-99C9-68D9D602B41A}"/>
    <dgm:cxn modelId="{6D9272FC-4968-43BD-BA7C-593012FF30AF}" srcId="{1132650F-F6ED-4A2D-9CDC-FDB680D95E95}" destId="{A20F9DD4-7B65-431A-9519-3278960ABD2B}" srcOrd="1" destOrd="0" parTransId="{79D82FFB-690C-4FEA-9924-2EFA95F34F3F}" sibTransId="{7408A653-A2F6-4F6D-8E2B-12ACF9954E73}"/>
    <dgm:cxn modelId="{D152026B-804A-4607-9ACE-44F552F811D1}" type="presOf" srcId="{A20F9DD4-7B65-431A-9519-3278960ABD2B}" destId="{BA52F621-0E7E-4974-8F54-F287A2540F46}" srcOrd="0" destOrd="0" presId="urn:microsoft.com/office/officeart/2005/8/layout/hierarchy2"/>
    <dgm:cxn modelId="{80F0618C-8AE4-4211-9F3A-726A163B6447}" srcId="{9CF4D965-C781-4497-ADAD-C4E9C8BA08D6}" destId="{1132650F-F6ED-4A2D-9CDC-FDB680D95E95}" srcOrd="1" destOrd="0" parTransId="{4A8160F9-46D1-4571-9832-CE3E218CE41E}" sibTransId="{CB44BE51-E38E-4E67-A11A-5EC16F09F90A}"/>
    <dgm:cxn modelId="{CA3D2B99-2A7A-4281-862D-E5712675E75C}" type="presOf" srcId="{79D82FFB-690C-4FEA-9924-2EFA95F34F3F}" destId="{7CD26829-D183-4719-99A2-A878193CC5F4}" srcOrd="0" destOrd="0" presId="urn:microsoft.com/office/officeart/2005/8/layout/hierarchy2"/>
    <dgm:cxn modelId="{ABE2C058-9C50-4679-8EC6-3E4E1D2A9BF2}" type="presOf" srcId="{79D82FFB-690C-4FEA-9924-2EFA95F34F3F}" destId="{662FA354-3F03-4356-AC7A-04413C0F9879}" srcOrd="1" destOrd="0" presId="urn:microsoft.com/office/officeart/2005/8/layout/hierarchy2"/>
    <dgm:cxn modelId="{9B7B1358-94E3-45EC-ADCE-B426FE4DE511}" type="presOf" srcId="{5F331566-561F-4F65-A0CA-602762579A70}" destId="{9D0873E9-C72E-488C-8F81-9446D088BDC6}" srcOrd="1" destOrd="0" presId="urn:microsoft.com/office/officeart/2005/8/layout/hierarchy2"/>
    <dgm:cxn modelId="{4A51A8D8-5C56-46B4-950E-24DEA3C52C64}" srcId="{9CF4D965-C781-4497-ADAD-C4E9C8BA08D6}" destId="{F8CF0B70-3B8C-4668-8D57-6BDB8D7633AC}" srcOrd="0" destOrd="0" parTransId="{2ABED037-A492-435C-A722-E0C5DF4BC2E1}" sibTransId="{B439115C-A55E-40A0-8C68-CF9933661757}"/>
    <dgm:cxn modelId="{6018050E-E2E3-485E-8083-C6D9DA0A8E93}" type="presOf" srcId="{600F5C88-97A2-4349-88F8-B95E1548F2B3}" destId="{501CA053-00B1-400D-A69D-46394354EE23}" srcOrd="0" destOrd="0" presId="urn:microsoft.com/office/officeart/2005/8/layout/hierarchy2"/>
    <dgm:cxn modelId="{36AB4E45-7EFA-433D-ACC2-A42313824F2C}" type="presOf" srcId="{1132650F-F6ED-4A2D-9CDC-FDB680D95E95}" destId="{D1FE68B2-51A1-4F5B-A315-051D856BC76D}" srcOrd="0" destOrd="0" presId="urn:microsoft.com/office/officeart/2005/8/layout/hierarchy2"/>
    <dgm:cxn modelId="{1544D4FB-DCAB-43F9-B62C-A0EF00983300}" type="presOf" srcId="{5F331566-561F-4F65-A0CA-602762579A70}" destId="{92BC2B21-4B6C-4DA4-BBD7-48B2C701FFF4}" srcOrd="0" destOrd="0" presId="urn:microsoft.com/office/officeart/2005/8/layout/hierarchy2"/>
    <dgm:cxn modelId="{0C1066C8-8AAC-4003-A8D5-95C3F0AE940E}" type="presParOf" srcId="{464F3EEE-4C26-4AD9-B35F-74E76C59BB7D}" destId="{E87C89A0-0726-4BAE-BD04-126112D8234B}" srcOrd="0" destOrd="0" presId="urn:microsoft.com/office/officeart/2005/8/layout/hierarchy2"/>
    <dgm:cxn modelId="{16F4245D-0A25-4807-964E-38C542C39B7D}" type="presParOf" srcId="{E87C89A0-0726-4BAE-BD04-126112D8234B}" destId="{CAD4F574-C778-4A6F-9827-3E83707ACB30}" srcOrd="0" destOrd="0" presId="urn:microsoft.com/office/officeart/2005/8/layout/hierarchy2"/>
    <dgm:cxn modelId="{34FF64F5-1B6B-4765-9436-31884AFDFB10}" type="presParOf" srcId="{E87C89A0-0726-4BAE-BD04-126112D8234B}" destId="{BA33353E-0685-42BA-A4D4-3610AC5C962E}" srcOrd="1" destOrd="0" presId="urn:microsoft.com/office/officeart/2005/8/layout/hierarchy2"/>
    <dgm:cxn modelId="{BAD9231F-0B49-4615-9D7A-3E4E9972335C}" type="presParOf" srcId="{464F3EEE-4C26-4AD9-B35F-74E76C59BB7D}" destId="{07162010-7256-447C-8940-7ADB83C13B29}" srcOrd="1" destOrd="0" presId="urn:microsoft.com/office/officeart/2005/8/layout/hierarchy2"/>
    <dgm:cxn modelId="{F459936B-CA23-40D0-BBC5-C1AA0E0693C4}" type="presParOf" srcId="{07162010-7256-447C-8940-7ADB83C13B29}" destId="{D1FE68B2-51A1-4F5B-A315-051D856BC76D}" srcOrd="0" destOrd="0" presId="urn:microsoft.com/office/officeart/2005/8/layout/hierarchy2"/>
    <dgm:cxn modelId="{7E0B2985-A23A-424E-AFDA-66962F4B0FCC}" type="presParOf" srcId="{07162010-7256-447C-8940-7ADB83C13B29}" destId="{11F812FA-A2B0-41B9-AE04-C2307863B2EC}" srcOrd="1" destOrd="0" presId="urn:microsoft.com/office/officeart/2005/8/layout/hierarchy2"/>
    <dgm:cxn modelId="{450A3647-3591-449A-A970-9E6380031330}" type="presParOf" srcId="{11F812FA-A2B0-41B9-AE04-C2307863B2EC}" destId="{92BC2B21-4B6C-4DA4-BBD7-48B2C701FFF4}" srcOrd="0" destOrd="0" presId="urn:microsoft.com/office/officeart/2005/8/layout/hierarchy2"/>
    <dgm:cxn modelId="{6037347C-C3F1-4402-A6AD-4957EE124679}" type="presParOf" srcId="{92BC2B21-4B6C-4DA4-BBD7-48B2C701FFF4}" destId="{9D0873E9-C72E-488C-8F81-9446D088BDC6}" srcOrd="0" destOrd="0" presId="urn:microsoft.com/office/officeart/2005/8/layout/hierarchy2"/>
    <dgm:cxn modelId="{32B2986D-22BB-4F01-9333-58B280D2286D}" type="presParOf" srcId="{11F812FA-A2B0-41B9-AE04-C2307863B2EC}" destId="{669CF15B-1CDB-4076-9DEE-2E39490D8B32}" srcOrd="1" destOrd="0" presId="urn:microsoft.com/office/officeart/2005/8/layout/hierarchy2"/>
    <dgm:cxn modelId="{C6D786F6-1CDA-4D3B-AA7A-4171340F8DB9}" type="presParOf" srcId="{669CF15B-1CDB-4076-9DEE-2E39490D8B32}" destId="{501CA053-00B1-400D-A69D-46394354EE23}" srcOrd="0" destOrd="0" presId="urn:microsoft.com/office/officeart/2005/8/layout/hierarchy2"/>
    <dgm:cxn modelId="{D772F0A8-C1C4-4592-B310-730CBA9F6585}" type="presParOf" srcId="{669CF15B-1CDB-4076-9DEE-2E39490D8B32}" destId="{79D177BC-0DEC-429B-99E8-5E73259493BC}" srcOrd="1" destOrd="0" presId="urn:microsoft.com/office/officeart/2005/8/layout/hierarchy2"/>
    <dgm:cxn modelId="{244859A0-87DF-4E23-B1EA-5C58134AA6E2}" type="presParOf" srcId="{11F812FA-A2B0-41B9-AE04-C2307863B2EC}" destId="{7CD26829-D183-4719-99A2-A878193CC5F4}" srcOrd="2" destOrd="0" presId="urn:microsoft.com/office/officeart/2005/8/layout/hierarchy2"/>
    <dgm:cxn modelId="{535C0A37-153B-4F60-B415-3D598AB7526E}" type="presParOf" srcId="{7CD26829-D183-4719-99A2-A878193CC5F4}" destId="{662FA354-3F03-4356-AC7A-04413C0F9879}" srcOrd="0" destOrd="0" presId="urn:microsoft.com/office/officeart/2005/8/layout/hierarchy2"/>
    <dgm:cxn modelId="{9674B872-B928-4BB6-AEF8-92E19E0538F2}" type="presParOf" srcId="{11F812FA-A2B0-41B9-AE04-C2307863B2EC}" destId="{3118B972-8E41-4826-94F3-45C18F72156C}" srcOrd="3" destOrd="0" presId="urn:microsoft.com/office/officeart/2005/8/layout/hierarchy2"/>
    <dgm:cxn modelId="{B3A3A31D-C534-48F9-8EA1-48987C89219C}" type="presParOf" srcId="{3118B972-8E41-4826-94F3-45C18F72156C}" destId="{BA52F621-0E7E-4974-8F54-F287A2540F46}" srcOrd="0" destOrd="0" presId="urn:microsoft.com/office/officeart/2005/8/layout/hierarchy2"/>
    <dgm:cxn modelId="{C3575943-F04E-43CF-ABFE-79B5282D6422}" type="presParOf" srcId="{3118B972-8E41-4826-94F3-45C18F72156C}" destId="{B89506F7-CEAD-4662-946B-7181765C90D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E11486-7A69-4A89-83F8-9A7C8F7DEFB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D05F226-C458-4E8E-9D70-E7AC14453D6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Lemon/Milk" pitchFamily="34" charset="0"/>
            </a:rPr>
            <a:t>A </a:t>
          </a:r>
          <a:r>
            <a:rPr lang="en-US" dirty="0" err="1" smtClean="0">
              <a:latin typeface="Lemon/Milk" pitchFamily="34" charset="0"/>
            </a:rPr>
            <a:t>dapat</a:t>
          </a:r>
          <a:r>
            <a:rPr lang="en-US" dirty="0" smtClean="0">
              <a:latin typeface="Lemon/Milk" pitchFamily="34" charset="0"/>
            </a:rPr>
            <a:t> </a:t>
          </a:r>
          <a:r>
            <a:rPr lang="en-US" dirty="0" err="1" smtClean="0">
              <a:latin typeface="Lemon/Milk" pitchFamily="34" charset="0"/>
            </a:rPr>
            <a:t>nilai</a:t>
          </a:r>
          <a:r>
            <a:rPr lang="en-US" dirty="0" smtClean="0">
              <a:latin typeface="Lemon/Milk" pitchFamily="34" charset="0"/>
            </a:rPr>
            <a:t> </a:t>
          </a:r>
          <a:r>
            <a:rPr lang="en-US" dirty="0" err="1" smtClean="0">
              <a:latin typeface="Lemon/Milk" pitchFamily="34" charset="0"/>
            </a:rPr>
            <a:t>jelek</a:t>
          </a:r>
          <a:r>
            <a:rPr lang="en-US" dirty="0" smtClean="0">
              <a:latin typeface="Lemon/Milk" pitchFamily="34" charset="0"/>
            </a:rPr>
            <a:t> </a:t>
          </a:r>
          <a:r>
            <a:rPr lang="en-US" dirty="0" err="1" smtClean="0">
              <a:latin typeface="Lemon/Milk" pitchFamily="34" charset="0"/>
            </a:rPr>
            <a:t>saat</a:t>
          </a:r>
          <a:r>
            <a:rPr lang="en-US" dirty="0" smtClean="0">
              <a:latin typeface="Lemon/Milk" pitchFamily="34" charset="0"/>
            </a:rPr>
            <a:t> UTS</a:t>
          </a:r>
          <a:endParaRPr lang="id-ID" dirty="0">
            <a:latin typeface="Lemon/Milk" pitchFamily="34" charset="0"/>
          </a:endParaRPr>
        </a:p>
      </dgm:t>
    </dgm:pt>
    <dgm:pt modelId="{47DBB8A6-5AD3-4ED4-A6E5-7646C4A4ADBF}" type="par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08491DD7-8B66-4509-ACA9-6FA59EFD0E64}" type="sib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A3359DE1-C17F-46C3-9D55-C084F9C2E95F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latin typeface="Lemon/Milk" pitchFamily="34" charset="0"/>
            </a:rPr>
            <a:t>Sakit</a:t>
          </a:r>
          <a:r>
            <a:rPr lang="en-US" dirty="0" smtClean="0">
              <a:latin typeface="Lemon/Milk" pitchFamily="34" charset="0"/>
            </a:rPr>
            <a:t> </a:t>
          </a:r>
          <a:r>
            <a:rPr lang="en-US" dirty="0" err="1" smtClean="0">
              <a:latin typeface="Lemon/Milk" pitchFamily="34" charset="0"/>
            </a:rPr>
            <a:t>perut</a:t>
          </a:r>
          <a:endParaRPr lang="id-ID" dirty="0">
            <a:latin typeface="Lemon/Milk" pitchFamily="34" charset="0"/>
          </a:endParaRPr>
        </a:p>
      </dgm:t>
    </dgm:pt>
    <dgm:pt modelId="{38AC7287-6D0D-4499-A0FA-0765EAD1D847}" type="par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D90DDEC9-52A7-4255-96A0-9E1A1B5F8AA1}" type="sib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73ABD080-E758-4D71-A389-3C6E5868BD6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Lemon/Milk" pitchFamily="34" charset="0"/>
            </a:rPr>
            <a:t>Sedih</a:t>
          </a:r>
          <a:endParaRPr lang="id-ID" dirty="0">
            <a:latin typeface="Lemon/Milk" pitchFamily="34" charset="0"/>
          </a:endParaRPr>
        </a:p>
      </dgm:t>
    </dgm:pt>
    <dgm:pt modelId="{5CDC2688-50E5-4195-B515-6AC1C5497461}" type="par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F9226A25-1AE7-439E-81F0-C58C3FE59875}" type="sib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6D8931CD-DFFA-498F-979E-5AB6F6CA4ED6}" type="pres">
      <dgm:prSet presAssocID="{8FE11486-7A69-4A89-83F8-9A7C8F7DEFB4}" presName="CompostProcess" presStyleCnt="0">
        <dgm:presLayoutVars>
          <dgm:dir/>
          <dgm:resizeHandles val="exact"/>
        </dgm:presLayoutVars>
      </dgm:prSet>
      <dgm:spPr/>
    </dgm:pt>
    <dgm:pt modelId="{CFBBECC0-2F79-4D33-AF35-7E80489B2622}" type="pres">
      <dgm:prSet presAssocID="{8FE11486-7A69-4A89-83F8-9A7C8F7DEFB4}" presName="arrow" presStyleLbl="bgShp" presStyleIdx="0" presStyleCnt="1"/>
      <dgm:spPr>
        <a:solidFill>
          <a:schemeClr val="accent2">
            <a:lumMod val="50000"/>
          </a:schemeClr>
        </a:solidFill>
      </dgm:spPr>
    </dgm:pt>
    <dgm:pt modelId="{5F0517C8-F5C7-4A30-A956-852C8B01B409}" type="pres">
      <dgm:prSet presAssocID="{8FE11486-7A69-4A89-83F8-9A7C8F7DEFB4}" presName="linearProcess" presStyleCnt="0"/>
      <dgm:spPr/>
    </dgm:pt>
    <dgm:pt modelId="{54F77FEB-161B-433D-A3B0-858057BCF6D4}" type="pres">
      <dgm:prSet presAssocID="{FD05F226-C458-4E8E-9D70-E7AC14453D6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729F8-C77A-4046-B2E0-C16963AE74E6}" type="pres">
      <dgm:prSet presAssocID="{08491DD7-8B66-4509-ACA9-6FA59EFD0E64}" presName="sibTrans" presStyleCnt="0"/>
      <dgm:spPr/>
    </dgm:pt>
    <dgm:pt modelId="{F88680F2-BBDC-445B-9BB0-7FA6F904FDF1}" type="pres">
      <dgm:prSet presAssocID="{A3359DE1-C17F-46C3-9D55-C084F9C2E95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4F304-EBAE-42F3-A0D4-CDCC768640A1}" type="pres">
      <dgm:prSet presAssocID="{D90DDEC9-52A7-4255-96A0-9E1A1B5F8AA1}" presName="sibTrans" presStyleCnt="0"/>
      <dgm:spPr/>
    </dgm:pt>
    <dgm:pt modelId="{D00DC9A8-92E0-4B5A-B4CA-80F180B88D7D}" type="pres">
      <dgm:prSet presAssocID="{73ABD080-E758-4D71-A389-3C6E5868BD6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33C0E8C-CCA9-4071-8FEE-A60A29EFB855}" type="presOf" srcId="{FD05F226-C458-4E8E-9D70-E7AC14453D6E}" destId="{54F77FEB-161B-433D-A3B0-858057BCF6D4}" srcOrd="0" destOrd="0" presId="urn:microsoft.com/office/officeart/2005/8/layout/hProcess9"/>
    <dgm:cxn modelId="{248A23C3-7487-4A72-91BF-867BCF20CB61}" srcId="{8FE11486-7A69-4A89-83F8-9A7C8F7DEFB4}" destId="{A3359DE1-C17F-46C3-9D55-C084F9C2E95F}" srcOrd="1" destOrd="0" parTransId="{38AC7287-6D0D-4499-A0FA-0765EAD1D847}" sibTransId="{D90DDEC9-52A7-4255-96A0-9E1A1B5F8AA1}"/>
    <dgm:cxn modelId="{CD1E1556-0460-4BD3-AAEF-907949548B3A}" srcId="{8FE11486-7A69-4A89-83F8-9A7C8F7DEFB4}" destId="{FD05F226-C458-4E8E-9D70-E7AC14453D6E}" srcOrd="0" destOrd="0" parTransId="{47DBB8A6-5AD3-4ED4-A6E5-7646C4A4ADBF}" sibTransId="{08491DD7-8B66-4509-ACA9-6FA59EFD0E64}"/>
    <dgm:cxn modelId="{6DCD73DF-82B2-4EB1-A092-360126D9015D}" srcId="{8FE11486-7A69-4A89-83F8-9A7C8F7DEFB4}" destId="{73ABD080-E758-4D71-A389-3C6E5868BD6C}" srcOrd="2" destOrd="0" parTransId="{5CDC2688-50E5-4195-B515-6AC1C5497461}" sibTransId="{F9226A25-1AE7-439E-81F0-C58C3FE59875}"/>
    <dgm:cxn modelId="{6373996E-1F3D-48D2-AF97-13590C0D57F2}" type="presOf" srcId="{73ABD080-E758-4D71-A389-3C6E5868BD6C}" destId="{D00DC9A8-92E0-4B5A-B4CA-80F180B88D7D}" srcOrd="0" destOrd="0" presId="urn:microsoft.com/office/officeart/2005/8/layout/hProcess9"/>
    <dgm:cxn modelId="{9872CE26-19ED-44EF-B108-A4C55D00417B}" type="presOf" srcId="{8FE11486-7A69-4A89-83F8-9A7C8F7DEFB4}" destId="{6D8931CD-DFFA-498F-979E-5AB6F6CA4ED6}" srcOrd="0" destOrd="0" presId="urn:microsoft.com/office/officeart/2005/8/layout/hProcess9"/>
    <dgm:cxn modelId="{9E724AD8-A444-48A0-BB0D-A71B2DED3D5B}" type="presOf" srcId="{A3359DE1-C17F-46C3-9D55-C084F9C2E95F}" destId="{F88680F2-BBDC-445B-9BB0-7FA6F904FDF1}" srcOrd="0" destOrd="0" presId="urn:microsoft.com/office/officeart/2005/8/layout/hProcess9"/>
    <dgm:cxn modelId="{01EC9255-AA67-4C44-A331-3E2300222036}" type="presParOf" srcId="{6D8931CD-DFFA-498F-979E-5AB6F6CA4ED6}" destId="{CFBBECC0-2F79-4D33-AF35-7E80489B2622}" srcOrd="0" destOrd="0" presId="urn:microsoft.com/office/officeart/2005/8/layout/hProcess9"/>
    <dgm:cxn modelId="{C9B56760-43C6-4F43-92A6-40BE2764B213}" type="presParOf" srcId="{6D8931CD-DFFA-498F-979E-5AB6F6CA4ED6}" destId="{5F0517C8-F5C7-4A30-A956-852C8B01B409}" srcOrd="1" destOrd="0" presId="urn:microsoft.com/office/officeart/2005/8/layout/hProcess9"/>
    <dgm:cxn modelId="{5C3E1E33-842F-4513-992D-C2AC87D26433}" type="presParOf" srcId="{5F0517C8-F5C7-4A30-A956-852C8B01B409}" destId="{54F77FEB-161B-433D-A3B0-858057BCF6D4}" srcOrd="0" destOrd="0" presId="urn:microsoft.com/office/officeart/2005/8/layout/hProcess9"/>
    <dgm:cxn modelId="{F2BA7EC0-5D09-433A-91B7-04C17706CFA8}" type="presParOf" srcId="{5F0517C8-F5C7-4A30-A956-852C8B01B409}" destId="{A56729F8-C77A-4046-B2E0-C16963AE74E6}" srcOrd="1" destOrd="0" presId="urn:microsoft.com/office/officeart/2005/8/layout/hProcess9"/>
    <dgm:cxn modelId="{D11B628A-70B0-451C-90F0-3899BE4DD1D5}" type="presParOf" srcId="{5F0517C8-F5C7-4A30-A956-852C8B01B409}" destId="{F88680F2-BBDC-445B-9BB0-7FA6F904FDF1}" srcOrd="2" destOrd="0" presId="urn:microsoft.com/office/officeart/2005/8/layout/hProcess9"/>
    <dgm:cxn modelId="{2585F324-5C74-4974-8782-F92621DC8093}" type="presParOf" srcId="{5F0517C8-F5C7-4A30-A956-852C8B01B409}" destId="{4FE4F304-EBAE-42F3-A0D4-CDCC768640A1}" srcOrd="3" destOrd="0" presId="urn:microsoft.com/office/officeart/2005/8/layout/hProcess9"/>
    <dgm:cxn modelId="{33BE02DB-969E-4319-8D93-8539EF3AFD12}" type="presParOf" srcId="{5F0517C8-F5C7-4A30-A956-852C8B01B409}" destId="{D00DC9A8-92E0-4B5A-B4CA-80F180B88D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11486-7A69-4A89-83F8-9A7C8F7DEFB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D05F226-C458-4E8E-9D70-E7AC14453D6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Lemon/Milk" pitchFamily="34" charset="0"/>
            </a:rPr>
            <a:t>X </a:t>
          </a:r>
          <a:r>
            <a:rPr lang="en-US" dirty="0" err="1" smtClean="0">
              <a:latin typeface="Lemon/Milk" pitchFamily="34" charset="0"/>
            </a:rPr>
            <a:t>ditodong</a:t>
          </a:r>
          <a:r>
            <a:rPr lang="en-US" dirty="0" smtClean="0">
              <a:latin typeface="Lemon/Milk" pitchFamily="34" charset="0"/>
            </a:rPr>
            <a:t> pistol</a:t>
          </a:r>
          <a:endParaRPr lang="id-ID" dirty="0">
            <a:latin typeface="Lemon/Milk" pitchFamily="34" charset="0"/>
          </a:endParaRPr>
        </a:p>
      </dgm:t>
    </dgm:pt>
    <dgm:pt modelId="{47DBB8A6-5AD3-4ED4-A6E5-7646C4A4ADBF}" type="par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08491DD7-8B66-4509-ACA9-6FA59EFD0E64}" type="sib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A3359DE1-C17F-46C3-9D55-C084F9C2E95F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latin typeface="Lemon/Milk" pitchFamily="34" charset="0"/>
            </a:rPr>
            <a:t>Keringat</a:t>
          </a:r>
          <a:r>
            <a:rPr lang="en-US" dirty="0" smtClean="0">
              <a:latin typeface="Lemon/Milk" pitchFamily="34" charset="0"/>
            </a:rPr>
            <a:t> </a:t>
          </a:r>
          <a:r>
            <a:rPr lang="en-US" dirty="0" err="1" smtClean="0">
              <a:latin typeface="Lemon/Milk" pitchFamily="34" charset="0"/>
            </a:rPr>
            <a:t>dingin</a:t>
          </a:r>
          <a:endParaRPr lang="id-ID" dirty="0">
            <a:latin typeface="Lemon/Milk" pitchFamily="34" charset="0"/>
          </a:endParaRPr>
        </a:p>
      </dgm:t>
    </dgm:pt>
    <dgm:pt modelId="{38AC7287-6D0D-4499-A0FA-0765EAD1D847}" type="par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D90DDEC9-52A7-4255-96A0-9E1A1B5F8AA1}" type="sib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73ABD080-E758-4D71-A389-3C6E5868BD6C}">
      <dgm:prSet phldrT="[Text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latin typeface="Lemon/Milk" pitchFamily="34" charset="0"/>
            </a:rPr>
            <a:t>takut</a:t>
          </a:r>
          <a:endParaRPr lang="id-ID" dirty="0">
            <a:latin typeface="Lemon/Milk" pitchFamily="34" charset="0"/>
          </a:endParaRPr>
        </a:p>
      </dgm:t>
    </dgm:pt>
    <dgm:pt modelId="{5CDC2688-50E5-4195-B515-6AC1C5497461}" type="par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F9226A25-1AE7-439E-81F0-C58C3FE59875}" type="sib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6D8931CD-DFFA-498F-979E-5AB6F6CA4ED6}" type="pres">
      <dgm:prSet presAssocID="{8FE11486-7A69-4A89-83F8-9A7C8F7DEFB4}" presName="CompostProcess" presStyleCnt="0">
        <dgm:presLayoutVars>
          <dgm:dir/>
          <dgm:resizeHandles val="exact"/>
        </dgm:presLayoutVars>
      </dgm:prSet>
      <dgm:spPr/>
    </dgm:pt>
    <dgm:pt modelId="{CFBBECC0-2F79-4D33-AF35-7E80489B2622}" type="pres">
      <dgm:prSet presAssocID="{8FE11486-7A69-4A89-83F8-9A7C8F7DEFB4}" presName="arrow" presStyleLbl="bgShp" presStyleIdx="0" presStyleCnt="1"/>
      <dgm:spPr>
        <a:solidFill>
          <a:schemeClr val="accent1">
            <a:lumMod val="75000"/>
          </a:schemeClr>
        </a:solidFill>
      </dgm:spPr>
    </dgm:pt>
    <dgm:pt modelId="{5F0517C8-F5C7-4A30-A956-852C8B01B409}" type="pres">
      <dgm:prSet presAssocID="{8FE11486-7A69-4A89-83F8-9A7C8F7DEFB4}" presName="linearProcess" presStyleCnt="0"/>
      <dgm:spPr/>
    </dgm:pt>
    <dgm:pt modelId="{54F77FEB-161B-433D-A3B0-858057BCF6D4}" type="pres">
      <dgm:prSet presAssocID="{FD05F226-C458-4E8E-9D70-E7AC14453D6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729F8-C77A-4046-B2E0-C16963AE74E6}" type="pres">
      <dgm:prSet presAssocID="{08491DD7-8B66-4509-ACA9-6FA59EFD0E64}" presName="sibTrans" presStyleCnt="0"/>
      <dgm:spPr/>
    </dgm:pt>
    <dgm:pt modelId="{F88680F2-BBDC-445B-9BB0-7FA6F904FDF1}" type="pres">
      <dgm:prSet presAssocID="{A3359DE1-C17F-46C3-9D55-C084F9C2E95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4F304-EBAE-42F3-A0D4-CDCC768640A1}" type="pres">
      <dgm:prSet presAssocID="{D90DDEC9-52A7-4255-96A0-9E1A1B5F8AA1}" presName="sibTrans" presStyleCnt="0"/>
      <dgm:spPr/>
    </dgm:pt>
    <dgm:pt modelId="{D00DC9A8-92E0-4B5A-B4CA-80F180B88D7D}" type="pres">
      <dgm:prSet presAssocID="{73ABD080-E758-4D71-A389-3C6E5868BD6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51B8628-8C50-4EB5-B1CB-812D77A0AD5D}" type="presOf" srcId="{A3359DE1-C17F-46C3-9D55-C084F9C2E95F}" destId="{F88680F2-BBDC-445B-9BB0-7FA6F904FDF1}" srcOrd="0" destOrd="0" presId="urn:microsoft.com/office/officeart/2005/8/layout/hProcess9"/>
    <dgm:cxn modelId="{88291555-B268-4D57-8C1C-5CFA50D8B2B8}" type="presOf" srcId="{8FE11486-7A69-4A89-83F8-9A7C8F7DEFB4}" destId="{6D8931CD-DFFA-498F-979E-5AB6F6CA4ED6}" srcOrd="0" destOrd="0" presId="urn:microsoft.com/office/officeart/2005/8/layout/hProcess9"/>
    <dgm:cxn modelId="{248A23C3-7487-4A72-91BF-867BCF20CB61}" srcId="{8FE11486-7A69-4A89-83F8-9A7C8F7DEFB4}" destId="{A3359DE1-C17F-46C3-9D55-C084F9C2E95F}" srcOrd="1" destOrd="0" parTransId="{38AC7287-6D0D-4499-A0FA-0765EAD1D847}" sibTransId="{D90DDEC9-52A7-4255-96A0-9E1A1B5F8AA1}"/>
    <dgm:cxn modelId="{C516BEF4-6D79-46C1-B950-271B281B1060}" type="presOf" srcId="{73ABD080-E758-4D71-A389-3C6E5868BD6C}" destId="{D00DC9A8-92E0-4B5A-B4CA-80F180B88D7D}" srcOrd="0" destOrd="0" presId="urn:microsoft.com/office/officeart/2005/8/layout/hProcess9"/>
    <dgm:cxn modelId="{79905E5B-7615-4226-90AD-A1CE18203D84}" type="presOf" srcId="{FD05F226-C458-4E8E-9D70-E7AC14453D6E}" destId="{54F77FEB-161B-433D-A3B0-858057BCF6D4}" srcOrd="0" destOrd="0" presId="urn:microsoft.com/office/officeart/2005/8/layout/hProcess9"/>
    <dgm:cxn modelId="{CD1E1556-0460-4BD3-AAEF-907949548B3A}" srcId="{8FE11486-7A69-4A89-83F8-9A7C8F7DEFB4}" destId="{FD05F226-C458-4E8E-9D70-E7AC14453D6E}" srcOrd="0" destOrd="0" parTransId="{47DBB8A6-5AD3-4ED4-A6E5-7646C4A4ADBF}" sibTransId="{08491DD7-8B66-4509-ACA9-6FA59EFD0E64}"/>
    <dgm:cxn modelId="{6DCD73DF-82B2-4EB1-A092-360126D9015D}" srcId="{8FE11486-7A69-4A89-83F8-9A7C8F7DEFB4}" destId="{73ABD080-E758-4D71-A389-3C6E5868BD6C}" srcOrd="2" destOrd="0" parTransId="{5CDC2688-50E5-4195-B515-6AC1C5497461}" sibTransId="{F9226A25-1AE7-439E-81F0-C58C3FE59875}"/>
    <dgm:cxn modelId="{A4B3A29E-5B06-4604-ABAA-0406028E9AB9}" type="presParOf" srcId="{6D8931CD-DFFA-498F-979E-5AB6F6CA4ED6}" destId="{CFBBECC0-2F79-4D33-AF35-7E80489B2622}" srcOrd="0" destOrd="0" presId="urn:microsoft.com/office/officeart/2005/8/layout/hProcess9"/>
    <dgm:cxn modelId="{58F45C2F-ADF9-479D-9BBE-3A3514116240}" type="presParOf" srcId="{6D8931CD-DFFA-498F-979E-5AB6F6CA4ED6}" destId="{5F0517C8-F5C7-4A30-A956-852C8B01B409}" srcOrd="1" destOrd="0" presId="urn:microsoft.com/office/officeart/2005/8/layout/hProcess9"/>
    <dgm:cxn modelId="{6BA4D9CE-F0C1-4377-A431-FE72850DDE25}" type="presParOf" srcId="{5F0517C8-F5C7-4A30-A956-852C8B01B409}" destId="{54F77FEB-161B-433D-A3B0-858057BCF6D4}" srcOrd="0" destOrd="0" presId="urn:microsoft.com/office/officeart/2005/8/layout/hProcess9"/>
    <dgm:cxn modelId="{4EB5A569-7822-4FDB-BC17-DC945BD6CDD6}" type="presParOf" srcId="{5F0517C8-F5C7-4A30-A956-852C8B01B409}" destId="{A56729F8-C77A-4046-B2E0-C16963AE74E6}" srcOrd="1" destOrd="0" presId="urn:microsoft.com/office/officeart/2005/8/layout/hProcess9"/>
    <dgm:cxn modelId="{74DCFD1A-9616-455E-A5EF-371ADE87B771}" type="presParOf" srcId="{5F0517C8-F5C7-4A30-A956-852C8B01B409}" destId="{F88680F2-BBDC-445B-9BB0-7FA6F904FDF1}" srcOrd="2" destOrd="0" presId="urn:microsoft.com/office/officeart/2005/8/layout/hProcess9"/>
    <dgm:cxn modelId="{F3315DB8-1634-40CF-AB6D-A604A6C0017F}" type="presParOf" srcId="{5F0517C8-F5C7-4A30-A956-852C8B01B409}" destId="{4FE4F304-EBAE-42F3-A0D4-CDCC768640A1}" srcOrd="3" destOrd="0" presId="urn:microsoft.com/office/officeart/2005/8/layout/hProcess9"/>
    <dgm:cxn modelId="{36C2718C-DFF3-4A28-A8AE-A93D6BF1234D}" type="presParOf" srcId="{5F0517C8-F5C7-4A30-A956-852C8B01B409}" destId="{D00DC9A8-92E0-4B5A-B4CA-80F180B88D7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022DD-C6E1-4E32-B1D8-3B7D6572E75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A4163B7-2015-412C-B9E5-BD5F0BF1F427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Peristiwa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Eksternal</a:t>
          </a:r>
          <a:endParaRPr lang="id-ID" sz="1600" dirty="0">
            <a:latin typeface="Lemon/Milk" pitchFamily="34" charset="0"/>
          </a:endParaRPr>
        </a:p>
      </dgm:t>
    </dgm:pt>
    <dgm:pt modelId="{41ED5145-AA38-4EA2-A4DB-B6976F2C085E}" type="parTrans" cxnId="{13C87C5B-8584-471B-80E8-D9BD8667ACD7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649B7F14-C146-4B91-B03A-38E27D8EAB06}" type="sibTrans" cxnId="{13C87C5B-8584-471B-80E8-D9BD8667ACD7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AE14D2B0-6D72-45CA-BD7E-785C738E70AF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Persepsi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Peristiwa</a:t>
          </a:r>
          <a:endParaRPr lang="id-ID" sz="1600" dirty="0">
            <a:latin typeface="Lemon/Milk" pitchFamily="34" charset="0"/>
          </a:endParaRPr>
        </a:p>
      </dgm:t>
    </dgm:pt>
    <dgm:pt modelId="{5FDE0248-8C27-4945-BA30-23EE6501AB4D}" type="parTrans" cxnId="{721F8214-6FF2-40E0-B091-775E1821F4FC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83E68ECB-2360-486F-AA84-0C43A2B5970D}" type="sibTrans" cxnId="{721F8214-6FF2-40E0-B091-775E1821F4FC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DC3B0A74-4638-4B5F-8D37-C815CE408962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Emosi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Ter-interpretasi</a:t>
          </a:r>
          <a:endParaRPr lang="id-ID" sz="1600" dirty="0">
            <a:latin typeface="Lemon/Milk" pitchFamily="34" charset="0"/>
          </a:endParaRPr>
        </a:p>
      </dgm:t>
    </dgm:pt>
    <dgm:pt modelId="{D9F470E0-DEE3-4483-A83D-4B5A5D555103}" type="parTrans" cxnId="{75879795-031C-478D-A306-E42219288A1E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FFE0E757-7828-450E-81C1-E9EE38A2A27B}" type="sibTrans" cxnId="{75879795-031C-478D-A306-E42219288A1E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4F038B8B-51B8-4FF4-81A6-EC5B4F68892F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Respons</a:t>
          </a:r>
          <a:endParaRPr lang="id-ID" sz="1600" dirty="0">
            <a:latin typeface="Lemon/Milk" pitchFamily="34" charset="0"/>
          </a:endParaRPr>
        </a:p>
      </dgm:t>
    </dgm:pt>
    <dgm:pt modelId="{05A7EC71-A798-4790-B94E-3C9F4A618A7B}" type="parTrans" cxnId="{F0337FCA-8A5B-4191-B1DF-9DE107C25426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DFE9ABFB-4CEA-4C63-9DE3-64611C9E01A6}" type="sibTrans" cxnId="{F0337FCA-8A5B-4191-B1DF-9DE107C25426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543038BC-18D1-4DA0-966A-319695FF4F66}" type="pres">
      <dgm:prSet presAssocID="{525022DD-C6E1-4E32-B1D8-3B7D6572E750}" presName="Name0" presStyleCnt="0">
        <dgm:presLayoutVars>
          <dgm:dir/>
          <dgm:animLvl val="lvl"/>
          <dgm:resizeHandles val="exact"/>
        </dgm:presLayoutVars>
      </dgm:prSet>
      <dgm:spPr/>
    </dgm:pt>
    <dgm:pt modelId="{094E8741-7555-47AB-B329-B592CBDF8FC5}" type="pres">
      <dgm:prSet presAssocID="{BA4163B7-2015-412C-B9E5-BD5F0BF1F42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1C143A-22DB-4A50-8AEA-B8C47CADDC1F}" type="pres">
      <dgm:prSet presAssocID="{649B7F14-C146-4B91-B03A-38E27D8EAB06}" presName="parTxOnlySpace" presStyleCnt="0"/>
      <dgm:spPr/>
    </dgm:pt>
    <dgm:pt modelId="{B7E2049C-523F-42B7-B81D-178CB7D19681}" type="pres">
      <dgm:prSet presAssocID="{AE14D2B0-6D72-45CA-BD7E-785C738E70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411C21-FE73-466F-98BA-96CDA91071D0}" type="pres">
      <dgm:prSet presAssocID="{83E68ECB-2360-486F-AA84-0C43A2B5970D}" presName="parTxOnlySpace" presStyleCnt="0"/>
      <dgm:spPr/>
    </dgm:pt>
    <dgm:pt modelId="{CFDFD13D-47A0-419E-A255-7CC29C69665B}" type="pres">
      <dgm:prSet presAssocID="{DC3B0A74-4638-4B5F-8D37-C815CE40896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666921-CCF7-4E65-9B9E-B12481419DE9}" type="pres">
      <dgm:prSet presAssocID="{FFE0E757-7828-450E-81C1-E9EE38A2A27B}" presName="parTxOnlySpace" presStyleCnt="0"/>
      <dgm:spPr/>
    </dgm:pt>
    <dgm:pt modelId="{1616AAD3-05B9-4F83-98CC-50B8ED0DFFFC}" type="pres">
      <dgm:prSet presAssocID="{4F038B8B-51B8-4FF4-81A6-EC5B4F68892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21F8214-6FF2-40E0-B091-775E1821F4FC}" srcId="{525022DD-C6E1-4E32-B1D8-3B7D6572E750}" destId="{AE14D2B0-6D72-45CA-BD7E-785C738E70AF}" srcOrd="1" destOrd="0" parTransId="{5FDE0248-8C27-4945-BA30-23EE6501AB4D}" sibTransId="{83E68ECB-2360-486F-AA84-0C43A2B5970D}"/>
    <dgm:cxn modelId="{75879795-031C-478D-A306-E42219288A1E}" srcId="{525022DD-C6E1-4E32-B1D8-3B7D6572E750}" destId="{DC3B0A74-4638-4B5F-8D37-C815CE408962}" srcOrd="2" destOrd="0" parTransId="{D9F470E0-DEE3-4483-A83D-4B5A5D555103}" sibTransId="{FFE0E757-7828-450E-81C1-E9EE38A2A27B}"/>
    <dgm:cxn modelId="{DCA51F0C-2746-4275-A72C-5B8136E61A34}" type="presOf" srcId="{AE14D2B0-6D72-45CA-BD7E-785C738E70AF}" destId="{B7E2049C-523F-42B7-B81D-178CB7D19681}" srcOrd="0" destOrd="0" presId="urn:microsoft.com/office/officeart/2005/8/layout/chevron1"/>
    <dgm:cxn modelId="{94ED0402-DC03-4EFC-B5F2-0ECE31DDEEE8}" type="presOf" srcId="{525022DD-C6E1-4E32-B1D8-3B7D6572E750}" destId="{543038BC-18D1-4DA0-966A-319695FF4F66}" srcOrd="0" destOrd="0" presId="urn:microsoft.com/office/officeart/2005/8/layout/chevron1"/>
    <dgm:cxn modelId="{13C87C5B-8584-471B-80E8-D9BD8667ACD7}" srcId="{525022DD-C6E1-4E32-B1D8-3B7D6572E750}" destId="{BA4163B7-2015-412C-B9E5-BD5F0BF1F427}" srcOrd="0" destOrd="0" parTransId="{41ED5145-AA38-4EA2-A4DB-B6976F2C085E}" sibTransId="{649B7F14-C146-4B91-B03A-38E27D8EAB06}"/>
    <dgm:cxn modelId="{06EEE303-9214-4618-A7CE-5698411348D9}" type="presOf" srcId="{BA4163B7-2015-412C-B9E5-BD5F0BF1F427}" destId="{094E8741-7555-47AB-B329-B592CBDF8FC5}" srcOrd="0" destOrd="0" presId="urn:microsoft.com/office/officeart/2005/8/layout/chevron1"/>
    <dgm:cxn modelId="{915B0F20-8720-4D4B-92AC-90381038BE80}" type="presOf" srcId="{4F038B8B-51B8-4FF4-81A6-EC5B4F68892F}" destId="{1616AAD3-05B9-4F83-98CC-50B8ED0DFFFC}" srcOrd="0" destOrd="0" presId="urn:microsoft.com/office/officeart/2005/8/layout/chevron1"/>
    <dgm:cxn modelId="{075974AB-B880-444C-A783-4F06545F7423}" type="presOf" srcId="{DC3B0A74-4638-4B5F-8D37-C815CE408962}" destId="{CFDFD13D-47A0-419E-A255-7CC29C69665B}" srcOrd="0" destOrd="0" presId="urn:microsoft.com/office/officeart/2005/8/layout/chevron1"/>
    <dgm:cxn modelId="{F0337FCA-8A5B-4191-B1DF-9DE107C25426}" srcId="{525022DD-C6E1-4E32-B1D8-3B7D6572E750}" destId="{4F038B8B-51B8-4FF4-81A6-EC5B4F68892F}" srcOrd="3" destOrd="0" parTransId="{05A7EC71-A798-4790-B94E-3C9F4A618A7B}" sibTransId="{DFE9ABFB-4CEA-4C63-9DE3-64611C9E01A6}"/>
    <dgm:cxn modelId="{8D4B74D2-6EAC-4093-84F7-57F44319DE14}" type="presParOf" srcId="{543038BC-18D1-4DA0-966A-319695FF4F66}" destId="{094E8741-7555-47AB-B329-B592CBDF8FC5}" srcOrd="0" destOrd="0" presId="urn:microsoft.com/office/officeart/2005/8/layout/chevron1"/>
    <dgm:cxn modelId="{AB9C1174-BDCB-4656-A9AA-7DD64B43BD17}" type="presParOf" srcId="{543038BC-18D1-4DA0-966A-319695FF4F66}" destId="{FA1C143A-22DB-4A50-8AEA-B8C47CADDC1F}" srcOrd="1" destOrd="0" presId="urn:microsoft.com/office/officeart/2005/8/layout/chevron1"/>
    <dgm:cxn modelId="{EE3F5B73-CE14-4756-94CE-A4688DCBC1C5}" type="presParOf" srcId="{543038BC-18D1-4DA0-966A-319695FF4F66}" destId="{B7E2049C-523F-42B7-B81D-178CB7D19681}" srcOrd="2" destOrd="0" presId="urn:microsoft.com/office/officeart/2005/8/layout/chevron1"/>
    <dgm:cxn modelId="{FB83DE08-C7DA-4265-8220-06D6AC970943}" type="presParOf" srcId="{543038BC-18D1-4DA0-966A-319695FF4F66}" destId="{0D411C21-FE73-466F-98BA-96CDA91071D0}" srcOrd="3" destOrd="0" presId="urn:microsoft.com/office/officeart/2005/8/layout/chevron1"/>
    <dgm:cxn modelId="{9B9546E4-8929-4265-8716-BF0EA2AE9445}" type="presParOf" srcId="{543038BC-18D1-4DA0-966A-319695FF4F66}" destId="{CFDFD13D-47A0-419E-A255-7CC29C69665B}" srcOrd="4" destOrd="0" presId="urn:microsoft.com/office/officeart/2005/8/layout/chevron1"/>
    <dgm:cxn modelId="{8B0CF66F-D6BA-4633-9592-D257DA2A9399}" type="presParOf" srcId="{543038BC-18D1-4DA0-966A-319695FF4F66}" destId="{AC666921-CCF7-4E65-9B9E-B12481419DE9}" srcOrd="5" destOrd="0" presId="urn:microsoft.com/office/officeart/2005/8/layout/chevron1"/>
    <dgm:cxn modelId="{32FB4615-12F8-46C0-A449-80639332C231}" type="presParOf" srcId="{543038BC-18D1-4DA0-966A-319695FF4F66}" destId="{1616AAD3-05B9-4F83-98CC-50B8ED0DFF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E11486-7A69-4A89-83F8-9A7C8F7DEFB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D05F226-C458-4E8E-9D70-E7AC14453D6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Lemon/Milk" pitchFamily="34" charset="0"/>
            </a:rPr>
            <a:t>L DAPAT NILAI JELEK</a:t>
          </a:r>
          <a:endParaRPr lang="id-ID" dirty="0">
            <a:latin typeface="Lemon/Milk" pitchFamily="34" charset="0"/>
          </a:endParaRPr>
        </a:p>
      </dgm:t>
    </dgm:pt>
    <dgm:pt modelId="{47DBB8A6-5AD3-4ED4-A6E5-7646C4A4ADBF}" type="par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08491DD7-8B66-4509-ACA9-6FA59EFD0E64}" type="sib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A3359DE1-C17F-46C3-9D55-C084F9C2E95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latin typeface="Lemon/Milk" pitchFamily="34" charset="0"/>
            </a:rPr>
            <a:t>L TIDAK PINTAR</a:t>
          </a:r>
          <a:endParaRPr lang="id-ID" dirty="0">
            <a:latin typeface="Lemon/Milk" pitchFamily="34" charset="0"/>
          </a:endParaRPr>
        </a:p>
      </dgm:t>
    </dgm:pt>
    <dgm:pt modelId="{38AC7287-6D0D-4499-A0FA-0765EAD1D847}" type="par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D90DDEC9-52A7-4255-96A0-9E1A1B5F8AA1}" type="sib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73ABD080-E758-4D71-A389-3C6E5868BD6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MALU,KECEWA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5CDC2688-50E5-4195-B515-6AC1C5497461}" type="par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F9226A25-1AE7-439E-81F0-C58C3FE59875}" type="sib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6BB0B7BD-6A66-4610-A908-640D5EF6E55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MENERIMA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2DBD0340-3BA4-4D09-882F-37DDA50B57CF}" type="parTrans" cxnId="{5925A520-336A-426E-AB40-A4C7EBA17B50}">
      <dgm:prSet/>
      <dgm:spPr/>
      <dgm:t>
        <a:bodyPr/>
        <a:lstStyle/>
        <a:p>
          <a:endParaRPr lang="id-ID"/>
        </a:p>
      </dgm:t>
    </dgm:pt>
    <dgm:pt modelId="{6ABF6026-9A59-4682-A9CE-DE150D597E1D}" type="sibTrans" cxnId="{5925A520-336A-426E-AB40-A4C7EBA17B50}">
      <dgm:prSet/>
      <dgm:spPr/>
      <dgm:t>
        <a:bodyPr/>
        <a:lstStyle/>
        <a:p>
          <a:endParaRPr lang="id-ID"/>
        </a:p>
      </dgm:t>
    </dgm:pt>
    <dgm:pt modelId="{6D8931CD-DFFA-498F-979E-5AB6F6CA4ED6}" type="pres">
      <dgm:prSet presAssocID="{8FE11486-7A69-4A89-83F8-9A7C8F7DEFB4}" presName="CompostProcess" presStyleCnt="0">
        <dgm:presLayoutVars>
          <dgm:dir/>
          <dgm:resizeHandles val="exact"/>
        </dgm:presLayoutVars>
      </dgm:prSet>
      <dgm:spPr/>
    </dgm:pt>
    <dgm:pt modelId="{CFBBECC0-2F79-4D33-AF35-7E80489B2622}" type="pres">
      <dgm:prSet presAssocID="{8FE11486-7A69-4A89-83F8-9A7C8F7DEFB4}" presName="arrow" presStyleLbl="bgShp" presStyleIdx="0" presStyleCnt="1"/>
      <dgm:spPr>
        <a:solidFill>
          <a:schemeClr val="accent6">
            <a:lumMod val="50000"/>
          </a:schemeClr>
        </a:solidFill>
      </dgm:spPr>
    </dgm:pt>
    <dgm:pt modelId="{5F0517C8-F5C7-4A30-A956-852C8B01B409}" type="pres">
      <dgm:prSet presAssocID="{8FE11486-7A69-4A89-83F8-9A7C8F7DEFB4}" presName="linearProcess" presStyleCnt="0"/>
      <dgm:spPr/>
    </dgm:pt>
    <dgm:pt modelId="{54F77FEB-161B-433D-A3B0-858057BCF6D4}" type="pres">
      <dgm:prSet presAssocID="{FD05F226-C458-4E8E-9D70-E7AC14453D6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729F8-C77A-4046-B2E0-C16963AE74E6}" type="pres">
      <dgm:prSet presAssocID="{08491DD7-8B66-4509-ACA9-6FA59EFD0E64}" presName="sibTrans" presStyleCnt="0"/>
      <dgm:spPr/>
    </dgm:pt>
    <dgm:pt modelId="{F88680F2-BBDC-445B-9BB0-7FA6F904FDF1}" type="pres">
      <dgm:prSet presAssocID="{A3359DE1-C17F-46C3-9D55-C084F9C2E95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4F304-EBAE-42F3-A0D4-CDCC768640A1}" type="pres">
      <dgm:prSet presAssocID="{D90DDEC9-52A7-4255-96A0-9E1A1B5F8AA1}" presName="sibTrans" presStyleCnt="0"/>
      <dgm:spPr/>
    </dgm:pt>
    <dgm:pt modelId="{D00DC9A8-92E0-4B5A-B4CA-80F180B88D7D}" type="pres">
      <dgm:prSet presAssocID="{73ABD080-E758-4D71-A389-3C6E5868BD6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F62A69-F22F-413D-9E75-205871183D0B}" type="pres">
      <dgm:prSet presAssocID="{F9226A25-1AE7-439E-81F0-C58C3FE59875}" presName="sibTrans" presStyleCnt="0"/>
      <dgm:spPr/>
    </dgm:pt>
    <dgm:pt modelId="{DBD96518-DE8A-4122-9F41-E6CBAA7CBCA9}" type="pres">
      <dgm:prSet presAssocID="{6BB0B7BD-6A66-4610-A908-640D5EF6E55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D1E1556-0460-4BD3-AAEF-907949548B3A}" srcId="{8FE11486-7A69-4A89-83F8-9A7C8F7DEFB4}" destId="{FD05F226-C458-4E8E-9D70-E7AC14453D6E}" srcOrd="0" destOrd="0" parTransId="{47DBB8A6-5AD3-4ED4-A6E5-7646C4A4ADBF}" sibTransId="{08491DD7-8B66-4509-ACA9-6FA59EFD0E64}"/>
    <dgm:cxn modelId="{C2E6D861-6698-4C3B-91A3-FE281B3EAFC9}" type="presOf" srcId="{73ABD080-E758-4D71-A389-3C6E5868BD6C}" destId="{D00DC9A8-92E0-4B5A-B4CA-80F180B88D7D}" srcOrd="0" destOrd="0" presId="urn:microsoft.com/office/officeart/2005/8/layout/hProcess9"/>
    <dgm:cxn modelId="{2D8294C3-8B50-492A-BA17-922372A22A8B}" type="presOf" srcId="{8FE11486-7A69-4A89-83F8-9A7C8F7DEFB4}" destId="{6D8931CD-DFFA-498F-979E-5AB6F6CA4ED6}" srcOrd="0" destOrd="0" presId="urn:microsoft.com/office/officeart/2005/8/layout/hProcess9"/>
    <dgm:cxn modelId="{F9113720-3C51-4060-92DC-40A87A0FF0CC}" type="presOf" srcId="{FD05F226-C458-4E8E-9D70-E7AC14453D6E}" destId="{54F77FEB-161B-433D-A3B0-858057BCF6D4}" srcOrd="0" destOrd="0" presId="urn:microsoft.com/office/officeart/2005/8/layout/hProcess9"/>
    <dgm:cxn modelId="{248A23C3-7487-4A72-91BF-867BCF20CB61}" srcId="{8FE11486-7A69-4A89-83F8-9A7C8F7DEFB4}" destId="{A3359DE1-C17F-46C3-9D55-C084F9C2E95F}" srcOrd="1" destOrd="0" parTransId="{38AC7287-6D0D-4499-A0FA-0765EAD1D847}" sibTransId="{D90DDEC9-52A7-4255-96A0-9E1A1B5F8AA1}"/>
    <dgm:cxn modelId="{F1CE3AF3-A7EE-4D3D-9A93-EE29F2815E7D}" type="presOf" srcId="{6BB0B7BD-6A66-4610-A908-640D5EF6E55A}" destId="{DBD96518-DE8A-4122-9F41-E6CBAA7CBCA9}" srcOrd="0" destOrd="0" presId="urn:microsoft.com/office/officeart/2005/8/layout/hProcess9"/>
    <dgm:cxn modelId="{6DCD73DF-82B2-4EB1-A092-360126D9015D}" srcId="{8FE11486-7A69-4A89-83F8-9A7C8F7DEFB4}" destId="{73ABD080-E758-4D71-A389-3C6E5868BD6C}" srcOrd="2" destOrd="0" parTransId="{5CDC2688-50E5-4195-B515-6AC1C5497461}" sibTransId="{F9226A25-1AE7-439E-81F0-C58C3FE59875}"/>
    <dgm:cxn modelId="{2BBE97BC-8808-4736-89A6-E3B411E50D03}" type="presOf" srcId="{A3359DE1-C17F-46C3-9D55-C084F9C2E95F}" destId="{F88680F2-BBDC-445B-9BB0-7FA6F904FDF1}" srcOrd="0" destOrd="0" presId="urn:microsoft.com/office/officeart/2005/8/layout/hProcess9"/>
    <dgm:cxn modelId="{5925A520-336A-426E-AB40-A4C7EBA17B50}" srcId="{8FE11486-7A69-4A89-83F8-9A7C8F7DEFB4}" destId="{6BB0B7BD-6A66-4610-A908-640D5EF6E55A}" srcOrd="3" destOrd="0" parTransId="{2DBD0340-3BA4-4D09-882F-37DDA50B57CF}" sibTransId="{6ABF6026-9A59-4682-A9CE-DE150D597E1D}"/>
    <dgm:cxn modelId="{42EF1F14-CF7A-4C73-B4C8-FA2193046F77}" type="presParOf" srcId="{6D8931CD-DFFA-498F-979E-5AB6F6CA4ED6}" destId="{CFBBECC0-2F79-4D33-AF35-7E80489B2622}" srcOrd="0" destOrd="0" presId="urn:microsoft.com/office/officeart/2005/8/layout/hProcess9"/>
    <dgm:cxn modelId="{93973032-DFB2-4C83-A272-B4F77235EA33}" type="presParOf" srcId="{6D8931CD-DFFA-498F-979E-5AB6F6CA4ED6}" destId="{5F0517C8-F5C7-4A30-A956-852C8B01B409}" srcOrd="1" destOrd="0" presId="urn:microsoft.com/office/officeart/2005/8/layout/hProcess9"/>
    <dgm:cxn modelId="{C351EBB2-F674-4AFD-A608-0C4DCE09AB35}" type="presParOf" srcId="{5F0517C8-F5C7-4A30-A956-852C8B01B409}" destId="{54F77FEB-161B-433D-A3B0-858057BCF6D4}" srcOrd="0" destOrd="0" presId="urn:microsoft.com/office/officeart/2005/8/layout/hProcess9"/>
    <dgm:cxn modelId="{C3D0B5AB-6151-4EC2-8CAD-A388EE33A61B}" type="presParOf" srcId="{5F0517C8-F5C7-4A30-A956-852C8B01B409}" destId="{A56729F8-C77A-4046-B2E0-C16963AE74E6}" srcOrd="1" destOrd="0" presId="urn:microsoft.com/office/officeart/2005/8/layout/hProcess9"/>
    <dgm:cxn modelId="{CE8740E3-8DC5-403E-B6DB-9C1C789D7157}" type="presParOf" srcId="{5F0517C8-F5C7-4A30-A956-852C8B01B409}" destId="{F88680F2-BBDC-445B-9BB0-7FA6F904FDF1}" srcOrd="2" destOrd="0" presId="urn:microsoft.com/office/officeart/2005/8/layout/hProcess9"/>
    <dgm:cxn modelId="{8ADDB355-8A90-4010-B5C2-91B8B1A89580}" type="presParOf" srcId="{5F0517C8-F5C7-4A30-A956-852C8B01B409}" destId="{4FE4F304-EBAE-42F3-A0D4-CDCC768640A1}" srcOrd="3" destOrd="0" presId="urn:microsoft.com/office/officeart/2005/8/layout/hProcess9"/>
    <dgm:cxn modelId="{F8A7E114-8035-4D67-94CA-457D02BCB3C5}" type="presParOf" srcId="{5F0517C8-F5C7-4A30-A956-852C8B01B409}" destId="{D00DC9A8-92E0-4B5A-B4CA-80F180B88D7D}" srcOrd="4" destOrd="0" presId="urn:microsoft.com/office/officeart/2005/8/layout/hProcess9"/>
    <dgm:cxn modelId="{0AEE1562-0D37-4981-8336-38F5A236D700}" type="presParOf" srcId="{5F0517C8-F5C7-4A30-A956-852C8B01B409}" destId="{3FF62A69-F22F-413D-9E75-205871183D0B}" srcOrd="5" destOrd="0" presId="urn:microsoft.com/office/officeart/2005/8/layout/hProcess9"/>
    <dgm:cxn modelId="{438052A9-609E-4E5A-BB50-A30E2DECEBD5}" type="presParOf" srcId="{5F0517C8-F5C7-4A30-A956-852C8B01B409}" destId="{DBD96518-DE8A-4122-9F41-E6CBAA7CBC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5022DD-C6E1-4E32-B1D8-3B7D6572E75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A4163B7-2015-412C-B9E5-BD5F0BF1F427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Peristiwa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Eksternal</a:t>
          </a:r>
          <a:endParaRPr lang="id-ID" sz="1600" dirty="0">
            <a:latin typeface="Lemon/Milk" pitchFamily="34" charset="0"/>
          </a:endParaRPr>
        </a:p>
      </dgm:t>
    </dgm:pt>
    <dgm:pt modelId="{41ED5145-AA38-4EA2-A4DB-B6976F2C085E}" type="parTrans" cxnId="{13C87C5B-8584-471B-80E8-D9BD8667ACD7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649B7F14-C146-4B91-B03A-38E27D8EAB06}" type="sibTrans" cxnId="{13C87C5B-8584-471B-80E8-D9BD8667ACD7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AE14D2B0-6D72-45CA-BD7E-785C738E70AF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Persepsi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Peristiwa</a:t>
          </a:r>
          <a:endParaRPr lang="id-ID" sz="1600" dirty="0">
            <a:latin typeface="Lemon/Milk" pitchFamily="34" charset="0"/>
          </a:endParaRPr>
        </a:p>
      </dgm:t>
    </dgm:pt>
    <dgm:pt modelId="{5FDE0248-8C27-4945-BA30-23EE6501AB4D}" type="parTrans" cxnId="{721F8214-6FF2-40E0-B091-775E1821F4FC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83E68ECB-2360-486F-AA84-0C43A2B5970D}" type="sibTrans" cxnId="{721F8214-6FF2-40E0-B091-775E1821F4FC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DC3B0A74-4638-4B5F-8D37-C815CE408962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Emosi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Ter-interpretasi</a:t>
          </a:r>
          <a:endParaRPr lang="id-ID" sz="1600" dirty="0">
            <a:latin typeface="Lemon/Milk" pitchFamily="34" charset="0"/>
          </a:endParaRPr>
        </a:p>
      </dgm:t>
    </dgm:pt>
    <dgm:pt modelId="{D9F470E0-DEE3-4483-A83D-4B5A5D555103}" type="parTrans" cxnId="{75879795-031C-478D-A306-E42219288A1E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FFE0E757-7828-450E-81C1-E9EE38A2A27B}" type="sibTrans" cxnId="{75879795-031C-478D-A306-E42219288A1E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4F038B8B-51B8-4FF4-81A6-EC5B4F68892F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Respons</a:t>
          </a:r>
          <a:endParaRPr lang="id-ID" sz="1600" dirty="0">
            <a:latin typeface="Lemon/Milk" pitchFamily="34" charset="0"/>
          </a:endParaRPr>
        </a:p>
      </dgm:t>
    </dgm:pt>
    <dgm:pt modelId="{05A7EC71-A798-4790-B94E-3C9F4A618A7B}" type="parTrans" cxnId="{F0337FCA-8A5B-4191-B1DF-9DE107C25426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DFE9ABFB-4CEA-4C63-9DE3-64611C9E01A6}" type="sibTrans" cxnId="{F0337FCA-8A5B-4191-B1DF-9DE107C25426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543038BC-18D1-4DA0-966A-319695FF4F66}" type="pres">
      <dgm:prSet presAssocID="{525022DD-C6E1-4E32-B1D8-3B7D6572E750}" presName="Name0" presStyleCnt="0">
        <dgm:presLayoutVars>
          <dgm:dir/>
          <dgm:animLvl val="lvl"/>
          <dgm:resizeHandles val="exact"/>
        </dgm:presLayoutVars>
      </dgm:prSet>
      <dgm:spPr/>
    </dgm:pt>
    <dgm:pt modelId="{094E8741-7555-47AB-B329-B592CBDF8FC5}" type="pres">
      <dgm:prSet presAssocID="{BA4163B7-2015-412C-B9E5-BD5F0BF1F42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1C143A-22DB-4A50-8AEA-B8C47CADDC1F}" type="pres">
      <dgm:prSet presAssocID="{649B7F14-C146-4B91-B03A-38E27D8EAB06}" presName="parTxOnlySpace" presStyleCnt="0"/>
      <dgm:spPr/>
    </dgm:pt>
    <dgm:pt modelId="{B7E2049C-523F-42B7-B81D-178CB7D19681}" type="pres">
      <dgm:prSet presAssocID="{AE14D2B0-6D72-45CA-BD7E-785C738E70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411C21-FE73-466F-98BA-96CDA91071D0}" type="pres">
      <dgm:prSet presAssocID="{83E68ECB-2360-486F-AA84-0C43A2B5970D}" presName="parTxOnlySpace" presStyleCnt="0"/>
      <dgm:spPr/>
    </dgm:pt>
    <dgm:pt modelId="{CFDFD13D-47A0-419E-A255-7CC29C69665B}" type="pres">
      <dgm:prSet presAssocID="{DC3B0A74-4638-4B5F-8D37-C815CE40896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666921-CCF7-4E65-9B9E-B12481419DE9}" type="pres">
      <dgm:prSet presAssocID="{FFE0E757-7828-450E-81C1-E9EE38A2A27B}" presName="parTxOnlySpace" presStyleCnt="0"/>
      <dgm:spPr/>
    </dgm:pt>
    <dgm:pt modelId="{1616AAD3-05B9-4F83-98CC-50B8ED0DFFFC}" type="pres">
      <dgm:prSet presAssocID="{4F038B8B-51B8-4FF4-81A6-EC5B4F68892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DD1CC8C-A107-483A-8945-4389E334576B}" type="presOf" srcId="{525022DD-C6E1-4E32-B1D8-3B7D6572E750}" destId="{543038BC-18D1-4DA0-966A-319695FF4F66}" srcOrd="0" destOrd="0" presId="urn:microsoft.com/office/officeart/2005/8/layout/chevron1"/>
    <dgm:cxn modelId="{75879795-031C-478D-A306-E42219288A1E}" srcId="{525022DD-C6E1-4E32-B1D8-3B7D6572E750}" destId="{DC3B0A74-4638-4B5F-8D37-C815CE408962}" srcOrd="2" destOrd="0" parTransId="{D9F470E0-DEE3-4483-A83D-4B5A5D555103}" sibTransId="{FFE0E757-7828-450E-81C1-E9EE38A2A27B}"/>
    <dgm:cxn modelId="{13C87C5B-8584-471B-80E8-D9BD8667ACD7}" srcId="{525022DD-C6E1-4E32-B1D8-3B7D6572E750}" destId="{BA4163B7-2015-412C-B9E5-BD5F0BF1F427}" srcOrd="0" destOrd="0" parTransId="{41ED5145-AA38-4EA2-A4DB-B6976F2C085E}" sibTransId="{649B7F14-C146-4B91-B03A-38E27D8EAB06}"/>
    <dgm:cxn modelId="{A8D57C7A-4BBD-408C-911D-1174B46864D0}" type="presOf" srcId="{AE14D2B0-6D72-45CA-BD7E-785C738E70AF}" destId="{B7E2049C-523F-42B7-B81D-178CB7D19681}" srcOrd="0" destOrd="0" presId="urn:microsoft.com/office/officeart/2005/8/layout/chevron1"/>
    <dgm:cxn modelId="{D454D650-1077-457D-BA33-C2B785946538}" type="presOf" srcId="{BA4163B7-2015-412C-B9E5-BD5F0BF1F427}" destId="{094E8741-7555-47AB-B329-B592CBDF8FC5}" srcOrd="0" destOrd="0" presId="urn:microsoft.com/office/officeart/2005/8/layout/chevron1"/>
    <dgm:cxn modelId="{F0337FCA-8A5B-4191-B1DF-9DE107C25426}" srcId="{525022DD-C6E1-4E32-B1D8-3B7D6572E750}" destId="{4F038B8B-51B8-4FF4-81A6-EC5B4F68892F}" srcOrd="3" destOrd="0" parTransId="{05A7EC71-A798-4790-B94E-3C9F4A618A7B}" sibTransId="{DFE9ABFB-4CEA-4C63-9DE3-64611C9E01A6}"/>
    <dgm:cxn modelId="{721F8214-6FF2-40E0-B091-775E1821F4FC}" srcId="{525022DD-C6E1-4E32-B1D8-3B7D6572E750}" destId="{AE14D2B0-6D72-45CA-BD7E-785C738E70AF}" srcOrd="1" destOrd="0" parTransId="{5FDE0248-8C27-4945-BA30-23EE6501AB4D}" sibTransId="{83E68ECB-2360-486F-AA84-0C43A2B5970D}"/>
    <dgm:cxn modelId="{92E28268-59EF-48FB-AB42-3A4D82BD8950}" type="presOf" srcId="{DC3B0A74-4638-4B5F-8D37-C815CE408962}" destId="{CFDFD13D-47A0-419E-A255-7CC29C69665B}" srcOrd="0" destOrd="0" presId="urn:microsoft.com/office/officeart/2005/8/layout/chevron1"/>
    <dgm:cxn modelId="{5E2AB53C-B7B8-4965-9100-D402E4A0AFB7}" type="presOf" srcId="{4F038B8B-51B8-4FF4-81A6-EC5B4F68892F}" destId="{1616AAD3-05B9-4F83-98CC-50B8ED0DFFFC}" srcOrd="0" destOrd="0" presId="urn:microsoft.com/office/officeart/2005/8/layout/chevron1"/>
    <dgm:cxn modelId="{4F5E46D0-166E-4DD6-89C3-0D737E7C4253}" type="presParOf" srcId="{543038BC-18D1-4DA0-966A-319695FF4F66}" destId="{094E8741-7555-47AB-B329-B592CBDF8FC5}" srcOrd="0" destOrd="0" presId="urn:microsoft.com/office/officeart/2005/8/layout/chevron1"/>
    <dgm:cxn modelId="{84CE47C3-A65A-41BB-AFA1-B70C4C2F448F}" type="presParOf" srcId="{543038BC-18D1-4DA0-966A-319695FF4F66}" destId="{FA1C143A-22DB-4A50-8AEA-B8C47CADDC1F}" srcOrd="1" destOrd="0" presId="urn:microsoft.com/office/officeart/2005/8/layout/chevron1"/>
    <dgm:cxn modelId="{4C067CD6-2566-402C-9026-FB4C920A58A3}" type="presParOf" srcId="{543038BC-18D1-4DA0-966A-319695FF4F66}" destId="{B7E2049C-523F-42B7-B81D-178CB7D19681}" srcOrd="2" destOrd="0" presId="urn:microsoft.com/office/officeart/2005/8/layout/chevron1"/>
    <dgm:cxn modelId="{E10B6E15-183F-41BE-A6FD-85750C1D90F3}" type="presParOf" srcId="{543038BC-18D1-4DA0-966A-319695FF4F66}" destId="{0D411C21-FE73-466F-98BA-96CDA91071D0}" srcOrd="3" destOrd="0" presId="urn:microsoft.com/office/officeart/2005/8/layout/chevron1"/>
    <dgm:cxn modelId="{63A95202-71FA-485A-A6EE-494F8C94E48D}" type="presParOf" srcId="{543038BC-18D1-4DA0-966A-319695FF4F66}" destId="{CFDFD13D-47A0-419E-A255-7CC29C69665B}" srcOrd="4" destOrd="0" presId="urn:microsoft.com/office/officeart/2005/8/layout/chevron1"/>
    <dgm:cxn modelId="{BE5610AC-5F47-4EB8-8AB9-36B3B087AE04}" type="presParOf" srcId="{543038BC-18D1-4DA0-966A-319695FF4F66}" destId="{AC666921-CCF7-4E65-9B9E-B12481419DE9}" srcOrd="5" destOrd="0" presId="urn:microsoft.com/office/officeart/2005/8/layout/chevron1"/>
    <dgm:cxn modelId="{02D2FF4E-339B-4B5A-858A-CFBFF224E3AB}" type="presParOf" srcId="{543038BC-18D1-4DA0-966A-319695FF4F66}" destId="{1616AAD3-05B9-4F83-98CC-50B8ED0DFF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E11486-7A69-4A89-83F8-9A7C8F7DEFB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D05F226-C458-4E8E-9D70-E7AC14453D6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Lemon/Milk" pitchFamily="34" charset="0"/>
            </a:rPr>
            <a:t>L DAPAT NILAI JELEK</a:t>
          </a:r>
          <a:endParaRPr lang="id-ID" dirty="0">
            <a:latin typeface="Lemon/Milk" pitchFamily="34" charset="0"/>
          </a:endParaRPr>
        </a:p>
      </dgm:t>
    </dgm:pt>
    <dgm:pt modelId="{47DBB8A6-5AD3-4ED4-A6E5-7646C4A4ADBF}" type="par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08491DD7-8B66-4509-ACA9-6FA59EFD0E64}" type="sib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A3359DE1-C17F-46C3-9D55-C084F9C2E95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latin typeface="Lemon/Milk" pitchFamily="34" charset="0"/>
            </a:rPr>
            <a:t>L PINTAR</a:t>
          </a:r>
          <a:endParaRPr lang="id-ID" dirty="0">
            <a:latin typeface="Lemon/Milk" pitchFamily="34" charset="0"/>
          </a:endParaRPr>
        </a:p>
      </dgm:t>
    </dgm:pt>
    <dgm:pt modelId="{38AC7287-6D0D-4499-A0FA-0765EAD1D847}" type="par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D90DDEC9-52A7-4255-96A0-9E1A1B5F8AA1}" type="sib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73ABD080-E758-4D71-A389-3C6E5868BD6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marah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5CDC2688-50E5-4195-B515-6AC1C5497461}" type="par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F9226A25-1AE7-439E-81F0-C58C3FE59875}" type="sib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6BB0B7BD-6A66-4610-A908-640D5EF6E55A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Tidak</a:t>
          </a:r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 MENERIMA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2DBD0340-3BA4-4D09-882F-37DDA50B57CF}" type="parTrans" cxnId="{5925A520-336A-426E-AB40-A4C7EBA17B50}">
      <dgm:prSet/>
      <dgm:spPr/>
      <dgm:t>
        <a:bodyPr/>
        <a:lstStyle/>
        <a:p>
          <a:endParaRPr lang="id-ID"/>
        </a:p>
      </dgm:t>
    </dgm:pt>
    <dgm:pt modelId="{6ABF6026-9A59-4682-A9CE-DE150D597E1D}" type="sibTrans" cxnId="{5925A520-336A-426E-AB40-A4C7EBA17B50}">
      <dgm:prSet/>
      <dgm:spPr/>
      <dgm:t>
        <a:bodyPr/>
        <a:lstStyle/>
        <a:p>
          <a:endParaRPr lang="id-ID"/>
        </a:p>
      </dgm:t>
    </dgm:pt>
    <dgm:pt modelId="{6D8931CD-DFFA-498F-979E-5AB6F6CA4ED6}" type="pres">
      <dgm:prSet presAssocID="{8FE11486-7A69-4A89-83F8-9A7C8F7DEFB4}" presName="CompostProcess" presStyleCnt="0">
        <dgm:presLayoutVars>
          <dgm:dir/>
          <dgm:resizeHandles val="exact"/>
        </dgm:presLayoutVars>
      </dgm:prSet>
      <dgm:spPr/>
    </dgm:pt>
    <dgm:pt modelId="{CFBBECC0-2F79-4D33-AF35-7E80489B2622}" type="pres">
      <dgm:prSet presAssocID="{8FE11486-7A69-4A89-83F8-9A7C8F7DEFB4}" presName="arrow" presStyleLbl="bgShp" presStyleIdx="0" presStyleCnt="1"/>
      <dgm:spPr>
        <a:solidFill>
          <a:schemeClr val="accent6">
            <a:lumMod val="50000"/>
          </a:schemeClr>
        </a:solidFill>
      </dgm:spPr>
    </dgm:pt>
    <dgm:pt modelId="{5F0517C8-F5C7-4A30-A956-852C8B01B409}" type="pres">
      <dgm:prSet presAssocID="{8FE11486-7A69-4A89-83F8-9A7C8F7DEFB4}" presName="linearProcess" presStyleCnt="0"/>
      <dgm:spPr/>
    </dgm:pt>
    <dgm:pt modelId="{54F77FEB-161B-433D-A3B0-858057BCF6D4}" type="pres">
      <dgm:prSet presAssocID="{FD05F226-C458-4E8E-9D70-E7AC14453D6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729F8-C77A-4046-B2E0-C16963AE74E6}" type="pres">
      <dgm:prSet presAssocID="{08491DD7-8B66-4509-ACA9-6FA59EFD0E64}" presName="sibTrans" presStyleCnt="0"/>
      <dgm:spPr/>
    </dgm:pt>
    <dgm:pt modelId="{F88680F2-BBDC-445B-9BB0-7FA6F904FDF1}" type="pres">
      <dgm:prSet presAssocID="{A3359DE1-C17F-46C3-9D55-C084F9C2E95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4F304-EBAE-42F3-A0D4-CDCC768640A1}" type="pres">
      <dgm:prSet presAssocID="{D90DDEC9-52A7-4255-96A0-9E1A1B5F8AA1}" presName="sibTrans" presStyleCnt="0"/>
      <dgm:spPr/>
    </dgm:pt>
    <dgm:pt modelId="{D00DC9A8-92E0-4B5A-B4CA-80F180B88D7D}" type="pres">
      <dgm:prSet presAssocID="{73ABD080-E758-4D71-A389-3C6E5868BD6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F62A69-F22F-413D-9E75-205871183D0B}" type="pres">
      <dgm:prSet presAssocID="{F9226A25-1AE7-439E-81F0-C58C3FE59875}" presName="sibTrans" presStyleCnt="0"/>
      <dgm:spPr/>
    </dgm:pt>
    <dgm:pt modelId="{DBD96518-DE8A-4122-9F41-E6CBAA7CBCA9}" type="pres">
      <dgm:prSet presAssocID="{6BB0B7BD-6A66-4610-A908-640D5EF6E55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E328684-227A-4240-A6A1-832FA1C065E8}" type="presOf" srcId="{FD05F226-C458-4E8E-9D70-E7AC14453D6E}" destId="{54F77FEB-161B-433D-A3B0-858057BCF6D4}" srcOrd="0" destOrd="0" presId="urn:microsoft.com/office/officeart/2005/8/layout/hProcess9"/>
    <dgm:cxn modelId="{248A23C3-7487-4A72-91BF-867BCF20CB61}" srcId="{8FE11486-7A69-4A89-83F8-9A7C8F7DEFB4}" destId="{A3359DE1-C17F-46C3-9D55-C084F9C2E95F}" srcOrd="1" destOrd="0" parTransId="{38AC7287-6D0D-4499-A0FA-0765EAD1D847}" sibTransId="{D90DDEC9-52A7-4255-96A0-9E1A1B5F8AA1}"/>
    <dgm:cxn modelId="{9561BDF0-2A2D-4FD2-ABE3-4078F1D0DF9A}" type="presOf" srcId="{A3359DE1-C17F-46C3-9D55-C084F9C2E95F}" destId="{F88680F2-BBDC-445B-9BB0-7FA6F904FDF1}" srcOrd="0" destOrd="0" presId="urn:microsoft.com/office/officeart/2005/8/layout/hProcess9"/>
    <dgm:cxn modelId="{69ECF460-9611-4D51-B5EA-9F0B3C42DB03}" type="presOf" srcId="{6BB0B7BD-6A66-4610-A908-640D5EF6E55A}" destId="{DBD96518-DE8A-4122-9F41-E6CBAA7CBCA9}" srcOrd="0" destOrd="0" presId="urn:microsoft.com/office/officeart/2005/8/layout/hProcess9"/>
    <dgm:cxn modelId="{7B49DE4F-C670-4FA6-8484-6ECABDC41234}" type="presOf" srcId="{8FE11486-7A69-4A89-83F8-9A7C8F7DEFB4}" destId="{6D8931CD-DFFA-498F-979E-5AB6F6CA4ED6}" srcOrd="0" destOrd="0" presId="urn:microsoft.com/office/officeart/2005/8/layout/hProcess9"/>
    <dgm:cxn modelId="{6DCD73DF-82B2-4EB1-A092-360126D9015D}" srcId="{8FE11486-7A69-4A89-83F8-9A7C8F7DEFB4}" destId="{73ABD080-E758-4D71-A389-3C6E5868BD6C}" srcOrd="2" destOrd="0" parTransId="{5CDC2688-50E5-4195-B515-6AC1C5497461}" sibTransId="{F9226A25-1AE7-439E-81F0-C58C3FE59875}"/>
    <dgm:cxn modelId="{288AFE58-3E1E-4EB0-B471-0EB092A52044}" type="presOf" srcId="{73ABD080-E758-4D71-A389-3C6E5868BD6C}" destId="{D00DC9A8-92E0-4B5A-B4CA-80F180B88D7D}" srcOrd="0" destOrd="0" presId="urn:microsoft.com/office/officeart/2005/8/layout/hProcess9"/>
    <dgm:cxn modelId="{CD1E1556-0460-4BD3-AAEF-907949548B3A}" srcId="{8FE11486-7A69-4A89-83F8-9A7C8F7DEFB4}" destId="{FD05F226-C458-4E8E-9D70-E7AC14453D6E}" srcOrd="0" destOrd="0" parTransId="{47DBB8A6-5AD3-4ED4-A6E5-7646C4A4ADBF}" sibTransId="{08491DD7-8B66-4509-ACA9-6FA59EFD0E64}"/>
    <dgm:cxn modelId="{5925A520-336A-426E-AB40-A4C7EBA17B50}" srcId="{8FE11486-7A69-4A89-83F8-9A7C8F7DEFB4}" destId="{6BB0B7BD-6A66-4610-A908-640D5EF6E55A}" srcOrd="3" destOrd="0" parTransId="{2DBD0340-3BA4-4D09-882F-37DDA50B57CF}" sibTransId="{6ABF6026-9A59-4682-A9CE-DE150D597E1D}"/>
    <dgm:cxn modelId="{2919F4AC-C236-4DBA-B152-626AC4A04137}" type="presParOf" srcId="{6D8931CD-DFFA-498F-979E-5AB6F6CA4ED6}" destId="{CFBBECC0-2F79-4D33-AF35-7E80489B2622}" srcOrd="0" destOrd="0" presId="urn:microsoft.com/office/officeart/2005/8/layout/hProcess9"/>
    <dgm:cxn modelId="{01CEEC91-5856-41B7-A121-2A136820D71C}" type="presParOf" srcId="{6D8931CD-DFFA-498F-979E-5AB6F6CA4ED6}" destId="{5F0517C8-F5C7-4A30-A956-852C8B01B409}" srcOrd="1" destOrd="0" presId="urn:microsoft.com/office/officeart/2005/8/layout/hProcess9"/>
    <dgm:cxn modelId="{F7AE5D59-53F1-4298-A799-002305EC1116}" type="presParOf" srcId="{5F0517C8-F5C7-4A30-A956-852C8B01B409}" destId="{54F77FEB-161B-433D-A3B0-858057BCF6D4}" srcOrd="0" destOrd="0" presId="urn:microsoft.com/office/officeart/2005/8/layout/hProcess9"/>
    <dgm:cxn modelId="{BE16FA04-4F03-4595-A9A8-95DAA181BCB7}" type="presParOf" srcId="{5F0517C8-F5C7-4A30-A956-852C8B01B409}" destId="{A56729F8-C77A-4046-B2E0-C16963AE74E6}" srcOrd="1" destOrd="0" presId="urn:microsoft.com/office/officeart/2005/8/layout/hProcess9"/>
    <dgm:cxn modelId="{C47BD291-42AD-4971-8387-661D8E871D86}" type="presParOf" srcId="{5F0517C8-F5C7-4A30-A956-852C8B01B409}" destId="{F88680F2-BBDC-445B-9BB0-7FA6F904FDF1}" srcOrd="2" destOrd="0" presId="urn:microsoft.com/office/officeart/2005/8/layout/hProcess9"/>
    <dgm:cxn modelId="{3520A812-4CFC-4F37-8DA3-7DCD773F2C34}" type="presParOf" srcId="{5F0517C8-F5C7-4A30-A956-852C8B01B409}" destId="{4FE4F304-EBAE-42F3-A0D4-CDCC768640A1}" srcOrd="3" destOrd="0" presId="urn:microsoft.com/office/officeart/2005/8/layout/hProcess9"/>
    <dgm:cxn modelId="{A347E8E7-59C2-4E7F-94CD-95CBB6CC3305}" type="presParOf" srcId="{5F0517C8-F5C7-4A30-A956-852C8B01B409}" destId="{D00DC9A8-92E0-4B5A-B4CA-80F180B88D7D}" srcOrd="4" destOrd="0" presId="urn:microsoft.com/office/officeart/2005/8/layout/hProcess9"/>
    <dgm:cxn modelId="{E7345B2B-4126-423B-B183-F630C8FF0348}" type="presParOf" srcId="{5F0517C8-F5C7-4A30-A956-852C8B01B409}" destId="{3FF62A69-F22F-413D-9E75-205871183D0B}" srcOrd="5" destOrd="0" presId="urn:microsoft.com/office/officeart/2005/8/layout/hProcess9"/>
    <dgm:cxn modelId="{125E3DE3-2655-460B-91E6-DAE074A0B456}" type="presParOf" srcId="{5F0517C8-F5C7-4A30-A956-852C8B01B409}" destId="{DBD96518-DE8A-4122-9F41-E6CBAA7CBC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25022DD-C6E1-4E32-B1D8-3B7D6572E750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BA4163B7-2015-412C-B9E5-BD5F0BF1F427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Peristiwa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Eksternal</a:t>
          </a:r>
          <a:endParaRPr lang="id-ID" sz="1600" dirty="0">
            <a:latin typeface="Lemon/Milk" pitchFamily="34" charset="0"/>
          </a:endParaRPr>
        </a:p>
      </dgm:t>
    </dgm:pt>
    <dgm:pt modelId="{41ED5145-AA38-4EA2-A4DB-B6976F2C085E}" type="parTrans" cxnId="{13C87C5B-8584-471B-80E8-D9BD8667ACD7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649B7F14-C146-4B91-B03A-38E27D8EAB06}" type="sibTrans" cxnId="{13C87C5B-8584-471B-80E8-D9BD8667ACD7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AE14D2B0-6D72-45CA-BD7E-785C738E70AF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Respon</a:t>
          </a:r>
          <a:r>
            <a:rPr lang="en-US" sz="1600" dirty="0" smtClean="0">
              <a:latin typeface="Lemon/Milk" pitchFamily="34" charset="0"/>
            </a:rPr>
            <a:t> </a:t>
          </a:r>
          <a:r>
            <a:rPr lang="en-US" sz="1600" dirty="0" err="1" smtClean="0">
              <a:latin typeface="Lemon/Milk" pitchFamily="34" charset="0"/>
            </a:rPr>
            <a:t>psikologis</a:t>
          </a:r>
          <a:endParaRPr lang="id-ID" sz="1600" dirty="0">
            <a:latin typeface="Lemon/Milk" pitchFamily="34" charset="0"/>
          </a:endParaRPr>
        </a:p>
      </dgm:t>
    </dgm:pt>
    <dgm:pt modelId="{5FDE0248-8C27-4945-BA30-23EE6501AB4D}" type="parTrans" cxnId="{721F8214-6FF2-40E0-B091-775E1821F4FC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83E68ECB-2360-486F-AA84-0C43A2B5970D}" type="sibTrans" cxnId="{721F8214-6FF2-40E0-B091-775E1821F4FC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DC3B0A74-4638-4B5F-8D37-C815CE408962}">
      <dgm:prSet phldrT="[Text]" custT="1"/>
      <dgm:spPr/>
      <dgm:t>
        <a:bodyPr/>
        <a:lstStyle/>
        <a:p>
          <a:r>
            <a:rPr lang="en-US" sz="1600" dirty="0" smtClean="0">
              <a:latin typeface="Lemon/Milk" pitchFamily="34" charset="0"/>
            </a:rPr>
            <a:t>Label </a:t>
          </a:r>
          <a:r>
            <a:rPr lang="en-US" sz="1600" dirty="0" err="1" smtClean="0">
              <a:latin typeface="Lemon/Milk" pitchFamily="34" charset="0"/>
            </a:rPr>
            <a:t>respons</a:t>
          </a:r>
          <a:endParaRPr lang="id-ID" sz="1600" dirty="0">
            <a:latin typeface="Lemon/Milk" pitchFamily="34" charset="0"/>
          </a:endParaRPr>
        </a:p>
      </dgm:t>
    </dgm:pt>
    <dgm:pt modelId="{D9F470E0-DEE3-4483-A83D-4B5A5D555103}" type="parTrans" cxnId="{75879795-031C-478D-A306-E42219288A1E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FFE0E757-7828-450E-81C1-E9EE38A2A27B}" type="sibTrans" cxnId="{75879795-031C-478D-A306-E42219288A1E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4F038B8B-51B8-4FF4-81A6-EC5B4F68892F}">
      <dgm:prSet phldrT="[Text]" custT="1"/>
      <dgm:spPr/>
      <dgm:t>
        <a:bodyPr/>
        <a:lstStyle/>
        <a:p>
          <a:r>
            <a:rPr lang="en-US" sz="1600" dirty="0" err="1" smtClean="0">
              <a:latin typeface="Lemon/Milk" pitchFamily="34" charset="0"/>
            </a:rPr>
            <a:t>emosi</a:t>
          </a:r>
          <a:endParaRPr lang="id-ID" sz="1600" dirty="0">
            <a:latin typeface="Lemon/Milk" pitchFamily="34" charset="0"/>
          </a:endParaRPr>
        </a:p>
      </dgm:t>
    </dgm:pt>
    <dgm:pt modelId="{05A7EC71-A798-4790-B94E-3C9F4A618A7B}" type="parTrans" cxnId="{F0337FCA-8A5B-4191-B1DF-9DE107C25426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DFE9ABFB-4CEA-4C63-9DE3-64611C9E01A6}" type="sibTrans" cxnId="{F0337FCA-8A5B-4191-B1DF-9DE107C25426}">
      <dgm:prSet/>
      <dgm:spPr/>
      <dgm:t>
        <a:bodyPr/>
        <a:lstStyle/>
        <a:p>
          <a:endParaRPr lang="id-ID" sz="4400">
            <a:latin typeface="Lemon/Milk" pitchFamily="34" charset="0"/>
          </a:endParaRPr>
        </a:p>
      </dgm:t>
    </dgm:pt>
    <dgm:pt modelId="{543038BC-18D1-4DA0-966A-319695FF4F66}" type="pres">
      <dgm:prSet presAssocID="{525022DD-C6E1-4E32-B1D8-3B7D6572E750}" presName="Name0" presStyleCnt="0">
        <dgm:presLayoutVars>
          <dgm:dir/>
          <dgm:animLvl val="lvl"/>
          <dgm:resizeHandles val="exact"/>
        </dgm:presLayoutVars>
      </dgm:prSet>
      <dgm:spPr/>
    </dgm:pt>
    <dgm:pt modelId="{094E8741-7555-47AB-B329-B592CBDF8FC5}" type="pres">
      <dgm:prSet presAssocID="{BA4163B7-2015-412C-B9E5-BD5F0BF1F42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1C143A-22DB-4A50-8AEA-B8C47CADDC1F}" type="pres">
      <dgm:prSet presAssocID="{649B7F14-C146-4B91-B03A-38E27D8EAB06}" presName="parTxOnlySpace" presStyleCnt="0"/>
      <dgm:spPr/>
    </dgm:pt>
    <dgm:pt modelId="{B7E2049C-523F-42B7-B81D-178CB7D19681}" type="pres">
      <dgm:prSet presAssocID="{AE14D2B0-6D72-45CA-BD7E-785C738E70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D411C21-FE73-466F-98BA-96CDA91071D0}" type="pres">
      <dgm:prSet presAssocID="{83E68ECB-2360-486F-AA84-0C43A2B5970D}" presName="parTxOnlySpace" presStyleCnt="0"/>
      <dgm:spPr/>
    </dgm:pt>
    <dgm:pt modelId="{CFDFD13D-47A0-419E-A255-7CC29C69665B}" type="pres">
      <dgm:prSet presAssocID="{DC3B0A74-4638-4B5F-8D37-C815CE40896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C666921-CCF7-4E65-9B9E-B12481419DE9}" type="pres">
      <dgm:prSet presAssocID="{FFE0E757-7828-450E-81C1-E9EE38A2A27B}" presName="parTxOnlySpace" presStyleCnt="0"/>
      <dgm:spPr/>
    </dgm:pt>
    <dgm:pt modelId="{1616AAD3-05B9-4F83-98CC-50B8ED0DFFFC}" type="pres">
      <dgm:prSet presAssocID="{4F038B8B-51B8-4FF4-81A6-EC5B4F68892F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F27D122-E142-4D8D-85AC-E303620F5D92}" type="presOf" srcId="{DC3B0A74-4638-4B5F-8D37-C815CE408962}" destId="{CFDFD13D-47A0-419E-A255-7CC29C69665B}" srcOrd="0" destOrd="0" presId="urn:microsoft.com/office/officeart/2005/8/layout/chevron1"/>
    <dgm:cxn modelId="{721F8214-6FF2-40E0-B091-775E1821F4FC}" srcId="{525022DD-C6E1-4E32-B1D8-3B7D6572E750}" destId="{AE14D2B0-6D72-45CA-BD7E-785C738E70AF}" srcOrd="1" destOrd="0" parTransId="{5FDE0248-8C27-4945-BA30-23EE6501AB4D}" sibTransId="{83E68ECB-2360-486F-AA84-0C43A2B5970D}"/>
    <dgm:cxn modelId="{10B71B3C-1AA1-417B-981B-07CD3975E9FB}" type="presOf" srcId="{4F038B8B-51B8-4FF4-81A6-EC5B4F68892F}" destId="{1616AAD3-05B9-4F83-98CC-50B8ED0DFFFC}" srcOrd="0" destOrd="0" presId="urn:microsoft.com/office/officeart/2005/8/layout/chevron1"/>
    <dgm:cxn modelId="{75879795-031C-478D-A306-E42219288A1E}" srcId="{525022DD-C6E1-4E32-B1D8-3B7D6572E750}" destId="{DC3B0A74-4638-4B5F-8D37-C815CE408962}" srcOrd="2" destOrd="0" parTransId="{D9F470E0-DEE3-4483-A83D-4B5A5D555103}" sibTransId="{FFE0E757-7828-450E-81C1-E9EE38A2A27B}"/>
    <dgm:cxn modelId="{6761D206-847E-4F3A-8E6C-F9285C244F63}" type="presOf" srcId="{525022DD-C6E1-4E32-B1D8-3B7D6572E750}" destId="{543038BC-18D1-4DA0-966A-319695FF4F66}" srcOrd="0" destOrd="0" presId="urn:microsoft.com/office/officeart/2005/8/layout/chevron1"/>
    <dgm:cxn modelId="{1608D84A-900B-41D2-887E-4BA74EBAF811}" type="presOf" srcId="{BA4163B7-2015-412C-B9E5-BD5F0BF1F427}" destId="{094E8741-7555-47AB-B329-B592CBDF8FC5}" srcOrd="0" destOrd="0" presId="urn:microsoft.com/office/officeart/2005/8/layout/chevron1"/>
    <dgm:cxn modelId="{13C87C5B-8584-471B-80E8-D9BD8667ACD7}" srcId="{525022DD-C6E1-4E32-B1D8-3B7D6572E750}" destId="{BA4163B7-2015-412C-B9E5-BD5F0BF1F427}" srcOrd="0" destOrd="0" parTransId="{41ED5145-AA38-4EA2-A4DB-B6976F2C085E}" sibTransId="{649B7F14-C146-4B91-B03A-38E27D8EAB06}"/>
    <dgm:cxn modelId="{BAA74E37-1C62-4B3F-B247-CA06643D6C64}" type="presOf" srcId="{AE14D2B0-6D72-45CA-BD7E-785C738E70AF}" destId="{B7E2049C-523F-42B7-B81D-178CB7D19681}" srcOrd="0" destOrd="0" presId="urn:microsoft.com/office/officeart/2005/8/layout/chevron1"/>
    <dgm:cxn modelId="{F0337FCA-8A5B-4191-B1DF-9DE107C25426}" srcId="{525022DD-C6E1-4E32-B1D8-3B7D6572E750}" destId="{4F038B8B-51B8-4FF4-81A6-EC5B4F68892F}" srcOrd="3" destOrd="0" parTransId="{05A7EC71-A798-4790-B94E-3C9F4A618A7B}" sibTransId="{DFE9ABFB-4CEA-4C63-9DE3-64611C9E01A6}"/>
    <dgm:cxn modelId="{ACF9A204-D6AA-462F-9940-0615B9A55A8A}" type="presParOf" srcId="{543038BC-18D1-4DA0-966A-319695FF4F66}" destId="{094E8741-7555-47AB-B329-B592CBDF8FC5}" srcOrd="0" destOrd="0" presId="urn:microsoft.com/office/officeart/2005/8/layout/chevron1"/>
    <dgm:cxn modelId="{EDB56477-8B82-4361-86EF-0144D68F6317}" type="presParOf" srcId="{543038BC-18D1-4DA0-966A-319695FF4F66}" destId="{FA1C143A-22DB-4A50-8AEA-B8C47CADDC1F}" srcOrd="1" destOrd="0" presId="urn:microsoft.com/office/officeart/2005/8/layout/chevron1"/>
    <dgm:cxn modelId="{D25B0456-DB4E-4319-BD32-06A4FF590792}" type="presParOf" srcId="{543038BC-18D1-4DA0-966A-319695FF4F66}" destId="{B7E2049C-523F-42B7-B81D-178CB7D19681}" srcOrd="2" destOrd="0" presId="urn:microsoft.com/office/officeart/2005/8/layout/chevron1"/>
    <dgm:cxn modelId="{11F90D49-CB96-4A4E-A18E-9458511499B0}" type="presParOf" srcId="{543038BC-18D1-4DA0-966A-319695FF4F66}" destId="{0D411C21-FE73-466F-98BA-96CDA91071D0}" srcOrd="3" destOrd="0" presId="urn:microsoft.com/office/officeart/2005/8/layout/chevron1"/>
    <dgm:cxn modelId="{DCD87261-4401-490B-853D-A6A9E9A23972}" type="presParOf" srcId="{543038BC-18D1-4DA0-966A-319695FF4F66}" destId="{CFDFD13D-47A0-419E-A255-7CC29C69665B}" srcOrd="4" destOrd="0" presId="urn:microsoft.com/office/officeart/2005/8/layout/chevron1"/>
    <dgm:cxn modelId="{EFCD9012-844F-42E7-B872-C56740F4B11B}" type="presParOf" srcId="{543038BC-18D1-4DA0-966A-319695FF4F66}" destId="{AC666921-CCF7-4E65-9B9E-B12481419DE9}" srcOrd="5" destOrd="0" presId="urn:microsoft.com/office/officeart/2005/8/layout/chevron1"/>
    <dgm:cxn modelId="{78D54A68-D768-4848-8A31-7D6BD7EFC6CB}" type="presParOf" srcId="{543038BC-18D1-4DA0-966A-319695FF4F66}" destId="{1616AAD3-05B9-4F83-98CC-50B8ED0DFF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E11486-7A69-4A89-83F8-9A7C8F7DEFB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FD05F226-C458-4E8E-9D70-E7AC14453D6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>
              <a:latin typeface="Lemon/Milk" pitchFamily="34" charset="0"/>
            </a:rPr>
            <a:t>P </a:t>
          </a:r>
          <a:r>
            <a:rPr lang="en-US" dirty="0" err="1" smtClean="0">
              <a:latin typeface="Lemon/Milk" pitchFamily="34" charset="0"/>
            </a:rPr>
            <a:t>lihat</a:t>
          </a:r>
          <a:r>
            <a:rPr lang="en-US" dirty="0" smtClean="0">
              <a:latin typeface="Lemon/Milk" pitchFamily="34" charset="0"/>
            </a:rPr>
            <a:t> </a:t>
          </a:r>
          <a:r>
            <a:rPr lang="en-US" dirty="0" err="1" smtClean="0">
              <a:latin typeface="Lemon/Milk" pitchFamily="34" charset="0"/>
            </a:rPr>
            <a:t>anjing</a:t>
          </a:r>
          <a:endParaRPr lang="id-ID" dirty="0">
            <a:latin typeface="Lemon/Milk" pitchFamily="34" charset="0"/>
          </a:endParaRPr>
        </a:p>
      </dgm:t>
    </dgm:pt>
    <dgm:pt modelId="{47DBB8A6-5AD3-4ED4-A6E5-7646C4A4ADBF}" type="par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08491DD7-8B66-4509-ACA9-6FA59EFD0E64}" type="sibTrans" cxnId="{CD1E1556-0460-4BD3-AAEF-907949548B3A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A3359DE1-C17F-46C3-9D55-C084F9C2E95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Jantungnya</a:t>
          </a:r>
          <a:r>
            <a:rPr lang="en-US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berdebar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38AC7287-6D0D-4499-A0FA-0765EAD1D847}" type="par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D90DDEC9-52A7-4255-96A0-9E1A1B5F8AA1}" type="sibTrans" cxnId="{248A23C3-7487-4A72-91BF-867BCF20CB61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73ABD080-E758-4D71-A389-3C6E5868BD6C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ancaman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5CDC2688-50E5-4195-B515-6AC1C5497461}" type="par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F9226A25-1AE7-439E-81F0-C58C3FE59875}" type="sibTrans" cxnId="{6DCD73DF-82B2-4EB1-A092-360126D9015D}">
      <dgm:prSet/>
      <dgm:spPr/>
      <dgm:t>
        <a:bodyPr/>
        <a:lstStyle/>
        <a:p>
          <a:endParaRPr lang="id-ID">
            <a:latin typeface="Lemon/Milk" pitchFamily="34" charset="0"/>
          </a:endParaRPr>
        </a:p>
      </dgm:t>
    </dgm:pt>
    <dgm:pt modelId="{6BB0B7BD-6A66-4610-A908-640D5EF6E55A}">
      <dgm:prSet phldrT="[Text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Lemon/Milk" pitchFamily="34" charset="0"/>
            </a:rPr>
            <a:t>takut</a:t>
          </a:r>
          <a:endParaRPr lang="id-ID" dirty="0">
            <a:solidFill>
              <a:schemeClr val="tx1"/>
            </a:solidFill>
            <a:latin typeface="Lemon/Milk" pitchFamily="34" charset="0"/>
          </a:endParaRPr>
        </a:p>
      </dgm:t>
    </dgm:pt>
    <dgm:pt modelId="{2DBD0340-3BA4-4D09-882F-37DDA50B57CF}" type="parTrans" cxnId="{5925A520-336A-426E-AB40-A4C7EBA17B50}">
      <dgm:prSet/>
      <dgm:spPr/>
      <dgm:t>
        <a:bodyPr/>
        <a:lstStyle/>
        <a:p>
          <a:endParaRPr lang="id-ID"/>
        </a:p>
      </dgm:t>
    </dgm:pt>
    <dgm:pt modelId="{6ABF6026-9A59-4682-A9CE-DE150D597E1D}" type="sibTrans" cxnId="{5925A520-336A-426E-AB40-A4C7EBA17B50}">
      <dgm:prSet/>
      <dgm:spPr/>
      <dgm:t>
        <a:bodyPr/>
        <a:lstStyle/>
        <a:p>
          <a:endParaRPr lang="id-ID"/>
        </a:p>
      </dgm:t>
    </dgm:pt>
    <dgm:pt modelId="{6D8931CD-DFFA-498F-979E-5AB6F6CA4ED6}" type="pres">
      <dgm:prSet presAssocID="{8FE11486-7A69-4A89-83F8-9A7C8F7DEFB4}" presName="CompostProcess" presStyleCnt="0">
        <dgm:presLayoutVars>
          <dgm:dir/>
          <dgm:resizeHandles val="exact"/>
        </dgm:presLayoutVars>
      </dgm:prSet>
      <dgm:spPr/>
    </dgm:pt>
    <dgm:pt modelId="{CFBBECC0-2F79-4D33-AF35-7E80489B2622}" type="pres">
      <dgm:prSet presAssocID="{8FE11486-7A69-4A89-83F8-9A7C8F7DEFB4}" presName="arrow" presStyleLbl="bgShp" presStyleIdx="0" presStyleCnt="1"/>
      <dgm:spPr>
        <a:solidFill>
          <a:schemeClr val="accent3">
            <a:lumMod val="50000"/>
          </a:schemeClr>
        </a:solidFill>
      </dgm:spPr>
    </dgm:pt>
    <dgm:pt modelId="{5F0517C8-F5C7-4A30-A956-852C8B01B409}" type="pres">
      <dgm:prSet presAssocID="{8FE11486-7A69-4A89-83F8-9A7C8F7DEFB4}" presName="linearProcess" presStyleCnt="0"/>
      <dgm:spPr/>
    </dgm:pt>
    <dgm:pt modelId="{54F77FEB-161B-433D-A3B0-858057BCF6D4}" type="pres">
      <dgm:prSet presAssocID="{FD05F226-C458-4E8E-9D70-E7AC14453D6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56729F8-C77A-4046-B2E0-C16963AE74E6}" type="pres">
      <dgm:prSet presAssocID="{08491DD7-8B66-4509-ACA9-6FA59EFD0E64}" presName="sibTrans" presStyleCnt="0"/>
      <dgm:spPr/>
    </dgm:pt>
    <dgm:pt modelId="{F88680F2-BBDC-445B-9BB0-7FA6F904FDF1}" type="pres">
      <dgm:prSet presAssocID="{A3359DE1-C17F-46C3-9D55-C084F9C2E95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FE4F304-EBAE-42F3-A0D4-CDCC768640A1}" type="pres">
      <dgm:prSet presAssocID="{D90DDEC9-52A7-4255-96A0-9E1A1B5F8AA1}" presName="sibTrans" presStyleCnt="0"/>
      <dgm:spPr/>
    </dgm:pt>
    <dgm:pt modelId="{D00DC9A8-92E0-4B5A-B4CA-80F180B88D7D}" type="pres">
      <dgm:prSet presAssocID="{73ABD080-E758-4D71-A389-3C6E5868BD6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FF62A69-F22F-413D-9E75-205871183D0B}" type="pres">
      <dgm:prSet presAssocID="{F9226A25-1AE7-439E-81F0-C58C3FE59875}" presName="sibTrans" presStyleCnt="0"/>
      <dgm:spPr/>
    </dgm:pt>
    <dgm:pt modelId="{DBD96518-DE8A-4122-9F41-E6CBAA7CBCA9}" type="pres">
      <dgm:prSet presAssocID="{6BB0B7BD-6A66-4610-A908-640D5EF6E55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48A23C3-7487-4A72-91BF-867BCF20CB61}" srcId="{8FE11486-7A69-4A89-83F8-9A7C8F7DEFB4}" destId="{A3359DE1-C17F-46C3-9D55-C084F9C2E95F}" srcOrd="1" destOrd="0" parTransId="{38AC7287-6D0D-4499-A0FA-0765EAD1D847}" sibTransId="{D90DDEC9-52A7-4255-96A0-9E1A1B5F8AA1}"/>
    <dgm:cxn modelId="{221B2A28-13B5-4006-AD91-2ADF868EDB93}" type="presOf" srcId="{FD05F226-C458-4E8E-9D70-E7AC14453D6E}" destId="{54F77FEB-161B-433D-A3B0-858057BCF6D4}" srcOrd="0" destOrd="0" presId="urn:microsoft.com/office/officeart/2005/8/layout/hProcess9"/>
    <dgm:cxn modelId="{A5DD5E4B-AB0B-412E-9DC4-DF0A7136676F}" type="presOf" srcId="{6BB0B7BD-6A66-4610-A908-640D5EF6E55A}" destId="{DBD96518-DE8A-4122-9F41-E6CBAA7CBCA9}" srcOrd="0" destOrd="0" presId="urn:microsoft.com/office/officeart/2005/8/layout/hProcess9"/>
    <dgm:cxn modelId="{14A5674C-07D3-403A-9C45-76083D3D571F}" type="presOf" srcId="{73ABD080-E758-4D71-A389-3C6E5868BD6C}" destId="{D00DC9A8-92E0-4B5A-B4CA-80F180B88D7D}" srcOrd="0" destOrd="0" presId="urn:microsoft.com/office/officeart/2005/8/layout/hProcess9"/>
    <dgm:cxn modelId="{6DCD73DF-82B2-4EB1-A092-360126D9015D}" srcId="{8FE11486-7A69-4A89-83F8-9A7C8F7DEFB4}" destId="{73ABD080-E758-4D71-A389-3C6E5868BD6C}" srcOrd="2" destOrd="0" parTransId="{5CDC2688-50E5-4195-B515-6AC1C5497461}" sibTransId="{F9226A25-1AE7-439E-81F0-C58C3FE59875}"/>
    <dgm:cxn modelId="{CD1E1556-0460-4BD3-AAEF-907949548B3A}" srcId="{8FE11486-7A69-4A89-83F8-9A7C8F7DEFB4}" destId="{FD05F226-C458-4E8E-9D70-E7AC14453D6E}" srcOrd="0" destOrd="0" parTransId="{47DBB8A6-5AD3-4ED4-A6E5-7646C4A4ADBF}" sibTransId="{08491DD7-8B66-4509-ACA9-6FA59EFD0E64}"/>
    <dgm:cxn modelId="{7E8B91DC-CEB0-4300-B55B-E2103E14022D}" type="presOf" srcId="{8FE11486-7A69-4A89-83F8-9A7C8F7DEFB4}" destId="{6D8931CD-DFFA-498F-979E-5AB6F6CA4ED6}" srcOrd="0" destOrd="0" presId="urn:microsoft.com/office/officeart/2005/8/layout/hProcess9"/>
    <dgm:cxn modelId="{DD1A5E29-F3BF-4073-A875-52B2936DDEAB}" type="presOf" srcId="{A3359DE1-C17F-46C3-9D55-C084F9C2E95F}" destId="{F88680F2-BBDC-445B-9BB0-7FA6F904FDF1}" srcOrd="0" destOrd="0" presId="urn:microsoft.com/office/officeart/2005/8/layout/hProcess9"/>
    <dgm:cxn modelId="{5925A520-336A-426E-AB40-A4C7EBA17B50}" srcId="{8FE11486-7A69-4A89-83F8-9A7C8F7DEFB4}" destId="{6BB0B7BD-6A66-4610-A908-640D5EF6E55A}" srcOrd="3" destOrd="0" parTransId="{2DBD0340-3BA4-4D09-882F-37DDA50B57CF}" sibTransId="{6ABF6026-9A59-4682-A9CE-DE150D597E1D}"/>
    <dgm:cxn modelId="{8E9DA54A-D789-4615-8962-D8B62F18C0CB}" type="presParOf" srcId="{6D8931CD-DFFA-498F-979E-5AB6F6CA4ED6}" destId="{CFBBECC0-2F79-4D33-AF35-7E80489B2622}" srcOrd="0" destOrd="0" presId="urn:microsoft.com/office/officeart/2005/8/layout/hProcess9"/>
    <dgm:cxn modelId="{3FC458B1-7F95-48E2-8F35-2AE4FC977A6A}" type="presParOf" srcId="{6D8931CD-DFFA-498F-979E-5AB6F6CA4ED6}" destId="{5F0517C8-F5C7-4A30-A956-852C8B01B409}" srcOrd="1" destOrd="0" presId="urn:microsoft.com/office/officeart/2005/8/layout/hProcess9"/>
    <dgm:cxn modelId="{A1ACA17A-331B-4625-ADC9-3187B646E132}" type="presParOf" srcId="{5F0517C8-F5C7-4A30-A956-852C8B01B409}" destId="{54F77FEB-161B-433D-A3B0-858057BCF6D4}" srcOrd="0" destOrd="0" presId="urn:microsoft.com/office/officeart/2005/8/layout/hProcess9"/>
    <dgm:cxn modelId="{5BDC4DFE-1FC4-4CB5-A64E-150632EF19CC}" type="presParOf" srcId="{5F0517C8-F5C7-4A30-A956-852C8B01B409}" destId="{A56729F8-C77A-4046-B2E0-C16963AE74E6}" srcOrd="1" destOrd="0" presId="urn:microsoft.com/office/officeart/2005/8/layout/hProcess9"/>
    <dgm:cxn modelId="{2CD0A902-9F21-47A1-90A2-5DB328F846A2}" type="presParOf" srcId="{5F0517C8-F5C7-4A30-A956-852C8B01B409}" destId="{F88680F2-BBDC-445B-9BB0-7FA6F904FDF1}" srcOrd="2" destOrd="0" presId="urn:microsoft.com/office/officeart/2005/8/layout/hProcess9"/>
    <dgm:cxn modelId="{531D1BAE-37EB-4729-90A7-7177FE6FD923}" type="presParOf" srcId="{5F0517C8-F5C7-4A30-A956-852C8B01B409}" destId="{4FE4F304-EBAE-42F3-A0D4-CDCC768640A1}" srcOrd="3" destOrd="0" presId="urn:microsoft.com/office/officeart/2005/8/layout/hProcess9"/>
    <dgm:cxn modelId="{B40224EB-926C-4876-80F3-6EFBDEDE4145}" type="presParOf" srcId="{5F0517C8-F5C7-4A30-A956-852C8B01B409}" destId="{D00DC9A8-92E0-4B5A-B4CA-80F180B88D7D}" srcOrd="4" destOrd="0" presId="urn:microsoft.com/office/officeart/2005/8/layout/hProcess9"/>
    <dgm:cxn modelId="{DC4B7C2B-BCE9-42E0-B815-9CD143524026}" type="presParOf" srcId="{5F0517C8-F5C7-4A30-A956-852C8B01B409}" destId="{3FF62A69-F22F-413D-9E75-205871183D0B}" srcOrd="5" destOrd="0" presId="urn:microsoft.com/office/officeart/2005/8/layout/hProcess9"/>
    <dgm:cxn modelId="{24B51FB0-A460-424C-A136-A592F1FF5099}" type="presParOf" srcId="{5F0517C8-F5C7-4A30-A956-852C8B01B409}" destId="{DBD96518-DE8A-4122-9F41-E6CBAA7CBCA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9733F-027C-4470-87BF-8C0D15009A3C}">
      <dsp:nvSpPr>
        <dsp:cNvPr id="0" name=""/>
        <dsp:cNvSpPr/>
      </dsp:nvSpPr>
      <dsp:spPr>
        <a:xfrm>
          <a:off x="1785" y="428922"/>
          <a:ext cx="2175867" cy="87034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Lemon/Milk" pitchFamily="34" charset="0"/>
            </a:rPr>
            <a:t>Stimulus</a:t>
          </a:r>
          <a:endParaRPr lang="id-ID" sz="1800" kern="1200" dirty="0">
            <a:latin typeface="Lemon/Milk" pitchFamily="34" charset="0"/>
          </a:endParaRPr>
        </a:p>
      </dsp:txBody>
      <dsp:txXfrm>
        <a:off x="436958" y="428922"/>
        <a:ext cx="1305521" cy="870346"/>
      </dsp:txXfrm>
    </dsp:sp>
    <dsp:sp modelId="{B6CC6AAE-4942-4AB1-9681-DB21D163FA9E}">
      <dsp:nvSpPr>
        <dsp:cNvPr id="0" name=""/>
        <dsp:cNvSpPr/>
      </dsp:nvSpPr>
      <dsp:spPr>
        <a:xfrm>
          <a:off x="1960066" y="428922"/>
          <a:ext cx="2175867" cy="870346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Lemon/Milk" pitchFamily="34" charset="0"/>
            </a:rPr>
            <a:t>Respons</a:t>
          </a:r>
          <a:endParaRPr lang="en-US" sz="1800" kern="1200" dirty="0" smtClean="0">
            <a:latin typeface="Lemon/Milk" pitchFamily="34" charset="0"/>
          </a:endParaRP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Lemon/Milk" pitchFamily="34" charset="0"/>
            </a:rPr>
            <a:t>Psikologi</a:t>
          </a:r>
          <a:endParaRPr lang="id-ID" sz="1800" kern="1200" dirty="0">
            <a:latin typeface="Lemon/Milk" pitchFamily="34" charset="0"/>
          </a:endParaRPr>
        </a:p>
      </dsp:txBody>
      <dsp:txXfrm>
        <a:off x="2395239" y="428922"/>
        <a:ext cx="1305521" cy="870346"/>
      </dsp:txXfrm>
    </dsp:sp>
    <dsp:sp modelId="{DF481595-54B1-459A-9A87-DF2A3BC27921}">
      <dsp:nvSpPr>
        <dsp:cNvPr id="0" name=""/>
        <dsp:cNvSpPr/>
      </dsp:nvSpPr>
      <dsp:spPr>
        <a:xfrm>
          <a:off x="3918346" y="428922"/>
          <a:ext cx="2175867" cy="870346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Lemon/Milk" pitchFamily="34" charset="0"/>
            </a:rPr>
            <a:t>Emosi</a:t>
          </a:r>
          <a:endParaRPr lang="id-ID" sz="1800" kern="1200" dirty="0">
            <a:latin typeface="Lemon/Milk" pitchFamily="34" charset="0"/>
          </a:endParaRPr>
        </a:p>
      </dsp:txBody>
      <dsp:txXfrm>
        <a:off x="4353519" y="428922"/>
        <a:ext cx="1305521" cy="8703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E8741-7555-47AB-B329-B592CBDF8FC5}">
      <dsp:nvSpPr>
        <dsp:cNvPr id="0" name=""/>
        <dsp:cNvSpPr/>
      </dsp:nvSpPr>
      <dsp:spPr>
        <a:xfrm>
          <a:off x="3607" y="696142"/>
          <a:ext cx="2099905" cy="8399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Peristiwa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Eksternal</a:t>
          </a:r>
          <a:endParaRPr lang="id-ID" sz="1600" kern="1200" dirty="0">
            <a:latin typeface="Lemon/Milk" pitchFamily="34" charset="0"/>
          </a:endParaRPr>
        </a:p>
      </dsp:txBody>
      <dsp:txXfrm>
        <a:off x="423588" y="696142"/>
        <a:ext cx="1259943" cy="839962"/>
      </dsp:txXfrm>
    </dsp:sp>
    <dsp:sp modelId="{B7E2049C-523F-42B7-B81D-178CB7D19681}">
      <dsp:nvSpPr>
        <dsp:cNvPr id="0" name=""/>
        <dsp:cNvSpPr/>
      </dsp:nvSpPr>
      <dsp:spPr>
        <a:xfrm>
          <a:off x="1893522" y="696142"/>
          <a:ext cx="2099905" cy="83996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Respon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psikologis</a:t>
          </a:r>
          <a:endParaRPr lang="id-ID" sz="1600" kern="1200" dirty="0">
            <a:latin typeface="Lemon/Milk" pitchFamily="34" charset="0"/>
          </a:endParaRPr>
        </a:p>
      </dsp:txBody>
      <dsp:txXfrm>
        <a:off x="2313503" y="696142"/>
        <a:ext cx="1259943" cy="839962"/>
      </dsp:txXfrm>
    </dsp:sp>
    <dsp:sp modelId="{CFDFD13D-47A0-419E-A255-7CC29C69665B}">
      <dsp:nvSpPr>
        <dsp:cNvPr id="0" name=""/>
        <dsp:cNvSpPr/>
      </dsp:nvSpPr>
      <dsp:spPr>
        <a:xfrm>
          <a:off x="3783436" y="696142"/>
          <a:ext cx="2099905" cy="83996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emon/Milk" pitchFamily="34" charset="0"/>
            </a:rPr>
            <a:t>Label </a:t>
          </a:r>
          <a:r>
            <a:rPr lang="en-US" sz="1600" kern="1200" dirty="0" err="1" smtClean="0">
              <a:latin typeface="Lemon/Milk" pitchFamily="34" charset="0"/>
            </a:rPr>
            <a:t>respons</a:t>
          </a:r>
          <a:endParaRPr lang="id-ID" sz="1600" kern="1200" dirty="0">
            <a:latin typeface="Lemon/Milk" pitchFamily="34" charset="0"/>
          </a:endParaRPr>
        </a:p>
      </dsp:txBody>
      <dsp:txXfrm>
        <a:off x="4203417" y="696142"/>
        <a:ext cx="1259943" cy="839962"/>
      </dsp:txXfrm>
    </dsp:sp>
    <dsp:sp modelId="{1616AAD3-05B9-4F83-98CC-50B8ED0DFFFC}">
      <dsp:nvSpPr>
        <dsp:cNvPr id="0" name=""/>
        <dsp:cNvSpPr/>
      </dsp:nvSpPr>
      <dsp:spPr>
        <a:xfrm>
          <a:off x="5673351" y="696142"/>
          <a:ext cx="2099905" cy="83996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emosi</a:t>
          </a:r>
          <a:endParaRPr lang="id-ID" sz="1600" kern="1200" dirty="0">
            <a:latin typeface="Lemon/Milk" pitchFamily="34" charset="0"/>
          </a:endParaRPr>
        </a:p>
      </dsp:txBody>
      <dsp:txXfrm>
        <a:off x="6093332" y="696142"/>
        <a:ext cx="1259943" cy="83996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ECC0-2F79-4D33-AF35-7E80489B2622}">
      <dsp:nvSpPr>
        <dsp:cNvPr id="0" name=""/>
        <dsp:cNvSpPr/>
      </dsp:nvSpPr>
      <dsp:spPr>
        <a:xfrm>
          <a:off x="541834" y="0"/>
          <a:ext cx="6140794" cy="1815976"/>
        </a:xfrm>
        <a:prstGeom prst="rightArrow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77FEB-161B-433D-A3B0-858057BCF6D4}">
      <dsp:nvSpPr>
        <dsp:cNvPr id="0" name=""/>
        <dsp:cNvSpPr/>
      </dsp:nvSpPr>
      <dsp:spPr>
        <a:xfrm>
          <a:off x="881" y="544792"/>
          <a:ext cx="1739003" cy="72639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emon/Milk" pitchFamily="34" charset="0"/>
            </a:rPr>
            <a:t>P </a:t>
          </a:r>
          <a:r>
            <a:rPr lang="en-US" sz="1600" kern="1200" dirty="0" err="1" smtClean="0">
              <a:latin typeface="Lemon/Milk" pitchFamily="34" charset="0"/>
            </a:rPr>
            <a:t>lihat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anjing</a:t>
          </a:r>
          <a:endParaRPr lang="id-ID" sz="1600" kern="1200" dirty="0">
            <a:latin typeface="Lemon/Milk" pitchFamily="34" charset="0"/>
          </a:endParaRPr>
        </a:p>
      </dsp:txBody>
      <dsp:txXfrm>
        <a:off x="36340" y="580251"/>
        <a:ext cx="1668085" cy="655472"/>
      </dsp:txXfrm>
    </dsp:sp>
    <dsp:sp modelId="{F88680F2-BBDC-445B-9BB0-7FA6F904FDF1}">
      <dsp:nvSpPr>
        <dsp:cNvPr id="0" name=""/>
        <dsp:cNvSpPr/>
      </dsp:nvSpPr>
      <dsp:spPr>
        <a:xfrm>
          <a:off x="1828780" y="544792"/>
          <a:ext cx="1739003" cy="72639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Jantungnya</a:t>
          </a:r>
          <a:r>
            <a:rPr lang="en-US" sz="1600" kern="1200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berdebar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1864239" y="580251"/>
        <a:ext cx="1668085" cy="655472"/>
      </dsp:txXfrm>
    </dsp:sp>
    <dsp:sp modelId="{D00DC9A8-92E0-4B5A-B4CA-80F180B88D7D}">
      <dsp:nvSpPr>
        <dsp:cNvPr id="0" name=""/>
        <dsp:cNvSpPr/>
      </dsp:nvSpPr>
      <dsp:spPr>
        <a:xfrm>
          <a:off x="3656679" y="544792"/>
          <a:ext cx="1739003" cy="72639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Pertemanan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3692138" y="580251"/>
        <a:ext cx="1668085" cy="655472"/>
      </dsp:txXfrm>
    </dsp:sp>
    <dsp:sp modelId="{DBD96518-DE8A-4122-9F41-E6CBAA7CBCA9}">
      <dsp:nvSpPr>
        <dsp:cNvPr id="0" name=""/>
        <dsp:cNvSpPr/>
      </dsp:nvSpPr>
      <dsp:spPr>
        <a:xfrm>
          <a:off x="5484578" y="544792"/>
          <a:ext cx="1739003" cy="72639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gembira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5520037" y="580251"/>
        <a:ext cx="1668085" cy="6554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B5549-DB94-4514-83CE-311595931E56}">
      <dsp:nvSpPr>
        <dsp:cNvPr id="0" name=""/>
        <dsp:cNvSpPr/>
      </dsp:nvSpPr>
      <dsp:spPr>
        <a:xfrm>
          <a:off x="269825" y="2285"/>
          <a:ext cx="2484685" cy="6771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Lemon/Milk" pitchFamily="34" charset="0"/>
            </a:rPr>
            <a:t>Pemaknaan</a:t>
          </a:r>
          <a:endParaRPr lang="id-ID" sz="18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289659" y="22119"/>
        <a:ext cx="2445017" cy="637516"/>
      </dsp:txXfrm>
    </dsp:sp>
    <dsp:sp modelId="{7EAE44E2-16FB-49BA-9395-15BF82A20EF3}">
      <dsp:nvSpPr>
        <dsp:cNvPr id="0" name=""/>
        <dsp:cNvSpPr/>
      </dsp:nvSpPr>
      <dsp:spPr>
        <a:xfrm rot="5400000">
          <a:off x="1385195" y="696399"/>
          <a:ext cx="253944" cy="304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>
            <a:solidFill>
              <a:schemeClr val="tx1"/>
            </a:solidFill>
            <a:latin typeface="Lemon/Milk" pitchFamily="34" charset="0"/>
          </a:endParaRPr>
        </a:p>
      </dsp:txBody>
      <dsp:txXfrm rot="-5400000">
        <a:off x="1420748" y="721794"/>
        <a:ext cx="182839" cy="177761"/>
      </dsp:txXfrm>
    </dsp:sp>
    <dsp:sp modelId="{B71F7F79-E0B5-4AEF-9B8F-56871CE0995F}">
      <dsp:nvSpPr>
        <dsp:cNvPr id="0" name=""/>
        <dsp:cNvSpPr/>
      </dsp:nvSpPr>
      <dsp:spPr>
        <a:xfrm>
          <a:off x="269825" y="1018062"/>
          <a:ext cx="2484685" cy="677184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Lemon/Milk" pitchFamily="34" charset="0"/>
            </a:rPr>
            <a:t>Perasaan</a:t>
          </a:r>
          <a:endParaRPr lang="id-ID" sz="18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289659" y="1037896"/>
        <a:ext cx="2445017" cy="637516"/>
      </dsp:txXfrm>
    </dsp:sp>
    <dsp:sp modelId="{919B53A5-D3E4-46BC-95C5-318D40CF4DE6}">
      <dsp:nvSpPr>
        <dsp:cNvPr id="0" name=""/>
        <dsp:cNvSpPr/>
      </dsp:nvSpPr>
      <dsp:spPr>
        <a:xfrm rot="5400000">
          <a:off x="1385195" y="1712176"/>
          <a:ext cx="253944" cy="304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>
            <a:solidFill>
              <a:schemeClr val="tx1"/>
            </a:solidFill>
            <a:latin typeface="Lemon/Milk" pitchFamily="34" charset="0"/>
          </a:endParaRPr>
        </a:p>
      </dsp:txBody>
      <dsp:txXfrm rot="-5400000">
        <a:off x="1420748" y="1737571"/>
        <a:ext cx="182839" cy="177761"/>
      </dsp:txXfrm>
    </dsp:sp>
    <dsp:sp modelId="{522B917A-FEE2-4984-AE88-D1607A8991BE}">
      <dsp:nvSpPr>
        <dsp:cNvPr id="0" name=""/>
        <dsp:cNvSpPr/>
      </dsp:nvSpPr>
      <dsp:spPr>
        <a:xfrm>
          <a:off x="269825" y="2033839"/>
          <a:ext cx="2484685" cy="677184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>
              <a:solidFill>
                <a:schemeClr val="tx1"/>
              </a:solidFill>
              <a:latin typeface="Lemon/Milk" pitchFamily="34" charset="0"/>
            </a:rPr>
            <a:t>Emosi yang </a:t>
          </a:r>
          <a:r>
            <a:rPr lang="en-US" sz="1800" kern="1200" dirty="0" err="1" smtClean="0">
              <a:solidFill>
                <a:schemeClr val="tx1"/>
              </a:solidFill>
              <a:latin typeface="Lemon/Milk" pitchFamily="34" charset="0"/>
            </a:rPr>
            <a:t>dirasa</a:t>
          </a:r>
          <a:endParaRPr lang="id-ID" sz="18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289659" y="2053673"/>
        <a:ext cx="2445017" cy="637516"/>
      </dsp:txXfrm>
    </dsp:sp>
    <dsp:sp modelId="{B534A1B8-3B91-4331-BBBE-8FFA1EE3A55A}">
      <dsp:nvSpPr>
        <dsp:cNvPr id="0" name=""/>
        <dsp:cNvSpPr/>
      </dsp:nvSpPr>
      <dsp:spPr>
        <a:xfrm rot="5400000">
          <a:off x="1385195" y="2727953"/>
          <a:ext cx="253944" cy="304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>
            <a:solidFill>
              <a:schemeClr val="tx1"/>
            </a:solidFill>
            <a:latin typeface="Lemon/Milk" pitchFamily="34" charset="0"/>
          </a:endParaRPr>
        </a:p>
      </dsp:txBody>
      <dsp:txXfrm rot="-5400000">
        <a:off x="1420748" y="2753348"/>
        <a:ext cx="182839" cy="177761"/>
      </dsp:txXfrm>
    </dsp:sp>
    <dsp:sp modelId="{A51C24C8-4A51-4226-A313-98CF126871CD}">
      <dsp:nvSpPr>
        <dsp:cNvPr id="0" name=""/>
        <dsp:cNvSpPr/>
      </dsp:nvSpPr>
      <dsp:spPr>
        <a:xfrm>
          <a:off x="269825" y="3049616"/>
          <a:ext cx="2484685" cy="677184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Lemon/Milk" pitchFamily="34" charset="0"/>
            </a:rPr>
            <a:t>Kerja</a:t>
          </a:r>
          <a:r>
            <a:rPr lang="en-US" sz="1800" kern="1200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Lemon/Milk" pitchFamily="34" charset="0"/>
            </a:rPr>
            <a:t>emosi</a:t>
          </a:r>
          <a:endParaRPr lang="id-ID" sz="18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289659" y="3069450"/>
        <a:ext cx="2445017" cy="637516"/>
      </dsp:txXfrm>
    </dsp:sp>
    <dsp:sp modelId="{E630AC04-906D-442B-A3A3-BF5AEF6028C5}">
      <dsp:nvSpPr>
        <dsp:cNvPr id="0" name=""/>
        <dsp:cNvSpPr/>
      </dsp:nvSpPr>
      <dsp:spPr>
        <a:xfrm rot="5400000">
          <a:off x="1385195" y="3743730"/>
          <a:ext cx="253944" cy="304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>
            <a:solidFill>
              <a:schemeClr val="tx1"/>
            </a:solidFill>
            <a:latin typeface="Lemon/Milk" pitchFamily="34" charset="0"/>
          </a:endParaRPr>
        </a:p>
      </dsp:txBody>
      <dsp:txXfrm rot="-5400000">
        <a:off x="1420748" y="3769125"/>
        <a:ext cx="182839" cy="177761"/>
      </dsp:txXfrm>
    </dsp:sp>
    <dsp:sp modelId="{C88B3E35-0A7E-4829-A9D5-0B648A86D364}">
      <dsp:nvSpPr>
        <dsp:cNvPr id="0" name=""/>
        <dsp:cNvSpPr/>
      </dsp:nvSpPr>
      <dsp:spPr>
        <a:xfrm>
          <a:off x="269825" y="4065393"/>
          <a:ext cx="2484685" cy="677184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Lemon/Milk" pitchFamily="34" charset="0"/>
            </a:rPr>
            <a:t>Emosi</a:t>
          </a:r>
          <a:r>
            <a:rPr lang="en-US" sz="1800" kern="1200" dirty="0" smtClean="0">
              <a:solidFill>
                <a:schemeClr val="tx1"/>
              </a:solidFill>
              <a:latin typeface="Lemon/Milk" pitchFamily="34" charset="0"/>
            </a:rPr>
            <a:t> yang </a:t>
          </a:r>
          <a:r>
            <a:rPr lang="en-US" sz="1800" kern="1200" dirty="0" err="1" smtClean="0">
              <a:solidFill>
                <a:schemeClr val="tx1"/>
              </a:solidFill>
              <a:latin typeface="Lemon/Milk" pitchFamily="34" charset="0"/>
            </a:rPr>
            <a:t>dirasa</a:t>
          </a:r>
          <a:endParaRPr lang="id-ID" sz="18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289659" y="4085227"/>
        <a:ext cx="2445017" cy="637516"/>
      </dsp:txXfrm>
    </dsp:sp>
    <dsp:sp modelId="{42F688E2-DEBC-46F5-8117-052226F939DB}">
      <dsp:nvSpPr>
        <dsp:cNvPr id="0" name=""/>
        <dsp:cNvSpPr/>
      </dsp:nvSpPr>
      <dsp:spPr>
        <a:xfrm rot="5400000">
          <a:off x="1385195" y="4759507"/>
          <a:ext cx="253944" cy="3047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000" kern="1200">
            <a:solidFill>
              <a:schemeClr val="tx1"/>
            </a:solidFill>
            <a:latin typeface="Lemon/Milk" pitchFamily="34" charset="0"/>
          </a:endParaRPr>
        </a:p>
      </dsp:txBody>
      <dsp:txXfrm rot="-5400000">
        <a:off x="1420748" y="4784902"/>
        <a:ext cx="182839" cy="177761"/>
      </dsp:txXfrm>
    </dsp:sp>
    <dsp:sp modelId="{E13E1268-4535-45D1-9BF7-851751113497}">
      <dsp:nvSpPr>
        <dsp:cNvPr id="0" name=""/>
        <dsp:cNvSpPr/>
      </dsp:nvSpPr>
      <dsp:spPr>
        <a:xfrm>
          <a:off x="269825" y="5081169"/>
          <a:ext cx="2484685" cy="67718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Lemon/Milk" pitchFamily="34" charset="0"/>
            </a:rPr>
            <a:t>Ekspresi</a:t>
          </a:r>
          <a:r>
            <a:rPr lang="en-US" sz="1800" kern="1200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Lemon/Milk" pitchFamily="34" charset="0"/>
            </a:rPr>
            <a:t>Emosi</a:t>
          </a:r>
          <a:endParaRPr lang="id-ID" sz="18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289659" y="5101003"/>
        <a:ext cx="2445017" cy="63751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4F574-C778-4A6F-9827-3E83707ACB30}">
      <dsp:nvSpPr>
        <dsp:cNvPr id="0" name=""/>
        <dsp:cNvSpPr/>
      </dsp:nvSpPr>
      <dsp:spPr>
        <a:xfrm>
          <a:off x="3666" y="166651"/>
          <a:ext cx="2156777" cy="1078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  <a:latin typeface="Lemon/Milk" pitchFamily="34" charset="0"/>
            </a:rPr>
            <a:t>Definisikan</a:t>
          </a:r>
          <a:r>
            <a:rPr lang="en-US" sz="1700" kern="1200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Lemon/Milk" pitchFamily="34" charset="0"/>
            </a:rPr>
            <a:t>Perasaan</a:t>
          </a:r>
          <a:endParaRPr lang="id-ID" sz="17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35251" y="198236"/>
        <a:ext cx="2093607" cy="1015218"/>
      </dsp:txXfrm>
    </dsp:sp>
    <dsp:sp modelId="{D1FE68B2-51A1-4F5B-A315-051D856BC76D}">
      <dsp:nvSpPr>
        <dsp:cNvPr id="0" name=""/>
        <dsp:cNvSpPr/>
      </dsp:nvSpPr>
      <dsp:spPr>
        <a:xfrm>
          <a:off x="3666" y="1406798"/>
          <a:ext cx="2156777" cy="107838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  <a:latin typeface="Lemon/Milk" pitchFamily="34" charset="0"/>
            </a:rPr>
            <a:t>Apakah</a:t>
          </a:r>
          <a:r>
            <a:rPr lang="en-US" sz="1700" kern="1200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Lemon/Milk" pitchFamily="34" charset="0"/>
            </a:rPr>
            <a:t>Harus</a:t>
          </a:r>
          <a:r>
            <a:rPr lang="en-US" sz="1700" kern="1200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sz="1700" kern="1200" dirty="0" err="1" smtClean="0">
              <a:solidFill>
                <a:schemeClr val="tx1"/>
              </a:solidFill>
              <a:latin typeface="Lemon/Milk" pitchFamily="34" charset="0"/>
            </a:rPr>
            <a:t>Dikomunikasikan</a:t>
          </a:r>
          <a:endParaRPr lang="id-ID" sz="17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35251" y="1438383"/>
        <a:ext cx="2093607" cy="1015218"/>
      </dsp:txXfrm>
    </dsp:sp>
    <dsp:sp modelId="{92BC2B21-4B6C-4DA4-BBD7-48B2C701FFF4}">
      <dsp:nvSpPr>
        <dsp:cNvPr id="0" name=""/>
        <dsp:cNvSpPr/>
      </dsp:nvSpPr>
      <dsp:spPr>
        <a:xfrm rot="19457599">
          <a:off x="2060583" y="1606292"/>
          <a:ext cx="1062432" cy="59326"/>
        </a:xfrm>
        <a:custGeom>
          <a:avLst/>
          <a:gdLst/>
          <a:ahLst/>
          <a:cxnLst/>
          <a:rect l="0" t="0" r="0" b="0"/>
          <a:pathLst>
            <a:path>
              <a:moveTo>
                <a:pt x="0" y="29663"/>
              </a:moveTo>
              <a:lnTo>
                <a:pt x="1062432" y="29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Lemon/Milk" pitchFamily="34" charset="0"/>
          </a:endParaRPr>
        </a:p>
      </dsp:txBody>
      <dsp:txXfrm>
        <a:off x="2565239" y="1609395"/>
        <a:ext cx="53121" cy="53121"/>
      </dsp:txXfrm>
    </dsp:sp>
    <dsp:sp modelId="{501CA053-00B1-400D-A69D-46394354EE23}">
      <dsp:nvSpPr>
        <dsp:cNvPr id="0" name=""/>
        <dsp:cNvSpPr/>
      </dsp:nvSpPr>
      <dsp:spPr>
        <a:xfrm>
          <a:off x="3023155" y="786724"/>
          <a:ext cx="2156777" cy="10783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  <a:latin typeface="Lemon/Milk" pitchFamily="34" charset="0"/>
            </a:rPr>
            <a:t>Ya</a:t>
          </a:r>
          <a:endParaRPr lang="id-ID" sz="17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3054740" y="818309"/>
        <a:ext cx="2093607" cy="1015218"/>
      </dsp:txXfrm>
    </dsp:sp>
    <dsp:sp modelId="{7CD26829-D183-4719-99A2-A878193CC5F4}">
      <dsp:nvSpPr>
        <dsp:cNvPr id="0" name=""/>
        <dsp:cNvSpPr/>
      </dsp:nvSpPr>
      <dsp:spPr>
        <a:xfrm rot="2142401">
          <a:off x="2060583" y="2226366"/>
          <a:ext cx="1062432" cy="59326"/>
        </a:xfrm>
        <a:custGeom>
          <a:avLst/>
          <a:gdLst/>
          <a:ahLst/>
          <a:cxnLst/>
          <a:rect l="0" t="0" r="0" b="0"/>
          <a:pathLst>
            <a:path>
              <a:moveTo>
                <a:pt x="0" y="29663"/>
              </a:moveTo>
              <a:lnTo>
                <a:pt x="1062432" y="2966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500" kern="1200">
            <a:solidFill>
              <a:schemeClr val="tx1"/>
            </a:solidFill>
            <a:latin typeface="Lemon/Milk" pitchFamily="34" charset="0"/>
          </a:endParaRPr>
        </a:p>
      </dsp:txBody>
      <dsp:txXfrm>
        <a:off x="2565239" y="2229468"/>
        <a:ext cx="53121" cy="53121"/>
      </dsp:txXfrm>
    </dsp:sp>
    <dsp:sp modelId="{BA52F621-0E7E-4974-8F54-F287A2540F46}">
      <dsp:nvSpPr>
        <dsp:cNvPr id="0" name=""/>
        <dsp:cNvSpPr/>
      </dsp:nvSpPr>
      <dsp:spPr>
        <a:xfrm>
          <a:off x="3023155" y="2026871"/>
          <a:ext cx="2156777" cy="107838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solidFill>
                <a:schemeClr val="tx1"/>
              </a:solidFill>
              <a:latin typeface="Lemon/Milk" pitchFamily="34" charset="0"/>
            </a:rPr>
            <a:t>Tidak</a:t>
          </a:r>
          <a:endParaRPr lang="id-ID" sz="17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3054740" y="2058456"/>
        <a:ext cx="2093607" cy="1015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ECC0-2F79-4D33-AF35-7E80489B2622}">
      <dsp:nvSpPr>
        <dsp:cNvPr id="0" name=""/>
        <dsp:cNvSpPr/>
      </dsp:nvSpPr>
      <dsp:spPr>
        <a:xfrm>
          <a:off x="541834" y="0"/>
          <a:ext cx="6140794" cy="1887984"/>
        </a:xfrm>
        <a:prstGeom prst="rightArrow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77FEB-161B-433D-A3B0-858057BCF6D4}">
      <dsp:nvSpPr>
        <dsp:cNvPr id="0" name=""/>
        <dsp:cNvSpPr/>
      </dsp:nvSpPr>
      <dsp:spPr>
        <a:xfrm>
          <a:off x="244813" y="566395"/>
          <a:ext cx="2167339" cy="755193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Lemon/Milk" pitchFamily="34" charset="0"/>
            </a:rPr>
            <a:t>A </a:t>
          </a:r>
          <a:r>
            <a:rPr lang="en-US" sz="1700" kern="1200" dirty="0" err="1" smtClean="0">
              <a:latin typeface="Lemon/Milk" pitchFamily="34" charset="0"/>
            </a:rPr>
            <a:t>dapat</a:t>
          </a:r>
          <a:r>
            <a:rPr lang="en-US" sz="1700" kern="1200" dirty="0" smtClean="0">
              <a:latin typeface="Lemon/Milk" pitchFamily="34" charset="0"/>
            </a:rPr>
            <a:t> </a:t>
          </a:r>
          <a:r>
            <a:rPr lang="en-US" sz="1700" kern="1200" dirty="0" err="1" smtClean="0">
              <a:latin typeface="Lemon/Milk" pitchFamily="34" charset="0"/>
            </a:rPr>
            <a:t>nilai</a:t>
          </a:r>
          <a:r>
            <a:rPr lang="en-US" sz="1700" kern="1200" dirty="0" smtClean="0">
              <a:latin typeface="Lemon/Milk" pitchFamily="34" charset="0"/>
            </a:rPr>
            <a:t> </a:t>
          </a:r>
          <a:r>
            <a:rPr lang="en-US" sz="1700" kern="1200" dirty="0" err="1" smtClean="0">
              <a:latin typeface="Lemon/Milk" pitchFamily="34" charset="0"/>
            </a:rPr>
            <a:t>jelek</a:t>
          </a:r>
          <a:r>
            <a:rPr lang="en-US" sz="1700" kern="1200" dirty="0" smtClean="0">
              <a:latin typeface="Lemon/Milk" pitchFamily="34" charset="0"/>
            </a:rPr>
            <a:t> </a:t>
          </a:r>
          <a:r>
            <a:rPr lang="en-US" sz="1700" kern="1200" dirty="0" err="1" smtClean="0">
              <a:latin typeface="Lemon/Milk" pitchFamily="34" charset="0"/>
            </a:rPr>
            <a:t>saat</a:t>
          </a:r>
          <a:r>
            <a:rPr lang="en-US" sz="1700" kern="1200" dirty="0" smtClean="0">
              <a:latin typeface="Lemon/Milk" pitchFamily="34" charset="0"/>
            </a:rPr>
            <a:t> UTS</a:t>
          </a:r>
          <a:endParaRPr lang="id-ID" sz="1700" kern="1200" dirty="0">
            <a:latin typeface="Lemon/Milk" pitchFamily="34" charset="0"/>
          </a:endParaRPr>
        </a:p>
      </dsp:txBody>
      <dsp:txXfrm>
        <a:off x="281678" y="603260"/>
        <a:ext cx="2093609" cy="681463"/>
      </dsp:txXfrm>
    </dsp:sp>
    <dsp:sp modelId="{F88680F2-BBDC-445B-9BB0-7FA6F904FDF1}">
      <dsp:nvSpPr>
        <dsp:cNvPr id="0" name=""/>
        <dsp:cNvSpPr/>
      </dsp:nvSpPr>
      <dsp:spPr>
        <a:xfrm>
          <a:off x="2528562" y="566395"/>
          <a:ext cx="2167339" cy="755193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Lemon/Milk" pitchFamily="34" charset="0"/>
            </a:rPr>
            <a:t>Sakit</a:t>
          </a:r>
          <a:r>
            <a:rPr lang="en-US" sz="1700" kern="1200" dirty="0" smtClean="0">
              <a:latin typeface="Lemon/Milk" pitchFamily="34" charset="0"/>
            </a:rPr>
            <a:t> </a:t>
          </a:r>
          <a:r>
            <a:rPr lang="en-US" sz="1700" kern="1200" dirty="0" err="1" smtClean="0">
              <a:latin typeface="Lemon/Milk" pitchFamily="34" charset="0"/>
            </a:rPr>
            <a:t>perut</a:t>
          </a:r>
          <a:endParaRPr lang="id-ID" sz="1700" kern="1200" dirty="0">
            <a:latin typeface="Lemon/Milk" pitchFamily="34" charset="0"/>
          </a:endParaRPr>
        </a:p>
      </dsp:txBody>
      <dsp:txXfrm>
        <a:off x="2565427" y="603260"/>
        <a:ext cx="2093609" cy="681463"/>
      </dsp:txXfrm>
    </dsp:sp>
    <dsp:sp modelId="{D00DC9A8-92E0-4B5A-B4CA-80F180B88D7D}">
      <dsp:nvSpPr>
        <dsp:cNvPr id="0" name=""/>
        <dsp:cNvSpPr/>
      </dsp:nvSpPr>
      <dsp:spPr>
        <a:xfrm>
          <a:off x="4812311" y="566395"/>
          <a:ext cx="2167339" cy="755193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>
              <a:latin typeface="Lemon/Milk" pitchFamily="34" charset="0"/>
            </a:rPr>
            <a:t>Sedih</a:t>
          </a:r>
          <a:endParaRPr lang="id-ID" sz="1700" kern="1200" dirty="0">
            <a:latin typeface="Lemon/Milk" pitchFamily="34" charset="0"/>
          </a:endParaRPr>
        </a:p>
      </dsp:txBody>
      <dsp:txXfrm>
        <a:off x="4849176" y="603260"/>
        <a:ext cx="2093609" cy="681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ECC0-2F79-4D33-AF35-7E80489B2622}">
      <dsp:nvSpPr>
        <dsp:cNvPr id="0" name=""/>
        <dsp:cNvSpPr/>
      </dsp:nvSpPr>
      <dsp:spPr>
        <a:xfrm>
          <a:off x="541834" y="0"/>
          <a:ext cx="6140794" cy="1815976"/>
        </a:xfrm>
        <a:prstGeom prst="right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77FEB-161B-433D-A3B0-858057BCF6D4}">
      <dsp:nvSpPr>
        <dsp:cNvPr id="0" name=""/>
        <dsp:cNvSpPr/>
      </dsp:nvSpPr>
      <dsp:spPr>
        <a:xfrm>
          <a:off x="244813" y="544792"/>
          <a:ext cx="2167339" cy="726390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emon/Milk" pitchFamily="34" charset="0"/>
            </a:rPr>
            <a:t>X </a:t>
          </a:r>
          <a:r>
            <a:rPr lang="en-US" sz="1600" kern="1200" dirty="0" err="1" smtClean="0">
              <a:latin typeface="Lemon/Milk" pitchFamily="34" charset="0"/>
            </a:rPr>
            <a:t>ditodong</a:t>
          </a:r>
          <a:r>
            <a:rPr lang="en-US" sz="1600" kern="1200" dirty="0" smtClean="0">
              <a:latin typeface="Lemon/Milk" pitchFamily="34" charset="0"/>
            </a:rPr>
            <a:t> pistol</a:t>
          </a:r>
          <a:endParaRPr lang="id-ID" sz="1600" kern="1200" dirty="0">
            <a:latin typeface="Lemon/Milk" pitchFamily="34" charset="0"/>
          </a:endParaRPr>
        </a:p>
      </dsp:txBody>
      <dsp:txXfrm>
        <a:off x="280272" y="580251"/>
        <a:ext cx="2096421" cy="655472"/>
      </dsp:txXfrm>
    </dsp:sp>
    <dsp:sp modelId="{F88680F2-BBDC-445B-9BB0-7FA6F904FDF1}">
      <dsp:nvSpPr>
        <dsp:cNvPr id="0" name=""/>
        <dsp:cNvSpPr/>
      </dsp:nvSpPr>
      <dsp:spPr>
        <a:xfrm>
          <a:off x="2528562" y="544792"/>
          <a:ext cx="2167339" cy="72639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Keringat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dingin</a:t>
          </a:r>
          <a:endParaRPr lang="id-ID" sz="1600" kern="1200" dirty="0">
            <a:latin typeface="Lemon/Milk" pitchFamily="34" charset="0"/>
          </a:endParaRPr>
        </a:p>
      </dsp:txBody>
      <dsp:txXfrm>
        <a:off x="2564021" y="580251"/>
        <a:ext cx="2096421" cy="655472"/>
      </dsp:txXfrm>
    </dsp:sp>
    <dsp:sp modelId="{D00DC9A8-92E0-4B5A-B4CA-80F180B88D7D}">
      <dsp:nvSpPr>
        <dsp:cNvPr id="0" name=""/>
        <dsp:cNvSpPr/>
      </dsp:nvSpPr>
      <dsp:spPr>
        <a:xfrm>
          <a:off x="4812311" y="544792"/>
          <a:ext cx="2167339" cy="72639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takut</a:t>
          </a:r>
          <a:endParaRPr lang="id-ID" sz="1600" kern="1200" dirty="0">
            <a:latin typeface="Lemon/Milk" pitchFamily="34" charset="0"/>
          </a:endParaRPr>
        </a:p>
      </dsp:txBody>
      <dsp:txXfrm>
        <a:off x="4847770" y="580251"/>
        <a:ext cx="2096421" cy="6554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E8741-7555-47AB-B329-B592CBDF8FC5}">
      <dsp:nvSpPr>
        <dsp:cNvPr id="0" name=""/>
        <dsp:cNvSpPr/>
      </dsp:nvSpPr>
      <dsp:spPr>
        <a:xfrm>
          <a:off x="3607" y="696142"/>
          <a:ext cx="2099905" cy="8399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Peristiwa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Eksternal</a:t>
          </a:r>
          <a:endParaRPr lang="id-ID" sz="1600" kern="1200" dirty="0">
            <a:latin typeface="Lemon/Milk" pitchFamily="34" charset="0"/>
          </a:endParaRPr>
        </a:p>
      </dsp:txBody>
      <dsp:txXfrm>
        <a:off x="423588" y="696142"/>
        <a:ext cx="1259943" cy="839962"/>
      </dsp:txXfrm>
    </dsp:sp>
    <dsp:sp modelId="{B7E2049C-523F-42B7-B81D-178CB7D19681}">
      <dsp:nvSpPr>
        <dsp:cNvPr id="0" name=""/>
        <dsp:cNvSpPr/>
      </dsp:nvSpPr>
      <dsp:spPr>
        <a:xfrm>
          <a:off x="1893522" y="696142"/>
          <a:ext cx="2099905" cy="83996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Persepsi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Peristiwa</a:t>
          </a:r>
          <a:endParaRPr lang="id-ID" sz="1600" kern="1200" dirty="0">
            <a:latin typeface="Lemon/Milk" pitchFamily="34" charset="0"/>
          </a:endParaRPr>
        </a:p>
      </dsp:txBody>
      <dsp:txXfrm>
        <a:off x="2313503" y="696142"/>
        <a:ext cx="1259943" cy="839962"/>
      </dsp:txXfrm>
    </dsp:sp>
    <dsp:sp modelId="{CFDFD13D-47A0-419E-A255-7CC29C69665B}">
      <dsp:nvSpPr>
        <dsp:cNvPr id="0" name=""/>
        <dsp:cNvSpPr/>
      </dsp:nvSpPr>
      <dsp:spPr>
        <a:xfrm>
          <a:off x="3783436" y="696142"/>
          <a:ext cx="2099905" cy="83996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Emosi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Ter-interpretasi</a:t>
          </a:r>
          <a:endParaRPr lang="id-ID" sz="1600" kern="1200" dirty="0">
            <a:latin typeface="Lemon/Milk" pitchFamily="34" charset="0"/>
          </a:endParaRPr>
        </a:p>
      </dsp:txBody>
      <dsp:txXfrm>
        <a:off x="4203417" y="696142"/>
        <a:ext cx="1259943" cy="839962"/>
      </dsp:txXfrm>
    </dsp:sp>
    <dsp:sp modelId="{1616AAD3-05B9-4F83-98CC-50B8ED0DFFFC}">
      <dsp:nvSpPr>
        <dsp:cNvPr id="0" name=""/>
        <dsp:cNvSpPr/>
      </dsp:nvSpPr>
      <dsp:spPr>
        <a:xfrm>
          <a:off x="5673351" y="696142"/>
          <a:ext cx="2099905" cy="83996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Respons</a:t>
          </a:r>
          <a:endParaRPr lang="id-ID" sz="1600" kern="1200" dirty="0">
            <a:latin typeface="Lemon/Milk" pitchFamily="34" charset="0"/>
          </a:endParaRPr>
        </a:p>
      </dsp:txBody>
      <dsp:txXfrm>
        <a:off x="6093332" y="696142"/>
        <a:ext cx="1259943" cy="8399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ECC0-2F79-4D33-AF35-7E80489B2622}">
      <dsp:nvSpPr>
        <dsp:cNvPr id="0" name=""/>
        <dsp:cNvSpPr/>
      </dsp:nvSpPr>
      <dsp:spPr>
        <a:xfrm>
          <a:off x="541834" y="0"/>
          <a:ext cx="6140794" cy="1815976"/>
        </a:xfrm>
        <a:prstGeom prst="rightArrow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77FEB-161B-433D-A3B0-858057BCF6D4}">
      <dsp:nvSpPr>
        <dsp:cNvPr id="0" name=""/>
        <dsp:cNvSpPr/>
      </dsp:nvSpPr>
      <dsp:spPr>
        <a:xfrm>
          <a:off x="3615" y="544792"/>
          <a:ext cx="1739092" cy="72639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emon/Milk" pitchFamily="34" charset="0"/>
            </a:rPr>
            <a:t>L DAPAT NILAI JELEK</a:t>
          </a:r>
          <a:endParaRPr lang="id-ID" sz="1600" kern="1200" dirty="0">
            <a:latin typeface="Lemon/Milk" pitchFamily="34" charset="0"/>
          </a:endParaRPr>
        </a:p>
      </dsp:txBody>
      <dsp:txXfrm>
        <a:off x="39074" y="580251"/>
        <a:ext cx="1668174" cy="655472"/>
      </dsp:txXfrm>
    </dsp:sp>
    <dsp:sp modelId="{F88680F2-BBDC-445B-9BB0-7FA6F904FDF1}">
      <dsp:nvSpPr>
        <dsp:cNvPr id="0" name=""/>
        <dsp:cNvSpPr/>
      </dsp:nvSpPr>
      <dsp:spPr>
        <a:xfrm>
          <a:off x="1829662" y="544792"/>
          <a:ext cx="1739092" cy="72639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emon/Milk" pitchFamily="34" charset="0"/>
            </a:rPr>
            <a:t>L TIDAK PINTAR</a:t>
          </a:r>
          <a:endParaRPr lang="id-ID" sz="1600" kern="1200" dirty="0">
            <a:latin typeface="Lemon/Milk" pitchFamily="34" charset="0"/>
          </a:endParaRPr>
        </a:p>
      </dsp:txBody>
      <dsp:txXfrm>
        <a:off x="1865121" y="580251"/>
        <a:ext cx="1668174" cy="655472"/>
      </dsp:txXfrm>
    </dsp:sp>
    <dsp:sp modelId="{D00DC9A8-92E0-4B5A-B4CA-80F180B88D7D}">
      <dsp:nvSpPr>
        <dsp:cNvPr id="0" name=""/>
        <dsp:cNvSpPr/>
      </dsp:nvSpPr>
      <dsp:spPr>
        <a:xfrm>
          <a:off x="3655709" y="544792"/>
          <a:ext cx="1739092" cy="72639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Lemon/Milk" pitchFamily="34" charset="0"/>
            </a:rPr>
            <a:t>MALU,KECEWA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3691168" y="580251"/>
        <a:ext cx="1668174" cy="655472"/>
      </dsp:txXfrm>
    </dsp:sp>
    <dsp:sp modelId="{DBD96518-DE8A-4122-9F41-E6CBAA7CBCA9}">
      <dsp:nvSpPr>
        <dsp:cNvPr id="0" name=""/>
        <dsp:cNvSpPr/>
      </dsp:nvSpPr>
      <dsp:spPr>
        <a:xfrm>
          <a:off x="5481756" y="544792"/>
          <a:ext cx="1739092" cy="72639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Lemon/Milk" pitchFamily="34" charset="0"/>
            </a:rPr>
            <a:t>MENERIMA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5517215" y="580251"/>
        <a:ext cx="1668174" cy="6554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E8741-7555-47AB-B329-B592CBDF8FC5}">
      <dsp:nvSpPr>
        <dsp:cNvPr id="0" name=""/>
        <dsp:cNvSpPr/>
      </dsp:nvSpPr>
      <dsp:spPr>
        <a:xfrm>
          <a:off x="3607" y="696142"/>
          <a:ext cx="2099905" cy="8399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Peristiwa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Eksternal</a:t>
          </a:r>
          <a:endParaRPr lang="id-ID" sz="1600" kern="1200" dirty="0">
            <a:latin typeface="Lemon/Milk" pitchFamily="34" charset="0"/>
          </a:endParaRPr>
        </a:p>
      </dsp:txBody>
      <dsp:txXfrm>
        <a:off x="423588" y="696142"/>
        <a:ext cx="1259943" cy="839962"/>
      </dsp:txXfrm>
    </dsp:sp>
    <dsp:sp modelId="{B7E2049C-523F-42B7-B81D-178CB7D19681}">
      <dsp:nvSpPr>
        <dsp:cNvPr id="0" name=""/>
        <dsp:cNvSpPr/>
      </dsp:nvSpPr>
      <dsp:spPr>
        <a:xfrm>
          <a:off x="1893522" y="696142"/>
          <a:ext cx="2099905" cy="83996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Persepsi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Peristiwa</a:t>
          </a:r>
          <a:endParaRPr lang="id-ID" sz="1600" kern="1200" dirty="0">
            <a:latin typeface="Lemon/Milk" pitchFamily="34" charset="0"/>
          </a:endParaRPr>
        </a:p>
      </dsp:txBody>
      <dsp:txXfrm>
        <a:off x="2313503" y="696142"/>
        <a:ext cx="1259943" cy="839962"/>
      </dsp:txXfrm>
    </dsp:sp>
    <dsp:sp modelId="{CFDFD13D-47A0-419E-A255-7CC29C69665B}">
      <dsp:nvSpPr>
        <dsp:cNvPr id="0" name=""/>
        <dsp:cNvSpPr/>
      </dsp:nvSpPr>
      <dsp:spPr>
        <a:xfrm>
          <a:off x="3783436" y="696142"/>
          <a:ext cx="2099905" cy="83996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Emosi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Ter-interpretasi</a:t>
          </a:r>
          <a:endParaRPr lang="id-ID" sz="1600" kern="1200" dirty="0">
            <a:latin typeface="Lemon/Milk" pitchFamily="34" charset="0"/>
          </a:endParaRPr>
        </a:p>
      </dsp:txBody>
      <dsp:txXfrm>
        <a:off x="4203417" y="696142"/>
        <a:ext cx="1259943" cy="839962"/>
      </dsp:txXfrm>
    </dsp:sp>
    <dsp:sp modelId="{1616AAD3-05B9-4F83-98CC-50B8ED0DFFFC}">
      <dsp:nvSpPr>
        <dsp:cNvPr id="0" name=""/>
        <dsp:cNvSpPr/>
      </dsp:nvSpPr>
      <dsp:spPr>
        <a:xfrm>
          <a:off x="5673351" y="696142"/>
          <a:ext cx="2099905" cy="83996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Respons</a:t>
          </a:r>
          <a:endParaRPr lang="id-ID" sz="1600" kern="1200" dirty="0">
            <a:latin typeface="Lemon/Milk" pitchFamily="34" charset="0"/>
          </a:endParaRPr>
        </a:p>
      </dsp:txBody>
      <dsp:txXfrm>
        <a:off x="6093332" y="696142"/>
        <a:ext cx="1259943" cy="8399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ECC0-2F79-4D33-AF35-7E80489B2622}">
      <dsp:nvSpPr>
        <dsp:cNvPr id="0" name=""/>
        <dsp:cNvSpPr/>
      </dsp:nvSpPr>
      <dsp:spPr>
        <a:xfrm>
          <a:off x="541834" y="0"/>
          <a:ext cx="6140794" cy="1815976"/>
        </a:xfrm>
        <a:prstGeom prst="rightArrow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77FEB-161B-433D-A3B0-858057BCF6D4}">
      <dsp:nvSpPr>
        <dsp:cNvPr id="0" name=""/>
        <dsp:cNvSpPr/>
      </dsp:nvSpPr>
      <dsp:spPr>
        <a:xfrm>
          <a:off x="3615" y="544792"/>
          <a:ext cx="1739092" cy="72639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emon/Milk" pitchFamily="34" charset="0"/>
            </a:rPr>
            <a:t>L DAPAT NILAI JELEK</a:t>
          </a:r>
          <a:endParaRPr lang="id-ID" sz="1600" kern="1200" dirty="0">
            <a:latin typeface="Lemon/Milk" pitchFamily="34" charset="0"/>
          </a:endParaRPr>
        </a:p>
      </dsp:txBody>
      <dsp:txXfrm>
        <a:off x="39074" y="580251"/>
        <a:ext cx="1668174" cy="655472"/>
      </dsp:txXfrm>
    </dsp:sp>
    <dsp:sp modelId="{F88680F2-BBDC-445B-9BB0-7FA6F904FDF1}">
      <dsp:nvSpPr>
        <dsp:cNvPr id="0" name=""/>
        <dsp:cNvSpPr/>
      </dsp:nvSpPr>
      <dsp:spPr>
        <a:xfrm>
          <a:off x="1829662" y="544792"/>
          <a:ext cx="1739092" cy="72639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emon/Milk" pitchFamily="34" charset="0"/>
            </a:rPr>
            <a:t>L PINTAR</a:t>
          </a:r>
          <a:endParaRPr lang="id-ID" sz="1600" kern="1200" dirty="0">
            <a:latin typeface="Lemon/Milk" pitchFamily="34" charset="0"/>
          </a:endParaRPr>
        </a:p>
      </dsp:txBody>
      <dsp:txXfrm>
        <a:off x="1865121" y="580251"/>
        <a:ext cx="1668174" cy="655472"/>
      </dsp:txXfrm>
    </dsp:sp>
    <dsp:sp modelId="{D00DC9A8-92E0-4B5A-B4CA-80F180B88D7D}">
      <dsp:nvSpPr>
        <dsp:cNvPr id="0" name=""/>
        <dsp:cNvSpPr/>
      </dsp:nvSpPr>
      <dsp:spPr>
        <a:xfrm>
          <a:off x="3655709" y="544792"/>
          <a:ext cx="1739092" cy="72639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marah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3691168" y="580251"/>
        <a:ext cx="1668174" cy="655472"/>
      </dsp:txXfrm>
    </dsp:sp>
    <dsp:sp modelId="{DBD96518-DE8A-4122-9F41-E6CBAA7CBCA9}">
      <dsp:nvSpPr>
        <dsp:cNvPr id="0" name=""/>
        <dsp:cNvSpPr/>
      </dsp:nvSpPr>
      <dsp:spPr>
        <a:xfrm>
          <a:off x="5481756" y="544792"/>
          <a:ext cx="1739092" cy="72639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Tidak</a:t>
          </a:r>
          <a:r>
            <a:rPr lang="en-US" sz="1600" kern="1200" dirty="0" smtClean="0">
              <a:solidFill>
                <a:schemeClr val="tx1"/>
              </a:solidFill>
              <a:latin typeface="Lemon/Milk" pitchFamily="34" charset="0"/>
            </a:rPr>
            <a:t> MENERIMA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5517215" y="580251"/>
        <a:ext cx="1668174" cy="6554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E8741-7555-47AB-B329-B592CBDF8FC5}">
      <dsp:nvSpPr>
        <dsp:cNvPr id="0" name=""/>
        <dsp:cNvSpPr/>
      </dsp:nvSpPr>
      <dsp:spPr>
        <a:xfrm>
          <a:off x="3607" y="696142"/>
          <a:ext cx="2099905" cy="8399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Peristiwa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Eksternal</a:t>
          </a:r>
          <a:endParaRPr lang="id-ID" sz="1600" kern="1200" dirty="0">
            <a:latin typeface="Lemon/Milk" pitchFamily="34" charset="0"/>
          </a:endParaRPr>
        </a:p>
      </dsp:txBody>
      <dsp:txXfrm>
        <a:off x="423588" y="696142"/>
        <a:ext cx="1259943" cy="839962"/>
      </dsp:txXfrm>
    </dsp:sp>
    <dsp:sp modelId="{B7E2049C-523F-42B7-B81D-178CB7D19681}">
      <dsp:nvSpPr>
        <dsp:cNvPr id="0" name=""/>
        <dsp:cNvSpPr/>
      </dsp:nvSpPr>
      <dsp:spPr>
        <a:xfrm>
          <a:off x="1893522" y="696142"/>
          <a:ext cx="2099905" cy="83996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Respon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psikologis</a:t>
          </a:r>
          <a:endParaRPr lang="id-ID" sz="1600" kern="1200" dirty="0">
            <a:latin typeface="Lemon/Milk" pitchFamily="34" charset="0"/>
          </a:endParaRPr>
        </a:p>
      </dsp:txBody>
      <dsp:txXfrm>
        <a:off x="2313503" y="696142"/>
        <a:ext cx="1259943" cy="839962"/>
      </dsp:txXfrm>
    </dsp:sp>
    <dsp:sp modelId="{CFDFD13D-47A0-419E-A255-7CC29C69665B}">
      <dsp:nvSpPr>
        <dsp:cNvPr id="0" name=""/>
        <dsp:cNvSpPr/>
      </dsp:nvSpPr>
      <dsp:spPr>
        <a:xfrm>
          <a:off x="3783436" y="696142"/>
          <a:ext cx="2099905" cy="83996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emon/Milk" pitchFamily="34" charset="0"/>
            </a:rPr>
            <a:t>Label </a:t>
          </a:r>
          <a:r>
            <a:rPr lang="en-US" sz="1600" kern="1200" dirty="0" err="1" smtClean="0">
              <a:latin typeface="Lemon/Milk" pitchFamily="34" charset="0"/>
            </a:rPr>
            <a:t>respons</a:t>
          </a:r>
          <a:endParaRPr lang="id-ID" sz="1600" kern="1200" dirty="0">
            <a:latin typeface="Lemon/Milk" pitchFamily="34" charset="0"/>
          </a:endParaRPr>
        </a:p>
      </dsp:txBody>
      <dsp:txXfrm>
        <a:off x="4203417" y="696142"/>
        <a:ext cx="1259943" cy="839962"/>
      </dsp:txXfrm>
    </dsp:sp>
    <dsp:sp modelId="{1616AAD3-05B9-4F83-98CC-50B8ED0DFFFC}">
      <dsp:nvSpPr>
        <dsp:cNvPr id="0" name=""/>
        <dsp:cNvSpPr/>
      </dsp:nvSpPr>
      <dsp:spPr>
        <a:xfrm>
          <a:off x="5673351" y="696142"/>
          <a:ext cx="2099905" cy="83996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Lemon/Milk" pitchFamily="34" charset="0"/>
            </a:rPr>
            <a:t>emosi</a:t>
          </a:r>
          <a:endParaRPr lang="id-ID" sz="1600" kern="1200" dirty="0">
            <a:latin typeface="Lemon/Milk" pitchFamily="34" charset="0"/>
          </a:endParaRPr>
        </a:p>
      </dsp:txBody>
      <dsp:txXfrm>
        <a:off x="6093332" y="696142"/>
        <a:ext cx="1259943" cy="83996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ECC0-2F79-4D33-AF35-7E80489B2622}">
      <dsp:nvSpPr>
        <dsp:cNvPr id="0" name=""/>
        <dsp:cNvSpPr/>
      </dsp:nvSpPr>
      <dsp:spPr>
        <a:xfrm>
          <a:off x="541834" y="0"/>
          <a:ext cx="6140794" cy="1815976"/>
        </a:xfrm>
        <a:prstGeom prst="rightArrow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77FEB-161B-433D-A3B0-858057BCF6D4}">
      <dsp:nvSpPr>
        <dsp:cNvPr id="0" name=""/>
        <dsp:cNvSpPr/>
      </dsp:nvSpPr>
      <dsp:spPr>
        <a:xfrm>
          <a:off x="881" y="544792"/>
          <a:ext cx="1739003" cy="72639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Lemon/Milk" pitchFamily="34" charset="0"/>
            </a:rPr>
            <a:t>P </a:t>
          </a:r>
          <a:r>
            <a:rPr lang="en-US" sz="1600" kern="1200" dirty="0" err="1" smtClean="0">
              <a:latin typeface="Lemon/Milk" pitchFamily="34" charset="0"/>
            </a:rPr>
            <a:t>lihat</a:t>
          </a:r>
          <a:r>
            <a:rPr lang="en-US" sz="1600" kern="1200" dirty="0" smtClean="0">
              <a:latin typeface="Lemon/Milk" pitchFamily="34" charset="0"/>
            </a:rPr>
            <a:t> </a:t>
          </a:r>
          <a:r>
            <a:rPr lang="en-US" sz="1600" kern="1200" dirty="0" err="1" smtClean="0">
              <a:latin typeface="Lemon/Milk" pitchFamily="34" charset="0"/>
            </a:rPr>
            <a:t>anjing</a:t>
          </a:r>
          <a:endParaRPr lang="id-ID" sz="1600" kern="1200" dirty="0">
            <a:latin typeface="Lemon/Milk" pitchFamily="34" charset="0"/>
          </a:endParaRPr>
        </a:p>
      </dsp:txBody>
      <dsp:txXfrm>
        <a:off x="36340" y="580251"/>
        <a:ext cx="1668085" cy="655472"/>
      </dsp:txXfrm>
    </dsp:sp>
    <dsp:sp modelId="{F88680F2-BBDC-445B-9BB0-7FA6F904FDF1}">
      <dsp:nvSpPr>
        <dsp:cNvPr id="0" name=""/>
        <dsp:cNvSpPr/>
      </dsp:nvSpPr>
      <dsp:spPr>
        <a:xfrm>
          <a:off x="1828780" y="544792"/>
          <a:ext cx="1739003" cy="72639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Jantungnya</a:t>
          </a:r>
          <a:r>
            <a:rPr lang="en-US" sz="1600" kern="1200" dirty="0" smtClean="0">
              <a:solidFill>
                <a:schemeClr val="tx1"/>
              </a:solidFill>
              <a:latin typeface="Lemon/Milk" pitchFamily="34" charset="0"/>
            </a:rPr>
            <a:t> </a:t>
          </a: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berdebar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1864239" y="580251"/>
        <a:ext cx="1668085" cy="655472"/>
      </dsp:txXfrm>
    </dsp:sp>
    <dsp:sp modelId="{D00DC9A8-92E0-4B5A-B4CA-80F180B88D7D}">
      <dsp:nvSpPr>
        <dsp:cNvPr id="0" name=""/>
        <dsp:cNvSpPr/>
      </dsp:nvSpPr>
      <dsp:spPr>
        <a:xfrm>
          <a:off x="3656679" y="544792"/>
          <a:ext cx="1739003" cy="72639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ancaman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3692138" y="580251"/>
        <a:ext cx="1668085" cy="655472"/>
      </dsp:txXfrm>
    </dsp:sp>
    <dsp:sp modelId="{DBD96518-DE8A-4122-9F41-E6CBAA7CBCA9}">
      <dsp:nvSpPr>
        <dsp:cNvPr id="0" name=""/>
        <dsp:cNvSpPr/>
      </dsp:nvSpPr>
      <dsp:spPr>
        <a:xfrm>
          <a:off x="5484578" y="544792"/>
          <a:ext cx="1739003" cy="726390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  <a:latin typeface="Lemon/Milk" pitchFamily="34" charset="0"/>
            </a:rPr>
            <a:t>takut</a:t>
          </a:r>
          <a:endParaRPr lang="id-ID" sz="1600" kern="1200" dirty="0">
            <a:solidFill>
              <a:schemeClr val="tx1"/>
            </a:solidFill>
            <a:latin typeface="Lemon/Milk" pitchFamily="34" charset="0"/>
          </a:endParaRPr>
        </a:p>
      </dsp:txBody>
      <dsp:txXfrm>
        <a:off x="5520037" y="580251"/>
        <a:ext cx="1668085" cy="655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92346-29FC-42FD-AA7A-1911E715997B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BB279-7EBB-47BC-8580-0A459CF27B0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938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BB279-7EBB-47BC-8580-0A459CF27B0E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306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169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923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4599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374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6424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414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1278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1005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146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2498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527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90"/>
          <a:stretch/>
        </p:blipFill>
        <p:spPr bwMode="auto">
          <a:xfrm>
            <a:off x="6049089" y="4143055"/>
            <a:ext cx="3059831" cy="269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467544" y="260648"/>
            <a:ext cx="8208912" cy="590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Isosceles Triangle 7"/>
          <p:cNvSpPr/>
          <p:nvPr userDrawn="1"/>
        </p:nvSpPr>
        <p:spPr>
          <a:xfrm rot="7433505">
            <a:off x="-1229298" y="-395680"/>
            <a:ext cx="4464496" cy="2880320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F1F5-653E-447E-9A21-0796D0609577}" type="datetimeFigureOut">
              <a:rPr lang="id-ID" smtClean="0"/>
              <a:t>01/01/2009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 Suci Marini</a:t>
            </a:r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F46A-32A3-47F2-A511-5560AC41771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807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 rot="2306807">
            <a:off x="2817657" y="-861192"/>
            <a:ext cx="7613143" cy="6276404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096" y="1988840"/>
            <a:ext cx="7772400" cy="2304256"/>
          </a:xfrm>
        </p:spPr>
        <p:txBody>
          <a:bodyPr>
            <a:noAutofit/>
          </a:bodyPr>
          <a:lstStyle/>
          <a:p>
            <a:pPr algn="l"/>
            <a:r>
              <a:rPr lang="en-US" sz="8000" dirty="0" err="1" smtClean="0">
                <a:latin typeface="Lemon/Milk" pitchFamily="34" charset="0"/>
              </a:rPr>
              <a:t>Emosi</a:t>
            </a:r>
            <a:r>
              <a:rPr lang="en-US" sz="8000" dirty="0" smtClean="0">
                <a:latin typeface="Lemon/Milk" pitchFamily="34" charset="0"/>
              </a:rPr>
              <a:t> &amp; </a:t>
            </a:r>
            <a:br>
              <a:rPr lang="en-US" sz="8000" dirty="0" smtClean="0">
                <a:latin typeface="Lemon/Milk" pitchFamily="34" charset="0"/>
              </a:rPr>
            </a:br>
            <a:r>
              <a:rPr lang="en-US" sz="8000" dirty="0" err="1" smtClean="0">
                <a:latin typeface="Lemon/Milk" pitchFamily="34" charset="0"/>
              </a:rPr>
              <a:t>Komunikasi</a:t>
            </a:r>
            <a:endParaRPr lang="id-ID" sz="8000" dirty="0">
              <a:latin typeface="Lemon/Mil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3600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dari</a:t>
            </a:r>
            <a:r>
              <a:rPr lang="en-US" sz="2000" dirty="0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 Wood (2013) </a:t>
            </a:r>
            <a:r>
              <a:rPr lang="en-US" sz="2000" dirty="0" err="1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pengayaan</a:t>
            </a:r>
            <a:endParaRPr lang="id-ID" sz="2000" dirty="0">
              <a:solidFill>
                <a:schemeClr val="tx1"/>
              </a:solidFill>
              <a:latin typeface="Adobe Devanagari" pitchFamily="18" charset="0"/>
              <a:ea typeface="Adobe Fan Heiti Std B" pitchFamily="34" charset="-128"/>
              <a:cs typeface="Adobe Devanagari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476672"/>
            <a:ext cx="7344816" cy="58326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75656" y="5949280"/>
            <a:ext cx="6400800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b="1" dirty="0" err="1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Oleh</a:t>
            </a:r>
            <a:r>
              <a:rPr lang="en-US" sz="2000" b="1" dirty="0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 Suci Marini </a:t>
            </a:r>
            <a:r>
              <a:rPr lang="en-US" sz="2000" b="1" dirty="0" err="1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Novianty</a:t>
            </a:r>
            <a:r>
              <a:rPr lang="en-US" sz="2000" b="1" dirty="0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, S.I.P, </a:t>
            </a:r>
            <a:r>
              <a:rPr lang="en-US" sz="2000" b="1" dirty="0" err="1" smtClean="0">
                <a:solidFill>
                  <a:schemeClr val="tx1"/>
                </a:solidFill>
                <a:latin typeface="Adobe Devanagari" pitchFamily="18" charset="0"/>
                <a:ea typeface="Adobe Fan Heiti Std B" pitchFamily="34" charset="-128"/>
                <a:cs typeface="Adobe Devanagari" pitchFamily="18" charset="0"/>
              </a:rPr>
              <a:t>M.Si</a:t>
            </a:r>
            <a:endParaRPr lang="id-ID" sz="2000" b="1" dirty="0">
              <a:solidFill>
                <a:schemeClr val="tx1"/>
              </a:solidFill>
              <a:latin typeface="Adobe Devanagari" pitchFamily="18" charset="0"/>
              <a:ea typeface="Adobe Fan Heiti Std B" pitchFamily="34" charset="-128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–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awal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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kita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mengalami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saat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stimulus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eksternal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menyebabkan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perubahan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pada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fisiologis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kita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b="1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(</a:t>
            </a:r>
            <a:r>
              <a:rPr lang="en-US" sz="2800" b="1" i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Teori</a:t>
            </a:r>
            <a:r>
              <a:rPr lang="en-US" sz="2800" b="1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organisme</a:t>
            </a:r>
            <a:r>
              <a:rPr lang="en-US" sz="2800" b="1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mengenai</a:t>
            </a:r>
            <a:r>
              <a:rPr lang="en-US" sz="2800" b="1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b="1" i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sz="2800" b="1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)</a:t>
            </a:r>
          </a:p>
          <a:p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=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respons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instingtif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pada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dorongan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fisiologis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dan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di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luar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kontrol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sadar</a:t>
            </a:r>
            <a:endParaRPr lang="en-US" sz="2800" dirty="0" smtClean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Kita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dianggap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tidak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memiliki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kuasa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atas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persepsi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stimulus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dan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endParaRPr lang="en-US" sz="2800" dirty="0" smtClean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Fisiologis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09923218"/>
              </p:ext>
            </p:extLst>
          </p:nvPr>
        </p:nvGraphicFramePr>
        <p:xfrm>
          <a:off x="827584" y="4509120"/>
          <a:ext cx="6096000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61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Contoh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: </a:t>
            </a:r>
          </a:p>
          <a:p>
            <a:pPr marL="0" indent="0">
              <a:buNone/>
            </a:pPr>
            <a:endParaRPr lang="en-US" sz="2800" dirty="0" smtClean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Fisiologis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29809975"/>
              </p:ext>
            </p:extLst>
          </p:nvPr>
        </p:nvGraphicFramePr>
        <p:xfrm>
          <a:off x="827584" y="2060848"/>
          <a:ext cx="7224464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35631612"/>
              </p:ext>
            </p:extLst>
          </p:nvPr>
        </p:nvGraphicFramePr>
        <p:xfrm>
          <a:off x="755576" y="4149080"/>
          <a:ext cx="722446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277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persepsi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Persepsi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i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2775" y="2060848"/>
            <a:ext cx="6131024" cy="3054325"/>
          </a:xfrm>
        </p:spPr>
        <p:txBody>
          <a:bodyPr>
            <a:noAutofit/>
          </a:bodyPr>
          <a:lstStyle/>
          <a:p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penilaian</a:t>
            </a:r>
            <a:endParaRPr lang="en-US" sz="2200" dirty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Persepsi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subjektif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membentuk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arti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fenomena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eksternal</a:t>
            </a:r>
            <a:endParaRPr lang="en-US" sz="2200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Reaksi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fisiologis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berarti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apa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–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apa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jika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beri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atribut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signifikan</a:t>
            </a:r>
            <a:endParaRPr lang="en-US" sz="2200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Kita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bereaksi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berdasarkan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interpretasi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pada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sebuah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fenomena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bukan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pada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fenomena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sebenarnya</a:t>
            </a:r>
            <a:endParaRPr lang="en-US" sz="2200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“Kita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adalah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apa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dirty="0" err="1" smtClean="0">
                <a:latin typeface="Adobe Devanagari" pitchFamily="18" charset="0"/>
                <a:cs typeface="Adobe Devanagari" pitchFamily="18" charset="0"/>
              </a:rPr>
              <a:t>pikirkan</a:t>
            </a:r>
            <a:r>
              <a:rPr lang="en-US" sz="2200" dirty="0" smtClean="0">
                <a:latin typeface="Adobe Devanagari" pitchFamily="18" charset="0"/>
                <a:cs typeface="Adobe Devanagari" pitchFamily="18" charset="0"/>
              </a:rPr>
              <a:t>”</a:t>
            </a:r>
          </a:p>
          <a:p>
            <a:endParaRPr lang="en-US" sz="2200" dirty="0" smtClean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09" y="76470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</a:rPr>
              <a:t>Saat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</a:rPr>
              <a:t>ini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</a:rPr>
              <a:t>kebanyakan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</a:rPr>
              <a:t>peneliti</a:t>
            </a:r>
            <a:r>
              <a:rPr lang="en-US" sz="2200" b="1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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pengaruh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fisiologis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tidak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terlalu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penting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dibandingkan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200" b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faktor</a:t>
            </a:r>
            <a:r>
              <a:rPr lang="en-US" sz="2200" b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lain</a:t>
            </a:r>
            <a:endParaRPr lang="id-ID" sz="2200" b="1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persepsi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Persepsi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i="1" dirty="0">
              <a:latin typeface="Adobe Devanagari" pitchFamily="18" charset="0"/>
              <a:cs typeface="Adobe Devanagari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05858439"/>
              </p:ext>
            </p:extLst>
          </p:nvPr>
        </p:nvGraphicFramePr>
        <p:xfrm>
          <a:off x="587225" y="1518938"/>
          <a:ext cx="777686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411258662"/>
              </p:ext>
            </p:extLst>
          </p:nvPr>
        </p:nvGraphicFramePr>
        <p:xfrm>
          <a:off x="683568" y="3356992"/>
          <a:ext cx="722446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076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persepsi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Persepsi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i="1" dirty="0">
              <a:latin typeface="Adobe Devanagari" pitchFamily="18" charset="0"/>
              <a:cs typeface="Adobe Devanagari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56810408"/>
              </p:ext>
            </p:extLst>
          </p:nvPr>
        </p:nvGraphicFramePr>
        <p:xfrm>
          <a:off x="587225" y="1518938"/>
          <a:ext cx="777686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13727675"/>
              </p:ext>
            </p:extLst>
          </p:nvPr>
        </p:nvGraphicFramePr>
        <p:xfrm>
          <a:off x="683568" y="3356992"/>
          <a:ext cx="722446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070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persepsi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3209" y="1534145"/>
            <a:ext cx="6479903" cy="639762"/>
          </a:xfrm>
        </p:spPr>
        <p:txBody>
          <a:bodyPr>
            <a:noAutofit/>
          </a:bodyPr>
          <a:lstStyle/>
          <a:p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Pelabelan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Kognitif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sz="2200" i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779096" cy="3951288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Mirip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penilaian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tapi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lebih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baik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penjelasannya</a:t>
            </a:r>
            <a:endParaRPr lang="en-US" dirty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Label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diberikan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pada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respons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fisiologis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memengaruhi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bagaimana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menginterpretasikan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respons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tersebut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endParaRPr lang="en-US" dirty="0" smtClean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persepsi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5554960" cy="639762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Pelabelan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Kognitif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i="1" dirty="0">
              <a:latin typeface="Adobe Devanagari" pitchFamily="18" charset="0"/>
              <a:cs typeface="Adobe Devanagari" pitchFamily="18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50494480"/>
              </p:ext>
            </p:extLst>
          </p:nvPr>
        </p:nvGraphicFramePr>
        <p:xfrm>
          <a:off x="683568" y="1556792"/>
          <a:ext cx="777686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94836510"/>
              </p:ext>
            </p:extLst>
          </p:nvPr>
        </p:nvGraphicFramePr>
        <p:xfrm>
          <a:off x="683568" y="3356992"/>
          <a:ext cx="722446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5185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persepsi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21616659"/>
              </p:ext>
            </p:extLst>
          </p:nvPr>
        </p:nvGraphicFramePr>
        <p:xfrm>
          <a:off x="683568" y="1556792"/>
          <a:ext cx="777686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487633619"/>
              </p:ext>
            </p:extLst>
          </p:nvPr>
        </p:nvGraphicFramePr>
        <p:xfrm>
          <a:off x="683568" y="3356992"/>
          <a:ext cx="7224464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5554960" cy="639762"/>
          </a:xfrm>
        </p:spPr>
        <p:txBody>
          <a:bodyPr>
            <a:normAutofit/>
          </a:bodyPr>
          <a:lstStyle/>
          <a:p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Pelabelan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Kognitif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i="1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0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10952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lingkungan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sosial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2800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7544" y="1556793"/>
            <a:ext cx="7416824" cy="1944216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Dimana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bergaul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bersosialisasi</a:t>
            </a:r>
            <a:r>
              <a:rPr lang="en-US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keluarga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teman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sahabat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kolega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–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mempengaruhi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keyakinan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tentang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baik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buruk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 -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dilepas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ditahan</a:t>
            </a:r>
            <a:endParaRPr lang="en-US" dirty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Rasa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malu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lebih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banyak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di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masyarakat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tradisional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Asia &gt; Barat</a:t>
            </a:r>
          </a:p>
          <a:p>
            <a:pPr marL="0" indent="0">
              <a:buNone/>
            </a:pP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516216" y="3284984"/>
            <a:ext cx="576064" cy="576064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539552" y="364502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sz="3200" b="1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3200" b="1" i="1" dirty="0" err="1" smtClean="0">
                <a:latin typeface="Adobe Devanagari" pitchFamily="18" charset="0"/>
                <a:cs typeface="Adobe Devanagari" pitchFamily="18" charset="0"/>
              </a:rPr>
              <a:t>Interaktif</a:t>
            </a:r>
            <a:r>
              <a:rPr lang="en-US" sz="3200" b="1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3200" b="1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sz="3200" b="1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3200" b="1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sz="3200" b="1" i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2"/>
          </p:nvPr>
        </p:nvSpPr>
        <p:spPr>
          <a:xfrm>
            <a:off x="467544" y="4077072"/>
            <a:ext cx="6336704" cy="1944216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Apa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manusia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rasakan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bagaimana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mereka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mengeskpresikan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perasaannya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membentuk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aturan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&amp;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pemahaman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sosial</a:t>
            </a:r>
            <a:endParaRPr lang="en-US" dirty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Tiga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konsep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kunci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: </a:t>
            </a:r>
            <a:r>
              <a:rPr lang="en-US" b="1" u="sng" dirty="0" smtClean="0">
                <a:latin typeface="Adobe Devanagari" pitchFamily="18" charset="0"/>
                <a:cs typeface="Adobe Devanagari" pitchFamily="18" charset="0"/>
              </a:rPr>
              <a:t>PEMAKNAAN, PERASAAN, EMOSI yang SESUAI</a:t>
            </a:r>
          </a:p>
        </p:txBody>
      </p:sp>
    </p:spTree>
    <p:extLst>
      <p:ext uri="{BB962C8B-B14F-4D97-AF65-F5344CB8AC3E}">
        <p14:creationId xmlns:p14="http://schemas.microsoft.com/office/powerpoint/2010/main" val="17788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3209" y="1534145"/>
            <a:ext cx="6479903" cy="639762"/>
          </a:xfrm>
        </p:spPr>
        <p:txBody>
          <a:bodyPr>
            <a:noAutofit/>
          </a:bodyPr>
          <a:lstStyle/>
          <a:p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Interaktif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sz="2200" i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779096" cy="3951288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Pemaknaan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(framing rules)</a:t>
            </a: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Makna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pada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1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situasi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Pemakaman</a:t>
            </a:r>
            <a:endParaRPr lang="en-US" dirty="0">
              <a:latin typeface="Adobe Devanagari" pitchFamily="18" charset="0"/>
              <a:cs typeface="Adobe Devanagari" pitchFamily="18" charset="0"/>
            </a:endParaRPr>
          </a:p>
          <a:p>
            <a:pPr lvl="2"/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Orang Barat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biasanya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–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Berduka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bermuram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menangis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pPr lvl="2"/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Orang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Amerika-Irlandi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a–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Menjaga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jenazah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semalaman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dengan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saling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bercerita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tentang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almarhum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selama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hidup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(festival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perayaan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)</a:t>
            </a:r>
          </a:p>
          <a:p>
            <a:pPr lvl="2"/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Orang 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Yahudi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– ‘Shiva’ 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keluarga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almarhum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berhubungan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dengan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orang  lain</a:t>
            </a:r>
          </a:p>
          <a:p>
            <a:pPr lvl="2"/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BERBEDA, </a:t>
            </a:r>
            <a:r>
              <a:rPr lang="en-US" b="1" i="1" dirty="0" smtClean="0">
                <a:latin typeface="Adobe Devanagari" pitchFamily="18" charset="0"/>
                <a:cs typeface="Adobe Devanagari" pitchFamily="18" charset="0"/>
              </a:rPr>
              <a:t>some make sense to you, some may not, that’s okay!</a:t>
            </a:r>
          </a:p>
          <a:p>
            <a:endParaRPr lang="en-US" dirty="0" smtClean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9552" y="989112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lingkungan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sosial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2800" dirty="0">
              <a:solidFill>
                <a:srgbClr val="FF0000"/>
              </a:solidFill>
              <a:latin typeface="Lemon/Mil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moti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3944"/>
            <a:ext cx="4162103" cy="233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064" y="2183943"/>
            <a:ext cx="3528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Adobe Devanagari" pitchFamily="18" charset="0"/>
                <a:cs typeface="Adobe Devanagari" pitchFamily="18" charset="0"/>
              </a:rPr>
              <a:t>Pertanyaan</a:t>
            </a:r>
            <a:r>
              <a:rPr lang="en-US" sz="3200" b="1" dirty="0" smtClean="0">
                <a:latin typeface="Adobe Devanagari" pitchFamily="18" charset="0"/>
                <a:cs typeface="Adobe Devanagari" pitchFamily="18" charset="0"/>
              </a:rPr>
              <a:t>  </a:t>
            </a:r>
            <a:r>
              <a:rPr lang="en-US" sz="3200" b="1" dirty="0" err="1" smtClean="0">
                <a:latin typeface="Adobe Devanagari" pitchFamily="18" charset="0"/>
                <a:cs typeface="Adobe Devanagari" pitchFamily="18" charset="0"/>
              </a:rPr>
              <a:t>dasar</a:t>
            </a:r>
            <a:r>
              <a:rPr lang="en-US" sz="3200" b="1" dirty="0" smtClean="0">
                <a:latin typeface="Adobe Devanagari" pitchFamily="18" charset="0"/>
                <a:cs typeface="Adobe Devanagari" pitchFamily="18" charset="0"/>
              </a:rPr>
              <a:t>:</a:t>
            </a:r>
          </a:p>
          <a:p>
            <a:endParaRPr lang="en-US" b="1" i="1" dirty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sz="3200" b="1" i="1" dirty="0" err="1" smtClean="0">
                <a:latin typeface="Adobe Devanagari" pitchFamily="18" charset="0"/>
                <a:cs typeface="Adobe Devanagari" pitchFamily="18" charset="0"/>
              </a:rPr>
              <a:t>Kenapa</a:t>
            </a:r>
            <a:r>
              <a:rPr lang="en-US" sz="3200" b="1" i="1" dirty="0" smtClean="0">
                <a:latin typeface="Adobe Devanagari" pitchFamily="18" charset="0"/>
                <a:cs typeface="Adobe Devanagari" pitchFamily="18" charset="0"/>
              </a:rPr>
              <a:t> EMOSI </a:t>
            </a:r>
            <a:r>
              <a:rPr lang="en-US" sz="3200" b="1" i="1" dirty="0" err="1" smtClean="0">
                <a:latin typeface="Adobe Devanagari" pitchFamily="18" charset="0"/>
                <a:cs typeface="Adobe Devanagari" pitchFamily="18" charset="0"/>
              </a:rPr>
              <a:t>penting</a:t>
            </a:r>
            <a:r>
              <a:rPr lang="en-US" sz="3200" b="1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3200" b="1" i="1" dirty="0" err="1" smtClean="0">
                <a:latin typeface="Adobe Devanagari" pitchFamily="18" charset="0"/>
                <a:cs typeface="Adobe Devanagari" pitchFamily="18" charset="0"/>
              </a:rPr>
              <a:t>dalam</a:t>
            </a:r>
            <a:r>
              <a:rPr lang="en-US" sz="3200" b="1" i="1" dirty="0" smtClean="0">
                <a:latin typeface="Adobe Devanagari" pitchFamily="18" charset="0"/>
                <a:cs typeface="Adobe Devanagari" pitchFamily="18" charset="0"/>
              </a:rPr>
              <a:t> proses </a:t>
            </a:r>
            <a:r>
              <a:rPr lang="en-US" sz="3200" b="1" i="1" dirty="0" err="1" smtClean="0">
                <a:latin typeface="Adobe Devanagari" pitchFamily="18" charset="0"/>
                <a:cs typeface="Adobe Devanagari" pitchFamily="18" charset="0"/>
              </a:rPr>
              <a:t>komunikasi</a:t>
            </a:r>
            <a:r>
              <a:rPr lang="en-US" sz="3200" b="1" i="1" dirty="0" smtClean="0">
                <a:latin typeface="Adobe Devanagari" pitchFamily="18" charset="0"/>
                <a:cs typeface="Adobe Devanagari" pitchFamily="18" charset="0"/>
              </a:rPr>
              <a:t>?</a:t>
            </a:r>
            <a:endParaRPr lang="en-US" sz="3200" b="1" i="1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0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3209" y="1534145"/>
            <a:ext cx="6479903" cy="639762"/>
          </a:xfrm>
        </p:spPr>
        <p:txBody>
          <a:bodyPr>
            <a:noAutofit/>
          </a:bodyPr>
          <a:lstStyle/>
          <a:p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Interaktif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sz="2200" i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779096" cy="3951288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(feeling rules)</a:t>
            </a: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Individu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punya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hak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harapan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untuk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merasakan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sesuatu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di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situasi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tertentu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Mencerminkan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mengabadikan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nilai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–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nilai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budaya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kelompok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sosial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Kolektif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–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Harus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sama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jangan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marah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jangan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banyak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omong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| Individual –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Berbeda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apa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marah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boleh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terserah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bagaimana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mengekspresikan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en-US" dirty="0">
              <a:latin typeface="Adobe Devanagari" pitchFamily="18" charset="0"/>
              <a:cs typeface="Adobe Devanagari" pitchFamily="18" charset="0"/>
            </a:endParaRPr>
          </a:p>
          <a:p>
            <a:pPr lvl="1"/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Usaha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masyarakat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mengontrol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orang – orang di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dalamnya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melalui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feeling rules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menegakkan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nilai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–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nilai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struktur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sosial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secara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luas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9552" y="989112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lingkungan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sosial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2800" dirty="0">
              <a:solidFill>
                <a:srgbClr val="FF0000"/>
              </a:solidFill>
              <a:latin typeface="Lemon/Mil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6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3209" y="1534145"/>
            <a:ext cx="6479903" cy="639762"/>
          </a:xfrm>
        </p:spPr>
        <p:txBody>
          <a:bodyPr>
            <a:noAutofit/>
          </a:bodyPr>
          <a:lstStyle/>
          <a:p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Interaktif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sz="2200" i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779096" cy="3951288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(feeling rules)</a:t>
            </a: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Moralitas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dibentuk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dari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internalisasi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di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masyarakat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Orangtua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memiliki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beragam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cara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mengenalkan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muncul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:</a:t>
            </a:r>
          </a:p>
          <a:p>
            <a:pPr lvl="2"/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Akting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mendalam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(deep acting)</a:t>
            </a:r>
          </a:p>
          <a:p>
            <a:pPr lvl="2">
              <a:buFont typeface="Wingdings" pitchFamily="2" charset="2"/>
              <a:buChar char="ü"/>
            </a:pP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Mengenal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apa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harus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dirasakan</a:t>
            </a:r>
            <a:endParaRPr lang="en-US" i="1" dirty="0" smtClean="0">
              <a:latin typeface="Adobe Devanagari" pitchFamily="18" charset="0"/>
              <a:cs typeface="Adobe Devanagari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Anak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diberitahu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mereka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harus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merasa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berterima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kasih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saat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menerima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hadiah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pPr lvl="2"/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Akting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dangkal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(surface acting)</a:t>
            </a:r>
          </a:p>
          <a:p>
            <a:pPr lvl="2">
              <a:buFont typeface="Wingdings" pitchFamily="2" charset="2"/>
              <a:buChar char="ü"/>
            </a:pP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Mengontrol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pengekspresian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bukan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i="1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endParaRPr lang="en-US" i="1" dirty="0" smtClean="0">
              <a:latin typeface="Adobe Devanagari" pitchFamily="18" charset="0"/>
              <a:cs typeface="Adobe Devanagari" pitchFamily="18" charset="0"/>
            </a:endParaRPr>
          </a:p>
          <a:p>
            <a:pPr lvl="2">
              <a:buFont typeface="Wingdings" pitchFamily="2" charset="2"/>
              <a:buChar char="ü"/>
            </a:pP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Anak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diajarkan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mengucapkan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“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terima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kasih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”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9552" y="989112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lingkungan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sosial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2800" dirty="0">
              <a:solidFill>
                <a:srgbClr val="FF0000"/>
              </a:solidFill>
              <a:latin typeface="Lemon/Mil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3209" y="1534145"/>
            <a:ext cx="6479903" cy="639762"/>
          </a:xfrm>
        </p:spPr>
        <p:txBody>
          <a:bodyPr>
            <a:noAutofit/>
          </a:bodyPr>
          <a:lstStyle/>
          <a:p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Teori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Interaktif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mengenai</a:t>
            </a:r>
            <a:r>
              <a:rPr lang="en-US" sz="22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200" i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id-ID" sz="2200" i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6779096" cy="3951288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Kerja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(Emotion Work)</a:t>
            </a:r>
          </a:p>
          <a:p>
            <a:pPr lvl="1"/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Usaha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untuk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menghasilkan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apa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pikir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merupakan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cocok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di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situasi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tertentu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pPr lvl="1"/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Usaha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membentuk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cara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bagaimana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merasakan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sesuatu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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Tanpa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berpikir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mana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pantas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/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tidak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 KALAU BERHASIL –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memberi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peluang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deep acting</a:t>
            </a: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Memutuskan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sendiri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hasil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dari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interaksi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sosial</a:t>
            </a:r>
            <a:endParaRPr lang="en-US" dirty="0" smtClean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Apakah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pantas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senang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saat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orang lain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malang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?   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THE PINCH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–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ketidaksesuaian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antara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muncul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dengan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apa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seharusnya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dirasakan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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kondisi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b="1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emotion work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untuk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memunculkan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rasa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sedih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9552" y="989112"/>
            <a:ext cx="822960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Pengaruh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lingkungan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sosial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pada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2800" dirty="0">
              <a:solidFill>
                <a:srgbClr val="FF0000"/>
              </a:solidFill>
              <a:latin typeface="Lemon/Mil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6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593554"/>
              </p:ext>
            </p:extLst>
          </p:nvPr>
        </p:nvGraphicFramePr>
        <p:xfrm>
          <a:off x="539552" y="332656"/>
          <a:ext cx="30243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91880" y="692696"/>
            <a:ext cx="4608512" cy="440120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dobe Devanagari" pitchFamily="18" charset="0"/>
                <a:cs typeface="Adobe Devanagari" pitchFamily="18" charset="0"/>
              </a:rPr>
              <a:t>P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emaknaan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pada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situasi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-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 </a:t>
            </a:r>
            <a:r>
              <a:rPr lang="en-US" sz="2800" b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engarahkan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pada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seharusnya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dirasakan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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Jika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tidak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‘</a:t>
            </a:r>
            <a:r>
              <a:rPr lang="en-US" sz="2800" b="1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the pinch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’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langsung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ekspresi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 </a:t>
            </a:r>
            <a:r>
              <a:rPr lang="en-US" sz="2800" b="1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J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ika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ada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b="1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‘the pinch’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 </a:t>
            </a:r>
            <a:r>
              <a:rPr lang="en-US" sz="2800" b="1" dirty="0" err="1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erja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hingga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menghasilkan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seharusnya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/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mengurangi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tidak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sesuai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 </a:t>
            </a:r>
            <a:r>
              <a:rPr lang="en-US" sz="2800" b="1" dirty="0" err="1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B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aru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ekspresi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endParaRPr lang="id-ID" sz="2800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3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  <a:solidFill>
            <a:srgbClr val="FFCC66"/>
          </a:solidFill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Ekspektasi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Sosial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–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Apa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rasakan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bagaimana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mengekspresikannya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dipengaruhi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oleh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budaya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kelompok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sosial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dimana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tinggal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(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Pria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dimaklumi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marah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dengan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berteriak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tapi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dengan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menangis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 </a:t>
            </a:r>
            <a:r>
              <a:rPr lang="en-US" sz="2600" i="1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feeling rules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)</a:t>
            </a:r>
            <a:endParaRPr lang="en-US" sz="2600" b="1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Kerapuhan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>
                <a:latin typeface="Adobe Devanagari" pitchFamily="18" charset="0"/>
                <a:cs typeface="Adobe Devanagari" pitchFamily="18" charset="0"/>
              </a:rPr>
              <a:t>–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Ketakutan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akan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adanya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chilling effect (</a:t>
            </a:r>
            <a:r>
              <a:rPr lang="en-US" sz="2600" i="1" dirty="0" err="1" smtClean="0">
                <a:latin typeface="Adobe Devanagari" pitchFamily="18" charset="0"/>
                <a:cs typeface="Adobe Devanagari" pitchFamily="18" charset="0"/>
              </a:rPr>
              <a:t>dampak</a:t>
            </a:r>
            <a:r>
              <a:rPr lang="en-US" sz="2600" i="1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sz="2600" i="1" dirty="0" err="1" smtClean="0">
                <a:latin typeface="Adobe Devanagari" pitchFamily="18" charset="0"/>
                <a:cs typeface="Adobe Devanagari" pitchFamily="18" charset="0"/>
              </a:rPr>
              <a:t>mengerikan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) –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diomeli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dipecat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disakiti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– ‘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bagaimana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seseorang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menggunakan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kekuasaannya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terhadap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kita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’</a:t>
            </a: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Melindungi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orang lain –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kekhawatiran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melukai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orang lain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atau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membuat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orang lain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marah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. Di Asia,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konflik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merusak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hubungan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maka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ditahan</a:t>
            </a:r>
            <a:endParaRPr lang="en-US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Peran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di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dalam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lingkungan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sosial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profesional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–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ex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.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Ratu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Inggris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bisa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terus-menerus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mengekspresikan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karena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ia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Ratu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/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Pengacara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saat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sidang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wajah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datar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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menangis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=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profesional</a:t>
            </a:r>
            <a:endParaRPr lang="id-ID" sz="26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Alasan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untuk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tidak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mengekspresikan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2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Berbicara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secara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Umum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– 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“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Senang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deh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”, “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Kesel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gue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” –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terlalu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general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dalam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mendeskripsikan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endParaRPr lang="en-US" sz="2600" b="1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Mengakui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>
                <a:latin typeface="Adobe Devanagari" pitchFamily="18" charset="0"/>
                <a:cs typeface="Adobe Devanagari" pitchFamily="18" charset="0"/>
              </a:rPr>
              <a:t>–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mengakui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b="1" dirty="0" smtClean="0">
                <a:latin typeface="Adobe Devanagari" pitchFamily="18" charset="0"/>
                <a:cs typeface="Adobe Devanagari" pitchFamily="18" charset="0"/>
              </a:rPr>
              <a:t>ALASAN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penyebab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Anda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, “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Aku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benci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sama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kamu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!”, </a:t>
            </a:r>
            <a:r>
              <a:rPr lang="en-US" sz="2600" b="1" dirty="0" smtClean="0">
                <a:latin typeface="Adobe Devanagari" pitchFamily="18" charset="0"/>
                <a:cs typeface="Adobe Devanagari" pitchFamily="18" charset="0"/>
              </a:rPr>
              <a:t>WHY?</a:t>
            </a: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Memalsukan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Bahasa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–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Terdengar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seperti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pengekspresian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tapi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tidak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benar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–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benar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menggambarkan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, “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Bisa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tinggalin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saya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</a:rPr>
              <a:t>sendiri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</a:rPr>
              <a:t>?” 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 “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sedang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merasa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sedih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saat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ini</a:t>
            </a:r>
            <a:r>
              <a:rPr lang="en-US" sz="2600" dirty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karena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nilai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jatuh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bisa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sendiri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dulu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?”/ “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merasa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tidak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fokus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saat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kamu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datang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,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bisa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tinggalkan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sz="2600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saya</a:t>
            </a:r>
            <a:r>
              <a:rPr lang="en-US" sz="2600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?”</a:t>
            </a:r>
            <a:endParaRPr lang="id-ID" sz="26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Pengekspresian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yang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tidak</a:t>
            </a:r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Lemon/Milk" pitchFamily="34" charset="0"/>
              </a:rPr>
              <a:t>efektif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525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Identifikasi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Anda</a:t>
            </a:r>
            <a:endParaRPr lang="en-US" b="1" dirty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Memilih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Cara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untuk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Mengekspresikan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endParaRPr lang="en-US" b="1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Akui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Anda</a:t>
            </a:r>
            <a:endParaRPr lang="en-US" b="1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Memantau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Proses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Bicara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pada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Diri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Sendiri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Mengadaptasi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Pendekatan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Rasional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–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Emotif</a:t>
            </a:r>
            <a:endParaRPr lang="en-US" b="1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Menanggapi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dengan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Sensitif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saat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Orang Lain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Mengkomunikasikan</a:t>
            </a:r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b="1" dirty="0" err="1" smtClean="0">
                <a:latin typeface="Adobe Devanagari" pitchFamily="18" charset="0"/>
                <a:cs typeface="Adobe Devanagari" pitchFamily="18" charset="0"/>
              </a:rPr>
              <a:t>Emosinya</a:t>
            </a:r>
            <a:endParaRPr lang="en-US" b="1" dirty="0" smtClean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Pedoman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untuk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mengkomunikasikan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secara</a:t>
            </a:r>
            <a:r>
              <a:rPr lang="en-US" sz="2800" dirty="0" smtClean="0">
                <a:solidFill>
                  <a:srgbClr val="FF0000"/>
                </a:solidFill>
                <a:latin typeface="Lemon/Milk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Lemon/Milk" pitchFamily="34" charset="0"/>
              </a:rPr>
              <a:t>efektif</a:t>
            </a:r>
            <a:endParaRPr lang="id-ID" sz="2800" dirty="0">
              <a:solidFill>
                <a:srgbClr val="FF0000"/>
              </a:solidFill>
              <a:latin typeface="Lemon/Mil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28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0814018"/>
              </p:ext>
            </p:extLst>
          </p:nvPr>
        </p:nvGraphicFramePr>
        <p:xfrm>
          <a:off x="683568" y="404664"/>
          <a:ext cx="5183600" cy="3271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899592" y="3789040"/>
            <a:ext cx="5760640" cy="21602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YA –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Pada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siapa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?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Kapan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? Di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mana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(background)?</a:t>
            </a:r>
          </a:p>
          <a:p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Akui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Pantau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cara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self talk,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Kembangkan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iklim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mendukung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Bahasa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spesifik</a:t>
            </a:r>
            <a:endParaRPr lang="en-US" sz="2000" b="1" i="1" dirty="0" smtClean="0">
              <a:solidFill>
                <a:schemeClr val="tx1"/>
              </a:solidFill>
              <a:latin typeface="Adobe Devanagari" pitchFamily="18" charset="0"/>
              <a:cs typeface="Adobe Devanagari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Jika</a:t>
            </a:r>
            <a:r>
              <a:rPr lang="en-US" sz="2000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TIDAK – Emotion work – Self talk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untuk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mengelola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perasaan</a:t>
            </a:r>
            <a:r>
              <a:rPr lang="en-US" sz="2000" b="1" i="1" dirty="0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  <a:latin typeface="Adobe Devanagari" pitchFamily="18" charset="0"/>
                <a:cs typeface="Adobe Devanagari" pitchFamily="18" charset="0"/>
              </a:rPr>
              <a:t>Anda</a:t>
            </a:r>
            <a:endParaRPr lang="id-ID" sz="2000" b="1" i="1" dirty="0">
              <a:solidFill>
                <a:schemeClr val="tx1"/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motional intelligenc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4572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980728"/>
            <a:ext cx="7772400" cy="1362075"/>
          </a:xfrm>
        </p:spPr>
        <p:txBody>
          <a:bodyPr>
            <a:norm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dirty="0" err="1" smtClean="0">
                <a:latin typeface="Lemon/Milk" pitchFamily="34" charset="0"/>
              </a:rPr>
              <a:t>Bukan</a:t>
            </a:r>
            <a:r>
              <a:rPr lang="en-US" dirty="0" smtClean="0">
                <a:latin typeface="Lemon/Milk" pitchFamily="34" charset="0"/>
              </a:rPr>
              <a:t> </a:t>
            </a:r>
            <a:r>
              <a:rPr lang="en-US" dirty="0" err="1" smtClean="0">
                <a:latin typeface="Lemon/Milk" pitchFamily="34" charset="0"/>
              </a:rPr>
              <a:t>hanya</a:t>
            </a:r>
            <a:r>
              <a:rPr lang="en-US" dirty="0" smtClean="0">
                <a:latin typeface="Lemon/Milk" pitchFamily="34" charset="0"/>
              </a:rPr>
              <a:t> “</a:t>
            </a:r>
            <a:r>
              <a:rPr lang="en-US" dirty="0" err="1" smtClean="0">
                <a:latin typeface="Lemon/Milk" pitchFamily="34" charset="0"/>
              </a:rPr>
              <a:t>emosi</a:t>
            </a:r>
            <a:r>
              <a:rPr lang="en-US" dirty="0" smtClean="0">
                <a:latin typeface="Lemon/Milk" pitchFamily="34" charset="0"/>
              </a:rPr>
              <a:t>” </a:t>
            </a:r>
            <a:r>
              <a:rPr lang="en-US" dirty="0" smtClean="0">
                <a:latin typeface="Lemon/Milk" pitchFamily="34" charset="0"/>
                <a:sym typeface="Wingdings" pitchFamily="2" charset="2"/>
              </a:rPr>
              <a:t> </a:t>
            </a:r>
            <a:r>
              <a:rPr lang="en-US" i="1" dirty="0" err="1" smtClean="0">
                <a:latin typeface="Lemon/Milk" pitchFamily="34" charset="0"/>
                <a:sym typeface="Wingdings" pitchFamily="2" charset="2"/>
              </a:rPr>
              <a:t>Kecerdasan</a:t>
            </a:r>
            <a:r>
              <a:rPr lang="en-US" i="1" dirty="0" smtClean="0">
                <a:latin typeface="Lemon/Milk" pitchFamily="34" charset="0"/>
                <a:sym typeface="Wingdings" pitchFamily="2" charset="2"/>
              </a:rPr>
              <a:t> </a:t>
            </a:r>
            <a:r>
              <a:rPr lang="en-US" i="1" dirty="0" err="1" smtClean="0">
                <a:latin typeface="Lemon/Milk" pitchFamily="34" charset="0"/>
                <a:sym typeface="Wingdings" pitchFamily="2" charset="2"/>
              </a:rPr>
              <a:t>emosi</a:t>
            </a:r>
            <a:endParaRPr lang="id-ID" i="1" dirty="0">
              <a:latin typeface="Lemon/Mil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6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02" y="836713"/>
            <a:ext cx="6959818" cy="3960440"/>
          </a:xfrm>
        </p:spPr>
        <p:txBody>
          <a:bodyPr/>
          <a:lstStyle/>
          <a:p>
            <a:r>
              <a:rPr lang="en-US" b="1" dirty="0" err="1" smtClean="0">
                <a:latin typeface="Lemon/Milk" pitchFamily="34" charset="0"/>
              </a:rPr>
              <a:t>Kecerdasan</a:t>
            </a:r>
            <a:r>
              <a:rPr lang="en-US" b="1" dirty="0" smtClean="0">
                <a:latin typeface="Lemon/Milk" pitchFamily="34" charset="0"/>
              </a:rPr>
              <a:t> </a:t>
            </a:r>
            <a:r>
              <a:rPr lang="en-US" b="1" dirty="0" err="1" smtClean="0">
                <a:latin typeface="Lemon/Milk" pitchFamily="34" charset="0"/>
              </a:rPr>
              <a:t>emosi</a:t>
            </a:r>
            <a:r>
              <a:rPr lang="en-US" b="1" dirty="0" smtClean="0">
                <a:latin typeface="Lemon/Milk" pitchFamily="34" charset="0"/>
              </a:rPr>
              <a:t> </a:t>
            </a:r>
            <a:r>
              <a:rPr lang="en-US" b="1" dirty="0" smtClean="0">
                <a:latin typeface="Lemon/Milk" pitchFamily="34" charset="0"/>
                <a:sym typeface="Wingdings" pitchFamily="2" charset="2"/>
              </a:rPr>
              <a:t> </a:t>
            </a:r>
            <a:r>
              <a:rPr lang="en-US" b="1" dirty="0" err="1" smtClean="0">
                <a:solidFill>
                  <a:srgbClr val="FF0000"/>
                </a:solidFill>
                <a:latin typeface="Lemon/Milk" pitchFamily="34" charset="0"/>
                <a:sym typeface="Wingdings" pitchFamily="2" charset="2"/>
              </a:rPr>
              <a:t>Kemampuan</a:t>
            </a:r>
            <a:endParaRPr lang="en-US" b="1" dirty="0">
              <a:solidFill>
                <a:srgbClr val="FF0000"/>
              </a:solidFill>
              <a:latin typeface="Lemon/Milk" pitchFamily="34" charset="0"/>
              <a:sym typeface="Wingdings" pitchFamily="2" charset="2"/>
            </a:endParaRP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Mengenali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perasaan</a:t>
            </a:r>
            <a:endParaRPr lang="en-US" dirty="0" smtClean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Menentukan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sesuai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dengan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situasi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kondisi</a:t>
            </a:r>
            <a:endParaRPr lang="en-US" dirty="0" smtClean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pPr lvl="1"/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Mengkomunikasikan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(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)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secara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efektif</a:t>
            </a:r>
            <a:endParaRPr lang="id-ID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AutoShape 2" descr="Image result for polaroid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90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502" y="836712"/>
            <a:ext cx="6959818" cy="4752528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>
                <a:latin typeface="Lemon/Milk" pitchFamily="34" charset="0"/>
              </a:rPr>
              <a:t>Indikator</a:t>
            </a:r>
            <a:endParaRPr lang="en-US" b="1" dirty="0">
              <a:solidFill>
                <a:srgbClr val="FF0000"/>
              </a:solidFill>
              <a:latin typeface="Lemon/Milk" pitchFamily="34" charset="0"/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Menyadari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mucul</a:t>
            </a:r>
            <a:endParaRPr lang="en-US" dirty="0" smtClean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Menangani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emosi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tanpa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kewalahan</a:t>
            </a:r>
            <a:endParaRPr lang="en-US" dirty="0" smtClean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Tidak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membiarkan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kemunduran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rasa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kecewa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menurunkan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performa</a:t>
            </a:r>
            <a:endParaRPr lang="en-US" dirty="0" smtClean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Menghubungkan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dialami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agar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dapat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bantu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mencapai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tujuan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hidup</a:t>
            </a:r>
            <a:endParaRPr lang="en-US" dirty="0" smtClean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Memahami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perasaan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orang lain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tanpa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mereka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bilang</a:t>
            </a:r>
            <a:endParaRPr lang="en-US" dirty="0" smtClean="0">
              <a:latin typeface="Adobe Devanagari" pitchFamily="18" charset="0"/>
              <a:cs typeface="Adobe Devanagari" pitchFamily="18" charset="0"/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Mempunyai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rasa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optimis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tapi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  <a:sym typeface="Wingdings" pitchFamily="2" charset="2"/>
              </a:rPr>
              <a:t>realistis</a:t>
            </a:r>
            <a:endParaRPr lang="id-ID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4" name="AutoShape 2" descr="Image result for polaroid 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14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emon/Milk" pitchFamily="34" charset="0"/>
              </a:rPr>
              <a:t>Higher </a:t>
            </a:r>
            <a:r>
              <a:rPr lang="en-US" dirty="0" err="1" smtClean="0">
                <a:latin typeface="Lemon/Milk" pitchFamily="34" charset="0"/>
              </a:rPr>
              <a:t>eq</a:t>
            </a:r>
            <a:r>
              <a:rPr lang="en-US" dirty="0" smtClean="0">
                <a:latin typeface="Lemon/Milk" pitchFamily="34" charset="0"/>
              </a:rPr>
              <a:t> &gt; </a:t>
            </a:r>
            <a:r>
              <a:rPr lang="en-US" dirty="0" smtClean="0">
                <a:solidFill>
                  <a:srgbClr val="FF0000"/>
                </a:solidFill>
                <a:latin typeface="Lemon/Milk" pitchFamily="34" charset="0"/>
              </a:rPr>
              <a:t>likable!</a:t>
            </a:r>
            <a:endParaRPr lang="id-ID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3327375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Mampu</a:t>
            </a:r>
            <a:r>
              <a:rPr lang="en-US" sz="24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untuk</a:t>
            </a:r>
            <a:r>
              <a:rPr lang="en-US" sz="2400" i="1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membentuk</a:t>
            </a:r>
            <a:r>
              <a:rPr lang="en-US" sz="24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hubungan</a:t>
            </a:r>
            <a:r>
              <a:rPr lang="en-US" sz="2400" i="1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lebih</a:t>
            </a:r>
            <a:r>
              <a:rPr lang="en-US" sz="24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baik</a:t>
            </a:r>
            <a:endParaRPr lang="id-ID" sz="2400" i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0634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dobe Devanagari" pitchFamily="18" charset="0"/>
                <a:cs typeface="Adobe Devanagari" pitchFamily="18" charset="0"/>
              </a:rPr>
              <a:t>*</a:t>
            </a:r>
            <a:r>
              <a:rPr lang="id-ID" b="1" dirty="0" smtClean="0">
                <a:latin typeface="Adobe Devanagari" pitchFamily="18" charset="0"/>
                <a:cs typeface="Adobe Devanagari" pitchFamily="18" charset="0"/>
              </a:rPr>
              <a:t>emotional </a:t>
            </a:r>
            <a:r>
              <a:rPr lang="id-ID" b="1" dirty="0">
                <a:latin typeface="Adobe Devanagari" pitchFamily="18" charset="0"/>
                <a:cs typeface="Adobe Devanagari" pitchFamily="18" charset="0"/>
              </a:rPr>
              <a:t>quotient</a:t>
            </a:r>
          </a:p>
        </p:txBody>
      </p:sp>
    </p:spTree>
    <p:extLst>
      <p:ext uri="{BB962C8B-B14F-4D97-AF65-F5344CB8AC3E}">
        <p14:creationId xmlns:p14="http://schemas.microsoft.com/office/powerpoint/2010/main" val="109987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Lemon/Milk" pitchFamily="34" charset="0"/>
              </a:rPr>
              <a:t>Higher </a:t>
            </a:r>
            <a:r>
              <a:rPr lang="en-US" dirty="0" err="1" smtClean="0">
                <a:latin typeface="Lemon/Milk" pitchFamily="34" charset="0"/>
              </a:rPr>
              <a:t>eq</a:t>
            </a:r>
            <a:r>
              <a:rPr lang="en-US" dirty="0" smtClean="0">
                <a:latin typeface="Lemon/Milk" pitchFamily="34" charset="0"/>
              </a:rPr>
              <a:t> &gt; </a:t>
            </a:r>
            <a:r>
              <a:rPr lang="en-US" dirty="0" smtClean="0">
                <a:solidFill>
                  <a:srgbClr val="FF0000"/>
                </a:solidFill>
                <a:latin typeface="Lemon/Milk" pitchFamily="34" charset="0"/>
              </a:rPr>
              <a:t>likable!</a:t>
            </a:r>
            <a:endParaRPr lang="id-ID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535287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Mampu</a:t>
            </a:r>
            <a:r>
              <a:rPr lang="en-US" sz="24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untuk</a:t>
            </a:r>
            <a:r>
              <a:rPr lang="en-US" sz="2400" i="1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membentuk</a:t>
            </a:r>
            <a:r>
              <a:rPr lang="en-US" sz="24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hubungan</a:t>
            </a:r>
            <a:r>
              <a:rPr lang="en-US" sz="2400" i="1" dirty="0" smtClean="0">
                <a:latin typeface="Adobe Devanagari" pitchFamily="18" charset="0"/>
                <a:cs typeface="Adobe Devanagari" pitchFamily="18" charset="0"/>
              </a:rPr>
              <a:t> yang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lebih</a:t>
            </a:r>
            <a:r>
              <a:rPr lang="en-US" sz="2400" i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400" i="1" dirty="0" err="1" smtClean="0">
                <a:latin typeface="Adobe Devanagari" pitchFamily="18" charset="0"/>
                <a:cs typeface="Adobe Devanagari" pitchFamily="18" charset="0"/>
              </a:rPr>
              <a:t>baik</a:t>
            </a:r>
            <a:endParaRPr lang="id-ID" sz="2400" i="1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67544" y="2780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FF0000"/>
                </a:solidFill>
                <a:latin typeface="Lemon/Milk" pitchFamily="34" charset="0"/>
              </a:rPr>
              <a:t>remember</a:t>
            </a:r>
            <a:endParaRPr lang="id-ID" sz="3200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367345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Adobe Devanagari" pitchFamily="18" charset="0"/>
                <a:cs typeface="Adobe Devanagari" pitchFamily="18" charset="0"/>
              </a:rPr>
              <a:t>LIKE A FLU –Your emotion affect others</a:t>
            </a:r>
            <a:endParaRPr lang="id-ID" sz="3200" b="1" i="1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9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Lemon/Milk" pitchFamily="34" charset="0"/>
              </a:rPr>
              <a:t>Memahami</a:t>
            </a:r>
            <a:r>
              <a:rPr lang="en-US" dirty="0" smtClean="0">
                <a:latin typeface="Lemon/Mil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dirty="0">
              <a:solidFill>
                <a:srgbClr val="FF0000"/>
              </a:solidFill>
              <a:latin typeface="Lemon/Milk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dasar</a:t>
            </a:r>
            <a:endParaRPr lang="id-ID" sz="28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542157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Biologis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instingtif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, universal</a:t>
            </a:r>
          </a:p>
          <a:p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E.g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: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Senang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sedih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marah</a:t>
            </a:r>
            <a:endParaRPr lang="id-ID" sz="28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belajar</a:t>
            </a:r>
            <a:endParaRPr lang="id-ID" sz="28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542157"/>
          </a:xfrm>
        </p:spPr>
        <p:txBody>
          <a:bodyPr/>
          <a:lstStyle/>
          <a:p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Hasil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belajar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/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interaksi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sosial</a:t>
            </a:r>
            <a:endParaRPr lang="en-US" sz="2800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E.g</a:t>
            </a:r>
            <a:r>
              <a:rPr lang="en-US" sz="2800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: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Malu</a:t>
            </a:r>
            <a:r>
              <a:rPr lang="en-US" sz="28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800" dirty="0" err="1" smtClean="0">
                <a:latin typeface="Adobe Devanagari" pitchFamily="18" charset="0"/>
                <a:cs typeface="Adobe Devanagari" pitchFamily="18" charset="0"/>
              </a:rPr>
              <a:t>bersyukur</a:t>
            </a:r>
            <a:endParaRPr lang="id-ID" sz="2800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848" y="6180531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Kemper, 1987</a:t>
            </a:r>
            <a:endParaRPr lang="id-ID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4098" name="Picture 2" descr="Image result for sad angry happy 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2452936" cy="24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hy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21425"/>
            <a:ext cx="3607950" cy="19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8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2852936"/>
            <a:ext cx="7056784" cy="2664296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Karena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emosi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adalah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“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pengalaman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pemaknaan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interpersonal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terhadap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sensasi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internal (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penginderaan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) yang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terbentuk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oleh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fisiologis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persepsi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bahasa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dan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en-US" dirty="0" err="1" smtClean="0">
                <a:latin typeface="Adobe Devanagari" pitchFamily="18" charset="0"/>
                <a:cs typeface="Adobe Devanagari" pitchFamily="18" charset="0"/>
              </a:rPr>
              <a:t>pengalaman</a:t>
            </a:r>
            <a:r>
              <a:rPr lang="en-US" dirty="0" smtClean="0">
                <a:latin typeface="Adobe Devanagari" pitchFamily="18" charset="0"/>
                <a:cs typeface="Adobe Devanagari" pitchFamily="18" charset="0"/>
              </a:rPr>
              <a:t>.”</a:t>
            </a:r>
            <a:endParaRPr lang="id-ID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pPr algn="l"/>
            <a:r>
              <a:rPr lang="en-US" dirty="0" err="1" smtClean="0">
                <a:latin typeface="Lemon/Milk" pitchFamily="34" charset="0"/>
              </a:rPr>
              <a:t>Memahami</a:t>
            </a:r>
            <a:r>
              <a:rPr lang="en-US" dirty="0" smtClean="0">
                <a:latin typeface="Lemon/Mil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Lemon/Milk" pitchFamily="34" charset="0"/>
              </a:rPr>
              <a:t>Emosi</a:t>
            </a:r>
            <a:endParaRPr lang="id-ID" dirty="0">
              <a:solidFill>
                <a:srgbClr val="FF0000"/>
              </a:solidFill>
              <a:latin typeface="Lemon/Mil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5382423</TotalTime>
  <Words>1202</Words>
  <Application>Microsoft Office PowerPoint</Application>
  <PresentationFormat>On-screen Show (4:3)</PresentationFormat>
  <Paragraphs>184</Paragraphs>
  <Slides>27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Emosi &amp;  Komunikasi</vt:lpstr>
      <vt:lpstr>PowerPoint Presentation</vt:lpstr>
      <vt:lpstr>Bukan hanya “emosi”  Kecerdasan emosi</vt:lpstr>
      <vt:lpstr>PowerPoint Presentation</vt:lpstr>
      <vt:lpstr>PowerPoint Presentation</vt:lpstr>
      <vt:lpstr>Higher eq &gt; likable!</vt:lpstr>
      <vt:lpstr>Higher eq &gt; likable!</vt:lpstr>
      <vt:lpstr>Memahami Emosi</vt:lpstr>
      <vt:lpstr>Memahami Emosi</vt:lpstr>
      <vt:lpstr>Pengaruh Fisiologis pada Emosi</vt:lpstr>
      <vt:lpstr>Pengaruh Fisiologis pada Emosi</vt:lpstr>
      <vt:lpstr>Pengaruh persepsi pada Emosi</vt:lpstr>
      <vt:lpstr>Pengaruh persepsi pada Emosi</vt:lpstr>
      <vt:lpstr>Pengaruh persepsi pada Emosi</vt:lpstr>
      <vt:lpstr>Pengaruh persepsi pada Emosi</vt:lpstr>
      <vt:lpstr>Pengaruh persepsi pada Emosi</vt:lpstr>
      <vt:lpstr>Pengaruh persepsi pada Emosi</vt:lpstr>
      <vt:lpstr>Pengaruh lingkungan sosial pada Emosi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Alasan untuk tidak mengekspresikan emosi</vt:lpstr>
      <vt:lpstr>Pengekspresian emosi yang tidak efektif</vt:lpstr>
      <vt:lpstr>Pedoman untuk mengkomunikasikan emosi secara efektif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Suci Marini</dc:creator>
  <cp:lastModifiedBy>Suci Marini</cp:lastModifiedBy>
  <cp:revision>34</cp:revision>
  <dcterms:created xsi:type="dcterms:W3CDTF">2008-12-31T17:02:03Z</dcterms:created>
  <dcterms:modified xsi:type="dcterms:W3CDTF">2008-12-31T19:07:37Z</dcterms:modified>
</cp:coreProperties>
</file>