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61" r:id="rId3"/>
    <p:sldId id="271" r:id="rId4"/>
  </p:sldIdLst>
  <p:sldSz cx="9144000" cy="5143500" type="screen16x9"/>
  <p:notesSz cx="6858000" cy="9144000"/>
  <p:embeddedFontLst>
    <p:embeddedFont>
      <p:font typeface="Montserrat Light" charset="0"/>
      <p:regular r:id="rId6"/>
      <p:bold r:id="rId7"/>
      <p:italic r:id="rId8"/>
      <p:boldItalic r:id="rId9"/>
    </p:embeddedFont>
    <p:embeddedFont>
      <p:font typeface="Montserrat" pitchFamily="2" charset="0"/>
      <p:regular r:id="rId10"/>
      <p:bold r:id="rId11"/>
    </p:embeddedFont>
    <p:embeddedFont>
      <p:font typeface="Montserrat ExtraBold" charset="0"/>
      <p:bold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03FB62FD-1B23-47D2-9A68-5E930B93EF24}">
  <a:tblStyle styleId="{03FB62FD-1B23-47D2-9A68-5E930B93EF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001010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Google Shape;62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9" name="Google Shape;6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6" name="Google Shape;766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6464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11" name="Google Shape;11;p2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23;p2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24" name="Google Shape;24;p2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25" name="Google Shape;25;p2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2"/>
          <p:cNvGrpSpPr/>
          <p:nvPr/>
        </p:nvGrpSpPr>
        <p:grpSpPr>
          <a:xfrm flipH="1">
            <a:off x="-7" y="3860093"/>
            <a:ext cx="2429755" cy="1286712"/>
            <a:chOff x="6714243" y="3860093"/>
            <a:chExt cx="2429755" cy="1286712"/>
          </a:xfrm>
        </p:grpSpPr>
        <p:sp>
          <p:nvSpPr>
            <p:cNvPr id="80" name="Google Shape;80;p2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l" t="t" r="r" b="b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l" t="t" r="r" b="b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oogle Shape;207;p5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208" name="Google Shape;208;p5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5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5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l" t="t" r="r" b="b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5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5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5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5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5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5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5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l" t="t" r="r" b="b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5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5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l" t="t" r="r" b="b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0" name="Google Shape;220;p5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221" name="Google Shape;221;p5"/>
            <p:cNvSpPr/>
            <p:nvPr/>
          </p:nvSpPr>
          <p:spPr>
            <a:xfrm>
              <a:off x="892" y="643313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5"/>
            <p:cNvSpPr/>
            <p:nvPr/>
          </p:nvSpPr>
          <p:spPr>
            <a:xfrm>
              <a:off x="1214909" y="1286669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5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5"/>
            <p:cNvSpPr/>
            <p:nvPr/>
          </p:nvSpPr>
          <p:spPr>
            <a:xfrm>
              <a:off x="892" y="-11"/>
              <a:ext cx="607856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608719" y="-11"/>
              <a:ext cx="606220" cy="322577"/>
            </a:xfrm>
            <a:custGeom>
              <a:avLst/>
              <a:gdLst/>
              <a:ahLst/>
              <a:cxnLst/>
              <a:rect l="l" t="t" r="r" b="b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5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5"/>
            <p:cNvSpPr/>
            <p:nvPr/>
          </p:nvSpPr>
          <p:spPr>
            <a:xfrm>
              <a:off x="2430592" y="-11"/>
              <a:ext cx="607886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892" y="322534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5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892" y="965890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5"/>
            <p:cNvSpPr/>
            <p:nvPr/>
          </p:nvSpPr>
          <p:spPr>
            <a:xfrm>
              <a:off x="608719" y="1286669"/>
              <a:ext cx="606220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892" y="1609246"/>
              <a:ext cx="607856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5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5"/>
            <p:cNvSpPr/>
            <p:nvPr/>
          </p:nvSpPr>
          <p:spPr>
            <a:xfrm>
              <a:off x="1214909" y="1609246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5"/>
            <p:cNvSpPr/>
            <p:nvPr/>
          </p:nvSpPr>
          <p:spPr>
            <a:xfrm>
              <a:off x="892" y="-11"/>
              <a:ext cx="607856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5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5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4" name="Google Shape;244;p5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45" name="Google Shape;245;p5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SzPts val="2200"/>
              <a:buChar char="◂"/>
              <a:defRPr/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SzPts val="2200"/>
              <a:buChar char="◂"/>
              <a:defRPr/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SzPts val="2200"/>
              <a:buChar char="◂"/>
              <a:defRPr/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SzPts val="2200"/>
              <a:buChar char="◂"/>
              <a:defRPr/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246" name="Google Shape;246;p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ottom pattern">
  <p:cSld name="BLANK_2_1"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" name="Google Shape;573;p13"/>
          <p:cNvGrpSpPr/>
          <p:nvPr/>
        </p:nvGrpSpPr>
        <p:grpSpPr>
          <a:xfrm rot="10800000" flipH="1">
            <a:off x="900" y="3856775"/>
            <a:ext cx="9143992" cy="1286721"/>
            <a:chOff x="900" y="0"/>
            <a:chExt cx="9143992" cy="1286721"/>
          </a:xfrm>
        </p:grpSpPr>
        <p:sp>
          <p:nvSpPr>
            <p:cNvPr id="574" name="Google Shape;574;p13"/>
            <p:cNvSpPr/>
            <p:nvPr/>
          </p:nvSpPr>
          <p:spPr>
            <a:xfrm>
              <a:off x="4878953" y="643320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13"/>
            <p:cNvSpPr/>
            <p:nvPr/>
          </p:nvSpPr>
          <p:spPr>
            <a:xfrm>
              <a:off x="5488830" y="322543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13"/>
            <p:cNvSpPr/>
            <p:nvPr/>
          </p:nvSpPr>
          <p:spPr>
            <a:xfrm>
              <a:off x="8536629" y="863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13"/>
            <p:cNvSpPr/>
            <p:nvPr/>
          </p:nvSpPr>
          <p:spPr>
            <a:xfrm>
              <a:off x="6706973" y="322543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13"/>
            <p:cNvSpPr/>
            <p:nvPr/>
          </p:nvSpPr>
          <p:spPr>
            <a:xfrm>
              <a:off x="4878953" y="0"/>
              <a:ext cx="609899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13"/>
            <p:cNvSpPr/>
            <p:nvPr/>
          </p:nvSpPr>
          <p:spPr>
            <a:xfrm>
              <a:off x="5488830" y="0"/>
              <a:ext cx="608257" cy="322577"/>
            </a:xfrm>
            <a:custGeom>
              <a:avLst/>
              <a:gdLst/>
              <a:ahLst/>
              <a:cxnLst/>
              <a:rect l="l" t="t" r="r" b="b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13"/>
            <p:cNvSpPr/>
            <p:nvPr/>
          </p:nvSpPr>
          <p:spPr>
            <a:xfrm>
              <a:off x="6097065" y="0"/>
              <a:ext cx="609929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13"/>
            <p:cNvSpPr/>
            <p:nvPr/>
          </p:nvSpPr>
          <p:spPr>
            <a:xfrm>
              <a:off x="6706973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13"/>
            <p:cNvSpPr/>
            <p:nvPr/>
          </p:nvSpPr>
          <p:spPr>
            <a:xfrm>
              <a:off x="7316850" y="0"/>
              <a:ext cx="609929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13"/>
            <p:cNvSpPr/>
            <p:nvPr/>
          </p:nvSpPr>
          <p:spPr>
            <a:xfrm>
              <a:off x="4878953" y="322543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13"/>
            <p:cNvSpPr/>
            <p:nvPr/>
          </p:nvSpPr>
          <p:spPr>
            <a:xfrm>
              <a:off x="5488830" y="643320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13"/>
            <p:cNvSpPr/>
            <p:nvPr/>
          </p:nvSpPr>
          <p:spPr>
            <a:xfrm>
              <a:off x="7926751" y="863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13"/>
            <p:cNvSpPr/>
            <p:nvPr/>
          </p:nvSpPr>
          <p:spPr>
            <a:xfrm>
              <a:off x="8536629" y="321640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13"/>
            <p:cNvSpPr/>
            <p:nvPr/>
          </p:nvSpPr>
          <p:spPr>
            <a:xfrm>
              <a:off x="6097065" y="322543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13"/>
            <p:cNvSpPr/>
            <p:nvPr/>
          </p:nvSpPr>
          <p:spPr>
            <a:xfrm>
              <a:off x="6706962" y="643329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13"/>
            <p:cNvSpPr/>
            <p:nvPr/>
          </p:nvSpPr>
          <p:spPr>
            <a:xfrm>
              <a:off x="4878953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13"/>
            <p:cNvSpPr/>
            <p:nvPr/>
          </p:nvSpPr>
          <p:spPr>
            <a:xfrm>
              <a:off x="5488830" y="0"/>
              <a:ext cx="608257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13"/>
            <p:cNvSpPr/>
            <p:nvPr/>
          </p:nvSpPr>
          <p:spPr>
            <a:xfrm>
              <a:off x="6097065" y="0"/>
              <a:ext cx="609929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13"/>
            <p:cNvSpPr/>
            <p:nvPr/>
          </p:nvSpPr>
          <p:spPr>
            <a:xfrm>
              <a:off x="8534993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13"/>
            <p:cNvSpPr/>
            <p:nvPr/>
          </p:nvSpPr>
          <p:spPr>
            <a:xfrm>
              <a:off x="7926757" y="0"/>
              <a:ext cx="608257" cy="322577"/>
            </a:xfrm>
            <a:custGeom>
              <a:avLst/>
              <a:gdLst/>
              <a:ahLst/>
              <a:cxnLst/>
              <a:rect l="l" t="t" r="r" b="b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13"/>
            <p:cNvSpPr/>
            <p:nvPr/>
          </p:nvSpPr>
          <p:spPr>
            <a:xfrm>
              <a:off x="7925909" y="321643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13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13"/>
            <p:cNvSpPr/>
            <p:nvPr/>
          </p:nvSpPr>
          <p:spPr>
            <a:xfrm>
              <a:off x="900" y="643324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13"/>
            <p:cNvSpPr/>
            <p:nvPr/>
          </p:nvSpPr>
          <p:spPr>
            <a:xfrm>
              <a:off x="610793" y="322545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13"/>
            <p:cNvSpPr/>
            <p:nvPr/>
          </p:nvSpPr>
          <p:spPr>
            <a:xfrm>
              <a:off x="3658671" y="863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13"/>
            <p:cNvSpPr/>
            <p:nvPr/>
          </p:nvSpPr>
          <p:spPr>
            <a:xfrm>
              <a:off x="1828968" y="322545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13"/>
            <p:cNvSpPr/>
            <p:nvPr/>
          </p:nvSpPr>
          <p:spPr>
            <a:xfrm>
              <a:off x="4266922" y="321642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13"/>
            <p:cNvSpPr/>
            <p:nvPr/>
          </p:nvSpPr>
          <p:spPr>
            <a:xfrm>
              <a:off x="900" y="0"/>
              <a:ext cx="609899" cy="643356"/>
            </a:xfrm>
            <a:custGeom>
              <a:avLst/>
              <a:gdLst/>
              <a:ahLst/>
              <a:cxnLst/>
              <a:rect l="l" t="t" r="r" b="b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13"/>
            <p:cNvSpPr/>
            <p:nvPr/>
          </p:nvSpPr>
          <p:spPr>
            <a:xfrm>
              <a:off x="610793" y="0"/>
              <a:ext cx="608257" cy="322577"/>
            </a:xfrm>
            <a:custGeom>
              <a:avLst/>
              <a:gdLst/>
              <a:ahLst/>
              <a:cxnLst/>
              <a:rect l="l" t="t" r="r" b="b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3" name="Google Shape;603;p13"/>
            <p:cNvSpPr/>
            <p:nvPr/>
          </p:nvSpPr>
          <p:spPr>
            <a:xfrm>
              <a:off x="1219044" y="0"/>
              <a:ext cx="609929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4" name="Google Shape;604;p13"/>
            <p:cNvSpPr/>
            <p:nvPr/>
          </p:nvSpPr>
          <p:spPr>
            <a:xfrm>
              <a:off x="1828968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5" name="Google Shape;605;p13"/>
            <p:cNvSpPr/>
            <p:nvPr/>
          </p:nvSpPr>
          <p:spPr>
            <a:xfrm>
              <a:off x="2438861" y="0"/>
              <a:ext cx="609929" cy="643356"/>
            </a:xfrm>
            <a:custGeom>
              <a:avLst/>
              <a:gdLst/>
              <a:ahLst/>
              <a:cxnLst/>
              <a:rect l="l" t="t" r="r" b="b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13"/>
            <p:cNvSpPr/>
            <p:nvPr/>
          </p:nvSpPr>
          <p:spPr>
            <a:xfrm>
              <a:off x="900" y="322545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13"/>
            <p:cNvSpPr/>
            <p:nvPr/>
          </p:nvSpPr>
          <p:spPr>
            <a:xfrm>
              <a:off x="610793" y="643324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13"/>
            <p:cNvSpPr/>
            <p:nvPr/>
          </p:nvSpPr>
          <p:spPr>
            <a:xfrm>
              <a:off x="3048778" y="863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13"/>
            <p:cNvSpPr/>
            <p:nvPr/>
          </p:nvSpPr>
          <p:spPr>
            <a:xfrm>
              <a:off x="3658671" y="321642"/>
              <a:ext cx="608257" cy="643388"/>
            </a:xfrm>
            <a:custGeom>
              <a:avLst/>
              <a:gdLst/>
              <a:ahLst/>
              <a:cxnLst/>
              <a:rect l="l" t="t" r="r" b="b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13"/>
            <p:cNvSpPr/>
            <p:nvPr/>
          </p:nvSpPr>
          <p:spPr>
            <a:xfrm>
              <a:off x="1219044" y="322545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13"/>
            <p:cNvSpPr/>
            <p:nvPr/>
          </p:nvSpPr>
          <p:spPr>
            <a:xfrm>
              <a:off x="4266922" y="863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13"/>
            <p:cNvSpPr/>
            <p:nvPr/>
          </p:nvSpPr>
          <p:spPr>
            <a:xfrm>
              <a:off x="900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13"/>
            <p:cNvSpPr/>
            <p:nvPr/>
          </p:nvSpPr>
          <p:spPr>
            <a:xfrm>
              <a:off x="610793" y="0"/>
              <a:ext cx="608257" cy="643356"/>
            </a:xfrm>
            <a:custGeom>
              <a:avLst/>
              <a:gdLst/>
              <a:ahLst/>
              <a:cxnLst/>
              <a:rect l="l" t="t" r="r" b="b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13"/>
            <p:cNvSpPr/>
            <p:nvPr/>
          </p:nvSpPr>
          <p:spPr>
            <a:xfrm>
              <a:off x="1219044" y="0"/>
              <a:ext cx="609929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13"/>
            <p:cNvSpPr/>
            <p:nvPr/>
          </p:nvSpPr>
          <p:spPr>
            <a:xfrm>
              <a:off x="4266958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13"/>
            <p:cNvSpPr/>
            <p:nvPr/>
          </p:nvSpPr>
          <p:spPr>
            <a:xfrm>
              <a:off x="3657035" y="0"/>
              <a:ext cx="609899" cy="322577"/>
            </a:xfrm>
            <a:custGeom>
              <a:avLst/>
              <a:gdLst/>
              <a:ahLst/>
              <a:cxnLst/>
              <a:rect l="l" t="t" r="r" b="b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13"/>
            <p:cNvSpPr/>
            <p:nvPr/>
          </p:nvSpPr>
          <p:spPr>
            <a:xfrm>
              <a:off x="3048784" y="0"/>
              <a:ext cx="608257" cy="322577"/>
            </a:xfrm>
            <a:custGeom>
              <a:avLst/>
              <a:gdLst/>
              <a:ahLst/>
              <a:cxnLst/>
              <a:rect l="l" t="t" r="r" b="b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13"/>
            <p:cNvSpPr/>
            <p:nvPr/>
          </p:nvSpPr>
          <p:spPr>
            <a:xfrm>
              <a:off x="2438861" y="0"/>
              <a:ext cx="609929" cy="322577"/>
            </a:xfrm>
            <a:custGeom>
              <a:avLst/>
              <a:gdLst/>
              <a:ahLst/>
              <a:cxnLst/>
              <a:rect l="l" t="t" r="r" b="b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13"/>
            <p:cNvSpPr/>
            <p:nvPr/>
          </p:nvSpPr>
          <p:spPr>
            <a:xfrm>
              <a:off x="3047936" y="321645"/>
              <a:ext cx="609899" cy="643388"/>
            </a:xfrm>
            <a:custGeom>
              <a:avLst/>
              <a:gdLst/>
              <a:ahLst/>
              <a:cxnLst/>
              <a:rect l="l" t="t" r="r" b="b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13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13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avLst/>
              <a:gdLst/>
              <a:ahLst/>
              <a:cxnLst/>
              <a:rect l="l" t="t" r="r" b="b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22" name="Google Shape;622;p13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"/>
              <a:buNone/>
              <a:defRPr sz="2400" b="1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9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4646"/>
        </a:solidFill>
        <a:effectLst/>
      </p:bgPr>
    </p:bg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14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Kegiatan hari ini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1" name="Google Shape;661;p19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To do</a:t>
            </a:r>
            <a:endParaRPr sz="2800" dirty="0"/>
          </a:p>
        </p:txBody>
      </p:sp>
      <p:sp>
        <p:nvSpPr>
          <p:cNvPr id="662" name="Google Shape;662;p19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◂"/>
            </a:pPr>
            <a:r>
              <a:rPr lang="en-US" dirty="0" err="1" smtClean="0"/>
              <a:t>Menonton</a:t>
            </a:r>
            <a:r>
              <a:rPr lang="en-US" dirty="0" smtClean="0"/>
              <a:t> film</a:t>
            </a: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◂"/>
            </a:pPr>
            <a:r>
              <a:rPr lang="en-US" dirty="0" err="1" smtClean="0"/>
              <a:t>Menyimak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film</a:t>
            </a:r>
          </a:p>
          <a:p>
            <a:pPr marL="457200" lvl="0" indent="-368300" algn="l" rtl="0">
              <a:spcBef>
                <a:spcPts val="600"/>
              </a:spcBef>
              <a:spcAft>
                <a:spcPts val="0"/>
              </a:spcAft>
              <a:buSzPts val="2200"/>
              <a:buChar char="◂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pengayaan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3" name="Google Shape;663;p1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29"/>
          <p:cNvSpPr txBox="1">
            <a:spLocks noGrp="1"/>
          </p:cNvSpPr>
          <p:nvPr>
            <p:ph type="ctrTitle" idx="4294967295"/>
          </p:nvPr>
        </p:nvSpPr>
        <p:spPr>
          <a:xfrm>
            <a:off x="685800" y="1354742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>
                <a:solidFill>
                  <a:srgbClr val="FFA400"/>
                </a:solidFill>
              </a:rPr>
              <a:t>Buatlah analisis film yang baru saja Anda tonton di kelas dengan konsep Persepsi dan Konsep Diri minggu lalu</a:t>
            </a:r>
            <a:endParaRPr sz="2800" dirty="0">
              <a:solidFill>
                <a:srgbClr val="FFA400"/>
              </a:solidFill>
            </a:endParaRPr>
          </a:p>
        </p:txBody>
      </p:sp>
      <p:sp>
        <p:nvSpPr>
          <p:cNvPr id="769" name="Google Shape;769;p29"/>
          <p:cNvSpPr txBox="1">
            <a:spLocks noGrp="1"/>
          </p:cNvSpPr>
          <p:nvPr>
            <p:ph type="subTitle" idx="4294967295"/>
          </p:nvPr>
        </p:nvSpPr>
        <p:spPr>
          <a:xfrm>
            <a:off x="685800" y="2306653"/>
            <a:ext cx="7772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Format penulisan: TNR 12, print di A4 (2 halaman, 500 – 750 kata) selipkan di catatan Anda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Gaya penulisan </a:t>
            </a:r>
            <a:r>
              <a:rPr lang="en" dirty="0" smtClean="0">
                <a:sym typeface="Wingdings" pitchFamily="2" charset="2"/>
              </a:rPr>
              <a:t> Cek Review Film di Tirto.id/ Hipwee</a:t>
            </a:r>
            <a:endParaRPr dirty="0"/>
          </a:p>
        </p:txBody>
      </p:sp>
      <p:sp>
        <p:nvSpPr>
          <p:cNvPr id="770" name="Google Shape;770;p29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FFFFFF"/>
                </a:solidFill>
              </a:rPr>
              <a:t>3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r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On-screen Show (16:9)</PresentationFormat>
  <Paragraphs>10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Montserrat Light</vt:lpstr>
      <vt:lpstr>Montserrat</vt:lpstr>
      <vt:lpstr>Montserrat ExtraBold</vt:lpstr>
      <vt:lpstr>Wingdings</vt:lpstr>
      <vt:lpstr>Wart template</vt:lpstr>
      <vt:lpstr>Kegiatan hari ini</vt:lpstr>
      <vt:lpstr>To do</vt:lpstr>
      <vt:lpstr>Buatlah analisis film yang baru saja Anda tonton di kelas dengan konsep Persepsi dan Konsep Diri minggu lalu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Kegiatan hari ini</dc:title>
  <dc:creator>suxi</dc:creator>
  <cp:lastModifiedBy>Suci Marini</cp:lastModifiedBy>
  <cp:revision>1</cp:revision>
  <dcterms:modified xsi:type="dcterms:W3CDTF">2019-09-15T16:01:53Z</dcterms:modified>
</cp:coreProperties>
</file>