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9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727"/>
  </p:normalViewPr>
  <p:slideViewPr>
    <p:cSldViewPr snapToGrid="0" snapToObjects="1">
      <p:cViewPr varScale="1">
        <p:scale>
          <a:sx n="82" d="100"/>
          <a:sy n="82" d="100"/>
        </p:scale>
        <p:origin x="1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5CD80-C0DD-4D27-82A9-D97A2F82EDE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566B739-252C-48D5-80EE-52FFECC168C6}">
      <dgm:prSet/>
      <dgm:spPr/>
      <dgm:t>
        <a:bodyPr/>
        <a:lstStyle/>
        <a:p>
          <a:r>
            <a:rPr lang="en-ID" i="1" dirty="0"/>
            <a:t>brainstorming </a:t>
          </a:r>
          <a:endParaRPr lang="en-US" dirty="0"/>
        </a:p>
      </dgm:t>
    </dgm:pt>
    <dgm:pt modelId="{4227DF11-B982-4BFA-8645-1F6B4D86E9C8}" type="parTrans" cxnId="{747798EA-1AC8-4197-BC18-D43E91C7D816}">
      <dgm:prSet/>
      <dgm:spPr/>
      <dgm:t>
        <a:bodyPr/>
        <a:lstStyle/>
        <a:p>
          <a:endParaRPr lang="en-US"/>
        </a:p>
      </dgm:t>
    </dgm:pt>
    <dgm:pt modelId="{B9A102FC-4BAF-480A-969A-FE9BF318E0F8}" type="sibTrans" cxnId="{747798EA-1AC8-4197-BC18-D43E91C7D816}">
      <dgm:prSet/>
      <dgm:spPr/>
      <dgm:t>
        <a:bodyPr/>
        <a:lstStyle/>
        <a:p>
          <a:endParaRPr lang="en-US"/>
        </a:p>
      </dgm:t>
    </dgm:pt>
    <dgm:pt modelId="{E9E58419-259F-4AB2-8673-BFC64263B600}">
      <dgm:prSet/>
      <dgm:spPr/>
      <dgm:t>
        <a:bodyPr/>
        <a:lstStyle/>
        <a:p>
          <a:r>
            <a:rPr lang="en-ID" i="1" dirty="0"/>
            <a:t>Interview</a:t>
          </a:r>
          <a:endParaRPr lang="en-US" dirty="0"/>
        </a:p>
      </dgm:t>
    </dgm:pt>
    <dgm:pt modelId="{98BAF8A2-3682-4AB4-B844-0233A94D6821}" type="parTrans" cxnId="{D064B423-92FF-4896-ABCA-D41CA4F12116}">
      <dgm:prSet/>
      <dgm:spPr/>
      <dgm:t>
        <a:bodyPr/>
        <a:lstStyle/>
        <a:p>
          <a:endParaRPr lang="en-US"/>
        </a:p>
      </dgm:t>
    </dgm:pt>
    <dgm:pt modelId="{ABACA00D-221F-4327-8D8A-2BB07962BE3E}" type="sibTrans" cxnId="{D064B423-92FF-4896-ABCA-D41CA4F12116}">
      <dgm:prSet/>
      <dgm:spPr/>
      <dgm:t>
        <a:bodyPr/>
        <a:lstStyle/>
        <a:p>
          <a:endParaRPr lang="en-US"/>
        </a:p>
      </dgm:t>
    </dgm:pt>
    <dgm:pt modelId="{1948677C-F792-48F8-95D3-E03E708FCB4E}">
      <dgm:prSet/>
      <dgm:spPr/>
      <dgm:t>
        <a:bodyPr/>
        <a:lstStyle/>
        <a:p>
          <a:r>
            <a:rPr lang="en-ID" i="1" dirty="0"/>
            <a:t>meeting </a:t>
          </a:r>
          <a:endParaRPr lang="en-US" dirty="0"/>
        </a:p>
      </dgm:t>
    </dgm:pt>
    <dgm:pt modelId="{7D0468C6-AC70-4B9E-8858-DA2275982E78}" type="parTrans" cxnId="{C7465B13-CEC0-4DB6-A241-69549BBC3968}">
      <dgm:prSet/>
      <dgm:spPr/>
      <dgm:t>
        <a:bodyPr/>
        <a:lstStyle/>
        <a:p>
          <a:endParaRPr lang="en-US"/>
        </a:p>
      </dgm:t>
    </dgm:pt>
    <dgm:pt modelId="{7B35307E-B53C-4753-B06D-0AC78FA0CD86}" type="sibTrans" cxnId="{C7465B13-CEC0-4DB6-A241-69549BBC3968}">
      <dgm:prSet/>
      <dgm:spPr/>
      <dgm:t>
        <a:bodyPr/>
        <a:lstStyle/>
        <a:p>
          <a:endParaRPr lang="en-US"/>
        </a:p>
      </dgm:t>
    </dgm:pt>
    <dgm:pt modelId="{5ED5AB66-A4F7-4DFF-8191-8173B5D5FFBB}">
      <dgm:prSet/>
      <dgm:spPr/>
      <dgm:t>
        <a:bodyPr/>
        <a:lstStyle/>
        <a:p>
          <a:r>
            <a:rPr lang="en-ID" i="1" dirty="0"/>
            <a:t>project management</a:t>
          </a:r>
          <a:endParaRPr lang="en-US" dirty="0"/>
        </a:p>
      </dgm:t>
    </dgm:pt>
    <dgm:pt modelId="{55872864-76B4-437D-B239-8C56A3984AB7}" type="parTrans" cxnId="{8386BA95-48F2-4003-A071-75AF9BB43FCD}">
      <dgm:prSet/>
      <dgm:spPr/>
      <dgm:t>
        <a:bodyPr/>
        <a:lstStyle/>
        <a:p>
          <a:endParaRPr lang="en-US"/>
        </a:p>
      </dgm:t>
    </dgm:pt>
    <dgm:pt modelId="{CC3D803A-BE30-4C36-BDA2-38B0FB51B244}" type="sibTrans" cxnId="{8386BA95-48F2-4003-A071-75AF9BB43FCD}">
      <dgm:prSet/>
      <dgm:spPr/>
      <dgm:t>
        <a:bodyPr/>
        <a:lstStyle/>
        <a:p>
          <a:endParaRPr lang="en-US"/>
        </a:p>
      </dgm:t>
    </dgm:pt>
    <dgm:pt modelId="{75C0A6AA-6A51-4F6F-9D53-7784CBCF2467}">
      <dgm:prSet/>
      <dgm:spPr/>
      <dgm:t>
        <a:bodyPr/>
        <a:lstStyle/>
        <a:p>
          <a:r>
            <a:rPr lang="en-ID" dirty="0" err="1"/>
            <a:t>presentasi</a:t>
          </a:r>
          <a:endParaRPr lang="en-US" dirty="0"/>
        </a:p>
      </dgm:t>
    </dgm:pt>
    <dgm:pt modelId="{3A592110-A81A-4806-8EE2-3650AD6CE9FE}" type="parTrans" cxnId="{99DDBB95-EA2E-4623-9C19-4FAC4A2A20C5}">
      <dgm:prSet/>
      <dgm:spPr/>
      <dgm:t>
        <a:bodyPr/>
        <a:lstStyle/>
        <a:p>
          <a:endParaRPr lang="en-US"/>
        </a:p>
      </dgm:t>
    </dgm:pt>
    <dgm:pt modelId="{D573A5B2-838A-45DC-AA13-A8D29C6FBDF7}" type="sibTrans" cxnId="{99DDBB95-EA2E-4623-9C19-4FAC4A2A20C5}">
      <dgm:prSet/>
      <dgm:spPr/>
      <dgm:t>
        <a:bodyPr/>
        <a:lstStyle/>
        <a:p>
          <a:endParaRPr lang="en-US"/>
        </a:p>
      </dgm:t>
    </dgm:pt>
    <dgm:pt modelId="{DEFEFC2F-92CA-4E06-9AD4-A05D15BE2800}">
      <dgm:prSet/>
      <dgm:spPr/>
      <dgm:t>
        <a:bodyPr/>
        <a:lstStyle/>
        <a:p>
          <a:r>
            <a:rPr lang="en-ID" dirty="0" err="1"/>
            <a:t>pengambilan</a:t>
          </a:r>
          <a:r>
            <a:rPr lang="en-ID" dirty="0"/>
            <a:t> </a:t>
          </a:r>
          <a:r>
            <a:rPr lang="en-ID" dirty="0" err="1"/>
            <a:t>keputusan</a:t>
          </a:r>
          <a:r>
            <a:rPr lang="en-ID" dirty="0"/>
            <a:t> </a:t>
          </a:r>
          <a:endParaRPr lang="en-US" dirty="0"/>
        </a:p>
      </dgm:t>
    </dgm:pt>
    <dgm:pt modelId="{30D3D09E-01DE-4CBD-80BF-93EF7DD43CD9}" type="parTrans" cxnId="{9789388E-A7BA-4597-9EC6-4815D03635E5}">
      <dgm:prSet/>
      <dgm:spPr/>
      <dgm:t>
        <a:bodyPr/>
        <a:lstStyle/>
        <a:p>
          <a:endParaRPr lang="en-US"/>
        </a:p>
      </dgm:t>
    </dgm:pt>
    <dgm:pt modelId="{8BE36A46-7A42-46A5-AF8E-791E416C9CBC}" type="sibTrans" cxnId="{9789388E-A7BA-4597-9EC6-4815D03635E5}">
      <dgm:prSet/>
      <dgm:spPr/>
      <dgm:t>
        <a:bodyPr/>
        <a:lstStyle/>
        <a:p>
          <a:endParaRPr lang="en-US"/>
        </a:p>
      </dgm:t>
    </dgm:pt>
    <dgm:pt modelId="{3336090E-A9AF-DC40-BC99-04CCD7573AA0}" type="pres">
      <dgm:prSet presAssocID="{7995CD80-C0DD-4D27-82A9-D97A2F82EDEC}" presName="diagram" presStyleCnt="0">
        <dgm:presLayoutVars>
          <dgm:dir/>
          <dgm:resizeHandles val="exact"/>
        </dgm:presLayoutVars>
      </dgm:prSet>
      <dgm:spPr/>
    </dgm:pt>
    <dgm:pt modelId="{19E196FB-A9BA-DA4A-9517-28901EB18401}" type="pres">
      <dgm:prSet presAssocID="{6566B739-252C-48D5-80EE-52FFECC168C6}" presName="node" presStyleLbl="node1" presStyleIdx="0" presStyleCnt="6">
        <dgm:presLayoutVars>
          <dgm:bulletEnabled val="1"/>
        </dgm:presLayoutVars>
      </dgm:prSet>
      <dgm:spPr/>
    </dgm:pt>
    <dgm:pt modelId="{430F0A73-864D-5546-B1C7-30AA2E3E2D6D}" type="pres">
      <dgm:prSet presAssocID="{B9A102FC-4BAF-480A-969A-FE9BF318E0F8}" presName="sibTrans" presStyleCnt="0"/>
      <dgm:spPr/>
    </dgm:pt>
    <dgm:pt modelId="{C31C1423-BEDB-AE47-ACDA-28EFCC6542F7}" type="pres">
      <dgm:prSet presAssocID="{E9E58419-259F-4AB2-8673-BFC64263B600}" presName="node" presStyleLbl="node1" presStyleIdx="1" presStyleCnt="6">
        <dgm:presLayoutVars>
          <dgm:bulletEnabled val="1"/>
        </dgm:presLayoutVars>
      </dgm:prSet>
      <dgm:spPr/>
    </dgm:pt>
    <dgm:pt modelId="{06CC8A06-3726-EB44-999E-674EDF2928D2}" type="pres">
      <dgm:prSet presAssocID="{ABACA00D-221F-4327-8D8A-2BB07962BE3E}" presName="sibTrans" presStyleCnt="0"/>
      <dgm:spPr/>
    </dgm:pt>
    <dgm:pt modelId="{ACDCBA2F-8464-4342-9380-3D281C735026}" type="pres">
      <dgm:prSet presAssocID="{1948677C-F792-48F8-95D3-E03E708FCB4E}" presName="node" presStyleLbl="node1" presStyleIdx="2" presStyleCnt="6">
        <dgm:presLayoutVars>
          <dgm:bulletEnabled val="1"/>
        </dgm:presLayoutVars>
      </dgm:prSet>
      <dgm:spPr/>
    </dgm:pt>
    <dgm:pt modelId="{2D7C9CB6-73DE-C44C-9A00-55D5BB853DF9}" type="pres">
      <dgm:prSet presAssocID="{7B35307E-B53C-4753-B06D-0AC78FA0CD86}" presName="sibTrans" presStyleCnt="0"/>
      <dgm:spPr/>
    </dgm:pt>
    <dgm:pt modelId="{06852C11-369A-8842-AD31-3A17BDF6BC8E}" type="pres">
      <dgm:prSet presAssocID="{5ED5AB66-A4F7-4DFF-8191-8173B5D5FFBB}" presName="node" presStyleLbl="node1" presStyleIdx="3" presStyleCnt="6">
        <dgm:presLayoutVars>
          <dgm:bulletEnabled val="1"/>
        </dgm:presLayoutVars>
      </dgm:prSet>
      <dgm:spPr/>
    </dgm:pt>
    <dgm:pt modelId="{5A507286-95D2-884F-803B-C769F17D0107}" type="pres">
      <dgm:prSet presAssocID="{CC3D803A-BE30-4C36-BDA2-38B0FB51B244}" presName="sibTrans" presStyleCnt="0"/>
      <dgm:spPr/>
    </dgm:pt>
    <dgm:pt modelId="{44140F8C-8008-BE44-9A80-0DAA65E6DF9D}" type="pres">
      <dgm:prSet presAssocID="{75C0A6AA-6A51-4F6F-9D53-7784CBCF2467}" presName="node" presStyleLbl="node1" presStyleIdx="4" presStyleCnt="6">
        <dgm:presLayoutVars>
          <dgm:bulletEnabled val="1"/>
        </dgm:presLayoutVars>
      </dgm:prSet>
      <dgm:spPr/>
    </dgm:pt>
    <dgm:pt modelId="{7BF3F48F-7DBA-1A4A-8AC0-38A1226C4484}" type="pres">
      <dgm:prSet presAssocID="{D573A5B2-838A-45DC-AA13-A8D29C6FBDF7}" presName="sibTrans" presStyleCnt="0"/>
      <dgm:spPr/>
    </dgm:pt>
    <dgm:pt modelId="{F4C90D45-44B7-5B42-A6E8-492311BAE2A8}" type="pres">
      <dgm:prSet presAssocID="{DEFEFC2F-92CA-4E06-9AD4-A05D15BE2800}" presName="node" presStyleLbl="node1" presStyleIdx="5" presStyleCnt="6">
        <dgm:presLayoutVars>
          <dgm:bulletEnabled val="1"/>
        </dgm:presLayoutVars>
      </dgm:prSet>
      <dgm:spPr/>
    </dgm:pt>
  </dgm:ptLst>
  <dgm:cxnLst>
    <dgm:cxn modelId="{CE770E0B-AE4B-FB45-B975-C6869E52433D}" type="presOf" srcId="{7995CD80-C0DD-4D27-82A9-D97A2F82EDEC}" destId="{3336090E-A9AF-DC40-BC99-04CCD7573AA0}" srcOrd="0" destOrd="0" presId="urn:microsoft.com/office/officeart/2005/8/layout/default"/>
    <dgm:cxn modelId="{C7465B13-CEC0-4DB6-A241-69549BBC3968}" srcId="{7995CD80-C0DD-4D27-82A9-D97A2F82EDEC}" destId="{1948677C-F792-48F8-95D3-E03E708FCB4E}" srcOrd="2" destOrd="0" parTransId="{7D0468C6-AC70-4B9E-8858-DA2275982E78}" sibTransId="{7B35307E-B53C-4753-B06D-0AC78FA0CD86}"/>
    <dgm:cxn modelId="{D064B423-92FF-4896-ABCA-D41CA4F12116}" srcId="{7995CD80-C0DD-4D27-82A9-D97A2F82EDEC}" destId="{E9E58419-259F-4AB2-8673-BFC64263B600}" srcOrd="1" destOrd="0" parTransId="{98BAF8A2-3682-4AB4-B844-0233A94D6821}" sibTransId="{ABACA00D-221F-4327-8D8A-2BB07962BE3E}"/>
    <dgm:cxn modelId="{AAFDF648-3A4F-4D44-A3B6-182AA4D29445}" type="presOf" srcId="{75C0A6AA-6A51-4F6F-9D53-7784CBCF2467}" destId="{44140F8C-8008-BE44-9A80-0DAA65E6DF9D}" srcOrd="0" destOrd="0" presId="urn:microsoft.com/office/officeart/2005/8/layout/default"/>
    <dgm:cxn modelId="{A7A74350-BFAA-4342-B70D-B49B455B6BCB}" type="presOf" srcId="{5ED5AB66-A4F7-4DFF-8191-8173B5D5FFBB}" destId="{06852C11-369A-8842-AD31-3A17BDF6BC8E}" srcOrd="0" destOrd="0" presId="urn:microsoft.com/office/officeart/2005/8/layout/default"/>
    <dgm:cxn modelId="{9789388E-A7BA-4597-9EC6-4815D03635E5}" srcId="{7995CD80-C0DD-4D27-82A9-D97A2F82EDEC}" destId="{DEFEFC2F-92CA-4E06-9AD4-A05D15BE2800}" srcOrd="5" destOrd="0" parTransId="{30D3D09E-01DE-4CBD-80BF-93EF7DD43CD9}" sibTransId="{8BE36A46-7A42-46A5-AF8E-791E416C9CBC}"/>
    <dgm:cxn modelId="{29F37A8E-948B-0F45-896A-FAB6D91BFC2B}" type="presOf" srcId="{1948677C-F792-48F8-95D3-E03E708FCB4E}" destId="{ACDCBA2F-8464-4342-9380-3D281C735026}" srcOrd="0" destOrd="0" presId="urn:microsoft.com/office/officeart/2005/8/layout/default"/>
    <dgm:cxn modelId="{8386BA95-48F2-4003-A071-75AF9BB43FCD}" srcId="{7995CD80-C0DD-4D27-82A9-D97A2F82EDEC}" destId="{5ED5AB66-A4F7-4DFF-8191-8173B5D5FFBB}" srcOrd="3" destOrd="0" parTransId="{55872864-76B4-437D-B239-8C56A3984AB7}" sibTransId="{CC3D803A-BE30-4C36-BDA2-38B0FB51B244}"/>
    <dgm:cxn modelId="{99DDBB95-EA2E-4623-9C19-4FAC4A2A20C5}" srcId="{7995CD80-C0DD-4D27-82A9-D97A2F82EDEC}" destId="{75C0A6AA-6A51-4F6F-9D53-7784CBCF2467}" srcOrd="4" destOrd="0" parTransId="{3A592110-A81A-4806-8EE2-3650AD6CE9FE}" sibTransId="{D573A5B2-838A-45DC-AA13-A8D29C6FBDF7}"/>
    <dgm:cxn modelId="{191DACBF-7D81-5A43-B24D-5BCF471DF7F1}" type="presOf" srcId="{6566B739-252C-48D5-80EE-52FFECC168C6}" destId="{19E196FB-A9BA-DA4A-9517-28901EB18401}" srcOrd="0" destOrd="0" presId="urn:microsoft.com/office/officeart/2005/8/layout/default"/>
    <dgm:cxn modelId="{747798EA-1AC8-4197-BC18-D43E91C7D816}" srcId="{7995CD80-C0DD-4D27-82A9-D97A2F82EDEC}" destId="{6566B739-252C-48D5-80EE-52FFECC168C6}" srcOrd="0" destOrd="0" parTransId="{4227DF11-B982-4BFA-8645-1F6B4D86E9C8}" sibTransId="{B9A102FC-4BAF-480A-969A-FE9BF318E0F8}"/>
    <dgm:cxn modelId="{D93D5AF7-4A22-EF4D-8721-C85D1CC4F756}" type="presOf" srcId="{E9E58419-259F-4AB2-8673-BFC64263B600}" destId="{C31C1423-BEDB-AE47-ACDA-28EFCC6542F7}" srcOrd="0" destOrd="0" presId="urn:microsoft.com/office/officeart/2005/8/layout/default"/>
    <dgm:cxn modelId="{029A78F9-9B0B-EF43-8848-A12E32B50FA1}" type="presOf" srcId="{DEFEFC2F-92CA-4E06-9AD4-A05D15BE2800}" destId="{F4C90D45-44B7-5B42-A6E8-492311BAE2A8}" srcOrd="0" destOrd="0" presId="urn:microsoft.com/office/officeart/2005/8/layout/default"/>
    <dgm:cxn modelId="{08A60147-4CEB-9446-AA31-487EBE090CF3}" type="presParOf" srcId="{3336090E-A9AF-DC40-BC99-04CCD7573AA0}" destId="{19E196FB-A9BA-DA4A-9517-28901EB18401}" srcOrd="0" destOrd="0" presId="urn:microsoft.com/office/officeart/2005/8/layout/default"/>
    <dgm:cxn modelId="{3C4D9E45-11A1-754D-8B1E-0311C8101C71}" type="presParOf" srcId="{3336090E-A9AF-DC40-BC99-04CCD7573AA0}" destId="{430F0A73-864D-5546-B1C7-30AA2E3E2D6D}" srcOrd="1" destOrd="0" presId="urn:microsoft.com/office/officeart/2005/8/layout/default"/>
    <dgm:cxn modelId="{AC77349E-9E52-6043-9B53-808973E9864C}" type="presParOf" srcId="{3336090E-A9AF-DC40-BC99-04CCD7573AA0}" destId="{C31C1423-BEDB-AE47-ACDA-28EFCC6542F7}" srcOrd="2" destOrd="0" presId="urn:microsoft.com/office/officeart/2005/8/layout/default"/>
    <dgm:cxn modelId="{E3474519-2E15-794C-83BB-AD1DAE079FD2}" type="presParOf" srcId="{3336090E-A9AF-DC40-BC99-04CCD7573AA0}" destId="{06CC8A06-3726-EB44-999E-674EDF2928D2}" srcOrd="3" destOrd="0" presId="urn:microsoft.com/office/officeart/2005/8/layout/default"/>
    <dgm:cxn modelId="{20276D82-D0BC-F242-A925-D3BA73BF8B58}" type="presParOf" srcId="{3336090E-A9AF-DC40-BC99-04CCD7573AA0}" destId="{ACDCBA2F-8464-4342-9380-3D281C735026}" srcOrd="4" destOrd="0" presId="urn:microsoft.com/office/officeart/2005/8/layout/default"/>
    <dgm:cxn modelId="{5190686C-F6F2-3646-AA70-190316A388F8}" type="presParOf" srcId="{3336090E-A9AF-DC40-BC99-04CCD7573AA0}" destId="{2D7C9CB6-73DE-C44C-9A00-55D5BB853DF9}" srcOrd="5" destOrd="0" presId="urn:microsoft.com/office/officeart/2005/8/layout/default"/>
    <dgm:cxn modelId="{9A7A70C9-F4A8-7F45-82D8-1E6ACDC187C3}" type="presParOf" srcId="{3336090E-A9AF-DC40-BC99-04CCD7573AA0}" destId="{06852C11-369A-8842-AD31-3A17BDF6BC8E}" srcOrd="6" destOrd="0" presId="urn:microsoft.com/office/officeart/2005/8/layout/default"/>
    <dgm:cxn modelId="{459B936D-23E0-E548-BA00-4ECEBE8895FF}" type="presParOf" srcId="{3336090E-A9AF-DC40-BC99-04CCD7573AA0}" destId="{5A507286-95D2-884F-803B-C769F17D0107}" srcOrd="7" destOrd="0" presId="urn:microsoft.com/office/officeart/2005/8/layout/default"/>
    <dgm:cxn modelId="{0A6E8B7E-D012-B34A-A8C4-164BB8ECA98C}" type="presParOf" srcId="{3336090E-A9AF-DC40-BC99-04CCD7573AA0}" destId="{44140F8C-8008-BE44-9A80-0DAA65E6DF9D}" srcOrd="8" destOrd="0" presId="urn:microsoft.com/office/officeart/2005/8/layout/default"/>
    <dgm:cxn modelId="{86C05E90-2030-F844-8CBE-DBABA9F883F0}" type="presParOf" srcId="{3336090E-A9AF-DC40-BC99-04CCD7573AA0}" destId="{7BF3F48F-7DBA-1A4A-8AC0-38A1226C4484}" srcOrd="9" destOrd="0" presId="urn:microsoft.com/office/officeart/2005/8/layout/default"/>
    <dgm:cxn modelId="{86F471F2-7209-B843-9403-E365FC6AB7D2}" type="presParOf" srcId="{3336090E-A9AF-DC40-BC99-04CCD7573AA0}" destId="{F4C90D45-44B7-5B42-A6E8-492311BAE2A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196FB-A9BA-DA4A-9517-28901EB18401}">
      <dsp:nvSpPr>
        <dsp:cNvPr id="0" name=""/>
        <dsp:cNvSpPr/>
      </dsp:nvSpPr>
      <dsp:spPr>
        <a:xfrm>
          <a:off x="1176867" y="286"/>
          <a:ext cx="2675667" cy="1605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i="1" kern="1200" dirty="0"/>
            <a:t>brainstorming </a:t>
          </a:r>
          <a:endParaRPr lang="en-US" sz="4500" kern="1200" dirty="0"/>
        </a:p>
      </dsp:txBody>
      <dsp:txXfrm>
        <a:off x="1176867" y="286"/>
        <a:ext cx="2675667" cy="1605400"/>
      </dsp:txXfrm>
    </dsp:sp>
    <dsp:sp modelId="{C31C1423-BEDB-AE47-ACDA-28EFCC6542F7}">
      <dsp:nvSpPr>
        <dsp:cNvPr id="0" name=""/>
        <dsp:cNvSpPr/>
      </dsp:nvSpPr>
      <dsp:spPr>
        <a:xfrm>
          <a:off x="4120100" y="286"/>
          <a:ext cx="2675667" cy="1605400"/>
        </a:xfrm>
        <a:prstGeom prst="rect">
          <a:avLst/>
        </a:prstGeom>
        <a:solidFill>
          <a:schemeClr val="accent5">
            <a:hueOff val="299344"/>
            <a:satOff val="135"/>
            <a:lumOff val="-14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i="1" kern="1200" dirty="0"/>
            <a:t>Interview</a:t>
          </a:r>
          <a:endParaRPr lang="en-US" sz="4500" kern="1200" dirty="0"/>
        </a:p>
      </dsp:txBody>
      <dsp:txXfrm>
        <a:off x="4120100" y="286"/>
        <a:ext cx="2675667" cy="1605400"/>
      </dsp:txXfrm>
    </dsp:sp>
    <dsp:sp modelId="{ACDCBA2F-8464-4342-9380-3D281C735026}">
      <dsp:nvSpPr>
        <dsp:cNvPr id="0" name=""/>
        <dsp:cNvSpPr/>
      </dsp:nvSpPr>
      <dsp:spPr>
        <a:xfrm>
          <a:off x="7063334" y="286"/>
          <a:ext cx="2675667" cy="1605400"/>
        </a:xfrm>
        <a:prstGeom prst="rect">
          <a:avLst/>
        </a:prstGeom>
        <a:solidFill>
          <a:schemeClr val="accent5">
            <a:hueOff val="598688"/>
            <a:satOff val="270"/>
            <a:lumOff val="-2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i="1" kern="1200" dirty="0"/>
            <a:t>meeting </a:t>
          </a:r>
          <a:endParaRPr lang="en-US" sz="4500" kern="1200" dirty="0"/>
        </a:p>
      </dsp:txBody>
      <dsp:txXfrm>
        <a:off x="7063334" y="286"/>
        <a:ext cx="2675667" cy="1605400"/>
      </dsp:txXfrm>
    </dsp:sp>
    <dsp:sp modelId="{06852C11-369A-8842-AD31-3A17BDF6BC8E}">
      <dsp:nvSpPr>
        <dsp:cNvPr id="0" name=""/>
        <dsp:cNvSpPr/>
      </dsp:nvSpPr>
      <dsp:spPr>
        <a:xfrm>
          <a:off x="1176867" y="1873253"/>
          <a:ext cx="2675667" cy="1605400"/>
        </a:xfrm>
        <a:prstGeom prst="rect">
          <a:avLst/>
        </a:prstGeom>
        <a:solidFill>
          <a:schemeClr val="accent5">
            <a:hueOff val="898032"/>
            <a:satOff val="404"/>
            <a:lumOff val="-42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i="1" kern="1200" dirty="0"/>
            <a:t>project management</a:t>
          </a:r>
          <a:endParaRPr lang="en-US" sz="4500" kern="1200" dirty="0"/>
        </a:p>
      </dsp:txBody>
      <dsp:txXfrm>
        <a:off x="1176867" y="1873253"/>
        <a:ext cx="2675667" cy="1605400"/>
      </dsp:txXfrm>
    </dsp:sp>
    <dsp:sp modelId="{44140F8C-8008-BE44-9A80-0DAA65E6DF9D}">
      <dsp:nvSpPr>
        <dsp:cNvPr id="0" name=""/>
        <dsp:cNvSpPr/>
      </dsp:nvSpPr>
      <dsp:spPr>
        <a:xfrm>
          <a:off x="4120100" y="1873253"/>
          <a:ext cx="2675667" cy="1605400"/>
        </a:xfrm>
        <a:prstGeom prst="rect">
          <a:avLst/>
        </a:prstGeom>
        <a:solidFill>
          <a:schemeClr val="accent5">
            <a:hueOff val="1197376"/>
            <a:satOff val="539"/>
            <a:lumOff val="-5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kern="1200" dirty="0" err="1"/>
            <a:t>presentasi</a:t>
          </a:r>
          <a:endParaRPr lang="en-US" sz="4500" kern="1200" dirty="0"/>
        </a:p>
      </dsp:txBody>
      <dsp:txXfrm>
        <a:off x="4120100" y="1873253"/>
        <a:ext cx="2675667" cy="1605400"/>
      </dsp:txXfrm>
    </dsp:sp>
    <dsp:sp modelId="{F4C90D45-44B7-5B42-A6E8-492311BAE2A8}">
      <dsp:nvSpPr>
        <dsp:cNvPr id="0" name=""/>
        <dsp:cNvSpPr/>
      </dsp:nvSpPr>
      <dsp:spPr>
        <a:xfrm>
          <a:off x="7063334" y="1873253"/>
          <a:ext cx="2675667" cy="1605400"/>
        </a:xfrm>
        <a:prstGeom prst="rect">
          <a:avLst/>
        </a:prstGeom>
        <a:solidFill>
          <a:schemeClr val="accent5">
            <a:hueOff val="1496720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kern="1200" dirty="0" err="1"/>
            <a:t>pengambilan</a:t>
          </a:r>
          <a:r>
            <a:rPr lang="en-ID" sz="4500" kern="1200" dirty="0"/>
            <a:t> </a:t>
          </a:r>
          <a:r>
            <a:rPr lang="en-ID" sz="4500" kern="1200" dirty="0" err="1"/>
            <a:t>keputusan</a:t>
          </a:r>
          <a:r>
            <a:rPr lang="en-ID" sz="4500" kern="1200" dirty="0"/>
            <a:t> </a:t>
          </a:r>
          <a:endParaRPr lang="en-US" sz="4500" kern="1200" dirty="0"/>
        </a:p>
      </dsp:txBody>
      <dsp:txXfrm>
        <a:off x="7063334" y="1873253"/>
        <a:ext cx="2675667" cy="160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0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0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3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7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7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51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8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1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8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7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5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2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EE64BC-DC6B-C247-920A-D33A82F70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8581" y="643467"/>
            <a:ext cx="3562483" cy="3569241"/>
          </a:xfrm>
        </p:spPr>
        <p:txBody>
          <a:bodyPr>
            <a:normAutofit/>
          </a:bodyPr>
          <a:lstStyle/>
          <a:p>
            <a:r>
              <a:rPr lang="en-US" sz="4500"/>
              <a:t>Manajemen Krisis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0C5A0-A80A-2B42-BD8B-0418EB02D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98581" y="4631161"/>
            <a:ext cx="3562483" cy="1569486"/>
          </a:xfrm>
        </p:spPr>
        <p:txBody>
          <a:bodyPr>
            <a:normAutofit/>
          </a:bodyPr>
          <a:lstStyle/>
          <a:p>
            <a:r>
              <a:rPr lang="en-US" err="1"/>
              <a:t>Pertemuan</a:t>
            </a:r>
            <a:r>
              <a:rPr lang="en-US"/>
              <a:t> 14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16B0C7"/>
          </a:solidFill>
          <a:ln w="38100" cap="rnd">
            <a:solidFill>
              <a:srgbClr val="16B0C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5F8A66-CF55-4EC9-BAA3-ED051F4161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09" r="-1" b="-1"/>
          <a:stretch/>
        </p:blipFill>
        <p:spPr>
          <a:xfrm>
            <a:off x="320040" y="1385656"/>
            <a:ext cx="7214616" cy="405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C193-E9B1-B44F-B004-E173629B3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mind map</a:t>
            </a:r>
          </a:p>
        </p:txBody>
      </p:sp>
      <p:pic>
        <p:nvPicPr>
          <p:cNvPr id="5" name="Content Placeholder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41648F69-5D60-AE49-B559-E9376F250E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0026" y="1928813"/>
            <a:ext cx="9251948" cy="4252912"/>
          </a:xfrm>
        </p:spPr>
      </p:pic>
    </p:spTree>
    <p:extLst>
      <p:ext uri="{BB962C8B-B14F-4D97-AF65-F5344CB8AC3E}">
        <p14:creationId xmlns:p14="http://schemas.microsoft.com/office/powerpoint/2010/main" val="25458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2DF91D-DC9A-5145-B498-B66D49CD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/>
              <a:t>Untuk</a:t>
            </a:r>
            <a:r>
              <a:rPr lang="en-US" sz="7200" dirty="0"/>
              <a:t> </a:t>
            </a:r>
            <a:r>
              <a:rPr lang="en-US" sz="7200"/>
              <a:t>apa</a:t>
            </a:r>
            <a:r>
              <a:rPr lang="en-US" sz="7200" dirty="0"/>
              <a:t>? 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16B0C7"/>
          </a:solidFill>
          <a:ln w="34925">
            <a:solidFill>
              <a:srgbClr val="16B0C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FC892A-91A9-4230-BDD5-373CBEC62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468297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E2DE9EE-18E9-3F47-A3FC-374317285D31}"/>
              </a:ext>
            </a:extLst>
          </p:cNvPr>
          <p:cNvSpPr txBox="1"/>
          <p:nvPr/>
        </p:nvSpPr>
        <p:spPr>
          <a:xfrm>
            <a:off x="9918915" y="1696664"/>
            <a:ext cx="17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Project management Institute</a:t>
            </a:r>
          </a:p>
        </p:txBody>
      </p:sp>
    </p:spTree>
    <p:extLst>
      <p:ext uri="{BB962C8B-B14F-4D97-AF65-F5344CB8AC3E}">
        <p14:creationId xmlns:p14="http://schemas.microsoft.com/office/powerpoint/2010/main" val="425611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C5101D30-A152-0B46-8D6A-DB75A76E6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2" b="17063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2579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Image for post">
            <a:extLst>
              <a:ext uri="{FF2B5EF4-FFF2-40B4-BE49-F238E27FC236}">
                <a16:creationId xmlns:a16="http://schemas.microsoft.com/office/drawing/2014/main" id="{976A8175-6495-9747-8BF6-4CCEED5F1B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7" r="1" b="15551"/>
          <a:stretch/>
        </p:blipFill>
        <p:spPr bwMode="auto"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8798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1D2B33"/>
      </a:dk2>
      <a:lt2>
        <a:srgbClr val="E8E3E2"/>
      </a:lt2>
      <a:accent1>
        <a:srgbClr val="16B0C7"/>
      </a:accent1>
      <a:accent2>
        <a:srgbClr val="20B68C"/>
      </a:accent2>
      <a:accent3>
        <a:srgbClr val="297FE7"/>
      </a:accent3>
      <a:accent4>
        <a:srgbClr val="D5175A"/>
      </a:accent4>
      <a:accent5>
        <a:srgbClr val="E73629"/>
      </a:accent5>
      <a:accent6>
        <a:srgbClr val="D57317"/>
      </a:accent6>
      <a:hlink>
        <a:srgbClr val="BF503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Modern Love</vt:lpstr>
      <vt:lpstr>The Hand</vt:lpstr>
      <vt:lpstr>SketchyVTI</vt:lpstr>
      <vt:lpstr>Manajemen Krisis</vt:lpstr>
      <vt:lpstr>Creating a mind map</vt:lpstr>
      <vt:lpstr>Untuk apa?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Krisis</dc:title>
  <dc:creator>Emma  Aliudin</dc:creator>
  <cp:lastModifiedBy>Emma  Aliudin</cp:lastModifiedBy>
  <cp:revision>1</cp:revision>
  <dcterms:created xsi:type="dcterms:W3CDTF">2020-12-14T23:18:15Z</dcterms:created>
  <dcterms:modified xsi:type="dcterms:W3CDTF">2020-12-14T23:18:43Z</dcterms:modified>
</cp:coreProperties>
</file>