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DF4BE-04C8-A545-B4F8-E6AA3F22C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EDC50-D0F8-AE42-BAF5-15844EA7D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65ED9-600E-5147-A7FA-7EF95FEC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A66B-DFA8-EA4A-ABB8-B06BA74F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9297-07C9-1A42-B353-471D9DB6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4233-DBE7-DE44-9E1B-001DAFB6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000041-6BC4-2D4E-ABB5-7869CCF0C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2BB31-6C1E-BB46-BA9C-9B898092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F6CB-D42F-AD4B-B269-B0D537FC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17B0E-A891-4A47-B3A5-0C068D82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20927-B4BC-504A-A390-2F85C086F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3FD14-8682-534E-A93B-2E405DA1F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89FD0-F70B-F94E-B505-963D2C54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5A7D-FC5C-0840-8E59-6D52EC9D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2A34B-33A6-FD47-AF41-736D4A5E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F5F0E-4EBB-1A4C-A255-DC6737E2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3E47-2D3B-7E4D-A24D-83C94224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B1526-A124-5748-B436-21109E5F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961AA-FEBC-0447-AB46-45947366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4DAF2-BF52-A84E-8538-1319DDD2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3028-453A-BA4C-986F-6B24D986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F7133-2D07-4947-8C39-5C0E86BCA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019C-1BEB-6D41-8205-E97C065E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0B76B-4B5D-6349-BAF6-C13D2ECA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E674-4828-5E4F-A011-7886F797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1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2E00-10BD-CD4A-9D6C-B4DBF90F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5A43-26B2-514E-ACDB-C713CB5D1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568E-8681-E947-B160-74B55484A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E940-3453-974B-8992-7AE045DA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A973E-862D-B64A-96B6-CE6B55E5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CDF26-5672-C746-BD15-2021B4D2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0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B424-B1B2-6247-ACAB-80C38D8B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04826-1FDD-4042-B2F3-ABA9B5714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8093E-2254-2641-A506-58A0C79F9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16B2B-1DBF-0F4F-8D05-BF9CDAD54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4B634-7456-C24F-97B6-46B674124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B78F8-060B-F445-A6D6-B45733F8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33928-BD18-F742-88F5-8841A74E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9E2693-D06A-124D-8D58-1A452E92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D2B5-6E79-E34B-B974-8487E89D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D6A1D-31BB-654F-B3DD-5C46C2FF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A5B20-EC09-5649-9B12-233A1F42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CEABE-C6B9-1C40-8BAB-1AAEC039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8BBC-285A-404C-9FB4-0CFC5BEB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5C703-D0E9-8B42-AF2C-2ACC3F23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5343E-774F-DD46-9434-D3772AD8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2B75-BEAA-2B4B-8C8A-F354C3C4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19793-BE11-F24A-B790-F7397CD7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8C5A0-D96C-4E42-B0D2-59BD93AC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65BE-BACD-BC46-825F-60FD16F4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D4666-4301-D74B-8408-F4481758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9602-DB0C-8F48-8D90-6FFD8BD3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01A0-4C4D-BF4B-8097-DA72C951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95C26-63D6-3C40-A8C4-BC8E939FC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C7B70-AA13-8D4E-A7E1-84DD621C8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32A7A-CB12-6E4A-A35D-FEAC0395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A2302-6BD7-9E45-967C-B56AEF1A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5825D-1434-8B4F-929A-37540A04A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428D14-C904-8F47-B69E-6298EBE0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9165-68FC-D844-BA70-681F533CC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DC59-4ECC-D749-8900-3B72960A3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8C8B-680C-5F40-AB04-314FAF19D49A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17073-4A33-BD4C-A35B-25D841F44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EE698-A0E9-E14F-85AD-1C917BD52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F17B-A1FA-F14B-94DE-6B2D316E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2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8FE36-74A0-8B45-837D-C9CA7C414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Preparing for Acute Reputation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D11F1-509E-5A4A-86BC-E560F4A37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/>
              <a:t>Manajemen Krisis</a:t>
            </a:r>
          </a:p>
          <a:p>
            <a:r>
              <a:rPr lang="en-US" sz="1800"/>
              <a:t>Pertemuan 11</a:t>
            </a:r>
          </a:p>
        </p:txBody>
      </p:sp>
    </p:spTree>
    <p:extLst>
      <p:ext uri="{BB962C8B-B14F-4D97-AF65-F5344CB8AC3E}">
        <p14:creationId xmlns:p14="http://schemas.microsoft.com/office/powerpoint/2010/main" val="3531382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3DC68B-54DD-4053-BE4D-615259684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F31C88-3DEF-4EA8-AE3A-49441413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711337"/>
            <a:ext cx="893136" cy="543331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81669A-CD39-4244-B8BF-016896F4D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8C6DF83E-EC20-4AB3-90E5-C072AF7C1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00" y="1231900"/>
            <a:ext cx="4343400" cy="434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94C4C3-CB93-A24E-8E25-FF17E19F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2" y="540167"/>
            <a:ext cx="5199680" cy="21358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latin typeface="+mj-lt"/>
                <a:ea typeface="+mj-ea"/>
                <a:cs typeface="+mj-cs"/>
              </a:rPr>
              <a:t>Preparing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A4AC1-0091-4846-BDA6-759F6126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2870200"/>
            <a:ext cx="5194300" cy="3086100"/>
          </a:xfrm>
        </p:spPr>
        <p:txBody>
          <a:bodyPr vert="horz" wrap="square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800" kern="1200" dirty="0">
                <a:latin typeface="+mn-lt"/>
                <a:ea typeface="+mn-ea"/>
                <a:cs typeface="+mn-cs"/>
              </a:rPr>
              <a:t>Crisis management policy should have a clear definition of a crisis. </a:t>
            </a:r>
            <a:r>
              <a:rPr lang="en-US" sz="1800" dirty="0"/>
              <a:t>Crisis policy should be to explain how strategic crisis management fits within the wider resilience framework. </a:t>
            </a:r>
          </a:p>
          <a:p>
            <a:pPr marL="0" indent="0">
              <a:buNone/>
            </a:pPr>
            <a:r>
              <a:rPr lang="en-US" sz="1800" kern="1200" dirty="0" err="1">
                <a:latin typeface="+mn-lt"/>
                <a:ea typeface="+mn-ea"/>
                <a:cs typeface="+mn-cs"/>
              </a:rPr>
              <a:t>Maksudnya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id-ID" sz="1800" dirty="0"/>
              <a:t>Kebijakan terkait manajemen krisis harus memiliki definisi yang jelas tentang krisis yang dihadapi perusahaan. Apa penyebabnya, bagaimana kondisinya, apa dampaknya terhadap perusahaan maupun </a:t>
            </a:r>
            <a:r>
              <a:rPr lang="id-ID" sz="1800" dirty="0" err="1"/>
              <a:t>stakeholders</a:t>
            </a:r>
            <a:r>
              <a:rPr lang="id-ID" sz="1800" dirty="0"/>
              <a:t>. Sehingga </a:t>
            </a:r>
            <a:r>
              <a:rPr lang="id-ID" sz="1800" dirty="0" err="1"/>
              <a:t>policy</a:t>
            </a:r>
            <a:r>
              <a:rPr lang="id-ID" sz="1800" dirty="0"/>
              <a:t> atau kebijakan yang diambil harus bisa mendukung upaya perusahaan untuk </a:t>
            </a:r>
            <a:r>
              <a:rPr lang="id-ID" sz="1800" dirty="0" err="1"/>
              <a:t>sustain</a:t>
            </a:r>
            <a:r>
              <a:rPr lang="id-ID" sz="1800" dirty="0"/>
              <a:t> (berkelanjutan). </a:t>
            </a:r>
            <a:endParaRPr lang="en-US" sz="18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00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45E29B-B971-41C6-A57B-B29BBB108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76015D-CFEA-4204-9A50-352560FF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7325C43C-72B5-4DC9-B386-90859B58B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5AD9A4-5AF5-48C4-BC2A-635316433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AF4A3D62-D56C-4A32-8C75-100D383EC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E1F47E4-066D-4C27-98C8-B2B2C7B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38772"/>
            <a:ext cx="12192000" cy="3980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6B7E4-A02B-684C-A018-120E2A7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0505"/>
            <a:ext cx="10515600" cy="93502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Preparing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8933A-4104-2343-910E-AF761B7D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952" y="3012928"/>
            <a:ext cx="7422096" cy="2109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Crisis management requires strong, effective leadership in both preparation and execution.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2"/>
                </a:solidFill>
              </a:rPr>
              <a:t>Seperti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apa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sifat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kepemimpinan</a:t>
            </a:r>
            <a:r>
              <a:rPr lang="en-US" sz="1800" dirty="0">
                <a:solidFill>
                  <a:schemeClr val="tx2"/>
                </a:solidFill>
              </a:rPr>
              <a:t> yang </a:t>
            </a:r>
            <a:r>
              <a:rPr lang="en-US" sz="1800" dirty="0" err="1">
                <a:solidFill>
                  <a:schemeClr val="tx2"/>
                </a:solidFill>
              </a:rPr>
              <a:t>dibutuhkan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perusahaan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menghadapi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krisis</a:t>
            </a:r>
            <a:r>
              <a:rPr lang="en-US" sz="1800" dirty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95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3DC68B-54DD-4053-BE4D-615259684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F31C88-3DEF-4EA8-AE3A-49441413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711337"/>
            <a:ext cx="893136" cy="543331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81669A-CD39-4244-B8BF-016896F4D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Hierarchy">
            <a:extLst>
              <a:ext uri="{FF2B5EF4-FFF2-40B4-BE49-F238E27FC236}">
                <a16:creationId xmlns:a16="http://schemas.microsoft.com/office/drawing/2014/main" id="{6A3874EC-085B-4D3F-8D4B-5AA5C8E1F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00" y="1231900"/>
            <a:ext cx="4343400" cy="434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97FD0F-6B79-CA40-9185-3CF62C53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2" y="540167"/>
            <a:ext cx="5199680" cy="21358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latin typeface="+mj-lt"/>
                <a:ea typeface="+mj-ea"/>
                <a:cs typeface="+mj-cs"/>
              </a:rPr>
              <a:t>Preparing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9E0B-0560-8E47-8F03-A6F7114DA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2870200"/>
            <a:ext cx="5194300" cy="3086100"/>
          </a:xfrm>
        </p:spPr>
        <p:txBody>
          <a:bodyPr vert="horz" wrap="square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kern="1200" dirty="0">
                <a:latin typeface="+mn-lt"/>
                <a:ea typeface="+mn-ea"/>
                <a:cs typeface="+mn-cs"/>
              </a:rPr>
              <a:t>Crisis management requires a clearly defined structure delineating powers between different teams.</a:t>
            </a:r>
          </a:p>
          <a:p>
            <a:pPr marL="0" indent="0">
              <a:buNone/>
            </a:pPr>
            <a:r>
              <a:rPr lang="en-US" dirty="0" err="1"/>
              <a:t>Maksudnya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dan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efisien</a:t>
            </a:r>
            <a:r>
              <a:rPr lang="en-US" dirty="0"/>
              <a:t>. </a:t>
            </a:r>
            <a:endParaRPr lang="en-US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5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8C85A-0263-7646-BEE2-DD10ED6F2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Preparing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DF1B-0B90-1544-AFC8-B3A773F94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Crisis management requires procedures that guide an organization’s crisis response.</a:t>
            </a:r>
          </a:p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dimaksud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procedures di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prosedur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dijadikan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panduan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penanganan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krisis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81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AD05D-ACE9-AB40-A956-F260A807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Preparing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1922B-C6B3-5841-9CED-9BAE4A4C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097" y="3960557"/>
            <a:ext cx="9117807" cy="109721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Crisis management requires trained, skilled professionals to fulfil specific responsibilities.</a:t>
            </a:r>
          </a:p>
          <a:p>
            <a:pPr marL="0" indent="0" algn="ctr">
              <a:buNone/>
            </a:pPr>
            <a:r>
              <a:rPr lang="en-US" sz="2400" dirty="0" err="1"/>
              <a:t>Maksudnya</a:t>
            </a:r>
            <a:r>
              <a:rPr lang="en-US" sz="2400" dirty="0"/>
              <a:t>,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kompeten</a:t>
            </a:r>
            <a:r>
              <a:rPr lang="en-US" sz="2400" dirty="0"/>
              <a:t> dan </a:t>
            </a:r>
            <a:r>
              <a:rPr lang="en-US" sz="2400" dirty="0" err="1"/>
              <a:t>terlatih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gugus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korban,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05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30F8-46C2-E043-8975-06C5B150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Preparing culture and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767C9-EFC5-054A-BA45-68F9E547D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Crisis management requires a culture that values reputation and the importance of external goodwill and relationships.</a:t>
            </a:r>
          </a:p>
          <a:p>
            <a:r>
              <a:rPr lang="en-US" sz="2400" dirty="0" err="1"/>
              <a:t>Maksudnya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penangangan</a:t>
            </a:r>
            <a:r>
              <a:rPr lang="en-US" sz="2400" dirty="0"/>
              <a:t> </a:t>
            </a:r>
            <a:r>
              <a:rPr lang="en-US" sz="2400" dirty="0" err="1"/>
              <a:t>krisis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reputasi</a:t>
            </a:r>
            <a:r>
              <a:rPr lang="en-US" sz="2400" dirty="0"/>
              <a:t> dan </a:t>
            </a:r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2D7B7697-E4F3-4E9E-8BA9-CB62BB9C6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01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268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 Medium</vt:lpstr>
      <vt:lpstr>Office Theme</vt:lpstr>
      <vt:lpstr>Preparing for Acute Reputation Risk</vt:lpstr>
      <vt:lpstr>Preparing Policy</vt:lpstr>
      <vt:lpstr>Preparing leaders</vt:lpstr>
      <vt:lpstr>Preparing structure</vt:lpstr>
      <vt:lpstr>Preparing procedures</vt:lpstr>
      <vt:lpstr>Preparing people</vt:lpstr>
      <vt:lpstr>Preparing culture and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Acute Reputation Risk</dc:title>
  <dc:creator>Emma  Aliudin</dc:creator>
  <cp:lastModifiedBy>Emma  Aliudin</cp:lastModifiedBy>
  <cp:revision>2</cp:revision>
  <dcterms:created xsi:type="dcterms:W3CDTF">2020-11-30T18:19:40Z</dcterms:created>
  <dcterms:modified xsi:type="dcterms:W3CDTF">2020-11-30T18:30:03Z</dcterms:modified>
</cp:coreProperties>
</file>