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/>
    <p:restoredTop sz="94727"/>
  </p:normalViewPr>
  <p:slideViewPr>
    <p:cSldViewPr snapToGrid="0" snapToObjects="1">
      <p:cViewPr varScale="1">
        <p:scale>
          <a:sx n="77" d="100"/>
          <a:sy n="77" d="100"/>
        </p:scale>
        <p:origin x="21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4A3F54-7886-144B-92BA-59318E18B446}" type="doc">
      <dgm:prSet loTypeId="urn:microsoft.com/office/officeart/2005/8/layout/process1" loCatId="process" qsTypeId="urn:microsoft.com/office/officeart/2005/8/quickstyle/simple1" qsCatId="simple" csTypeId="urn:microsoft.com/office/officeart/2005/8/colors/accent4_2" csCatId="accent4" phldr="1"/>
      <dgm:spPr/>
    </dgm:pt>
    <dgm:pt modelId="{ABCF2967-0C64-8C4B-B0C6-E8BD1410C2CE}">
      <dgm:prSet phldrT="[Text]"/>
      <dgm:spPr/>
      <dgm:t>
        <a:bodyPr/>
        <a:lstStyle/>
        <a:p>
          <a:pPr algn="l"/>
          <a:r>
            <a:rPr lang="en-US" dirty="0" err="1"/>
            <a:t>Insiden</a:t>
          </a:r>
          <a:endParaRPr lang="en-US" dirty="0"/>
        </a:p>
        <a:p>
          <a:pPr algn="l"/>
          <a:r>
            <a:rPr lang="en-US" dirty="0" err="1"/>
            <a:t>Isu</a:t>
          </a:r>
          <a:endParaRPr lang="en-US" dirty="0"/>
        </a:p>
      </dgm:t>
    </dgm:pt>
    <dgm:pt modelId="{393512A1-6119-4944-ABEC-CDC60D41FD4C}" type="parTrans" cxnId="{CDC1781D-FF1E-034D-AA0D-4C2E1F451B35}">
      <dgm:prSet/>
      <dgm:spPr/>
      <dgm:t>
        <a:bodyPr/>
        <a:lstStyle/>
        <a:p>
          <a:endParaRPr lang="en-US"/>
        </a:p>
      </dgm:t>
    </dgm:pt>
    <dgm:pt modelId="{6B351C03-598E-CA49-92F4-F9EFEE50CA1B}" type="sibTrans" cxnId="{CDC1781D-FF1E-034D-AA0D-4C2E1F451B35}">
      <dgm:prSet/>
      <dgm:spPr/>
      <dgm:t>
        <a:bodyPr/>
        <a:lstStyle/>
        <a:p>
          <a:endParaRPr lang="en-US"/>
        </a:p>
      </dgm:t>
    </dgm:pt>
    <dgm:pt modelId="{B8791EA3-2710-8F4E-9FFE-7924B21D34E1}">
      <dgm:prSet phldrT="[Text]"/>
      <dgm:spPr/>
      <dgm:t>
        <a:bodyPr/>
        <a:lstStyle/>
        <a:p>
          <a:r>
            <a:rPr lang="en-US" dirty="0" err="1"/>
            <a:t>Krisis</a:t>
          </a:r>
          <a:endParaRPr lang="en-US" dirty="0"/>
        </a:p>
      </dgm:t>
    </dgm:pt>
    <dgm:pt modelId="{D506CD76-DF34-AC4E-9FB2-4AAACC3BC2F0}" type="parTrans" cxnId="{FFB04208-8799-EC47-8331-B6A99E7358E6}">
      <dgm:prSet/>
      <dgm:spPr/>
      <dgm:t>
        <a:bodyPr/>
        <a:lstStyle/>
        <a:p>
          <a:endParaRPr lang="en-US"/>
        </a:p>
      </dgm:t>
    </dgm:pt>
    <dgm:pt modelId="{F70C6A14-5AAF-0041-98EF-ED2D5EC74F73}" type="sibTrans" cxnId="{FFB04208-8799-EC47-8331-B6A99E7358E6}">
      <dgm:prSet/>
      <dgm:spPr/>
      <dgm:t>
        <a:bodyPr/>
        <a:lstStyle/>
        <a:p>
          <a:endParaRPr lang="en-US"/>
        </a:p>
      </dgm:t>
    </dgm:pt>
    <dgm:pt modelId="{A0D6203E-C0E1-104B-B608-7C7F1721EF3E}">
      <dgm:prSet phldrT="[Text]"/>
      <dgm:spPr/>
      <dgm:t>
        <a:bodyPr/>
        <a:lstStyle/>
        <a:p>
          <a:r>
            <a:rPr lang="en-US" dirty="0"/>
            <a:t>Recovery (</a:t>
          </a:r>
          <a:r>
            <a:rPr lang="en-US" dirty="0" err="1"/>
            <a:t>Pemulihan</a:t>
          </a:r>
          <a:r>
            <a:rPr lang="en-US" dirty="0"/>
            <a:t>)</a:t>
          </a:r>
        </a:p>
      </dgm:t>
    </dgm:pt>
    <dgm:pt modelId="{2FB5EEC1-6DDA-B64B-8E98-DCFEE57A198E}" type="parTrans" cxnId="{526418A0-1B6D-DB4C-90DC-E4466F0A5367}">
      <dgm:prSet/>
      <dgm:spPr/>
      <dgm:t>
        <a:bodyPr/>
        <a:lstStyle/>
        <a:p>
          <a:endParaRPr lang="en-US"/>
        </a:p>
      </dgm:t>
    </dgm:pt>
    <dgm:pt modelId="{D5A8D4FF-E2D8-8341-9CD2-915A36B38559}" type="sibTrans" cxnId="{526418A0-1B6D-DB4C-90DC-E4466F0A5367}">
      <dgm:prSet/>
      <dgm:spPr/>
      <dgm:t>
        <a:bodyPr/>
        <a:lstStyle/>
        <a:p>
          <a:endParaRPr lang="en-US"/>
        </a:p>
      </dgm:t>
    </dgm:pt>
    <dgm:pt modelId="{9B881606-F82D-3944-990B-1519B58225C0}" type="pres">
      <dgm:prSet presAssocID="{C14A3F54-7886-144B-92BA-59318E18B446}" presName="Name0" presStyleCnt="0">
        <dgm:presLayoutVars>
          <dgm:dir/>
          <dgm:resizeHandles val="exact"/>
        </dgm:presLayoutVars>
      </dgm:prSet>
      <dgm:spPr/>
    </dgm:pt>
    <dgm:pt modelId="{24EC5564-EEED-644E-9A08-20FF8A51C428}" type="pres">
      <dgm:prSet presAssocID="{ABCF2967-0C64-8C4B-B0C6-E8BD1410C2CE}" presName="node" presStyleLbl="node1" presStyleIdx="0" presStyleCnt="3">
        <dgm:presLayoutVars>
          <dgm:bulletEnabled val="1"/>
        </dgm:presLayoutVars>
      </dgm:prSet>
      <dgm:spPr/>
    </dgm:pt>
    <dgm:pt modelId="{E41F4284-7981-C544-AAAD-24118C5BDCCC}" type="pres">
      <dgm:prSet presAssocID="{6B351C03-598E-CA49-92F4-F9EFEE50CA1B}" presName="sibTrans" presStyleLbl="sibTrans2D1" presStyleIdx="0" presStyleCnt="2"/>
      <dgm:spPr/>
    </dgm:pt>
    <dgm:pt modelId="{D9090441-5837-BC4C-922C-8F5EB09EA30E}" type="pres">
      <dgm:prSet presAssocID="{6B351C03-598E-CA49-92F4-F9EFEE50CA1B}" presName="connectorText" presStyleLbl="sibTrans2D1" presStyleIdx="0" presStyleCnt="2"/>
      <dgm:spPr/>
    </dgm:pt>
    <dgm:pt modelId="{7244EB68-D01D-6741-BDA5-6780182C761E}" type="pres">
      <dgm:prSet presAssocID="{B8791EA3-2710-8F4E-9FFE-7924B21D34E1}" presName="node" presStyleLbl="node1" presStyleIdx="1" presStyleCnt="3">
        <dgm:presLayoutVars>
          <dgm:bulletEnabled val="1"/>
        </dgm:presLayoutVars>
      </dgm:prSet>
      <dgm:spPr/>
    </dgm:pt>
    <dgm:pt modelId="{C6BD24BA-03C5-7446-9B82-E64E0D88F5C4}" type="pres">
      <dgm:prSet presAssocID="{F70C6A14-5AAF-0041-98EF-ED2D5EC74F73}" presName="sibTrans" presStyleLbl="sibTrans2D1" presStyleIdx="1" presStyleCnt="2"/>
      <dgm:spPr/>
    </dgm:pt>
    <dgm:pt modelId="{03B28C98-06A9-B645-9DF0-4158D4460F41}" type="pres">
      <dgm:prSet presAssocID="{F70C6A14-5AAF-0041-98EF-ED2D5EC74F73}" presName="connectorText" presStyleLbl="sibTrans2D1" presStyleIdx="1" presStyleCnt="2"/>
      <dgm:spPr/>
    </dgm:pt>
    <dgm:pt modelId="{A5971EF9-8616-8041-B95B-609A13D91388}" type="pres">
      <dgm:prSet presAssocID="{A0D6203E-C0E1-104B-B608-7C7F1721EF3E}" presName="node" presStyleLbl="node1" presStyleIdx="2" presStyleCnt="3">
        <dgm:presLayoutVars>
          <dgm:bulletEnabled val="1"/>
        </dgm:presLayoutVars>
      </dgm:prSet>
      <dgm:spPr/>
    </dgm:pt>
  </dgm:ptLst>
  <dgm:cxnLst>
    <dgm:cxn modelId="{FFB04208-8799-EC47-8331-B6A99E7358E6}" srcId="{C14A3F54-7886-144B-92BA-59318E18B446}" destId="{B8791EA3-2710-8F4E-9FFE-7924B21D34E1}" srcOrd="1" destOrd="0" parTransId="{D506CD76-DF34-AC4E-9FB2-4AAACC3BC2F0}" sibTransId="{F70C6A14-5AAF-0041-98EF-ED2D5EC74F73}"/>
    <dgm:cxn modelId="{CDC1781D-FF1E-034D-AA0D-4C2E1F451B35}" srcId="{C14A3F54-7886-144B-92BA-59318E18B446}" destId="{ABCF2967-0C64-8C4B-B0C6-E8BD1410C2CE}" srcOrd="0" destOrd="0" parTransId="{393512A1-6119-4944-ABEC-CDC60D41FD4C}" sibTransId="{6B351C03-598E-CA49-92F4-F9EFEE50CA1B}"/>
    <dgm:cxn modelId="{57F0B529-E534-EE4D-B924-B2364EDFF2BE}" type="presOf" srcId="{A0D6203E-C0E1-104B-B608-7C7F1721EF3E}" destId="{A5971EF9-8616-8041-B95B-609A13D91388}" srcOrd="0" destOrd="0" presId="urn:microsoft.com/office/officeart/2005/8/layout/process1"/>
    <dgm:cxn modelId="{12DD1D3C-8FDF-9A49-88E2-A1A3F670EAF4}" type="presOf" srcId="{6B351C03-598E-CA49-92F4-F9EFEE50CA1B}" destId="{E41F4284-7981-C544-AAAD-24118C5BDCCC}" srcOrd="0" destOrd="0" presId="urn:microsoft.com/office/officeart/2005/8/layout/process1"/>
    <dgm:cxn modelId="{4C61E76E-957E-AC43-B186-A4AA29AA5869}" type="presOf" srcId="{B8791EA3-2710-8F4E-9FFE-7924B21D34E1}" destId="{7244EB68-D01D-6741-BDA5-6780182C761E}" srcOrd="0" destOrd="0" presId="urn:microsoft.com/office/officeart/2005/8/layout/process1"/>
    <dgm:cxn modelId="{42E9577D-7081-7240-8D37-D14419CBF828}" type="presOf" srcId="{C14A3F54-7886-144B-92BA-59318E18B446}" destId="{9B881606-F82D-3944-990B-1519B58225C0}" srcOrd="0" destOrd="0" presId="urn:microsoft.com/office/officeart/2005/8/layout/process1"/>
    <dgm:cxn modelId="{6C4FC192-4518-0C46-A39C-70237C9ED21A}" type="presOf" srcId="{F70C6A14-5AAF-0041-98EF-ED2D5EC74F73}" destId="{C6BD24BA-03C5-7446-9B82-E64E0D88F5C4}" srcOrd="0" destOrd="0" presId="urn:microsoft.com/office/officeart/2005/8/layout/process1"/>
    <dgm:cxn modelId="{CA975898-EAA6-E049-9CF5-C52B75E6216F}" type="presOf" srcId="{6B351C03-598E-CA49-92F4-F9EFEE50CA1B}" destId="{D9090441-5837-BC4C-922C-8F5EB09EA30E}" srcOrd="1" destOrd="0" presId="urn:microsoft.com/office/officeart/2005/8/layout/process1"/>
    <dgm:cxn modelId="{526418A0-1B6D-DB4C-90DC-E4466F0A5367}" srcId="{C14A3F54-7886-144B-92BA-59318E18B446}" destId="{A0D6203E-C0E1-104B-B608-7C7F1721EF3E}" srcOrd="2" destOrd="0" parTransId="{2FB5EEC1-6DDA-B64B-8E98-DCFEE57A198E}" sibTransId="{D5A8D4FF-E2D8-8341-9CD2-915A36B38559}"/>
    <dgm:cxn modelId="{C85C2BA5-04A1-694F-8854-3B3D46D6781C}" type="presOf" srcId="{ABCF2967-0C64-8C4B-B0C6-E8BD1410C2CE}" destId="{24EC5564-EEED-644E-9A08-20FF8A51C428}" srcOrd="0" destOrd="0" presId="urn:microsoft.com/office/officeart/2005/8/layout/process1"/>
    <dgm:cxn modelId="{C8AA69C3-73AA-984E-A4B2-7C9C3EC6CF7A}" type="presOf" srcId="{F70C6A14-5AAF-0041-98EF-ED2D5EC74F73}" destId="{03B28C98-06A9-B645-9DF0-4158D4460F41}" srcOrd="1" destOrd="0" presId="urn:microsoft.com/office/officeart/2005/8/layout/process1"/>
    <dgm:cxn modelId="{1480AD71-CD5D-4943-8C7C-E1B078FDD15B}" type="presParOf" srcId="{9B881606-F82D-3944-990B-1519B58225C0}" destId="{24EC5564-EEED-644E-9A08-20FF8A51C428}" srcOrd="0" destOrd="0" presId="urn:microsoft.com/office/officeart/2005/8/layout/process1"/>
    <dgm:cxn modelId="{9B5EFB5C-CEC8-D848-A8C3-839A8F3A0460}" type="presParOf" srcId="{9B881606-F82D-3944-990B-1519B58225C0}" destId="{E41F4284-7981-C544-AAAD-24118C5BDCCC}" srcOrd="1" destOrd="0" presId="urn:microsoft.com/office/officeart/2005/8/layout/process1"/>
    <dgm:cxn modelId="{E8EEA168-7D70-AC49-A0DA-34EC12E160FC}" type="presParOf" srcId="{E41F4284-7981-C544-AAAD-24118C5BDCCC}" destId="{D9090441-5837-BC4C-922C-8F5EB09EA30E}" srcOrd="0" destOrd="0" presId="urn:microsoft.com/office/officeart/2005/8/layout/process1"/>
    <dgm:cxn modelId="{06B69F74-A4CC-CD43-BD93-6C6DDCB737F0}" type="presParOf" srcId="{9B881606-F82D-3944-990B-1519B58225C0}" destId="{7244EB68-D01D-6741-BDA5-6780182C761E}" srcOrd="2" destOrd="0" presId="urn:microsoft.com/office/officeart/2005/8/layout/process1"/>
    <dgm:cxn modelId="{2DD4713F-FF3E-E74F-8183-4C8223D180D3}" type="presParOf" srcId="{9B881606-F82D-3944-990B-1519B58225C0}" destId="{C6BD24BA-03C5-7446-9B82-E64E0D88F5C4}" srcOrd="3" destOrd="0" presId="urn:microsoft.com/office/officeart/2005/8/layout/process1"/>
    <dgm:cxn modelId="{5D114A9D-25B6-E747-934A-3547F350C2A8}" type="presParOf" srcId="{C6BD24BA-03C5-7446-9B82-E64E0D88F5C4}" destId="{03B28C98-06A9-B645-9DF0-4158D4460F41}" srcOrd="0" destOrd="0" presId="urn:microsoft.com/office/officeart/2005/8/layout/process1"/>
    <dgm:cxn modelId="{9C7ECECE-0FA6-3C4E-BFC0-A372540C9C64}" type="presParOf" srcId="{9B881606-F82D-3944-990B-1519B58225C0}" destId="{A5971EF9-8616-8041-B95B-609A13D9138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03332E-BA95-45A4-BED2-B1C8AF17980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8A934B0-796C-459A-AB9A-414D022306B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Maintain: Being good at the day job and delivering on your brand promise</a:t>
          </a:r>
        </a:p>
      </dgm:t>
    </dgm:pt>
    <dgm:pt modelId="{07F84BA7-037D-4ACC-9975-2AF5E49B1D6C}" type="parTrans" cxnId="{9573EB13-2398-4FCC-B259-2420AE79B5E6}">
      <dgm:prSet/>
      <dgm:spPr/>
      <dgm:t>
        <a:bodyPr/>
        <a:lstStyle/>
        <a:p>
          <a:endParaRPr lang="en-US"/>
        </a:p>
      </dgm:t>
    </dgm:pt>
    <dgm:pt modelId="{90732FD3-2CCF-4771-AC11-DDFD5EE77558}" type="sibTrans" cxnId="{9573EB13-2398-4FCC-B259-2420AE79B5E6}">
      <dgm:prSet/>
      <dgm:spPr/>
      <dgm:t>
        <a:bodyPr/>
        <a:lstStyle/>
        <a:p>
          <a:endParaRPr lang="en-US"/>
        </a:p>
      </dgm:t>
    </dgm:pt>
    <dgm:pt modelId="{F3A4F848-F5D1-43C1-BB82-355633F9B0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Enhance: Excellence in delivery, plus specific initiatives, decisions, changes and announcements</a:t>
          </a:r>
        </a:p>
      </dgm:t>
    </dgm:pt>
    <dgm:pt modelId="{8E2E65F7-C084-4079-AD31-DEEE7058DA6E}" type="parTrans" cxnId="{4A82386E-B189-411A-A2CE-8A1B65733088}">
      <dgm:prSet/>
      <dgm:spPr/>
      <dgm:t>
        <a:bodyPr/>
        <a:lstStyle/>
        <a:p>
          <a:endParaRPr lang="en-US"/>
        </a:p>
      </dgm:t>
    </dgm:pt>
    <dgm:pt modelId="{13449D8F-FB52-4C35-94FC-36F82487C917}" type="sibTrans" cxnId="{4A82386E-B189-411A-A2CE-8A1B65733088}">
      <dgm:prSet/>
      <dgm:spPr/>
      <dgm:t>
        <a:bodyPr/>
        <a:lstStyle/>
        <a:p>
          <a:endParaRPr lang="en-US"/>
        </a:p>
      </dgm:t>
    </dgm:pt>
    <dgm:pt modelId="{7D305EB3-4DA0-402B-8B42-1ECEE0CB29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Protect: Making sure your organization is as </a:t>
          </a:r>
          <a:r>
            <a:rPr lang="en-US" dirty="0" err="1"/>
            <a:t>resilients</a:t>
          </a:r>
          <a:r>
            <a:rPr lang="en-US" dirty="0"/>
            <a:t> as possible. </a:t>
          </a:r>
        </a:p>
      </dgm:t>
    </dgm:pt>
    <dgm:pt modelId="{BF65F81D-D0F1-4BD9-9204-461D953565D7}" type="parTrans" cxnId="{EE7E3525-6327-4B36-A148-3C22B3280F0D}">
      <dgm:prSet/>
      <dgm:spPr/>
      <dgm:t>
        <a:bodyPr/>
        <a:lstStyle/>
        <a:p>
          <a:endParaRPr lang="en-US"/>
        </a:p>
      </dgm:t>
    </dgm:pt>
    <dgm:pt modelId="{DE46D427-E069-4041-B5A6-F0E963F32619}" type="sibTrans" cxnId="{EE7E3525-6327-4B36-A148-3C22B3280F0D}">
      <dgm:prSet/>
      <dgm:spPr/>
      <dgm:t>
        <a:bodyPr/>
        <a:lstStyle/>
        <a:p>
          <a:endParaRPr lang="en-US"/>
        </a:p>
      </dgm:t>
    </dgm:pt>
    <dgm:pt modelId="{C9C8F67D-FF0E-4420-B00A-03093DDCFF2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Utilise</a:t>
          </a:r>
          <a:r>
            <a:rPr lang="en-US" dirty="0"/>
            <a:t>: A good reputation should be utilized for the achievement of strategic goals.</a:t>
          </a:r>
        </a:p>
      </dgm:t>
    </dgm:pt>
    <dgm:pt modelId="{9088163D-5DE6-43B0-BD73-F3E633EA55D9}" type="parTrans" cxnId="{70A049BD-3130-4AD6-9595-909D78F1941C}">
      <dgm:prSet/>
      <dgm:spPr/>
      <dgm:t>
        <a:bodyPr/>
        <a:lstStyle/>
        <a:p>
          <a:endParaRPr lang="en-US"/>
        </a:p>
      </dgm:t>
    </dgm:pt>
    <dgm:pt modelId="{5CCD7E70-559B-4BB7-9436-1BB29F543F01}" type="sibTrans" cxnId="{70A049BD-3130-4AD6-9595-909D78F1941C}">
      <dgm:prSet/>
      <dgm:spPr/>
      <dgm:t>
        <a:bodyPr/>
        <a:lstStyle/>
        <a:p>
          <a:endParaRPr lang="en-US"/>
        </a:p>
      </dgm:t>
    </dgm:pt>
    <dgm:pt modelId="{06148994-68E7-44FE-86BD-2D7C7DF9DF6C}" type="pres">
      <dgm:prSet presAssocID="{AB03332E-BA95-45A4-BED2-B1C8AF179800}" presName="root" presStyleCnt="0">
        <dgm:presLayoutVars>
          <dgm:dir/>
          <dgm:resizeHandles val="exact"/>
        </dgm:presLayoutVars>
      </dgm:prSet>
      <dgm:spPr/>
    </dgm:pt>
    <dgm:pt modelId="{B18D1492-6833-4C6A-BBF3-EB78C8C9DAC4}" type="pres">
      <dgm:prSet presAssocID="{E8A934B0-796C-459A-AB9A-414D022306B8}" presName="compNode" presStyleCnt="0"/>
      <dgm:spPr/>
    </dgm:pt>
    <dgm:pt modelId="{A08EED36-B280-48F1-B8C1-8AF225878792}" type="pres">
      <dgm:prSet presAssocID="{E8A934B0-796C-459A-AB9A-414D022306B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0713AB5-24D5-4CD9-9143-B65BC37351B1}" type="pres">
      <dgm:prSet presAssocID="{E8A934B0-796C-459A-AB9A-414D022306B8}" presName="spaceRect" presStyleCnt="0"/>
      <dgm:spPr/>
    </dgm:pt>
    <dgm:pt modelId="{73956F56-E792-44C0-B74F-AB18CF29E226}" type="pres">
      <dgm:prSet presAssocID="{E8A934B0-796C-459A-AB9A-414D022306B8}" presName="textRect" presStyleLbl="revTx" presStyleIdx="0" presStyleCnt="4">
        <dgm:presLayoutVars>
          <dgm:chMax val="1"/>
          <dgm:chPref val="1"/>
        </dgm:presLayoutVars>
      </dgm:prSet>
      <dgm:spPr/>
    </dgm:pt>
    <dgm:pt modelId="{5A5B0367-88BA-4C96-B12F-E6C6391E4CEE}" type="pres">
      <dgm:prSet presAssocID="{90732FD3-2CCF-4771-AC11-DDFD5EE77558}" presName="sibTrans" presStyleCnt="0"/>
      <dgm:spPr/>
    </dgm:pt>
    <dgm:pt modelId="{E123F2BB-AC43-43F2-B9DF-27E54CECBE8A}" type="pres">
      <dgm:prSet presAssocID="{F3A4F848-F5D1-43C1-BB82-355633F9B043}" presName="compNode" presStyleCnt="0"/>
      <dgm:spPr/>
    </dgm:pt>
    <dgm:pt modelId="{5A3FAC74-BDA9-4444-9C6A-CE21358CBF8F}" type="pres">
      <dgm:prSet presAssocID="{F3A4F848-F5D1-43C1-BB82-355633F9B04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04A3A76C-7414-4EBB-9A42-2757D5E67DD0}" type="pres">
      <dgm:prSet presAssocID="{F3A4F848-F5D1-43C1-BB82-355633F9B043}" presName="spaceRect" presStyleCnt="0"/>
      <dgm:spPr/>
    </dgm:pt>
    <dgm:pt modelId="{35C03350-5C5E-499B-8D41-99E87A9C2ED0}" type="pres">
      <dgm:prSet presAssocID="{F3A4F848-F5D1-43C1-BB82-355633F9B043}" presName="textRect" presStyleLbl="revTx" presStyleIdx="1" presStyleCnt="4">
        <dgm:presLayoutVars>
          <dgm:chMax val="1"/>
          <dgm:chPref val="1"/>
        </dgm:presLayoutVars>
      </dgm:prSet>
      <dgm:spPr/>
    </dgm:pt>
    <dgm:pt modelId="{EA012CC7-F357-4954-A0FD-2EE8F807D9F0}" type="pres">
      <dgm:prSet presAssocID="{13449D8F-FB52-4C35-94FC-36F82487C917}" presName="sibTrans" presStyleCnt="0"/>
      <dgm:spPr/>
    </dgm:pt>
    <dgm:pt modelId="{FE7FC5B5-59B8-4BBD-A4EA-9E18FF2D4942}" type="pres">
      <dgm:prSet presAssocID="{7D305EB3-4DA0-402B-8B42-1ECEE0CB2933}" presName="compNode" presStyleCnt="0"/>
      <dgm:spPr/>
    </dgm:pt>
    <dgm:pt modelId="{ABC8F1B1-1E49-4CD6-B059-869D5A7E4CA2}" type="pres">
      <dgm:prSet presAssocID="{7D305EB3-4DA0-402B-8B42-1ECEE0CB293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6073C51B-1E3D-4F2E-A95B-46B9EB26EA4B}" type="pres">
      <dgm:prSet presAssocID="{7D305EB3-4DA0-402B-8B42-1ECEE0CB2933}" presName="spaceRect" presStyleCnt="0"/>
      <dgm:spPr/>
    </dgm:pt>
    <dgm:pt modelId="{25DB36E3-8478-41D8-B586-79556A00AEF9}" type="pres">
      <dgm:prSet presAssocID="{7D305EB3-4DA0-402B-8B42-1ECEE0CB2933}" presName="textRect" presStyleLbl="revTx" presStyleIdx="2" presStyleCnt="4">
        <dgm:presLayoutVars>
          <dgm:chMax val="1"/>
          <dgm:chPref val="1"/>
        </dgm:presLayoutVars>
      </dgm:prSet>
      <dgm:spPr/>
    </dgm:pt>
    <dgm:pt modelId="{B9875DA3-7779-4E1F-958B-7D8B86E17FE0}" type="pres">
      <dgm:prSet presAssocID="{DE46D427-E069-4041-B5A6-F0E963F32619}" presName="sibTrans" presStyleCnt="0"/>
      <dgm:spPr/>
    </dgm:pt>
    <dgm:pt modelId="{7A315603-D321-4E6F-A45A-F60562A2EB28}" type="pres">
      <dgm:prSet presAssocID="{C9C8F67D-FF0E-4420-B00A-03093DDCFF22}" presName="compNode" presStyleCnt="0"/>
      <dgm:spPr/>
    </dgm:pt>
    <dgm:pt modelId="{59C29D4F-C510-4BA7-A7EF-34D50ED5B62F}" type="pres">
      <dgm:prSet presAssocID="{C9C8F67D-FF0E-4420-B00A-03093DDCFF2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Success"/>
        </a:ext>
      </dgm:extLst>
    </dgm:pt>
    <dgm:pt modelId="{620D361A-DCF0-4864-8B50-14670DA3B1D1}" type="pres">
      <dgm:prSet presAssocID="{C9C8F67D-FF0E-4420-B00A-03093DDCFF22}" presName="spaceRect" presStyleCnt="0"/>
      <dgm:spPr/>
    </dgm:pt>
    <dgm:pt modelId="{2619B5AB-1A10-4C9E-90B5-A7876142E778}" type="pres">
      <dgm:prSet presAssocID="{C9C8F67D-FF0E-4420-B00A-03093DDCFF2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573EB13-2398-4FCC-B259-2420AE79B5E6}" srcId="{AB03332E-BA95-45A4-BED2-B1C8AF179800}" destId="{E8A934B0-796C-459A-AB9A-414D022306B8}" srcOrd="0" destOrd="0" parTransId="{07F84BA7-037D-4ACC-9975-2AF5E49B1D6C}" sibTransId="{90732FD3-2CCF-4771-AC11-DDFD5EE77558}"/>
    <dgm:cxn modelId="{EE7E3525-6327-4B36-A148-3C22B3280F0D}" srcId="{AB03332E-BA95-45A4-BED2-B1C8AF179800}" destId="{7D305EB3-4DA0-402B-8B42-1ECEE0CB2933}" srcOrd="2" destOrd="0" parTransId="{BF65F81D-D0F1-4BD9-9204-461D953565D7}" sibTransId="{DE46D427-E069-4041-B5A6-F0E963F32619}"/>
    <dgm:cxn modelId="{32290450-8A28-864D-8546-5BB5894D47A9}" type="presOf" srcId="{F3A4F848-F5D1-43C1-BB82-355633F9B043}" destId="{35C03350-5C5E-499B-8D41-99E87A9C2ED0}" srcOrd="0" destOrd="0" presId="urn:microsoft.com/office/officeart/2018/2/layout/IconLabelList"/>
    <dgm:cxn modelId="{5BEC2050-D0BA-3540-B7DA-AB5124006B9E}" type="presOf" srcId="{E8A934B0-796C-459A-AB9A-414D022306B8}" destId="{73956F56-E792-44C0-B74F-AB18CF29E226}" srcOrd="0" destOrd="0" presId="urn:microsoft.com/office/officeart/2018/2/layout/IconLabelList"/>
    <dgm:cxn modelId="{4A82386E-B189-411A-A2CE-8A1B65733088}" srcId="{AB03332E-BA95-45A4-BED2-B1C8AF179800}" destId="{F3A4F848-F5D1-43C1-BB82-355633F9B043}" srcOrd="1" destOrd="0" parTransId="{8E2E65F7-C084-4079-AD31-DEEE7058DA6E}" sibTransId="{13449D8F-FB52-4C35-94FC-36F82487C917}"/>
    <dgm:cxn modelId="{F22F908B-48AD-8E4B-9BEB-813A8D00EBF5}" type="presOf" srcId="{7D305EB3-4DA0-402B-8B42-1ECEE0CB2933}" destId="{25DB36E3-8478-41D8-B586-79556A00AEF9}" srcOrd="0" destOrd="0" presId="urn:microsoft.com/office/officeart/2018/2/layout/IconLabelList"/>
    <dgm:cxn modelId="{70A049BD-3130-4AD6-9595-909D78F1941C}" srcId="{AB03332E-BA95-45A4-BED2-B1C8AF179800}" destId="{C9C8F67D-FF0E-4420-B00A-03093DDCFF22}" srcOrd="3" destOrd="0" parTransId="{9088163D-5DE6-43B0-BD73-F3E633EA55D9}" sibTransId="{5CCD7E70-559B-4BB7-9436-1BB29F543F01}"/>
    <dgm:cxn modelId="{C3408DC9-FA9D-B34B-93B5-EA8DA63006F0}" type="presOf" srcId="{C9C8F67D-FF0E-4420-B00A-03093DDCFF22}" destId="{2619B5AB-1A10-4C9E-90B5-A7876142E778}" srcOrd="0" destOrd="0" presId="urn:microsoft.com/office/officeart/2018/2/layout/IconLabelList"/>
    <dgm:cxn modelId="{6BE071F7-774D-8C41-A299-AB5F8639541D}" type="presOf" srcId="{AB03332E-BA95-45A4-BED2-B1C8AF179800}" destId="{06148994-68E7-44FE-86BD-2D7C7DF9DF6C}" srcOrd="0" destOrd="0" presId="urn:microsoft.com/office/officeart/2018/2/layout/IconLabelList"/>
    <dgm:cxn modelId="{4C629F34-2380-584F-BEA1-312BABD17C8D}" type="presParOf" srcId="{06148994-68E7-44FE-86BD-2D7C7DF9DF6C}" destId="{B18D1492-6833-4C6A-BBF3-EB78C8C9DAC4}" srcOrd="0" destOrd="0" presId="urn:microsoft.com/office/officeart/2018/2/layout/IconLabelList"/>
    <dgm:cxn modelId="{A97D1D85-BE0C-4A4E-8689-027C0ED6B6E3}" type="presParOf" srcId="{B18D1492-6833-4C6A-BBF3-EB78C8C9DAC4}" destId="{A08EED36-B280-48F1-B8C1-8AF225878792}" srcOrd="0" destOrd="0" presId="urn:microsoft.com/office/officeart/2018/2/layout/IconLabelList"/>
    <dgm:cxn modelId="{7EC52F61-E41E-A042-B241-CE095C9D48B8}" type="presParOf" srcId="{B18D1492-6833-4C6A-BBF3-EB78C8C9DAC4}" destId="{70713AB5-24D5-4CD9-9143-B65BC37351B1}" srcOrd="1" destOrd="0" presId="urn:microsoft.com/office/officeart/2018/2/layout/IconLabelList"/>
    <dgm:cxn modelId="{FA03792E-3E42-7C47-B526-7BA55CCD649A}" type="presParOf" srcId="{B18D1492-6833-4C6A-BBF3-EB78C8C9DAC4}" destId="{73956F56-E792-44C0-B74F-AB18CF29E226}" srcOrd="2" destOrd="0" presId="urn:microsoft.com/office/officeart/2018/2/layout/IconLabelList"/>
    <dgm:cxn modelId="{43B635AB-A3EC-3A4E-ABDC-FA46681F5F87}" type="presParOf" srcId="{06148994-68E7-44FE-86BD-2D7C7DF9DF6C}" destId="{5A5B0367-88BA-4C96-B12F-E6C6391E4CEE}" srcOrd="1" destOrd="0" presId="urn:microsoft.com/office/officeart/2018/2/layout/IconLabelList"/>
    <dgm:cxn modelId="{13F8D047-6822-7840-87FB-D289FDCF6715}" type="presParOf" srcId="{06148994-68E7-44FE-86BD-2D7C7DF9DF6C}" destId="{E123F2BB-AC43-43F2-B9DF-27E54CECBE8A}" srcOrd="2" destOrd="0" presId="urn:microsoft.com/office/officeart/2018/2/layout/IconLabelList"/>
    <dgm:cxn modelId="{411FDE3B-BACB-C04C-98BF-44954FFA531A}" type="presParOf" srcId="{E123F2BB-AC43-43F2-B9DF-27E54CECBE8A}" destId="{5A3FAC74-BDA9-4444-9C6A-CE21358CBF8F}" srcOrd="0" destOrd="0" presId="urn:microsoft.com/office/officeart/2018/2/layout/IconLabelList"/>
    <dgm:cxn modelId="{8ACAEDAC-A705-0347-A808-95A6BE708343}" type="presParOf" srcId="{E123F2BB-AC43-43F2-B9DF-27E54CECBE8A}" destId="{04A3A76C-7414-4EBB-9A42-2757D5E67DD0}" srcOrd="1" destOrd="0" presId="urn:microsoft.com/office/officeart/2018/2/layout/IconLabelList"/>
    <dgm:cxn modelId="{CFFC064E-703F-254A-96E5-A48DEB098F15}" type="presParOf" srcId="{E123F2BB-AC43-43F2-B9DF-27E54CECBE8A}" destId="{35C03350-5C5E-499B-8D41-99E87A9C2ED0}" srcOrd="2" destOrd="0" presId="urn:microsoft.com/office/officeart/2018/2/layout/IconLabelList"/>
    <dgm:cxn modelId="{C03BD950-8925-7946-9141-9BD9CE972B8B}" type="presParOf" srcId="{06148994-68E7-44FE-86BD-2D7C7DF9DF6C}" destId="{EA012CC7-F357-4954-A0FD-2EE8F807D9F0}" srcOrd="3" destOrd="0" presId="urn:microsoft.com/office/officeart/2018/2/layout/IconLabelList"/>
    <dgm:cxn modelId="{30F11E87-C1C1-D042-A885-24AB2A77C76B}" type="presParOf" srcId="{06148994-68E7-44FE-86BD-2D7C7DF9DF6C}" destId="{FE7FC5B5-59B8-4BBD-A4EA-9E18FF2D4942}" srcOrd="4" destOrd="0" presId="urn:microsoft.com/office/officeart/2018/2/layout/IconLabelList"/>
    <dgm:cxn modelId="{F10CAE60-5B61-6546-9E00-16E532E8564E}" type="presParOf" srcId="{FE7FC5B5-59B8-4BBD-A4EA-9E18FF2D4942}" destId="{ABC8F1B1-1E49-4CD6-B059-869D5A7E4CA2}" srcOrd="0" destOrd="0" presId="urn:microsoft.com/office/officeart/2018/2/layout/IconLabelList"/>
    <dgm:cxn modelId="{3169BE46-0652-9148-B7C5-65D74CF7E0F0}" type="presParOf" srcId="{FE7FC5B5-59B8-4BBD-A4EA-9E18FF2D4942}" destId="{6073C51B-1E3D-4F2E-A95B-46B9EB26EA4B}" srcOrd="1" destOrd="0" presId="urn:microsoft.com/office/officeart/2018/2/layout/IconLabelList"/>
    <dgm:cxn modelId="{90A50EBE-AD0A-E546-BAFD-39EDC380F418}" type="presParOf" srcId="{FE7FC5B5-59B8-4BBD-A4EA-9E18FF2D4942}" destId="{25DB36E3-8478-41D8-B586-79556A00AEF9}" srcOrd="2" destOrd="0" presId="urn:microsoft.com/office/officeart/2018/2/layout/IconLabelList"/>
    <dgm:cxn modelId="{4A116D5C-3A23-B640-AD0B-B1C78FB3BF63}" type="presParOf" srcId="{06148994-68E7-44FE-86BD-2D7C7DF9DF6C}" destId="{B9875DA3-7779-4E1F-958B-7D8B86E17FE0}" srcOrd="5" destOrd="0" presId="urn:microsoft.com/office/officeart/2018/2/layout/IconLabelList"/>
    <dgm:cxn modelId="{EF4B3065-AAC7-7E45-9381-4F18884A16B9}" type="presParOf" srcId="{06148994-68E7-44FE-86BD-2D7C7DF9DF6C}" destId="{7A315603-D321-4E6F-A45A-F60562A2EB28}" srcOrd="6" destOrd="0" presId="urn:microsoft.com/office/officeart/2018/2/layout/IconLabelList"/>
    <dgm:cxn modelId="{F6A67CD7-C626-EA41-BA4D-72CB81AFA2FB}" type="presParOf" srcId="{7A315603-D321-4E6F-A45A-F60562A2EB28}" destId="{59C29D4F-C510-4BA7-A7EF-34D50ED5B62F}" srcOrd="0" destOrd="0" presId="urn:microsoft.com/office/officeart/2018/2/layout/IconLabelList"/>
    <dgm:cxn modelId="{6842762F-7915-8D43-AB26-58CE177AFF8B}" type="presParOf" srcId="{7A315603-D321-4E6F-A45A-F60562A2EB28}" destId="{620D361A-DCF0-4864-8B50-14670DA3B1D1}" srcOrd="1" destOrd="0" presId="urn:microsoft.com/office/officeart/2018/2/layout/IconLabelList"/>
    <dgm:cxn modelId="{7553ABB8-5BBA-5747-A44A-CA94E48B5E82}" type="presParOf" srcId="{7A315603-D321-4E6F-A45A-F60562A2EB28}" destId="{2619B5AB-1A10-4C9E-90B5-A7876142E77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D67C0B-3912-4A96-9687-878C1285172F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300CAFB-DA69-42B4-8D83-A5959AB1FD73}">
      <dgm:prSet/>
      <dgm:spPr/>
      <dgm:t>
        <a:bodyPr/>
        <a:lstStyle/>
        <a:p>
          <a:r>
            <a:rPr lang="en-US"/>
            <a:t>Issues management (and resolution)</a:t>
          </a:r>
        </a:p>
      </dgm:t>
    </dgm:pt>
    <dgm:pt modelId="{B7971B9E-8394-4801-BB0C-E0DDA1C6BCD5}" type="parTrans" cxnId="{B7422341-924A-4E9F-972B-3B75FEFCE4E5}">
      <dgm:prSet/>
      <dgm:spPr/>
      <dgm:t>
        <a:bodyPr/>
        <a:lstStyle/>
        <a:p>
          <a:endParaRPr lang="en-US"/>
        </a:p>
      </dgm:t>
    </dgm:pt>
    <dgm:pt modelId="{3521EDA3-CC90-481B-9AF5-6B9D4EB2EE7A}" type="sibTrans" cxnId="{B7422341-924A-4E9F-972B-3B75FEFCE4E5}">
      <dgm:prSet/>
      <dgm:spPr/>
      <dgm:t>
        <a:bodyPr/>
        <a:lstStyle/>
        <a:p>
          <a:endParaRPr lang="en-US"/>
        </a:p>
      </dgm:t>
    </dgm:pt>
    <dgm:pt modelId="{94F02B57-E85F-47C1-9374-0F8CCD932A9E}">
      <dgm:prSet/>
      <dgm:spPr/>
      <dgm:t>
        <a:bodyPr/>
        <a:lstStyle/>
        <a:p>
          <a:r>
            <a:rPr lang="en-US"/>
            <a:t>Change</a:t>
          </a:r>
        </a:p>
      </dgm:t>
    </dgm:pt>
    <dgm:pt modelId="{AD3FF3A8-9704-46B2-A7C2-28057D56DC71}" type="parTrans" cxnId="{A7EDDF6A-66AF-4161-912E-AD99BBFB85F8}">
      <dgm:prSet/>
      <dgm:spPr/>
      <dgm:t>
        <a:bodyPr/>
        <a:lstStyle/>
        <a:p>
          <a:endParaRPr lang="en-US"/>
        </a:p>
      </dgm:t>
    </dgm:pt>
    <dgm:pt modelId="{9890A8FC-01C9-4FDA-BC84-D18BD93029C9}" type="sibTrans" cxnId="{A7EDDF6A-66AF-4161-912E-AD99BBFB85F8}">
      <dgm:prSet/>
      <dgm:spPr/>
      <dgm:t>
        <a:bodyPr/>
        <a:lstStyle/>
        <a:p>
          <a:endParaRPr lang="en-US"/>
        </a:p>
      </dgm:t>
    </dgm:pt>
    <dgm:pt modelId="{89C026AD-104A-2D44-97C9-EA515B49263E}" type="pres">
      <dgm:prSet presAssocID="{43D67C0B-3912-4A96-9687-878C1285172F}" presName="Name0" presStyleCnt="0">
        <dgm:presLayoutVars>
          <dgm:dir/>
          <dgm:animLvl val="lvl"/>
          <dgm:resizeHandles val="exact"/>
        </dgm:presLayoutVars>
      </dgm:prSet>
      <dgm:spPr/>
    </dgm:pt>
    <dgm:pt modelId="{47042083-A518-7D48-8FA7-2635B873F745}" type="pres">
      <dgm:prSet presAssocID="{94F02B57-E85F-47C1-9374-0F8CCD932A9E}" presName="boxAndChildren" presStyleCnt="0"/>
      <dgm:spPr/>
    </dgm:pt>
    <dgm:pt modelId="{CC537E15-AD42-9743-9EBE-A8ADD5030FAB}" type="pres">
      <dgm:prSet presAssocID="{94F02B57-E85F-47C1-9374-0F8CCD932A9E}" presName="parentTextBox" presStyleLbl="node1" presStyleIdx="0" presStyleCnt="2"/>
      <dgm:spPr/>
    </dgm:pt>
    <dgm:pt modelId="{706C8475-BDFA-6948-9842-9025DDE53581}" type="pres">
      <dgm:prSet presAssocID="{3521EDA3-CC90-481B-9AF5-6B9D4EB2EE7A}" presName="sp" presStyleCnt="0"/>
      <dgm:spPr/>
    </dgm:pt>
    <dgm:pt modelId="{6B3C2597-2145-CC46-B37F-5AEF59D85519}" type="pres">
      <dgm:prSet presAssocID="{D300CAFB-DA69-42B4-8D83-A5959AB1FD73}" presName="arrowAndChildren" presStyleCnt="0"/>
      <dgm:spPr/>
    </dgm:pt>
    <dgm:pt modelId="{3F15EDBD-F44F-964C-96EF-D80070613A88}" type="pres">
      <dgm:prSet presAssocID="{D300CAFB-DA69-42B4-8D83-A5959AB1FD73}" presName="parentTextArrow" presStyleLbl="node1" presStyleIdx="1" presStyleCnt="2"/>
      <dgm:spPr/>
    </dgm:pt>
  </dgm:ptLst>
  <dgm:cxnLst>
    <dgm:cxn modelId="{B7422341-924A-4E9F-972B-3B75FEFCE4E5}" srcId="{43D67C0B-3912-4A96-9687-878C1285172F}" destId="{D300CAFB-DA69-42B4-8D83-A5959AB1FD73}" srcOrd="0" destOrd="0" parTransId="{B7971B9E-8394-4801-BB0C-E0DDA1C6BCD5}" sibTransId="{3521EDA3-CC90-481B-9AF5-6B9D4EB2EE7A}"/>
    <dgm:cxn modelId="{A7EDDF6A-66AF-4161-912E-AD99BBFB85F8}" srcId="{43D67C0B-3912-4A96-9687-878C1285172F}" destId="{94F02B57-E85F-47C1-9374-0F8CCD932A9E}" srcOrd="1" destOrd="0" parTransId="{AD3FF3A8-9704-46B2-A7C2-28057D56DC71}" sibTransId="{9890A8FC-01C9-4FDA-BC84-D18BD93029C9}"/>
    <dgm:cxn modelId="{1F591491-D3F4-0642-A5AC-806F4D310513}" type="presOf" srcId="{94F02B57-E85F-47C1-9374-0F8CCD932A9E}" destId="{CC537E15-AD42-9743-9EBE-A8ADD5030FAB}" srcOrd="0" destOrd="0" presId="urn:microsoft.com/office/officeart/2005/8/layout/process4"/>
    <dgm:cxn modelId="{2399E0B6-C2A4-AD41-B2B9-ED25CE2E1668}" type="presOf" srcId="{43D67C0B-3912-4A96-9687-878C1285172F}" destId="{89C026AD-104A-2D44-97C9-EA515B49263E}" srcOrd="0" destOrd="0" presId="urn:microsoft.com/office/officeart/2005/8/layout/process4"/>
    <dgm:cxn modelId="{4A6C8BBE-69F6-A549-BCEA-9DA7E72F89FA}" type="presOf" srcId="{D300CAFB-DA69-42B4-8D83-A5959AB1FD73}" destId="{3F15EDBD-F44F-964C-96EF-D80070613A88}" srcOrd="0" destOrd="0" presId="urn:microsoft.com/office/officeart/2005/8/layout/process4"/>
    <dgm:cxn modelId="{1AD44916-2FAC-9F48-B129-806ADFD85805}" type="presParOf" srcId="{89C026AD-104A-2D44-97C9-EA515B49263E}" destId="{47042083-A518-7D48-8FA7-2635B873F745}" srcOrd="0" destOrd="0" presId="urn:microsoft.com/office/officeart/2005/8/layout/process4"/>
    <dgm:cxn modelId="{5450A974-F0FA-3B4C-A63F-45857E987292}" type="presParOf" srcId="{47042083-A518-7D48-8FA7-2635B873F745}" destId="{CC537E15-AD42-9743-9EBE-A8ADD5030FAB}" srcOrd="0" destOrd="0" presId="urn:microsoft.com/office/officeart/2005/8/layout/process4"/>
    <dgm:cxn modelId="{6DC296F4-D649-E841-B06A-F4CBF2080DCF}" type="presParOf" srcId="{89C026AD-104A-2D44-97C9-EA515B49263E}" destId="{706C8475-BDFA-6948-9842-9025DDE53581}" srcOrd="1" destOrd="0" presId="urn:microsoft.com/office/officeart/2005/8/layout/process4"/>
    <dgm:cxn modelId="{60246C74-5B19-7541-9430-17B2C92A34E0}" type="presParOf" srcId="{89C026AD-104A-2D44-97C9-EA515B49263E}" destId="{6B3C2597-2145-CC46-B37F-5AEF59D85519}" srcOrd="2" destOrd="0" presId="urn:microsoft.com/office/officeart/2005/8/layout/process4"/>
    <dgm:cxn modelId="{C5676473-9EF5-504B-8A62-C2903DBE4A37}" type="presParOf" srcId="{6B3C2597-2145-CC46-B37F-5AEF59D85519}" destId="{3F15EDBD-F44F-964C-96EF-D80070613A8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AADBCD-3690-4585-907C-E9E1CE8CA53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7D60AC9-BA23-4D64-8E1F-6578F201DC91}">
      <dgm:prSet/>
      <dgm:spPr/>
      <dgm:t>
        <a:bodyPr/>
        <a:lstStyle/>
        <a:p>
          <a:r>
            <a:rPr lang="en-US"/>
            <a:t>Strategic crisis management</a:t>
          </a:r>
        </a:p>
      </dgm:t>
    </dgm:pt>
    <dgm:pt modelId="{6E22D75E-AB2C-46D9-AC32-50D4FD26FDD5}" type="parTrans" cxnId="{E5ED91B6-14E4-414D-B6EB-86BC0E3C61C0}">
      <dgm:prSet/>
      <dgm:spPr/>
      <dgm:t>
        <a:bodyPr/>
        <a:lstStyle/>
        <a:p>
          <a:endParaRPr lang="en-US"/>
        </a:p>
      </dgm:t>
    </dgm:pt>
    <dgm:pt modelId="{3424A412-FB2D-4183-ABDA-69554CAB7900}" type="sibTrans" cxnId="{E5ED91B6-14E4-414D-B6EB-86BC0E3C61C0}">
      <dgm:prSet/>
      <dgm:spPr/>
      <dgm:t>
        <a:bodyPr/>
        <a:lstStyle/>
        <a:p>
          <a:endParaRPr lang="en-US"/>
        </a:p>
      </dgm:t>
    </dgm:pt>
    <dgm:pt modelId="{6FA51BE6-9E57-4498-8429-C44C03EC02FF}">
      <dgm:prSet/>
      <dgm:spPr/>
      <dgm:t>
        <a:bodyPr/>
        <a:lstStyle/>
        <a:p>
          <a:r>
            <a:rPr lang="en-US"/>
            <a:t>Crisis communication </a:t>
          </a:r>
        </a:p>
      </dgm:t>
    </dgm:pt>
    <dgm:pt modelId="{49CE94AC-49F4-427B-B9C8-78F3BC7DCB32}" type="parTrans" cxnId="{398165AB-14E3-47E2-BEFF-7ACE7F44B479}">
      <dgm:prSet/>
      <dgm:spPr/>
      <dgm:t>
        <a:bodyPr/>
        <a:lstStyle/>
        <a:p>
          <a:endParaRPr lang="en-US"/>
        </a:p>
      </dgm:t>
    </dgm:pt>
    <dgm:pt modelId="{DA96A2DB-DD17-4149-80A4-205A4F9C467E}" type="sibTrans" cxnId="{398165AB-14E3-47E2-BEFF-7ACE7F44B479}">
      <dgm:prSet/>
      <dgm:spPr/>
      <dgm:t>
        <a:bodyPr/>
        <a:lstStyle/>
        <a:p>
          <a:endParaRPr lang="en-US"/>
        </a:p>
      </dgm:t>
    </dgm:pt>
    <dgm:pt modelId="{DC506561-B2D5-4575-B6A5-72F02C8C9DAF}" type="pres">
      <dgm:prSet presAssocID="{EAAADBCD-3690-4585-907C-E9E1CE8CA532}" presName="root" presStyleCnt="0">
        <dgm:presLayoutVars>
          <dgm:dir/>
          <dgm:resizeHandles val="exact"/>
        </dgm:presLayoutVars>
      </dgm:prSet>
      <dgm:spPr/>
    </dgm:pt>
    <dgm:pt modelId="{FEC555A5-D7DD-4DDF-AB9F-EBDE13AF0A0E}" type="pres">
      <dgm:prSet presAssocID="{E7D60AC9-BA23-4D64-8E1F-6578F201DC91}" presName="compNode" presStyleCnt="0"/>
      <dgm:spPr/>
    </dgm:pt>
    <dgm:pt modelId="{1DD45871-FEE6-4273-9519-F21745DAAE71}" type="pres">
      <dgm:prSet presAssocID="{E7D60AC9-BA23-4D64-8E1F-6578F201DC91}" presName="bgRect" presStyleLbl="bgShp" presStyleIdx="0" presStyleCnt="2"/>
      <dgm:spPr/>
    </dgm:pt>
    <dgm:pt modelId="{14A32882-0B14-494B-BE85-EEF0A0CBC94D}" type="pres">
      <dgm:prSet presAssocID="{E7D60AC9-BA23-4D64-8E1F-6578F201DC9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A8405443-AAA0-427B-9E5F-57BFA25E2C8D}" type="pres">
      <dgm:prSet presAssocID="{E7D60AC9-BA23-4D64-8E1F-6578F201DC91}" presName="spaceRect" presStyleCnt="0"/>
      <dgm:spPr/>
    </dgm:pt>
    <dgm:pt modelId="{0F3CA951-84B3-4F2A-9CC4-8EF43530812C}" type="pres">
      <dgm:prSet presAssocID="{E7D60AC9-BA23-4D64-8E1F-6578F201DC91}" presName="parTx" presStyleLbl="revTx" presStyleIdx="0" presStyleCnt="2">
        <dgm:presLayoutVars>
          <dgm:chMax val="0"/>
          <dgm:chPref val="0"/>
        </dgm:presLayoutVars>
      </dgm:prSet>
      <dgm:spPr/>
    </dgm:pt>
    <dgm:pt modelId="{D0E04E85-E8DF-4501-A0A5-B6AE6D774B00}" type="pres">
      <dgm:prSet presAssocID="{3424A412-FB2D-4183-ABDA-69554CAB7900}" presName="sibTrans" presStyleCnt="0"/>
      <dgm:spPr/>
    </dgm:pt>
    <dgm:pt modelId="{2DD9430C-5732-4B9A-B5CE-CCEAE2F1F57F}" type="pres">
      <dgm:prSet presAssocID="{6FA51BE6-9E57-4498-8429-C44C03EC02FF}" presName="compNode" presStyleCnt="0"/>
      <dgm:spPr/>
    </dgm:pt>
    <dgm:pt modelId="{31B83E36-A36B-40FA-8BD9-EE67D83F5088}" type="pres">
      <dgm:prSet presAssocID="{6FA51BE6-9E57-4498-8429-C44C03EC02FF}" presName="bgRect" presStyleLbl="bgShp" presStyleIdx="1" presStyleCnt="2"/>
      <dgm:spPr/>
    </dgm:pt>
    <dgm:pt modelId="{5E778F1D-0E3D-44BB-A642-6CBD5A7DE583}" type="pres">
      <dgm:prSet presAssocID="{6FA51BE6-9E57-4498-8429-C44C03EC02F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4F82EA71-BBD7-4810-8770-1148D0C4CB9A}" type="pres">
      <dgm:prSet presAssocID="{6FA51BE6-9E57-4498-8429-C44C03EC02FF}" presName="spaceRect" presStyleCnt="0"/>
      <dgm:spPr/>
    </dgm:pt>
    <dgm:pt modelId="{5A8A4359-7667-4E04-A20E-A4A846C6C48A}" type="pres">
      <dgm:prSet presAssocID="{6FA51BE6-9E57-4498-8429-C44C03EC02F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CE14033-B399-4A79-A662-B03585D2A8A7}" type="presOf" srcId="{EAAADBCD-3690-4585-907C-E9E1CE8CA532}" destId="{DC506561-B2D5-4575-B6A5-72F02C8C9DAF}" srcOrd="0" destOrd="0" presId="urn:microsoft.com/office/officeart/2018/2/layout/IconVerticalSolidList"/>
    <dgm:cxn modelId="{398165AB-14E3-47E2-BEFF-7ACE7F44B479}" srcId="{EAAADBCD-3690-4585-907C-E9E1CE8CA532}" destId="{6FA51BE6-9E57-4498-8429-C44C03EC02FF}" srcOrd="1" destOrd="0" parTransId="{49CE94AC-49F4-427B-B9C8-78F3BC7DCB32}" sibTransId="{DA96A2DB-DD17-4149-80A4-205A4F9C467E}"/>
    <dgm:cxn modelId="{E5ED91B6-14E4-414D-B6EB-86BC0E3C61C0}" srcId="{EAAADBCD-3690-4585-907C-E9E1CE8CA532}" destId="{E7D60AC9-BA23-4D64-8E1F-6578F201DC91}" srcOrd="0" destOrd="0" parTransId="{6E22D75E-AB2C-46D9-AC32-50D4FD26FDD5}" sibTransId="{3424A412-FB2D-4183-ABDA-69554CAB7900}"/>
    <dgm:cxn modelId="{8932F5BF-CC0D-4C13-8ACB-DFC78186AF4D}" type="presOf" srcId="{6FA51BE6-9E57-4498-8429-C44C03EC02FF}" destId="{5A8A4359-7667-4E04-A20E-A4A846C6C48A}" srcOrd="0" destOrd="0" presId="urn:microsoft.com/office/officeart/2018/2/layout/IconVerticalSolidList"/>
    <dgm:cxn modelId="{4181F9F3-B948-48FA-87C3-FEE69FF25DD4}" type="presOf" srcId="{E7D60AC9-BA23-4D64-8E1F-6578F201DC91}" destId="{0F3CA951-84B3-4F2A-9CC4-8EF43530812C}" srcOrd="0" destOrd="0" presId="urn:microsoft.com/office/officeart/2018/2/layout/IconVerticalSolidList"/>
    <dgm:cxn modelId="{0FAE39CF-8C62-4B4A-9F9D-389040070B91}" type="presParOf" srcId="{DC506561-B2D5-4575-B6A5-72F02C8C9DAF}" destId="{FEC555A5-D7DD-4DDF-AB9F-EBDE13AF0A0E}" srcOrd="0" destOrd="0" presId="urn:microsoft.com/office/officeart/2018/2/layout/IconVerticalSolidList"/>
    <dgm:cxn modelId="{712FE955-16D7-45FD-B16A-9C7AD3E76641}" type="presParOf" srcId="{FEC555A5-D7DD-4DDF-AB9F-EBDE13AF0A0E}" destId="{1DD45871-FEE6-4273-9519-F21745DAAE71}" srcOrd="0" destOrd="0" presId="urn:microsoft.com/office/officeart/2018/2/layout/IconVerticalSolidList"/>
    <dgm:cxn modelId="{E6358DF7-E1F6-41DB-BCA7-553409411742}" type="presParOf" srcId="{FEC555A5-D7DD-4DDF-AB9F-EBDE13AF0A0E}" destId="{14A32882-0B14-494B-BE85-EEF0A0CBC94D}" srcOrd="1" destOrd="0" presId="urn:microsoft.com/office/officeart/2018/2/layout/IconVerticalSolidList"/>
    <dgm:cxn modelId="{DCAE2B0D-AFE0-4E5C-AEB4-25050163F200}" type="presParOf" srcId="{FEC555A5-D7DD-4DDF-AB9F-EBDE13AF0A0E}" destId="{A8405443-AAA0-427B-9E5F-57BFA25E2C8D}" srcOrd="2" destOrd="0" presId="urn:microsoft.com/office/officeart/2018/2/layout/IconVerticalSolidList"/>
    <dgm:cxn modelId="{769F234E-C3AC-44A9-B8B4-1F9AE5AE9DA6}" type="presParOf" srcId="{FEC555A5-D7DD-4DDF-AB9F-EBDE13AF0A0E}" destId="{0F3CA951-84B3-4F2A-9CC4-8EF43530812C}" srcOrd="3" destOrd="0" presId="urn:microsoft.com/office/officeart/2018/2/layout/IconVerticalSolidList"/>
    <dgm:cxn modelId="{76D2A37C-5D28-45F2-8785-89D7F49B1E42}" type="presParOf" srcId="{DC506561-B2D5-4575-B6A5-72F02C8C9DAF}" destId="{D0E04E85-E8DF-4501-A0A5-B6AE6D774B00}" srcOrd="1" destOrd="0" presId="urn:microsoft.com/office/officeart/2018/2/layout/IconVerticalSolidList"/>
    <dgm:cxn modelId="{5AC61351-34EB-4956-8DDD-EC11D00E87A8}" type="presParOf" srcId="{DC506561-B2D5-4575-B6A5-72F02C8C9DAF}" destId="{2DD9430C-5732-4B9A-B5CE-CCEAE2F1F57F}" srcOrd="2" destOrd="0" presId="urn:microsoft.com/office/officeart/2018/2/layout/IconVerticalSolidList"/>
    <dgm:cxn modelId="{D559F932-D799-418A-B507-2DE18B3C210A}" type="presParOf" srcId="{2DD9430C-5732-4B9A-B5CE-CCEAE2F1F57F}" destId="{31B83E36-A36B-40FA-8BD9-EE67D83F5088}" srcOrd="0" destOrd="0" presId="urn:microsoft.com/office/officeart/2018/2/layout/IconVerticalSolidList"/>
    <dgm:cxn modelId="{FC6DFA6C-4A05-4E8A-A702-7624AC939C7A}" type="presParOf" srcId="{2DD9430C-5732-4B9A-B5CE-CCEAE2F1F57F}" destId="{5E778F1D-0E3D-44BB-A642-6CBD5A7DE583}" srcOrd="1" destOrd="0" presId="urn:microsoft.com/office/officeart/2018/2/layout/IconVerticalSolidList"/>
    <dgm:cxn modelId="{0E24EFA1-1E2C-4B56-BC19-DEC06A6D487D}" type="presParOf" srcId="{2DD9430C-5732-4B9A-B5CE-CCEAE2F1F57F}" destId="{4F82EA71-BBD7-4810-8770-1148D0C4CB9A}" srcOrd="2" destOrd="0" presId="urn:microsoft.com/office/officeart/2018/2/layout/IconVerticalSolidList"/>
    <dgm:cxn modelId="{E341447C-85F5-415F-A438-6E047BF28479}" type="presParOf" srcId="{2DD9430C-5732-4B9A-B5CE-CCEAE2F1F57F}" destId="{5A8A4359-7667-4E04-A20E-A4A846C6C4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19A2F9-0B0E-46A4-A2E6-B5128B83D028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7313B4-5DE0-48F7-AF0E-68AB22098875}">
      <dgm:prSet/>
      <dgm:spPr/>
      <dgm:t>
        <a:bodyPr/>
        <a:lstStyle/>
        <a:p>
          <a:r>
            <a:rPr lang="en-US" dirty="0"/>
            <a:t>1.</a:t>
          </a:r>
        </a:p>
        <a:p>
          <a:r>
            <a:rPr lang="en-US" dirty="0"/>
            <a:t>Post crisis-reviews</a:t>
          </a:r>
        </a:p>
      </dgm:t>
    </dgm:pt>
    <dgm:pt modelId="{3C8B319C-298E-4AB4-8B48-CDD96B3432CD}" type="parTrans" cxnId="{1AE217A2-E575-4B11-9DD8-A17AB1DC2C63}">
      <dgm:prSet/>
      <dgm:spPr/>
      <dgm:t>
        <a:bodyPr/>
        <a:lstStyle/>
        <a:p>
          <a:endParaRPr lang="en-US"/>
        </a:p>
      </dgm:t>
    </dgm:pt>
    <dgm:pt modelId="{8696A35A-0766-4A46-8F06-61D5265EA29A}" type="sibTrans" cxnId="{1AE217A2-E575-4B11-9DD8-A17AB1DC2C63}">
      <dgm:prSet/>
      <dgm:spPr/>
      <dgm:t>
        <a:bodyPr/>
        <a:lstStyle/>
        <a:p>
          <a:endParaRPr lang="en-US"/>
        </a:p>
      </dgm:t>
    </dgm:pt>
    <dgm:pt modelId="{8EDADB32-D474-4735-AB08-6EC0B027AA06}">
      <dgm:prSet/>
      <dgm:spPr/>
      <dgm:t>
        <a:bodyPr/>
        <a:lstStyle/>
        <a:p>
          <a:r>
            <a:rPr lang="en-US" dirty="0"/>
            <a:t>2.</a:t>
          </a:r>
        </a:p>
        <a:p>
          <a:r>
            <a:rPr lang="en-US" dirty="0"/>
            <a:t>Identifying and learning lessons (performance improvement)</a:t>
          </a:r>
        </a:p>
      </dgm:t>
    </dgm:pt>
    <dgm:pt modelId="{22829EA9-3E02-4F48-BF93-0B3DB9400846}" type="parTrans" cxnId="{99F4B7F4-0298-4A31-82CA-58826EA07DE8}">
      <dgm:prSet/>
      <dgm:spPr/>
      <dgm:t>
        <a:bodyPr/>
        <a:lstStyle/>
        <a:p>
          <a:endParaRPr lang="en-US"/>
        </a:p>
      </dgm:t>
    </dgm:pt>
    <dgm:pt modelId="{E9AE8C8A-1B20-4E5B-92C3-9AC2630FF6FF}" type="sibTrans" cxnId="{99F4B7F4-0298-4A31-82CA-58826EA07DE8}">
      <dgm:prSet/>
      <dgm:spPr/>
      <dgm:t>
        <a:bodyPr/>
        <a:lstStyle/>
        <a:p>
          <a:endParaRPr lang="en-US"/>
        </a:p>
      </dgm:t>
    </dgm:pt>
    <dgm:pt modelId="{4C22DFD8-7840-4F74-9C61-2D589A1192F7}">
      <dgm:prSet/>
      <dgm:spPr/>
      <dgm:t>
        <a:bodyPr/>
        <a:lstStyle/>
        <a:p>
          <a:r>
            <a:rPr lang="en-US" dirty="0"/>
            <a:t>3.</a:t>
          </a:r>
        </a:p>
        <a:p>
          <a:r>
            <a:rPr lang="en-US" dirty="0"/>
            <a:t>Rebuilding trust/reputation</a:t>
          </a:r>
        </a:p>
      </dgm:t>
    </dgm:pt>
    <dgm:pt modelId="{32B75DCA-BAE8-47D2-99E4-AEC3F295333D}" type="parTrans" cxnId="{1F015A60-8145-4498-A497-D5AF5528A1FE}">
      <dgm:prSet/>
      <dgm:spPr/>
      <dgm:t>
        <a:bodyPr/>
        <a:lstStyle/>
        <a:p>
          <a:endParaRPr lang="en-US"/>
        </a:p>
      </dgm:t>
    </dgm:pt>
    <dgm:pt modelId="{47BDA00B-D459-482E-9923-EC4040B2296C}" type="sibTrans" cxnId="{1F015A60-8145-4498-A497-D5AF5528A1FE}">
      <dgm:prSet/>
      <dgm:spPr/>
      <dgm:t>
        <a:bodyPr/>
        <a:lstStyle/>
        <a:p>
          <a:endParaRPr lang="en-US"/>
        </a:p>
      </dgm:t>
    </dgm:pt>
    <dgm:pt modelId="{5F8038F1-21B7-42F3-953E-223CE8FC60DA}">
      <dgm:prSet/>
      <dgm:spPr/>
      <dgm:t>
        <a:bodyPr/>
        <a:lstStyle/>
        <a:p>
          <a:r>
            <a:rPr lang="en-US" dirty="0"/>
            <a:t>4.</a:t>
          </a:r>
        </a:p>
        <a:p>
          <a:r>
            <a:rPr lang="en-US" dirty="0"/>
            <a:t>Organizational/strategic change</a:t>
          </a:r>
        </a:p>
      </dgm:t>
    </dgm:pt>
    <dgm:pt modelId="{5378532A-F3F0-4FD1-A795-B95DCFD5442F}" type="parTrans" cxnId="{519FB5BD-220D-446C-8578-C773D655D5DB}">
      <dgm:prSet/>
      <dgm:spPr/>
      <dgm:t>
        <a:bodyPr/>
        <a:lstStyle/>
        <a:p>
          <a:endParaRPr lang="en-US"/>
        </a:p>
      </dgm:t>
    </dgm:pt>
    <dgm:pt modelId="{FCB82569-B9F4-41CB-8643-740310878BAB}" type="sibTrans" cxnId="{519FB5BD-220D-446C-8578-C773D655D5DB}">
      <dgm:prSet/>
      <dgm:spPr/>
      <dgm:t>
        <a:bodyPr/>
        <a:lstStyle/>
        <a:p>
          <a:endParaRPr lang="en-US"/>
        </a:p>
      </dgm:t>
    </dgm:pt>
    <dgm:pt modelId="{192AAFED-C278-334C-9F67-D592C34085F8}" type="pres">
      <dgm:prSet presAssocID="{7619A2F9-0B0E-46A4-A2E6-B5128B83D028}" presName="matrix" presStyleCnt="0">
        <dgm:presLayoutVars>
          <dgm:chMax val="1"/>
          <dgm:dir/>
          <dgm:resizeHandles val="exact"/>
        </dgm:presLayoutVars>
      </dgm:prSet>
      <dgm:spPr/>
    </dgm:pt>
    <dgm:pt modelId="{52E67C3F-02EB-D54A-AD8C-1877ACA21040}" type="pres">
      <dgm:prSet presAssocID="{7619A2F9-0B0E-46A4-A2E6-B5128B83D028}" presName="diamond" presStyleLbl="bgShp" presStyleIdx="0" presStyleCnt="1"/>
      <dgm:spPr/>
    </dgm:pt>
    <dgm:pt modelId="{E480C3BF-9287-414D-9D14-495B241EF422}" type="pres">
      <dgm:prSet presAssocID="{7619A2F9-0B0E-46A4-A2E6-B5128B83D02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384BC95-DAFB-7E45-8076-FEFC689DD564}" type="pres">
      <dgm:prSet presAssocID="{7619A2F9-0B0E-46A4-A2E6-B5128B83D02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18D3980-5CA9-4042-966C-5E40B43D63C0}" type="pres">
      <dgm:prSet presAssocID="{7619A2F9-0B0E-46A4-A2E6-B5128B83D02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6F418B8-9408-5A49-880D-399EF90403C1}" type="pres">
      <dgm:prSet presAssocID="{7619A2F9-0B0E-46A4-A2E6-B5128B83D02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291E71A-8280-2A4B-A7DA-5244B3F8BFC3}" type="presOf" srcId="{5F8038F1-21B7-42F3-953E-223CE8FC60DA}" destId="{C6F418B8-9408-5A49-880D-399EF90403C1}" srcOrd="0" destOrd="0" presId="urn:microsoft.com/office/officeart/2005/8/layout/matrix3"/>
    <dgm:cxn modelId="{1AE46235-7AD9-D74B-89F4-9A4A6534F512}" type="presOf" srcId="{4C22DFD8-7840-4F74-9C61-2D589A1192F7}" destId="{118D3980-5CA9-4042-966C-5E40B43D63C0}" srcOrd="0" destOrd="0" presId="urn:microsoft.com/office/officeart/2005/8/layout/matrix3"/>
    <dgm:cxn modelId="{00F93F3A-8E3E-1249-85DA-45259DF23F77}" type="presOf" srcId="{7619A2F9-0B0E-46A4-A2E6-B5128B83D028}" destId="{192AAFED-C278-334C-9F67-D592C34085F8}" srcOrd="0" destOrd="0" presId="urn:microsoft.com/office/officeart/2005/8/layout/matrix3"/>
    <dgm:cxn modelId="{1F015A60-8145-4498-A497-D5AF5528A1FE}" srcId="{7619A2F9-0B0E-46A4-A2E6-B5128B83D028}" destId="{4C22DFD8-7840-4F74-9C61-2D589A1192F7}" srcOrd="2" destOrd="0" parTransId="{32B75DCA-BAE8-47D2-99E4-AEC3F295333D}" sibTransId="{47BDA00B-D459-482E-9923-EC4040B2296C}"/>
    <dgm:cxn modelId="{6EC99F78-E2ED-AD4C-BF47-9ABD8F4A5C75}" type="presOf" srcId="{8EDADB32-D474-4735-AB08-6EC0B027AA06}" destId="{B384BC95-DAFB-7E45-8076-FEFC689DD564}" srcOrd="0" destOrd="0" presId="urn:microsoft.com/office/officeart/2005/8/layout/matrix3"/>
    <dgm:cxn modelId="{1AE217A2-E575-4B11-9DD8-A17AB1DC2C63}" srcId="{7619A2F9-0B0E-46A4-A2E6-B5128B83D028}" destId="{C87313B4-5DE0-48F7-AF0E-68AB22098875}" srcOrd="0" destOrd="0" parTransId="{3C8B319C-298E-4AB4-8B48-CDD96B3432CD}" sibTransId="{8696A35A-0766-4A46-8F06-61D5265EA29A}"/>
    <dgm:cxn modelId="{519FB5BD-220D-446C-8578-C773D655D5DB}" srcId="{7619A2F9-0B0E-46A4-A2E6-B5128B83D028}" destId="{5F8038F1-21B7-42F3-953E-223CE8FC60DA}" srcOrd="3" destOrd="0" parTransId="{5378532A-F3F0-4FD1-A795-B95DCFD5442F}" sibTransId="{FCB82569-B9F4-41CB-8643-740310878BAB}"/>
    <dgm:cxn modelId="{99F4B7F4-0298-4A31-82CA-58826EA07DE8}" srcId="{7619A2F9-0B0E-46A4-A2E6-B5128B83D028}" destId="{8EDADB32-D474-4735-AB08-6EC0B027AA06}" srcOrd="1" destOrd="0" parTransId="{22829EA9-3E02-4F48-BF93-0B3DB9400846}" sibTransId="{E9AE8C8A-1B20-4E5B-92C3-9AC2630FF6FF}"/>
    <dgm:cxn modelId="{0C3BE9F5-03BE-2E45-B6E9-5617C04ABB66}" type="presOf" srcId="{C87313B4-5DE0-48F7-AF0E-68AB22098875}" destId="{E480C3BF-9287-414D-9D14-495B241EF422}" srcOrd="0" destOrd="0" presId="urn:microsoft.com/office/officeart/2005/8/layout/matrix3"/>
    <dgm:cxn modelId="{871B7FA2-4832-B541-9664-F42F6F9318CF}" type="presParOf" srcId="{192AAFED-C278-334C-9F67-D592C34085F8}" destId="{52E67C3F-02EB-D54A-AD8C-1877ACA21040}" srcOrd="0" destOrd="0" presId="urn:microsoft.com/office/officeart/2005/8/layout/matrix3"/>
    <dgm:cxn modelId="{5EE879C7-4838-A743-BA70-C80199DEECF1}" type="presParOf" srcId="{192AAFED-C278-334C-9F67-D592C34085F8}" destId="{E480C3BF-9287-414D-9D14-495B241EF422}" srcOrd="1" destOrd="0" presId="urn:microsoft.com/office/officeart/2005/8/layout/matrix3"/>
    <dgm:cxn modelId="{343F31D8-4604-7248-AA23-9692E46FFF8F}" type="presParOf" srcId="{192AAFED-C278-334C-9F67-D592C34085F8}" destId="{B384BC95-DAFB-7E45-8076-FEFC689DD564}" srcOrd="2" destOrd="0" presId="urn:microsoft.com/office/officeart/2005/8/layout/matrix3"/>
    <dgm:cxn modelId="{B58C7B8A-BEC2-0844-8C3C-A88DD75805FC}" type="presParOf" srcId="{192AAFED-C278-334C-9F67-D592C34085F8}" destId="{118D3980-5CA9-4042-966C-5E40B43D63C0}" srcOrd="3" destOrd="0" presId="urn:microsoft.com/office/officeart/2005/8/layout/matrix3"/>
    <dgm:cxn modelId="{667A1DFA-6090-4745-BA52-0ED27C5C2FD9}" type="presParOf" srcId="{192AAFED-C278-334C-9F67-D592C34085F8}" destId="{C6F418B8-9408-5A49-880D-399EF90403C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C5564-EEED-644E-9A08-20FF8A51C428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Insiden</a:t>
          </a:r>
          <a:endParaRPr lang="en-US" sz="3800" kern="1200" dirty="0"/>
        </a:p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Isu</a:t>
          </a:r>
          <a:endParaRPr lang="en-US" sz="3800" kern="1200" dirty="0"/>
        </a:p>
      </dsp:txBody>
      <dsp:txXfrm>
        <a:off x="57787" y="1395494"/>
        <a:ext cx="2665308" cy="1560349"/>
      </dsp:txXfrm>
    </dsp:sp>
    <dsp:sp modelId="{E41F4284-7981-C544-AAAD-24118C5BDCCC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047880" y="1970146"/>
        <a:ext cx="409940" cy="411044"/>
      </dsp:txXfrm>
    </dsp:sp>
    <dsp:sp modelId="{7244EB68-D01D-6741-BDA5-6780182C761E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Krisis</a:t>
          </a:r>
          <a:endParaRPr lang="en-US" sz="3800" kern="1200" dirty="0"/>
        </a:p>
      </dsp:txBody>
      <dsp:txXfrm>
        <a:off x="3925145" y="1395494"/>
        <a:ext cx="2665308" cy="1560349"/>
      </dsp:txXfrm>
    </dsp:sp>
    <dsp:sp modelId="{C6BD24BA-03C5-7446-9B82-E64E0D88F5C4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915239" y="1970146"/>
        <a:ext cx="409940" cy="411044"/>
      </dsp:txXfrm>
    </dsp:sp>
    <dsp:sp modelId="{A5971EF9-8616-8041-B95B-609A13D91388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Recovery (</a:t>
          </a:r>
          <a:r>
            <a:rPr lang="en-US" sz="3800" kern="1200" dirty="0" err="1"/>
            <a:t>Pemulihan</a:t>
          </a:r>
          <a:r>
            <a:rPr lang="en-US" sz="3800" kern="1200" dirty="0"/>
            <a:t>)</a:t>
          </a:r>
        </a:p>
      </dsp:txBody>
      <dsp:txXfrm>
        <a:off x="7792503" y="1395494"/>
        <a:ext cx="2665308" cy="1560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EED36-B280-48F1-B8C1-8AF225878792}">
      <dsp:nvSpPr>
        <dsp:cNvPr id="0" name=""/>
        <dsp:cNvSpPr/>
      </dsp:nvSpPr>
      <dsp:spPr>
        <a:xfrm>
          <a:off x="1102318" y="323286"/>
          <a:ext cx="1214045" cy="12140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56F56-E792-44C0-B74F-AB18CF29E226}">
      <dsp:nvSpPr>
        <dsp:cNvPr id="0" name=""/>
        <dsp:cNvSpPr/>
      </dsp:nvSpPr>
      <dsp:spPr>
        <a:xfrm>
          <a:off x="360401" y="1891136"/>
          <a:ext cx="26978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Maintain: Being good at the day job and delivering on your brand promise</a:t>
          </a:r>
        </a:p>
      </dsp:txBody>
      <dsp:txXfrm>
        <a:off x="360401" y="1891136"/>
        <a:ext cx="2697879" cy="720000"/>
      </dsp:txXfrm>
    </dsp:sp>
    <dsp:sp modelId="{5A3FAC74-BDA9-4444-9C6A-CE21358CBF8F}">
      <dsp:nvSpPr>
        <dsp:cNvPr id="0" name=""/>
        <dsp:cNvSpPr/>
      </dsp:nvSpPr>
      <dsp:spPr>
        <a:xfrm>
          <a:off x="4272326" y="323286"/>
          <a:ext cx="1214045" cy="12140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03350-5C5E-499B-8D41-99E87A9C2ED0}">
      <dsp:nvSpPr>
        <dsp:cNvPr id="0" name=""/>
        <dsp:cNvSpPr/>
      </dsp:nvSpPr>
      <dsp:spPr>
        <a:xfrm>
          <a:off x="3530409" y="1891136"/>
          <a:ext cx="26978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Enhance: Excellence in delivery, plus specific initiatives, decisions, changes and announcements</a:t>
          </a:r>
        </a:p>
      </dsp:txBody>
      <dsp:txXfrm>
        <a:off x="3530409" y="1891136"/>
        <a:ext cx="2697879" cy="720000"/>
      </dsp:txXfrm>
    </dsp:sp>
    <dsp:sp modelId="{ABC8F1B1-1E49-4CD6-B059-869D5A7E4CA2}">
      <dsp:nvSpPr>
        <dsp:cNvPr id="0" name=""/>
        <dsp:cNvSpPr/>
      </dsp:nvSpPr>
      <dsp:spPr>
        <a:xfrm>
          <a:off x="1102318" y="3285606"/>
          <a:ext cx="1214045" cy="12140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B36E3-8478-41D8-B586-79556A00AEF9}">
      <dsp:nvSpPr>
        <dsp:cNvPr id="0" name=""/>
        <dsp:cNvSpPr/>
      </dsp:nvSpPr>
      <dsp:spPr>
        <a:xfrm>
          <a:off x="360401" y="4853456"/>
          <a:ext cx="26978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Protect: Making sure your organization is as </a:t>
          </a:r>
          <a:r>
            <a:rPr lang="en-US" sz="1500" kern="1200" dirty="0" err="1"/>
            <a:t>resilients</a:t>
          </a:r>
          <a:r>
            <a:rPr lang="en-US" sz="1500" kern="1200" dirty="0"/>
            <a:t> as possible. </a:t>
          </a:r>
        </a:p>
      </dsp:txBody>
      <dsp:txXfrm>
        <a:off x="360401" y="4853456"/>
        <a:ext cx="2697879" cy="720000"/>
      </dsp:txXfrm>
    </dsp:sp>
    <dsp:sp modelId="{59C29D4F-C510-4BA7-A7EF-34D50ED5B62F}">
      <dsp:nvSpPr>
        <dsp:cNvPr id="0" name=""/>
        <dsp:cNvSpPr/>
      </dsp:nvSpPr>
      <dsp:spPr>
        <a:xfrm>
          <a:off x="4272326" y="3285606"/>
          <a:ext cx="1214045" cy="12140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9B5AB-1A10-4C9E-90B5-A7876142E778}">
      <dsp:nvSpPr>
        <dsp:cNvPr id="0" name=""/>
        <dsp:cNvSpPr/>
      </dsp:nvSpPr>
      <dsp:spPr>
        <a:xfrm>
          <a:off x="3530409" y="4853456"/>
          <a:ext cx="26978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Utilise</a:t>
          </a:r>
          <a:r>
            <a:rPr lang="en-US" sz="1500" kern="1200" dirty="0"/>
            <a:t>: A good reputation should be utilized for the achievement of strategic goals.</a:t>
          </a:r>
        </a:p>
      </dsp:txBody>
      <dsp:txXfrm>
        <a:off x="3530409" y="4853456"/>
        <a:ext cx="2697879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37E15-AD42-9743-9EBE-A8ADD5030FAB}">
      <dsp:nvSpPr>
        <dsp:cNvPr id="0" name=""/>
        <dsp:cNvSpPr/>
      </dsp:nvSpPr>
      <dsp:spPr>
        <a:xfrm>
          <a:off x="0" y="3558996"/>
          <a:ext cx="6588691" cy="233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Change</a:t>
          </a:r>
        </a:p>
      </dsp:txBody>
      <dsp:txXfrm>
        <a:off x="0" y="3558996"/>
        <a:ext cx="6588691" cy="2335087"/>
      </dsp:txXfrm>
    </dsp:sp>
    <dsp:sp modelId="{3F15EDBD-F44F-964C-96EF-D80070613A88}">
      <dsp:nvSpPr>
        <dsp:cNvPr id="0" name=""/>
        <dsp:cNvSpPr/>
      </dsp:nvSpPr>
      <dsp:spPr>
        <a:xfrm rot="10800000">
          <a:off x="0" y="2659"/>
          <a:ext cx="6588691" cy="3591364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Issues management (and resolution)</a:t>
          </a:r>
        </a:p>
      </dsp:txBody>
      <dsp:txXfrm rot="10800000">
        <a:off x="0" y="2659"/>
        <a:ext cx="6588691" cy="23335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45871-FEE6-4273-9519-F21745DAAE71}">
      <dsp:nvSpPr>
        <dsp:cNvPr id="0" name=""/>
        <dsp:cNvSpPr/>
      </dsp:nvSpPr>
      <dsp:spPr>
        <a:xfrm>
          <a:off x="0" y="958220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A32882-0B14-494B-BE85-EEF0A0CBC94D}">
      <dsp:nvSpPr>
        <dsp:cNvPr id="0" name=""/>
        <dsp:cNvSpPr/>
      </dsp:nvSpPr>
      <dsp:spPr>
        <a:xfrm>
          <a:off x="535129" y="1356250"/>
          <a:ext cx="972962" cy="972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CA951-84B3-4F2A-9CC4-8EF43530812C}">
      <dsp:nvSpPr>
        <dsp:cNvPr id="0" name=""/>
        <dsp:cNvSpPr/>
      </dsp:nvSpPr>
      <dsp:spPr>
        <a:xfrm>
          <a:off x="2043221" y="958220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Strategic crisis management</a:t>
          </a:r>
        </a:p>
      </dsp:txBody>
      <dsp:txXfrm>
        <a:off x="2043221" y="958220"/>
        <a:ext cx="4545469" cy="1769022"/>
      </dsp:txXfrm>
    </dsp:sp>
    <dsp:sp modelId="{31B83E36-A36B-40FA-8BD9-EE67D83F5088}">
      <dsp:nvSpPr>
        <dsp:cNvPr id="0" name=""/>
        <dsp:cNvSpPr/>
      </dsp:nvSpPr>
      <dsp:spPr>
        <a:xfrm>
          <a:off x="0" y="3169499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778F1D-0E3D-44BB-A642-6CBD5A7DE583}">
      <dsp:nvSpPr>
        <dsp:cNvPr id="0" name=""/>
        <dsp:cNvSpPr/>
      </dsp:nvSpPr>
      <dsp:spPr>
        <a:xfrm>
          <a:off x="535129" y="3567529"/>
          <a:ext cx="972962" cy="972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A4359-7667-4E04-A20E-A4A846C6C48A}">
      <dsp:nvSpPr>
        <dsp:cNvPr id="0" name=""/>
        <dsp:cNvSpPr/>
      </dsp:nvSpPr>
      <dsp:spPr>
        <a:xfrm>
          <a:off x="2043221" y="3169499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Crisis communication </a:t>
          </a:r>
        </a:p>
      </dsp:txBody>
      <dsp:txXfrm>
        <a:off x="2043221" y="3169499"/>
        <a:ext cx="4545469" cy="17690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67C3F-02EB-D54A-AD8C-1877ACA21040}">
      <dsp:nvSpPr>
        <dsp:cNvPr id="0" name=""/>
        <dsp:cNvSpPr/>
      </dsp:nvSpPr>
      <dsp:spPr>
        <a:xfrm>
          <a:off x="671650" y="0"/>
          <a:ext cx="5896743" cy="589674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0C3BF-9287-414D-9D14-495B241EF422}">
      <dsp:nvSpPr>
        <dsp:cNvPr id="0" name=""/>
        <dsp:cNvSpPr/>
      </dsp:nvSpPr>
      <dsp:spPr>
        <a:xfrm>
          <a:off x="1231840" y="560190"/>
          <a:ext cx="2299729" cy="22997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Post crisis-reviews</a:t>
          </a:r>
        </a:p>
      </dsp:txBody>
      <dsp:txXfrm>
        <a:off x="1344104" y="672454"/>
        <a:ext cx="2075201" cy="2075201"/>
      </dsp:txXfrm>
    </dsp:sp>
    <dsp:sp modelId="{B384BC95-DAFB-7E45-8076-FEFC689DD564}">
      <dsp:nvSpPr>
        <dsp:cNvPr id="0" name=""/>
        <dsp:cNvSpPr/>
      </dsp:nvSpPr>
      <dsp:spPr>
        <a:xfrm>
          <a:off x="3708472" y="560190"/>
          <a:ext cx="2299729" cy="22997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Identifying and learning lessons (performance improvement)</a:t>
          </a:r>
        </a:p>
      </dsp:txBody>
      <dsp:txXfrm>
        <a:off x="3820736" y="672454"/>
        <a:ext cx="2075201" cy="2075201"/>
      </dsp:txXfrm>
    </dsp:sp>
    <dsp:sp modelId="{118D3980-5CA9-4042-966C-5E40B43D63C0}">
      <dsp:nvSpPr>
        <dsp:cNvPr id="0" name=""/>
        <dsp:cNvSpPr/>
      </dsp:nvSpPr>
      <dsp:spPr>
        <a:xfrm>
          <a:off x="1231840" y="3036822"/>
          <a:ext cx="2299729" cy="22997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Rebuilding trust/reputation</a:t>
          </a:r>
        </a:p>
      </dsp:txBody>
      <dsp:txXfrm>
        <a:off x="1344104" y="3149086"/>
        <a:ext cx="2075201" cy="2075201"/>
      </dsp:txXfrm>
    </dsp:sp>
    <dsp:sp modelId="{C6F418B8-9408-5A49-880D-399EF90403C1}">
      <dsp:nvSpPr>
        <dsp:cNvPr id="0" name=""/>
        <dsp:cNvSpPr/>
      </dsp:nvSpPr>
      <dsp:spPr>
        <a:xfrm>
          <a:off x="3708472" y="3036822"/>
          <a:ext cx="2299729" cy="22997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4.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Organizational/strategic change</a:t>
          </a:r>
        </a:p>
      </dsp:txBody>
      <dsp:txXfrm>
        <a:off x="3820736" y="3149086"/>
        <a:ext cx="2075201" cy="207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0902-A67D-1448-9787-2FA1AAC06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A0B1A-0DFA-E54F-B6B8-A0CD699B8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006EB-6DA1-A74E-87C9-D52CB989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97CBE-8B9E-4444-A547-AAB3A863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7380F-72C2-7846-B70F-C0D9DEF33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3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5EEE-F08F-E042-AD72-B9E3C159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E8B2D-CF97-C64A-B765-35AA60ED9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BC2BB-E5E5-C24D-A397-946BF2F89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C5B3C-AE6A-DC40-9982-2D53E01F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64D31-132E-8C46-8456-D3A7264B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8A364D-E839-F743-80D1-118E196FA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98AA8-24AD-0B46-998A-305ABE8D3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9F311-680A-A04E-A33A-90DB67EC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46130-98A4-2247-BD68-46C13D39F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1E93-C490-9449-BD6C-52C54F76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9B2C-FE13-314A-BB2D-130DC2D8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DB3F9-4E1C-F742-8117-06DBDFDE2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C4149-A842-EF46-9C57-94BC46DC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CB690-E66E-7D45-BE87-21C0D6F8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5D8DA-63AB-4D4C-8A4F-D380F745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0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2425-4651-1145-ABF9-8E8B9DE9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C9813-A717-2247-8EBE-28AD7B031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17726-799D-744B-AF94-CEBD1331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31BD9-13A0-F642-AE1D-9D7B7CD04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95257-C504-7944-8515-4BF1B2B2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5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E4213-BB34-C742-A031-58E15E11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384B8-7588-F145-AD40-4CAC21760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FFCF89-9CE5-A14B-900B-02B72316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A9B19-6616-8D48-BCE9-FBD8F69C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D30F1-F274-B44D-B200-0B6A2762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DB16D-3A38-F442-A332-7F51C314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9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A9D50-09CD-B749-ACB1-063A790E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0A460-7D7D-DA4C-885C-A366975C5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6BA6A-3C90-3545-BDD7-18DADEEDB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40726-3AF5-EF47-BBC7-3A659935B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F5DCA3-90D6-6147-8E4B-02F40940F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313D99-D6C3-CA46-880B-2738C0C4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CDC53-821F-EC48-A679-195086995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E1EC1-08EF-A04B-8E02-CBD41A4C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7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6303-AE9D-3A43-AD5B-744CD8FD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85A62-6951-E849-9FB3-B74633687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E1133-CA67-744D-98A9-602074AE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05559-45C1-4042-8D76-5FA79515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5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81B84-593D-9B4D-AFA1-903E64C8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4C1BA6-0E31-0F46-BA52-936144F7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D5372-62F6-3141-8ED8-190BC2B9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1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3758B-C0AA-B845-AB95-A32CDBEE2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CB48E-76B2-C64E-A266-18B2C65E0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7DB8D-AACB-0F4F-9C6C-0FC0716A1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3E1CF-93FF-8B47-8EA7-16E8F266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C0A25-BCF7-394B-9C9D-3D994930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C4010-1700-684A-AC2B-36C92423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4729-7E1B-FD4B-980F-9BEED5048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BE3857-F7C5-C042-8339-368F36382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CB9C6-81FF-2E42-A1B4-7F02478A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65C29-A442-FD41-88D2-EA559065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A7FB2-B26F-6949-9312-998E90CB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8948B-F295-6F4E-8994-57FBFFC1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5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76B944-C1D3-8D4D-BFB6-141EE4DA5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04D43-8CFE-A94B-A617-E6C9E7B4F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E73C6-FC39-6443-8904-C76BCA60A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40074-AE76-E04A-A67E-CC8A65488014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2E74E-CD28-B343-8FA3-AB1C575E92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9FFC5-AAE1-A642-9AD4-C5AE2B6C5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A77-FFD1-DB46-99A6-D13987861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8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1BAEC8-1934-4A67-A757-C51BFC5038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72" b="1802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AC7B5-0F77-DC44-B1A7-9F105FF31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MANAGING REPUTATION RISK TROUGH </a:t>
            </a:r>
            <a:br>
              <a:rPr lang="en-US" sz="4000" dirty="0"/>
            </a:br>
            <a:r>
              <a:rPr lang="en-US" sz="4000" dirty="0"/>
              <a:t>THE LIFE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C189E-FB79-9248-ACA2-8BF6BFA48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US" sz="2000" dirty="0" err="1"/>
              <a:t>Pertemuan</a:t>
            </a:r>
            <a:r>
              <a:rPr lang="en-US" sz="2000" dirty="0"/>
              <a:t> 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74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F688-7E7F-0442-9CB6-C0AC9C08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 dirty="0"/>
              <a:t>Respond</a:t>
            </a:r>
            <a:br>
              <a:rPr lang="en-US" sz="4800" dirty="0"/>
            </a:br>
            <a:r>
              <a:rPr lang="en-US" sz="4800" dirty="0"/>
              <a:t>(</a:t>
            </a:r>
            <a:r>
              <a:rPr lang="en-US" sz="4800" dirty="0" err="1"/>
              <a:t>sesi</a:t>
            </a:r>
            <a:r>
              <a:rPr lang="en-US" sz="4800" dirty="0"/>
              <a:t> 14)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84B978BC-22BF-4859-B18B-AEB9595EB2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864858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061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7B8BA4-BE4C-5648-938C-D29A1BF7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 dirty="0"/>
              <a:t>Recover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Sesi</a:t>
            </a:r>
            <a:r>
              <a:rPr lang="en-US" dirty="0"/>
              <a:t> 15)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AF5265-010E-45C5-A370-26DFA36A1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755440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1812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0CFB0F-7CD8-F943-B31A-780E3BD1B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4"/>
            <a:ext cx="6798541" cy="1675623"/>
          </a:xfrm>
        </p:spPr>
        <p:txBody>
          <a:bodyPr anchor="b">
            <a:normAutofit/>
          </a:bodyPr>
          <a:lstStyle/>
          <a:p>
            <a:r>
              <a:rPr lang="en-US" sz="4000"/>
              <a:t>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787121-0048-412B-A3A9-91C373135B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38" r="22716" b="-1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86F12-325B-2543-9891-0718111F9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734" y="2409830"/>
            <a:ext cx="6798539" cy="3705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Managing Reputation Risk Through the Life Cycle (chapter 9)</a:t>
            </a:r>
          </a:p>
          <a:p>
            <a:pPr marL="0" indent="0">
              <a:buNone/>
            </a:pPr>
            <a:r>
              <a:rPr lang="en-US" sz="2000"/>
              <a:t>Crisis, Issues and Reputation Management, P.118-141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5452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1BB05-201D-FB45-BE27-6690B8070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dirty="0"/>
              <a:t>TANTANGAN PASCAKRISIS:PEMULIHAN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FD20F6-F543-B446-BCB6-3646BBEFC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8929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882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198410-526B-054B-A60D-55B28E58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/>
              <a:t>4 pillars of Reputation Strategy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05BD45-7951-4898-AD86-C55B16EF33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238255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946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6B0C6-4400-B94D-979C-9B2610422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Categorisation</a:t>
            </a:r>
            <a:r>
              <a:rPr lang="en-US" dirty="0"/>
              <a:t> of Risk Reputation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F0C8C-BF9B-3745-805D-C994B4A4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82D321-5065-3B4C-A898-A8F28CBABAF0}"/>
              </a:ext>
            </a:extLst>
          </p:cNvPr>
          <p:cNvSpPr/>
          <p:nvPr/>
        </p:nvSpPr>
        <p:spPr>
          <a:xfrm>
            <a:off x="3764280" y="1868647"/>
            <a:ext cx="1828800" cy="18288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15A661-6116-634E-9C53-B5D8E35F7CE4}"/>
              </a:ext>
            </a:extLst>
          </p:cNvPr>
          <p:cNvSpPr/>
          <p:nvPr/>
        </p:nvSpPr>
        <p:spPr>
          <a:xfrm>
            <a:off x="5684522" y="1868647"/>
            <a:ext cx="1828800" cy="18288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08A333-17E2-3A44-98D8-39B004C1423C}"/>
              </a:ext>
            </a:extLst>
          </p:cNvPr>
          <p:cNvSpPr/>
          <p:nvPr/>
        </p:nvSpPr>
        <p:spPr>
          <a:xfrm>
            <a:off x="3764280" y="3832384"/>
            <a:ext cx="1828800" cy="1828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FF0F0C-B044-1349-BFA5-D91A703BD663}"/>
              </a:ext>
            </a:extLst>
          </p:cNvPr>
          <p:cNvSpPr/>
          <p:nvPr/>
        </p:nvSpPr>
        <p:spPr>
          <a:xfrm>
            <a:off x="5684522" y="3832384"/>
            <a:ext cx="1828800" cy="18288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5A4611-6E6A-4548-B051-53A2C310C708}"/>
              </a:ext>
            </a:extLst>
          </p:cNvPr>
          <p:cNvSpPr txBox="1"/>
          <p:nvPr/>
        </p:nvSpPr>
        <p:spPr>
          <a:xfrm>
            <a:off x="2301240" y="2783047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8B04DB-7E07-4745-AD8C-E9BF9E3BE5ED}"/>
              </a:ext>
            </a:extLst>
          </p:cNvPr>
          <p:cNvSpPr txBox="1"/>
          <p:nvPr/>
        </p:nvSpPr>
        <p:spPr>
          <a:xfrm>
            <a:off x="2301240" y="4744483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EXTERNAL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F06EBB-3A13-424D-9A59-3D086B199213}"/>
              </a:ext>
            </a:extLst>
          </p:cNvPr>
          <p:cNvSpPr txBox="1"/>
          <p:nvPr/>
        </p:nvSpPr>
        <p:spPr>
          <a:xfrm>
            <a:off x="4191002" y="5720994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INCIDENTS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8EAB2-038C-5644-A0DA-7FC926AA3EA6}"/>
              </a:ext>
            </a:extLst>
          </p:cNvPr>
          <p:cNvSpPr txBox="1"/>
          <p:nvPr/>
        </p:nvSpPr>
        <p:spPr>
          <a:xfrm flipH="1">
            <a:off x="6096000" y="5720994"/>
            <a:ext cx="188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2ECCE7-22B1-3D41-8A05-376A785613A3}"/>
              </a:ext>
            </a:extLst>
          </p:cNvPr>
          <p:cNvSpPr txBox="1">
            <a:spLocks/>
          </p:cNvSpPr>
          <p:nvPr/>
        </p:nvSpPr>
        <p:spPr>
          <a:xfrm>
            <a:off x="1996440" y="17389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0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ACF5001B-BCDC-734F-B4BD-1BE6D55FE4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8136" y="1825625"/>
            <a:ext cx="5795727" cy="4351338"/>
          </a:xfrm>
        </p:spPr>
      </p:pic>
    </p:spTree>
    <p:extLst>
      <p:ext uri="{BB962C8B-B14F-4D97-AF65-F5344CB8AC3E}">
        <p14:creationId xmlns:p14="http://schemas.microsoft.com/office/powerpoint/2010/main" val="456089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BE1BD-2070-CD48-BCF4-9F1C41D72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52097" cy="4480726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Predict</a:t>
            </a:r>
            <a:br>
              <a:rPr lang="en-US" sz="6600" dirty="0"/>
            </a:br>
            <a:r>
              <a:rPr lang="en-US" sz="6600" dirty="0"/>
              <a:t>(</a:t>
            </a:r>
            <a:r>
              <a:rPr lang="en-US" sz="6600" dirty="0" err="1"/>
              <a:t>sesi</a:t>
            </a:r>
            <a:r>
              <a:rPr lang="en-US" sz="6600" dirty="0"/>
              <a:t> 10)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232" y="623275"/>
            <a:ext cx="6896595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692DC-1B86-D241-8C2B-FCBABCE55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5531" y="1714979"/>
            <a:ext cx="4859775" cy="3428042"/>
          </a:xfrm>
        </p:spPr>
        <p:txBody>
          <a:bodyPr anchor="ctr">
            <a:normAutofit/>
          </a:bodyPr>
          <a:lstStyle/>
          <a:p>
            <a:r>
              <a:rPr lang="en-US" sz="2400"/>
              <a:t>Horizon scanning</a:t>
            </a:r>
          </a:p>
          <a:p>
            <a:r>
              <a:rPr lang="en-US" sz="2400"/>
              <a:t>Stakeholder engangement</a:t>
            </a:r>
          </a:p>
          <a:p>
            <a:r>
              <a:rPr lang="en-US" sz="2400"/>
              <a:t>Listen and learning </a:t>
            </a:r>
          </a:p>
          <a:p>
            <a:r>
              <a:rPr lang="en-US" sz="2400"/>
              <a:t>Reputation risk assesments</a:t>
            </a:r>
          </a:p>
          <a:p>
            <a:r>
              <a:rPr lang="en-US" sz="2400"/>
              <a:t>Scenario planning</a:t>
            </a:r>
          </a:p>
        </p:txBody>
      </p:sp>
    </p:spTree>
    <p:extLst>
      <p:ext uri="{BB962C8B-B14F-4D97-AF65-F5344CB8AC3E}">
        <p14:creationId xmlns:p14="http://schemas.microsoft.com/office/powerpoint/2010/main" val="195684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8ECE0A-AF6A-7545-87FD-774118A5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Prevent</a:t>
            </a:r>
            <a:br>
              <a:rPr lang="en-US" sz="6600" dirty="0"/>
            </a:br>
            <a:r>
              <a:rPr lang="en-US" sz="6600" dirty="0"/>
              <a:t>(</a:t>
            </a:r>
            <a:r>
              <a:rPr lang="en-US" sz="6600" dirty="0" err="1"/>
              <a:t>sesi</a:t>
            </a:r>
            <a:r>
              <a:rPr lang="en-US" sz="6600" dirty="0"/>
              <a:t> 11)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3792-CCB6-664D-9F64-74C7F3FDA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Reputation risk architecture</a:t>
            </a:r>
          </a:p>
          <a:p>
            <a:r>
              <a:rPr lang="en-US" sz="2400"/>
              <a:t>Reputation risk assessment process</a:t>
            </a:r>
          </a:p>
          <a:p>
            <a:r>
              <a:rPr lang="en-US" sz="2400"/>
              <a:t>Training and awareness raising</a:t>
            </a:r>
          </a:p>
          <a:p>
            <a:r>
              <a:rPr lang="en-US" sz="2400"/>
              <a:t>Corporate citizenship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57600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B9F2-9273-9049-BA0D-D65E92C3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rgbClr val="080808"/>
                </a:solidFill>
                <a:latin typeface="+mn-lt"/>
                <a:ea typeface="+mn-ea"/>
                <a:cs typeface="+mn-cs"/>
              </a:rPr>
              <a:t>Crisis preparedness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C3C7EB-3B46-464E-BD46-16400707B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Prepare</a:t>
            </a:r>
            <a:b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600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sesi</a:t>
            </a: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12)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3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E43DCF-5D62-9643-B378-8929D330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 dirty="0"/>
              <a:t>Resolve</a:t>
            </a:r>
            <a:br>
              <a:rPr lang="en-US" sz="4800" dirty="0"/>
            </a:br>
            <a:r>
              <a:rPr lang="en-US" sz="4800" dirty="0"/>
              <a:t>(</a:t>
            </a:r>
            <a:r>
              <a:rPr lang="en-US" sz="4800" dirty="0" err="1"/>
              <a:t>sesi</a:t>
            </a:r>
            <a:r>
              <a:rPr lang="en-US" sz="4800" dirty="0"/>
              <a:t> 13)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C844708-DCD9-4ACA-AF15-AEC48A5E84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255484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41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Macintosh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MANAGING REPUTATION RISK TROUGH  THE LIFE CYCLE</vt:lpstr>
      <vt:lpstr>TANTANGAN PASCAKRISIS:PEMULIHAN </vt:lpstr>
      <vt:lpstr>4 pillars of Reputation Strategy</vt:lpstr>
      <vt:lpstr>Categorisation of Risk Reputation</vt:lpstr>
      <vt:lpstr>PowerPoint Presentation</vt:lpstr>
      <vt:lpstr>Predict (sesi 10)</vt:lpstr>
      <vt:lpstr>Prevent (sesi 11)</vt:lpstr>
      <vt:lpstr>Prepare (sesi 12)</vt:lpstr>
      <vt:lpstr>Resolve (sesi 13)</vt:lpstr>
      <vt:lpstr>Respond (sesi 14)</vt:lpstr>
      <vt:lpstr>Recover (Sesi 15)</vt:lpstr>
      <vt:lpstr>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REPUTATION RISK TROUGH  THE LIFE CYCLE</dc:title>
  <dc:creator>Emma  Aliudin</dc:creator>
  <cp:lastModifiedBy>Emma  Aliudin</cp:lastModifiedBy>
  <cp:revision>1</cp:revision>
  <dcterms:created xsi:type="dcterms:W3CDTF">2020-11-16T15:28:34Z</dcterms:created>
  <dcterms:modified xsi:type="dcterms:W3CDTF">2020-11-16T15:28:47Z</dcterms:modified>
</cp:coreProperties>
</file>