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9" r:id="rId3"/>
    <p:sldId id="285" r:id="rId4"/>
    <p:sldId id="265" r:id="rId5"/>
    <p:sldId id="263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727"/>
  </p:normalViewPr>
  <p:slideViewPr>
    <p:cSldViewPr snapToGrid="0" snapToObjects="1">
      <p:cViewPr varScale="1">
        <p:scale>
          <a:sx n="82" d="100"/>
          <a:sy n="82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1" d="100"/>
        <a:sy n="15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DC6A-DAE2-F142-B53A-831AAB074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6BD91D-3072-EF43-A220-D47670E8D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421C2-73B1-8140-9FF4-42646248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BACA3-C52D-AF45-8C69-B7F6FF66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650EE-87C4-4347-83A1-44084E99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0BAF-FAF6-9545-9EC7-8A91C520C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46FF4-D223-2648-AFCF-D4BF2C877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44F82-3378-1B49-A11A-672EF90EC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76516-C96A-FB44-849F-EC17A6BA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7648D-D7AE-4C45-8CED-FECF423F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9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816731-49C6-984F-9091-82A43B14E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A1643-52E1-E14D-A52C-34F3E24E8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4AEF4-FC11-9645-B3E0-83002E90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37BF1-1BC3-DB43-8B8C-94D04EE5D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69DD8-05ED-984F-8886-0CE64701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6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D11C3-DA09-5748-98BD-6CDEA279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F2BE9-7ECA-654F-BADB-26E51AA93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8ED61-B996-CF4C-9CD5-91FBBD484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A7823-441D-0C41-8079-13548AF4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7AF49-C537-B14F-8B2D-863A1BB1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7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B0067-26C5-4D4F-91C8-81168FF5A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01713-E397-2E4D-BF14-3EBC54C17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67EC4-5DF4-3E4F-B613-EA17FAC3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C89D6-39BC-C643-A825-EAAE3CC7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BEE4C-232D-0F44-85E3-24DBB4C4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0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A90A-7651-6A49-8E92-42CA0E99F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06C44-CC42-584C-AEDC-E83A9BF54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B229A-E02E-2C4D-BC6D-8DC4C1C74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1470C-FAE1-564E-8A80-BB11D77B9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823BB-3E8B-CF48-B926-5B6942C0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A2719-6F5F-4648-8F35-D35B45BA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8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EF64-C0EB-A94C-A13E-335DBD57C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95C82-055D-7045-A629-E16A00BF6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FC20B-AE1C-8443-9D86-218AF6304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32C28-8A3E-244B-98B4-1CBD519C9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561D90-AB1A-484E-A28F-6B7F8B9DE4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FDD2F8-0FA8-8341-BADF-FDA104AB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0C62F0-645C-2A4C-BB03-75E2EE450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8E73A-FE20-174C-9D7A-988C2C44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9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99E0-8D3B-2C4B-B5B0-7249AA36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201E36-02FF-584C-9CF5-26043473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AF74A-B24E-7A43-832A-9D54CDAA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85CB9-2492-7641-96FE-010332F4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4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5DD09-D784-FD4E-A7CA-A93D91AD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7422C-9357-B842-AE2F-A28C6FE5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AD52-318A-E44B-A864-8C448334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DEC8-BD8C-8B4A-88CE-85008037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E454F-003A-2149-B722-9B9A03762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31A51-455A-0049-A8B7-FEA5D7E68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32A52-5074-7E4A-A598-671A6800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D726D-E043-274D-B18B-979B8914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E2C9B-1E44-B740-BF8B-0898BEC2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4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FA313-E093-974C-9166-7EED2AC6D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0EFE0-3B1F-344F-9C58-C60B4E716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E42B7-19D1-564C-9C66-6D57F2F9D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8F459-08E5-DC4B-82E5-2D401BCA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7E808-74EE-824C-9F16-598E13DB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D35E3-2FED-5243-89A7-E2A2A0C5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4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21BF01-7E28-D146-81D2-29D45FAC7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FD5C2-3E47-984D-A136-7B7B3ED95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2F276-EA71-0C46-A153-7F77C4BE4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E6B74-693A-194F-8A88-80893CF79245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BFE98-6549-724B-8A9B-65D57C7C2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62BA0-AB67-414B-A0A4-3D47480F6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C9D8-D6DB-C646-8491-0A73282F5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4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22926A-7349-4248-870E-6D968C92E6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09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E737F-3B40-4646-9A74-88FD1301D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INSIDEN &amp; ISU INTERNAL PEMICU KRISIS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303CEA-BAA3-244F-AF46-A4601C6A0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MANAJEMEN KRISIS PERTEMUAN 3</a:t>
            </a:r>
          </a:p>
        </p:txBody>
      </p:sp>
    </p:spTree>
    <p:extLst>
      <p:ext uri="{BB962C8B-B14F-4D97-AF65-F5344CB8AC3E}">
        <p14:creationId xmlns:p14="http://schemas.microsoft.com/office/powerpoint/2010/main" val="345582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F7E8AD-EEE8-7543-B361-DC5B1D659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ANALOGI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77893-316C-6C41-9F87-5C28614F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160126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FAKTOR INTERNAL = MUSUH DALAM SELIMUT. </a:t>
            </a:r>
          </a:p>
        </p:txBody>
      </p:sp>
    </p:spTree>
    <p:extLst>
      <p:ext uri="{BB962C8B-B14F-4D97-AF65-F5344CB8AC3E}">
        <p14:creationId xmlns:p14="http://schemas.microsoft.com/office/powerpoint/2010/main" val="268599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6A343B-1B0E-3747-B202-05DFBA0F8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2D72-8107-7148-B725-C04A9CEA3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505" y="4200522"/>
            <a:ext cx="6740685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DIA ADA, TAPI MUNGKIN SAJA TIDAK KELIHATAN ATAU MUNGKIN BELUM TERIDENTIFIKASI.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8827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ABBAFB-BA8F-9B45-AD88-D2DC3A437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ATAU…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8BBC3-D9B7-C24C-AFFA-C3FC9F7B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tx2"/>
                </a:solidFill>
              </a:rPr>
              <a:t>POTENSI MASALAH SEBETULNYA SUDAH DISADARI, TAPI KITA MEMILIH TIDAK PEDULI ATAU MENGABAIKANNYA. SUDAH  ADA GEJALANYA. SUDAH ADA TANDA-TANDANYA. </a:t>
            </a:r>
          </a:p>
          <a:p>
            <a:endParaRPr lang="en-US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6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355A9-DC87-7A40-A470-5ACEAD0C1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KEGAGALAN PERUSAHAAN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ED65D-F191-6648-8EA7-5DF16CE56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chemeClr val="tx2"/>
                </a:solidFill>
              </a:rPr>
              <a:t>INSIDEN ATAU ISU INTERNAL YANG MENJADI PEMICU TERJADINYA KRISIS BIASANYA MUNCUL KARENA KEGAGALAN YANG TERKAIT DENGAN PERILAKU ORGANISASI, PERFORMA, TATA KELOLA, STRATEGI, HINGGA NILAI-NILAI PERUSAHAAN. (ANDREW GRIFFIN, CRISIS, ISSUES AND REPUTATION MANAGEMENT)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014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159EC6-9AAB-7945-BAA6-BD2058E1A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KESIMPULAN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EAAD8-31A3-D645-A152-B001C1794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PERTAMA INSIDEN ATAU ISU INTERNAL PERUSAHAAN ADALAH SALAH SATU PEMICU TERJADI KRISIS DI PERUSAHAAN. </a:t>
            </a:r>
          </a:p>
          <a:p>
            <a:r>
              <a:rPr lang="en-US" sz="2000">
                <a:solidFill>
                  <a:schemeClr val="tx2"/>
                </a:solidFill>
              </a:rPr>
              <a:t>KEDUA,  BERBEDA DENGAN INSIDEN ATAU ISU EKSERNAL YANG BERADA DI LUAR KENDALI PERUSAHAAN, INSIDEN ATAU ISU INTERNAL SESUNGGUHNYA BISA DIKENDALIKAN OLEH PERUSAHAAN. </a:t>
            </a:r>
          </a:p>
          <a:p>
            <a:r>
              <a:rPr lang="en-US" sz="2000">
                <a:solidFill>
                  <a:schemeClr val="tx2"/>
                </a:solidFill>
              </a:rPr>
              <a:t>KETIGA, INSIDEN ATAU ISU INTERNAL YANG MENJADI PEMICU KRISIS BIASANYA TERKAIT DENGAN KEGAGALAN PERFORMA PERUSAHAAN. TATA KELOLA, STRATEGI, HINGGA NILAI-NILAI PERUSAHAAN.</a:t>
            </a:r>
          </a:p>
        </p:txBody>
      </p:sp>
    </p:spTree>
    <p:extLst>
      <p:ext uri="{BB962C8B-B14F-4D97-AF65-F5344CB8AC3E}">
        <p14:creationId xmlns:p14="http://schemas.microsoft.com/office/powerpoint/2010/main" val="3020157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Macintosh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INSIDEN &amp; ISU INTERNAL PEMICU KRISIS</vt:lpstr>
      <vt:lpstr>ANALOGI</vt:lpstr>
      <vt:lpstr>MENGAPA?</vt:lpstr>
      <vt:lpstr>ATAU…</vt:lpstr>
      <vt:lpstr>KEGAGALAN PERUSAHAAN</vt:lpstr>
      <vt:lpstr>KESIMPULAN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INSIDEN &amp; ISU INTERNAL PEMICU KRISIS</dc:title>
  <dc:creator>Emma  Aliudin</dc:creator>
  <cp:lastModifiedBy>Emma  Aliudin</cp:lastModifiedBy>
  <cp:revision>1</cp:revision>
  <dcterms:created xsi:type="dcterms:W3CDTF">2020-09-28T16:13:48Z</dcterms:created>
  <dcterms:modified xsi:type="dcterms:W3CDTF">2020-09-28T16:14:32Z</dcterms:modified>
</cp:coreProperties>
</file>