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5B00-0BBC-3E4F-90C6-F9DDA67BE6E9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A96A-454F-BD46-9747-EE901CBC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A96A-454F-BD46-9747-EE901CBC55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MANAJEMEN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PERTEMUAN 6 : </a:t>
            </a:r>
            <a:br>
              <a:rPr lang="en-US" dirty="0" smtClean="0"/>
            </a:br>
            <a:r>
              <a:rPr lang="en-US" dirty="0" smtClean="0"/>
              <a:t>LANSEKAP MEDIA DI ERA DIGITAL: </a:t>
            </a:r>
          </a:p>
          <a:p>
            <a:r>
              <a:rPr lang="en-US" dirty="0" smtClean="0"/>
              <a:t>CONTENT MARKETING (KULIAH UMUM)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9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marketing is a strategic marketing approach focused on creating and distributing valuable, relevant, and consistent content to attract and retain a clearly defined audience — and, ultimately, to drive profitable customer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0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9" y="1949824"/>
            <a:ext cx="8218854" cy="40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5970" b="5970"/>
          <a:stretch>
            <a:fillRect/>
          </a:stretch>
        </p:blipFill>
        <p:spPr>
          <a:xfrm>
            <a:off x="819150" y="1949450"/>
            <a:ext cx="7583488" cy="4006850"/>
          </a:xfrm>
        </p:spPr>
      </p:pic>
      <p:sp>
        <p:nvSpPr>
          <p:cNvPr id="5" name="TextBox 4"/>
          <p:cNvSpPr txBox="1"/>
          <p:nvPr/>
        </p:nvSpPr>
        <p:spPr>
          <a:xfrm>
            <a:off x="6732645" y="6107198"/>
            <a:ext cx="182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Whello</a:t>
            </a:r>
            <a:r>
              <a:rPr lang="en-US" dirty="0" smtClean="0"/>
              <a:t>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5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1581</TotalTime>
  <Words>47</Words>
  <Application>Microsoft Macintosh PowerPoint</Application>
  <PresentationFormat>On-screen Show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Pixel</vt:lpstr>
      <vt:lpstr>MANAJEMEN MEDIA</vt:lpstr>
      <vt:lpstr>DEFINITION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Regulasi media di Indonesia</dc:title>
  <dc:creator>emma</dc:creator>
  <cp:lastModifiedBy>emma</cp:lastModifiedBy>
  <cp:revision>11</cp:revision>
  <dcterms:created xsi:type="dcterms:W3CDTF">2020-02-24T17:01:04Z</dcterms:created>
  <dcterms:modified xsi:type="dcterms:W3CDTF">2020-05-26T07:12:28Z</dcterms:modified>
</cp:coreProperties>
</file>