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0"/>
  </p:notesMasterIdLst>
  <p:sldIdLst>
    <p:sldId id="294" r:id="rId2"/>
    <p:sldId id="308" r:id="rId3"/>
    <p:sldId id="309" r:id="rId4"/>
    <p:sldId id="310" r:id="rId5"/>
    <p:sldId id="311" r:id="rId6"/>
    <p:sldId id="312" r:id="rId7"/>
    <p:sldId id="313" r:id="rId8"/>
    <p:sldId id="31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3" autoAdjust="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6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D5828E-2D83-6841-8324-5B2B7CDF434A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DFCB01-9A59-C246-B0BF-B97FEEA453FE}">
      <dgm:prSet phldrT="[Text]"/>
      <dgm:spPr/>
      <dgm:t>
        <a:bodyPr/>
        <a:lstStyle/>
        <a:p>
          <a:r>
            <a:rPr lang="en-US" dirty="0" smtClean="0"/>
            <a:t>Innovation Stage</a:t>
          </a:r>
        </a:p>
        <a:p>
          <a:r>
            <a:rPr lang="en-US" dirty="0" smtClean="0"/>
            <a:t>(Birth)</a:t>
          </a:r>
          <a:endParaRPr lang="en-US" dirty="0"/>
        </a:p>
      </dgm:t>
    </dgm:pt>
    <dgm:pt modelId="{F63D24C8-CB69-2448-AD15-075CF473E47E}" type="parTrans" cxnId="{7562C4EC-F4CB-6A4A-ADF7-725975F56F98}">
      <dgm:prSet/>
      <dgm:spPr/>
      <dgm:t>
        <a:bodyPr/>
        <a:lstStyle/>
        <a:p>
          <a:endParaRPr lang="en-US"/>
        </a:p>
      </dgm:t>
    </dgm:pt>
    <dgm:pt modelId="{60281549-F4BE-E745-BDE4-85BB45508F5F}" type="sibTrans" cxnId="{7562C4EC-F4CB-6A4A-ADF7-725975F56F98}">
      <dgm:prSet/>
      <dgm:spPr/>
      <dgm:t>
        <a:bodyPr/>
        <a:lstStyle/>
        <a:p>
          <a:endParaRPr lang="en-US"/>
        </a:p>
      </dgm:t>
    </dgm:pt>
    <dgm:pt modelId="{AB659730-EC9B-004F-B01B-8D34AE97C363}">
      <dgm:prSet phldrT="[Text]"/>
      <dgm:spPr/>
      <dgm:t>
        <a:bodyPr/>
        <a:lstStyle/>
        <a:p>
          <a:r>
            <a:rPr lang="en-US" dirty="0" smtClean="0"/>
            <a:t>Penetration Stage</a:t>
          </a:r>
        </a:p>
        <a:p>
          <a:r>
            <a:rPr lang="en-US" dirty="0" smtClean="0"/>
            <a:t>(growth)</a:t>
          </a:r>
          <a:endParaRPr lang="en-US" dirty="0"/>
        </a:p>
      </dgm:t>
    </dgm:pt>
    <dgm:pt modelId="{7F4F3353-D39F-3F4C-AF7D-54336B88392A}" type="parTrans" cxnId="{D5A46FC1-13D2-0F42-986C-9BA022904384}">
      <dgm:prSet/>
      <dgm:spPr/>
      <dgm:t>
        <a:bodyPr/>
        <a:lstStyle/>
        <a:p>
          <a:endParaRPr lang="en-US"/>
        </a:p>
      </dgm:t>
    </dgm:pt>
    <dgm:pt modelId="{0F3D33C6-0B75-9349-AB89-01D38BD6D640}" type="sibTrans" cxnId="{D5A46FC1-13D2-0F42-986C-9BA022904384}">
      <dgm:prSet/>
      <dgm:spPr/>
      <dgm:t>
        <a:bodyPr/>
        <a:lstStyle/>
        <a:p>
          <a:endParaRPr lang="en-US"/>
        </a:p>
      </dgm:t>
    </dgm:pt>
    <dgm:pt modelId="{2D2500FC-3D31-8B41-819D-64A0669F6E83}">
      <dgm:prSet phldrT="[Text]"/>
      <dgm:spPr/>
      <dgm:t>
        <a:bodyPr/>
        <a:lstStyle/>
        <a:p>
          <a:r>
            <a:rPr lang="en-US" dirty="0" smtClean="0"/>
            <a:t>Peak Stage (maturity)</a:t>
          </a:r>
          <a:endParaRPr lang="en-US" dirty="0"/>
        </a:p>
      </dgm:t>
    </dgm:pt>
    <dgm:pt modelId="{EE7D1BF1-240B-0347-B45B-4336345A101B}" type="parTrans" cxnId="{DC3E6008-0BF1-6045-93AA-C29FD5BB08C3}">
      <dgm:prSet/>
      <dgm:spPr/>
      <dgm:t>
        <a:bodyPr/>
        <a:lstStyle/>
        <a:p>
          <a:endParaRPr lang="en-US"/>
        </a:p>
      </dgm:t>
    </dgm:pt>
    <dgm:pt modelId="{079C7E3A-51A0-204A-9073-5BEC15423E6C}" type="sibTrans" cxnId="{DC3E6008-0BF1-6045-93AA-C29FD5BB08C3}">
      <dgm:prSet/>
      <dgm:spPr/>
      <dgm:t>
        <a:bodyPr/>
        <a:lstStyle/>
        <a:p>
          <a:endParaRPr lang="en-US"/>
        </a:p>
      </dgm:t>
    </dgm:pt>
    <dgm:pt modelId="{A861FCCC-06C6-6B42-98CE-4BFB7CA57D30}">
      <dgm:prSet phldrT="[Text]"/>
      <dgm:spPr/>
      <dgm:t>
        <a:bodyPr/>
        <a:lstStyle/>
        <a:p>
          <a:r>
            <a:rPr lang="en-US" dirty="0" smtClean="0"/>
            <a:t>Decline Stage</a:t>
          </a:r>
          <a:endParaRPr lang="en-US" dirty="0"/>
        </a:p>
      </dgm:t>
    </dgm:pt>
    <dgm:pt modelId="{256EC605-89E0-374E-9748-F4117F88807F}" type="parTrans" cxnId="{58F3B3D6-8BCE-D24F-90BC-60E770028DD5}">
      <dgm:prSet/>
      <dgm:spPr/>
      <dgm:t>
        <a:bodyPr/>
        <a:lstStyle/>
        <a:p>
          <a:endParaRPr lang="en-US"/>
        </a:p>
      </dgm:t>
    </dgm:pt>
    <dgm:pt modelId="{199BC85D-8BD0-B249-A6F8-11D3581D6E2E}" type="sibTrans" cxnId="{58F3B3D6-8BCE-D24F-90BC-60E770028DD5}">
      <dgm:prSet/>
      <dgm:spPr/>
      <dgm:t>
        <a:bodyPr/>
        <a:lstStyle/>
        <a:p>
          <a:endParaRPr lang="en-US"/>
        </a:p>
      </dgm:t>
    </dgm:pt>
    <dgm:pt modelId="{B44D7061-8C74-A141-B8EF-F5D65A7C798F}">
      <dgm:prSet phldrT="[Text]"/>
      <dgm:spPr/>
      <dgm:t>
        <a:bodyPr/>
        <a:lstStyle/>
        <a:p>
          <a:r>
            <a:rPr lang="en-US" dirty="0" smtClean="0"/>
            <a:t>Adaptation Stage</a:t>
          </a:r>
          <a:endParaRPr lang="en-US" dirty="0"/>
        </a:p>
      </dgm:t>
    </dgm:pt>
    <dgm:pt modelId="{E405F311-8D10-4145-AF14-AA86ABDB0166}" type="parTrans" cxnId="{F91888D0-6D73-BC42-8F10-A9B91D1FAD3A}">
      <dgm:prSet/>
      <dgm:spPr/>
      <dgm:t>
        <a:bodyPr/>
        <a:lstStyle/>
        <a:p>
          <a:endParaRPr lang="en-US"/>
        </a:p>
      </dgm:t>
    </dgm:pt>
    <dgm:pt modelId="{3509F269-4462-BE46-9754-7B37EFE0A658}" type="sibTrans" cxnId="{F91888D0-6D73-BC42-8F10-A9B91D1FAD3A}">
      <dgm:prSet/>
      <dgm:spPr/>
      <dgm:t>
        <a:bodyPr/>
        <a:lstStyle/>
        <a:p>
          <a:endParaRPr lang="en-US"/>
        </a:p>
      </dgm:t>
    </dgm:pt>
    <dgm:pt modelId="{22D57082-3A44-F744-969C-3338019B7D1C}" type="pres">
      <dgm:prSet presAssocID="{29D5828E-2D83-6841-8324-5B2B7CDF434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EC2EE90-C76D-EE47-95FC-9E110A8B0BCB}" type="pres">
      <dgm:prSet presAssocID="{9EDFCB01-9A59-C246-B0BF-B97FEEA453FE}" presName="composite" presStyleCnt="0"/>
      <dgm:spPr/>
    </dgm:pt>
    <dgm:pt modelId="{E9CA2C42-184B-8C46-9D9F-5EDAC8913410}" type="pres">
      <dgm:prSet presAssocID="{9EDFCB01-9A59-C246-B0BF-B97FEEA453FE}" presName="LShape" presStyleLbl="alignNode1" presStyleIdx="0" presStyleCnt="9"/>
      <dgm:spPr/>
    </dgm:pt>
    <dgm:pt modelId="{63B9B02B-74BC-3D4B-BFCE-90FCE58FF369}" type="pres">
      <dgm:prSet presAssocID="{9EDFCB01-9A59-C246-B0BF-B97FEEA453FE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899F03-A240-9444-88FB-076B52E22CD8}" type="pres">
      <dgm:prSet presAssocID="{9EDFCB01-9A59-C246-B0BF-B97FEEA453FE}" presName="Triangle" presStyleLbl="alignNode1" presStyleIdx="1" presStyleCnt="9"/>
      <dgm:spPr/>
    </dgm:pt>
    <dgm:pt modelId="{D9E8CC9C-7AFE-4F46-BCAE-4F5332C81747}" type="pres">
      <dgm:prSet presAssocID="{60281549-F4BE-E745-BDE4-85BB45508F5F}" presName="sibTrans" presStyleCnt="0"/>
      <dgm:spPr/>
    </dgm:pt>
    <dgm:pt modelId="{890D61BF-44DB-4C4A-956A-F9B34A43D649}" type="pres">
      <dgm:prSet presAssocID="{60281549-F4BE-E745-BDE4-85BB45508F5F}" presName="space" presStyleCnt="0"/>
      <dgm:spPr/>
    </dgm:pt>
    <dgm:pt modelId="{E1E4F789-3A5C-5647-ADC8-279F05A0E6F4}" type="pres">
      <dgm:prSet presAssocID="{AB659730-EC9B-004F-B01B-8D34AE97C363}" presName="composite" presStyleCnt="0"/>
      <dgm:spPr/>
    </dgm:pt>
    <dgm:pt modelId="{F546260D-46BE-2445-99AB-F3B3E1E86818}" type="pres">
      <dgm:prSet presAssocID="{AB659730-EC9B-004F-B01B-8D34AE97C363}" presName="LShape" presStyleLbl="alignNode1" presStyleIdx="2" presStyleCnt="9"/>
      <dgm:spPr/>
    </dgm:pt>
    <dgm:pt modelId="{7FC76AB6-F3C0-554B-A6AB-F4E7703CB210}" type="pres">
      <dgm:prSet presAssocID="{AB659730-EC9B-004F-B01B-8D34AE97C363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D97212-4CDB-7846-8346-4FFF9C36BAC5}" type="pres">
      <dgm:prSet presAssocID="{AB659730-EC9B-004F-B01B-8D34AE97C363}" presName="Triangle" presStyleLbl="alignNode1" presStyleIdx="3" presStyleCnt="9"/>
      <dgm:spPr/>
    </dgm:pt>
    <dgm:pt modelId="{91E736B7-49EA-1649-8255-4CE7182E022A}" type="pres">
      <dgm:prSet presAssocID="{0F3D33C6-0B75-9349-AB89-01D38BD6D640}" presName="sibTrans" presStyleCnt="0"/>
      <dgm:spPr/>
    </dgm:pt>
    <dgm:pt modelId="{6D78808B-BE4D-1841-A749-AE90E9C3098D}" type="pres">
      <dgm:prSet presAssocID="{0F3D33C6-0B75-9349-AB89-01D38BD6D640}" presName="space" presStyleCnt="0"/>
      <dgm:spPr/>
    </dgm:pt>
    <dgm:pt modelId="{CAF4F8A3-8EA6-D047-8369-2F82772510AC}" type="pres">
      <dgm:prSet presAssocID="{2D2500FC-3D31-8B41-819D-64A0669F6E83}" presName="composite" presStyleCnt="0"/>
      <dgm:spPr/>
    </dgm:pt>
    <dgm:pt modelId="{97C027DE-09DD-0842-BAE4-E3405E34845E}" type="pres">
      <dgm:prSet presAssocID="{2D2500FC-3D31-8B41-819D-64A0669F6E83}" presName="LShape" presStyleLbl="alignNode1" presStyleIdx="4" presStyleCnt="9"/>
      <dgm:spPr/>
    </dgm:pt>
    <dgm:pt modelId="{6E587123-7B7A-664E-A083-B18A287AD5F1}" type="pres">
      <dgm:prSet presAssocID="{2D2500FC-3D31-8B41-819D-64A0669F6E83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C45E38-D79B-A542-B97C-5E9F14D0924A}" type="pres">
      <dgm:prSet presAssocID="{2D2500FC-3D31-8B41-819D-64A0669F6E83}" presName="Triangle" presStyleLbl="alignNode1" presStyleIdx="5" presStyleCnt="9"/>
      <dgm:spPr/>
    </dgm:pt>
    <dgm:pt modelId="{62468440-79F1-804B-8092-43C77C696651}" type="pres">
      <dgm:prSet presAssocID="{079C7E3A-51A0-204A-9073-5BEC15423E6C}" presName="sibTrans" presStyleCnt="0"/>
      <dgm:spPr/>
    </dgm:pt>
    <dgm:pt modelId="{9803EDD4-3335-0942-835E-32BE779A019C}" type="pres">
      <dgm:prSet presAssocID="{079C7E3A-51A0-204A-9073-5BEC15423E6C}" presName="space" presStyleCnt="0"/>
      <dgm:spPr/>
    </dgm:pt>
    <dgm:pt modelId="{B88AC246-403C-F741-83C9-7C7462F7B227}" type="pres">
      <dgm:prSet presAssocID="{A861FCCC-06C6-6B42-98CE-4BFB7CA57D30}" presName="composite" presStyleCnt="0"/>
      <dgm:spPr/>
    </dgm:pt>
    <dgm:pt modelId="{77C92AF0-2491-3840-B4F7-12C1F33967BB}" type="pres">
      <dgm:prSet presAssocID="{A861FCCC-06C6-6B42-98CE-4BFB7CA57D30}" presName="LShape" presStyleLbl="alignNode1" presStyleIdx="6" presStyleCnt="9"/>
      <dgm:spPr/>
    </dgm:pt>
    <dgm:pt modelId="{82B4FF71-DA30-7449-945A-8E57636C2BB5}" type="pres">
      <dgm:prSet presAssocID="{A861FCCC-06C6-6B42-98CE-4BFB7CA57D30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01FE11-0220-E84B-AC1E-0139F211FCCF}" type="pres">
      <dgm:prSet presAssocID="{A861FCCC-06C6-6B42-98CE-4BFB7CA57D30}" presName="Triangle" presStyleLbl="alignNode1" presStyleIdx="7" presStyleCnt="9"/>
      <dgm:spPr/>
    </dgm:pt>
    <dgm:pt modelId="{6DF7D4B8-0692-6F4E-8577-277901C3C335}" type="pres">
      <dgm:prSet presAssocID="{199BC85D-8BD0-B249-A6F8-11D3581D6E2E}" presName="sibTrans" presStyleCnt="0"/>
      <dgm:spPr/>
    </dgm:pt>
    <dgm:pt modelId="{1A0145C4-A03E-F84B-BC2B-37A5CC94B7BF}" type="pres">
      <dgm:prSet presAssocID="{199BC85D-8BD0-B249-A6F8-11D3581D6E2E}" presName="space" presStyleCnt="0"/>
      <dgm:spPr/>
    </dgm:pt>
    <dgm:pt modelId="{6F8DF5A3-9C6B-8F46-B85C-1391224FBBB8}" type="pres">
      <dgm:prSet presAssocID="{B44D7061-8C74-A141-B8EF-F5D65A7C798F}" presName="composite" presStyleCnt="0"/>
      <dgm:spPr/>
    </dgm:pt>
    <dgm:pt modelId="{463CC59E-6140-BD40-93ED-6182134C5538}" type="pres">
      <dgm:prSet presAssocID="{B44D7061-8C74-A141-B8EF-F5D65A7C798F}" presName="LShape" presStyleLbl="alignNode1" presStyleIdx="8" presStyleCnt="9"/>
      <dgm:spPr/>
    </dgm:pt>
    <dgm:pt modelId="{7FC5368E-54D3-E64B-8A85-A050DA5544B8}" type="pres">
      <dgm:prSet presAssocID="{B44D7061-8C74-A141-B8EF-F5D65A7C798F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5345B8-578B-F74C-A748-ABAD8C347CE2}" type="presOf" srcId="{B44D7061-8C74-A141-B8EF-F5D65A7C798F}" destId="{7FC5368E-54D3-E64B-8A85-A050DA5544B8}" srcOrd="0" destOrd="0" presId="urn:microsoft.com/office/officeart/2009/3/layout/StepUpProcess"/>
    <dgm:cxn modelId="{F91888D0-6D73-BC42-8F10-A9B91D1FAD3A}" srcId="{29D5828E-2D83-6841-8324-5B2B7CDF434A}" destId="{B44D7061-8C74-A141-B8EF-F5D65A7C798F}" srcOrd="4" destOrd="0" parTransId="{E405F311-8D10-4145-AF14-AA86ABDB0166}" sibTransId="{3509F269-4462-BE46-9754-7B37EFE0A658}"/>
    <dgm:cxn modelId="{9272C404-F22D-A74A-91F6-1EC8FABB2046}" type="presOf" srcId="{A861FCCC-06C6-6B42-98CE-4BFB7CA57D30}" destId="{82B4FF71-DA30-7449-945A-8E57636C2BB5}" srcOrd="0" destOrd="0" presId="urn:microsoft.com/office/officeart/2009/3/layout/StepUpProcess"/>
    <dgm:cxn modelId="{B1BB0360-558A-CB4A-884A-410DBAD7881D}" type="presOf" srcId="{9EDFCB01-9A59-C246-B0BF-B97FEEA453FE}" destId="{63B9B02B-74BC-3D4B-BFCE-90FCE58FF369}" srcOrd="0" destOrd="0" presId="urn:microsoft.com/office/officeart/2009/3/layout/StepUpProcess"/>
    <dgm:cxn modelId="{DC3E6008-0BF1-6045-93AA-C29FD5BB08C3}" srcId="{29D5828E-2D83-6841-8324-5B2B7CDF434A}" destId="{2D2500FC-3D31-8B41-819D-64A0669F6E83}" srcOrd="2" destOrd="0" parTransId="{EE7D1BF1-240B-0347-B45B-4336345A101B}" sibTransId="{079C7E3A-51A0-204A-9073-5BEC15423E6C}"/>
    <dgm:cxn modelId="{4A547C94-0E8F-134F-A1CF-4EB9DFF940E9}" type="presOf" srcId="{AB659730-EC9B-004F-B01B-8D34AE97C363}" destId="{7FC76AB6-F3C0-554B-A6AB-F4E7703CB210}" srcOrd="0" destOrd="0" presId="urn:microsoft.com/office/officeart/2009/3/layout/StepUpProcess"/>
    <dgm:cxn modelId="{7562C4EC-F4CB-6A4A-ADF7-725975F56F98}" srcId="{29D5828E-2D83-6841-8324-5B2B7CDF434A}" destId="{9EDFCB01-9A59-C246-B0BF-B97FEEA453FE}" srcOrd="0" destOrd="0" parTransId="{F63D24C8-CB69-2448-AD15-075CF473E47E}" sibTransId="{60281549-F4BE-E745-BDE4-85BB45508F5F}"/>
    <dgm:cxn modelId="{10BDDAE8-C638-7749-B619-FE610B0EC7FA}" type="presOf" srcId="{2D2500FC-3D31-8B41-819D-64A0669F6E83}" destId="{6E587123-7B7A-664E-A083-B18A287AD5F1}" srcOrd="0" destOrd="0" presId="urn:microsoft.com/office/officeart/2009/3/layout/StepUpProcess"/>
    <dgm:cxn modelId="{58F3B3D6-8BCE-D24F-90BC-60E770028DD5}" srcId="{29D5828E-2D83-6841-8324-5B2B7CDF434A}" destId="{A861FCCC-06C6-6B42-98CE-4BFB7CA57D30}" srcOrd="3" destOrd="0" parTransId="{256EC605-89E0-374E-9748-F4117F88807F}" sibTransId="{199BC85D-8BD0-B249-A6F8-11D3581D6E2E}"/>
    <dgm:cxn modelId="{D5A46FC1-13D2-0F42-986C-9BA022904384}" srcId="{29D5828E-2D83-6841-8324-5B2B7CDF434A}" destId="{AB659730-EC9B-004F-B01B-8D34AE97C363}" srcOrd="1" destOrd="0" parTransId="{7F4F3353-D39F-3F4C-AF7D-54336B88392A}" sibTransId="{0F3D33C6-0B75-9349-AB89-01D38BD6D640}"/>
    <dgm:cxn modelId="{A377405F-9AD2-EA43-A12D-EE5365A406C3}" type="presOf" srcId="{29D5828E-2D83-6841-8324-5B2B7CDF434A}" destId="{22D57082-3A44-F744-969C-3338019B7D1C}" srcOrd="0" destOrd="0" presId="urn:microsoft.com/office/officeart/2009/3/layout/StepUpProcess"/>
    <dgm:cxn modelId="{B57353FA-0B34-D445-B469-221AA809F8C2}" type="presParOf" srcId="{22D57082-3A44-F744-969C-3338019B7D1C}" destId="{BEC2EE90-C76D-EE47-95FC-9E110A8B0BCB}" srcOrd="0" destOrd="0" presId="urn:microsoft.com/office/officeart/2009/3/layout/StepUpProcess"/>
    <dgm:cxn modelId="{427D1281-D234-D24D-A95B-7DAFF3614A19}" type="presParOf" srcId="{BEC2EE90-C76D-EE47-95FC-9E110A8B0BCB}" destId="{E9CA2C42-184B-8C46-9D9F-5EDAC8913410}" srcOrd="0" destOrd="0" presId="urn:microsoft.com/office/officeart/2009/3/layout/StepUpProcess"/>
    <dgm:cxn modelId="{78887E41-CDE0-3242-ADB5-C477E29D2F86}" type="presParOf" srcId="{BEC2EE90-C76D-EE47-95FC-9E110A8B0BCB}" destId="{63B9B02B-74BC-3D4B-BFCE-90FCE58FF369}" srcOrd="1" destOrd="0" presId="urn:microsoft.com/office/officeart/2009/3/layout/StepUpProcess"/>
    <dgm:cxn modelId="{3681DC7B-F635-AC47-A39D-F021BAD52FD3}" type="presParOf" srcId="{BEC2EE90-C76D-EE47-95FC-9E110A8B0BCB}" destId="{C0899F03-A240-9444-88FB-076B52E22CD8}" srcOrd="2" destOrd="0" presId="urn:microsoft.com/office/officeart/2009/3/layout/StepUpProcess"/>
    <dgm:cxn modelId="{031235DC-5AD3-D34F-80E7-29D4E7C36A4C}" type="presParOf" srcId="{22D57082-3A44-F744-969C-3338019B7D1C}" destId="{D9E8CC9C-7AFE-4F46-BCAE-4F5332C81747}" srcOrd="1" destOrd="0" presId="urn:microsoft.com/office/officeart/2009/3/layout/StepUpProcess"/>
    <dgm:cxn modelId="{43735A69-60B4-E54A-8787-9666CD502276}" type="presParOf" srcId="{D9E8CC9C-7AFE-4F46-BCAE-4F5332C81747}" destId="{890D61BF-44DB-4C4A-956A-F9B34A43D649}" srcOrd="0" destOrd="0" presId="urn:microsoft.com/office/officeart/2009/3/layout/StepUpProcess"/>
    <dgm:cxn modelId="{84904EB5-40E2-034D-BD33-A72B1E08D304}" type="presParOf" srcId="{22D57082-3A44-F744-969C-3338019B7D1C}" destId="{E1E4F789-3A5C-5647-ADC8-279F05A0E6F4}" srcOrd="2" destOrd="0" presId="urn:microsoft.com/office/officeart/2009/3/layout/StepUpProcess"/>
    <dgm:cxn modelId="{71460CA2-4FF2-F547-A086-DB221748ED73}" type="presParOf" srcId="{E1E4F789-3A5C-5647-ADC8-279F05A0E6F4}" destId="{F546260D-46BE-2445-99AB-F3B3E1E86818}" srcOrd="0" destOrd="0" presId="urn:microsoft.com/office/officeart/2009/3/layout/StepUpProcess"/>
    <dgm:cxn modelId="{A6E5FDB3-5208-6948-A224-4D33496A41EF}" type="presParOf" srcId="{E1E4F789-3A5C-5647-ADC8-279F05A0E6F4}" destId="{7FC76AB6-F3C0-554B-A6AB-F4E7703CB210}" srcOrd="1" destOrd="0" presId="urn:microsoft.com/office/officeart/2009/3/layout/StepUpProcess"/>
    <dgm:cxn modelId="{9C9F09B3-E513-F742-8053-AB6CBBA7F1E5}" type="presParOf" srcId="{E1E4F789-3A5C-5647-ADC8-279F05A0E6F4}" destId="{EED97212-4CDB-7846-8346-4FFF9C36BAC5}" srcOrd="2" destOrd="0" presId="urn:microsoft.com/office/officeart/2009/3/layout/StepUpProcess"/>
    <dgm:cxn modelId="{EC0DF9FA-A2D9-7340-BBB8-8C8E99509B34}" type="presParOf" srcId="{22D57082-3A44-F744-969C-3338019B7D1C}" destId="{91E736B7-49EA-1649-8255-4CE7182E022A}" srcOrd="3" destOrd="0" presId="urn:microsoft.com/office/officeart/2009/3/layout/StepUpProcess"/>
    <dgm:cxn modelId="{7020CD4D-3849-1645-8AC9-F0AF2723398F}" type="presParOf" srcId="{91E736B7-49EA-1649-8255-4CE7182E022A}" destId="{6D78808B-BE4D-1841-A749-AE90E9C3098D}" srcOrd="0" destOrd="0" presId="urn:microsoft.com/office/officeart/2009/3/layout/StepUpProcess"/>
    <dgm:cxn modelId="{E915D132-9BFD-D34A-A86C-0C5577F054E1}" type="presParOf" srcId="{22D57082-3A44-F744-969C-3338019B7D1C}" destId="{CAF4F8A3-8EA6-D047-8369-2F82772510AC}" srcOrd="4" destOrd="0" presId="urn:microsoft.com/office/officeart/2009/3/layout/StepUpProcess"/>
    <dgm:cxn modelId="{DB4FD84E-FA1F-7D41-8076-C795525936E5}" type="presParOf" srcId="{CAF4F8A3-8EA6-D047-8369-2F82772510AC}" destId="{97C027DE-09DD-0842-BAE4-E3405E34845E}" srcOrd="0" destOrd="0" presId="urn:microsoft.com/office/officeart/2009/3/layout/StepUpProcess"/>
    <dgm:cxn modelId="{0BB25C21-0F0C-DD4A-92FB-326250875A15}" type="presParOf" srcId="{CAF4F8A3-8EA6-D047-8369-2F82772510AC}" destId="{6E587123-7B7A-664E-A083-B18A287AD5F1}" srcOrd="1" destOrd="0" presId="urn:microsoft.com/office/officeart/2009/3/layout/StepUpProcess"/>
    <dgm:cxn modelId="{C5384ABD-E565-3A42-8EC2-B81D02879A81}" type="presParOf" srcId="{CAF4F8A3-8EA6-D047-8369-2F82772510AC}" destId="{32C45E38-D79B-A542-B97C-5E9F14D0924A}" srcOrd="2" destOrd="0" presId="urn:microsoft.com/office/officeart/2009/3/layout/StepUpProcess"/>
    <dgm:cxn modelId="{8C3861EF-E512-BF48-B86F-7950C4431C59}" type="presParOf" srcId="{22D57082-3A44-F744-969C-3338019B7D1C}" destId="{62468440-79F1-804B-8092-43C77C696651}" srcOrd="5" destOrd="0" presId="urn:microsoft.com/office/officeart/2009/3/layout/StepUpProcess"/>
    <dgm:cxn modelId="{8B8C0311-527F-5449-960D-3A2611E8F571}" type="presParOf" srcId="{62468440-79F1-804B-8092-43C77C696651}" destId="{9803EDD4-3335-0942-835E-32BE779A019C}" srcOrd="0" destOrd="0" presId="urn:microsoft.com/office/officeart/2009/3/layout/StepUpProcess"/>
    <dgm:cxn modelId="{45287891-3F65-CA44-9854-E84A9FCD256D}" type="presParOf" srcId="{22D57082-3A44-F744-969C-3338019B7D1C}" destId="{B88AC246-403C-F741-83C9-7C7462F7B227}" srcOrd="6" destOrd="0" presId="urn:microsoft.com/office/officeart/2009/3/layout/StepUpProcess"/>
    <dgm:cxn modelId="{C274AF09-AF21-E547-91C9-6A40CADA5EBB}" type="presParOf" srcId="{B88AC246-403C-F741-83C9-7C7462F7B227}" destId="{77C92AF0-2491-3840-B4F7-12C1F33967BB}" srcOrd="0" destOrd="0" presId="urn:microsoft.com/office/officeart/2009/3/layout/StepUpProcess"/>
    <dgm:cxn modelId="{B734EDD3-1CD9-5E4E-B9E2-D53587701B43}" type="presParOf" srcId="{B88AC246-403C-F741-83C9-7C7462F7B227}" destId="{82B4FF71-DA30-7449-945A-8E57636C2BB5}" srcOrd="1" destOrd="0" presId="urn:microsoft.com/office/officeart/2009/3/layout/StepUpProcess"/>
    <dgm:cxn modelId="{E5CF7C00-EBCD-7D4A-A3C4-296A15A6E99B}" type="presParOf" srcId="{B88AC246-403C-F741-83C9-7C7462F7B227}" destId="{FB01FE11-0220-E84B-AC1E-0139F211FCCF}" srcOrd="2" destOrd="0" presId="urn:microsoft.com/office/officeart/2009/3/layout/StepUpProcess"/>
    <dgm:cxn modelId="{CF416F28-5CB0-494E-8D7B-83E0E8204BCD}" type="presParOf" srcId="{22D57082-3A44-F744-969C-3338019B7D1C}" destId="{6DF7D4B8-0692-6F4E-8577-277901C3C335}" srcOrd="7" destOrd="0" presId="urn:microsoft.com/office/officeart/2009/3/layout/StepUpProcess"/>
    <dgm:cxn modelId="{36DFA461-1087-B54B-B50C-92FA4EE53F50}" type="presParOf" srcId="{6DF7D4B8-0692-6F4E-8577-277901C3C335}" destId="{1A0145C4-A03E-F84B-BC2B-37A5CC94B7BF}" srcOrd="0" destOrd="0" presId="urn:microsoft.com/office/officeart/2009/3/layout/StepUpProcess"/>
    <dgm:cxn modelId="{9964297C-F166-E344-9F06-490FD80D01A0}" type="presParOf" srcId="{22D57082-3A44-F744-969C-3338019B7D1C}" destId="{6F8DF5A3-9C6B-8F46-B85C-1391224FBBB8}" srcOrd="8" destOrd="0" presId="urn:microsoft.com/office/officeart/2009/3/layout/StepUpProcess"/>
    <dgm:cxn modelId="{FB760174-BDF5-3240-8E92-CB4BE91DDA6B}" type="presParOf" srcId="{6F8DF5A3-9C6B-8F46-B85C-1391224FBBB8}" destId="{463CC59E-6140-BD40-93ED-6182134C5538}" srcOrd="0" destOrd="0" presId="urn:microsoft.com/office/officeart/2009/3/layout/StepUpProcess"/>
    <dgm:cxn modelId="{60B3DE7F-BF3B-594A-B9C0-CE79EB98BFD0}" type="presParOf" srcId="{6F8DF5A3-9C6B-8F46-B85C-1391224FBBB8}" destId="{7FC5368E-54D3-E64B-8A85-A050DA5544B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A2C42-184B-8C46-9D9F-5EDAC8913410}">
      <dsp:nvSpPr>
        <dsp:cNvPr id="0" name=""/>
        <dsp:cNvSpPr/>
      </dsp:nvSpPr>
      <dsp:spPr>
        <a:xfrm rot="5400000">
          <a:off x="311718" y="1596541"/>
          <a:ext cx="919376" cy="152982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8000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B9B02B-74BC-3D4B-BFCE-90FCE58FF369}">
      <dsp:nvSpPr>
        <dsp:cNvPr id="0" name=""/>
        <dsp:cNvSpPr/>
      </dsp:nvSpPr>
      <dsp:spPr>
        <a:xfrm>
          <a:off x="158251" y="2053628"/>
          <a:ext cx="1381131" cy="1210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Innovation Stage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(Birth)</a:t>
          </a:r>
          <a:endParaRPr lang="en-US" sz="2000" kern="1200" dirty="0"/>
        </a:p>
      </dsp:txBody>
      <dsp:txXfrm>
        <a:off x="158251" y="2053628"/>
        <a:ext cx="1381131" cy="1210642"/>
      </dsp:txXfrm>
    </dsp:sp>
    <dsp:sp modelId="{C0899F03-A240-9444-88FB-076B52E22CD8}">
      <dsp:nvSpPr>
        <dsp:cNvPr id="0" name=""/>
        <dsp:cNvSpPr/>
      </dsp:nvSpPr>
      <dsp:spPr>
        <a:xfrm>
          <a:off x="1278791" y="1483914"/>
          <a:ext cx="260590" cy="260590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8000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46260D-46BE-2445-99AB-F3B3E1E86818}">
      <dsp:nvSpPr>
        <dsp:cNvPr id="0" name=""/>
        <dsp:cNvSpPr/>
      </dsp:nvSpPr>
      <dsp:spPr>
        <a:xfrm rot="5400000">
          <a:off x="2002492" y="1178157"/>
          <a:ext cx="919376" cy="152982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8000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C76AB6-F3C0-554B-A6AB-F4E7703CB210}">
      <dsp:nvSpPr>
        <dsp:cNvPr id="0" name=""/>
        <dsp:cNvSpPr/>
      </dsp:nvSpPr>
      <dsp:spPr>
        <a:xfrm>
          <a:off x="1849025" y="1635244"/>
          <a:ext cx="1381131" cy="1210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Penetration Stage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(growth)</a:t>
          </a:r>
          <a:endParaRPr lang="en-US" sz="2000" kern="1200" dirty="0"/>
        </a:p>
      </dsp:txBody>
      <dsp:txXfrm>
        <a:off x="1849025" y="1635244"/>
        <a:ext cx="1381131" cy="1210642"/>
      </dsp:txXfrm>
    </dsp:sp>
    <dsp:sp modelId="{EED97212-4CDB-7846-8346-4FFF9C36BAC5}">
      <dsp:nvSpPr>
        <dsp:cNvPr id="0" name=""/>
        <dsp:cNvSpPr/>
      </dsp:nvSpPr>
      <dsp:spPr>
        <a:xfrm>
          <a:off x="2969565" y="1065530"/>
          <a:ext cx="260590" cy="260590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8000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C027DE-09DD-0842-BAE4-E3405E34845E}">
      <dsp:nvSpPr>
        <dsp:cNvPr id="0" name=""/>
        <dsp:cNvSpPr/>
      </dsp:nvSpPr>
      <dsp:spPr>
        <a:xfrm rot="5400000">
          <a:off x="3693266" y="759774"/>
          <a:ext cx="919376" cy="152982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8000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587123-7B7A-664E-A083-B18A287AD5F1}">
      <dsp:nvSpPr>
        <dsp:cNvPr id="0" name=""/>
        <dsp:cNvSpPr/>
      </dsp:nvSpPr>
      <dsp:spPr>
        <a:xfrm>
          <a:off x="3539799" y="1216861"/>
          <a:ext cx="1381131" cy="1210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Peak Stage (maturity)</a:t>
          </a:r>
          <a:endParaRPr lang="en-US" sz="2000" kern="1200" dirty="0"/>
        </a:p>
      </dsp:txBody>
      <dsp:txXfrm>
        <a:off x="3539799" y="1216861"/>
        <a:ext cx="1381131" cy="1210642"/>
      </dsp:txXfrm>
    </dsp:sp>
    <dsp:sp modelId="{32C45E38-D79B-A542-B97C-5E9F14D0924A}">
      <dsp:nvSpPr>
        <dsp:cNvPr id="0" name=""/>
        <dsp:cNvSpPr/>
      </dsp:nvSpPr>
      <dsp:spPr>
        <a:xfrm>
          <a:off x="4660340" y="647146"/>
          <a:ext cx="260590" cy="260590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8000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C92AF0-2491-3840-B4F7-12C1F33967BB}">
      <dsp:nvSpPr>
        <dsp:cNvPr id="0" name=""/>
        <dsp:cNvSpPr/>
      </dsp:nvSpPr>
      <dsp:spPr>
        <a:xfrm rot="5400000">
          <a:off x="5384040" y="341390"/>
          <a:ext cx="919376" cy="152982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8000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B4FF71-DA30-7449-945A-8E57636C2BB5}">
      <dsp:nvSpPr>
        <dsp:cNvPr id="0" name=""/>
        <dsp:cNvSpPr/>
      </dsp:nvSpPr>
      <dsp:spPr>
        <a:xfrm>
          <a:off x="5230574" y="798477"/>
          <a:ext cx="1381131" cy="1210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Decline Stage</a:t>
          </a:r>
          <a:endParaRPr lang="en-US" sz="2000" kern="1200" dirty="0"/>
        </a:p>
      </dsp:txBody>
      <dsp:txXfrm>
        <a:off x="5230574" y="798477"/>
        <a:ext cx="1381131" cy="1210642"/>
      </dsp:txXfrm>
    </dsp:sp>
    <dsp:sp modelId="{FB01FE11-0220-E84B-AC1E-0139F211FCCF}">
      <dsp:nvSpPr>
        <dsp:cNvPr id="0" name=""/>
        <dsp:cNvSpPr/>
      </dsp:nvSpPr>
      <dsp:spPr>
        <a:xfrm>
          <a:off x="6351114" y="228763"/>
          <a:ext cx="260590" cy="260590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8000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3CC59E-6140-BD40-93ED-6182134C5538}">
      <dsp:nvSpPr>
        <dsp:cNvPr id="0" name=""/>
        <dsp:cNvSpPr/>
      </dsp:nvSpPr>
      <dsp:spPr>
        <a:xfrm rot="5400000">
          <a:off x="7074815" y="-76993"/>
          <a:ext cx="919376" cy="1529821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8000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C5368E-54D3-E64B-8A85-A050DA5544B8}">
      <dsp:nvSpPr>
        <dsp:cNvPr id="0" name=""/>
        <dsp:cNvSpPr/>
      </dsp:nvSpPr>
      <dsp:spPr>
        <a:xfrm>
          <a:off x="6921348" y="380093"/>
          <a:ext cx="1381131" cy="1210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Adaptation Stage</a:t>
          </a:r>
          <a:endParaRPr lang="en-US" sz="2000" kern="1200" dirty="0"/>
        </a:p>
      </dsp:txBody>
      <dsp:txXfrm>
        <a:off x="6921348" y="380093"/>
        <a:ext cx="1381131" cy="1210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D7366-0418-494B-9DD1-395FA8E944C0}" type="datetimeFigureOut">
              <a:rPr lang="en-US" smtClean="0"/>
              <a:t>2/27/20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EE66C-3635-FF45-B5A0-3C3FFF9AE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31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E3F9-6585-9342-919E-B4AD897F5BAA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E3F9-6585-9342-919E-B4AD897F5BAA}" type="datetimeFigureOut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578-2227-2F4D-B001-9DBEBDBB1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E3F9-6585-9342-919E-B4AD897F5BAA}" type="datetimeFigureOut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E3F9-6585-9342-919E-B4AD897F5BAA}" type="datetimeFigureOut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E3F9-6585-9342-919E-B4AD897F5BAA}" type="datetimeFigureOut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5845F578-2227-2F4D-B001-9DBEBDBB1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E3F9-6585-9342-919E-B4AD897F5BAA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578-2227-2F4D-B001-9DBEBDBB1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E3F9-6585-9342-919E-B4AD897F5BAA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578-2227-2F4D-B001-9DBEBDBB1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E3F9-6585-9342-919E-B4AD897F5BAA}" type="datetimeFigureOut">
              <a:rPr lang="en-US" smtClean="0"/>
              <a:t>2/27/20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578-2227-2F4D-B001-9DBEBDBB1BE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E3F9-6585-9342-919E-B4AD897F5BAA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578-2227-2F4D-B001-9DBEBDBB1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E3F9-6585-9342-919E-B4AD897F5BAA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578-2227-2F4D-B001-9DBEBDBB1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E3F9-6585-9342-919E-B4AD897F5BAA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578-2227-2F4D-B001-9DBEBDBB1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E3F9-6585-9342-919E-B4AD897F5BAA}" type="datetimeFigureOut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578-2227-2F4D-B001-9DBEBDBB1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E3F9-6585-9342-919E-B4AD897F5BAA}" type="datetimeFigureOut">
              <a:rPr lang="en-US" smtClean="0"/>
              <a:t>2/27/20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578-2227-2F4D-B001-9DBEBDBB1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E3F9-6585-9342-919E-B4AD897F5BAA}" type="datetimeFigureOut">
              <a:rPr lang="en-US" smtClean="0"/>
              <a:t>2/27/20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578-2227-2F4D-B001-9DBEBDBB1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E3F9-6585-9342-919E-B4AD897F5BAA}" type="datetimeFigureOut">
              <a:rPr lang="en-US" smtClean="0"/>
              <a:t>2/27/20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578-2227-2F4D-B001-9DBEBDBB1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E3F9-6585-9342-919E-B4AD897F5BAA}" type="datetimeFigureOut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578-2227-2F4D-B001-9DBEBDBB1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3F3E3F9-6585-9342-919E-B4AD897F5BAA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845F578-2227-2F4D-B001-9DBEBDBB1BE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1180640"/>
            <a:ext cx="8307387" cy="260694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MANAJEMEN MEDIA </a:t>
            </a:r>
            <a:endParaRPr lang="en-US" sz="40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09999"/>
            <a:ext cx="8307387" cy="1556547"/>
          </a:xfrm>
        </p:spPr>
        <p:txBody>
          <a:bodyPr/>
          <a:lstStyle/>
          <a:p>
            <a:r>
              <a:rPr lang="en-US" dirty="0" smtClean="0"/>
              <a:t>PERTEMUAN 4:</a:t>
            </a:r>
          </a:p>
          <a:p>
            <a:r>
              <a:rPr lang="en-US" dirty="0" smtClean="0"/>
              <a:t>MEDIA LIFECYCLE,</a:t>
            </a:r>
          </a:p>
          <a:p>
            <a:r>
              <a:rPr lang="en-US" dirty="0" smtClean="0"/>
              <a:t>KONSEP KONVERGENSI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515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LIFE CYCLE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492137"/>
              </p:ext>
            </p:extLst>
          </p:nvPr>
        </p:nvGraphicFramePr>
        <p:xfrm>
          <a:off x="415925" y="2755900"/>
          <a:ext cx="8308975" cy="3492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5737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r>
              <a:rPr lang="en-US" dirty="0" smtClean="0"/>
              <a:t>Ada </a:t>
            </a:r>
            <a:r>
              <a:rPr lang="en-US" dirty="0" err="1" smtClean="0"/>
              <a:t>inovasi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 smtClean="0"/>
          </a:p>
          <a:p>
            <a:r>
              <a:rPr lang="en-US" dirty="0" smtClean="0"/>
              <a:t>Ada </a:t>
            </a:r>
            <a:r>
              <a:rPr lang="en-US" dirty="0" err="1" smtClean="0"/>
              <a:t>inovasi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marketing</a:t>
            </a:r>
          </a:p>
          <a:p>
            <a:r>
              <a:rPr lang="en-US" dirty="0" smtClean="0"/>
              <a:t>Ada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Industri</a:t>
            </a:r>
            <a:r>
              <a:rPr lang="en-US" dirty="0" smtClean="0"/>
              <a:t> film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penemuan</a:t>
            </a:r>
            <a:r>
              <a:rPr lang="en-US" dirty="0" smtClean="0"/>
              <a:t> motion picture camera </a:t>
            </a:r>
            <a:r>
              <a:rPr lang="en-US" dirty="0" err="1" smtClean="0"/>
              <a:t>dan</a:t>
            </a:r>
            <a:r>
              <a:rPr lang="en-US" dirty="0" smtClean="0"/>
              <a:t> projector.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806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Penetration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Penerimaan</a:t>
            </a:r>
            <a:r>
              <a:rPr lang="en-US" dirty="0"/>
              <a:t> </a:t>
            </a:r>
            <a:r>
              <a:rPr lang="en-US" dirty="0" smtClean="0"/>
              <a:t>orang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err="1" smtClean="0"/>
              <a:t>Reaksi</a:t>
            </a:r>
            <a:r>
              <a:rPr lang="en-US" dirty="0" smtClean="0"/>
              <a:t>/</a:t>
            </a:r>
            <a:r>
              <a:rPr lang="en-US" dirty="0" err="1" smtClean="0"/>
              <a:t>penerimaan</a:t>
            </a:r>
            <a:r>
              <a:rPr lang="en-US" dirty="0" smtClean="0"/>
              <a:t> orang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 </a:t>
            </a:r>
            <a:r>
              <a:rPr lang="en-US" dirty="0" err="1" smtClean="0"/>
              <a:t>memuaskan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orang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memunculkan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tahun</a:t>
            </a:r>
            <a:r>
              <a:rPr lang="en-US" dirty="0" smtClean="0"/>
              <a:t> 1940-an orang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terhibur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radio </a:t>
            </a:r>
            <a:r>
              <a:rPr lang="en-US" dirty="0" err="1" smtClean="0"/>
              <a:t>atau</a:t>
            </a:r>
            <a:r>
              <a:rPr lang="en-US" dirty="0" smtClean="0"/>
              <a:t> film.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muncullah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keunggulannya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450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Peak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Medium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media lain.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Broadcast TV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kejayaan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1960-an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melibas</a:t>
            </a:r>
            <a:r>
              <a:rPr lang="en-US" dirty="0" smtClean="0"/>
              <a:t> radio &amp; Film.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90-an.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era internet?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73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Decline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r>
              <a:rPr lang="en-US" dirty="0" smtClean="0"/>
              <a:t>Audience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beralih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057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Media </a:t>
            </a:r>
            <a:r>
              <a:rPr lang="en-US" dirty="0" err="1" smtClean="0"/>
              <a:t>melakukan</a:t>
            </a:r>
            <a:r>
              <a:rPr lang="en-US" dirty="0" smtClean="0"/>
              <a:t> repositioning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posisinya</a:t>
            </a:r>
            <a:r>
              <a:rPr lang="en-US" dirty="0" smtClean="0"/>
              <a:t> di </a:t>
            </a:r>
            <a:r>
              <a:rPr lang="en-US" dirty="0" err="1" smtClean="0"/>
              <a:t>percaturan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celah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berkelit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survive.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nggak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, radio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: </a:t>
            </a:r>
            <a:r>
              <a:rPr lang="en-US" dirty="0" err="1" smtClean="0"/>
              <a:t>Mengkhususkan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media </a:t>
            </a:r>
            <a:r>
              <a:rPr lang="en-US" dirty="0" err="1" smtClean="0"/>
              <a:t>musik</a:t>
            </a:r>
            <a:r>
              <a:rPr lang="en-US" dirty="0" smtClean="0"/>
              <a:t>, </a:t>
            </a:r>
            <a:r>
              <a:rPr lang="en-US" dirty="0" err="1" smtClean="0"/>
              <a:t>membidik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7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Meskipun</a:t>
            </a:r>
            <a:r>
              <a:rPr lang="en-US" dirty="0" smtClean="0"/>
              <a:t> life cycle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media,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media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majalah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rekaman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(peak).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media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yang </a:t>
            </a:r>
            <a:r>
              <a:rPr lang="en-US" dirty="0" err="1" smtClean="0"/>
              <a:t>dominan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903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1547</TotalTime>
  <Words>284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Expo</vt:lpstr>
      <vt:lpstr>     MANAJEMEN MEDIA </vt:lpstr>
      <vt:lpstr>MEDIA LIFE CYCLE</vt:lpstr>
      <vt:lpstr>Innovation Stage</vt:lpstr>
      <vt:lpstr>Penetration Stage</vt:lpstr>
      <vt:lpstr>Peak Stage</vt:lpstr>
      <vt:lpstr>Decline Stage</vt:lpstr>
      <vt:lpstr>Adaptation Stage</vt:lpstr>
      <vt:lpstr>Note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 MEDIA</dc:title>
  <dc:creator>emma</dc:creator>
  <cp:lastModifiedBy>emma</cp:lastModifiedBy>
  <cp:revision>53</cp:revision>
  <dcterms:created xsi:type="dcterms:W3CDTF">2018-02-20T14:36:54Z</dcterms:created>
  <dcterms:modified xsi:type="dcterms:W3CDTF">2020-02-27T06:11:50Z</dcterms:modified>
</cp:coreProperties>
</file>