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6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9A25FB-2D81-6641-8D93-438DD4C3FDF5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134AF17-1D9A-9E41-8FB2-107989A2F6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;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Indonesia; </a:t>
            </a:r>
            <a:r>
              <a:rPr lang="en-US" dirty="0" err="1" smtClean="0"/>
              <a:t>Kekhasan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MANAJEMEN MEDIA</a:t>
            </a:r>
            <a:br>
              <a:rPr lang="en-US" dirty="0" smtClean="0"/>
            </a:br>
            <a:r>
              <a:rPr lang="en-US" dirty="0" smtClean="0"/>
              <a:t>Sesi-03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7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Kekhasan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Industri</a:t>
            </a:r>
            <a:r>
              <a:rPr lang="en-US" dirty="0" smtClean="0"/>
              <a:t> media </a:t>
            </a:r>
            <a:r>
              <a:rPr lang="en-US" dirty="0" err="1" smtClean="0"/>
              <a:t>digerakkan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tenaga2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content,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‘</a:t>
            </a:r>
            <a:r>
              <a:rPr lang="en-US" dirty="0" err="1" smtClean="0"/>
              <a:t>pihak</a:t>
            </a:r>
            <a:r>
              <a:rPr lang="en-US" dirty="0" smtClean="0"/>
              <a:t>’ </a:t>
            </a:r>
            <a:r>
              <a:rPr lang="en-US" dirty="0" err="1" smtClean="0"/>
              <a:t>eksternal</a:t>
            </a:r>
            <a:r>
              <a:rPr lang="en-US" dirty="0" smtClean="0"/>
              <a:t>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narsum</a:t>
            </a:r>
            <a:r>
              <a:rPr lang="en-US" dirty="0" smtClean="0"/>
              <a:t>, data </a:t>
            </a:r>
            <a:r>
              <a:rPr lang="en-US" dirty="0" err="1" smtClean="0"/>
              <a:t>pelengkap</a:t>
            </a:r>
            <a:r>
              <a:rPr lang="en-US" dirty="0" smtClean="0"/>
              <a:t>. </a:t>
            </a:r>
            <a:r>
              <a:rPr lang="en-US" dirty="0" err="1" smtClean="0"/>
              <a:t>Produk</a:t>
            </a:r>
            <a:r>
              <a:rPr lang="en-US" dirty="0" smtClean="0"/>
              <a:t> entertainment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artis</a:t>
            </a:r>
            <a:r>
              <a:rPr lang="en-US" dirty="0" smtClean="0"/>
              <a:t>,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Institusi</a:t>
            </a:r>
            <a:r>
              <a:rPr lang="en-US" dirty="0" smtClean="0"/>
              <a:t> media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Albaran</a:t>
            </a:r>
            <a:r>
              <a:rPr lang="en-US" dirty="0" smtClean="0"/>
              <a:t>, 2006)</a:t>
            </a:r>
          </a:p>
        </p:txBody>
      </p:sp>
    </p:spTree>
    <p:extLst>
      <p:ext uri="{BB962C8B-B14F-4D97-AF65-F5344CB8AC3E}">
        <p14:creationId xmlns:p14="http://schemas.microsoft.com/office/powerpoint/2010/main" val="17011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di </a:t>
            </a:r>
            <a:r>
              <a:rPr lang="en-US" dirty="0" err="1" smtClean="0"/>
              <a:t>Industri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orang yang </a:t>
            </a:r>
            <a:r>
              <a:rPr lang="en-US" dirty="0" err="1" smtClean="0"/>
              <a:t>terlibat</a:t>
            </a:r>
            <a:endParaRPr lang="en-US" dirty="0" smtClean="0"/>
          </a:p>
          <a:p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endParaRPr lang="en-US" dirty="0" smtClean="0"/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kastemer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&gt;&gt;&gt;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tagline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4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Dual product marketplace; </a:t>
            </a:r>
            <a:r>
              <a:rPr lang="en-US" dirty="0" err="1" smtClean="0"/>
              <a:t>industri</a:t>
            </a:r>
            <a:r>
              <a:rPr lang="en-US" dirty="0" smtClean="0"/>
              <a:t> media </a:t>
            </a:r>
            <a:r>
              <a:rPr lang="en-US" dirty="0" err="1" smtClean="0"/>
              <a:t>memproduksi</a:t>
            </a:r>
            <a:r>
              <a:rPr lang="en-US" dirty="0" smtClean="0"/>
              <a:t> content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audience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audience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pengiklan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variatif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audience. </a:t>
            </a:r>
          </a:p>
          <a:p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originalitas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Creative services yang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, film. </a:t>
            </a:r>
          </a:p>
          <a:p>
            <a:r>
              <a:rPr lang="en-US" dirty="0" smtClean="0"/>
              <a:t>Content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Public good yang </a:t>
            </a:r>
            <a:r>
              <a:rPr lang="en-US" dirty="0" err="1" smtClean="0"/>
              <a:t>pengelolaannya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, radio.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9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Terhadap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media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endParaRPr lang="en-US" dirty="0" smtClean="0"/>
          </a:p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media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25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Memaksimalisasi</a:t>
            </a:r>
            <a:r>
              <a:rPr lang="en-US" dirty="0" smtClean="0"/>
              <a:t> profit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Membangun</a:t>
            </a:r>
            <a:r>
              <a:rPr lang="en-US" dirty="0" smtClean="0"/>
              <a:t> audience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membidik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 audience loyal. </a:t>
            </a:r>
          </a:p>
          <a:p>
            <a:r>
              <a:rPr lang="en-US" dirty="0" err="1" smtClean="0"/>
              <a:t>Meminimalisasi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: </a:t>
            </a:r>
            <a:r>
              <a:rPr lang="en-US" dirty="0" err="1" smtClean="0"/>
              <a:t>Riset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8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Consumer (audience):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media.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Advertisers (</a:t>
            </a:r>
            <a:r>
              <a:rPr lang="en-US" dirty="0" err="1" smtClean="0"/>
              <a:t>Pengiklan</a:t>
            </a:r>
            <a:r>
              <a:rPr lang="en-US" dirty="0" smtClean="0"/>
              <a:t>):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target audience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seminim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seluas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Media companies (Perusahaan media):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audience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talent, audience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Media Employees (</a:t>
            </a:r>
            <a:r>
              <a:rPr lang="en-US" dirty="0" err="1" smtClean="0"/>
              <a:t>Pekerja</a:t>
            </a:r>
            <a:r>
              <a:rPr lang="en-US" dirty="0" smtClean="0"/>
              <a:t> media):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media.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9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59</TotalTime>
  <Words>358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MANAJEMEN MEDIA Sesi-03</vt:lpstr>
      <vt:lpstr>Kekhasan Industri Media</vt:lpstr>
      <vt:lpstr>Sifat Persaingan di Industri Media</vt:lpstr>
      <vt:lpstr>PowerPoint Presentation</vt:lpstr>
      <vt:lpstr>Sifat Produk Media</vt:lpstr>
      <vt:lpstr>Pola Konsumsi Masyarakat  Terhadap Media</vt:lpstr>
      <vt:lpstr>Strategi Industri Media</vt:lpstr>
      <vt:lpstr>4 Kelompok Dalam Industri Media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7</cp:revision>
  <dcterms:created xsi:type="dcterms:W3CDTF">2020-02-10T08:07:21Z</dcterms:created>
  <dcterms:modified xsi:type="dcterms:W3CDTF">2020-02-27T06:03:36Z</dcterms:modified>
</cp:coreProperties>
</file>