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diagrams/colors5.xml" ContentType="application/vnd.openxmlformats-officedocument.drawingml.diagramColors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diagrams/drawing7.xml" ContentType="application/vnd.ms-office.drawingml.diagramDrawing+xml"/>
  <Override PartName="/ppt/diagrams/data7.xml" ContentType="application/vnd.openxmlformats-officedocument.drawingml.diagramData+xml"/>
  <Default Extension="xml" ContentType="application/xml"/>
  <Override PartName="/ppt/diagrams/drawing3.xml" ContentType="application/vnd.ms-office.drawingml.diagramDrawing+xml"/>
  <Override PartName="/ppt/tableStyles.xml" ContentType="application/vnd.openxmlformats-officedocument.presentationml.tableStyles+xml"/>
  <Override PartName="/ppt/diagrams/data3.xml" ContentType="application/vnd.openxmlformats-officedocument.drawingml.diagramData+xml"/>
  <Override PartName="/ppt/diagrams/colors6.xml" ContentType="application/vnd.openxmlformats-officedocument.drawingml.diagramColor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layout5.xml" ContentType="application/vnd.openxmlformats-officedocument.drawingml.diagramLayout+xml"/>
  <Override PartName="/ppt/slides/slide2.xml" ContentType="application/vnd.openxmlformats-officedocument.presentationml.slide+xml"/>
  <Override PartName="/ppt/diagrams/quickStyle5.xml" ContentType="application/vnd.openxmlformats-officedocument.drawingml.diagramStyle+xml"/>
  <Default Extension="png" ContentType="image/png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diagrams/drawing4.xml" ContentType="application/vnd.ms-office.drawingml.diagramDrawing+xml"/>
  <Override PartName="/ppt/diagrams/data4.xml" ContentType="application/vnd.openxmlformats-officedocument.drawingml.diagramData+xml"/>
  <Override PartName="/ppt/diagrams/colors7.xml" ContentType="application/vnd.openxmlformats-officedocument.drawingml.diagramColors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diagrams/colors3.xml" ContentType="application/vnd.openxmlformats-officedocument.drawingml.diagramColor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layout6.xml" ContentType="application/vnd.openxmlformats-officedocument.drawingml.diagramLayout+xml"/>
  <Override PartName="/ppt/slides/slide3.xml" ContentType="application/vnd.openxmlformats-officedocument.presentationml.slide+xml"/>
  <Override PartName="/ppt/diagrams/quickStyle6.xml" ContentType="application/vnd.openxmlformats-officedocument.drawingml.diagramStyl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slideLayouts/slideLayout3.xml" ContentType="application/vnd.openxmlformats-officedocument.presentationml.slideLayout+xml"/>
  <Override PartName="/ppt/diagrams/drawing5.xml" ContentType="application/vnd.ms-office.drawingml.diagramDrawing+xml"/>
  <Override PartName="/ppt/diagrams/data5.xml" ContentType="application/vnd.openxmlformats-officedocument.drawingml.diagramData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4.xml" ContentType="application/vnd.openxmlformats-officedocument.drawingml.diagramColors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quickStyle3.xml" ContentType="application/vnd.openxmlformats-officedocument.drawingml.diagramStyle+xml"/>
  <Override PartName="/ppt/slideLayouts/slideLayout4.xml" ContentType="application/vnd.openxmlformats-officedocument.presentationml.slideLayout+xml"/>
  <Override PartName="/ppt/diagrams/layout3.xml" ContentType="application/vnd.openxmlformats-officedocument.drawingml.diagram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diagrams/drawing6.xml" ContentType="application/vnd.ms-office.drawingml.diagramDrawing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ppt/diagrams/data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9" r:id="rId3"/>
    <p:sldId id="272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9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EC7A49-E371-384C-8C24-E9093F220C3A}" type="doc">
      <dgm:prSet loTypeId="urn:microsoft.com/office/officeart/2005/8/layout/chevron2" loCatId="process" qsTypeId="urn:microsoft.com/office/officeart/2005/8/quickstyle/simple4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EFCFC525-918E-5040-A544-46F53D196BA9}">
      <dgm:prSet phldrT="[Text]"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2263E291-6537-054F-A490-CFF60C407245}" type="parTrans" cxnId="{08617705-AC65-414B-8F43-8F3C3760BA8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57D69FA-0B30-4540-B9F0-C465EB1AAC11}" type="sibTrans" cxnId="{08617705-AC65-414B-8F43-8F3C3760BA8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797E85F-84C6-C04D-B27C-CEE45364A7E5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Dampak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bagi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organisasi</a:t>
          </a:r>
          <a:endParaRPr lang="en-US" dirty="0">
            <a:latin typeface="Times New Roman"/>
            <a:cs typeface="Times New Roman"/>
          </a:endParaRPr>
        </a:p>
      </dgm:t>
    </dgm:pt>
    <dgm:pt modelId="{70624EFF-04D7-E146-A5C3-C8A2AC1E66C1}" type="parTrans" cxnId="{6DC111E3-91F5-274D-B8DD-542D974FEAB7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DD71A48-8CC2-4744-904B-AE630190AC69}" type="sibTrans" cxnId="{6DC111E3-91F5-274D-B8DD-542D974FEAB7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D8F03FB-4ED8-BF4F-807B-AB8665853FBC}">
      <dgm:prSet phldrT="[Text]"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8FA90B1E-8136-DD45-9CFE-389CCE3E1F1F}" type="parTrans" cxnId="{AA2A543F-E858-ED44-A6E2-006E0FFF58C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A4CAFAB-C4EC-9E4F-B435-A64E945990F7}" type="sibTrans" cxnId="{AA2A543F-E858-ED44-A6E2-006E0FFF58C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F47D34C-A840-A24A-845B-6E00378965E8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Realistis</a:t>
          </a:r>
          <a:r>
            <a:rPr lang="en-US" dirty="0" smtClean="0">
              <a:latin typeface="Times New Roman"/>
              <a:cs typeface="Times New Roman"/>
            </a:rPr>
            <a:t> (</a:t>
          </a:r>
          <a:r>
            <a:rPr lang="en-US" dirty="0" err="1" smtClean="0">
              <a:latin typeface="Times New Roman"/>
              <a:cs typeface="Times New Roman"/>
            </a:rPr>
            <a:t>kesesuaian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waktu</a:t>
          </a:r>
          <a:r>
            <a:rPr lang="en-US" dirty="0" smtClean="0">
              <a:latin typeface="Times New Roman"/>
              <a:cs typeface="Times New Roman"/>
            </a:rPr>
            <a:t>, </a:t>
          </a:r>
          <a:r>
            <a:rPr lang="en-US" dirty="0" err="1" smtClean="0">
              <a:latin typeface="Times New Roman"/>
              <a:cs typeface="Times New Roman"/>
            </a:rPr>
            <a:t>sumber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daya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biaya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untuk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pelaksanaan</a:t>
          </a:r>
          <a:r>
            <a:rPr lang="en-US" dirty="0" smtClean="0">
              <a:latin typeface="Times New Roman"/>
              <a:cs typeface="Times New Roman"/>
            </a:rPr>
            <a:t> program)</a:t>
          </a:r>
          <a:endParaRPr lang="en-US" dirty="0">
            <a:latin typeface="Times New Roman"/>
            <a:cs typeface="Times New Roman"/>
          </a:endParaRPr>
        </a:p>
      </dgm:t>
    </dgm:pt>
    <dgm:pt modelId="{C569316B-43D3-DA4B-A6C9-1DAB1BAD3084}" type="parTrans" cxnId="{3D4B9E82-F650-6F4C-8D83-D95733F6084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36F1256-B8FC-F943-8D38-2D4A8C8F7FAC}" type="sibTrans" cxnId="{3D4B9E82-F650-6F4C-8D83-D95733F6084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5111D0A-D214-1E4F-85FB-E609BF227D18}">
      <dgm:prSet phldrT="[Text]"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05AE7EE4-CC98-AD40-AE6D-CEF496E93D37}" type="parTrans" cxnId="{886B9651-0008-0141-9A9B-A49BF3D57BB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B16A941-C016-DC42-ADC1-300C86BE43B6}" type="sibTrans" cxnId="{886B9651-0008-0141-9A9B-A49BF3D57BB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62747D1-B535-2E4B-A2AB-73599E08237C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Kaitan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dengan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etika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tanggung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jawab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sosial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organisasi</a:t>
          </a:r>
          <a:endParaRPr lang="en-US" dirty="0">
            <a:latin typeface="Times New Roman"/>
            <a:cs typeface="Times New Roman"/>
          </a:endParaRPr>
        </a:p>
      </dgm:t>
    </dgm:pt>
    <dgm:pt modelId="{E5E04CA1-16E9-804E-B730-18AC6B4CCDBD}" type="parTrans" cxnId="{6EA369FC-9F91-D748-A08B-F86C9B0ECF8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4994609-CE48-E24D-94FC-0A7255C2F425}" type="sibTrans" cxnId="{6EA369FC-9F91-D748-A08B-F86C9B0ECF8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14AFEA2-FD93-7542-AFA6-BE76B335AB4D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Kredibilitas</a:t>
          </a:r>
          <a:r>
            <a:rPr lang="en-US" dirty="0" smtClean="0">
              <a:latin typeface="Times New Roman"/>
              <a:cs typeface="Times New Roman"/>
            </a:rPr>
            <a:t> program (</a:t>
          </a:r>
          <a:r>
            <a:rPr lang="en-US" dirty="0" err="1" smtClean="0">
              <a:latin typeface="Times New Roman"/>
              <a:cs typeface="Times New Roman"/>
            </a:rPr>
            <a:t>didukung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oleh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sumber</a:t>
          </a:r>
          <a:r>
            <a:rPr lang="en-US" dirty="0" smtClean="0">
              <a:latin typeface="Times New Roman"/>
              <a:cs typeface="Times New Roman"/>
            </a:rPr>
            <a:t> data)</a:t>
          </a:r>
          <a:endParaRPr lang="en-US" dirty="0">
            <a:latin typeface="Times New Roman"/>
            <a:cs typeface="Times New Roman"/>
          </a:endParaRPr>
        </a:p>
      </dgm:t>
    </dgm:pt>
    <dgm:pt modelId="{C3486F01-A13D-FD43-860C-8D47508EAD80}" type="parTrans" cxnId="{0DEDBCE7-AAD0-AB47-9A87-DACE83D3BA37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6C215788-84C3-BB49-9E11-9CA10BE2C33E}" type="sibTrans" cxnId="{0DEDBCE7-AAD0-AB47-9A87-DACE83D3BA37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4AA04B2-CCB2-CA48-85CE-E27A1F8C0A8A}">
      <dgm:prSet phldrT="[Text]"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9F2785B9-AFD2-8446-B6AA-3864887030E9}" type="parTrans" cxnId="{2B0CB68F-1F5C-A746-AF7A-C9D10AF7F17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AE2F6B2-9DB8-A14B-8A5E-11A181DCB651}" type="sibTrans" cxnId="{2B0CB68F-1F5C-A746-AF7A-C9D10AF7F17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BF2D450-1B93-DA48-9AFE-FF62FEEA3EAD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Ketepatan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waktu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pelaksanaan</a:t>
          </a:r>
          <a:r>
            <a:rPr lang="en-US" dirty="0" smtClean="0">
              <a:latin typeface="Times New Roman"/>
              <a:cs typeface="Times New Roman"/>
            </a:rPr>
            <a:t> program</a:t>
          </a:r>
          <a:endParaRPr lang="en-US" dirty="0">
            <a:latin typeface="Times New Roman"/>
            <a:cs typeface="Times New Roman"/>
          </a:endParaRPr>
        </a:p>
      </dgm:t>
    </dgm:pt>
    <dgm:pt modelId="{F097568B-4149-FE4E-A57D-5CE891770C23}" type="parTrans" cxnId="{2419DBA3-FB47-3148-BBFD-EEC554E1FD2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69721A7-D548-4945-8F0F-B22D4752D59E}" type="sibTrans" cxnId="{2419DBA3-FB47-3148-BBFD-EEC554E1FD2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6951E93D-EC31-E04D-A183-C67F9F32A71F}">
      <dgm:prSet phldrT="[Text]"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BD6D982D-8966-8C44-8497-91567C58BF8E}" type="parTrans" cxnId="{9A7F0B36-C3F5-BC45-B315-46F567947399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A10DE49-A835-384E-995F-984F0B3CB83A}" type="sibTrans" cxnId="{9A7F0B36-C3F5-BC45-B315-46F567947399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241796D-3C4E-EC43-97C3-5B2E1D3073A1}" type="pres">
      <dgm:prSet presAssocID="{3CEC7A49-E371-384C-8C24-E9093F220C3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000D97-06EF-4640-A994-A0EBD21B3B34}" type="pres">
      <dgm:prSet presAssocID="{EFCFC525-918E-5040-A544-46F53D196BA9}" presName="composite" presStyleCnt="0"/>
      <dgm:spPr/>
      <dgm:t>
        <a:bodyPr/>
        <a:lstStyle/>
        <a:p>
          <a:endParaRPr lang="en-US"/>
        </a:p>
      </dgm:t>
    </dgm:pt>
    <dgm:pt modelId="{3701CD72-86E4-CB4C-819C-23F7682F34FA}" type="pres">
      <dgm:prSet presAssocID="{EFCFC525-918E-5040-A544-46F53D196BA9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193169-C2BD-884B-BF23-9BC5FDFCFC1C}" type="pres">
      <dgm:prSet presAssocID="{EFCFC525-918E-5040-A544-46F53D196BA9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D307E-9D1A-ED47-89E9-D60333818D4D}" type="pres">
      <dgm:prSet presAssocID="{E57D69FA-0B30-4540-B9F0-C465EB1AAC11}" presName="sp" presStyleCnt="0"/>
      <dgm:spPr/>
      <dgm:t>
        <a:bodyPr/>
        <a:lstStyle/>
        <a:p>
          <a:endParaRPr lang="en-US"/>
        </a:p>
      </dgm:t>
    </dgm:pt>
    <dgm:pt modelId="{529EFFCA-BBFA-B544-8657-0EB14DC49FBE}" type="pres">
      <dgm:prSet presAssocID="{8D8F03FB-4ED8-BF4F-807B-AB8665853FBC}" presName="composite" presStyleCnt="0"/>
      <dgm:spPr/>
      <dgm:t>
        <a:bodyPr/>
        <a:lstStyle/>
        <a:p>
          <a:endParaRPr lang="en-US"/>
        </a:p>
      </dgm:t>
    </dgm:pt>
    <dgm:pt modelId="{B049E38A-8A74-874E-96CF-20F341861519}" type="pres">
      <dgm:prSet presAssocID="{8D8F03FB-4ED8-BF4F-807B-AB8665853FB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0EB11-153D-0840-8284-8C837B03BEEE}" type="pres">
      <dgm:prSet presAssocID="{8D8F03FB-4ED8-BF4F-807B-AB8665853FB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F3D22-541D-E240-9366-A916F26CACB8}" type="pres">
      <dgm:prSet presAssocID="{AA4CAFAB-C4EC-9E4F-B435-A64E945990F7}" presName="sp" presStyleCnt="0"/>
      <dgm:spPr/>
      <dgm:t>
        <a:bodyPr/>
        <a:lstStyle/>
        <a:p>
          <a:endParaRPr lang="en-US"/>
        </a:p>
      </dgm:t>
    </dgm:pt>
    <dgm:pt modelId="{BD958404-0579-2F42-A1B6-688FE41201C7}" type="pres">
      <dgm:prSet presAssocID="{C5111D0A-D214-1E4F-85FB-E609BF227D18}" presName="composite" presStyleCnt="0"/>
      <dgm:spPr/>
      <dgm:t>
        <a:bodyPr/>
        <a:lstStyle/>
        <a:p>
          <a:endParaRPr lang="en-US"/>
        </a:p>
      </dgm:t>
    </dgm:pt>
    <dgm:pt modelId="{C77BC4ED-990D-F24C-BB55-0374AF96C77F}" type="pres">
      <dgm:prSet presAssocID="{C5111D0A-D214-1E4F-85FB-E609BF227D1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9AE7E-BF10-C440-B90A-2A6664797920}" type="pres">
      <dgm:prSet presAssocID="{C5111D0A-D214-1E4F-85FB-E609BF227D1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E7F1E-293B-824A-928E-8C124211C6E3}" type="pres">
      <dgm:prSet presAssocID="{FB16A941-C016-DC42-ADC1-300C86BE43B6}" presName="sp" presStyleCnt="0"/>
      <dgm:spPr/>
      <dgm:t>
        <a:bodyPr/>
        <a:lstStyle/>
        <a:p>
          <a:endParaRPr lang="en-US"/>
        </a:p>
      </dgm:t>
    </dgm:pt>
    <dgm:pt modelId="{51D5C945-3D74-D941-84A0-2E007A5A439D}" type="pres">
      <dgm:prSet presAssocID="{E4AA04B2-CCB2-CA48-85CE-E27A1F8C0A8A}" presName="composite" presStyleCnt="0"/>
      <dgm:spPr/>
      <dgm:t>
        <a:bodyPr/>
        <a:lstStyle/>
        <a:p>
          <a:endParaRPr lang="en-US"/>
        </a:p>
      </dgm:t>
    </dgm:pt>
    <dgm:pt modelId="{5B31C29B-6882-A74E-9127-A96C4E420FCC}" type="pres">
      <dgm:prSet presAssocID="{E4AA04B2-CCB2-CA48-85CE-E27A1F8C0A8A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B398E-4457-184F-B7E4-1C0A32B67C17}" type="pres">
      <dgm:prSet presAssocID="{E4AA04B2-CCB2-CA48-85CE-E27A1F8C0A8A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671FE-A287-1A4D-977C-CA2A2B9BEDE7}" type="pres">
      <dgm:prSet presAssocID="{FAE2F6B2-9DB8-A14B-8A5E-11A181DCB651}" presName="sp" presStyleCnt="0"/>
      <dgm:spPr/>
      <dgm:t>
        <a:bodyPr/>
        <a:lstStyle/>
        <a:p>
          <a:endParaRPr lang="en-US"/>
        </a:p>
      </dgm:t>
    </dgm:pt>
    <dgm:pt modelId="{A39389F6-6870-9C44-AFE8-4DFFC0686FF3}" type="pres">
      <dgm:prSet presAssocID="{6951E93D-EC31-E04D-A183-C67F9F32A71F}" presName="composite" presStyleCnt="0"/>
      <dgm:spPr/>
      <dgm:t>
        <a:bodyPr/>
        <a:lstStyle/>
        <a:p>
          <a:endParaRPr lang="en-US"/>
        </a:p>
      </dgm:t>
    </dgm:pt>
    <dgm:pt modelId="{0FFA7AF8-1E5C-8743-97A3-F291E9313B10}" type="pres">
      <dgm:prSet presAssocID="{6951E93D-EC31-E04D-A183-C67F9F32A71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03933-116F-5040-9D3B-6BBE433919A0}" type="pres">
      <dgm:prSet presAssocID="{6951E93D-EC31-E04D-A183-C67F9F32A71F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B2AC97-7F0F-2F47-97F0-65C0ACC95260}" type="presOf" srcId="{3CEC7A49-E371-384C-8C24-E9093F220C3A}" destId="{7241796D-3C4E-EC43-97C3-5B2E1D3073A1}" srcOrd="0" destOrd="0" presId="urn:microsoft.com/office/officeart/2005/8/layout/chevron2"/>
    <dgm:cxn modelId="{B9BF0789-32A0-0642-82FD-4FDE90E64FF5}" type="presOf" srcId="{2797E85F-84C6-C04D-B27C-CEE45364A7E5}" destId="{92193169-C2BD-884B-BF23-9BC5FDFCFC1C}" srcOrd="0" destOrd="0" presId="urn:microsoft.com/office/officeart/2005/8/layout/chevron2"/>
    <dgm:cxn modelId="{897DC99D-DC04-3D43-8459-34B8798BCCF3}" type="presOf" srcId="{8BF2D450-1B93-DA48-9AFE-FF62FEEA3EAD}" destId="{1AB03933-116F-5040-9D3B-6BBE433919A0}" srcOrd="0" destOrd="0" presId="urn:microsoft.com/office/officeart/2005/8/layout/chevron2"/>
    <dgm:cxn modelId="{6EA369FC-9F91-D748-A08B-F86C9B0ECF8F}" srcId="{C5111D0A-D214-1E4F-85FB-E609BF227D18}" destId="{C62747D1-B535-2E4B-A2AB-73599E08237C}" srcOrd="0" destOrd="0" parTransId="{E5E04CA1-16E9-804E-B730-18AC6B4CCDBD}" sibTransId="{E4994609-CE48-E24D-94FC-0A7255C2F425}"/>
    <dgm:cxn modelId="{C239B34D-46A7-CF40-9BCC-C020869F2500}" type="presOf" srcId="{C5111D0A-D214-1E4F-85FB-E609BF227D18}" destId="{C77BC4ED-990D-F24C-BB55-0374AF96C77F}" srcOrd="0" destOrd="0" presId="urn:microsoft.com/office/officeart/2005/8/layout/chevron2"/>
    <dgm:cxn modelId="{0B9D9026-EF52-3541-8B23-672D82C6F99F}" type="presOf" srcId="{EFCFC525-918E-5040-A544-46F53D196BA9}" destId="{3701CD72-86E4-CB4C-819C-23F7682F34FA}" srcOrd="0" destOrd="0" presId="urn:microsoft.com/office/officeart/2005/8/layout/chevron2"/>
    <dgm:cxn modelId="{582DE4E7-0D2F-504A-B4FB-2F136FC74E37}" type="presOf" srcId="{8D8F03FB-4ED8-BF4F-807B-AB8665853FBC}" destId="{B049E38A-8A74-874E-96CF-20F341861519}" srcOrd="0" destOrd="0" presId="urn:microsoft.com/office/officeart/2005/8/layout/chevron2"/>
    <dgm:cxn modelId="{E5798097-75AB-3340-BDAD-D2C2292558D0}" type="presOf" srcId="{C62747D1-B535-2E4B-A2AB-73599E08237C}" destId="{9D29AE7E-BF10-C440-B90A-2A6664797920}" srcOrd="0" destOrd="0" presId="urn:microsoft.com/office/officeart/2005/8/layout/chevron2"/>
    <dgm:cxn modelId="{2419DBA3-FB47-3148-BBFD-EEC554E1FD20}" srcId="{6951E93D-EC31-E04D-A183-C67F9F32A71F}" destId="{8BF2D450-1B93-DA48-9AFE-FF62FEEA3EAD}" srcOrd="0" destOrd="0" parTransId="{F097568B-4149-FE4E-A57D-5CE891770C23}" sibTransId="{469721A7-D548-4945-8F0F-B22D4752D59E}"/>
    <dgm:cxn modelId="{3D4B9E82-F650-6F4C-8D83-D95733F6084E}" srcId="{8D8F03FB-4ED8-BF4F-807B-AB8665853FBC}" destId="{FF47D34C-A840-A24A-845B-6E00378965E8}" srcOrd="0" destOrd="0" parTransId="{C569316B-43D3-DA4B-A6C9-1DAB1BAD3084}" sibTransId="{A36F1256-B8FC-F943-8D38-2D4A8C8F7FAC}"/>
    <dgm:cxn modelId="{0D5445C3-FC96-6A4D-950F-E1D60E45EBCD}" type="presOf" srcId="{E4AA04B2-CCB2-CA48-85CE-E27A1F8C0A8A}" destId="{5B31C29B-6882-A74E-9127-A96C4E420FCC}" srcOrd="0" destOrd="0" presId="urn:microsoft.com/office/officeart/2005/8/layout/chevron2"/>
    <dgm:cxn modelId="{0DEDBCE7-AAD0-AB47-9A87-DACE83D3BA37}" srcId="{E4AA04B2-CCB2-CA48-85CE-E27A1F8C0A8A}" destId="{114AFEA2-FD93-7542-AFA6-BE76B335AB4D}" srcOrd="0" destOrd="0" parTransId="{C3486F01-A13D-FD43-860C-8D47508EAD80}" sibTransId="{6C215788-84C3-BB49-9E11-9CA10BE2C33E}"/>
    <dgm:cxn modelId="{886B9651-0008-0141-9A9B-A49BF3D57BBD}" srcId="{3CEC7A49-E371-384C-8C24-E9093F220C3A}" destId="{C5111D0A-D214-1E4F-85FB-E609BF227D18}" srcOrd="2" destOrd="0" parTransId="{05AE7EE4-CC98-AD40-AE6D-CEF496E93D37}" sibTransId="{FB16A941-C016-DC42-ADC1-300C86BE43B6}"/>
    <dgm:cxn modelId="{A4FCB5C8-F1E0-3A40-AF73-FB9047042F20}" type="presOf" srcId="{114AFEA2-FD93-7542-AFA6-BE76B335AB4D}" destId="{71AB398E-4457-184F-B7E4-1C0A32B67C17}" srcOrd="0" destOrd="0" presId="urn:microsoft.com/office/officeart/2005/8/layout/chevron2"/>
    <dgm:cxn modelId="{EF90EDB4-9585-984E-A5AA-FA46220AF7BA}" type="presOf" srcId="{6951E93D-EC31-E04D-A183-C67F9F32A71F}" destId="{0FFA7AF8-1E5C-8743-97A3-F291E9313B10}" srcOrd="0" destOrd="0" presId="urn:microsoft.com/office/officeart/2005/8/layout/chevron2"/>
    <dgm:cxn modelId="{AB9FDCBC-CE37-ED46-930A-11756355D545}" type="presOf" srcId="{FF47D34C-A840-A24A-845B-6E00378965E8}" destId="{2FC0EB11-153D-0840-8284-8C837B03BEEE}" srcOrd="0" destOrd="0" presId="urn:microsoft.com/office/officeart/2005/8/layout/chevron2"/>
    <dgm:cxn modelId="{AA2A543F-E858-ED44-A6E2-006E0FFF58C2}" srcId="{3CEC7A49-E371-384C-8C24-E9093F220C3A}" destId="{8D8F03FB-4ED8-BF4F-807B-AB8665853FBC}" srcOrd="1" destOrd="0" parTransId="{8FA90B1E-8136-DD45-9CFE-389CCE3E1F1F}" sibTransId="{AA4CAFAB-C4EC-9E4F-B435-A64E945990F7}"/>
    <dgm:cxn modelId="{08617705-AC65-414B-8F43-8F3C3760BA8F}" srcId="{3CEC7A49-E371-384C-8C24-E9093F220C3A}" destId="{EFCFC525-918E-5040-A544-46F53D196BA9}" srcOrd="0" destOrd="0" parTransId="{2263E291-6537-054F-A490-CFF60C407245}" sibTransId="{E57D69FA-0B30-4540-B9F0-C465EB1AAC11}"/>
    <dgm:cxn modelId="{9A7F0B36-C3F5-BC45-B315-46F567947399}" srcId="{3CEC7A49-E371-384C-8C24-E9093F220C3A}" destId="{6951E93D-EC31-E04D-A183-C67F9F32A71F}" srcOrd="4" destOrd="0" parTransId="{BD6D982D-8966-8C44-8497-91567C58BF8E}" sibTransId="{5A10DE49-A835-384E-995F-984F0B3CB83A}"/>
    <dgm:cxn modelId="{2B0CB68F-1F5C-A746-AF7A-C9D10AF7F170}" srcId="{3CEC7A49-E371-384C-8C24-E9093F220C3A}" destId="{E4AA04B2-CCB2-CA48-85CE-E27A1F8C0A8A}" srcOrd="3" destOrd="0" parTransId="{9F2785B9-AFD2-8446-B6AA-3864887030E9}" sibTransId="{FAE2F6B2-9DB8-A14B-8A5E-11A181DCB651}"/>
    <dgm:cxn modelId="{6DC111E3-91F5-274D-B8DD-542D974FEAB7}" srcId="{EFCFC525-918E-5040-A544-46F53D196BA9}" destId="{2797E85F-84C6-C04D-B27C-CEE45364A7E5}" srcOrd="0" destOrd="0" parTransId="{70624EFF-04D7-E146-A5C3-C8A2AC1E66C1}" sibTransId="{FDD71A48-8CC2-4744-904B-AE630190AC69}"/>
    <dgm:cxn modelId="{DACC11FF-4D2D-1A4E-A564-3A4F88FFA052}" type="presParOf" srcId="{7241796D-3C4E-EC43-97C3-5B2E1D3073A1}" destId="{43000D97-06EF-4640-A994-A0EBD21B3B34}" srcOrd="0" destOrd="0" presId="urn:microsoft.com/office/officeart/2005/8/layout/chevron2"/>
    <dgm:cxn modelId="{1B2EAFB8-F6C0-1E44-89DD-A33ECB8DEBE3}" type="presParOf" srcId="{43000D97-06EF-4640-A994-A0EBD21B3B34}" destId="{3701CD72-86E4-CB4C-819C-23F7682F34FA}" srcOrd="0" destOrd="0" presId="urn:microsoft.com/office/officeart/2005/8/layout/chevron2"/>
    <dgm:cxn modelId="{42803791-BE29-124F-B101-84AED0B722AF}" type="presParOf" srcId="{43000D97-06EF-4640-A994-A0EBD21B3B34}" destId="{92193169-C2BD-884B-BF23-9BC5FDFCFC1C}" srcOrd="1" destOrd="0" presId="urn:microsoft.com/office/officeart/2005/8/layout/chevron2"/>
    <dgm:cxn modelId="{32A68303-124C-C949-AF3D-6844807E18FD}" type="presParOf" srcId="{7241796D-3C4E-EC43-97C3-5B2E1D3073A1}" destId="{927D307E-9D1A-ED47-89E9-D60333818D4D}" srcOrd="1" destOrd="0" presId="urn:microsoft.com/office/officeart/2005/8/layout/chevron2"/>
    <dgm:cxn modelId="{C47D5B3D-57FB-B44F-8B08-851B4F6190A4}" type="presParOf" srcId="{7241796D-3C4E-EC43-97C3-5B2E1D3073A1}" destId="{529EFFCA-BBFA-B544-8657-0EB14DC49FBE}" srcOrd="2" destOrd="0" presId="urn:microsoft.com/office/officeart/2005/8/layout/chevron2"/>
    <dgm:cxn modelId="{5F3E9D9D-C375-A146-96DB-36BD4E3A2EB5}" type="presParOf" srcId="{529EFFCA-BBFA-B544-8657-0EB14DC49FBE}" destId="{B049E38A-8A74-874E-96CF-20F341861519}" srcOrd="0" destOrd="0" presId="urn:microsoft.com/office/officeart/2005/8/layout/chevron2"/>
    <dgm:cxn modelId="{9B694570-37AC-5448-8887-28F725ECD935}" type="presParOf" srcId="{529EFFCA-BBFA-B544-8657-0EB14DC49FBE}" destId="{2FC0EB11-153D-0840-8284-8C837B03BEEE}" srcOrd="1" destOrd="0" presId="urn:microsoft.com/office/officeart/2005/8/layout/chevron2"/>
    <dgm:cxn modelId="{1C4AC668-A108-9541-A4F4-8D1AB051A93A}" type="presParOf" srcId="{7241796D-3C4E-EC43-97C3-5B2E1D3073A1}" destId="{BD4F3D22-541D-E240-9366-A916F26CACB8}" srcOrd="3" destOrd="0" presId="urn:microsoft.com/office/officeart/2005/8/layout/chevron2"/>
    <dgm:cxn modelId="{FF9BE40F-1485-674B-B661-732C714CB352}" type="presParOf" srcId="{7241796D-3C4E-EC43-97C3-5B2E1D3073A1}" destId="{BD958404-0579-2F42-A1B6-688FE41201C7}" srcOrd="4" destOrd="0" presId="urn:microsoft.com/office/officeart/2005/8/layout/chevron2"/>
    <dgm:cxn modelId="{052361E9-7F3B-3043-8DDD-0271AC557F87}" type="presParOf" srcId="{BD958404-0579-2F42-A1B6-688FE41201C7}" destId="{C77BC4ED-990D-F24C-BB55-0374AF96C77F}" srcOrd="0" destOrd="0" presId="urn:microsoft.com/office/officeart/2005/8/layout/chevron2"/>
    <dgm:cxn modelId="{22B55B34-7CD0-A34F-93DA-DAE86528DA86}" type="presParOf" srcId="{BD958404-0579-2F42-A1B6-688FE41201C7}" destId="{9D29AE7E-BF10-C440-B90A-2A6664797920}" srcOrd="1" destOrd="0" presId="urn:microsoft.com/office/officeart/2005/8/layout/chevron2"/>
    <dgm:cxn modelId="{7A400C8B-D614-2643-9949-EB50699489D8}" type="presParOf" srcId="{7241796D-3C4E-EC43-97C3-5B2E1D3073A1}" destId="{512E7F1E-293B-824A-928E-8C124211C6E3}" srcOrd="5" destOrd="0" presId="urn:microsoft.com/office/officeart/2005/8/layout/chevron2"/>
    <dgm:cxn modelId="{3D055F2A-646E-9E4E-85E8-93E87A71251C}" type="presParOf" srcId="{7241796D-3C4E-EC43-97C3-5B2E1D3073A1}" destId="{51D5C945-3D74-D941-84A0-2E007A5A439D}" srcOrd="6" destOrd="0" presId="urn:microsoft.com/office/officeart/2005/8/layout/chevron2"/>
    <dgm:cxn modelId="{3C97F638-9D48-EB41-B317-D0D7B5EF6FB7}" type="presParOf" srcId="{51D5C945-3D74-D941-84A0-2E007A5A439D}" destId="{5B31C29B-6882-A74E-9127-A96C4E420FCC}" srcOrd="0" destOrd="0" presId="urn:microsoft.com/office/officeart/2005/8/layout/chevron2"/>
    <dgm:cxn modelId="{6C2240BE-B4F7-1149-9AEB-2C0617C3F316}" type="presParOf" srcId="{51D5C945-3D74-D941-84A0-2E007A5A439D}" destId="{71AB398E-4457-184F-B7E4-1C0A32B67C17}" srcOrd="1" destOrd="0" presId="urn:microsoft.com/office/officeart/2005/8/layout/chevron2"/>
    <dgm:cxn modelId="{1148F55A-EABD-C041-9476-A351FBD74E5E}" type="presParOf" srcId="{7241796D-3C4E-EC43-97C3-5B2E1D3073A1}" destId="{1B9671FE-A287-1A4D-977C-CA2A2B9BEDE7}" srcOrd="7" destOrd="0" presId="urn:microsoft.com/office/officeart/2005/8/layout/chevron2"/>
    <dgm:cxn modelId="{AB723E39-7437-804C-921C-3930AE178B8D}" type="presParOf" srcId="{7241796D-3C4E-EC43-97C3-5B2E1D3073A1}" destId="{A39389F6-6870-9C44-AFE8-4DFFC0686FF3}" srcOrd="8" destOrd="0" presId="urn:microsoft.com/office/officeart/2005/8/layout/chevron2"/>
    <dgm:cxn modelId="{859C856B-C591-474C-84AC-BB867EAAC648}" type="presParOf" srcId="{A39389F6-6870-9C44-AFE8-4DFFC0686FF3}" destId="{0FFA7AF8-1E5C-8743-97A3-F291E9313B10}" srcOrd="0" destOrd="0" presId="urn:microsoft.com/office/officeart/2005/8/layout/chevron2"/>
    <dgm:cxn modelId="{B04C1BC3-2DA1-A94F-8C1A-D3845CA1C1BD}" type="presParOf" srcId="{A39389F6-6870-9C44-AFE8-4DFFC0686FF3}" destId="{1AB03933-116F-5040-9D3B-6BBE433919A0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734FB4-FDB9-BE42-9041-C882CF7E0C75}" type="doc">
      <dgm:prSet loTypeId="urn:microsoft.com/office/officeart/2005/8/layout/hList6" loCatId="list" qsTypeId="urn:microsoft.com/office/officeart/2005/8/quickstyle/simple4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CF85ED4D-6224-CD48-9BBD-123DC85A19EF}">
      <dgm:prSet phldrT="[Text]"/>
      <dgm:spPr/>
      <dgm:t>
        <a:bodyPr/>
        <a:lstStyle/>
        <a:p>
          <a:r>
            <a:rPr lang="en-US" b="1" u="sng" dirty="0" smtClean="0">
              <a:solidFill>
                <a:srgbClr val="000000"/>
              </a:solidFill>
              <a:latin typeface="Times New Roman"/>
              <a:cs typeface="Times New Roman"/>
            </a:rPr>
            <a:t>1. Implementation Report</a:t>
          </a:r>
          <a:endParaRPr lang="en-US" b="1" u="sng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C7D16E1-87A0-F147-969B-68867233D123}" type="parTrans" cxnId="{FCEA951E-4F5C-B146-BDE6-E82D689A643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6AC1C21-24C7-E64B-AB16-1EB39631B539}" type="sibTrans" cxnId="{FCEA951E-4F5C-B146-BDE6-E82D689A643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314CECA-C03F-0C41-BFE6-A1EE9EBC72D4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Mengukur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setiap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taktik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mendokumentasikan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seluruh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proses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pelaksanaan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taktik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melihat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ada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gap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antara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rencana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implementasi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FAD2014-F23F-DC49-9174-15F687D0D5A9}" type="parTrans" cxnId="{76D00B4C-2639-9647-92E9-E51EAFA6BCB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8B37E14-6107-6549-836B-3C711C27DCC6}" type="sibTrans" cxnId="{76D00B4C-2639-9647-92E9-E51EAFA6BCB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8AC97E1-5A56-B144-9F5E-5378A4CCA198}">
      <dgm:prSet phldrT="[Text]"/>
      <dgm:spPr/>
      <dgm:t>
        <a:bodyPr/>
        <a:lstStyle/>
        <a:p>
          <a:r>
            <a:rPr lang="en-US" b="1" u="sng" dirty="0" smtClean="0">
              <a:solidFill>
                <a:srgbClr val="000000"/>
              </a:solidFill>
              <a:latin typeface="Times New Roman"/>
              <a:cs typeface="Times New Roman"/>
            </a:rPr>
            <a:t>2. Progress Report</a:t>
          </a:r>
          <a:endParaRPr lang="en-US" b="1" u="sng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A18A403-D300-2E4B-823A-E8B434AB1017}" type="parTrans" cxnId="{35E6FE53-D43A-9440-83F2-CC8DE8766E2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DD4F51F-E0EF-CD4C-B3BB-707E17AFD5A8}" type="sibTrans" cxnId="{35E6FE53-D43A-9440-83F2-CC8DE8766E2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A17F1EA-FDFC-0D4A-AD29-55582C50F839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Evaluasi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awal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selama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pelaksanaan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program,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sehingga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memungkinkan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adanya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modifikasi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taktik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B699775-204D-2740-BD7D-23E10BBD0DCF}" type="parTrans" cxnId="{B6224088-D3EB-6B4A-9826-1EB89E8FD98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F784A99-5ABA-D249-9021-A17483015838}" type="sibTrans" cxnId="{B6224088-D3EB-6B4A-9826-1EB89E8FD98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06C55B6-F2CB-314E-A308-8BDFD84C4A76}">
      <dgm:prSet phldrT="[Text]"/>
      <dgm:spPr/>
      <dgm:t>
        <a:bodyPr/>
        <a:lstStyle/>
        <a:p>
          <a:r>
            <a:rPr lang="en-US" b="1" u="sng" dirty="0" smtClean="0">
              <a:solidFill>
                <a:srgbClr val="000000"/>
              </a:solidFill>
              <a:latin typeface="Times New Roman"/>
              <a:cs typeface="Times New Roman"/>
            </a:rPr>
            <a:t>3. Final Evaluation</a:t>
          </a:r>
          <a:endParaRPr lang="en-US" b="1" u="sng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F5A77A3-CE6E-8748-896F-8B719FEEF51A}" type="parTrans" cxnId="{7BA1BEF6-2C23-2B44-8C0B-CC16EF69B26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2B7CE84-DD2E-3A49-8BA2-84D28B30D5A2}" type="sibTrans" cxnId="{7BA1BEF6-2C23-2B44-8C0B-CC16EF69B26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F202094-63D2-614E-ACE3-0D443F92AC37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Review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keseluruhan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program,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mengukur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impact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outcome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dari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berbagai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taktik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7D7E5B6-8551-CB4B-850F-29C8ECE7ABFC}" type="parTrans" cxnId="{698E99A3-F420-3042-AE1A-1CBA644D343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514E3FD-CA6B-474B-A200-B17C81E93D50}" type="sibTrans" cxnId="{698E99A3-F420-3042-AE1A-1CBA644D343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C46C85D-B4EE-DF4C-BA1C-96CD2032422E}" type="pres">
      <dgm:prSet presAssocID="{76734FB4-FDB9-BE42-9041-C882CF7E0C7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1D39CB-8A4C-D540-8A57-161E51615711}" type="pres">
      <dgm:prSet presAssocID="{CF85ED4D-6224-CD48-9BBD-123DC85A19E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710C9-4523-7F4D-A259-5A65BC2261F4}" type="pres">
      <dgm:prSet presAssocID="{A6AC1C21-24C7-E64B-AB16-1EB39631B539}" presName="sibTrans" presStyleCnt="0"/>
      <dgm:spPr/>
      <dgm:t>
        <a:bodyPr/>
        <a:lstStyle/>
        <a:p>
          <a:endParaRPr lang="en-US"/>
        </a:p>
      </dgm:t>
    </dgm:pt>
    <dgm:pt modelId="{C1E24FA6-7DA0-2B48-86EE-FF6D86661FF4}" type="pres">
      <dgm:prSet presAssocID="{98AC97E1-5A56-B144-9F5E-5378A4CCA19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F7221C-1BAA-8D40-AA68-747C9C8DCDB7}" type="pres">
      <dgm:prSet presAssocID="{3DD4F51F-E0EF-CD4C-B3BB-707E17AFD5A8}" presName="sibTrans" presStyleCnt="0"/>
      <dgm:spPr/>
      <dgm:t>
        <a:bodyPr/>
        <a:lstStyle/>
        <a:p>
          <a:endParaRPr lang="en-US"/>
        </a:p>
      </dgm:t>
    </dgm:pt>
    <dgm:pt modelId="{A38949BC-BFAB-4747-BD42-493216A6D99E}" type="pres">
      <dgm:prSet presAssocID="{806C55B6-F2CB-314E-A308-8BDFD84C4A7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EA951E-4F5C-B146-BDE6-E82D689A6433}" srcId="{76734FB4-FDB9-BE42-9041-C882CF7E0C75}" destId="{CF85ED4D-6224-CD48-9BBD-123DC85A19EF}" srcOrd="0" destOrd="0" parTransId="{AC7D16E1-87A0-F147-969B-68867233D123}" sibTransId="{A6AC1C21-24C7-E64B-AB16-1EB39631B539}"/>
    <dgm:cxn modelId="{B6224088-D3EB-6B4A-9826-1EB89E8FD98F}" srcId="{98AC97E1-5A56-B144-9F5E-5378A4CCA198}" destId="{EA17F1EA-FDFC-0D4A-AD29-55582C50F839}" srcOrd="0" destOrd="0" parTransId="{BB699775-204D-2740-BD7D-23E10BBD0DCF}" sibTransId="{4F784A99-5ABA-D249-9021-A17483015838}"/>
    <dgm:cxn modelId="{C0E79124-F47E-4E42-9C00-6977C95C59DE}" type="presOf" srcId="{AF202094-63D2-614E-ACE3-0D443F92AC37}" destId="{A38949BC-BFAB-4747-BD42-493216A6D99E}" srcOrd="0" destOrd="1" presId="urn:microsoft.com/office/officeart/2005/8/layout/hList6"/>
    <dgm:cxn modelId="{429A32FE-261C-A346-8BBC-058B04F32856}" type="presOf" srcId="{CF85ED4D-6224-CD48-9BBD-123DC85A19EF}" destId="{241D39CB-8A4C-D540-8A57-161E51615711}" srcOrd="0" destOrd="0" presId="urn:microsoft.com/office/officeart/2005/8/layout/hList6"/>
    <dgm:cxn modelId="{422EC013-E74A-5446-A1B2-A3AB4B754CA1}" type="presOf" srcId="{76734FB4-FDB9-BE42-9041-C882CF7E0C75}" destId="{CC46C85D-B4EE-DF4C-BA1C-96CD2032422E}" srcOrd="0" destOrd="0" presId="urn:microsoft.com/office/officeart/2005/8/layout/hList6"/>
    <dgm:cxn modelId="{1EEE10E4-D65D-DD40-A836-31A556F3868C}" type="presOf" srcId="{98AC97E1-5A56-B144-9F5E-5378A4CCA198}" destId="{C1E24FA6-7DA0-2B48-86EE-FF6D86661FF4}" srcOrd="0" destOrd="0" presId="urn:microsoft.com/office/officeart/2005/8/layout/hList6"/>
    <dgm:cxn modelId="{3F469AA5-48A3-1940-A19B-26318B8D82F0}" type="presOf" srcId="{EA17F1EA-FDFC-0D4A-AD29-55582C50F839}" destId="{C1E24FA6-7DA0-2B48-86EE-FF6D86661FF4}" srcOrd="0" destOrd="1" presId="urn:microsoft.com/office/officeart/2005/8/layout/hList6"/>
    <dgm:cxn modelId="{76D00B4C-2639-9647-92E9-E51EAFA6BCB5}" srcId="{CF85ED4D-6224-CD48-9BBD-123DC85A19EF}" destId="{4314CECA-C03F-0C41-BFE6-A1EE9EBC72D4}" srcOrd="0" destOrd="0" parTransId="{2FAD2014-F23F-DC49-9174-15F687D0D5A9}" sibTransId="{88B37E14-6107-6549-836B-3C711C27DCC6}"/>
    <dgm:cxn modelId="{65008933-0C3A-1945-ACB4-0E87DF6D4018}" type="presOf" srcId="{4314CECA-C03F-0C41-BFE6-A1EE9EBC72D4}" destId="{241D39CB-8A4C-D540-8A57-161E51615711}" srcOrd="0" destOrd="1" presId="urn:microsoft.com/office/officeart/2005/8/layout/hList6"/>
    <dgm:cxn modelId="{0EBA429E-86D8-E045-853C-B7AA18D63384}" type="presOf" srcId="{806C55B6-F2CB-314E-A308-8BDFD84C4A76}" destId="{A38949BC-BFAB-4747-BD42-493216A6D99E}" srcOrd="0" destOrd="0" presId="urn:microsoft.com/office/officeart/2005/8/layout/hList6"/>
    <dgm:cxn modelId="{698E99A3-F420-3042-AE1A-1CBA644D3431}" srcId="{806C55B6-F2CB-314E-A308-8BDFD84C4A76}" destId="{AF202094-63D2-614E-ACE3-0D443F92AC37}" srcOrd="0" destOrd="0" parTransId="{57D7E5B6-8551-CB4B-850F-29C8ECE7ABFC}" sibTransId="{0514E3FD-CA6B-474B-A200-B17C81E93D50}"/>
    <dgm:cxn modelId="{7BA1BEF6-2C23-2B44-8C0B-CC16EF69B265}" srcId="{76734FB4-FDB9-BE42-9041-C882CF7E0C75}" destId="{806C55B6-F2CB-314E-A308-8BDFD84C4A76}" srcOrd="2" destOrd="0" parTransId="{FF5A77A3-CE6E-8748-896F-8B719FEEF51A}" sibTransId="{F2B7CE84-DD2E-3A49-8BA2-84D28B30D5A2}"/>
    <dgm:cxn modelId="{35E6FE53-D43A-9440-83F2-CC8DE8766E29}" srcId="{76734FB4-FDB9-BE42-9041-C882CF7E0C75}" destId="{98AC97E1-5A56-B144-9F5E-5378A4CCA198}" srcOrd="1" destOrd="0" parTransId="{3A18A403-D300-2E4B-823A-E8B434AB1017}" sibTransId="{3DD4F51F-E0EF-CD4C-B3BB-707E17AFD5A8}"/>
    <dgm:cxn modelId="{747164F3-C26E-ED41-A3E3-F9B30FB784D2}" type="presParOf" srcId="{CC46C85D-B4EE-DF4C-BA1C-96CD2032422E}" destId="{241D39CB-8A4C-D540-8A57-161E51615711}" srcOrd="0" destOrd="0" presId="urn:microsoft.com/office/officeart/2005/8/layout/hList6"/>
    <dgm:cxn modelId="{B535CAF5-EFD4-6A40-BBD9-049EE71D6C13}" type="presParOf" srcId="{CC46C85D-B4EE-DF4C-BA1C-96CD2032422E}" destId="{584710C9-4523-7F4D-A259-5A65BC2261F4}" srcOrd="1" destOrd="0" presId="urn:microsoft.com/office/officeart/2005/8/layout/hList6"/>
    <dgm:cxn modelId="{4580AC00-A790-A747-98BA-98614101A0FD}" type="presParOf" srcId="{CC46C85D-B4EE-DF4C-BA1C-96CD2032422E}" destId="{C1E24FA6-7DA0-2B48-86EE-FF6D86661FF4}" srcOrd="2" destOrd="0" presId="urn:microsoft.com/office/officeart/2005/8/layout/hList6"/>
    <dgm:cxn modelId="{9DA91298-05F7-F14D-9462-232C22EBA220}" type="presParOf" srcId="{CC46C85D-B4EE-DF4C-BA1C-96CD2032422E}" destId="{1CF7221C-1BAA-8D40-AA68-747C9C8DCDB7}" srcOrd="3" destOrd="0" presId="urn:microsoft.com/office/officeart/2005/8/layout/hList6"/>
    <dgm:cxn modelId="{1B683615-93E5-4248-8B34-BC2506312339}" type="presParOf" srcId="{CC46C85D-B4EE-DF4C-BA1C-96CD2032422E}" destId="{A38949BC-BFAB-4747-BD42-493216A6D99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EC7A49-E371-384C-8C24-E9093F220C3A}" type="doc">
      <dgm:prSet loTypeId="urn:microsoft.com/office/officeart/2005/8/layout/chevron2" loCatId="process" qsTypeId="urn:microsoft.com/office/officeart/2005/8/quickstyle/simple4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EFCFC525-918E-5040-A544-46F53D196BA9}">
      <dgm:prSet phldrT="[Text]"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2263E291-6537-054F-A490-CFF60C407245}" type="parTrans" cxnId="{08617705-AC65-414B-8F43-8F3C3760BA8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57D69FA-0B30-4540-B9F0-C465EB1AAC11}" type="sibTrans" cxnId="{08617705-AC65-414B-8F43-8F3C3760BA8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797E85F-84C6-C04D-B27C-CEE45364A7E5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Judgemental</a:t>
          </a:r>
          <a:r>
            <a:rPr lang="en-US" dirty="0" smtClean="0">
              <a:latin typeface="Times New Roman"/>
              <a:cs typeface="Times New Roman"/>
            </a:rPr>
            <a:t> Assessments</a:t>
          </a:r>
          <a:endParaRPr lang="en-US" dirty="0">
            <a:latin typeface="Times New Roman"/>
            <a:cs typeface="Times New Roman"/>
          </a:endParaRPr>
        </a:p>
      </dgm:t>
    </dgm:pt>
    <dgm:pt modelId="{70624EFF-04D7-E146-A5C3-C8A2AC1E66C1}" type="parTrans" cxnId="{6DC111E3-91F5-274D-B8DD-542D974FEAB7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DD71A48-8CC2-4744-904B-AE630190AC69}" type="sibTrans" cxnId="{6DC111E3-91F5-274D-B8DD-542D974FEAB7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D8F03FB-4ED8-BF4F-807B-AB8665853FBC}">
      <dgm:prSet phldrT="[Text]"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8FA90B1E-8136-DD45-9CFE-389CCE3E1F1F}" type="parTrans" cxnId="{AA2A543F-E858-ED44-A6E2-006E0FFF58C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A4CAFAB-C4EC-9E4F-B435-A64E945990F7}" type="sibTrans" cxnId="{AA2A543F-E858-ED44-A6E2-006E0FFF58C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F47D34C-A840-A24A-845B-6E00378965E8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Evaluation</a:t>
          </a:r>
          <a:r>
            <a:rPr lang="en-US" baseline="0" dirty="0" smtClean="0">
              <a:latin typeface="Times New Roman"/>
              <a:cs typeface="Times New Roman"/>
            </a:rPr>
            <a:t> of Communication Outputs</a:t>
          </a:r>
          <a:endParaRPr lang="en-US" dirty="0">
            <a:latin typeface="Times New Roman"/>
            <a:cs typeface="Times New Roman"/>
          </a:endParaRPr>
        </a:p>
      </dgm:t>
    </dgm:pt>
    <dgm:pt modelId="{C569316B-43D3-DA4B-A6C9-1DAB1BAD3084}" type="parTrans" cxnId="{3D4B9E82-F650-6F4C-8D83-D95733F6084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36F1256-B8FC-F943-8D38-2D4A8C8F7FAC}" type="sibTrans" cxnId="{3D4B9E82-F650-6F4C-8D83-D95733F6084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5111D0A-D214-1E4F-85FB-E609BF227D18}">
      <dgm:prSet phldrT="[Text]"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05AE7EE4-CC98-AD40-AE6D-CEF496E93D37}" type="parTrans" cxnId="{886B9651-0008-0141-9A9B-A49BF3D57BB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B16A941-C016-DC42-ADC1-300C86BE43B6}" type="sibTrans" cxnId="{886B9651-0008-0141-9A9B-A49BF3D57BB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62747D1-B535-2E4B-A2AB-73599E08237C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Evaluation of Awareness Objectives</a:t>
          </a:r>
          <a:endParaRPr lang="en-US" dirty="0">
            <a:latin typeface="Times New Roman"/>
            <a:cs typeface="Times New Roman"/>
          </a:endParaRPr>
        </a:p>
      </dgm:t>
    </dgm:pt>
    <dgm:pt modelId="{E5E04CA1-16E9-804E-B730-18AC6B4CCDBD}" type="parTrans" cxnId="{6EA369FC-9F91-D748-A08B-F86C9B0ECF8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4994609-CE48-E24D-94FC-0A7255C2F425}" type="sibTrans" cxnId="{6EA369FC-9F91-D748-A08B-F86C9B0ECF8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14AFEA2-FD93-7542-AFA6-BE76B335AB4D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Evaluation of Acceptance Objectives</a:t>
          </a:r>
          <a:endParaRPr lang="en-US" dirty="0">
            <a:latin typeface="Times New Roman"/>
            <a:cs typeface="Times New Roman"/>
          </a:endParaRPr>
        </a:p>
      </dgm:t>
    </dgm:pt>
    <dgm:pt modelId="{C3486F01-A13D-FD43-860C-8D47508EAD80}" type="parTrans" cxnId="{0DEDBCE7-AAD0-AB47-9A87-DACE83D3BA37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6C215788-84C3-BB49-9E11-9CA10BE2C33E}" type="sibTrans" cxnId="{0DEDBCE7-AAD0-AB47-9A87-DACE83D3BA37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4AA04B2-CCB2-CA48-85CE-E27A1F8C0A8A}">
      <dgm:prSet phldrT="[Text]"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9F2785B9-AFD2-8446-B6AA-3864887030E9}" type="parTrans" cxnId="{2B0CB68F-1F5C-A746-AF7A-C9D10AF7F17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AE2F6B2-9DB8-A14B-8A5E-11A181DCB651}" type="sibTrans" cxnId="{2B0CB68F-1F5C-A746-AF7A-C9D10AF7F17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BF2D450-1B93-DA48-9AFE-FF62FEEA3EAD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Evaluation of Action Objectives</a:t>
          </a:r>
          <a:endParaRPr lang="en-US" dirty="0">
            <a:latin typeface="Times New Roman"/>
            <a:cs typeface="Times New Roman"/>
          </a:endParaRPr>
        </a:p>
      </dgm:t>
    </dgm:pt>
    <dgm:pt modelId="{F097568B-4149-FE4E-A57D-5CE891770C23}" type="parTrans" cxnId="{2419DBA3-FB47-3148-BBFD-EEC554E1FD2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69721A7-D548-4945-8F0F-B22D4752D59E}" type="sibTrans" cxnId="{2419DBA3-FB47-3148-BBFD-EEC554E1FD2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6951E93D-EC31-E04D-A183-C67F9F32A71F}">
      <dgm:prSet phldrT="[Text]"/>
      <dgm:spPr/>
      <dgm:t>
        <a:bodyPr/>
        <a:lstStyle/>
        <a:p>
          <a:endParaRPr lang="en-US" dirty="0">
            <a:latin typeface="Times New Roman"/>
            <a:cs typeface="Times New Roman"/>
          </a:endParaRPr>
        </a:p>
      </dgm:t>
    </dgm:pt>
    <dgm:pt modelId="{BD6D982D-8966-8C44-8497-91567C58BF8E}" type="parTrans" cxnId="{9A7F0B36-C3F5-BC45-B315-46F567947399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A10DE49-A835-384E-995F-984F0B3CB83A}" type="sibTrans" cxnId="{9A7F0B36-C3F5-BC45-B315-46F567947399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241796D-3C4E-EC43-97C3-5B2E1D3073A1}" type="pres">
      <dgm:prSet presAssocID="{3CEC7A49-E371-384C-8C24-E9093F220C3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000D97-06EF-4640-A994-A0EBD21B3B34}" type="pres">
      <dgm:prSet presAssocID="{EFCFC525-918E-5040-A544-46F53D196BA9}" presName="composite" presStyleCnt="0"/>
      <dgm:spPr/>
      <dgm:t>
        <a:bodyPr/>
        <a:lstStyle/>
        <a:p>
          <a:endParaRPr lang="en-US"/>
        </a:p>
      </dgm:t>
    </dgm:pt>
    <dgm:pt modelId="{3701CD72-86E4-CB4C-819C-23F7682F34FA}" type="pres">
      <dgm:prSet presAssocID="{EFCFC525-918E-5040-A544-46F53D196BA9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193169-C2BD-884B-BF23-9BC5FDFCFC1C}" type="pres">
      <dgm:prSet presAssocID="{EFCFC525-918E-5040-A544-46F53D196BA9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D307E-9D1A-ED47-89E9-D60333818D4D}" type="pres">
      <dgm:prSet presAssocID="{E57D69FA-0B30-4540-B9F0-C465EB1AAC11}" presName="sp" presStyleCnt="0"/>
      <dgm:spPr/>
      <dgm:t>
        <a:bodyPr/>
        <a:lstStyle/>
        <a:p>
          <a:endParaRPr lang="en-US"/>
        </a:p>
      </dgm:t>
    </dgm:pt>
    <dgm:pt modelId="{529EFFCA-BBFA-B544-8657-0EB14DC49FBE}" type="pres">
      <dgm:prSet presAssocID="{8D8F03FB-4ED8-BF4F-807B-AB8665853FBC}" presName="composite" presStyleCnt="0"/>
      <dgm:spPr/>
      <dgm:t>
        <a:bodyPr/>
        <a:lstStyle/>
        <a:p>
          <a:endParaRPr lang="en-US"/>
        </a:p>
      </dgm:t>
    </dgm:pt>
    <dgm:pt modelId="{B049E38A-8A74-874E-96CF-20F341861519}" type="pres">
      <dgm:prSet presAssocID="{8D8F03FB-4ED8-BF4F-807B-AB8665853FB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0EB11-153D-0840-8284-8C837B03BEEE}" type="pres">
      <dgm:prSet presAssocID="{8D8F03FB-4ED8-BF4F-807B-AB8665853FB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F3D22-541D-E240-9366-A916F26CACB8}" type="pres">
      <dgm:prSet presAssocID="{AA4CAFAB-C4EC-9E4F-B435-A64E945990F7}" presName="sp" presStyleCnt="0"/>
      <dgm:spPr/>
      <dgm:t>
        <a:bodyPr/>
        <a:lstStyle/>
        <a:p>
          <a:endParaRPr lang="en-US"/>
        </a:p>
      </dgm:t>
    </dgm:pt>
    <dgm:pt modelId="{BD958404-0579-2F42-A1B6-688FE41201C7}" type="pres">
      <dgm:prSet presAssocID="{C5111D0A-D214-1E4F-85FB-E609BF227D18}" presName="composite" presStyleCnt="0"/>
      <dgm:spPr/>
      <dgm:t>
        <a:bodyPr/>
        <a:lstStyle/>
        <a:p>
          <a:endParaRPr lang="en-US"/>
        </a:p>
      </dgm:t>
    </dgm:pt>
    <dgm:pt modelId="{C77BC4ED-990D-F24C-BB55-0374AF96C77F}" type="pres">
      <dgm:prSet presAssocID="{C5111D0A-D214-1E4F-85FB-E609BF227D1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9AE7E-BF10-C440-B90A-2A6664797920}" type="pres">
      <dgm:prSet presAssocID="{C5111D0A-D214-1E4F-85FB-E609BF227D1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E7F1E-293B-824A-928E-8C124211C6E3}" type="pres">
      <dgm:prSet presAssocID="{FB16A941-C016-DC42-ADC1-300C86BE43B6}" presName="sp" presStyleCnt="0"/>
      <dgm:spPr/>
      <dgm:t>
        <a:bodyPr/>
        <a:lstStyle/>
        <a:p>
          <a:endParaRPr lang="en-US"/>
        </a:p>
      </dgm:t>
    </dgm:pt>
    <dgm:pt modelId="{51D5C945-3D74-D941-84A0-2E007A5A439D}" type="pres">
      <dgm:prSet presAssocID="{E4AA04B2-CCB2-CA48-85CE-E27A1F8C0A8A}" presName="composite" presStyleCnt="0"/>
      <dgm:spPr/>
      <dgm:t>
        <a:bodyPr/>
        <a:lstStyle/>
        <a:p>
          <a:endParaRPr lang="en-US"/>
        </a:p>
      </dgm:t>
    </dgm:pt>
    <dgm:pt modelId="{5B31C29B-6882-A74E-9127-A96C4E420FCC}" type="pres">
      <dgm:prSet presAssocID="{E4AA04B2-CCB2-CA48-85CE-E27A1F8C0A8A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B398E-4457-184F-B7E4-1C0A32B67C17}" type="pres">
      <dgm:prSet presAssocID="{E4AA04B2-CCB2-CA48-85CE-E27A1F8C0A8A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671FE-A287-1A4D-977C-CA2A2B9BEDE7}" type="pres">
      <dgm:prSet presAssocID="{FAE2F6B2-9DB8-A14B-8A5E-11A181DCB651}" presName="sp" presStyleCnt="0"/>
      <dgm:spPr/>
      <dgm:t>
        <a:bodyPr/>
        <a:lstStyle/>
        <a:p>
          <a:endParaRPr lang="en-US"/>
        </a:p>
      </dgm:t>
    </dgm:pt>
    <dgm:pt modelId="{A39389F6-6870-9C44-AFE8-4DFFC0686FF3}" type="pres">
      <dgm:prSet presAssocID="{6951E93D-EC31-E04D-A183-C67F9F32A71F}" presName="composite" presStyleCnt="0"/>
      <dgm:spPr/>
      <dgm:t>
        <a:bodyPr/>
        <a:lstStyle/>
        <a:p>
          <a:endParaRPr lang="en-US"/>
        </a:p>
      </dgm:t>
    </dgm:pt>
    <dgm:pt modelId="{0FFA7AF8-1E5C-8743-97A3-F291E9313B10}" type="pres">
      <dgm:prSet presAssocID="{6951E93D-EC31-E04D-A183-C67F9F32A71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03933-116F-5040-9D3B-6BBE433919A0}" type="pres">
      <dgm:prSet presAssocID="{6951E93D-EC31-E04D-A183-C67F9F32A71F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4F1263-0FF4-E646-BB6E-AD5D2428DB48}" type="presOf" srcId="{C5111D0A-D214-1E4F-85FB-E609BF227D18}" destId="{C77BC4ED-990D-F24C-BB55-0374AF96C77F}" srcOrd="0" destOrd="0" presId="urn:microsoft.com/office/officeart/2005/8/layout/chevron2"/>
    <dgm:cxn modelId="{DE27C39F-5C21-BD44-AA9C-CFB1FD3D94D9}" type="presOf" srcId="{E4AA04B2-CCB2-CA48-85CE-E27A1F8C0A8A}" destId="{5B31C29B-6882-A74E-9127-A96C4E420FCC}" srcOrd="0" destOrd="0" presId="urn:microsoft.com/office/officeart/2005/8/layout/chevron2"/>
    <dgm:cxn modelId="{8B924E4B-8D8C-6D4E-A884-5717FDA1A758}" type="presOf" srcId="{2797E85F-84C6-C04D-B27C-CEE45364A7E5}" destId="{92193169-C2BD-884B-BF23-9BC5FDFCFC1C}" srcOrd="0" destOrd="0" presId="urn:microsoft.com/office/officeart/2005/8/layout/chevron2"/>
    <dgm:cxn modelId="{7D66D265-E451-A541-AB95-1A6BA6C15AE5}" type="presOf" srcId="{C62747D1-B535-2E4B-A2AB-73599E08237C}" destId="{9D29AE7E-BF10-C440-B90A-2A6664797920}" srcOrd="0" destOrd="0" presId="urn:microsoft.com/office/officeart/2005/8/layout/chevron2"/>
    <dgm:cxn modelId="{6EA369FC-9F91-D748-A08B-F86C9B0ECF8F}" srcId="{C5111D0A-D214-1E4F-85FB-E609BF227D18}" destId="{C62747D1-B535-2E4B-A2AB-73599E08237C}" srcOrd="0" destOrd="0" parTransId="{E5E04CA1-16E9-804E-B730-18AC6B4CCDBD}" sibTransId="{E4994609-CE48-E24D-94FC-0A7255C2F425}"/>
    <dgm:cxn modelId="{2419DBA3-FB47-3148-BBFD-EEC554E1FD20}" srcId="{6951E93D-EC31-E04D-A183-C67F9F32A71F}" destId="{8BF2D450-1B93-DA48-9AFE-FF62FEEA3EAD}" srcOrd="0" destOrd="0" parTransId="{F097568B-4149-FE4E-A57D-5CE891770C23}" sibTransId="{469721A7-D548-4945-8F0F-B22D4752D59E}"/>
    <dgm:cxn modelId="{3D4B9E82-F650-6F4C-8D83-D95733F6084E}" srcId="{8D8F03FB-4ED8-BF4F-807B-AB8665853FBC}" destId="{FF47D34C-A840-A24A-845B-6E00378965E8}" srcOrd="0" destOrd="0" parTransId="{C569316B-43D3-DA4B-A6C9-1DAB1BAD3084}" sibTransId="{A36F1256-B8FC-F943-8D38-2D4A8C8F7FAC}"/>
    <dgm:cxn modelId="{3CEF2E02-1820-FE44-9861-BDAE42AC0098}" type="presOf" srcId="{EFCFC525-918E-5040-A544-46F53D196BA9}" destId="{3701CD72-86E4-CB4C-819C-23F7682F34FA}" srcOrd="0" destOrd="0" presId="urn:microsoft.com/office/officeart/2005/8/layout/chevron2"/>
    <dgm:cxn modelId="{886B9651-0008-0141-9A9B-A49BF3D57BBD}" srcId="{3CEC7A49-E371-384C-8C24-E9093F220C3A}" destId="{C5111D0A-D214-1E4F-85FB-E609BF227D18}" srcOrd="2" destOrd="0" parTransId="{05AE7EE4-CC98-AD40-AE6D-CEF496E93D37}" sibTransId="{FB16A941-C016-DC42-ADC1-300C86BE43B6}"/>
    <dgm:cxn modelId="{0DEDBCE7-AAD0-AB47-9A87-DACE83D3BA37}" srcId="{E4AA04B2-CCB2-CA48-85CE-E27A1F8C0A8A}" destId="{114AFEA2-FD93-7542-AFA6-BE76B335AB4D}" srcOrd="0" destOrd="0" parTransId="{C3486F01-A13D-FD43-860C-8D47508EAD80}" sibTransId="{6C215788-84C3-BB49-9E11-9CA10BE2C33E}"/>
    <dgm:cxn modelId="{EED9E4C9-B8AF-3E43-9FC8-825A0CA5F39E}" type="presOf" srcId="{114AFEA2-FD93-7542-AFA6-BE76B335AB4D}" destId="{71AB398E-4457-184F-B7E4-1C0A32B67C17}" srcOrd="0" destOrd="0" presId="urn:microsoft.com/office/officeart/2005/8/layout/chevron2"/>
    <dgm:cxn modelId="{0339EAB7-E1BA-CB4A-A425-480F69F45554}" type="presOf" srcId="{3CEC7A49-E371-384C-8C24-E9093F220C3A}" destId="{7241796D-3C4E-EC43-97C3-5B2E1D3073A1}" srcOrd="0" destOrd="0" presId="urn:microsoft.com/office/officeart/2005/8/layout/chevron2"/>
    <dgm:cxn modelId="{AA2A543F-E858-ED44-A6E2-006E0FFF58C2}" srcId="{3CEC7A49-E371-384C-8C24-E9093F220C3A}" destId="{8D8F03FB-4ED8-BF4F-807B-AB8665853FBC}" srcOrd="1" destOrd="0" parTransId="{8FA90B1E-8136-DD45-9CFE-389CCE3E1F1F}" sibTransId="{AA4CAFAB-C4EC-9E4F-B435-A64E945990F7}"/>
    <dgm:cxn modelId="{08617705-AC65-414B-8F43-8F3C3760BA8F}" srcId="{3CEC7A49-E371-384C-8C24-E9093F220C3A}" destId="{EFCFC525-918E-5040-A544-46F53D196BA9}" srcOrd="0" destOrd="0" parTransId="{2263E291-6537-054F-A490-CFF60C407245}" sibTransId="{E57D69FA-0B30-4540-B9F0-C465EB1AAC11}"/>
    <dgm:cxn modelId="{9A7F0B36-C3F5-BC45-B315-46F567947399}" srcId="{3CEC7A49-E371-384C-8C24-E9093F220C3A}" destId="{6951E93D-EC31-E04D-A183-C67F9F32A71F}" srcOrd="4" destOrd="0" parTransId="{BD6D982D-8966-8C44-8497-91567C58BF8E}" sibTransId="{5A10DE49-A835-384E-995F-984F0B3CB83A}"/>
    <dgm:cxn modelId="{72967085-C575-2840-9DAD-F46757731EE7}" type="presOf" srcId="{8D8F03FB-4ED8-BF4F-807B-AB8665853FBC}" destId="{B049E38A-8A74-874E-96CF-20F341861519}" srcOrd="0" destOrd="0" presId="urn:microsoft.com/office/officeart/2005/8/layout/chevron2"/>
    <dgm:cxn modelId="{2B0CB68F-1F5C-A746-AF7A-C9D10AF7F170}" srcId="{3CEC7A49-E371-384C-8C24-E9093F220C3A}" destId="{E4AA04B2-CCB2-CA48-85CE-E27A1F8C0A8A}" srcOrd="3" destOrd="0" parTransId="{9F2785B9-AFD2-8446-B6AA-3864887030E9}" sibTransId="{FAE2F6B2-9DB8-A14B-8A5E-11A181DCB651}"/>
    <dgm:cxn modelId="{EC50A914-8EFA-6745-9D9F-2C626E6A2FE1}" type="presOf" srcId="{8BF2D450-1B93-DA48-9AFE-FF62FEEA3EAD}" destId="{1AB03933-116F-5040-9D3B-6BBE433919A0}" srcOrd="0" destOrd="0" presId="urn:microsoft.com/office/officeart/2005/8/layout/chevron2"/>
    <dgm:cxn modelId="{B7CCFB71-5342-6F4E-A7B6-09DF665B3BD7}" type="presOf" srcId="{6951E93D-EC31-E04D-A183-C67F9F32A71F}" destId="{0FFA7AF8-1E5C-8743-97A3-F291E9313B10}" srcOrd="0" destOrd="0" presId="urn:microsoft.com/office/officeart/2005/8/layout/chevron2"/>
    <dgm:cxn modelId="{6DC111E3-91F5-274D-B8DD-542D974FEAB7}" srcId="{EFCFC525-918E-5040-A544-46F53D196BA9}" destId="{2797E85F-84C6-C04D-B27C-CEE45364A7E5}" srcOrd="0" destOrd="0" parTransId="{70624EFF-04D7-E146-A5C3-C8A2AC1E66C1}" sibTransId="{FDD71A48-8CC2-4744-904B-AE630190AC69}"/>
    <dgm:cxn modelId="{1133DF17-78F1-D641-AD49-5E07D719B53A}" type="presOf" srcId="{FF47D34C-A840-A24A-845B-6E00378965E8}" destId="{2FC0EB11-153D-0840-8284-8C837B03BEEE}" srcOrd="0" destOrd="0" presId="urn:microsoft.com/office/officeart/2005/8/layout/chevron2"/>
    <dgm:cxn modelId="{A1DE89D4-2BB8-4E41-84B6-3139EAA47962}" type="presParOf" srcId="{7241796D-3C4E-EC43-97C3-5B2E1D3073A1}" destId="{43000D97-06EF-4640-A994-A0EBD21B3B34}" srcOrd="0" destOrd="0" presId="urn:microsoft.com/office/officeart/2005/8/layout/chevron2"/>
    <dgm:cxn modelId="{457B4926-CA15-6546-9263-B924EA916693}" type="presParOf" srcId="{43000D97-06EF-4640-A994-A0EBD21B3B34}" destId="{3701CD72-86E4-CB4C-819C-23F7682F34FA}" srcOrd="0" destOrd="0" presId="urn:microsoft.com/office/officeart/2005/8/layout/chevron2"/>
    <dgm:cxn modelId="{66B5077C-99D5-3B41-AC4F-BE56A953013D}" type="presParOf" srcId="{43000D97-06EF-4640-A994-A0EBD21B3B34}" destId="{92193169-C2BD-884B-BF23-9BC5FDFCFC1C}" srcOrd="1" destOrd="0" presId="urn:microsoft.com/office/officeart/2005/8/layout/chevron2"/>
    <dgm:cxn modelId="{C1B224CD-F551-8C44-ACA8-2E3BB9F72587}" type="presParOf" srcId="{7241796D-3C4E-EC43-97C3-5B2E1D3073A1}" destId="{927D307E-9D1A-ED47-89E9-D60333818D4D}" srcOrd="1" destOrd="0" presId="urn:microsoft.com/office/officeart/2005/8/layout/chevron2"/>
    <dgm:cxn modelId="{469C83ED-DB10-3943-9516-392F82F7DCD9}" type="presParOf" srcId="{7241796D-3C4E-EC43-97C3-5B2E1D3073A1}" destId="{529EFFCA-BBFA-B544-8657-0EB14DC49FBE}" srcOrd="2" destOrd="0" presId="urn:microsoft.com/office/officeart/2005/8/layout/chevron2"/>
    <dgm:cxn modelId="{E476129F-9E45-044E-B705-6E3B0F44C3D7}" type="presParOf" srcId="{529EFFCA-BBFA-B544-8657-0EB14DC49FBE}" destId="{B049E38A-8A74-874E-96CF-20F341861519}" srcOrd="0" destOrd="0" presId="urn:microsoft.com/office/officeart/2005/8/layout/chevron2"/>
    <dgm:cxn modelId="{E2C2AA6D-C1D4-DB4B-8EAB-07E569B3B348}" type="presParOf" srcId="{529EFFCA-BBFA-B544-8657-0EB14DC49FBE}" destId="{2FC0EB11-153D-0840-8284-8C837B03BEEE}" srcOrd="1" destOrd="0" presId="urn:microsoft.com/office/officeart/2005/8/layout/chevron2"/>
    <dgm:cxn modelId="{3CE2317F-FC5D-A548-B9DC-E021924AF6F1}" type="presParOf" srcId="{7241796D-3C4E-EC43-97C3-5B2E1D3073A1}" destId="{BD4F3D22-541D-E240-9366-A916F26CACB8}" srcOrd="3" destOrd="0" presId="urn:microsoft.com/office/officeart/2005/8/layout/chevron2"/>
    <dgm:cxn modelId="{4A4B6C28-F113-C041-A23E-545FEFE28C1F}" type="presParOf" srcId="{7241796D-3C4E-EC43-97C3-5B2E1D3073A1}" destId="{BD958404-0579-2F42-A1B6-688FE41201C7}" srcOrd="4" destOrd="0" presId="urn:microsoft.com/office/officeart/2005/8/layout/chevron2"/>
    <dgm:cxn modelId="{1E85022E-1DD9-6142-BFE2-5699F64DDFD4}" type="presParOf" srcId="{BD958404-0579-2F42-A1B6-688FE41201C7}" destId="{C77BC4ED-990D-F24C-BB55-0374AF96C77F}" srcOrd="0" destOrd="0" presId="urn:microsoft.com/office/officeart/2005/8/layout/chevron2"/>
    <dgm:cxn modelId="{8E48B3C0-5590-0841-A838-800DDBA316A7}" type="presParOf" srcId="{BD958404-0579-2F42-A1B6-688FE41201C7}" destId="{9D29AE7E-BF10-C440-B90A-2A6664797920}" srcOrd="1" destOrd="0" presId="urn:microsoft.com/office/officeart/2005/8/layout/chevron2"/>
    <dgm:cxn modelId="{E62021B7-DC82-0E49-AAFF-F0B6AB28F1D9}" type="presParOf" srcId="{7241796D-3C4E-EC43-97C3-5B2E1D3073A1}" destId="{512E7F1E-293B-824A-928E-8C124211C6E3}" srcOrd="5" destOrd="0" presId="urn:microsoft.com/office/officeart/2005/8/layout/chevron2"/>
    <dgm:cxn modelId="{DFAB0335-3B04-8544-8BF0-7FA5FB101DC4}" type="presParOf" srcId="{7241796D-3C4E-EC43-97C3-5B2E1D3073A1}" destId="{51D5C945-3D74-D941-84A0-2E007A5A439D}" srcOrd="6" destOrd="0" presId="urn:microsoft.com/office/officeart/2005/8/layout/chevron2"/>
    <dgm:cxn modelId="{E290F4CC-92BC-D34A-AA00-BE1EF8F0917F}" type="presParOf" srcId="{51D5C945-3D74-D941-84A0-2E007A5A439D}" destId="{5B31C29B-6882-A74E-9127-A96C4E420FCC}" srcOrd="0" destOrd="0" presId="urn:microsoft.com/office/officeart/2005/8/layout/chevron2"/>
    <dgm:cxn modelId="{8A7E0243-161E-5D49-8DFE-55BD9CDB39C0}" type="presParOf" srcId="{51D5C945-3D74-D941-84A0-2E007A5A439D}" destId="{71AB398E-4457-184F-B7E4-1C0A32B67C17}" srcOrd="1" destOrd="0" presId="urn:microsoft.com/office/officeart/2005/8/layout/chevron2"/>
    <dgm:cxn modelId="{F1000020-8A54-5942-9721-F084571EA2D9}" type="presParOf" srcId="{7241796D-3C4E-EC43-97C3-5B2E1D3073A1}" destId="{1B9671FE-A287-1A4D-977C-CA2A2B9BEDE7}" srcOrd="7" destOrd="0" presId="urn:microsoft.com/office/officeart/2005/8/layout/chevron2"/>
    <dgm:cxn modelId="{67D8F247-F4FB-BB48-AE58-003898A23DFA}" type="presParOf" srcId="{7241796D-3C4E-EC43-97C3-5B2E1D3073A1}" destId="{A39389F6-6870-9C44-AFE8-4DFFC0686FF3}" srcOrd="8" destOrd="0" presId="urn:microsoft.com/office/officeart/2005/8/layout/chevron2"/>
    <dgm:cxn modelId="{0F21D9AC-8664-9449-B91C-C43B9C787C47}" type="presParOf" srcId="{A39389F6-6870-9C44-AFE8-4DFFC0686FF3}" destId="{0FFA7AF8-1E5C-8743-97A3-F291E9313B10}" srcOrd="0" destOrd="0" presId="urn:microsoft.com/office/officeart/2005/8/layout/chevron2"/>
    <dgm:cxn modelId="{19BC0295-3B92-444C-BAC4-A86F9021B174}" type="presParOf" srcId="{A39389F6-6870-9C44-AFE8-4DFFC0686FF3}" destId="{1AB03933-116F-5040-9D3B-6BBE433919A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14C0CE-8431-EC41-8841-5CC6BA248DBA}" type="doc">
      <dgm:prSet loTypeId="urn:microsoft.com/office/officeart/2005/8/layout/vList2" loCatId="list" qsTypeId="urn:microsoft.com/office/officeart/2005/8/quickstyle/simple4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F4FF3F3A-3100-004D-BD0F-62CCE5E612F1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Message Production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C5E3A87-E7CA-C148-9F30-5694B8120167}" type="parTrans" cxnId="{25C7FAB1-39ED-F744-BEC0-24BDDA329B1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2D6EDEB-1F33-6F46-989F-5108E57C6ED3}" type="sibTrans" cxnId="{25C7FAB1-39ED-F744-BEC0-24BDDA329B1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79E7AA3-C06A-6B4D-9B77-C792E2EA6975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Seberapa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banyak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berita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diproduksi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mengukur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kinerja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staff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dibandingkan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efektivitas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program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4115D92-BDF5-D24D-B045-736B97690C37}" type="parTrans" cxnId="{C7D0378B-B3CA-FD46-8CB3-4986BF152F1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20A48C6-5403-A143-B0CC-2FE58237A22B}" type="sibTrans" cxnId="{C7D0378B-B3CA-FD46-8CB3-4986BF152F1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B64094B-D874-4F44-AFD5-7E342357EFB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Message Distribution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79F0A46-2E9E-5547-A342-AB801C99CF6D}" type="parTrans" cxnId="{A8A8DBD2-B486-8042-B96A-26BA551E1C7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DC76D16-90BB-4A43-BD43-E9EDF5A08150}" type="sibTrans" cxnId="{A8A8DBD2-B486-8042-B96A-26BA551E1C7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302B45D-0A63-9E4D-88EB-81760BD87AE4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Mengukur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seberapa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banyak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berita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mengenai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ditayangkan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oleh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media,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hanya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mengukur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keberhasilan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membangun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hubungan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media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bukan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efektivitas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program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4E4EB9F-D96D-4843-8162-D7B9DE0D75EE}" type="parTrans" cxnId="{14239F57-3702-3D46-8627-5DFE5A2F11C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6011DCB-EF9D-8040-B0CA-3B9406E6D312}" type="sibTrans" cxnId="{14239F57-3702-3D46-8627-5DFE5A2F11C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C58C25F-8A0B-7A49-8C6E-78B280E0E98E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Message Cost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19B892F-A93F-6649-B84B-DE57272AA5BB}" type="parTrans" cxnId="{87F0AF0F-BD3E-7741-AE1C-1C970B0F59F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3F56236-C92E-1549-87AF-BE48BEA2BEE5}" type="sibTrans" cxnId="{87F0AF0F-BD3E-7741-AE1C-1C970B0F59F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BE73240-D749-5B4F-A247-41C761158551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Biaya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dikeluarkan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publikasi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6B69C2A-E3A4-C342-9660-11E9F3B26409}" type="parTrans" cxnId="{512805D6-C1B0-D843-B8D7-9CECC8725E0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634B447-A220-074D-8F5E-FFB67E8C3C6F}" type="sibTrans" cxnId="{512805D6-C1B0-D843-B8D7-9CECC8725E0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91FBC54-F5D0-AB4A-ACE0-81584122AE8F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Advertising Equivalency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CF0FC2B-7A5C-934A-8E1C-591807CD2829}" type="parTrans" cxnId="{C4E16708-89B3-4E4E-8589-EBA224052D8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B726430-DB41-D14B-9442-3E3F39B6F644}" type="sibTrans" cxnId="{C4E16708-89B3-4E4E-8589-EBA224052D8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700F72E-95B5-D440-A75C-70A2CE9FE41C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Mengukur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informasi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dipublikasi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tanpa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biaya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iklan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namun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memiliki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dampak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sama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C4A0FA8-5E77-B841-AB9C-30A9390BD446}" type="parTrans" cxnId="{6CA13EDA-A580-E24D-926B-7FD4A216F8A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3D8686D-41E6-194B-BE6C-F32F2AFDF279}" type="sibTrans" cxnId="{6CA13EDA-A580-E24D-926B-7FD4A216F8A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3FC61EE-FD41-224F-91C3-793A3510B882}" type="pres">
      <dgm:prSet presAssocID="{A714C0CE-8431-EC41-8841-5CC6BA248D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6150C0-BD72-4840-A097-A33C45E8EDF7}" type="pres">
      <dgm:prSet presAssocID="{F4FF3F3A-3100-004D-BD0F-62CCE5E612F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35CE1-4B85-6344-BF02-BE1543235F24}" type="pres">
      <dgm:prSet presAssocID="{F4FF3F3A-3100-004D-BD0F-62CCE5E612F1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3DDF8A-8B97-1241-B95D-79DC3D176D50}" type="pres">
      <dgm:prSet presAssocID="{0B64094B-D874-4F44-AFD5-7E342357EFB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AC54D-AD89-9941-BDCC-164B3FCD22E9}" type="pres">
      <dgm:prSet presAssocID="{0B64094B-D874-4F44-AFD5-7E342357EFB6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188BB5-93C1-6042-BA82-4552A86B193E}" type="pres">
      <dgm:prSet presAssocID="{6C58C25F-8A0B-7A49-8C6E-78B280E0E98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E7A98-0B10-2A4E-A877-8F0ABA2EC99E}" type="pres">
      <dgm:prSet presAssocID="{6C58C25F-8A0B-7A49-8C6E-78B280E0E98E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1F1AA4-9ECC-5041-B700-A4C114ACF48D}" type="pres">
      <dgm:prSet presAssocID="{391FBC54-F5D0-AB4A-ACE0-81584122AE8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D6350-E427-6149-9CEF-729F1A5C6713}" type="pres">
      <dgm:prSet presAssocID="{391FBC54-F5D0-AB4A-ACE0-81584122AE8F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5564BA-94D2-744C-9E27-D4801D46A7CB}" type="presOf" srcId="{4302B45D-0A63-9E4D-88EB-81760BD87AE4}" destId="{5D7AC54D-AD89-9941-BDCC-164B3FCD22E9}" srcOrd="0" destOrd="0" presId="urn:microsoft.com/office/officeart/2005/8/layout/vList2"/>
    <dgm:cxn modelId="{778149DA-FF97-F045-8196-A2D6E38D5F11}" type="presOf" srcId="{391FBC54-F5D0-AB4A-ACE0-81584122AE8F}" destId="{121F1AA4-9ECC-5041-B700-A4C114ACF48D}" srcOrd="0" destOrd="0" presId="urn:microsoft.com/office/officeart/2005/8/layout/vList2"/>
    <dgm:cxn modelId="{522BAE21-E26A-424B-81FE-3DA507274C0F}" type="presOf" srcId="{6C58C25F-8A0B-7A49-8C6E-78B280E0E98E}" destId="{B7188BB5-93C1-6042-BA82-4552A86B193E}" srcOrd="0" destOrd="0" presId="urn:microsoft.com/office/officeart/2005/8/layout/vList2"/>
    <dgm:cxn modelId="{C7D0378B-B3CA-FD46-8CB3-4986BF152F1B}" srcId="{F4FF3F3A-3100-004D-BD0F-62CCE5E612F1}" destId="{179E7AA3-C06A-6B4D-9B77-C792E2EA6975}" srcOrd="0" destOrd="0" parTransId="{54115D92-BDF5-D24D-B045-736B97690C37}" sibTransId="{120A48C6-5403-A143-B0CC-2FE58237A22B}"/>
    <dgm:cxn modelId="{6CA13EDA-A580-E24D-926B-7FD4A216F8A2}" srcId="{391FBC54-F5D0-AB4A-ACE0-81584122AE8F}" destId="{A700F72E-95B5-D440-A75C-70A2CE9FE41C}" srcOrd="0" destOrd="0" parTransId="{0C4A0FA8-5E77-B841-AB9C-30A9390BD446}" sibTransId="{F3D8686D-41E6-194B-BE6C-F32F2AFDF279}"/>
    <dgm:cxn modelId="{9AF98990-7B4C-E84E-84E3-97972918B619}" type="presOf" srcId="{0B64094B-D874-4F44-AFD5-7E342357EFB6}" destId="{3C3DDF8A-8B97-1241-B95D-79DC3D176D50}" srcOrd="0" destOrd="0" presId="urn:microsoft.com/office/officeart/2005/8/layout/vList2"/>
    <dgm:cxn modelId="{6B186D60-1ACB-4640-AA6A-391722BB79E4}" type="presOf" srcId="{F4FF3F3A-3100-004D-BD0F-62CCE5E612F1}" destId="{6C6150C0-BD72-4840-A097-A33C45E8EDF7}" srcOrd="0" destOrd="0" presId="urn:microsoft.com/office/officeart/2005/8/layout/vList2"/>
    <dgm:cxn modelId="{D417C867-1182-E340-B5B4-4F78F61F9A93}" type="presOf" srcId="{179E7AA3-C06A-6B4D-9B77-C792E2EA6975}" destId="{9D635CE1-4B85-6344-BF02-BE1543235F24}" srcOrd="0" destOrd="0" presId="urn:microsoft.com/office/officeart/2005/8/layout/vList2"/>
    <dgm:cxn modelId="{4AEFE630-9E09-A74D-AA09-0C0A01F2005C}" type="presOf" srcId="{3BE73240-D749-5B4F-A247-41C761158551}" destId="{388E7A98-0B10-2A4E-A877-8F0ABA2EC99E}" srcOrd="0" destOrd="0" presId="urn:microsoft.com/office/officeart/2005/8/layout/vList2"/>
    <dgm:cxn modelId="{0ACF7E64-838D-3040-991B-63C81DB4235E}" type="presOf" srcId="{A700F72E-95B5-D440-A75C-70A2CE9FE41C}" destId="{138D6350-E427-6149-9CEF-729F1A5C6713}" srcOrd="0" destOrd="0" presId="urn:microsoft.com/office/officeart/2005/8/layout/vList2"/>
    <dgm:cxn modelId="{25C7FAB1-39ED-F744-BEC0-24BDDA329B10}" srcId="{A714C0CE-8431-EC41-8841-5CC6BA248DBA}" destId="{F4FF3F3A-3100-004D-BD0F-62CCE5E612F1}" srcOrd="0" destOrd="0" parTransId="{EC5E3A87-E7CA-C148-9F30-5694B8120167}" sibTransId="{E2D6EDEB-1F33-6F46-989F-5108E57C6ED3}"/>
    <dgm:cxn modelId="{A8A8DBD2-B486-8042-B96A-26BA551E1C7E}" srcId="{A714C0CE-8431-EC41-8841-5CC6BA248DBA}" destId="{0B64094B-D874-4F44-AFD5-7E342357EFB6}" srcOrd="1" destOrd="0" parTransId="{979F0A46-2E9E-5547-A342-AB801C99CF6D}" sibTransId="{CDC76D16-90BB-4A43-BD43-E9EDF5A08150}"/>
    <dgm:cxn modelId="{14239F57-3702-3D46-8627-5DFE5A2F11CB}" srcId="{0B64094B-D874-4F44-AFD5-7E342357EFB6}" destId="{4302B45D-0A63-9E4D-88EB-81760BD87AE4}" srcOrd="0" destOrd="0" parTransId="{64E4EB9F-D96D-4843-8162-D7B9DE0D75EE}" sibTransId="{B6011DCB-EF9D-8040-B0CA-3B9406E6D312}"/>
    <dgm:cxn modelId="{512805D6-C1B0-D843-B8D7-9CECC8725E00}" srcId="{6C58C25F-8A0B-7A49-8C6E-78B280E0E98E}" destId="{3BE73240-D749-5B4F-A247-41C761158551}" srcOrd="0" destOrd="0" parTransId="{D6B69C2A-E3A4-C342-9660-11E9F3B26409}" sibTransId="{E634B447-A220-074D-8F5E-FFB67E8C3C6F}"/>
    <dgm:cxn modelId="{87F0AF0F-BD3E-7741-AE1C-1C970B0F59FC}" srcId="{A714C0CE-8431-EC41-8841-5CC6BA248DBA}" destId="{6C58C25F-8A0B-7A49-8C6E-78B280E0E98E}" srcOrd="2" destOrd="0" parTransId="{B19B892F-A93F-6649-B84B-DE57272AA5BB}" sibTransId="{03F56236-C92E-1549-87AF-BE48BEA2BEE5}"/>
    <dgm:cxn modelId="{C4E16708-89B3-4E4E-8589-EBA224052D8F}" srcId="{A714C0CE-8431-EC41-8841-5CC6BA248DBA}" destId="{391FBC54-F5D0-AB4A-ACE0-81584122AE8F}" srcOrd="3" destOrd="0" parTransId="{5CF0FC2B-7A5C-934A-8E1C-591807CD2829}" sibTransId="{AB726430-DB41-D14B-9442-3E3F39B6F644}"/>
    <dgm:cxn modelId="{E7581C27-EEAE-B646-BDC2-8059B8C3CD60}" type="presOf" srcId="{A714C0CE-8431-EC41-8841-5CC6BA248DBA}" destId="{83FC61EE-FD41-224F-91C3-793A3510B882}" srcOrd="0" destOrd="0" presId="urn:microsoft.com/office/officeart/2005/8/layout/vList2"/>
    <dgm:cxn modelId="{DF87CFE9-030F-2046-9474-1B9A85F1A1A7}" type="presParOf" srcId="{83FC61EE-FD41-224F-91C3-793A3510B882}" destId="{6C6150C0-BD72-4840-A097-A33C45E8EDF7}" srcOrd="0" destOrd="0" presId="urn:microsoft.com/office/officeart/2005/8/layout/vList2"/>
    <dgm:cxn modelId="{EC23BB0F-89EE-E24F-80CB-771E7F12EED6}" type="presParOf" srcId="{83FC61EE-FD41-224F-91C3-793A3510B882}" destId="{9D635CE1-4B85-6344-BF02-BE1543235F24}" srcOrd="1" destOrd="0" presId="urn:microsoft.com/office/officeart/2005/8/layout/vList2"/>
    <dgm:cxn modelId="{DF6F6E66-D71A-3144-A057-E46919FB7C8B}" type="presParOf" srcId="{83FC61EE-FD41-224F-91C3-793A3510B882}" destId="{3C3DDF8A-8B97-1241-B95D-79DC3D176D50}" srcOrd="2" destOrd="0" presId="urn:microsoft.com/office/officeart/2005/8/layout/vList2"/>
    <dgm:cxn modelId="{7112ABD1-DAE4-2743-A82F-EB5767879994}" type="presParOf" srcId="{83FC61EE-FD41-224F-91C3-793A3510B882}" destId="{5D7AC54D-AD89-9941-BDCC-164B3FCD22E9}" srcOrd="3" destOrd="0" presId="urn:microsoft.com/office/officeart/2005/8/layout/vList2"/>
    <dgm:cxn modelId="{21104C0B-F4D5-1A42-AAC8-C935A2A1492E}" type="presParOf" srcId="{83FC61EE-FD41-224F-91C3-793A3510B882}" destId="{B7188BB5-93C1-6042-BA82-4552A86B193E}" srcOrd="4" destOrd="0" presId="urn:microsoft.com/office/officeart/2005/8/layout/vList2"/>
    <dgm:cxn modelId="{1AD91CFA-5338-DD43-BDAD-659C4E642E47}" type="presParOf" srcId="{83FC61EE-FD41-224F-91C3-793A3510B882}" destId="{388E7A98-0B10-2A4E-A877-8F0ABA2EC99E}" srcOrd="5" destOrd="0" presId="urn:microsoft.com/office/officeart/2005/8/layout/vList2"/>
    <dgm:cxn modelId="{49F45F4A-42C0-A649-BD3F-43533E9ED253}" type="presParOf" srcId="{83FC61EE-FD41-224F-91C3-793A3510B882}" destId="{121F1AA4-9ECC-5041-B700-A4C114ACF48D}" srcOrd="6" destOrd="0" presId="urn:microsoft.com/office/officeart/2005/8/layout/vList2"/>
    <dgm:cxn modelId="{E657FD69-835E-F34D-A81E-4E84BD132B45}" type="presParOf" srcId="{83FC61EE-FD41-224F-91C3-793A3510B882}" destId="{138D6350-E427-6149-9CEF-729F1A5C6713}" srcOrd="7" destOrd="0" presId="urn:microsoft.com/office/officeart/2005/8/layout/vList2"/>
  </dgm:cxnLst>
  <dgm:bg>
    <a:solidFill>
      <a:srgbClr val="FFFFFF">
        <a:alpha val="85000"/>
      </a:srgb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BF2621-0DA6-FA49-BA74-054643DB4918}" type="doc">
      <dgm:prSet loTypeId="urn:microsoft.com/office/officeart/2005/8/layout/vList2" loCatId="list" qsTypeId="urn:microsoft.com/office/officeart/2005/8/quickstyle/simple4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755557BB-0666-6F47-8E09-A1032C142714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Message Exposure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470C4C3-8313-0940-80CD-9AE28272DA9A}" type="parTrans" cxnId="{71D4D538-B7AE-454A-9BC3-79B1A15510A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C108AA1-2E44-2E46-A6E9-F34FE68836ED}" type="sibTrans" cxnId="{71D4D538-B7AE-454A-9BC3-79B1A15510A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16B1D4A-8D02-864A-BB81-BEC26C025B20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Lebih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terfokus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pada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perhatian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audiens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tidak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hanya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distribusi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(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Misalnya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dilihat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dari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jumlah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pembaca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B070920-9B20-9E44-80D3-EAF802BEAD63}" type="parTrans" cxnId="{F20B5BA1-B3B9-F549-A049-B9AC9ED9CF1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DB05F47-4F9A-A041-AAD9-65640A8F27FB}" type="sibTrans" cxnId="{F20B5BA1-B3B9-F549-A049-B9AC9ED9CF1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19C958E-EDB3-E345-8275-F17D4FD8C2F7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Message Content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E608201-FACC-FF4C-B4E5-2CAEFBFBB345}" type="parTrans" cxnId="{3ADBD7C3-0124-A246-8870-7510E4A6486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F990570-8AA1-F341-8E34-B63D6267A58C}" type="sibTrans" cxnId="{3ADBD7C3-0124-A246-8870-7510E4A6486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DF3F2A0-D4AD-CF48-A38F-B7C084FAE18B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Fokus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pada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manfaat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nilai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terkandung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pada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E9FC13E-05D4-7847-B756-B5030A113F23}" type="parTrans" cxnId="{246FBDE4-9B33-0245-9357-4D9120BEEB0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F08C20D-5267-F440-9073-8BACC2C45E8C}" type="sibTrans" cxnId="{246FBDE4-9B33-0245-9357-4D9120BEEB0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CF84892-D8BA-014C-84A0-4CD9A33E67C6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Readibility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Measures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E76B6D1-2B46-4041-BE08-B503A313005B}" type="parTrans" cxnId="{0DF98237-6058-034E-8324-175232DA448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D54A421-E257-8549-8E30-7FC226CDDDD5}" type="sibTrans" cxnId="{0DF98237-6058-034E-8324-175232DA448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B12E7F6-EA91-5847-BC5D-575EEFB56FC8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Konten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disesuaikan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kemampuan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target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audiens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D367D5B-6FE5-CA47-9F2A-61E9C42BF6E2}" type="parTrans" cxnId="{CD2753F2-46C4-8640-823C-07A5036349A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853941E-9505-2B40-890F-44F6F7664413}" type="sibTrans" cxnId="{CD2753F2-46C4-8640-823C-07A5036349A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088A29A-A7AA-A244-9A72-43DDB650803E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Message Recall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1C13ED1-3204-BC4C-A82F-4BDEC13A2E58}" type="parTrans" cxnId="{DF8ACA0D-509F-914F-A72F-277188646FE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063CAA1-DD56-D249-BB9C-04CCB738888F}" type="sibTrans" cxnId="{DF8ACA0D-509F-914F-A72F-277188646FE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A47EB9B-2B99-BD45-A6E8-E4AC9AF8192B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Menggunakan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metode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«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ingatan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»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pada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audines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.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Ketika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membaca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paham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mengenai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suatu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.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Informasi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paling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sering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muncul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maka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dikatakan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efektif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5FC0DC5-B5C3-1F4F-946C-77B9E055C258}" type="parTrans" cxnId="{5FB69C73-5DC7-D747-9265-3798AACC915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B613CE4-D37C-664D-81E3-A406E6254DBE}" type="sibTrans" cxnId="{5FB69C73-5DC7-D747-9265-3798AACC915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EBD65E2-16BC-5943-A2FD-1B972BB62333}" type="pres">
      <dgm:prSet presAssocID="{AABF2621-0DA6-FA49-BA74-054643DB49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21B6C4-F472-6742-A77F-57C1E7D0DFFA}" type="pres">
      <dgm:prSet presAssocID="{755557BB-0666-6F47-8E09-A1032C14271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2EB831-6FC3-1547-959C-39710FF23135}" type="pres">
      <dgm:prSet presAssocID="{755557BB-0666-6F47-8E09-A1032C142714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7EBD3-9A33-FF40-9636-BC39CBD3BB17}" type="pres">
      <dgm:prSet presAssocID="{619C958E-EDB3-E345-8275-F17D4FD8C2F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9DCFE-2636-2C47-A0CB-C6E6716C6626}" type="pres">
      <dgm:prSet presAssocID="{619C958E-EDB3-E345-8275-F17D4FD8C2F7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BF02FC-E573-7343-A08C-DBC7E51C55C4}" type="pres">
      <dgm:prSet presAssocID="{FCF84892-D8BA-014C-84A0-4CD9A33E67C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E31C4-732F-EE4C-BA84-2AA817BB4D4E}" type="pres">
      <dgm:prSet presAssocID="{FCF84892-D8BA-014C-84A0-4CD9A33E67C6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4A252-F8ED-8F47-95E7-DEBBD1F807CD}" type="pres">
      <dgm:prSet presAssocID="{A088A29A-A7AA-A244-9A72-43DDB650803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0B56C4-731E-4448-A591-9B6786E59160}" type="pres">
      <dgm:prSet presAssocID="{A088A29A-A7AA-A244-9A72-43DDB650803E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67F649-9BB8-A74E-8ABE-012DDEBCD429}" type="presOf" srcId="{FDF3F2A0-D4AD-CF48-A38F-B7C084FAE18B}" destId="{DB99DCFE-2636-2C47-A0CB-C6E6716C6626}" srcOrd="0" destOrd="0" presId="urn:microsoft.com/office/officeart/2005/8/layout/vList2"/>
    <dgm:cxn modelId="{0DF98237-6058-034E-8324-175232DA448B}" srcId="{AABF2621-0DA6-FA49-BA74-054643DB4918}" destId="{FCF84892-D8BA-014C-84A0-4CD9A33E67C6}" srcOrd="2" destOrd="0" parTransId="{2E76B6D1-2B46-4041-BE08-B503A313005B}" sibTransId="{5D54A421-E257-8549-8E30-7FC226CDDDD5}"/>
    <dgm:cxn modelId="{5FB69C73-5DC7-D747-9265-3798AACC915C}" srcId="{A088A29A-A7AA-A244-9A72-43DDB650803E}" destId="{CA47EB9B-2B99-BD45-A6E8-E4AC9AF8192B}" srcOrd="0" destOrd="0" parTransId="{85FC0DC5-B5C3-1F4F-946C-77B9E055C258}" sibTransId="{BB613CE4-D37C-664D-81E3-A406E6254DBE}"/>
    <dgm:cxn modelId="{E6E34BDA-8952-A84F-B576-68F2E8BEB669}" type="presOf" srcId="{316B1D4A-8D02-864A-BB81-BEC26C025B20}" destId="{182EB831-6FC3-1547-959C-39710FF23135}" srcOrd="0" destOrd="0" presId="urn:microsoft.com/office/officeart/2005/8/layout/vList2"/>
    <dgm:cxn modelId="{E2093A86-3707-AA40-AB56-F71A07014332}" type="presOf" srcId="{619C958E-EDB3-E345-8275-F17D4FD8C2F7}" destId="{8AF7EBD3-9A33-FF40-9636-BC39CBD3BB17}" srcOrd="0" destOrd="0" presId="urn:microsoft.com/office/officeart/2005/8/layout/vList2"/>
    <dgm:cxn modelId="{CD2753F2-46C4-8640-823C-07A5036349A5}" srcId="{FCF84892-D8BA-014C-84A0-4CD9A33E67C6}" destId="{5B12E7F6-EA91-5847-BC5D-575EEFB56FC8}" srcOrd="0" destOrd="0" parTransId="{9D367D5B-6FE5-CA47-9F2A-61E9C42BF6E2}" sibTransId="{B853941E-9505-2B40-890F-44F6F7664413}"/>
    <dgm:cxn modelId="{246FBDE4-9B33-0245-9357-4D9120BEEB07}" srcId="{619C958E-EDB3-E345-8275-F17D4FD8C2F7}" destId="{FDF3F2A0-D4AD-CF48-A38F-B7C084FAE18B}" srcOrd="0" destOrd="0" parTransId="{AE9FC13E-05D4-7847-B756-B5030A113F23}" sibTransId="{6F08C20D-5267-F440-9073-8BACC2C45E8C}"/>
    <dgm:cxn modelId="{F20B5BA1-B3B9-F549-A049-B9AC9ED9CF19}" srcId="{755557BB-0666-6F47-8E09-A1032C142714}" destId="{316B1D4A-8D02-864A-BB81-BEC26C025B20}" srcOrd="0" destOrd="0" parTransId="{7B070920-9B20-9E44-80D3-EAF802BEAD63}" sibTransId="{1DB05F47-4F9A-A041-AAD9-65640A8F27FB}"/>
    <dgm:cxn modelId="{3ADBD7C3-0124-A246-8870-7510E4A64864}" srcId="{AABF2621-0DA6-FA49-BA74-054643DB4918}" destId="{619C958E-EDB3-E345-8275-F17D4FD8C2F7}" srcOrd="1" destOrd="0" parTransId="{4E608201-FACC-FF4C-B4E5-2CAEFBFBB345}" sibTransId="{3F990570-8AA1-F341-8E34-B63D6267A58C}"/>
    <dgm:cxn modelId="{6A2EC1F9-9A6B-3344-BECB-F05A612F8ED2}" type="presOf" srcId="{CA47EB9B-2B99-BD45-A6E8-E4AC9AF8192B}" destId="{230B56C4-731E-4448-A591-9B6786E59160}" srcOrd="0" destOrd="0" presId="urn:microsoft.com/office/officeart/2005/8/layout/vList2"/>
    <dgm:cxn modelId="{EE93D87C-B850-3D40-AD4B-7B1F36E771DE}" type="presOf" srcId="{AABF2621-0DA6-FA49-BA74-054643DB4918}" destId="{1EBD65E2-16BC-5943-A2FD-1B972BB62333}" srcOrd="0" destOrd="0" presId="urn:microsoft.com/office/officeart/2005/8/layout/vList2"/>
    <dgm:cxn modelId="{1CBF4FCA-E40F-9745-8734-864AF4323C99}" type="presOf" srcId="{FCF84892-D8BA-014C-84A0-4CD9A33E67C6}" destId="{0FBF02FC-E573-7343-A08C-DBC7E51C55C4}" srcOrd="0" destOrd="0" presId="urn:microsoft.com/office/officeart/2005/8/layout/vList2"/>
    <dgm:cxn modelId="{DF8ACA0D-509F-914F-A72F-277188646FEF}" srcId="{AABF2621-0DA6-FA49-BA74-054643DB4918}" destId="{A088A29A-A7AA-A244-9A72-43DDB650803E}" srcOrd="3" destOrd="0" parTransId="{21C13ED1-3204-BC4C-A82F-4BDEC13A2E58}" sibTransId="{0063CAA1-DD56-D249-BB9C-04CCB738888F}"/>
    <dgm:cxn modelId="{06C57663-3FEE-A945-B7FB-08C6E1722693}" type="presOf" srcId="{A088A29A-A7AA-A244-9A72-43DDB650803E}" destId="{E6E4A252-F8ED-8F47-95E7-DEBBD1F807CD}" srcOrd="0" destOrd="0" presId="urn:microsoft.com/office/officeart/2005/8/layout/vList2"/>
    <dgm:cxn modelId="{71D4D538-B7AE-454A-9BC3-79B1A15510AC}" srcId="{AABF2621-0DA6-FA49-BA74-054643DB4918}" destId="{755557BB-0666-6F47-8E09-A1032C142714}" srcOrd="0" destOrd="0" parTransId="{8470C4C3-8313-0940-80CD-9AE28272DA9A}" sibTransId="{FC108AA1-2E44-2E46-A6E9-F34FE68836ED}"/>
    <dgm:cxn modelId="{E9E41116-7BB2-C444-A72E-7E5FD78CF947}" type="presOf" srcId="{755557BB-0666-6F47-8E09-A1032C142714}" destId="{C821B6C4-F472-6742-A77F-57C1E7D0DFFA}" srcOrd="0" destOrd="0" presId="urn:microsoft.com/office/officeart/2005/8/layout/vList2"/>
    <dgm:cxn modelId="{BD2EA64F-6733-B540-B9CE-67F155A29F56}" type="presOf" srcId="{5B12E7F6-EA91-5847-BC5D-575EEFB56FC8}" destId="{64CE31C4-732F-EE4C-BA84-2AA817BB4D4E}" srcOrd="0" destOrd="0" presId="urn:microsoft.com/office/officeart/2005/8/layout/vList2"/>
    <dgm:cxn modelId="{D68F37E2-371F-9A4E-B09C-E3593E236BDC}" type="presParOf" srcId="{1EBD65E2-16BC-5943-A2FD-1B972BB62333}" destId="{C821B6C4-F472-6742-A77F-57C1E7D0DFFA}" srcOrd="0" destOrd="0" presId="urn:microsoft.com/office/officeart/2005/8/layout/vList2"/>
    <dgm:cxn modelId="{6AA94F13-1F2A-C944-BC3E-8D7028EEE6C9}" type="presParOf" srcId="{1EBD65E2-16BC-5943-A2FD-1B972BB62333}" destId="{182EB831-6FC3-1547-959C-39710FF23135}" srcOrd="1" destOrd="0" presId="urn:microsoft.com/office/officeart/2005/8/layout/vList2"/>
    <dgm:cxn modelId="{E44FCFFD-A613-374A-8458-3303471D6DB8}" type="presParOf" srcId="{1EBD65E2-16BC-5943-A2FD-1B972BB62333}" destId="{8AF7EBD3-9A33-FF40-9636-BC39CBD3BB17}" srcOrd="2" destOrd="0" presId="urn:microsoft.com/office/officeart/2005/8/layout/vList2"/>
    <dgm:cxn modelId="{A8C1282F-4890-5945-99CB-AA66236EF9C8}" type="presParOf" srcId="{1EBD65E2-16BC-5943-A2FD-1B972BB62333}" destId="{DB99DCFE-2636-2C47-A0CB-C6E6716C6626}" srcOrd="3" destOrd="0" presId="urn:microsoft.com/office/officeart/2005/8/layout/vList2"/>
    <dgm:cxn modelId="{1C7D42FF-04D6-674C-A114-A84CE38F38FC}" type="presParOf" srcId="{1EBD65E2-16BC-5943-A2FD-1B972BB62333}" destId="{0FBF02FC-E573-7343-A08C-DBC7E51C55C4}" srcOrd="4" destOrd="0" presId="urn:microsoft.com/office/officeart/2005/8/layout/vList2"/>
    <dgm:cxn modelId="{1320DA40-A3C9-154D-9E9F-52A5E2CC41B4}" type="presParOf" srcId="{1EBD65E2-16BC-5943-A2FD-1B972BB62333}" destId="{64CE31C4-732F-EE4C-BA84-2AA817BB4D4E}" srcOrd="5" destOrd="0" presId="urn:microsoft.com/office/officeart/2005/8/layout/vList2"/>
    <dgm:cxn modelId="{2FE14C05-593F-C545-9081-10F03F4FC8C1}" type="presParOf" srcId="{1EBD65E2-16BC-5943-A2FD-1B972BB62333}" destId="{E6E4A252-F8ED-8F47-95E7-DEBBD1F807CD}" srcOrd="6" destOrd="0" presId="urn:microsoft.com/office/officeart/2005/8/layout/vList2"/>
    <dgm:cxn modelId="{E39BF657-2363-CE4F-BD93-74C3A1166EDC}" type="presParOf" srcId="{1EBD65E2-16BC-5943-A2FD-1B972BB62333}" destId="{230B56C4-731E-4448-A591-9B6786E59160}" srcOrd="7" destOrd="0" presId="urn:microsoft.com/office/officeart/2005/8/layout/vList2"/>
  </dgm:cxnLst>
  <dgm:bg>
    <a:solidFill>
      <a:srgbClr val="FFFFFF">
        <a:alpha val="85000"/>
      </a:srgb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08FE46-8B4D-ED40-8EE3-CE40CAA42987}" type="doc">
      <dgm:prSet loTypeId="urn:microsoft.com/office/officeart/2005/8/layout/hList1" loCatId="list" qsTypeId="urn:microsoft.com/office/officeart/2005/8/quickstyle/simple4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C6DB344C-9B5B-E049-BD26-4AC8B15DA88B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Audience Feedback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8F49685-03D3-3C4E-996A-23B74CA843B1}" type="parTrans" cxnId="{27666CE1-C4E6-AD48-B62C-0DBFAAB4758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7DCCAAF-F013-C947-92CE-0E3F9D600984}" type="sibTrans" cxnId="{27666CE1-C4E6-AD48-B62C-0DBFAAB4758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08BF1E5-563D-2546-B9D0-01656BF45670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diukur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melalui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web visit,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jumlah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enggangement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media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sosial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D4D1191-1315-EE4F-B192-B076342B31A2}" type="parTrans" cxnId="{C5AD3227-7B19-4444-B1B6-2E0B9DB853D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C10C063-8CE2-274D-BDBD-7EFCB30D99FD}" type="sibTrans" cxnId="{C5AD3227-7B19-4444-B1B6-2E0B9DB853D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0579B13-E8B7-7F49-8784-C706D529AF9F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Benchmark Studies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DE48F7F-5EB7-AA4C-9F23-4F1AEB06A7B2}" type="parTrans" cxnId="{D6B51E9D-C1D8-C842-8FC1-727318AF533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941E5B0-6FA9-1A47-8709-F7CC8298A2D3}" type="sibTrans" cxnId="{D6B51E9D-C1D8-C842-8FC1-727318AF533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2AFE98E-0F22-FE46-986E-4F5B2D1B6F17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Mengukur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keberhasilan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program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standar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tertentu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A4FE5C3-83DC-6A46-BC25-27D41DEE9F53}" type="parTrans" cxnId="{35C786F4-65BD-1444-A656-D8B0F347F77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97FA46B-8B4D-5748-A593-3E260BFCF82A}" type="sibTrans" cxnId="{35C786F4-65BD-1444-A656-D8B0F347F77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B2F8C88-EEB9-E24C-B84A-5EACF4A67480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Metode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ini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efektif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mengukur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penerimaan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informasi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oleh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BADEFC5-EF3B-2549-983B-B073EF458414}" type="parTrans" cxnId="{F7E16334-118F-2142-9E1D-DA3B498017E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8AB98CE-C34E-7B41-BDCB-EF2AC688842C}" type="sibTrans" cxnId="{F7E16334-118F-2142-9E1D-DA3B498017E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75936FA-5792-9743-A5FB-ED4604CE6E93}" type="pres">
      <dgm:prSet presAssocID="{FF08FE46-8B4D-ED40-8EE3-CE40CAA429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754DF3-A256-B545-AEFE-151C351A9CF1}" type="pres">
      <dgm:prSet presAssocID="{C6DB344C-9B5B-E049-BD26-4AC8B15DA88B}" presName="composite" presStyleCnt="0"/>
      <dgm:spPr/>
      <dgm:t>
        <a:bodyPr/>
        <a:lstStyle/>
        <a:p>
          <a:endParaRPr lang="en-US"/>
        </a:p>
      </dgm:t>
    </dgm:pt>
    <dgm:pt modelId="{C4B37DD6-A343-BE46-A98F-9ED1B5427AC1}" type="pres">
      <dgm:prSet presAssocID="{C6DB344C-9B5B-E049-BD26-4AC8B15DA88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7779D4-E22E-2346-A020-DF7EC1039DF7}" type="pres">
      <dgm:prSet presAssocID="{C6DB344C-9B5B-E049-BD26-4AC8B15DA88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2C2C1-AF69-B445-BFA5-7881B8CAFF76}" type="pres">
      <dgm:prSet presAssocID="{B7DCCAAF-F013-C947-92CE-0E3F9D600984}" presName="space" presStyleCnt="0"/>
      <dgm:spPr/>
      <dgm:t>
        <a:bodyPr/>
        <a:lstStyle/>
        <a:p>
          <a:endParaRPr lang="en-US"/>
        </a:p>
      </dgm:t>
    </dgm:pt>
    <dgm:pt modelId="{F4F75027-52E0-6548-9321-5E378FD239A6}" type="pres">
      <dgm:prSet presAssocID="{40579B13-E8B7-7F49-8784-C706D529AF9F}" presName="composite" presStyleCnt="0"/>
      <dgm:spPr/>
      <dgm:t>
        <a:bodyPr/>
        <a:lstStyle/>
        <a:p>
          <a:endParaRPr lang="en-US"/>
        </a:p>
      </dgm:t>
    </dgm:pt>
    <dgm:pt modelId="{03E7E1CE-8C0C-2C4D-86B4-2426D06BEA29}" type="pres">
      <dgm:prSet presAssocID="{40579B13-E8B7-7F49-8784-C706D529AF9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8D95F3-1542-8948-9C16-EBB9C679E5EC}" type="pres">
      <dgm:prSet presAssocID="{40579B13-E8B7-7F49-8784-C706D529AF9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38D0EC-9BEF-5745-9D1A-E37353CAE13E}" type="presOf" srcId="{108BF1E5-563D-2546-B9D0-01656BF45670}" destId="{457779D4-E22E-2346-A020-DF7EC1039DF7}" srcOrd="0" destOrd="0" presId="urn:microsoft.com/office/officeart/2005/8/layout/hList1"/>
    <dgm:cxn modelId="{23F0534D-3352-904D-BE8A-6F2883510437}" type="presOf" srcId="{C6DB344C-9B5B-E049-BD26-4AC8B15DA88B}" destId="{C4B37DD6-A343-BE46-A98F-9ED1B5427AC1}" srcOrd="0" destOrd="0" presId="urn:microsoft.com/office/officeart/2005/8/layout/hList1"/>
    <dgm:cxn modelId="{35C786F4-65BD-1444-A656-D8B0F347F77E}" srcId="{40579B13-E8B7-7F49-8784-C706D529AF9F}" destId="{E2AFE98E-0F22-FE46-986E-4F5B2D1B6F17}" srcOrd="0" destOrd="0" parTransId="{8A4FE5C3-83DC-6A46-BC25-27D41DEE9F53}" sibTransId="{297FA46B-8B4D-5748-A593-3E260BFCF82A}"/>
    <dgm:cxn modelId="{C5AD3227-7B19-4444-B1B6-2E0B9DB853D5}" srcId="{C6DB344C-9B5B-E049-BD26-4AC8B15DA88B}" destId="{108BF1E5-563D-2546-B9D0-01656BF45670}" srcOrd="0" destOrd="0" parTransId="{3D4D1191-1315-EE4F-B192-B076342B31A2}" sibTransId="{6C10C063-8CE2-274D-BDBD-7EFCB30D99FD}"/>
    <dgm:cxn modelId="{F7E16334-118F-2142-9E1D-DA3B498017E6}" srcId="{C6DB344C-9B5B-E049-BD26-4AC8B15DA88B}" destId="{8B2F8C88-EEB9-E24C-B84A-5EACF4A67480}" srcOrd="1" destOrd="0" parTransId="{8BADEFC5-EF3B-2549-983B-B073EF458414}" sibTransId="{78AB98CE-C34E-7B41-BDCB-EF2AC688842C}"/>
    <dgm:cxn modelId="{26D17AFE-5E07-BA49-877C-8CEE0BBBA50B}" type="presOf" srcId="{FF08FE46-8B4D-ED40-8EE3-CE40CAA42987}" destId="{B75936FA-5792-9743-A5FB-ED4604CE6E93}" srcOrd="0" destOrd="0" presId="urn:microsoft.com/office/officeart/2005/8/layout/hList1"/>
    <dgm:cxn modelId="{63BCA3AA-4BCD-DD40-B7DE-A3BDA564994C}" type="presOf" srcId="{8B2F8C88-EEB9-E24C-B84A-5EACF4A67480}" destId="{457779D4-E22E-2346-A020-DF7EC1039DF7}" srcOrd="0" destOrd="1" presId="urn:microsoft.com/office/officeart/2005/8/layout/hList1"/>
    <dgm:cxn modelId="{27666CE1-C4E6-AD48-B62C-0DBFAAB47587}" srcId="{FF08FE46-8B4D-ED40-8EE3-CE40CAA42987}" destId="{C6DB344C-9B5B-E049-BD26-4AC8B15DA88B}" srcOrd="0" destOrd="0" parTransId="{38F49685-03D3-3C4E-996A-23B74CA843B1}" sibTransId="{B7DCCAAF-F013-C947-92CE-0E3F9D600984}"/>
    <dgm:cxn modelId="{D6B51E9D-C1D8-C842-8FC1-727318AF5332}" srcId="{FF08FE46-8B4D-ED40-8EE3-CE40CAA42987}" destId="{40579B13-E8B7-7F49-8784-C706D529AF9F}" srcOrd="1" destOrd="0" parTransId="{CDE48F7F-5EB7-AA4C-9F23-4F1AEB06A7B2}" sibTransId="{0941E5B0-6FA9-1A47-8709-F7CC8298A2D3}"/>
    <dgm:cxn modelId="{3C9CB2BC-022B-4442-B6D8-B110B5A223EF}" type="presOf" srcId="{E2AFE98E-0F22-FE46-986E-4F5B2D1B6F17}" destId="{A28D95F3-1542-8948-9C16-EBB9C679E5EC}" srcOrd="0" destOrd="0" presId="urn:microsoft.com/office/officeart/2005/8/layout/hList1"/>
    <dgm:cxn modelId="{EA69275D-0B8B-604A-91B7-660BD9893520}" type="presOf" srcId="{40579B13-E8B7-7F49-8784-C706D529AF9F}" destId="{03E7E1CE-8C0C-2C4D-86B4-2426D06BEA29}" srcOrd="0" destOrd="0" presId="urn:microsoft.com/office/officeart/2005/8/layout/hList1"/>
    <dgm:cxn modelId="{F1CE9B85-2013-F040-90F7-70478F977B22}" type="presParOf" srcId="{B75936FA-5792-9743-A5FB-ED4604CE6E93}" destId="{EB754DF3-A256-B545-AEFE-151C351A9CF1}" srcOrd="0" destOrd="0" presId="urn:microsoft.com/office/officeart/2005/8/layout/hList1"/>
    <dgm:cxn modelId="{3B6F5C88-83F0-C24E-B856-E621A4222B00}" type="presParOf" srcId="{EB754DF3-A256-B545-AEFE-151C351A9CF1}" destId="{C4B37DD6-A343-BE46-A98F-9ED1B5427AC1}" srcOrd="0" destOrd="0" presId="urn:microsoft.com/office/officeart/2005/8/layout/hList1"/>
    <dgm:cxn modelId="{6A4369E7-91BA-D046-B127-05D728A3D618}" type="presParOf" srcId="{EB754DF3-A256-B545-AEFE-151C351A9CF1}" destId="{457779D4-E22E-2346-A020-DF7EC1039DF7}" srcOrd="1" destOrd="0" presId="urn:microsoft.com/office/officeart/2005/8/layout/hList1"/>
    <dgm:cxn modelId="{FDBFB904-4128-D444-A28C-DEE9671C1477}" type="presParOf" srcId="{B75936FA-5792-9743-A5FB-ED4604CE6E93}" destId="{F6E2C2C1-AF69-B445-BFA5-7881B8CAFF76}" srcOrd="1" destOrd="0" presId="urn:microsoft.com/office/officeart/2005/8/layout/hList1"/>
    <dgm:cxn modelId="{C64555D7-79D7-1D47-A22D-AC9F8E4CF5AD}" type="presParOf" srcId="{B75936FA-5792-9743-A5FB-ED4604CE6E93}" destId="{F4F75027-52E0-6548-9321-5E378FD239A6}" srcOrd="2" destOrd="0" presId="urn:microsoft.com/office/officeart/2005/8/layout/hList1"/>
    <dgm:cxn modelId="{081013E7-FB79-8342-A3C6-9CF40BE1DC58}" type="presParOf" srcId="{F4F75027-52E0-6548-9321-5E378FD239A6}" destId="{03E7E1CE-8C0C-2C4D-86B4-2426D06BEA29}" srcOrd="0" destOrd="0" presId="urn:microsoft.com/office/officeart/2005/8/layout/hList1"/>
    <dgm:cxn modelId="{A189DE5F-934C-AA44-B7C7-262444DD7CAB}" type="presParOf" srcId="{F4F75027-52E0-6548-9321-5E378FD239A6}" destId="{A28D95F3-1542-8948-9C16-EBB9C679E5E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73C218-DF6B-4C45-87A2-961ABBE44FF1}" type="doc">
      <dgm:prSet loTypeId="urn:microsoft.com/office/officeart/2005/8/layout/vList2" loCatId="list" qsTypeId="urn:microsoft.com/office/officeart/2005/8/quickstyle/simple4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DF8D2690-DDA1-1E4C-AA5A-8A4B58547B32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Audience Participation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2B7248B-4D5B-694D-9F33-ADCC7CB37469}" type="parTrans" cxnId="{D514BB45-390F-7247-895A-4796C88E7E6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6E29B46-C538-8F4E-8F70-960A6F85C104}" type="sibTrans" cxnId="{D514BB45-390F-7247-895A-4796C88E7E6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566F581-5D82-4D44-B11A-3049EC765BDD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Mengukur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respon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secara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langsung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163495B-3543-0840-896A-DAFFEE4E4023}" type="parTrans" cxnId="{AB0C3654-1440-7448-92B4-B8BC1B98CAD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A3A1343-7E62-C147-BA0C-CC7ED5197636}" type="sibTrans" cxnId="{AB0C3654-1440-7448-92B4-B8BC1B98CAD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7B1A2CC-399B-2143-9713-F431CC3241B1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Direct Observation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B04C611-5D2D-6A43-8B22-A571ABD58A85}" type="parTrans" cxnId="{D134B220-D8CA-A644-8C2A-474EC540B64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23AEDB3-A336-B842-A9A7-6434116EC39A}" type="sibTrans" cxnId="{D134B220-D8CA-A644-8C2A-474EC540B64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AD3A14D-5B50-2049-B55B-0AF4B19C0E32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Melihat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kondisi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berkaitan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program.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Jika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didapatkan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melebihi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target,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maka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dikatakan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program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tersebut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berhasil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4AD0511-E1D1-3047-8EC3-033EDD5F200B}" type="parTrans" cxnId="{B35C49E7-8023-6640-8F27-48FAA4DFF66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8073A98-4ADB-B746-BF97-635D7D57C83D}" type="sibTrans" cxnId="{B35C49E7-8023-6640-8F27-48FAA4DFF66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92ABFAE-26D2-5F48-8043-4F69FE3D4701}" type="pres">
      <dgm:prSet presAssocID="{BE73C218-DF6B-4C45-87A2-961ABBE44F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717D2E-22DC-6F4F-9812-BCE304390958}" type="pres">
      <dgm:prSet presAssocID="{DF8D2690-DDA1-1E4C-AA5A-8A4B58547B3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7AD7CF-D34C-0949-A9A1-CD794E793377}" type="pres">
      <dgm:prSet presAssocID="{DF8D2690-DDA1-1E4C-AA5A-8A4B58547B3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6A157-6C3E-8C4B-A99F-323467737E1D}" type="pres">
      <dgm:prSet presAssocID="{87B1A2CC-399B-2143-9713-F431CC3241B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5ECE9-E32A-5D40-8EA6-AD710C67F5B0}" type="pres">
      <dgm:prSet presAssocID="{87B1A2CC-399B-2143-9713-F431CC3241B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26AA4C-B66E-DD45-BEC4-4A5B5880A933}" type="presOf" srcId="{4566F581-5D82-4D44-B11A-3049EC765BDD}" destId="{6F7AD7CF-D34C-0949-A9A1-CD794E793377}" srcOrd="0" destOrd="0" presId="urn:microsoft.com/office/officeart/2005/8/layout/vList2"/>
    <dgm:cxn modelId="{114FE9E1-2434-104A-A1CE-D311B91E7EE4}" type="presOf" srcId="{DF8D2690-DDA1-1E4C-AA5A-8A4B58547B32}" destId="{C8717D2E-22DC-6F4F-9812-BCE304390958}" srcOrd="0" destOrd="0" presId="urn:microsoft.com/office/officeart/2005/8/layout/vList2"/>
    <dgm:cxn modelId="{45409D98-1B41-6544-8021-25099139FBD8}" type="presOf" srcId="{87B1A2CC-399B-2143-9713-F431CC3241B1}" destId="{9EA6A157-6C3E-8C4B-A99F-323467737E1D}" srcOrd="0" destOrd="0" presId="urn:microsoft.com/office/officeart/2005/8/layout/vList2"/>
    <dgm:cxn modelId="{AB0C3654-1440-7448-92B4-B8BC1B98CADF}" srcId="{DF8D2690-DDA1-1E4C-AA5A-8A4B58547B32}" destId="{4566F581-5D82-4D44-B11A-3049EC765BDD}" srcOrd="0" destOrd="0" parTransId="{3163495B-3543-0840-896A-DAFFEE4E4023}" sibTransId="{3A3A1343-7E62-C147-BA0C-CC7ED5197636}"/>
    <dgm:cxn modelId="{D514BB45-390F-7247-895A-4796C88E7E63}" srcId="{BE73C218-DF6B-4C45-87A2-961ABBE44FF1}" destId="{DF8D2690-DDA1-1E4C-AA5A-8A4B58547B32}" srcOrd="0" destOrd="0" parTransId="{32B7248B-4D5B-694D-9F33-ADCC7CB37469}" sibTransId="{26E29B46-C538-8F4E-8F70-960A6F85C104}"/>
    <dgm:cxn modelId="{D134B220-D8CA-A644-8C2A-474EC540B64B}" srcId="{BE73C218-DF6B-4C45-87A2-961ABBE44FF1}" destId="{87B1A2CC-399B-2143-9713-F431CC3241B1}" srcOrd="1" destOrd="0" parTransId="{3B04C611-5D2D-6A43-8B22-A571ABD58A85}" sibTransId="{923AEDB3-A336-B842-A9A7-6434116EC39A}"/>
    <dgm:cxn modelId="{33F5FB19-17CB-954D-ADF8-DB1F1EC21BB6}" type="presOf" srcId="{EAD3A14D-5B50-2049-B55B-0AF4B19C0E32}" destId="{1615ECE9-E32A-5D40-8EA6-AD710C67F5B0}" srcOrd="0" destOrd="0" presId="urn:microsoft.com/office/officeart/2005/8/layout/vList2"/>
    <dgm:cxn modelId="{B35C49E7-8023-6640-8F27-48FAA4DFF66E}" srcId="{87B1A2CC-399B-2143-9713-F431CC3241B1}" destId="{EAD3A14D-5B50-2049-B55B-0AF4B19C0E32}" srcOrd="0" destOrd="0" parTransId="{B4AD0511-E1D1-3047-8EC3-033EDD5F200B}" sibTransId="{18073A98-4ADB-B746-BF97-635D7D57C83D}"/>
    <dgm:cxn modelId="{635C91DC-D053-354A-A347-44BE91E5BE0A}" type="presOf" srcId="{BE73C218-DF6B-4C45-87A2-961ABBE44FF1}" destId="{792ABFAE-26D2-5F48-8043-4F69FE3D4701}" srcOrd="0" destOrd="0" presId="urn:microsoft.com/office/officeart/2005/8/layout/vList2"/>
    <dgm:cxn modelId="{469C80A1-C429-6445-91CD-E8DCADB28131}" type="presParOf" srcId="{792ABFAE-26D2-5F48-8043-4F69FE3D4701}" destId="{C8717D2E-22DC-6F4F-9812-BCE304390958}" srcOrd="0" destOrd="0" presId="urn:microsoft.com/office/officeart/2005/8/layout/vList2"/>
    <dgm:cxn modelId="{5553CC38-06D8-384A-AEE4-A6DF7986E720}" type="presParOf" srcId="{792ABFAE-26D2-5F48-8043-4F69FE3D4701}" destId="{6F7AD7CF-D34C-0949-A9A1-CD794E793377}" srcOrd="1" destOrd="0" presId="urn:microsoft.com/office/officeart/2005/8/layout/vList2"/>
    <dgm:cxn modelId="{00726900-C7A0-9A45-B75C-C1ACFC36770E}" type="presParOf" srcId="{792ABFAE-26D2-5F48-8043-4F69FE3D4701}" destId="{9EA6A157-6C3E-8C4B-A99F-323467737E1D}" srcOrd="2" destOrd="0" presId="urn:microsoft.com/office/officeart/2005/8/layout/vList2"/>
    <dgm:cxn modelId="{CCC29AA8-4585-9944-B19A-57710D7B3229}" type="presParOf" srcId="{792ABFAE-26D2-5F48-8043-4F69FE3D4701}" destId="{1615ECE9-E32A-5D40-8EA6-AD710C67F5B0}" srcOrd="3" destOrd="0" presId="urn:microsoft.com/office/officeart/2005/8/layout/vList2"/>
  </dgm:cxnLst>
  <dgm:bg>
    <a:solidFill>
      <a:srgbClr val="FFFFFF">
        <a:alpha val="85000"/>
      </a:srgb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01CD72-86E4-CB4C-819C-23F7682F34FA}">
      <dsp:nvSpPr>
        <dsp:cNvPr id="0" name=""/>
        <dsp:cNvSpPr/>
      </dsp:nvSpPr>
      <dsp:spPr>
        <a:xfrm rot="5400000">
          <a:off x="-111370" y="112892"/>
          <a:ext cx="742470" cy="519729"/>
        </a:xfrm>
        <a:prstGeom prst="chevron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latin typeface="Times New Roman"/>
            <a:cs typeface="Times New Roman"/>
          </a:endParaRPr>
        </a:p>
      </dsp:txBody>
      <dsp:txXfrm rot="5400000">
        <a:off x="-111370" y="112892"/>
        <a:ext cx="742470" cy="519729"/>
      </dsp:txXfrm>
    </dsp:sp>
    <dsp:sp modelId="{92193169-C2BD-884B-BF23-9BC5FDFCFC1C}">
      <dsp:nvSpPr>
        <dsp:cNvPr id="0" name=""/>
        <dsp:cNvSpPr/>
      </dsp:nvSpPr>
      <dsp:spPr>
        <a:xfrm rot="5400000">
          <a:off x="4133361" y="-3612110"/>
          <a:ext cx="482606" cy="77098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>
              <a:latin typeface="Times New Roman"/>
              <a:cs typeface="Times New Roman"/>
            </a:rPr>
            <a:t>Dampak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bagi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organisasi</a:t>
          </a:r>
          <a:endParaRPr lang="en-US" sz="1700" kern="1200" dirty="0">
            <a:latin typeface="Times New Roman"/>
            <a:cs typeface="Times New Roman"/>
          </a:endParaRPr>
        </a:p>
      </dsp:txBody>
      <dsp:txXfrm rot="5400000">
        <a:off x="4133361" y="-3612110"/>
        <a:ext cx="482606" cy="7709870"/>
      </dsp:txXfrm>
    </dsp:sp>
    <dsp:sp modelId="{B049E38A-8A74-874E-96CF-20F341861519}">
      <dsp:nvSpPr>
        <dsp:cNvPr id="0" name=""/>
        <dsp:cNvSpPr/>
      </dsp:nvSpPr>
      <dsp:spPr>
        <a:xfrm rot="5400000">
          <a:off x="-111370" y="731906"/>
          <a:ext cx="742470" cy="519729"/>
        </a:xfrm>
        <a:prstGeom prst="chevron">
          <a:avLst/>
        </a:prstGeom>
        <a:gradFill rotWithShape="0">
          <a:gsLst>
            <a:gs pos="0">
              <a:schemeClr val="accent4">
                <a:shade val="50000"/>
                <a:hueOff val="-38648"/>
                <a:satOff val="-1584"/>
                <a:lumOff val="1684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-38648"/>
                <a:satOff val="-1584"/>
                <a:lumOff val="1684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50000"/>
              <a:hueOff val="-38648"/>
              <a:satOff val="-1584"/>
              <a:lumOff val="168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latin typeface="Times New Roman"/>
            <a:cs typeface="Times New Roman"/>
          </a:endParaRPr>
        </a:p>
      </dsp:txBody>
      <dsp:txXfrm rot="5400000">
        <a:off x="-111370" y="731906"/>
        <a:ext cx="742470" cy="519729"/>
      </dsp:txXfrm>
    </dsp:sp>
    <dsp:sp modelId="{2FC0EB11-153D-0840-8284-8C837B03BEEE}">
      <dsp:nvSpPr>
        <dsp:cNvPr id="0" name=""/>
        <dsp:cNvSpPr/>
      </dsp:nvSpPr>
      <dsp:spPr>
        <a:xfrm rot="5400000">
          <a:off x="4133361" y="-2993096"/>
          <a:ext cx="482606" cy="77098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-38648"/>
              <a:satOff val="-1584"/>
              <a:lumOff val="168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>
              <a:latin typeface="Times New Roman"/>
              <a:cs typeface="Times New Roman"/>
            </a:rPr>
            <a:t>Realistis</a:t>
          </a:r>
          <a:r>
            <a:rPr lang="en-US" sz="1700" kern="1200" dirty="0" smtClean="0">
              <a:latin typeface="Times New Roman"/>
              <a:cs typeface="Times New Roman"/>
            </a:rPr>
            <a:t> (</a:t>
          </a:r>
          <a:r>
            <a:rPr lang="en-US" sz="1700" kern="1200" dirty="0" err="1" smtClean="0">
              <a:latin typeface="Times New Roman"/>
              <a:cs typeface="Times New Roman"/>
            </a:rPr>
            <a:t>kesesuaian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waktu</a:t>
          </a:r>
          <a:r>
            <a:rPr lang="en-US" sz="1700" kern="1200" dirty="0" smtClean="0">
              <a:latin typeface="Times New Roman"/>
              <a:cs typeface="Times New Roman"/>
            </a:rPr>
            <a:t>, </a:t>
          </a:r>
          <a:r>
            <a:rPr lang="en-US" sz="1700" kern="1200" dirty="0" err="1" smtClean="0">
              <a:latin typeface="Times New Roman"/>
              <a:cs typeface="Times New Roman"/>
            </a:rPr>
            <a:t>sumber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daya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dan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biaya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untuk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pelaksanaan</a:t>
          </a:r>
          <a:r>
            <a:rPr lang="en-US" sz="1700" kern="1200" dirty="0" smtClean="0">
              <a:latin typeface="Times New Roman"/>
              <a:cs typeface="Times New Roman"/>
            </a:rPr>
            <a:t> program)</a:t>
          </a:r>
          <a:endParaRPr lang="en-US" sz="1700" kern="1200" dirty="0">
            <a:latin typeface="Times New Roman"/>
            <a:cs typeface="Times New Roman"/>
          </a:endParaRPr>
        </a:p>
      </dsp:txBody>
      <dsp:txXfrm rot="5400000">
        <a:off x="4133361" y="-2993096"/>
        <a:ext cx="482606" cy="7709870"/>
      </dsp:txXfrm>
    </dsp:sp>
    <dsp:sp modelId="{C77BC4ED-990D-F24C-BB55-0374AF96C77F}">
      <dsp:nvSpPr>
        <dsp:cNvPr id="0" name=""/>
        <dsp:cNvSpPr/>
      </dsp:nvSpPr>
      <dsp:spPr>
        <a:xfrm rot="5400000">
          <a:off x="-111370" y="1350919"/>
          <a:ext cx="742470" cy="519729"/>
        </a:xfrm>
        <a:prstGeom prst="chevron">
          <a:avLst/>
        </a:prstGeom>
        <a:gradFill rotWithShape="0">
          <a:gsLst>
            <a:gs pos="0">
              <a:schemeClr val="accent4">
                <a:shade val="50000"/>
                <a:hueOff val="-77295"/>
                <a:satOff val="-3167"/>
                <a:lumOff val="33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-77295"/>
                <a:satOff val="-3167"/>
                <a:lumOff val="33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50000"/>
              <a:hueOff val="-77295"/>
              <a:satOff val="-3167"/>
              <a:lumOff val="33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latin typeface="Times New Roman"/>
            <a:cs typeface="Times New Roman"/>
          </a:endParaRPr>
        </a:p>
      </dsp:txBody>
      <dsp:txXfrm rot="5400000">
        <a:off x="-111370" y="1350919"/>
        <a:ext cx="742470" cy="519729"/>
      </dsp:txXfrm>
    </dsp:sp>
    <dsp:sp modelId="{9D29AE7E-BF10-C440-B90A-2A6664797920}">
      <dsp:nvSpPr>
        <dsp:cNvPr id="0" name=""/>
        <dsp:cNvSpPr/>
      </dsp:nvSpPr>
      <dsp:spPr>
        <a:xfrm rot="5400000">
          <a:off x="4133361" y="-2374083"/>
          <a:ext cx="482606" cy="77098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-77295"/>
              <a:satOff val="-3167"/>
              <a:lumOff val="33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>
              <a:latin typeface="Times New Roman"/>
              <a:cs typeface="Times New Roman"/>
            </a:rPr>
            <a:t>Kaitan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dengan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etika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dan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tanggung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jawab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sosial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organisasi</a:t>
          </a:r>
          <a:endParaRPr lang="en-US" sz="1700" kern="1200" dirty="0">
            <a:latin typeface="Times New Roman"/>
            <a:cs typeface="Times New Roman"/>
          </a:endParaRPr>
        </a:p>
      </dsp:txBody>
      <dsp:txXfrm rot="5400000">
        <a:off x="4133361" y="-2374083"/>
        <a:ext cx="482606" cy="7709870"/>
      </dsp:txXfrm>
    </dsp:sp>
    <dsp:sp modelId="{5B31C29B-6882-A74E-9127-A96C4E420FCC}">
      <dsp:nvSpPr>
        <dsp:cNvPr id="0" name=""/>
        <dsp:cNvSpPr/>
      </dsp:nvSpPr>
      <dsp:spPr>
        <a:xfrm rot="5400000">
          <a:off x="-111370" y="1969933"/>
          <a:ext cx="742470" cy="519729"/>
        </a:xfrm>
        <a:prstGeom prst="chevron">
          <a:avLst/>
        </a:prstGeom>
        <a:gradFill rotWithShape="0">
          <a:gsLst>
            <a:gs pos="0">
              <a:schemeClr val="accent4">
                <a:shade val="50000"/>
                <a:hueOff val="-77295"/>
                <a:satOff val="-3167"/>
                <a:lumOff val="33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-77295"/>
                <a:satOff val="-3167"/>
                <a:lumOff val="33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50000"/>
              <a:hueOff val="-77295"/>
              <a:satOff val="-3167"/>
              <a:lumOff val="33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latin typeface="Times New Roman"/>
            <a:cs typeface="Times New Roman"/>
          </a:endParaRPr>
        </a:p>
      </dsp:txBody>
      <dsp:txXfrm rot="5400000">
        <a:off x="-111370" y="1969933"/>
        <a:ext cx="742470" cy="519729"/>
      </dsp:txXfrm>
    </dsp:sp>
    <dsp:sp modelId="{71AB398E-4457-184F-B7E4-1C0A32B67C17}">
      <dsp:nvSpPr>
        <dsp:cNvPr id="0" name=""/>
        <dsp:cNvSpPr/>
      </dsp:nvSpPr>
      <dsp:spPr>
        <a:xfrm rot="5400000">
          <a:off x="4133361" y="-1755069"/>
          <a:ext cx="482606" cy="77098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-77295"/>
              <a:satOff val="-3167"/>
              <a:lumOff val="33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>
              <a:latin typeface="Times New Roman"/>
              <a:cs typeface="Times New Roman"/>
            </a:rPr>
            <a:t>Kredibilitas</a:t>
          </a:r>
          <a:r>
            <a:rPr lang="en-US" sz="1700" kern="1200" dirty="0" smtClean="0">
              <a:latin typeface="Times New Roman"/>
              <a:cs typeface="Times New Roman"/>
            </a:rPr>
            <a:t> program (</a:t>
          </a:r>
          <a:r>
            <a:rPr lang="en-US" sz="1700" kern="1200" dirty="0" err="1" smtClean="0">
              <a:latin typeface="Times New Roman"/>
              <a:cs typeface="Times New Roman"/>
            </a:rPr>
            <a:t>didukung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oleh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sumber</a:t>
          </a:r>
          <a:r>
            <a:rPr lang="en-US" sz="1700" kern="1200" dirty="0" smtClean="0">
              <a:latin typeface="Times New Roman"/>
              <a:cs typeface="Times New Roman"/>
            </a:rPr>
            <a:t> data)</a:t>
          </a:r>
          <a:endParaRPr lang="en-US" sz="1700" kern="1200" dirty="0">
            <a:latin typeface="Times New Roman"/>
            <a:cs typeface="Times New Roman"/>
          </a:endParaRPr>
        </a:p>
      </dsp:txBody>
      <dsp:txXfrm rot="5400000">
        <a:off x="4133361" y="-1755069"/>
        <a:ext cx="482606" cy="7709870"/>
      </dsp:txXfrm>
    </dsp:sp>
    <dsp:sp modelId="{0FFA7AF8-1E5C-8743-97A3-F291E9313B10}">
      <dsp:nvSpPr>
        <dsp:cNvPr id="0" name=""/>
        <dsp:cNvSpPr/>
      </dsp:nvSpPr>
      <dsp:spPr>
        <a:xfrm rot="5400000">
          <a:off x="-111370" y="2588946"/>
          <a:ext cx="742470" cy="519729"/>
        </a:xfrm>
        <a:prstGeom prst="chevron">
          <a:avLst/>
        </a:prstGeom>
        <a:gradFill rotWithShape="0">
          <a:gsLst>
            <a:gs pos="0">
              <a:schemeClr val="accent4">
                <a:shade val="50000"/>
                <a:hueOff val="-38648"/>
                <a:satOff val="-1584"/>
                <a:lumOff val="1684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-38648"/>
                <a:satOff val="-1584"/>
                <a:lumOff val="1684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50000"/>
              <a:hueOff val="-38648"/>
              <a:satOff val="-1584"/>
              <a:lumOff val="168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latin typeface="Times New Roman"/>
            <a:cs typeface="Times New Roman"/>
          </a:endParaRPr>
        </a:p>
      </dsp:txBody>
      <dsp:txXfrm rot="5400000">
        <a:off x="-111370" y="2588946"/>
        <a:ext cx="742470" cy="519729"/>
      </dsp:txXfrm>
    </dsp:sp>
    <dsp:sp modelId="{1AB03933-116F-5040-9D3B-6BBE433919A0}">
      <dsp:nvSpPr>
        <dsp:cNvPr id="0" name=""/>
        <dsp:cNvSpPr/>
      </dsp:nvSpPr>
      <dsp:spPr>
        <a:xfrm rot="5400000">
          <a:off x="4133361" y="-1136056"/>
          <a:ext cx="482606" cy="77098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-38648"/>
              <a:satOff val="-1584"/>
              <a:lumOff val="168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>
              <a:latin typeface="Times New Roman"/>
              <a:cs typeface="Times New Roman"/>
            </a:rPr>
            <a:t>Ketepatan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waktu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pelaksanaan</a:t>
          </a:r>
          <a:r>
            <a:rPr lang="en-US" sz="1700" kern="1200" dirty="0" smtClean="0">
              <a:latin typeface="Times New Roman"/>
              <a:cs typeface="Times New Roman"/>
            </a:rPr>
            <a:t> program</a:t>
          </a:r>
          <a:endParaRPr lang="en-US" sz="1700" kern="1200" dirty="0">
            <a:latin typeface="Times New Roman"/>
            <a:cs typeface="Times New Roman"/>
          </a:endParaRPr>
        </a:p>
      </dsp:txBody>
      <dsp:txXfrm rot="5400000">
        <a:off x="4133361" y="-1136056"/>
        <a:ext cx="482606" cy="770987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1D39CB-8A4C-D540-8A57-161E51615711}">
      <dsp:nvSpPr>
        <dsp:cNvPr id="0" name=""/>
        <dsp:cNvSpPr/>
      </dsp:nvSpPr>
      <dsp:spPr>
        <a:xfrm rot="16200000">
          <a:off x="-386926" y="387855"/>
          <a:ext cx="3193229" cy="2417517"/>
        </a:xfrm>
        <a:prstGeom prst="flowChartManualOperation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094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solidFill>
                <a:srgbClr val="000000"/>
              </a:solidFill>
              <a:latin typeface="Times New Roman"/>
              <a:cs typeface="Times New Roman"/>
            </a:rPr>
            <a:t>1. Implementation Report</a:t>
          </a:r>
          <a:endParaRPr lang="en-US" sz="1800" b="1" u="sng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Mengukur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setiap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taktik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mendokumentasikan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seluruh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proses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pelaksanaan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taktik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melihat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ada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gap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antara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rencana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implementasi</a:t>
          </a:r>
          <a:endParaRPr lang="en-US" sz="14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 rot="16200000">
        <a:off x="-386926" y="387855"/>
        <a:ext cx="3193229" cy="2417517"/>
      </dsp:txXfrm>
    </dsp:sp>
    <dsp:sp modelId="{C1E24FA6-7DA0-2B48-86EE-FF6D86661FF4}">
      <dsp:nvSpPr>
        <dsp:cNvPr id="0" name=""/>
        <dsp:cNvSpPr/>
      </dsp:nvSpPr>
      <dsp:spPr>
        <a:xfrm rot="16200000">
          <a:off x="2211905" y="387855"/>
          <a:ext cx="3193229" cy="2417517"/>
        </a:xfrm>
        <a:prstGeom prst="flowChartManualOperation">
          <a:avLst/>
        </a:prstGeom>
        <a:gradFill rotWithShape="0">
          <a:gsLst>
            <a:gs pos="0">
              <a:schemeClr val="accent4">
                <a:shade val="50000"/>
                <a:hueOff val="-64413"/>
                <a:satOff val="-2639"/>
                <a:lumOff val="2807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-64413"/>
                <a:satOff val="-2639"/>
                <a:lumOff val="2807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094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solidFill>
                <a:srgbClr val="000000"/>
              </a:solidFill>
              <a:latin typeface="Times New Roman"/>
              <a:cs typeface="Times New Roman"/>
            </a:rPr>
            <a:t>2. Progress Report</a:t>
          </a:r>
          <a:endParaRPr lang="en-US" sz="1800" b="1" u="sng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Evaluasi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awal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selama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pelaksanaan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program,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sehingga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memungkinkan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adanya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modifikasi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taktik</a:t>
          </a:r>
          <a:endParaRPr lang="en-US" sz="14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 rot="16200000">
        <a:off x="2211905" y="387855"/>
        <a:ext cx="3193229" cy="2417517"/>
      </dsp:txXfrm>
    </dsp:sp>
    <dsp:sp modelId="{A38949BC-BFAB-4747-BD42-493216A6D99E}">
      <dsp:nvSpPr>
        <dsp:cNvPr id="0" name=""/>
        <dsp:cNvSpPr/>
      </dsp:nvSpPr>
      <dsp:spPr>
        <a:xfrm rot="16200000">
          <a:off x="4810736" y="387855"/>
          <a:ext cx="3193229" cy="2417517"/>
        </a:xfrm>
        <a:prstGeom prst="flowChartManualOperation">
          <a:avLst/>
        </a:prstGeom>
        <a:gradFill rotWithShape="0">
          <a:gsLst>
            <a:gs pos="0">
              <a:schemeClr val="accent4">
                <a:shade val="50000"/>
                <a:hueOff val="-64413"/>
                <a:satOff val="-2639"/>
                <a:lumOff val="2807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-64413"/>
                <a:satOff val="-2639"/>
                <a:lumOff val="2807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094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solidFill>
                <a:srgbClr val="000000"/>
              </a:solidFill>
              <a:latin typeface="Times New Roman"/>
              <a:cs typeface="Times New Roman"/>
            </a:rPr>
            <a:t>3. Final Evaluation</a:t>
          </a:r>
          <a:endParaRPr lang="en-US" sz="1800" b="1" u="sng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Review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keseluruhan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program,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mengukur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impact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outcome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dari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berbagai</a:t>
          </a:r>
          <a:r>
            <a:rPr lang="en-US" sz="1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taktik</a:t>
          </a:r>
          <a:endParaRPr lang="en-US" sz="14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 rot="16200000">
        <a:off x="4810736" y="387855"/>
        <a:ext cx="3193229" cy="241751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01CD72-86E4-CB4C-819C-23F7682F34FA}">
      <dsp:nvSpPr>
        <dsp:cNvPr id="0" name=""/>
        <dsp:cNvSpPr/>
      </dsp:nvSpPr>
      <dsp:spPr>
        <a:xfrm rot="5400000">
          <a:off x="-107212" y="108314"/>
          <a:ext cx="714747" cy="500322"/>
        </a:xfrm>
        <a:prstGeom prst="chevron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latin typeface="Times New Roman"/>
            <a:cs typeface="Times New Roman"/>
          </a:endParaRPr>
        </a:p>
      </dsp:txBody>
      <dsp:txXfrm rot="5400000">
        <a:off x="-107212" y="108314"/>
        <a:ext cx="714747" cy="500322"/>
      </dsp:txXfrm>
    </dsp:sp>
    <dsp:sp modelId="{92193169-C2BD-884B-BF23-9BC5FDFCFC1C}">
      <dsp:nvSpPr>
        <dsp:cNvPr id="0" name=""/>
        <dsp:cNvSpPr/>
      </dsp:nvSpPr>
      <dsp:spPr>
        <a:xfrm rot="5400000">
          <a:off x="3713203" y="-3211777"/>
          <a:ext cx="464585" cy="68903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err="1" smtClean="0">
              <a:latin typeface="Times New Roman"/>
              <a:cs typeface="Times New Roman"/>
            </a:rPr>
            <a:t>Judgemental</a:t>
          </a:r>
          <a:r>
            <a:rPr lang="en-US" sz="2700" kern="1200" dirty="0" smtClean="0">
              <a:latin typeface="Times New Roman"/>
              <a:cs typeface="Times New Roman"/>
            </a:rPr>
            <a:t> Assessments</a:t>
          </a:r>
          <a:endParaRPr lang="en-US" sz="2700" kern="1200" dirty="0">
            <a:latin typeface="Times New Roman"/>
            <a:cs typeface="Times New Roman"/>
          </a:endParaRPr>
        </a:p>
      </dsp:txBody>
      <dsp:txXfrm rot="5400000">
        <a:off x="3713203" y="-3211777"/>
        <a:ext cx="464585" cy="6890346"/>
      </dsp:txXfrm>
    </dsp:sp>
    <dsp:sp modelId="{B049E38A-8A74-874E-96CF-20F341861519}">
      <dsp:nvSpPr>
        <dsp:cNvPr id="0" name=""/>
        <dsp:cNvSpPr/>
      </dsp:nvSpPr>
      <dsp:spPr>
        <a:xfrm rot="5400000">
          <a:off x="-107212" y="698688"/>
          <a:ext cx="714747" cy="500322"/>
        </a:xfrm>
        <a:prstGeom prst="chevron">
          <a:avLst/>
        </a:prstGeom>
        <a:gradFill rotWithShape="0">
          <a:gsLst>
            <a:gs pos="0">
              <a:schemeClr val="accent4">
                <a:shade val="50000"/>
                <a:hueOff val="-38648"/>
                <a:satOff val="-1584"/>
                <a:lumOff val="1684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-38648"/>
                <a:satOff val="-1584"/>
                <a:lumOff val="1684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50000"/>
              <a:hueOff val="-38648"/>
              <a:satOff val="-1584"/>
              <a:lumOff val="168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latin typeface="Times New Roman"/>
            <a:cs typeface="Times New Roman"/>
          </a:endParaRPr>
        </a:p>
      </dsp:txBody>
      <dsp:txXfrm rot="5400000">
        <a:off x="-107212" y="698688"/>
        <a:ext cx="714747" cy="500322"/>
      </dsp:txXfrm>
    </dsp:sp>
    <dsp:sp modelId="{2FC0EB11-153D-0840-8284-8C837B03BEEE}">
      <dsp:nvSpPr>
        <dsp:cNvPr id="0" name=""/>
        <dsp:cNvSpPr/>
      </dsp:nvSpPr>
      <dsp:spPr>
        <a:xfrm rot="5400000">
          <a:off x="3713203" y="-2621403"/>
          <a:ext cx="464585" cy="68903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-38648"/>
              <a:satOff val="-1584"/>
              <a:lumOff val="168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latin typeface="Times New Roman"/>
              <a:cs typeface="Times New Roman"/>
            </a:rPr>
            <a:t>Evaluation</a:t>
          </a:r>
          <a:r>
            <a:rPr lang="en-US" sz="2700" kern="1200" baseline="0" dirty="0" smtClean="0">
              <a:latin typeface="Times New Roman"/>
              <a:cs typeface="Times New Roman"/>
            </a:rPr>
            <a:t> of Communication Outputs</a:t>
          </a:r>
          <a:endParaRPr lang="en-US" sz="2700" kern="1200" dirty="0">
            <a:latin typeface="Times New Roman"/>
            <a:cs typeface="Times New Roman"/>
          </a:endParaRPr>
        </a:p>
      </dsp:txBody>
      <dsp:txXfrm rot="5400000">
        <a:off x="3713203" y="-2621403"/>
        <a:ext cx="464585" cy="6890346"/>
      </dsp:txXfrm>
    </dsp:sp>
    <dsp:sp modelId="{C77BC4ED-990D-F24C-BB55-0374AF96C77F}">
      <dsp:nvSpPr>
        <dsp:cNvPr id="0" name=""/>
        <dsp:cNvSpPr/>
      </dsp:nvSpPr>
      <dsp:spPr>
        <a:xfrm rot="5400000">
          <a:off x="-107212" y="1289062"/>
          <a:ext cx="714747" cy="500322"/>
        </a:xfrm>
        <a:prstGeom prst="chevron">
          <a:avLst/>
        </a:prstGeom>
        <a:gradFill rotWithShape="0">
          <a:gsLst>
            <a:gs pos="0">
              <a:schemeClr val="accent4">
                <a:shade val="50000"/>
                <a:hueOff val="-77295"/>
                <a:satOff val="-3167"/>
                <a:lumOff val="33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-77295"/>
                <a:satOff val="-3167"/>
                <a:lumOff val="33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50000"/>
              <a:hueOff val="-77295"/>
              <a:satOff val="-3167"/>
              <a:lumOff val="33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latin typeface="Times New Roman"/>
            <a:cs typeface="Times New Roman"/>
          </a:endParaRPr>
        </a:p>
      </dsp:txBody>
      <dsp:txXfrm rot="5400000">
        <a:off x="-107212" y="1289062"/>
        <a:ext cx="714747" cy="500322"/>
      </dsp:txXfrm>
    </dsp:sp>
    <dsp:sp modelId="{9D29AE7E-BF10-C440-B90A-2A6664797920}">
      <dsp:nvSpPr>
        <dsp:cNvPr id="0" name=""/>
        <dsp:cNvSpPr/>
      </dsp:nvSpPr>
      <dsp:spPr>
        <a:xfrm rot="5400000">
          <a:off x="3713203" y="-2031029"/>
          <a:ext cx="464585" cy="68903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-77295"/>
              <a:satOff val="-3167"/>
              <a:lumOff val="33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latin typeface="Times New Roman"/>
              <a:cs typeface="Times New Roman"/>
            </a:rPr>
            <a:t>Evaluation of Awareness Objectives</a:t>
          </a:r>
          <a:endParaRPr lang="en-US" sz="2700" kern="1200" dirty="0">
            <a:latin typeface="Times New Roman"/>
            <a:cs typeface="Times New Roman"/>
          </a:endParaRPr>
        </a:p>
      </dsp:txBody>
      <dsp:txXfrm rot="5400000">
        <a:off x="3713203" y="-2031029"/>
        <a:ext cx="464585" cy="6890346"/>
      </dsp:txXfrm>
    </dsp:sp>
    <dsp:sp modelId="{5B31C29B-6882-A74E-9127-A96C4E420FCC}">
      <dsp:nvSpPr>
        <dsp:cNvPr id="0" name=""/>
        <dsp:cNvSpPr/>
      </dsp:nvSpPr>
      <dsp:spPr>
        <a:xfrm rot="5400000">
          <a:off x="-107212" y="1879436"/>
          <a:ext cx="714747" cy="500322"/>
        </a:xfrm>
        <a:prstGeom prst="chevron">
          <a:avLst/>
        </a:prstGeom>
        <a:gradFill rotWithShape="0">
          <a:gsLst>
            <a:gs pos="0">
              <a:schemeClr val="accent4">
                <a:shade val="50000"/>
                <a:hueOff val="-77295"/>
                <a:satOff val="-3167"/>
                <a:lumOff val="33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-77295"/>
                <a:satOff val="-3167"/>
                <a:lumOff val="33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50000"/>
              <a:hueOff val="-77295"/>
              <a:satOff val="-3167"/>
              <a:lumOff val="33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latin typeface="Times New Roman"/>
            <a:cs typeface="Times New Roman"/>
          </a:endParaRPr>
        </a:p>
      </dsp:txBody>
      <dsp:txXfrm rot="5400000">
        <a:off x="-107212" y="1879436"/>
        <a:ext cx="714747" cy="500322"/>
      </dsp:txXfrm>
    </dsp:sp>
    <dsp:sp modelId="{71AB398E-4457-184F-B7E4-1C0A32B67C17}">
      <dsp:nvSpPr>
        <dsp:cNvPr id="0" name=""/>
        <dsp:cNvSpPr/>
      </dsp:nvSpPr>
      <dsp:spPr>
        <a:xfrm rot="5400000">
          <a:off x="3713203" y="-1440655"/>
          <a:ext cx="464585" cy="68903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-77295"/>
              <a:satOff val="-3167"/>
              <a:lumOff val="33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latin typeface="Times New Roman"/>
              <a:cs typeface="Times New Roman"/>
            </a:rPr>
            <a:t>Evaluation of Acceptance Objectives</a:t>
          </a:r>
          <a:endParaRPr lang="en-US" sz="2700" kern="1200" dirty="0">
            <a:latin typeface="Times New Roman"/>
            <a:cs typeface="Times New Roman"/>
          </a:endParaRPr>
        </a:p>
      </dsp:txBody>
      <dsp:txXfrm rot="5400000">
        <a:off x="3713203" y="-1440655"/>
        <a:ext cx="464585" cy="6890346"/>
      </dsp:txXfrm>
    </dsp:sp>
    <dsp:sp modelId="{0FFA7AF8-1E5C-8743-97A3-F291E9313B10}">
      <dsp:nvSpPr>
        <dsp:cNvPr id="0" name=""/>
        <dsp:cNvSpPr/>
      </dsp:nvSpPr>
      <dsp:spPr>
        <a:xfrm rot="5400000">
          <a:off x="-107212" y="2469810"/>
          <a:ext cx="714747" cy="500322"/>
        </a:xfrm>
        <a:prstGeom prst="chevron">
          <a:avLst/>
        </a:prstGeom>
        <a:gradFill rotWithShape="0">
          <a:gsLst>
            <a:gs pos="0">
              <a:schemeClr val="accent4">
                <a:shade val="50000"/>
                <a:hueOff val="-38648"/>
                <a:satOff val="-1584"/>
                <a:lumOff val="1684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-38648"/>
                <a:satOff val="-1584"/>
                <a:lumOff val="1684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50000"/>
              <a:hueOff val="-38648"/>
              <a:satOff val="-1584"/>
              <a:lumOff val="168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latin typeface="Times New Roman"/>
            <a:cs typeface="Times New Roman"/>
          </a:endParaRPr>
        </a:p>
      </dsp:txBody>
      <dsp:txXfrm rot="5400000">
        <a:off x="-107212" y="2469810"/>
        <a:ext cx="714747" cy="500322"/>
      </dsp:txXfrm>
    </dsp:sp>
    <dsp:sp modelId="{1AB03933-116F-5040-9D3B-6BBE433919A0}">
      <dsp:nvSpPr>
        <dsp:cNvPr id="0" name=""/>
        <dsp:cNvSpPr/>
      </dsp:nvSpPr>
      <dsp:spPr>
        <a:xfrm rot="5400000">
          <a:off x="3713203" y="-850281"/>
          <a:ext cx="464585" cy="68903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-38648"/>
              <a:satOff val="-1584"/>
              <a:lumOff val="168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latin typeface="Times New Roman"/>
              <a:cs typeface="Times New Roman"/>
            </a:rPr>
            <a:t>Evaluation of Action Objectives</a:t>
          </a:r>
          <a:endParaRPr lang="en-US" sz="2700" kern="1200" dirty="0">
            <a:latin typeface="Times New Roman"/>
            <a:cs typeface="Times New Roman"/>
          </a:endParaRPr>
        </a:p>
      </dsp:txBody>
      <dsp:txXfrm rot="5400000">
        <a:off x="3713203" y="-850281"/>
        <a:ext cx="464585" cy="689034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6150C0-BD72-4840-A097-A33C45E8EDF7}">
      <dsp:nvSpPr>
        <dsp:cNvPr id="0" name=""/>
        <dsp:cNvSpPr/>
      </dsp:nvSpPr>
      <dsp:spPr>
        <a:xfrm>
          <a:off x="0" y="60831"/>
          <a:ext cx="8229600" cy="575639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  <a:latin typeface="Times New Roman"/>
              <a:cs typeface="Times New Roman"/>
            </a:rPr>
            <a:t>Message Production</a:t>
          </a:r>
          <a:endParaRPr lang="en-US" sz="24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60831"/>
        <a:ext cx="8229600" cy="575639"/>
      </dsp:txXfrm>
    </dsp:sp>
    <dsp:sp modelId="{9D635CE1-4B85-6344-BF02-BE1543235F24}">
      <dsp:nvSpPr>
        <dsp:cNvPr id="0" name=""/>
        <dsp:cNvSpPr/>
      </dsp:nvSpPr>
      <dsp:spPr>
        <a:xfrm>
          <a:off x="0" y="636471"/>
          <a:ext cx="82296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Seberapa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banyak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berita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diproduksi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mengukur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kinerja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staff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dibandingkan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efektivitas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program</a:t>
          </a:r>
          <a:endParaRPr lang="en-US" sz="19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636471"/>
        <a:ext cx="8229600" cy="596160"/>
      </dsp:txXfrm>
    </dsp:sp>
    <dsp:sp modelId="{3C3DDF8A-8B97-1241-B95D-79DC3D176D50}">
      <dsp:nvSpPr>
        <dsp:cNvPr id="0" name=""/>
        <dsp:cNvSpPr/>
      </dsp:nvSpPr>
      <dsp:spPr>
        <a:xfrm>
          <a:off x="0" y="1232631"/>
          <a:ext cx="8229600" cy="575639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48310"/>
                <a:satOff val="-1980"/>
                <a:lumOff val="2105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-48310"/>
                <a:satOff val="-1980"/>
                <a:lumOff val="2105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  <a:latin typeface="Times New Roman"/>
              <a:cs typeface="Times New Roman"/>
            </a:rPr>
            <a:t>Message Distribution</a:t>
          </a:r>
          <a:endParaRPr lang="en-US" sz="24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232631"/>
        <a:ext cx="8229600" cy="575639"/>
      </dsp:txXfrm>
    </dsp:sp>
    <dsp:sp modelId="{5D7AC54D-AD89-9941-BDCC-164B3FCD22E9}">
      <dsp:nvSpPr>
        <dsp:cNvPr id="0" name=""/>
        <dsp:cNvSpPr/>
      </dsp:nvSpPr>
      <dsp:spPr>
        <a:xfrm>
          <a:off x="0" y="1808271"/>
          <a:ext cx="8229600" cy="86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Mengukur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seberapa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banyak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berita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mengenai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ditayangkan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oleh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media,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hanya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mengukur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keberhasilan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membangun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hubungan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media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bukan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efektivitas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program</a:t>
          </a:r>
          <a:endParaRPr lang="en-US" sz="19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808271"/>
        <a:ext cx="8229600" cy="869400"/>
      </dsp:txXfrm>
    </dsp:sp>
    <dsp:sp modelId="{B7188BB5-93C1-6042-BA82-4552A86B193E}">
      <dsp:nvSpPr>
        <dsp:cNvPr id="0" name=""/>
        <dsp:cNvSpPr/>
      </dsp:nvSpPr>
      <dsp:spPr>
        <a:xfrm>
          <a:off x="0" y="2677671"/>
          <a:ext cx="8229600" cy="575639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96619"/>
                <a:satOff val="-3959"/>
                <a:lumOff val="4210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-96619"/>
                <a:satOff val="-3959"/>
                <a:lumOff val="4210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  <a:latin typeface="Times New Roman"/>
              <a:cs typeface="Times New Roman"/>
            </a:rPr>
            <a:t>Message Cost</a:t>
          </a:r>
          <a:endParaRPr lang="en-US" sz="24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677671"/>
        <a:ext cx="8229600" cy="575639"/>
      </dsp:txXfrm>
    </dsp:sp>
    <dsp:sp modelId="{388E7A98-0B10-2A4E-A877-8F0ABA2EC99E}">
      <dsp:nvSpPr>
        <dsp:cNvPr id="0" name=""/>
        <dsp:cNvSpPr/>
      </dsp:nvSpPr>
      <dsp:spPr>
        <a:xfrm>
          <a:off x="0" y="3253311"/>
          <a:ext cx="822960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Biaya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dikeluarkan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publikasi</a:t>
          </a:r>
          <a:endParaRPr lang="en-US" sz="19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3253311"/>
        <a:ext cx="8229600" cy="397440"/>
      </dsp:txXfrm>
    </dsp:sp>
    <dsp:sp modelId="{121F1AA4-9ECC-5041-B700-A4C114ACF48D}">
      <dsp:nvSpPr>
        <dsp:cNvPr id="0" name=""/>
        <dsp:cNvSpPr/>
      </dsp:nvSpPr>
      <dsp:spPr>
        <a:xfrm>
          <a:off x="0" y="3650751"/>
          <a:ext cx="8229600" cy="575639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48310"/>
                <a:satOff val="-1980"/>
                <a:lumOff val="2105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-48310"/>
                <a:satOff val="-1980"/>
                <a:lumOff val="2105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  <a:latin typeface="Times New Roman"/>
              <a:cs typeface="Times New Roman"/>
            </a:rPr>
            <a:t>Advertising Equivalency</a:t>
          </a:r>
          <a:endParaRPr lang="en-US" sz="24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3650751"/>
        <a:ext cx="8229600" cy="575639"/>
      </dsp:txXfrm>
    </dsp:sp>
    <dsp:sp modelId="{138D6350-E427-6149-9CEF-729F1A5C6713}">
      <dsp:nvSpPr>
        <dsp:cNvPr id="0" name=""/>
        <dsp:cNvSpPr/>
      </dsp:nvSpPr>
      <dsp:spPr>
        <a:xfrm>
          <a:off x="0" y="4226391"/>
          <a:ext cx="82296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Mengukur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informasi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dipublikasi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tanpa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biaya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iklan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namun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memiliki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dampak</a:t>
          </a:r>
          <a:r>
            <a:rPr lang="en-US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sama</a:t>
          </a:r>
          <a:endParaRPr lang="en-US" sz="19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4226391"/>
        <a:ext cx="8229600" cy="59616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21B6C4-F472-6742-A77F-57C1E7D0DFFA}">
      <dsp:nvSpPr>
        <dsp:cNvPr id="0" name=""/>
        <dsp:cNvSpPr/>
      </dsp:nvSpPr>
      <dsp:spPr>
        <a:xfrm>
          <a:off x="0" y="163975"/>
          <a:ext cx="7928552" cy="503685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Message Exposure</a:t>
          </a:r>
          <a:endParaRPr lang="en-US" sz="21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63975"/>
        <a:ext cx="7928552" cy="503685"/>
      </dsp:txXfrm>
    </dsp:sp>
    <dsp:sp modelId="{182EB831-6FC3-1547-959C-39710FF23135}">
      <dsp:nvSpPr>
        <dsp:cNvPr id="0" name=""/>
        <dsp:cNvSpPr/>
      </dsp:nvSpPr>
      <dsp:spPr>
        <a:xfrm>
          <a:off x="0" y="667660"/>
          <a:ext cx="7928552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732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Lebih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terfokus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pada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perhatian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audiens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tidak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hanya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distribusi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(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Misalnya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dilihat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dari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jumlah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pembaca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)</a:t>
          </a:r>
          <a:endParaRPr lang="en-US" sz="1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667660"/>
        <a:ext cx="7928552" cy="499904"/>
      </dsp:txXfrm>
    </dsp:sp>
    <dsp:sp modelId="{8AF7EBD3-9A33-FF40-9636-BC39CBD3BB17}">
      <dsp:nvSpPr>
        <dsp:cNvPr id="0" name=""/>
        <dsp:cNvSpPr/>
      </dsp:nvSpPr>
      <dsp:spPr>
        <a:xfrm>
          <a:off x="0" y="1167565"/>
          <a:ext cx="7928552" cy="503685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48310"/>
                <a:satOff val="-1980"/>
                <a:lumOff val="2105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-48310"/>
                <a:satOff val="-1980"/>
                <a:lumOff val="2105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Message Content</a:t>
          </a:r>
          <a:endParaRPr lang="en-US" sz="21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167565"/>
        <a:ext cx="7928552" cy="503685"/>
      </dsp:txXfrm>
    </dsp:sp>
    <dsp:sp modelId="{DB99DCFE-2636-2C47-A0CB-C6E6716C6626}">
      <dsp:nvSpPr>
        <dsp:cNvPr id="0" name=""/>
        <dsp:cNvSpPr/>
      </dsp:nvSpPr>
      <dsp:spPr>
        <a:xfrm>
          <a:off x="0" y="1671250"/>
          <a:ext cx="7928552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732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Fokus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pada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manfaat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nilai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terkandung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pada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endParaRPr lang="en-US" sz="1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671250"/>
        <a:ext cx="7928552" cy="347760"/>
      </dsp:txXfrm>
    </dsp:sp>
    <dsp:sp modelId="{0FBF02FC-E573-7343-A08C-DBC7E51C55C4}">
      <dsp:nvSpPr>
        <dsp:cNvPr id="0" name=""/>
        <dsp:cNvSpPr/>
      </dsp:nvSpPr>
      <dsp:spPr>
        <a:xfrm>
          <a:off x="0" y="2019010"/>
          <a:ext cx="7928552" cy="503685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96619"/>
                <a:satOff val="-3959"/>
                <a:lumOff val="4210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-96619"/>
                <a:satOff val="-3959"/>
                <a:lumOff val="4210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Readibility</a:t>
          </a: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 Measures</a:t>
          </a:r>
          <a:endParaRPr lang="en-US" sz="21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019010"/>
        <a:ext cx="7928552" cy="503685"/>
      </dsp:txXfrm>
    </dsp:sp>
    <dsp:sp modelId="{64CE31C4-732F-EE4C-BA84-2AA817BB4D4E}">
      <dsp:nvSpPr>
        <dsp:cNvPr id="0" name=""/>
        <dsp:cNvSpPr/>
      </dsp:nvSpPr>
      <dsp:spPr>
        <a:xfrm>
          <a:off x="0" y="2522695"/>
          <a:ext cx="7928552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732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Konten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disesuaikan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kemampuan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target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audiens</a:t>
          </a:r>
          <a:endParaRPr lang="en-US" sz="1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522695"/>
        <a:ext cx="7928552" cy="347760"/>
      </dsp:txXfrm>
    </dsp:sp>
    <dsp:sp modelId="{E6E4A252-F8ED-8F47-95E7-DEBBD1F807CD}">
      <dsp:nvSpPr>
        <dsp:cNvPr id="0" name=""/>
        <dsp:cNvSpPr/>
      </dsp:nvSpPr>
      <dsp:spPr>
        <a:xfrm>
          <a:off x="0" y="2870455"/>
          <a:ext cx="7928552" cy="503685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48310"/>
                <a:satOff val="-1980"/>
                <a:lumOff val="2105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-48310"/>
                <a:satOff val="-1980"/>
                <a:lumOff val="2105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000000"/>
              </a:solidFill>
              <a:latin typeface="Times New Roman"/>
              <a:cs typeface="Times New Roman"/>
            </a:rPr>
            <a:t>Message Recall</a:t>
          </a:r>
          <a:endParaRPr lang="en-US" sz="21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870455"/>
        <a:ext cx="7928552" cy="503685"/>
      </dsp:txXfrm>
    </dsp:sp>
    <dsp:sp modelId="{230B56C4-731E-4448-A591-9B6786E59160}">
      <dsp:nvSpPr>
        <dsp:cNvPr id="0" name=""/>
        <dsp:cNvSpPr/>
      </dsp:nvSpPr>
      <dsp:spPr>
        <a:xfrm>
          <a:off x="0" y="3374139"/>
          <a:ext cx="7928552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732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Menggunakan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metode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«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ingatan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»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pada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audines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.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Ketika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membaca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,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akan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paham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mengenai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suatu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pesan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.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Informasi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paling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sering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muncul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maka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dikatakan</a:t>
          </a:r>
          <a:r>
            <a:rPr lang="en-US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efektif</a:t>
          </a:r>
          <a:endParaRPr lang="en-US" sz="1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3374139"/>
        <a:ext cx="7928552" cy="49990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B37DD6-A343-BE46-A98F-9ED1B5427AC1}">
      <dsp:nvSpPr>
        <dsp:cNvPr id="0" name=""/>
        <dsp:cNvSpPr/>
      </dsp:nvSpPr>
      <dsp:spPr>
        <a:xfrm>
          <a:off x="34" y="8959"/>
          <a:ext cx="3348306" cy="576000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Audience Feedback</a:t>
          </a:r>
          <a:endParaRPr lang="en-US" sz="20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34" y="8959"/>
        <a:ext cx="3348306" cy="576000"/>
      </dsp:txXfrm>
    </dsp:sp>
    <dsp:sp modelId="{457779D4-E22E-2346-A020-DF7EC1039DF7}">
      <dsp:nvSpPr>
        <dsp:cNvPr id="0" name=""/>
        <dsp:cNvSpPr/>
      </dsp:nvSpPr>
      <dsp:spPr>
        <a:xfrm>
          <a:off x="34" y="584959"/>
          <a:ext cx="3348306" cy="2250899"/>
        </a:xfrm>
        <a:prstGeom prst="rect">
          <a:avLst/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diukur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melalui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web visit,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atau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jumlah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enggangement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media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sosial</a:t>
          </a:r>
          <a:endParaRPr lang="en-US" sz="2000" kern="1200" dirty="0">
            <a:solidFill>
              <a:srgbClr val="000000"/>
            </a:solidFill>
            <a:latin typeface="Times New Roman"/>
            <a:cs typeface="Times New Roman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Metode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ini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efektif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mengukur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penerimaan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informasi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oleh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endParaRPr lang="en-US" sz="20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34" y="584959"/>
        <a:ext cx="3348306" cy="2250899"/>
      </dsp:txXfrm>
    </dsp:sp>
    <dsp:sp modelId="{03E7E1CE-8C0C-2C4D-86B4-2426D06BEA29}">
      <dsp:nvSpPr>
        <dsp:cNvPr id="0" name=""/>
        <dsp:cNvSpPr/>
      </dsp:nvSpPr>
      <dsp:spPr>
        <a:xfrm>
          <a:off x="3817104" y="8959"/>
          <a:ext cx="3348306" cy="576000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96619"/>
                <a:satOff val="-3959"/>
                <a:lumOff val="4210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-96619"/>
                <a:satOff val="-3959"/>
                <a:lumOff val="4210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50000"/>
              <a:hueOff val="-96619"/>
              <a:satOff val="-3959"/>
              <a:lumOff val="4210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Benchmark Studies</a:t>
          </a:r>
          <a:endParaRPr lang="en-US" sz="20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3817104" y="8959"/>
        <a:ext cx="3348306" cy="576000"/>
      </dsp:txXfrm>
    </dsp:sp>
    <dsp:sp modelId="{A28D95F3-1542-8948-9C16-EBB9C679E5EC}">
      <dsp:nvSpPr>
        <dsp:cNvPr id="0" name=""/>
        <dsp:cNvSpPr/>
      </dsp:nvSpPr>
      <dsp:spPr>
        <a:xfrm>
          <a:off x="3817104" y="584959"/>
          <a:ext cx="3348306" cy="2250899"/>
        </a:xfrm>
        <a:prstGeom prst="rect">
          <a:avLst/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Mengukur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keberhasilan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program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standar</a:t>
          </a:r>
          <a:r>
            <a:rPr lang="en-US" sz="20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tertentu</a:t>
          </a:r>
          <a:endParaRPr lang="en-US" sz="20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3817104" y="584959"/>
        <a:ext cx="3348306" cy="225089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717D2E-22DC-6F4F-9812-BCE304390958}">
      <dsp:nvSpPr>
        <dsp:cNvPr id="0" name=""/>
        <dsp:cNvSpPr/>
      </dsp:nvSpPr>
      <dsp:spPr>
        <a:xfrm>
          <a:off x="0" y="27841"/>
          <a:ext cx="8229600" cy="743535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rgbClr val="000000"/>
              </a:solidFill>
              <a:latin typeface="Times New Roman"/>
              <a:cs typeface="Times New Roman"/>
            </a:rPr>
            <a:t>Audience Participation</a:t>
          </a:r>
          <a:endParaRPr lang="en-US" sz="31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7841"/>
        <a:ext cx="8229600" cy="743535"/>
      </dsp:txXfrm>
    </dsp:sp>
    <dsp:sp modelId="{6F7AD7CF-D34C-0949-A9A1-CD794E793377}">
      <dsp:nvSpPr>
        <dsp:cNvPr id="0" name=""/>
        <dsp:cNvSpPr/>
      </dsp:nvSpPr>
      <dsp:spPr>
        <a:xfrm>
          <a:off x="0" y="771376"/>
          <a:ext cx="82296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Mengukur</a:t>
          </a:r>
          <a:r>
            <a:rPr lang="en-US" sz="2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respon</a:t>
          </a:r>
          <a:r>
            <a:rPr lang="en-US" sz="2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publik</a:t>
          </a:r>
          <a:r>
            <a:rPr lang="en-US" sz="2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secara</a:t>
          </a:r>
          <a:r>
            <a:rPr lang="en-US" sz="2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langsung</a:t>
          </a:r>
          <a:endParaRPr lang="en-US" sz="24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771376"/>
        <a:ext cx="8229600" cy="513360"/>
      </dsp:txXfrm>
    </dsp:sp>
    <dsp:sp modelId="{9EA6A157-6C3E-8C4B-A99F-323467737E1D}">
      <dsp:nvSpPr>
        <dsp:cNvPr id="0" name=""/>
        <dsp:cNvSpPr/>
      </dsp:nvSpPr>
      <dsp:spPr>
        <a:xfrm>
          <a:off x="0" y="1284737"/>
          <a:ext cx="8229600" cy="743535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96619"/>
                <a:satOff val="-3959"/>
                <a:lumOff val="4210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-96619"/>
                <a:satOff val="-3959"/>
                <a:lumOff val="4210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rgbClr val="000000"/>
              </a:solidFill>
              <a:latin typeface="Times New Roman"/>
              <a:cs typeface="Times New Roman"/>
            </a:rPr>
            <a:t>Direct Observation</a:t>
          </a:r>
          <a:endParaRPr lang="en-US" sz="31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1284737"/>
        <a:ext cx="8229600" cy="743535"/>
      </dsp:txXfrm>
    </dsp:sp>
    <dsp:sp modelId="{1615ECE9-E32A-5D40-8EA6-AD710C67F5B0}">
      <dsp:nvSpPr>
        <dsp:cNvPr id="0" name=""/>
        <dsp:cNvSpPr/>
      </dsp:nvSpPr>
      <dsp:spPr>
        <a:xfrm>
          <a:off x="0" y="2028272"/>
          <a:ext cx="8229600" cy="1090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Melihat</a:t>
          </a:r>
          <a:r>
            <a:rPr lang="en-US" sz="2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kondisi</a:t>
          </a:r>
          <a:r>
            <a:rPr lang="en-US" sz="2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2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berkaitan</a:t>
          </a:r>
          <a:r>
            <a:rPr lang="en-US" sz="2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sz="2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program. </a:t>
          </a:r>
          <a:r>
            <a:rPr lang="en-US" sz="2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Jika</a:t>
          </a:r>
          <a:r>
            <a:rPr lang="en-US" sz="2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sz="2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didapatkan</a:t>
          </a:r>
          <a:r>
            <a:rPr lang="en-US" sz="2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melebihi</a:t>
          </a:r>
          <a:r>
            <a:rPr lang="en-US" sz="2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target, </a:t>
          </a:r>
          <a:r>
            <a:rPr lang="en-US" sz="2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maka</a:t>
          </a:r>
          <a:r>
            <a:rPr lang="en-US" sz="2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dapat</a:t>
          </a:r>
          <a:r>
            <a:rPr lang="en-US" sz="2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dikatakan</a:t>
          </a:r>
          <a:r>
            <a:rPr lang="en-US" sz="2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program </a:t>
          </a:r>
          <a:r>
            <a:rPr lang="en-US" sz="2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tersebut</a:t>
          </a:r>
          <a:r>
            <a:rPr lang="en-US" sz="24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sz="24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berhasil</a:t>
          </a:r>
          <a:endParaRPr lang="en-US" sz="24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0" y="2028272"/>
        <a:ext cx="8229600" cy="1090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85492-2092-6D48-9D86-DAD5C8CE94D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E9C50-2784-5147-A20B-E7A16E63B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3725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000" cap="all" dirty="0" err="1" smtClean="0">
                <a:latin typeface="Impact"/>
                <a:cs typeface="Impact"/>
              </a:rPr>
              <a:t>Strategi</a:t>
            </a:r>
            <a:r>
              <a:rPr lang="en-US" sz="5000" cap="all" dirty="0" smtClean="0">
                <a:latin typeface="Impact"/>
                <a:cs typeface="Impact"/>
              </a:rPr>
              <a:t> &amp; </a:t>
            </a:r>
            <a:r>
              <a:rPr lang="en-US" sz="5000" cap="all" dirty="0" err="1" smtClean="0">
                <a:latin typeface="Impact"/>
                <a:cs typeface="Impact"/>
              </a:rPr>
              <a:t>Taktik</a:t>
            </a:r>
            <a:r>
              <a:rPr lang="en-US" sz="5000" cap="all" dirty="0" smtClean="0">
                <a:latin typeface="Impact"/>
                <a:cs typeface="Impact"/>
              </a:rPr>
              <a:t> </a:t>
            </a:r>
            <a:br>
              <a:rPr lang="en-US" sz="5000" cap="all" dirty="0" smtClean="0">
                <a:latin typeface="Impact"/>
                <a:cs typeface="Impact"/>
              </a:rPr>
            </a:br>
            <a:r>
              <a:rPr lang="en-US" sz="5000" cap="all" dirty="0" err="1" smtClean="0">
                <a:latin typeface="Impact"/>
                <a:cs typeface="Impact"/>
              </a:rPr>
              <a:t>Hubungan</a:t>
            </a:r>
            <a:r>
              <a:rPr lang="en-US" sz="5000" cap="all" dirty="0" smtClean="0">
                <a:latin typeface="Impact"/>
                <a:cs typeface="Impact"/>
              </a:rPr>
              <a:t> </a:t>
            </a:r>
            <a:r>
              <a:rPr lang="en-US" sz="5000" cap="all" dirty="0" err="1" smtClean="0">
                <a:latin typeface="Impact"/>
                <a:cs typeface="Impact"/>
              </a:rPr>
              <a:t>Masyarakat</a:t>
            </a:r>
            <a:r>
              <a:rPr lang="en-US" dirty="0" smtClean="0">
                <a:latin typeface="Impact"/>
                <a:cs typeface="Impact"/>
              </a:rPr>
              <a:t/>
            </a:r>
            <a:br>
              <a:rPr lang="en-US" dirty="0" smtClean="0">
                <a:latin typeface="Impact"/>
                <a:cs typeface="Impact"/>
              </a:rPr>
            </a:br>
            <a:r>
              <a:rPr lang="en-US" dirty="0" smtClean="0">
                <a:latin typeface="Impact"/>
                <a:cs typeface="Impact"/>
              </a:rPr>
              <a:t/>
            </a:r>
            <a:br>
              <a:rPr lang="en-US" dirty="0" smtClean="0">
                <a:latin typeface="Impact"/>
                <a:cs typeface="Impact"/>
              </a:rPr>
            </a:br>
            <a:r>
              <a:rPr lang="en-US" sz="3444" dirty="0" err="1" smtClean="0">
                <a:latin typeface="Impact"/>
                <a:cs typeface="Impact"/>
              </a:rPr>
              <a:t>Pertemuan</a:t>
            </a:r>
            <a:r>
              <a:rPr lang="en-US" sz="3444" dirty="0" smtClean="0">
                <a:latin typeface="Impact"/>
                <a:cs typeface="Impact"/>
              </a:rPr>
              <a:t> 14 : Evaluating the Strategic Plan</a:t>
            </a:r>
            <a:endParaRPr lang="en-US" sz="3444" dirty="0">
              <a:latin typeface="Impact"/>
              <a:cs typeface="Impac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0556" y="4592846"/>
            <a:ext cx="6400800" cy="1752600"/>
          </a:xfrm>
        </p:spPr>
        <p:txBody>
          <a:bodyPr>
            <a:normAutofit/>
          </a:bodyPr>
          <a:lstStyle/>
          <a:p>
            <a:r>
              <a:rPr lang="en-US" sz="2500" dirty="0" err="1" smtClean="0">
                <a:latin typeface="Impact"/>
                <a:cs typeface="Impact"/>
              </a:rPr>
              <a:t>Fasya</a:t>
            </a:r>
            <a:r>
              <a:rPr lang="en-US" sz="2500" dirty="0" smtClean="0">
                <a:latin typeface="Impact"/>
                <a:cs typeface="Impact"/>
              </a:rPr>
              <a:t> </a:t>
            </a:r>
            <a:r>
              <a:rPr lang="en-US" sz="2500" dirty="0" err="1" smtClean="0">
                <a:latin typeface="Impact"/>
                <a:cs typeface="Impact"/>
              </a:rPr>
              <a:t>Syifa</a:t>
            </a:r>
            <a:r>
              <a:rPr lang="en-US" sz="2500" dirty="0" smtClean="0">
                <a:latin typeface="Impact"/>
                <a:cs typeface="Impact"/>
              </a:rPr>
              <a:t> </a:t>
            </a:r>
            <a:r>
              <a:rPr lang="en-US" sz="2500" dirty="0" err="1" smtClean="0">
                <a:latin typeface="Impact"/>
                <a:cs typeface="Impact"/>
              </a:rPr>
              <a:t>Mutma</a:t>
            </a:r>
            <a:endParaRPr lang="en-US" sz="2500" dirty="0" smtClean="0">
              <a:latin typeface="Impact"/>
              <a:cs typeface="Impact"/>
            </a:endParaRPr>
          </a:p>
          <a:p>
            <a:r>
              <a:rPr lang="en-US" sz="2500" dirty="0" smtClean="0">
                <a:latin typeface="Impact"/>
                <a:cs typeface="Impact"/>
              </a:rPr>
              <a:t>2021</a:t>
            </a:r>
            <a:endParaRPr lang="en-US" sz="2500" dirty="0">
              <a:latin typeface="Impact"/>
              <a:cs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Evaluation of Awareness Objectives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3424"/>
            <a:ext cx="8229600" cy="1160629"/>
          </a:xfrm>
          <a:solidFill>
            <a:srgbClr val="FFFFFF">
              <a:alpha val="85000"/>
            </a:srgb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i="1" dirty="0" err="1" smtClean="0">
                <a:latin typeface="Times New Roman"/>
                <a:cs typeface="Times New Roman"/>
              </a:rPr>
              <a:t>Mengukur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jumlah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orang</a:t>
            </a:r>
            <a:r>
              <a:rPr lang="en-US" i="1" dirty="0" smtClean="0">
                <a:latin typeface="Times New Roman"/>
                <a:cs typeface="Times New Roman"/>
              </a:rPr>
              <a:t> yang </a:t>
            </a:r>
            <a:r>
              <a:rPr lang="en-US" i="1" dirty="0" err="1" smtClean="0">
                <a:latin typeface="Times New Roman"/>
                <a:cs typeface="Times New Roman"/>
              </a:rPr>
              <a:t>terkespos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konten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dan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mengukur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sejauh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mana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pesan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dapat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diingat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oleh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publik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dirty="0" err="1" smtClean="0">
                <a:latin typeface="Times New Roman"/>
                <a:cs typeface="Times New Roman"/>
              </a:rPr>
              <a:t>Adapun</a:t>
            </a:r>
            <a:r>
              <a:rPr lang="en-US" dirty="0" smtClean="0">
                <a:latin typeface="Times New Roman"/>
                <a:cs typeface="Times New Roman"/>
              </a:rPr>
              <a:t> Evaluation of Awareness </a:t>
            </a:r>
            <a:r>
              <a:rPr lang="en-US" dirty="0" err="1" smtClean="0">
                <a:latin typeface="Times New Roman"/>
                <a:cs typeface="Times New Roman"/>
              </a:rPr>
              <a:t>adalah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sebagai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berikut</a:t>
            </a:r>
            <a:r>
              <a:rPr lang="en-US" dirty="0" smtClean="0">
                <a:latin typeface="Times New Roman"/>
                <a:cs typeface="Times New Roman"/>
              </a:rPr>
              <a:t>: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606600" y="2578268"/>
          <a:ext cx="7928552" cy="403802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Evaluation of Acceptance Objectives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19307"/>
          </a:xfrm>
          <a:solidFill>
            <a:srgbClr val="FFFFFF">
              <a:alpha val="85000"/>
            </a:srgb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i="1" dirty="0" err="1" smtClean="0">
                <a:latin typeface="Times New Roman"/>
                <a:cs typeface="Times New Roman"/>
              </a:rPr>
              <a:t>Bertujuan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untuk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mengukur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dampak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pesan</a:t>
            </a:r>
            <a:r>
              <a:rPr lang="en-US" i="1" dirty="0" smtClean="0">
                <a:latin typeface="Times New Roman"/>
                <a:cs typeface="Times New Roman"/>
              </a:rPr>
              <a:t> yang </a:t>
            </a:r>
            <a:r>
              <a:rPr lang="en-US" i="1" dirty="0" err="1" smtClean="0">
                <a:latin typeface="Times New Roman"/>
                <a:cs typeface="Times New Roman"/>
              </a:rPr>
              <a:t>disampaikan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oleh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organisasi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terhadap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sikap</a:t>
            </a:r>
            <a:r>
              <a:rPr lang="en-US" i="1" dirty="0" smtClean="0">
                <a:latin typeface="Times New Roman"/>
                <a:cs typeface="Times New Roman"/>
              </a:rPr>
              <a:t> (acceptance) </a:t>
            </a:r>
            <a:r>
              <a:rPr lang="en-US" i="1" dirty="0" err="1" smtClean="0">
                <a:latin typeface="Times New Roman"/>
                <a:cs typeface="Times New Roman"/>
              </a:rPr>
              <a:t>dan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perilaku</a:t>
            </a:r>
            <a:r>
              <a:rPr lang="en-US" i="1" dirty="0" smtClean="0">
                <a:latin typeface="Times New Roman"/>
                <a:cs typeface="Times New Roman"/>
              </a:rPr>
              <a:t> (action) 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985721" y="3259608"/>
          <a:ext cx="7165446" cy="284481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Evaluation of Action Objectives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009531"/>
          <a:ext cx="8229600" cy="314700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D. EVALUATION REPORTS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7411"/>
            <a:ext cx="8229600" cy="2122534"/>
          </a:xfrm>
          <a:solidFill>
            <a:srgbClr val="FFFFFF">
              <a:alpha val="85000"/>
            </a:srgbClr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err="1" smtClean="0">
                <a:latin typeface="Times New Roman"/>
                <a:cs typeface="Times New Roman"/>
              </a:rPr>
              <a:t>Tujuan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laporan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evaluasi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dipahami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dimengerti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oleh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pembuat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keputusan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Sebaiknya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laporan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dibuat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format yang </a:t>
            </a:r>
            <a:r>
              <a:rPr lang="en-US" dirty="0" err="1" smtClean="0">
                <a:latin typeface="Times New Roman"/>
                <a:cs typeface="Times New Roman"/>
              </a:rPr>
              <a:t>jelas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sederhana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sehingga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mudah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dipahami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Laporan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evaluasi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dijadikan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acuan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membuat</a:t>
            </a:r>
            <a:r>
              <a:rPr lang="en-US" dirty="0" smtClean="0">
                <a:latin typeface="Times New Roman"/>
                <a:cs typeface="Times New Roman"/>
              </a:rPr>
              <a:t> program </a:t>
            </a:r>
            <a:r>
              <a:rPr lang="en-US" dirty="0" err="1" smtClean="0">
                <a:latin typeface="Times New Roman"/>
                <a:cs typeface="Times New Roman"/>
              </a:rPr>
              <a:t>selanjutnya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4" descr="risett ob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107" y="3344441"/>
            <a:ext cx="6754993" cy="3377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552" y="846138"/>
            <a:ext cx="4323854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STRUCTURE OF THE EVALUATION REPORT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33254"/>
            <a:ext cx="8229600" cy="3729956"/>
          </a:xfrm>
          <a:solidFill>
            <a:srgbClr val="FFFFFF">
              <a:alpha val="85000"/>
            </a:srgb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Data </a:t>
            </a:r>
            <a:r>
              <a:rPr lang="en-US" dirty="0" err="1" smtClean="0">
                <a:latin typeface="Times New Roman"/>
                <a:cs typeface="Times New Roman"/>
              </a:rPr>
              <a:t>hasil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analisis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diuraikan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hubungannya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antara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tujuan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hasil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Jelaskan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kekurangan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pelaksanaan</a:t>
            </a:r>
            <a:r>
              <a:rPr lang="en-US" dirty="0" smtClean="0">
                <a:latin typeface="Times New Roman"/>
                <a:cs typeface="Times New Roman"/>
              </a:rPr>
              <a:t> program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Cantumkan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foto</a:t>
            </a:r>
            <a:r>
              <a:rPr lang="en-US" dirty="0" smtClean="0">
                <a:latin typeface="Times New Roman"/>
                <a:cs typeface="Times New Roman"/>
              </a:rPr>
              <a:t>, table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grafik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terkait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pelaksanaan</a:t>
            </a:r>
            <a:r>
              <a:rPr lang="en-US" dirty="0" smtClean="0">
                <a:latin typeface="Times New Roman"/>
                <a:cs typeface="Times New Roman"/>
              </a:rPr>
              <a:t> program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Sertakan</a:t>
            </a:r>
            <a:r>
              <a:rPr lang="en-US" dirty="0" smtClean="0">
                <a:latin typeface="Times New Roman"/>
                <a:cs typeface="Times New Roman"/>
              </a:rPr>
              <a:t> executive summary </a:t>
            </a:r>
            <a:r>
              <a:rPr lang="en-US" dirty="0" err="1" smtClean="0">
                <a:latin typeface="Times New Roman"/>
                <a:cs typeface="Times New Roman"/>
              </a:rPr>
              <a:t>jika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laporan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lebih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5 </a:t>
            </a:r>
            <a:r>
              <a:rPr lang="en-US" dirty="0" err="1" smtClean="0">
                <a:latin typeface="Times New Roman"/>
                <a:cs typeface="Times New Roman"/>
              </a:rPr>
              <a:t>halaman</a:t>
            </a:r>
            <a:r>
              <a:rPr lang="en-US" dirty="0" smtClean="0">
                <a:latin typeface="Times New Roman"/>
                <a:cs typeface="Times New Roman"/>
              </a:rPr>
              <a:t>. Hal </a:t>
            </a:r>
            <a:r>
              <a:rPr lang="en-US" dirty="0" err="1" smtClean="0">
                <a:latin typeface="Times New Roman"/>
                <a:cs typeface="Times New Roman"/>
              </a:rPr>
              <a:t>ini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penting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pemahaman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terkait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pelaporan</a:t>
            </a:r>
            <a:r>
              <a:rPr lang="en-US" dirty="0" smtClean="0">
                <a:latin typeface="Times New Roman"/>
                <a:cs typeface="Times New Roman"/>
              </a:rPr>
              <a:t> program (</a:t>
            </a:r>
            <a:r>
              <a:rPr lang="en-US" dirty="0" err="1" smtClean="0">
                <a:latin typeface="Times New Roman"/>
                <a:cs typeface="Times New Roman"/>
              </a:rPr>
              <a:t>khususnya</a:t>
            </a:r>
            <a:r>
              <a:rPr lang="en-US" dirty="0" smtClean="0">
                <a:latin typeface="Times New Roman"/>
                <a:cs typeface="Times New Roman"/>
              </a:rPr>
              <a:t> media)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evalr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054" y="0"/>
            <a:ext cx="4381902" cy="2900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THE ULTIMATE EVALUATION: VALUE-ADDED PUBLIC RELATIONS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80785"/>
          </a:xfrm>
          <a:solidFill>
            <a:srgbClr val="FFFFFF">
              <a:alpha val="85000"/>
            </a:srgbClr>
          </a:solidFill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strategis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bukan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hanya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pelaksanaan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kegiatan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namun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keseluruhan</a:t>
            </a:r>
            <a:r>
              <a:rPr lang="en-US" dirty="0" smtClean="0">
                <a:latin typeface="Times New Roman"/>
                <a:cs typeface="Times New Roman"/>
              </a:rPr>
              <a:t> program </a:t>
            </a:r>
            <a:r>
              <a:rPr lang="en-US" dirty="0" err="1" smtClean="0">
                <a:latin typeface="Times New Roman"/>
                <a:cs typeface="Times New Roman"/>
              </a:rPr>
              <a:t>direncanakan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bertujuan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meningkatkan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hubungan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publiknya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Kegiatan</a:t>
            </a:r>
            <a:r>
              <a:rPr lang="en-US" dirty="0" smtClean="0">
                <a:latin typeface="Times New Roman"/>
                <a:cs typeface="Times New Roman"/>
              </a:rPr>
              <a:t> PR </a:t>
            </a:r>
            <a:r>
              <a:rPr lang="en-US" dirty="0" err="1" smtClean="0">
                <a:latin typeface="Times New Roman"/>
                <a:cs typeface="Times New Roman"/>
              </a:rPr>
              <a:t>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menambah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nilai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manfaat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bagi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Strategi</a:t>
            </a:r>
            <a:r>
              <a:rPr lang="en-US" dirty="0" smtClean="0">
                <a:latin typeface="Times New Roman"/>
                <a:cs typeface="Times New Roman"/>
              </a:rPr>
              <a:t> public relations yang </a:t>
            </a:r>
            <a:r>
              <a:rPr lang="en-US" dirty="0" err="1" smtClean="0">
                <a:latin typeface="Times New Roman"/>
                <a:cs typeface="Times New Roman"/>
              </a:rPr>
              <a:t>efektif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membantu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bertahan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2386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THANK YOU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116" y="2472260"/>
            <a:ext cx="7871683" cy="14887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REFERENCES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Smith, R. D. (2017). Strategic Planning for Public Relations (5th edition). New York: </a:t>
            </a:r>
            <a:r>
              <a:rPr lang="en-US" dirty="0" err="1" smtClean="0">
                <a:latin typeface="Times New Roman"/>
                <a:cs typeface="Times New Roman"/>
              </a:rPr>
              <a:t>Routledge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95385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CAPAIAN PEMBELAJARAN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2671" cy="1725807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Mahasiswa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mampu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menjelaskan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menganalisis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poin</a:t>
            </a:r>
            <a:r>
              <a:rPr lang="en-US" dirty="0" smtClean="0">
                <a:latin typeface="Times New Roman"/>
                <a:cs typeface="Times New Roman"/>
              </a:rPr>
              <a:t>–</a:t>
            </a:r>
            <a:r>
              <a:rPr lang="en-US" dirty="0" err="1" smtClean="0">
                <a:latin typeface="Times New Roman"/>
                <a:cs typeface="Times New Roman"/>
              </a:rPr>
              <a:t>poin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pertanyaan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riset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publik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mengenai</a:t>
            </a:r>
            <a:r>
              <a:rPr lang="en-US" dirty="0" smtClean="0">
                <a:latin typeface="Times New Roman"/>
                <a:cs typeface="Times New Roman"/>
              </a:rPr>
              <a:t> proposal program PR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0851"/>
            <a:ext cx="3063527" cy="264218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PHASE 4 – STEP 9 : EVALUATIVE RESEARCH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46252"/>
            <a:ext cx="8229600" cy="2460448"/>
          </a:xfrm>
          <a:solidFill>
            <a:srgbClr val="FFFFFF">
              <a:alpha val="70000"/>
            </a:srgbClr>
          </a:solidFill>
        </p:spPr>
        <p:txBody>
          <a:bodyPr>
            <a:normAutofit fontScale="77500" lnSpcReduction="20000"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Evaluasi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adalah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cara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menentukan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efektivitas</a:t>
            </a:r>
            <a:r>
              <a:rPr lang="en-US" dirty="0" smtClean="0">
                <a:latin typeface="Times New Roman"/>
                <a:cs typeface="Times New Roman"/>
              </a:rPr>
              <a:t> program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Hasil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Survey </a:t>
            </a:r>
            <a:r>
              <a:rPr lang="en-US" dirty="0" err="1">
                <a:latin typeface="Times New Roman"/>
                <a:cs typeface="Times New Roman"/>
              </a:rPr>
              <a:t>Edelmen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(Smith, 2013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  <a:r>
              <a:rPr lang="en-US" dirty="0" err="1" smtClean="0">
                <a:latin typeface="Times New Roman"/>
                <a:cs typeface="Times New Roman"/>
              </a:rPr>
              <a:t>menyatakan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“…</a:t>
            </a:r>
            <a:r>
              <a:rPr lang="en-US" dirty="0" err="1">
                <a:latin typeface="Times New Roman"/>
                <a:cs typeface="Times New Roman"/>
              </a:rPr>
              <a:t>sebanyak</a:t>
            </a:r>
            <a:r>
              <a:rPr lang="en-US" dirty="0">
                <a:latin typeface="Times New Roman"/>
                <a:cs typeface="Times New Roman"/>
              </a:rPr>
              <a:t> 75% </a:t>
            </a:r>
            <a:r>
              <a:rPr lang="en-US" dirty="0" err="1" smtClean="0">
                <a:latin typeface="Times New Roman"/>
                <a:cs typeface="Times New Roman"/>
              </a:rPr>
              <a:t>responden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mengungkapkan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jika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pengukuran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mendukung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tercapainya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tujuan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perusahaan</a:t>
            </a:r>
            <a:r>
              <a:rPr lang="en-US" dirty="0" smtClean="0">
                <a:latin typeface="Times New Roman"/>
                <a:cs typeface="Times New Roman"/>
              </a:rPr>
              <a:t>”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Sehingga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setiap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aspek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fase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evaluasi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penting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dilakukan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secara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optimal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527" y="-1"/>
            <a:ext cx="6100320" cy="406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EVALUASI PROGRAM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764"/>
            <a:ext cx="8229600" cy="1517807"/>
          </a:xfrm>
          <a:solidFill>
            <a:srgbClr val="FFFFFF">
              <a:alpha val="85000"/>
            </a:srgbClr>
          </a:solidFill>
        </p:spPr>
        <p:txBody>
          <a:bodyPr>
            <a:normAutofit fontScale="77500" lnSpcReduction="20000"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Pengukuran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hasil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projek</a:t>
            </a:r>
            <a:r>
              <a:rPr lang="en-US" dirty="0" smtClean="0">
                <a:latin typeface="Times New Roman"/>
                <a:cs typeface="Times New Roman"/>
              </a:rPr>
              <a:t> / program </a:t>
            </a:r>
            <a:r>
              <a:rPr lang="en-US" dirty="0" err="1" smtClean="0">
                <a:latin typeface="Times New Roman"/>
                <a:cs typeface="Times New Roman"/>
              </a:rPr>
              <a:t>secara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sistematis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berdasarkan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pencapaian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tujuan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Penetapan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metode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mengukur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keberhasilan</a:t>
            </a:r>
            <a:r>
              <a:rPr lang="en-US" dirty="0" smtClean="0">
                <a:latin typeface="Times New Roman"/>
                <a:cs typeface="Times New Roman"/>
              </a:rPr>
              <a:t> program </a:t>
            </a:r>
            <a:r>
              <a:rPr lang="en-US" dirty="0" err="1" smtClean="0">
                <a:latin typeface="Times New Roman"/>
                <a:cs typeface="Times New Roman"/>
              </a:rPr>
              <a:t>merupakan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bagian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tahap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perencanaan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strategis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eva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7736"/>
            <a:ext cx="9144000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7318"/>
            <a:ext cx="4021999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A. EVALUATION CRITERIA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575959"/>
          <a:ext cx="8229600" cy="3221569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riset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1999" y="0"/>
            <a:ext cx="5152241" cy="3434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4" y="891492"/>
            <a:ext cx="4375436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B. TIMING : WHEN TO EVALUATE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29360" y="3356238"/>
          <a:ext cx="7617039" cy="3193229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eval tim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6400" y="75590"/>
            <a:ext cx="4572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4259"/>
            <a:ext cx="3356708" cy="1143000"/>
          </a:xfrm>
        </p:spPr>
        <p:txBody>
          <a:bodyPr>
            <a:noAutofit/>
          </a:bodyPr>
          <a:lstStyle/>
          <a:p>
            <a:r>
              <a:rPr lang="en-US" sz="3400" dirty="0" smtClean="0">
                <a:latin typeface="Impact"/>
                <a:cs typeface="Impact"/>
              </a:rPr>
              <a:t>C. METHODOLOGY : HOW TO EVALUATE</a:t>
            </a:r>
            <a:endParaRPr lang="en-US" sz="3400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93193" y="3613254"/>
          <a:ext cx="7390669" cy="307844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5-Common-Performance-Evaluation-Methods-for-Your-Business-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6708" y="75590"/>
            <a:ext cx="5711692" cy="3305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3786"/>
            <a:ext cx="3356708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Impact"/>
                <a:cs typeface="Impact"/>
              </a:rPr>
              <a:t>Judmental</a:t>
            </a:r>
            <a:r>
              <a:rPr lang="en-US" dirty="0" smtClean="0">
                <a:latin typeface="Impact"/>
                <a:cs typeface="Impact"/>
              </a:rPr>
              <a:t> Assessment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13252"/>
            <a:ext cx="8229600" cy="3023643"/>
          </a:xfrm>
          <a:solidFill>
            <a:srgbClr val="FFFFFF">
              <a:alpha val="85000"/>
            </a:srgb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Bersifat</a:t>
            </a:r>
            <a:r>
              <a:rPr lang="en-US" dirty="0" smtClean="0">
                <a:latin typeface="Times New Roman"/>
                <a:cs typeface="Times New Roman"/>
              </a:rPr>
              <a:t> informal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Berhubungan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pengalaman</a:t>
            </a:r>
            <a:r>
              <a:rPr lang="en-US" dirty="0" smtClean="0">
                <a:latin typeface="Times New Roman"/>
                <a:cs typeface="Times New Roman"/>
              </a:rPr>
              <a:t> (</a:t>
            </a:r>
            <a:r>
              <a:rPr lang="en-US" dirty="0" err="1" smtClean="0">
                <a:latin typeface="Times New Roman"/>
                <a:cs typeface="Times New Roman"/>
              </a:rPr>
              <a:t>Contoh</a:t>
            </a:r>
            <a:r>
              <a:rPr lang="en-US" dirty="0" smtClean="0">
                <a:latin typeface="Times New Roman"/>
                <a:cs typeface="Times New Roman"/>
              </a:rPr>
              <a:t>: </a:t>
            </a:r>
            <a:r>
              <a:rPr lang="en-US" dirty="0" err="1" smtClean="0">
                <a:latin typeface="Times New Roman"/>
                <a:cs typeface="Times New Roman"/>
              </a:rPr>
              <a:t>semua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klien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senang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penyelenggaraan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acara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Berdasarkan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observasi</a:t>
            </a:r>
            <a:r>
              <a:rPr lang="en-US" dirty="0" smtClean="0">
                <a:latin typeface="Times New Roman"/>
                <a:cs typeface="Times New Roman"/>
              </a:rPr>
              <a:t> personal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Namun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pengamatan</a:t>
            </a:r>
            <a:r>
              <a:rPr lang="en-US" dirty="0" smtClean="0">
                <a:latin typeface="Times New Roman"/>
                <a:cs typeface="Times New Roman"/>
              </a:rPr>
              <a:t> personal </a:t>
            </a:r>
            <a:r>
              <a:rPr lang="en-US" dirty="0" err="1" smtClean="0">
                <a:latin typeface="Times New Roman"/>
                <a:cs typeface="Times New Roman"/>
              </a:rPr>
              <a:t>sering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berubah-ubah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tidak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tepat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Tidak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mengukur</a:t>
            </a:r>
            <a:r>
              <a:rPr lang="en-US" dirty="0" smtClean="0">
                <a:latin typeface="Times New Roman"/>
                <a:cs typeface="Times New Roman"/>
              </a:rPr>
              <a:t> program </a:t>
            </a:r>
            <a:r>
              <a:rPr lang="en-US" dirty="0" err="1" smtClean="0">
                <a:latin typeface="Times New Roman"/>
                <a:cs typeface="Times New Roman"/>
              </a:rPr>
              <a:t>secara</a:t>
            </a:r>
            <a:r>
              <a:rPr lang="en-US" dirty="0" smtClean="0">
                <a:latin typeface="Times New Roman"/>
                <a:cs typeface="Times New Roman"/>
              </a:rPr>
              <a:t> valid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5-Common-Performance-Evaluation-Methods-for-Your-Business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348" y="136062"/>
            <a:ext cx="5711692" cy="3305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Evaluation of Communication Outputs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49020"/>
          <a:ext cx="8229600" cy="488338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674</Words>
  <Application>Microsoft Macintosh PowerPoint</Application>
  <PresentationFormat>On-screen Show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Strategi &amp; Taktik  Hubungan Masyarakat  Pertemuan 14 : Evaluating the Strategic Plan</vt:lpstr>
      <vt:lpstr>CAPAIAN PEMBELAJARAN</vt:lpstr>
      <vt:lpstr>PHASE 4 – STEP 9 : EVALUATIVE RESEARCH</vt:lpstr>
      <vt:lpstr>EVALUASI PROGRAM</vt:lpstr>
      <vt:lpstr>A. EVALUATION CRITERIA</vt:lpstr>
      <vt:lpstr>B. TIMING : WHEN TO EVALUATE</vt:lpstr>
      <vt:lpstr>C. METHODOLOGY : HOW TO EVALUATE</vt:lpstr>
      <vt:lpstr>Judmental Assessment</vt:lpstr>
      <vt:lpstr>Evaluation of Communication Outputs</vt:lpstr>
      <vt:lpstr>Evaluation of Awareness Objectives</vt:lpstr>
      <vt:lpstr>Evaluation of Acceptance Objectives</vt:lpstr>
      <vt:lpstr>Evaluation of Action Objectives</vt:lpstr>
      <vt:lpstr>D. EVALUATION REPORTS</vt:lpstr>
      <vt:lpstr>STRUCTURE OF THE EVALUATION REPORT</vt:lpstr>
      <vt:lpstr>THE ULTIMATE EVALUATION: VALUE-ADDED PUBLIC RELATIONS</vt:lpstr>
      <vt:lpstr>THANK YOU</vt:lpstr>
    </vt:vector>
  </TitlesOfParts>
  <Company>London School of Public Relation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 &amp; Taktik  Hubungan Masyarakat  Pertemuan 6 : Goals &amp; Objectives</dc:title>
  <dc:creator>Reny Dyanasari</dc:creator>
  <cp:lastModifiedBy>Reny Dyanasari</cp:lastModifiedBy>
  <cp:revision>34</cp:revision>
  <dcterms:created xsi:type="dcterms:W3CDTF">2021-12-27T09:12:09Z</dcterms:created>
  <dcterms:modified xsi:type="dcterms:W3CDTF">2021-12-27T09:12:44Z</dcterms:modified>
</cp:coreProperties>
</file>