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1" r:id="rId1"/>
  </p:sldMasterIdLst>
  <p:notesMasterIdLst>
    <p:notesMasterId r:id="rId21"/>
  </p:notesMasterIdLst>
  <p:sldIdLst>
    <p:sldId id="256" r:id="rId2"/>
    <p:sldId id="257" r:id="rId3"/>
    <p:sldId id="260" r:id="rId4"/>
    <p:sldId id="305" r:id="rId5"/>
    <p:sldId id="286" r:id="rId6"/>
    <p:sldId id="289" r:id="rId7"/>
    <p:sldId id="262" r:id="rId8"/>
    <p:sldId id="259" r:id="rId9"/>
    <p:sldId id="290" r:id="rId10"/>
    <p:sldId id="285" r:id="rId11"/>
    <p:sldId id="291" r:id="rId12"/>
    <p:sldId id="295" r:id="rId13"/>
    <p:sldId id="298" r:id="rId14"/>
    <p:sldId id="299" r:id="rId15"/>
    <p:sldId id="293" r:id="rId16"/>
    <p:sldId id="301" r:id="rId17"/>
    <p:sldId id="292" r:id="rId18"/>
    <p:sldId id="300" r:id="rId19"/>
    <p:sldId id="280" r:id="rId20"/>
  </p:sldIdLst>
  <p:sldSz cx="9144000" cy="6858000" type="screen4x3"/>
  <p:notesSz cx="6858000" cy="9144000"/>
  <p:embeddedFontLst>
    <p:embeddedFont>
      <p:font typeface="Shadows Into Light" panose="020B0604020202020204" charset="0"/>
      <p:regular r:id="rId22"/>
    </p:embeddedFont>
    <p:embeddedFont>
      <p:font typeface="Varela Round" panose="020B0604020202020204" charset="-79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1C8D67-7467-428D-913B-167F26FE890C}">
  <a:tblStyle styleId="{6C1C8D67-7467-428D-913B-167F26FE890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46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9DA26C-BBDD-4AB7-B936-B2D47B10CC22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3231F216-5F60-49BB-AE8D-24CCFDFE6001}">
      <dgm:prSet/>
      <dgm:spPr/>
      <dgm:t>
        <a:bodyPr/>
        <a:lstStyle/>
        <a:p>
          <a:r>
            <a:rPr lang="en-US" b="0" i="0" dirty="0" err="1"/>
            <a:t>Riset</a:t>
          </a:r>
          <a:r>
            <a:rPr lang="en-US" b="0" i="0" dirty="0"/>
            <a:t> </a:t>
          </a:r>
          <a:r>
            <a:rPr lang="en-US" b="0" i="0" dirty="0" err="1"/>
            <a:t>untuk</a:t>
          </a:r>
          <a:r>
            <a:rPr lang="en-US" b="0" i="0" dirty="0"/>
            <a:t> </a:t>
          </a:r>
          <a:r>
            <a:rPr lang="en-US" b="0" i="0" dirty="0" err="1"/>
            <a:t>perencanaan</a:t>
          </a:r>
          <a:r>
            <a:rPr lang="en-US" b="0" i="0" dirty="0"/>
            <a:t> </a:t>
          </a:r>
          <a:r>
            <a:rPr lang="en-US" b="0" i="0" dirty="0" err="1"/>
            <a:t>kampanye</a:t>
          </a:r>
          <a:r>
            <a:rPr lang="en-US" b="0" i="0" dirty="0"/>
            <a:t> </a:t>
          </a:r>
          <a:r>
            <a:rPr lang="en-US" b="0" i="0" dirty="0" err="1"/>
            <a:t>Hubungan</a:t>
          </a:r>
          <a:r>
            <a:rPr lang="en-US" b="0" i="0" dirty="0"/>
            <a:t> Masyarakat Online</a:t>
          </a:r>
          <a:endParaRPr lang="en-US" dirty="0"/>
        </a:p>
      </dgm:t>
    </dgm:pt>
    <dgm:pt modelId="{A14B140B-2603-4AB6-AAA3-643224F90A30}" type="parTrans" cxnId="{532648F5-B5BD-423B-A4AF-5FAD046D90C5}">
      <dgm:prSet/>
      <dgm:spPr/>
      <dgm:t>
        <a:bodyPr/>
        <a:lstStyle/>
        <a:p>
          <a:endParaRPr lang="en-US"/>
        </a:p>
      </dgm:t>
    </dgm:pt>
    <dgm:pt modelId="{D8F4A140-4696-4CDD-B29A-4446363A8DF0}" type="sibTrans" cxnId="{532648F5-B5BD-423B-A4AF-5FAD046D90C5}">
      <dgm:prSet/>
      <dgm:spPr/>
      <dgm:t>
        <a:bodyPr/>
        <a:lstStyle/>
        <a:p>
          <a:endParaRPr lang="en-US"/>
        </a:p>
      </dgm:t>
    </dgm:pt>
    <dgm:pt modelId="{D100F435-2268-424D-9109-1CB112DAB88C}">
      <dgm:prSet/>
      <dgm:spPr/>
      <dgm:t>
        <a:bodyPr/>
        <a:lstStyle/>
        <a:p>
          <a:r>
            <a:rPr lang="en-US" b="0" i="0" dirty="0" err="1"/>
            <a:t>Penerapan</a:t>
          </a:r>
          <a:r>
            <a:rPr lang="en-US" b="0" i="0" dirty="0"/>
            <a:t> SEO dan SEM </a:t>
          </a:r>
          <a:r>
            <a:rPr lang="en-US" b="0" i="0" dirty="0" err="1"/>
            <a:t>untuk</a:t>
          </a:r>
          <a:r>
            <a:rPr lang="en-US" b="0" i="0" dirty="0"/>
            <a:t> </a:t>
          </a:r>
          <a:r>
            <a:rPr lang="en-US" b="0" i="0" dirty="0" err="1"/>
            <a:t>memperluas</a:t>
          </a:r>
          <a:r>
            <a:rPr lang="en-US" b="0" i="0" dirty="0"/>
            <a:t> </a:t>
          </a:r>
          <a:r>
            <a:rPr lang="en-US" b="0" i="0" dirty="0" err="1"/>
            <a:t>khalayak</a:t>
          </a:r>
          <a:r>
            <a:rPr lang="en-US" b="0" i="0" dirty="0"/>
            <a:t> </a:t>
          </a:r>
          <a:r>
            <a:rPr lang="en-US" b="0" i="0" dirty="0" err="1"/>
            <a:t>dalam</a:t>
          </a:r>
          <a:r>
            <a:rPr lang="en-US" b="0" i="0" dirty="0"/>
            <a:t> </a:t>
          </a:r>
          <a:r>
            <a:rPr lang="en-US" b="0" i="0" dirty="0" err="1"/>
            <a:t>kampanye</a:t>
          </a:r>
          <a:r>
            <a:rPr lang="en-US" b="0" i="0" dirty="0"/>
            <a:t> </a:t>
          </a:r>
          <a:r>
            <a:rPr lang="en-US" b="0" i="0" dirty="0" err="1"/>
            <a:t>Hubungan</a:t>
          </a:r>
          <a:r>
            <a:rPr lang="en-US" b="0" i="0" dirty="0"/>
            <a:t> Masyarakat Online</a:t>
          </a:r>
          <a:endParaRPr lang="en-US" dirty="0"/>
        </a:p>
      </dgm:t>
    </dgm:pt>
    <dgm:pt modelId="{A1E486C6-EC6A-489E-803A-E321C1106B60}" type="parTrans" cxnId="{8641FCC1-3FF4-4C86-B7D9-28223A71C5D5}">
      <dgm:prSet/>
      <dgm:spPr/>
      <dgm:t>
        <a:bodyPr/>
        <a:lstStyle/>
        <a:p>
          <a:endParaRPr lang="en-US"/>
        </a:p>
      </dgm:t>
    </dgm:pt>
    <dgm:pt modelId="{04D22CAA-C115-427B-82CE-6ED42B993F70}" type="sibTrans" cxnId="{8641FCC1-3FF4-4C86-B7D9-28223A71C5D5}">
      <dgm:prSet/>
      <dgm:spPr/>
      <dgm:t>
        <a:bodyPr/>
        <a:lstStyle/>
        <a:p>
          <a:endParaRPr lang="en-US"/>
        </a:p>
      </dgm:t>
    </dgm:pt>
    <dgm:pt modelId="{0D0FDED7-A011-4EED-867D-9B4BE09F52E7}">
      <dgm:prSet/>
      <dgm:spPr/>
      <dgm:t>
        <a:bodyPr/>
        <a:lstStyle/>
        <a:p>
          <a:r>
            <a:rPr lang="en-US" b="0" i="0" dirty="0" err="1"/>
            <a:t>Mengenal</a:t>
          </a:r>
          <a:r>
            <a:rPr lang="en-US" b="0" i="0" dirty="0"/>
            <a:t> </a:t>
          </a:r>
          <a:r>
            <a:rPr lang="en-US" b="0" i="0" dirty="0" err="1"/>
            <a:t>tolak</a:t>
          </a:r>
          <a:r>
            <a:rPr lang="en-US" b="0" i="0" dirty="0"/>
            <a:t> </a:t>
          </a:r>
          <a:r>
            <a:rPr lang="en-US" b="0" i="0" dirty="0" err="1"/>
            <a:t>ukur</a:t>
          </a:r>
          <a:r>
            <a:rPr lang="en-US" b="0" i="0" dirty="0"/>
            <a:t> media </a:t>
          </a:r>
          <a:r>
            <a:rPr lang="en-US" b="0" i="0" dirty="0" err="1"/>
            <a:t>Hubungan</a:t>
          </a:r>
          <a:r>
            <a:rPr lang="en-US" b="0" i="0" dirty="0"/>
            <a:t> Masyarakat Online</a:t>
          </a:r>
          <a:endParaRPr lang="en-US" dirty="0"/>
        </a:p>
      </dgm:t>
    </dgm:pt>
    <dgm:pt modelId="{114E00DF-7CBB-4C42-B3EB-A5315558FC44}" type="parTrans" cxnId="{D80523C3-9EC8-4BE7-8855-A8A239B408D6}">
      <dgm:prSet/>
      <dgm:spPr/>
      <dgm:t>
        <a:bodyPr/>
        <a:lstStyle/>
        <a:p>
          <a:endParaRPr lang="en-US"/>
        </a:p>
      </dgm:t>
    </dgm:pt>
    <dgm:pt modelId="{73C36DB0-43AF-4AAA-B6D4-AA0C7DB357CC}" type="sibTrans" cxnId="{D80523C3-9EC8-4BE7-8855-A8A239B408D6}">
      <dgm:prSet/>
      <dgm:spPr/>
      <dgm:t>
        <a:bodyPr/>
        <a:lstStyle/>
        <a:p>
          <a:endParaRPr lang="en-US"/>
        </a:p>
      </dgm:t>
    </dgm:pt>
    <dgm:pt modelId="{C741870E-C8B0-443F-BFDC-034659A71446}">
      <dgm:prSet/>
      <dgm:spPr/>
      <dgm:t>
        <a:bodyPr/>
        <a:lstStyle/>
        <a:p>
          <a:r>
            <a:rPr lang="en-US" b="0" i="0" dirty="0" err="1"/>
            <a:t>Mengenal</a:t>
          </a:r>
          <a:r>
            <a:rPr lang="en-US" b="0" i="0" dirty="0"/>
            <a:t> </a:t>
          </a:r>
          <a:r>
            <a:rPr lang="en-US" b="0" i="0" dirty="0" err="1"/>
            <a:t>karakteristik</a:t>
          </a:r>
          <a:r>
            <a:rPr lang="en-US" b="0" i="0" dirty="0"/>
            <a:t> </a:t>
          </a:r>
          <a:r>
            <a:rPr lang="en-US" b="0" i="0" dirty="0" err="1"/>
            <a:t>khalayak</a:t>
          </a:r>
          <a:r>
            <a:rPr lang="en-US" b="0" i="0" dirty="0"/>
            <a:t> internet dan media </a:t>
          </a:r>
          <a:r>
            <a:rPr lang="en-US" b="0" i="0" dirty="0" err="1"/>
            <a:t>sosial</a:t>
          </a:r>
          <a:endParaRPr lang="en-US" dirty="0"/>
        </a:p>
      </dgm:t>
    </dgm:pt>
    <dgm:pt modelId="{150FBCC1-50C5-4106-8DC6-D85D5112771F}" type="parTrans" cxnId="{69129506-9DED-41B2-A0FA-065FC471F3D7}">
      <dgm:prSet/>
      <dgm:spPr/>
      <dgm:t>
        <a:bodyPr/>
        <a:lstStyle/>
        <a:p>
          <a:endParaRPr lang="en-US"/>
        </a:p>
      </dgm:t>
    </dgm:pt>
    <dgm:pt modelId="{97469420-4702-485C-852B-58B084FAE722}" type="sibTrans" cxnId="{69129506-9DED-41B2-A0FA-065FC471F3D7}">
      <dgm:prSet/>
      <dgm:spPr/>
      <dgm:t>
        <a:bodyPr/>
        <a:lstStyle/>
        <a:p>
          <a:endParaRPr lang="en-US"/>
        </a:p>
      </dgm:t>
    </dgm:pt>
    <dgm:pt modelId="{87A7B545-A79C-47A9-B67B-E3C38E5823E4}">
      <dgm:prSet/>
      <dgm:spPr/>
      <dgm:t>
        <a:bodyPr/>
        <a:lstStyle/>
        <a:p>
          <a:r>
            <a:rPr lang="en-US" dirty="0" err="1"/>
            <a:t>Menentukan</a:t>
          </a:r>
          <a:r>
            <a:rPr lang="en-US" dirty="0"/>
            <a:t> </a:t>
          </a:r>
          <a:r>
            <a:rPr lang="en-US" dirty="0" err="1"/>
            <a:t>strategi</a:t>
          </a:r>
          <a:r>
            <a:rPr lang="en-US" dirty="0"/>
            <a:t> dan </a:t>
          </a:r>
          <a:r>
            <a:rPr lang="en-US" dirty="0" err="1"/>
            <a:t>taktik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mencapai</a:t>
          </a:r>
          <a:r>
            <a:rPr lang="en-US" dirty="0"/>
            <a:t> </a:t>
          </a:r>
          <a:r>
            <a:rPr lang="en-US" dirty="0" err="1"/>
            <a:t>tujuan</a:t>
          </a:r>
          <a:endParaRPr lang="en-US" dirty="0"/>
        </a:p>
      </dgm:t>
    </dgm:pt>
    <dgm:pt modelId="{381F22AD-40F8-47C0-8AC9-F9B0F5879300}" type="parTrans" cxnId="{9534278B-354C-43D6-ABD2-45B616048EBC}">
      <dgm:prSet/>
      <dgm:spPr/>
      <dgm:t>
        <a:bodyPr/>
        <a:lstStyle/>
        <a:p>
          <a:endParaRPr lang="en-US"/>
        </a:p>
      </dgm:t>
    </dgm:pt>
    <dgm:pt modelId="{8D970C98-68BD-4A62-9A06-164367511FBA}" type="sibTrans" cxnId="{9534278B-354C-43D6-ABD2-45B616048EBC}">
      <dgm:prSet/>
      <dgm:spPr/>
      <dgm:t>
        <a:bodyPr/>
        <a:lstStyle/>
        <a:p>
          <a:endParaRPr lang="en-US"/>
        </a:p>
      </dgm:t>
    </dgm:pt>
    <dgm:pt modelId="{3896DD6A-67FF-4759-A908-8950A23A1853}">
      <dgm:prSet/>
      <dgm:spPr/>
      <dgm:t>
        <a:bodyPr/>
        <a:lstStyle/>
        <a:p>
          <a:r>
            <a:rPr lang="en-US" b="0" i="0" dirty="0" err="1"/>
            <a:t>Memantau</a:t>
          </a:r>
          <a:r>
            <a:rPr lang="en-US" b="0" i="0" dirty="0"/>
            <a:t> </a:t>
          </a:r>
          <a:r>
            <a:rPr lang="en-US" b="0" i="0" dirty="0" err="1"/>
            <a:t>efektivitas</a:t>
          </a:r>
          <a:r>
            <a:rPr lang="en-US" b="0" i="0" dirty="0"/>
            <a:t> </a:t>
          </a:r>
          <a:r>
            <a:rPr lang="en-US" b="0" i="0" dirty="0" err="1"/>
            <a:t>kampanye</a:t>
          </a:r>
          <a:r>
            <a:rPr lang="en-US" b="0" i="0" dirty="0"/>
            <a:t> </a:t>
          </a:r>
          <a:r>
            <a:rPr lang="en-US" b="0" i="0" dirty="0" err="1"/>
            <a:t>Hubungan</a:t>
          </a:r>
          <a:r>
            <a:rPr lang="en-US" b="0" i="0" dirty="0"/>
            <a:t> Masyarakat Online </a:t>
          </a:r>
          <a:endParaRPr lang="en-US" dirty="0"/>
        </a:p>
      </dgm:t>
    </dgm:pt>
    <dgm:pt modelId="{EA7E367A-F068-4C0E-BB83-6954B5DBDDF0}" type="parTrans" cxnId="{08981F8B-D93B-426B-B088-3017F8BE230F}">
      <dgm:prSet/>
      <dgm:spPr/>
      <dgm:t>
        <a:bodyPr/>
        <a:lstStyle/>
        <a:p>
          <a:endParaRPr lang="en-US"/>
        </a:p>
      </dgm:t>
    </dgm:pt>
    <dgm:pt modelId="{D07ABB5E-9878-4388-9A15-A86AF6F0A62F}" type="sibTrans" cxnId="{08981F8B-D93B-426B-B088-3017F8BE230F}">
      <dgm:prSet/>
      <dgm:spPr/>
      <dgm:t>
        <a:bodyPr/>
        <a:lstStyle/>
        <a:p>
          <a:endParaRPr lang="en-US"/>
        </a:p>
      </dgm:t>
    </dgm:pt>
    <dgm:pt modelId="{C7A8128D-4F67-465E-B607-9FA0E23A944F}" type="pres">
      <dgm:prSet presAssocID="{039DA26C-BBDD-4AB7-B936-B2D47B10CC22}" presName="Name0" presStyleCnt="0">
        <dgm:presLayoutVars>
          <dgm:chMax val="7"/>
          <dgm:chPref val="7"/>
          <dgm:dir/>
        </dgm:presLayoutVars>
      </dgm:prSet>
      <dgm:spPr/>
    </dgm:pt>
    <dgm:pt modelId="{AE5E8F8D-F8CA-4267-975B-DBC280847284}" type="pres">
      <dgm:prSet presAssocID="{039DA26C-BBDD-4AB7-B936-B2D47B10CC22}" presName="Name1" presStyleCnt="0"/>
      <dgm:spPr/>
    </dgm:pt>
    <dgm:pt modelId="{8305549B-2C46-43CF-96FC-F69F9631822B}" type="pres">
      <dgm:prSet presAssocID="{039DA26C-BBDD-4AB7-B936-B2D47B10CC22}" presName="cycle" presStyleCnt="0"/>
      <dgm:spPr/>
    </dgm:pt>
    <dgm:pt modelId="{344660BF-9B5F-48D1-982B-3D9495975517}" type="pres">
      <dgm:prSet presAssocID="{039DA26C-BBDD-4AB7-B936-B2D47B10CC22}" presName="srcNode" presStyleLbl="node1" presStyleIdx="0" presStyleCnt="5"/>
      <dgm:spPr/>
    </dgm:pt>
    <dgm:pt modelId="{255049A1-4420-4886-A001-39B847EA74A2}" type="pres">
      <dgm:prSet presAssocID="{039DA26C-BBDD-4AB7-B936-B2D47B10CC22}" presName="conn" presStyleLbl="parChTrans1D2" presStyleIdx="0" presStyleCnt="1"/>
      <dgm:spPr/>
    </dgm:pt>
    <dgm:pt modelId="{2F1B790C-659E-4085-AFA0-D3BBD6382544}" type="pres">
      <dgm:prSet presAssocID="{039DA26C-BBDD-4AB7-B936-B2D47B10CC22}" presName="extraNode" presStyleLbl="node1" presStyleIdx="0" presStyleCnt="5"/>
      <dgm:spPr/>
    </dgm:pt>
    <dgm:pt modelId="{C68AED18-6BFE-43DA-869D-FCCF1B66B9AB}" type="pres">
      <dgm:prSet presAssocID="{039DA26C-BBDD-4AB7-B936-B2D47B10CC22}" presName="dstNode" presStyleLbl="node1" presStyleIdx="0" presStyleCnt="5"/>
      <dgm:spPr/>
    </dgm:pt>
    <dgm:pt modelId="{FF494072-5675-4574-A8CA-2886761B2641}" type="pres">
      <dgm:prSet presAssocID="{3231F216-5F60-49BB-AE8D-24CCFDFE6001}" presName="text_1" presStyleLbl="node1" presStyleIdx="0" presStyleCnt="5">
        <dgm:presLayoutVars>
          <dgm:bulletEnabled val="1"/>
        </dgm:presLayoutVars>
      </dgm:prSet>
      <dgm:spPr/>
    </dgm:pt>
    <dgm:pt modelId="{EB42744D-7416-443E-B649-9877EB76A065}" type="pres">
      <dgm:prSet presAssocID="{3231F216-5F60-49BB-AE8D-24CCFDFE6001}" presName="accent_1" presStyleCnt="0"/>
      <dgm:spPr/>
    </dgm:pt>
    <dgm:pt modelId="{40527C3E-C395-48FA-AB61-A3EAEDEE024A}" type="pres">
      <dgm:prSet presAssocID="{3231F216-5F60-49BB-AE8D-24CCFDFE6001}" presName="accentRepeatNode" presStyleLbl="solidFgAcc1" presStyleIdx="0" presStyleCnt="5"/>
      <dgm:spPr/>
    </dgm:pt>
    <dgm:pt modelId="{47ED3675-75D0-4BEF-BA07-06171DAF9758}" type="pres">
      <dgm:prSet presAssocID="{D100F435-2268-424D-9109-1CB112DAB88C}" presName="text_2" presStyleLbl="node1" presStyleIdx="1" presStyleCnt="5">
        <dgm:presLayoutVars>
          <dgm:bulletEnabled val="1"/>
        </dgm:presLayoutVars>
      </dgm:prSet>
      <dgm:spPr/>
    </dgm:pt>
    <dgm:pt modelId="{A8A1AA57-1B0F-4EF4-A74E-11B132D5BDA7}" type="pres">
      <dgm:prSet presAssocID="{D100F435-2268-424D-9109-1CB112DAB88C}" presName="accent_2" presStyleCnt="0"/>
      <dgm:spPr/>
    </dgm:pt>
    <dgm:pt modelId="{E53AC352-03D3-4DB5-8F2E-14BE08FDA12F}" type="pres">
      <dgm:prSet presAssocID="{D100F435-2268-424D-9109-1CB112DAB88C}" presName="accentRepeatNode" presStyleLbl="solidFgAcc1" presStyleIdx="1" presStyleCnt="5"/>
      <dgm:spPr/>
    </dgm:pt>
    <dgm:pt modelId="{0EB2F58B-E5FF-4536-9851-46AE60877A8E}" type="pres">
      <dgm:prSet presAssocID="{87A7B545-A79C-47A9-B67B-E3C38E5823E4}" presName="text_3" presStyleLbl="node1" presStyleIdx="2" presStyleCnt="5">
        <dgm:presLayoutVars>
          <dgm:bulletEnabled val="1"/>
        </dgm:presLayoutVars>
      </dgm:prSet>
      <dgm:spPr/>
    </dgm:pt>
    <dgm:pt modelId="{7FBC9F0E-0ADB-4C5F-A408-081F34EA36BB}" type="pres">
      <dgm:prSet presAssocID="{87A7B545-A79C-47A9-B67B-E3C38E5823E4}" presName="accent_3" presStyleCnt="0"/>
      <dgm:spPr/>
    </dgm:pt>
    <dgm:pt modelId="{2B17E7F3-D600-47A4-B023-22DFDD10A213}" type="pres">
      <dgm:prSet presAssocID="{87A7B545-A79C-47A9-B67B-E3C38E5823E4}" presName="accentRepeatNode" presStyleLbl="solidFgAcc1" presStyleIdx="2" presStyleCnt="5"/>
      <dgm:spPr/>
    </dgm:pt>
    <dgm:pt modelId="{120BFF42-1790-43DA-9A46-1382E5DB7959}" type="pres">
      <dgm:prSet presAssocID="{0D0FDED7-A011-4EED-867D-9B4BE09F52E7}" presName="text_4" presStyleLbl="node1" presStyleIdx="3" presStyleCnt="5">
        <dgm:presLayoutVars>
          <dgm:bulletEnabled val="1"/>
        </dgm:presLayoutVars>
      </dgm:prSet>
      <dgm:spPr/>
    </dgm:pt>
    <dgm:pt modelId="{D581E93F-853B-4493-83DA-9F520601D9B4}" type="pres">
      <dgm:prSet presAssocID="{0D0FDED7-A011-4EED-867D-9B4BE09F52E7}" presName="accent_4" presStyleCnt="0"/>
      <dgm:spPr/>
    </dgm:pt>
    <dgm:pt modelId="{57752A1C-C423-409C-9F31-D45909CFA857}" type="pres">
      <dgm:prSet presAssocID="{0D0FDED7-A011-4EED-867D-9B4BE09F52E7}" presName="accentRepeatNode" presStyleLbl="solidFgAcc1" presStyleIdx="3" presStyleCnt="5"/>
      <dgm:spPr/>
    </dgm:pt>
    <dgm:pt modelId="{AAB14C17-BA0F-45FB-B5BC-67A4AA97DD88}" type="pres">
      <dgm:prSet presAssocID="{3896DD6A-67FF-4759-A908-8950A23A1853}" presName="text_5" presStyleLbl="node1" presStyleIdx="4" presStyleCnt="5">
        <dgm:presLayoutVars>
          <dgm:bulletEnabled val="1"/>
        </dgm:presLayoutVars>
      </dgm:prSet>
      <dgm:spPr/>
    </dgm:pt>
    <dgm:pt modelId="{5FFDA2CA-5E5F-4E45-9717-D2F3297F67DE}" type="pres">
      <dgm:prSet presAssocID="{3896DD6A-67FF-4759-A908-8950A23A1853}" presName="accent_5" presStyleCnt="0"/>
      <dgm:spPr/>
    </dgm:pt>
    <dgm:pt modelId="{239517E7-4489-446B-8073-8B7CADE83A25}" type="pres">
      <dgm:prSet presAssocID="{3896DD6A-67FF-4759-A908-8950A23A1853}" presName="accentRepeatNode" presStyleLbl="solidFgAcc1" presStyleIdx="4" presStyleCnt="5"/>
      <dgm:spPr/>
    </dgm:pt>
  </dgm:ptLst>
  <dgm:cxnLst>
    <dgm:cxn modelId="{69129506-9DED-41B2-A0FA-065FC471F3D7}" srcId="{3231F216-5F60-49BB-AE8D-24CCFDFE6001}" destId="{C741870E-C8B0-443F-BFDC-034659A71446}" srcOrd="0" destOrd="0" parTransId="{150FBCC1-50C5-4106-8DC6-D85D5112771F}" sibTransId="{97469420-4702-485C-852B-58B084FAE722}"/>
    <dgm:cxn modelId="{23F0F406-BD98-472C-BDED-6642A97832CB}" type="presOf" srcId="{87A7B545-A79C-47A9-B67B-E3C38E5823E4}" destId="{0EB2F58B-E5FF-4536-9851-46AE60877A8E}" srcOrd="0" destOrd="0" presId="urn:microsoft.com/office/officeart/2008/layout/VerticalCurvedList"/>
    <dgm:cxn modelId="{B7889C2B-B9C9-45EA-8BE8-C416554AFE7C}" type="presOf" srcId="{0D0FDED7-A011-4EED-867D-9B4BE09F52E7}" destId="{120BFF42-1790-43DA-9A46-1382E5DB7959}" srcOrd="0" destOrd="0" presId="urn:microsoft.com/office/officeart/2008/layout/VerticalCurvedList"/>
    <dgm:cxn modelId="{186C124A-C96C-4F3C-A72E-003C2D2860E3}" type="presOf" srcId="{97469420-4702-485C-852B-58B084FAE722}" destId="{255049A1-4420-4886-A001-39B847EA74A2}" srcOrd="0" destOrd="0" presId="urn:microsoft.com/office/officeart/2008/layout/VerticalCurvedList"/>
    <dgm:cxn modelId="{85DA7B51-8193-4BC9-8077-66C4FC33951E}" type="presOf" srcId="{039DA26C-BBDD-4AB7-B936-B2D47B10CC22}" destId="{C7A8128D-4F67-465E-B607-9FA0E23A944F}" srcOrd="0" destOrd="0" presId="urn:microsoft.com/office/officeart/2008/layout/VerticalCurvedList"/>
    <dgm:cxn modelId="{08981F8B-D93B-426B-B088-3017F8BE230F}" srcId="{039DA26C-BBDD-4AB7-B936-B2D47B10CC22}" destId="{3896DD6A-67FF-4759-A908-8950A23A1853}" srcOrd="4" destOrd="0" parTransId="{EA7E367A-F068-4C0E-BB83-6954B5DBDDF0}" sibTransId="{D07ABB5E-9878-4388-9A15-A86AF6F0A62F}"/>
    <dgm:cxn modelId="{9534278B-354C-43D6-ABD2-45B616048EBC}" srcId="{039DA26C-BBDD-4AB7-B936-B2D47B10CC22}" destId="{87A7B545-A79C-47A9-B67B-E3C38E5823E4}" srcOrd="2" destOrd="0" parTransId="{381F22AD-40F8-47C0-8AC9-F9B0F5879300}" sibTransId="{8D970C98-68BD-4A62-9A06-164367511FBA}"/>
    <dgm:cxn modelId="{A985899E-BE08-4AE1-8C5E-4E6E42DCE4F9}" type="presOf" srcId="{3896DD6A-67FF-4759-A908-8950A23A1853}" destId="{AAB14C17-BA0F-45FB-B5BC-67A4AA97DD88}" srcOrd="0" destOrd="0" presId="urn:microsoft.com/office/officeart/2008/layout/VerticalCurvedList"/>
    <dgm:cxn modelId="{8641FCC1-3FF4-4C86-B7D9-28223A71C5D5}" srcId="{039DA26C-BBDD-4AB7-B936-B2D47B10CC22}" destId="{D100F435-2268-424D-9109-1CB112DAB88C}" srcOrd="1" destOrd="0" parTransId="{A1E486C6-EC6A-489E-803A-E321C1106B60}" sibTransId="{04D22CAA-C115-427B-82CE-6ED42B993F70}"/>
    <dgm:cxn modelId="{D80523C3-9EC8-4BE7-8855-A8A239B408D6}" srcId="{039DA26C-BBDD-4AB7-B936-B2D47B10CC22}" destId="{0D0FDED7-A011-4EED-867D-9B4BE09F52E7}" srcOrd="3" destOrd="0" parTransId="{114E00DF-7CBB-4C42-B3EB-A5315558FC44}" sibTransId="{73C36DB0-43AF-4AAA-B6D4-AA0C7DB357CC}"/>
    <dgm:cxn modelId="{5C1F29CA-90EE-478C-9962-C80571756731}" type="presOf" srcId="{D100F435-2268-424D-9109-1CB112DAB88C}" destId="{47ED3675-75D0-4BEF-BA07-06171DAF9758}" srcOrd="0" destOrd="0" presId="urn:microsoft.com/office/officeart/2008/layout/VerticalCurvedList"/>
    <dgm:cxn modelId="{7DFD96D6-04C0-4D2D-B390-E89A551E08DF}" type="presOf" srcId="{C741870E-C8B0-443F-BFDC-034659A71446}" destId="{FF494072-5675-4574-A8CA-2886761B2641}" srcOrd="0" destOrd="1" presId="urn:microsoft.com/office/officeart/2008/layout/VerticalCurvedList"/>
    <dgm:cxn modelId="{7A892BDB-94B3-4A76-ADEB-22BE8831547C}" type="presOf" srcId="{3231F216-5F60-49BB-AE8D-24CCFDFE6001}" destId="{FF494072-5675-4574-A8CA-2886761B2641}" srcOrd="0" destOrd="0" presId="urn:microsoft.com/office/officeart/2008/layout/VerticalCurvedList"/>
    <dgm:cxn modelId="{532648F5-B5BD-423B-A4AF-5FAD046D90C5}" srcId="{039DA26C-BBDD-4AB7-B936-B2D47B10CC22}" destId="{3231F216-5F60-49BB-AE8D-24CCFDFE6001}" srcOrd="0" destOrd="0" parTransId="{A14B140B-2603-4AB6-AAA3-643224F90A30}" sibTransId="{D8F4A140-4696-4CDD-B29A-4446363A8DF0}"/>
    <dgm:cxn modelId="{0F683160-40CE-4FC3-828B-6B0E31A92B2D}" type="presParOf" srcId="{C7A8128D-4F67-465E-B607-9FA0E23A944F}" destId="{AE5E8F8D-F8CA-4267-975B-DBC280847284}" srcOrd="0" destOrd="0" presId="urn:microsoft.com/office/officeart/2008/layout/VerticalCurvedList"/>
    <dgm:cxn modelId="{5330297B-C970-4149-9E8D-4366A8A7F27B}" type="presParOf" srcId="{AE5E8F8D-F8CA-4267-975B-DBC280847284}" destId="{8305549B-2C46-43CF-96FC-F69F9631822B}" srcOrd="0" destOrd="0" presId="urn:microsoft.com/office/officeart/2008/layout/VerticalCurvedList"/>
    <dgm:cxn modelId="{56AD38FD-2E92-4B9A-A24A-B5A13A394F8D}" type="presParOf" srcId="{8305549B-2C46-43CF-96FC-F69F9631822B}" destId="{344660BF-9B5F-48D1-982B-3D9495975517}" srcOrd="0" destOrd="0" presId="urn:microsoft.com/office/officeart/2008/layout/VerticalCurvedList"/>
    <dgm:cxn modelId="{CFB50DA3-3C16-4F28-968D-6022CD965C07}" type="presParOf" srcId="{8305549B-2C46-43CF-96FC-F69F9631822B}" destId="{255049A1-4420-4886-A001-39B847EA74A2}" srcOrd="1" destOrd="0" presId="urn:microsoft.com/office/officeart/2008/layout/VerticalCurvedList"/>
    <dgm:cxn modelId="{F83C38BE-A97C-447B-BBE6-FAAA76C18448}" type="presParOf" srcId="{8305549B-2C46-43CF-96FC-F69F9631822B}" destId="{2F1B790C-659E-4085-AFA0-D3BBD6382544}" srcOrd="2" destOrd="0" presId="urn:microsoft.com/office/officeart/2008/layout/VerticalCurvedList"/>
    <dgm:cxn modelId="{A59CFD3E-6099-4521-B44E-BBDDD9EEB28B}" type="presParOf" srcId="{8305549B-2C46-43CF-96FC-F69F9631822B}" destId="{C68AED18-6BFE-43DA-869D-FCCF1B66B9AB}" srcOrd="3" destOrd="0" presId="urn:microsoft.com/office/officeart/2008/layout/VerticalCurvedList"/>
    <dgm:cxn modelId="{FAD17DB2-7F4E-4440-8219-48676125C2B9}" type="presParOf" srcId="{AE5E8F8D-F8CA-4267-975B-DBC280847284}" destId="{FF494072-5675-4574-A8CA-2886761B2641}" srcOrd="1" destOrd="0" presId="urn:microsoft.com/office/officeart/2008/layout/VerticalCurvedList"/>
    <dgm:cxn modelId="{7E02225C-B739-49E4-9253-230305A542FE}" type="presParOf" srcId="{AE5E8F8D-F8CA-4267-975B-DBC280847284}" destId="{EB42744D-7416-443E-B649-9877EB76A065}" srcOrd="2" destOrd="0" presId="urn:microsoft.com/office/officeart/2008/layout/VerticalCurvedList"/>
    <dgm:cxn modelId="{5B9C0868-5ADF-403A-A17B-2965DA3307E6}" type="presParOf" srcId="{EB42744D-7416-443E-B649-9877EB76A065}" destId="{40527C3E-C395-48FA-AB61-A3EAEDEE024A}" srcOrd="0" destOrd="0" presId="urn:microsoft.com/office/officeart/2008/layout/VerticalCurvedList"/>
    <dgm:cxn modelId="{541CDF04-5BF7-4E7E-B890-A36BA7AB6A67}" type="presParOf" srcId="{AE5E8F8D-F8CA-4267-975B-DBC280847284}" destId="{47ED3675-75D0-4BEF-BA07-06171DAF9758}" srcOrd="3" destOrd="0" presId="urn:microsoft.com/office/officeart/2008/layout/VerticalCurvedList"/>
    <dgm:cxn modelId="{1F079B00-0C63-4B84-91EE-2FD365F9C818}" type="presParOf" srcId="{AE5E8F8D-F8CA-4267-975B-DBC280847284}" destId="{A8A1AA57-1B0F-4EF4-A74E-11B132D5BDA7}" srcOrd="4" destOrd="0" presId="urn:microsoft.com/office/officeart/2008/layout/VerticalCurvedList"/>
    <dgm:cxn modelId="{F8C262ED-EAEA-4A83-B32A-EF15245C2DEC}" type="presParOf" srcId="{A8A1AA57-1B0F-4EF4-A74E-11B132D5BDA7}" destId="{E53AC352-03D3-4DB5-8F2E-14BE08FDA12F}" srcOrd="0" destOrd="0" presId="urn:microsoft.com/office/officeart/2008/layout/VerticalCurvedList"/>
    <dgm:cxn modelId="{8BA06BF0-C1C0-4221-AD3A-E4F6F6B15756}" type="presParOf" srcId="{AE5E8F8D-F8CA-4267-975B-DBC280847284}" destId="{0EB2F58B-E5FF-4536-9851-46AE60877A8E}" srcOrd="5" destOrd="0" presId="urn:microsoft.com/office/officeart/2008/layout/VerticalCurvedList"/>
    <dgm:cxn modelId="{1E3CA527-38AE-4D20-8003-1C19931C255C}" type="presParOf" srcId="{AE5E8F8D-F8CA-4267-975B-DBC280847284}" destId="{7FBC9F0E-0ADB-4C5F-A408-081F34EA36BB}" srcOrd="6" destOrd="0" presId="urn:microsoft.com/office/officeart/2008/layout/VerticalCurvedList"/>
    <dgm:cxn modelId="{50EC37DF-0FAE-4866-9BBE-EDF60A809C47}" type="presParOf" srcId="{7FBC9F0E-0ADB-4C5F-A408-081F34EA36BB}" destId="{2B17E7F3-D600-47A4-B023-22DFDD10A213}" srcOrd="0" destOrd="0" presId="urn:microsoft.com/office/officeart/2008/layout/VerticalCurvedList"/>
    <dgm:cxn modelId="{67C26A1A-B651-4C72-92A4-103FD888505F}" type="presParOf" srcId="{AE5E8F8D-F8CA-4267-975B-DBC280847284}" destId="{120BFF42-1790-43DA-9A46-1382E5DB7959}" srcOrd="7" destOrd="0" presId="urn:microsoft.com/office/officeart/2008/layout/VerticalCurvedList"/>
    <dgm:cxn modelId="{E3B95F20-176C-41FF-A25A-C75F0E73A949}" type="presParOf" srcId="{AE5E8F8D-F8CA-4267-975B-DBC280847284}" destId="{D581E93F-853B-4493-83DA-9F520601D9B4}" srcOrd="8" destOrd="0" presId="urn:microsoft.com/office/officeart/2008/layout/VerticalCurvedList"/>
    <dgm:cxn modelId="{D5F89130-42E6-4AA5-BA6B-E7C28C6FBB74}" type="presParOf" srcId="{D581E93F-853B-4493-83DA-9F520601D9B4}" destId="{57752A1C-C423-409C-9F31-D45909CFA857}" srcOrd="0" destOrd="0" presId="urn:microsoft.com/office/officeart/2008/layout/VerticalCurvedList"/>
    <dgm:cxn modelId="{DC0AE67D-D4A0-421C-B300-CAE0FDED1EDF}" type="presParOf" srcId="{AE5E8F8D-F8CA-4267-975B-DBC280847284}" destId="{AAB14C17-BA0F-45FB-B5BC-67A4AA97DD88}" srcOrd="9" destOrd="0" presId="urn:microsoft.com/office/officeart/2008/layout/VerticalCurvedList"/>
    <dgm:cxn modelId="{80D86BDA-B767-4EDA-BD31-1662D6ED52D6}" type="presParOf" srcId="{AE5E8F8D-F8CA-4267-975B-DBC280847284}" destId="{5FFDA2CA-5E5F-4E45-9717-D2F3297F67DE}" srcOrd="10" destOrd="0" presId="urn:microsoft.com/office/officeart/2008/layout/VerticalCurvedList"/>
    <dgm:cxn modelId="{8E4D81FC-9942-4AD2-A1C1-4B82F63E0FF4}" type="presParOf" srcId="{5FFDA2CA-5E5F-4E45-9717-D2F3297F67DE}" destId="{239517E7-4489-446B-8073-8B7CADE83A2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BCECFB-AA98-439E-BDF9-32A5DA29E218}" type="doc">
      <dgm:prSet loTypeId="urn:microsoft.com/office/officeart/2008/layout/VerticalCircleList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1D19D306-C993-4D81-A3ED-2C9BB05DFE35}">
      <dgm:prSet/>
      <dgm:spPr/>
      <dgm:t>
        <a:bodyPr/>
        <a:lstStyle/>
        <a:p>
          <a:r>
            <a:rPr lang="en-US" b="0" i="0"/>
            <a:t>Situation analysis</a:t>
          </a:r>
          <a:endParaRPr lang="en-US"/>
        </a:p>
      </dgm:t>
    </dgm:pt>
    <dgm:pt modelId="{60EAAFE2-9751-456C-9113-80775A90C054}" type="parTrans" cxnId="{306B4CEC-E479-4F0F-A835-D8A653945689}">
      <dgm:prSet/>
      <dgm:spPr/>
      <dgm:t>
        <a:bodyPr/>
        <a:lstStyle/>
        <a:p>
          <a:endParaRPr lang="en-US"/>
        </a:p>
      </dgm:t>
    </dgm:pt>
    <dgm:pt modelId="{35EA1C73-7803-4B20-AD6C-E730D29F122D}" type="sibTrans" cxnId="{306B4CEC-E479-4F0F-A835-D8A653945689}">
      <dgm:prSet/>
      <dgm:spPr/>
      <dgm:t>
        <a:bodyPr/>
        <a:lstStyle/>
        <a:p>
          <a:endParaRPr lang="en-US"/>
        </a:p>
      </dgm:t>
    </dgm:pt>
    <dgm:pt modelId="{CBBDAD28-261F-4FFB-8811-EDA767B54A81}">
      <dgm:prSet/>
      <dgm:spPr/>
      <dgm:t>
        <a:bodyPr/>
        <a:lstStyle/>
        <a:p>
          <a:r>
            <a:rPr lang="en-US" b="0" i="0"/>
            <a:t>Objective</a:t>
          </a:r>
          <a:endParaRPr lang="en-US"/>
        </a:p>
      </dgm:t>
    </dgm:pt>
    <dgm:pt modelId="{B0CF3EA9-C27F-4051-BFDD-26B80C924796}" type="parTrans" cxnId="{07C8D4B0-8ED1-4523-9068-0A427C06E5DF}">
      <dgm:prSet/>
      <dgm:spPr/>
      <dgm:t>
        <a:bodyPr/>
        <a:lstStyle/>
        <a:p>
          <a:endParaRPr lang="en-US"/>
        </a:p>
      </dgm:t>
    </dgm:pt>
    <dgm:pt modelId="{628E5E89-85ED-4961-ADC7-3875B47E880B}" type="sibTrans" cxnId="{07C8D4B0-8ED1-4523-9068-0A427C06E5DF}">
      <dgm:prSet/>
      <dgm:spPr/>
      <dgm:t>
        <a:bodyPr/>
        <a:lstStyle/>
        <a:p>
          <a:endParaRPr lang="en-US"/>
        </a:p>
      </dgm:t>
    </dgm:pt>
    <dgm:pt modelId="{44A27E5B-4533-4BAB-B67B-167C1AF48E86}">
      <dgm:prSet/>
      <dgm:spPr/>
      <dgm:t>
        <a:bodyPr/>
        <a:lstStyle/>
        <a:p>
          <a:r>
            <a:rPr lang="en-US" b="0" i="0"/>
            <a:t>Strategy</a:t>
          </a:r>
          <a:endParaRPr lang="en-US"/>
        </a:p>
      </dgm:t>
    </dgm:pt>
    <dgm:pt modelId="{48BF59ED-DB00-4F60-9E76-6F291CDAA9A5}" type="parTrans" cxnId="{77363EFF-036F-44F7-A4CD-189623F0B589}">
      <dgm:prSet/>
      <dgm:spPr/>
      <dgm:t>
        <a:bodyPr/>
        <a:lstStyle/>
        <a:p>
          <a:endParaRPr lang="en-US"/>
        </a:p>
      </dgm:t>
    </dgm:pt>
    <dgm:pt modelId="{B6C8B282-EE35-4FAF-A1CD-44764F452FE0}" type="sibTrans" cxnId="{77363EFF-036F-44F7-A4CD-189623F0B589}">
      <dgm:prSet/>
      <dgm:spPr/>
      <dgm:t>
        <a:bodyPr/>
        <a:lstStyle/>
        <a:p>
          <a:endParaRPr lang="en-US"/>
        </a:p>
      </dgm:t>
    </dgm:pt>
    <dgm:pt modelId="{451179B8-0CF5-48B9-89E9-5DD7BE6D46AA}">
      <dgm:prSet/>
      <dgm:spPr/>
      <dgm:t>
        <a:bodyPr/>
        <a:lstStyle/>
        <a:p>
          <a:r>
            <a:rPr lang="en-US" b="0" i="0"/>
            <a:t>Tactics</a:t>
          </a:r>
          <a:endParaRPr lang="en-US"/>
        </a:p>
      </dgm:t>
    </dgm:pt>
    <dgm:pt modelId="{6E927AB3-913B-4EE8-B093-4956E185636E}" type="parTrans" cxnId="{34F1D000-C10A-499C-8555-83AEE2B8A8C5}">
      <dgm:prSet/>
      <dgm:spPr/>
      <dgm:t>
        <a:bodyPr/>
        <a:lstStyle/>
        <a:p>
          <a:endParaRPr lang="en-US"/>
        </a:p>
      </dgm:t>
    </dgm:pt>
    <dgm:pt modelId="{43925FE9-48CE-4F11-B7B6-431192998B45}" type="sibTrans" cxnId="{34F1D000-C10A-499C-8555-83AEE2B8A8C5}">
      <dgm:prSet/>
      <dgm:spPr/>
      <dgm:t>
        <a:bodyPr/>
        <a:lstStyle/>
        <a:p>
          <a:endParaRPr lang="en-US"/>
        </a:p>
      </dgm:t>
    </dgm:pt>
    <dgm:pt modelId="{92A61928-1E51-4D5D-8775-3D0698D62A55}">
      <dgm:prSet/>
      <dgm:spPr/>
      <dgm:t>
        <a:bodyPr/>
        <a:lstStyle/>
        <a:p>
          <a:r>
            <a:rPr lang="en-US" b="0" i="0"/>
            <a:t>Action</a:t>
          </a:r>
          <a:endParaRPr lang="en-US"/>
        </a:p>
      </dgm:t>
    </dgm:pt>
    <dgm:pt modelId="{69801DAC-7888-4DD1-A788-0688FAFC0AA3}" type="parTrans" cxnId="{A92F203F-EF1B-45F4-8724-83C368F6F731}">
      <dgm:prSet/>
      <dgm:spPr/>
      <dgm:t>
        <a:bodyPr/>
        <a:lstStyle/>
        <a:p>
          <a:endParaRPr lang="en-US"/>
        </a:p>
      </dgm:t>
    </dgm:pt>
    <dgm:pt modelId="{47A2EA57-DE58-45E7-B1A4-B91672CBE675}" type="sibTrans" cxnId="{A92F203F-EF1B-45F4-8724-83C368F6F731}">
      <dgm:prSet/>
      <dgm:spPr/>
      <dgm:t>
        <a:bodyPr/>
        <a:lstStyle/>
        <a:p>
          <a:endParaRPr lang="en-US"/>
        </a:p>
      </dgm:t>
    </dgm:pt>
    <dgm:pt modelId="{A77342A5-3B60-4FEE-AF87-08019F368AA4}">
      <dgm:prSet/>
      <dgm:spPr/>
      <dgm:t>
        <a:bodyPr/>
        <a:lstStyle/>
        <a:p>
          <a:r>
            <a:rPr lang="en-US" b="0" i="0"/>
            <a:t>Control</a:t>
          </a:r>
          <a:endParaRPr lang="en-US"/>
        </a:p>
      </dgm:t>
    </dgm:pt>
    <dgm:pt modelId="{94562E9A-86F7-4B58-B856-8906A039F3F3}" type="parTrans" cxnId="{0FF2BE29-8B32-4D54-A83A-36A1DE565CF6}">
      <dgm:prSet/>
      <dgm:spPr/>
      <dgm:t>
        <a:bodyPr/>
        <a:lstStyle/>
        <a:p>
          <a:endParaRPr lang="en-US"/>
        </a:p>
      </dgm:t>
    </dgm:pt>
    <dgm:pt modelId="{79A37728-F109-4F8B-B634-4FE45D204219}" type="sibTrans" cxnId="{0FF2BE29-8B32-4D54-A83A-36A1DE565CF6}">
      <dgm:prSet/>
      <dgm:spPr/>
      <dgm:t>
        <a:bodyPr/>
        <a:lstStyle/>
        <a:p>
          <a:endParaRPr lang="en-US"/>
        </a:p>
      </dgm:t>
    </dgm:pt>
    <dgm:pt modelId="{71C5FA52-68D3-4FC1-AFA3-A3B00E80D193}" type="pres">
      <dgm:prSet presAssocID="{0CBCECFB-AA98-439E-BDF9-32A5DA29E218}" presName="Name0" presStyleCnt="0">
        <dgm:presLayoutVars>
          <dgm:dir/>
        </dgm:presLayoutVars>
      </dgm:prSet>
      <dgm:spPr/>
    </dgm:pt>
    <dgm:pt modelId="{A6B7E80B-79C4-4C3D-B459-522BEBC27D8F}" type="pres">
      <dgm:prSet presAssocID="{1D19D306-C993-4D81-A3ED-2C9BB05DFE35}" presName="noChildren" presStyleCnt="0"/>
      <dgm:spPr/>
    </dgm:pt>
    <dgm:pt modelId="{020AF27F-EA9A-42B0-9D6A-EEFD9FFD79C3}" type="pres">
      <dgm:prSet presAssocID="{1D19D306-C993-4D81-A3ED-2C9BB05DFE35}" presName="gap" presStyleCnt="0"/>
      <dgm:spPr/>
    </dgm:pt>
    <dgm:pt modelId="{AD4DC853-3638-4E1B-B4C4-0E53093D3E0C}" type="pres">
      <dgm:prSet presAssocID="{1D19D306-C993-4D81-A3ED-2C9BB05DFE35}" presName="medCircle2" presStyleLbl="vennNode1" presStyleIdx="0" presStyleCnt="6"/>
      <dgm:spPr/>
    </dgm:pt>
    <dgm:pt modelId="{4108B0A9-EEC8-4148-8DC5-C3456E3F5FDC}" type="pres">
      <dgm:prSet presAssocID="{1D19D306-C993-4D81-A3ED-2C9BB05DFE35}" presName="txLvlOnly1" presStyleLbl="revTx" presStyleIdx="0" presStyleCnt="6"/>
      <dgm:spPr/>
    </dgm:pt>
    <dgm:pt modelId="{35B3E253-D3B3-4DF4-B34B-C15E087D677B}" type="pres">
      <dgm:prSet presAssocID="{CBBDAD28-261F-4FFB-8811-EDA767B54A81}" presName="noChildren" presStyleCnt="0"/>
      <dgm:spPr/>
    </dgm:pt>
    <dgm:pt modelId="{B4DCEAB1-7A01-4D6A-B30A-C433F102DC7B}" type="pres">
      <dgm:prSet presAssocID="{CBBDAD28-261F-4FFB-8811-EDA767B54A81}" presName="gap" presStyleCnt="0"/>
      <dgm:spPr/>
    </dgm:pt>
    <dgm:pt modelId="{680D529E-58F0-4AD7-B558-3D5BDEC24596}" type="pres">
      <dgm:prSet presAssocID="{CBBDAD28-261F-4FFB-8811-EDA767B54A81}" presName="medCircle2" presStyleLbl="vennNode1" presStyleIdx="1" presStyleCnt="6"/>
      <dgm:spPr/>
    </dgm:pt>
    <dgm:pt modelId="{A9B54ABE-A679-4895-A90D-4D2AF5CCD20E}" type="pres">
      <dgm:prSet presAssocID="{CBBDAD28-261F-4FFB-8811-EDA767B54A81}" presName="txLvlOnly1" presStyleLbl="revTx" presStyleIdx="1" presStyleCnt="6"/>
      <dgm:spPr/>
    </dgm:pt>
    <dgm:pt modelId="{3A158CDA-AA62-4CF5-A14B-01DA7F92813E}" type="pres">
      <dgm:prSet presAssocID="{44A27E5B-4533-4BAB-B67B-167C1AF48E86}" presName="noChildren" presStyleCnt="0"/>
      <dgm:spPr/>
    </dgm:pt>
    <dgm:pt modelId="{F50102FC-594C-45D0-8702-8C92685439CB}" type="pres">
      <dgm:prSet presAssocID="{44A27E5B-4533-4BAB-B67B-167C1AF48E86}" presName="gap" presStyleCnt="0"/>
      <dgm:spPr/>
    </dgm:pt>
    <dgm:pt modelId="{59C5FF65-5E54-4562-809F-06028F34729C}" type="pres">
      <dgm:prSet presAssocID="{44A27E5B-4533-4BAB-B67B-167C1AF48E86}" presName="medCircle2" presStyleLbl="vennNode1" presStyleIdx="2" presStyleCnt="6"/>
      <dgm:spPr/>
    </dgm:pt>
    <dgm:pt modelId="{D44DA8BA-83CC-4DC2-AFDE-C183A7C99B4C}" type="pres">
      <dgm:prSet presAssocID="{44A27E5B-4533-4BAB-B67B-167C1AF48E86}" presName="txLvlOnly1" presStyleLbl="revTx" presStyleIdx="2" presStyleCnt="6"/>
      <dgm:spPr/>
    </dgm:pt>
    <dgm:pt modelId="{B57BEA69-36B9-46D5-9D92-23EDD1D526E0}" type="pres">
      <dgm:prSet presAssocID="{451179B8-0CF5-48B9-89E9-5DD7BE6D46AA}" presName="noChildren" presStyleCnt="0"/>
      <dgm:spPr/>
    </dgm:pt>
    <dgm:pt modelId="{C9682F1B-FE7C-4EE7-A83D-729FB9F6133D}" type="pres">
      <dgm:prSet presAssocID="{451179B8-0CF5-48B9-89E9-5DD7BE6D46AA}" presName="gap" presStyleCnt="0"/>
      <dgm:spPr/>
    </dgm:pt>
    <dgm:pt modelId="{DF60A36A-87F6-443E-8FB4-2A595725D2C6}" type="pres">
      <dgm:prSet presAssocID="{451179B8-0CF5-48B9-89E9-5DD7BE6D46AA}" presName="medCircle2" presStyleLbl="vennNode1" presStyleIdx="3" presStyleCnt="6"/>
      <dgm:spPr/>
    </dgm:pt>
    <dgm:pt modelId="{9CCF50DB-0F69-4E98-AFCB-7C48A1F17BF8}" type="pres">
      <dgm:prSet presAssocID="{451179B8-0CF5-48B9-89E9-5DD7BE6D46AA}" presName="txLvlOnly1" presStyleLbl="revTx" presStyleIdx="3" presStyleCnt="6"/>
      <dgm:spPr/>
    </dgm:pt>
    <dgm:pt modelId="{1DBEC50B-8F24-4DBC-A736-CCCAD2602192}" type="pres">
      <dgm:prSet presAssocID="{92A61928-1E51-4D5D-8775-3D0698D62A55}" presName="noChildren" presStyleCnt="0"/>
      <dgm:spPr/>
    </dgm:pt>
    <dgm:pt modelId="{ABA82282-D631-4A6A-948E-89EF45B05919}" type="pres">
      <dgm:prSet presAssocID="{92A61928-1E51-4D5D-8775-3D0698D62A55}" presName="gap" presStyleCnt="0"/>
      <dgm:spPr/>
    </dgm:pt>
    <dgm:pt modelId="{A4CB2D7B-C23F-420C-8435-200C3393DF9F}" type="pres">
      <dgm:prSet presAssocID="{92A61928-1E51-4D5D-8775-3D0698D62A55}" presName="medCircle2" presStyleLbl="vennNode1" presStyleIdx="4" presStyleCnt="6"/>
      <dgm:spPr/>
    </dgm:pt>
    <dgm:pt modelId="{A8D73634-F5CD-4EF6-A810-364EB578DF01}" type="pres">
      <dgm:prSet presAssocID="{92A61928-1E51-4D5D-8775-3D0698D62A55}" presName="txLvlOnly1" presStyleLbl="revTx" presStyleIdx="4" presStyleCnt="6"/>
      <dgm:spPr/>
    </dgm:pt>
    <dgm:pt modelId="{91C7F1CE-32F6-450F-85A3-16E91269D4CF}" type="pres">
      <dgm:prSet presAssocID="{A77342A5-3B60-4FEE-AF87-08019F368AA4}" presName="noChildren" presStyleCnt="0"/>
      <dgm:spPr/>
    </dgm:pt>
    <dgm:pt modelId="{5C9C541A-FCBA-4F05-8ECC-A9D7AB2E21FA}" type="pres">
      <dgm:prSet presAssocID="{A77342A5-3B60-4FEE-AF87-08019F368AA4}" presName="gap" presStyleCnt="0"/>
      <dgm:spPr/>
    </dgm:pt>
    <dgm:pt modelId="{BD7FBE9E-C6E9-4396-874F-87EE43ABA123}" type="pres">
      <dgm:prSet presAssocID="{A77342A5-3B60-4FEE-AF87-08019F368AA4}" presName="medCircle2" presStyleLbl="vennNode1" presStyleIdx="5" presStyleCnt="6"/>
      <dgm:spPr/>
    </dgm:pt>
    <dgm:pt modelId="{50AB18EF-3810-4450-9AC1-917E2CE6AEC8}" type="pres">
      <dgm:prSet presAssocID="{A77342A5-3B60-4FEE-AF87-08019F368AA4}" presName="txLvlOnly1" presStyleLbl="revTx" presStyleIdx="5" presStyleCnt="6"/>
      <dgm:spPr/>
    </dgm:pt>
  </dgm:ptLst>
  <dgm:cxnLst>
    <dgm:cxn modelId="{B1422700-8E4E-4333-856A-75F1021DDB0C}" type="presOf" srcId="{A77342A5-3B60-4FEE-AF87-08019F368AA4}" destId="{50AB18EF-3810-4450-9AC1-917E2CE6AEC8}" srcOrd="0" destOrd="0" presId="urn:microsoft.com/office/officeart/2008/layout/VerticalCircleList"/>
    <dgm:cxn modelId="{34F1D000-C10A-499C-8555-83AEE2B8A8C5}" srcId="{0CBCECFB-AA98-439E-BDF9-32A5DA29E218}" destId="{451179B8-0CF5-48B9-89E9-5DD7BE6D46AA}" srcOrd="3" destOrd="0" parTransId="{6E927AB3-913B-4EE8-B093-4956E185636E}" sibTransId="{43925FE9-48CE-4F11-B7B6-431192998B45}"/>
    <dgm:cxn modelId="{69F16118-3561-4C5F-97BA-2B017621A2DF}" type="presOf" srcId="{451179B8-0CF5-48B9-89E9-5DD7BE6D46AA}" destId="{9CCF50DB-0F69-4E98-AFCB-7C48A1F17BF8}" srcOrd="0" destOrd="0" presId="urn:microsoft.com/office/officeart/2008/layout/VerticalCircleList"/>
    <dgm:cxn modelId="{0FF2BE29-8B32-4D54-A83A-36A1DE565CF6}" srcId="{0CBCECFB-AA98-439E-BDF9-32A5DA29E218}" destId="{A77342A5-3B60-4FEE-AF87-08019F368AA4}" srcOrd="5" destOrd="0" parTransId="{94562E9A-86F7-4B58-B856-8906A039F3F3}" sibTransId="{79A37728-F109-4F8B-B634-4FE45D204219}"/>
    <dgm:cxn modelId="{14365833-0E2E-4ACF-AC6D-0485D81F527A}" type="presOf" srcId="{0CBCECFB-AA98-439E-BDF9-32A5DA29E218}" destId="{71C5FA52-68D3-4FC1-AFA3-A3B00E80D193}" srcOrd="0" destOrd="0" presId="urn:microsoft.com/office/officeart/2008/layout/VerticalCircleList"/>
    <dgm:cxn modelId="{A92F203F-EF1B-45F4-8724-83C368F6F731}" srcId="{0CBCECFB-AA98-439E-BDF9-32A5DA29E218}" destId="{92A61928-1E51-4D5D-8775-3D0698D62A55}" srcOrd="4" destOrd="0" parTransId="{69801DAC-7888-4DD1-A788-0688FAFC0AA3}" sibTransId="{47A2EA57-DE58-45E7-B1A4-B91672CBE675}"/>
    <dgm:cxn modelId="{92D81962-9939-48C9-8334-4C85D432D7D1}" type="presOf" srcId="{44A27E5B-4533-4BAB-B67B-167C1AF48E86}" destId="{D44DA8BA-83CC-4DC2-AFDE-C183A7C99B4C}" srcOrd="0" destOrd="0" presId="urn:microsoft.com/office/officeart/2008/layout/VerticalCircleList"/>
    <dgm:cxn modelId="{5D1EE046-C48A-497A-B8C9-6E540FA7BA0C}" type="presOf" srcId="{92A61928-1E51-4D5D-8775-3D0698D62A55}" destId="{A8D73634-F5CD-4EF6-A810-364EB578DF01}" srcOrd="0" destOrd="0" presId="urn:microsoft.com/office/officeart/2008/layout/VerticalCircleList"/>
    <dgm:cxn modelId="{07C8D4B0-8ED1-4523-9068-0A427C06E5DF}" srcId="{0CBCECFB-AA98-439E-BDF9-32A5DA29E218}" destId="{CBBDAD28-261F-4FFB-8811-EDA767B54A81}" srcOrd="1" destOrd="0" parTransId="{B0CF3EA9-C27F-4051-BFDD-26B80C924796}" sibTransId="{628E5E89-85ED-4961-ADC7-3875B47E880B}"/>
    <dgm:cxn modelId="{F1E855E6-3067-4AC3-9CB2-5F341664AE88}" type="presOf" srcId="{1D19D306-C993-4D81-A3ED-2C9BB05DFE35}" destId="{4108B0A9-EEC8-4148-8DC5-C3456E3F5FDC}" srcOrd="0" destOrd="0" presId="urn:microsoft.com/office/officeart/2008/layout/VerticalCircleList"/>
    <dgm:cxn modelId="{306B4CEC-E479-4F0F-A835-D8A653945689}" srcId="{0CBCECFB-AA98-439E-BDF9-32A5DA29E218}" destId="{1D19D306-C993-4D81-A3ED-2C9BB05DFE35}" srcOrd="0" destOrd="0" parTransId="{60EAAFE2-9751-456C-9113-80775A90C054}" sibTransId="{35EA1C73-7803-4B20-AD6C-E730D29F122D}"/>
    <dgm:cxn modelId="{0841E1FB-B58B-4E2F-8D85-44EA45739278}" type="presOf" srcId="{CBBDAD28-261F-4FFB-8811-EDA767B54A81}" destId="{A9B54ABE-A679-4895-A90D-4D2AF5CCD20E}" srcOrd="0" destOrd="0" presId="urn:microsoft.com/office/officeart/2008/layout/VerticalCircleList"/>
    <dgm:cxn modelId="{77363EFF-036F-44F7-A4CD-189623F0B589}" srcId="{0CBCECFB-AA98-439E-BDF9-32A5DA29E218}" destId="{44A27E5B-4533-4BAB-B67B-167C1AF48E86}" srcOrd="2" destOrd="0" parTransId="{48BF59ED-DB00-4F60-9E76-6F291CDAA9A5}" sibTransId="{B6C8B282-EE35-4FAF-A1CD-44764F452FE0}"/>
    <dgm:cxn modelId="{4C63F2ED-CAB4-40D5-A54C-A4054C67EEA6}" type="presParOf" srcId="{71C5FA52-68D3-4FC1-AFA3-A3B00E80D193}" destId="{A6B7E80B-79C4-4C3D-B459-522BEBC27D8F}" srcOrd="0" destOrd="0" presId="urn:microsoft.com/office/officeart/2008/layout/VerticalCircleList"/>
    <dgm:cxn modelId="{4230CBBD-7AAD-4411-B9BD-839853F8DAB6}" type="presParOf" srcId="{A6B7E80B-79C4-4C3D-B459-522BEBC27D8F}" destId="{020AF27F-EA9A-42B0-9D6A-EEFD9FFD79C3}" srcOrd="0" destOrd="0" presId="urn:microsoft.com/office/officeart/2008/layout/VerticalCircleList"/>
    <dgm:cxn modelId="{197FF64C-8C4E-4894-B6AF-B7ECB1B29099}" type="presParOf" srcId="{A6B7E80B-79C4-4C3D-B459-522BEBC27D8F}" destId="{AD4DC853-3638-4E1B-B4C4-0E53093D3E0C}" srcOrd="1" destOrd="0" presId="urn:microsoft.com/office/officeart/2008/layout/VerticalCircleList"/>
    <dgm:cxn modelId="{399B3433-0678-4AAB-B66E-382B6E641DE9}" type="presParOf" srcId="{A6B7E80B-79C4-4C3D-B459-522BEBC27D8F}" destId="{4108B0A9-EEC8-4148-8DC5-C3456E3F5FDC}" srcOrd="2" destOrd="0" presId="urn:microsoft.com/office/officeart/2008/layout/VerticalCircleList"/>
    <dgm:cxn modelId="{D659BF5B-4481-443D-8C66-D69689ED15D0}" type="presParOf" srcId="{71C5FA52-68D3-4FC1-AFA3-A3B00E80D193}" destId="{35B3E253-D3B3-4DF4-B34B-C15E087D677B}" srcOrd="1" destOrd="0" presId="urn:microsoft.com/office/officeart/2008/layout/VerticalCircleList"/>
    <dgm:cxn modelId="{1AC56978-2E5D-426E-93B4-FF4565F24C77}" type="presParOf" srcId="{35B3E253-D3B3-4DF4-B34B-C15E087D677B}" destId="{B4DCEAB1-7A01-4D6A-B30A-C433F102DC7B}" srcOrd="0" destOrd="0" presId="urn:microsoft.com/office/officeart/2008/layout/VerticalCircleList"/>
    <dgm:cxn modelId="{71C80CB5-E3FA-42E6-82E1-C6E37D68824E}" type="presParOf" srcId="{35B3E253-D3B3-4DF4-B34B-C15E087D677B}" destId="{680D529E-58F0-4AD7-B558-3D5BDEC24596}" srcOrd="1" destOrd="0" presId="urn:microsoft.com/office/officeart/2008/layout/VerticalCircleList"/>
    <dgm:cxn modelId="{03A42D75-8082-44A4-8777-1A6B77269572}" type="presParOf" srcId="{35B3E253-D3B3-4DF4-B34B-C15E087D677B}" destId="{A9B54ABE-A679-4895-A90D-4D2AF5CCD20E}" srcOrd="2" destOrd="0" presId="urn:microsoft.com/office/officeart/2008/layout/VerticalCircleList"/>
    <dgm:cxn modelId="{D156D499-71A7-4648-B3D3-EBBF4460F6FC}" type="presParOf" srcId="{71C5FA52-68D3-4FC1-AFA3-A3B00E80D193}" destId="{3A158CDA-AA62-4CF5-A14B-01DA7F92813E}" srcOrd="2" destOrd="0" presId="urn:microsoft.com/office/officeart/2008/layout/VerticalCircleList"/>
    <dgm:cxn modelId="{17225F59-2FBB-441E-8625-6E630F9FD1AF}" type="presParOf" srcId="{3A158CDA-AA62-4CF5-A14B-01DA7F92813E}" destId="{F50102FC-594C-45D0-8702-8C92685439CB}" srcOrd="0" destOrd="0" presId="urn:microsoft.com/office/officeart/2008/layout/VerticalCircleList"/>
    <dgm:cxn modelId="{C0640F90-187A-4875-B48F-65CF19D4F6FE}" type="presParOf" srcId="{3A158CDA-AA62-4CF5-A14B-01DA7F92813E}" destId="{59C5FF65-5E54-4562-809F-06028F34729C}" srcOrd="1" destOrd="0" presId="urn:microsoft.com/office/officeart/2008/layout/VerticalCircleList"/>
    <dgm:cxn modelId="{59D7F072-D685-42C1-BCE8-249DAC1099CC}" type="presParOf" srcId="{3A158CDA-AA62-4CF5-A14B-01DA7F92813E}" destId="{D44DA8BA-83CC-4DC2-AFDE-C183A7C99B4C}" srcOrd="2" destOrd="0" presId="urn:microsoft.com/office/officeart/2008/layout/VerticalCircleList"/>
    <dgm:cxn modelId="{7EE9F5FB-C59E-4018-9ECD-D6FDE1D42EF8}" type="presParOf" srcId="{71C5FA52-68D3-4FC1-AFA3-A3B00E80D193}" destId="{B57BEA69-36B9-46D5-9D92-23EDD1D526E0}" srcOrd="3" destOrd="0" presId="urn:microsoft.com/office/officeart/2008/layout/VerticalCircleList"/>
    <dgm:cxn modelId="{EE586007-EF83-4821-A78E-C16A7A9F50C9}" type="presParOf" srcId="{B57BEA69-36B9-46D5-9D92-23EDD1D526E0}" destId="{C9682F1B-FE7C-4EE7-A83D-729FB9F6133D}" srcOrd="0" destOrd="0" presId="urn:microsoft.com/office/officeart/2008/layout/VerticalCircleList"/>
    <dgm:cxn modelId="{0E036D1E-ED2B-459A-9F5F-73F2637601BE}" type="presParOf" srcId="{B57BEA69-36B9-46D5-9D92-23EDD1D526E0}" destId="{DF60A36A-87F6-443E-8FB4-2A595725D2C6}" srcOrd="1" destOrd="0" presId="urn:microsoft.com/office/officeart/2008/layout/VerticalCircleList"/>
    <dgm:cxn modelId="{EE5C709C-2E59-4B1F-AFE3-3BC302A25AD0}" type="presParOf" srcId="{B57BEA69-36B9-46D5-9D92-23EDD1D526E0}" destId="{9CCF50DB-0F69-4E98-AFCB-7C48A1F17BF8}" srcOrd="2" destOrd="0" presId="urn:microsoft.com/office/officeart/2008/layout/VerticalCircleList"/>
    <dgm:cxn modelId="{D2F9E962-113F-4775-BDA0-B99D2B3F1B5A}" type="presParOf" srcId="{71C5FA52-68D3-4FC1-AFA3-A3B00E80D193}" destId="{1DBEC50B-8F24-4DBC-A736-CCCAD2602192}" srcOrd="4" destOrd="0" presId="urn:microsoft.com/office/officeart/2008/layout/VerticalCircleList"/>
    <dgm:cxn modelId="{4BDC38C5-E4CB-40C2-8C7B-8F6B6D14041A}" type="presParOf" srcId="{1DBEC50B-8F24-4DBC-A736-CCCAD2602192}" destId="{ABA82282-D631-4A6A-948E-89EF45B05919}" srcOrd="0" destOrd="0" presId="urn:microsoft.com/office/officeart/2008/layout/VerticalCircleList"/>
    <dgm:cxn modelId="{9B4C2BE5-F03F-4B04-97F4-FF34557C6ED4}" type="presParOf" srcId="{1DBEC50B-8F24-4DBC-A736-CCCAD2602192}" destId="{A4CB2D7B-C23F-420C-8435-200C3393DF9F}" srcOrd="1" destOrd="0" presId="urn:microsoft.com/office/officeart/2008/layout/VerticalCircleList"/>
    <dgm:cxn modelId="{430ACB5D-C9BA-46E9-AE6A-D74B07942A0E}" type="presParOf" srcId="{1DBEC50B-8F24-4DBC-A736-CCCAD2602192}" destId="{A8D73634-F5CD-4EF6-A810-364EB578DF01}" srcOrd="2" destOrd="0" presId="urn:microsoft.com/office/officeart/2008/layout/VerticalCircleList"/>
    <dgm:cxn modelId="{E2C0236E-FB47-4C74-9F15-DAB39A3A2A2F}" type="presParOf" srcId="{71C5FA52-68D3-4FC1-AFA3-A3B00E80D193}" destId="{91C7F1CE-32F6-450F-85A3-16E91269D4CF}" srcOrd="5" destOrd="0" presId="urn:microsoft.com/office/officeart/2008/layout/VerticalCircleList"/>
    <dgm:cxn modelId="{E5B971FE-27E2-4AF2-953F-F4C535938047}" type="presParOf" srcId="{91C7F1CE-32F6-450F-85A3-16E91269D4CF}" destId="{5C9C541A-FCBA-4F05-8ECC-A9D7AB2E21FA}" srcOrd="0" destOrd="0" presId="urn:microsoft.com/office/officeart/2008/layout/VerticalCircleList"/>
    <dgm:cxn modelId="{92575F1A-4C39-4867-977A-6D20BE29A850}" type="presParOf" srcId="{91C7F1CE-32F6-450F-85A3-16E91269D4CF}" destId="{BD7FBE9E-C6E9-4396-874F-87EE43ABA123}" srcOrd="1" destOrd="0" presId="urn:microsoft.com/office/officeart/2008/layout/VerticalCircleList"/>
    <dgm:cxn modelId="{F7873430-90C8-4214-938E-B4D54BF5961A}" type="presParOf" srcId="{91C7F1CE-32F6-450F-85A3-16E91269D4CF}" destId="{50AB18EF-3810-4450-9AC1-917E2CE6AEC8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A84223-6244-48DD-A283-600B97BEBE70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DADE374B-7987-4134-8AEE-F87D4D42D359}">
      <dgm:prSet/>
      <dgm:spPr/>
      <dgm:t>
        <a:bodyPr/>
        <a:lstStyle/>
        <a:p>
          <a:r>
            <a:rPr lang="en-US" b="0" i="0"/>
            <a:t>Awareness</a:t>
          </a:r>
          <a:endParaRPr lang="en-US"/>
        </a:p>
      </dgm:t>
    </dgm:pt>
    <dgm:pt modelId="{B25573E7-3D1F-44D0-8025-2A72718DA254}" type="parTrans" cxnId="{ACD213FD-FE23-4A98-B345-79D8B28F5134}">
      <dgm:prSet/>
      <dgm:spPr/>
      <dgm:t>
        <a:bodyPr/>
        <a:lstStyle/>
        <a:p>
          <a:endParaRPr lang="en-US"/>
        </a:p>
      </dgm:t>
    </dgm:pt>
    <dgm:pt modelId="{6C246BD5-A8B3-493C-BB52-FEFFD7D7256C}" type="sibTrans" cxnId="{ACD213FD-FE23-4A98-B345-79D8B28F5134}">
      <dgm:prSet/>
      <dgm:spPr/>
      <dgm:t>
        <a:bodyPr/>
        <a:lstStyle/>
        <a:p>
          <a:endParaRPr lang="en-US"/>
        </a:p>
      </dgm:t>
    </dgm:pt>
    <dgm:pt modelId="{4D954CBB-07B8-42E9-AB5F-D08BC4CF68B8}">
      <dgm:prSet/>
      <dgm:spPr/>
      <dgm:t>
        <a:bodyPr/>
        <a:lstStyle/>
        <a:p>
          <a:r>
            <a:rPr lang="en-US" b="0" i="0"/>
            <a:t>Search</a:t>
          </a:r>
          <a:endParaRPr lang="en-US"/>
        </a:p>
      </dgm:t>
    </dgm:pt>
    <dgm:pt modelId="{F9AEF9D5-408D-4367-82C7-37230205FE1B}" type="parTrans" cxnId="{206B5D46-E532-462C-BF49-A338F094CCC7}">
      <dgm:prSet/>
      <dgm:spPr/>
      <dgm:t>
        <a:bodyPr/>
        <a:lstStyle/>
        <a:p>
          <a:endParaRPr lang="en-US"/>
        </a:p>
      </dgm:t>
    </dgm:pt>
    <dgm:pt modelId="{BC58086D-61FE-4C59-9B43-E8F82D2D059E}" type="sibTrans" cxnId="{206B5D46-E532-462C-BF49-A338F094CCC7}">
      <dgm:prSet/>
      <dgm:spPr/>
      <dgm:t>
        <a:bodyPr/>
        <a:lstStyle/>
        <a:p>
          <a:endParaRPr lang="en-US"/>
        </a:p>
      </dgm:t>
    </dgm:pt>
    <dgm:pt modelId="{41FE49C8-1C6E-4161-B7B3-32F1406749AC}">
      <dgm:prSet/>
      <dgm:spPr/>
      <dgm:t>
        <a:bodyPr/>
        <a:lstStyle/>
        <a:p>
          <a:r>
            <a:rPr lang="en-US" b="0" i="0"/>
            <a:t>Convince</a:t>
          </a:r>
          <a:endParaRPr lang="en-US"/>
        </a:p>
      </dgm:t>
    </dgm:pt>
    <dgm:pt modelId="{4B05223E-DEAF-4F6C-9876-CF50CD6FA6CD}" type="parTrans" cxnId="{C4C88BD9-B9ED-4FDF-8EFA-281603405556}">
      <dgm:prSet/>
      <dgm:spPr/>
      <dgm:t>
        <a:bodyPr/>
        <a:lstStyle/>
        <a:p>
          <a:endParaRPr lang="en-US"/>
        </a:p>
      </dgm:t>
    </dgm:pt>
    <dgm:pt modelId="{B6EFFB5C-6AEC-475E-90D6-FE6709543922}" type="sibTrans" cxnId="{C4C88BD9-B9ED-4FDF-8EFA-281603405556}">
      <dgm:prSet/>
      <dgm:spPr/>
      <dgm:t>
        <a:bodyPr/>
        <a:lstStyle/>
        <a:p>
          <a:endParaRPr lang="en-US"/>
        </a:p>
      </dgm:t>
    </dgm:pt>
    <dgm:pt modelId="{628BAE99-18CC-4EE7-89BF-5FEB5BCA1F3D}">
      <dgm:prSet/>
      <dgm:spPr/>
      <dgm:t>
        <a:bodyPr/>
        <a:lstStyle/>
        <a:p>
          <a:r>
            <a:rPr lang="en-US" b="0" i="0"/>
            <a:t>Purchase</a:t>
          </a:r>
          <a:endParaRPr lang="en-US"/>
        </a:p>
      </dgm:t>
    </dgm:pt>
    <dgm:pt modelId="{0B7DD865-9308-420E-BD1D-EFB5DFCA831C}" type="parTrans" cxnId="{72890555-BD83-4150-B2A8-76544393E815}">
      <dgm:prSet/>
      <dgm:spPr/>
      <dgm:t>
        <a:bodyPr/>
        <a:lstStyle/>
        <a:p>
          <a:endParaRPr lang="en-US"/>
        </a:p>
      </dgm:t>
    </dgm:pt>
    <dgm:pt modelId="{27901173-D541-4A22-80E0-E2587CCCC76A}" type="sibTrans" cxnId="{72890555-BD83-4150-B2A8-76544393E815}">
      <dgm:prSet/>
      <dgm:spPr/>
      <dgm:t>
        <a:bodyPr/>
        <a:lstStyle/>
        <a:p>
          <a:endParaRPr lang="en-US"/>
        </a:p>
      </dgm:t>
    </dgm:pt>
    <dgm:pt modelId="{EB5175E0-971A-4694-916C-7624B2EF9675}">
      <dgm:prSet/>
      <dgm:spPr/>
      <dgm:t>
        <a:bodyPr/>
        <a:lstStyle/>
        <a:p>
          <a:r>
            <a:rPr lang="en-US" b="0" i="0"/>
            <a:t>Recommend</a:t>
          </a:r>
          <a:endParaRPr lang="en-US"/>
        </a:p>
      </dgm:t>
    </dgm:pt>
    <dgm:pt modelId="{1C9EAD26-D381-486F-A8E5-AA2CA054318C}" type="parTrans" cxnId="{75F964C8-3DDE-49A3-BC58-6EEFA7ED3CA2}">
      <dgm:prSet/>
      <dgm:spPr/>
      <dgm:t>
        <a:bodyPr/>
        <a:lstStyle/>
        <a:p>
          <a:endParaRPr lang="en-US"/>
        </a:p>
      </dgm:t>
    </dgm:pt>
    <dgm:pt modelId="{6E5CA612-5D11-4879-A6D9-0BB78C0265AF}" type="sibTrans" cxnId="{75F964C8-3DDE-49A3-BC58-6EEFA7ED3CA2}">
      <dgm:prSet/>
      <dgm:spPr/>
      <dgm:t>
        <a:bodyPr/>
        <a:lstStyle/>
        <a:p>
          <a:endParaRPr lang="en-US"/>
        </a:p>
      </dgm:t>
    </dgm:pt>
    <dgm:pt modelId="{6968B004-B90D-4C99-A206-EE235F428ED7}" type="pres">
      <dgm:prSet presAssocID="{7EA84223-6244-48DD-A283-600B97BEBE70}" presName="CompostProcess" presStyleCnt="0">
        <dgm:presLayoutVars>
          <dgm:dir/>
          <dgm:resizeHandles val="exact"/>
        </dgm:presLayoutVars>
      </dgm:prSet>
      <dgm:spPr/>
    </dgm:pt>
    <dgm:pt modelId="{9984B74C-1346-4829-B647-8BF78ECC0936}" type="pres">
      <dgm:prSet presAssocID="{7EA84223-6244-48DD-A283-600B97BEBE70}" presName="arrow" presStyleLbl="bgShp" presStyleIdx="0" presStyleCnt="1"/>
      <dgm:spPr/>
    </dgm:pt>
    <dgm:pt modelId="{A3AB08FD-8F95-406F-94E8-8C58024F32EE}" type="pres">
      <dgm:prSet presAssocID="{7EA84223-6244-48DD-A283-600B97BEBE70}" presName="linearProcess" presStyleCnt="0"/>
      <dgm:spPr/>
    </dgm:pt>
    <dgm:pt modelId="{AD8C5F4C-58FD-47DA-A0A0-6272493B604C}" type="pres">
      <dgm:prSet presAssocID="{DADE374B-7987-4134-8AEE-F87D4D42D359}" presName="textNode" presStyleLbl="node1" presStyleIdx="0" presStyleCnt="5">
        <dgm:presLayoutVars>
          <dgm:bulletEnabled val="1"/>
        </dgm:presLayoutVars>
      </dgm:prSet>
      <dgm:spPr/>
    </dgm:pt>
    <dgm:pt modelId="{BD7E3BC8-57E8-466E-8C01-E16E690CFF89}" type="pres">
      <dgm:prSet presAssocID="{6C246BD5-A8B3-493C-BB52-FEFFD7D7256C}" presName="sibTrans" presStyleCnt="0"/>
      <dgm:spPr/>
    </dgm:pt>
    <dgm:pt modelId="{47446C80-FDDA-4D02-8C25-07552497B223}" type="pres">
      <dgm:prSet presAssocID="{4D954CBB-07B8-42E9-AB5F-D08BC4CF68B8}" presName="textNode" presStyleLbl="node1" presStyleIdx="1" presStyleCnt="5">
        <dgm:presLayoutVars>
          <dgm:bulletEnabled val="1"/>
        </dgm:presLayoutVars>
      </dgm:prSet>
      <dgm:spPr/>
    </dgm:pt>
    <dgm:pt modelId="{96B3FCB4-1486-4A44-9A7E-750569FE7DBB}" type="pres">
      <dgm:prSet presAssocID="{BC58086D-61FE-4C59-9B43-E8F82D2D059E}" presName="sibTrans" presStyleCnt="0"/>
      <dgm:spPr/>
    </dgm:pt>
    <dgm:pt modelId="{9FF2149D-055C-4A6C-83EE-A5F81B39CA69}" type="pres">
      <dgm:prSet presAssocID="{41FE49C8-1C6E-4161-B7B3-32F1406749AC}" presName="textNode" presStyleLbl="node1" presStyleIdx="2" presStyleCnt="5">
        <dgm:presLayoutVars>
          <dgm:bulletEnabled val="1"/>
        </dgm:presLayoutVars>
      </dgm:prSet>
      <dgm:spPr/>
    </dgm:pt>
    <dgm:pt modelId="{88906D32-A092-4428-834D-C9E31038F60F}" type="pres">
      <dgm:prSet presAssocID="{B6EFFB5C-6AEC-475E-90D6-FE6709543922}" presName="sibTrans" presStyleCnt="0"/>
      <dgm:spPr/>
    </dgm:pt>
    <dgm:pt modelId="{EBA984FA-C24F-4EF0-ADDE-85EAB4541F2D}" type="pres">
      <dgm:prSet presAssocID="{628BAE99-18CC-4EE7-89BF-5FEB5BCA1F3D}" presName="textNode" presStyleLbl="node1" presStyleIdx="3" presStyleCnt="5">
        <dgm:presLayoutVars>
          <dgm:bulletEnabled val="1"/>
        </dgm:presLayoutVars>
      </dgm:prSet>
      <dgm:spPr/>
    </dgm:pt>
    <dgm:pt modelId="{0FAB9B50-F146-4A1E-A42D-30EAC1EDE88F}" type="pres">
      <dgm:prSet presAssocID="{27901173-D541-4A22-80E0-E2587CCCC76A}" presName="sibTrans" presStyleCnt="0"/>
      <dgm:spPr/>
    </dgm:pt>
    <dgm:pt modelId="{F002259B-8CE8-47F7-82D5-B384651CBB4A}" type="pres">
      <dgm:prSet presAssocID="{EB5175E0-971A-4694-916C-7624B2EF9675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03837606-1C0E-4A8F-8D63-BC1D0660D2E6}" type="presOf" srcId="{DADE374B-7987-4134-8AEE-F87D4D42D359}" destId="{AD8C5F4C-58FD-47DA-A0A0-6272493B604C}" srcOrd="0" destOrd="0" presId="urn:microsoft.com/office/officeart/2005/8/layout/hProcess9"/>
    <dgm:cxn modelId="{F3985126-1A54-4751-A661-6F19DABF566B}" type="presOf" srcId="{EB5175E0-971A-4694-916C-7624B2EF9675}" destId="{F002259B-8CE8-47F7-82D5-B384651CBB4A}" srcOrd="0" destOrd="0" presId="urn:microsoft.com/office/officeart/2005/8/layout/hProcess9"/>
    <dgm:cxn modelId="{10D62229-64AB-4979-8743-8BAAB31DCDBF}" type="presOf" srcId="{7EA84223-6244-48DD-A283-600B97BEBE70}" destId="{6968B004-B90D-4C99-A206-EE235F428ED7}" srcOrd="0" destOrd="0" presId="urn:microsoft.com/office/officeart/2005/8/layout/hProcess9"/>
    <dgm:cxn modelId="{206B5D46-E532-462C-BF49-A338F094CCC7}" srcId="{7EA84223-6244-48DD-A283-600B97BEBE70}" destId="{4D954CBB-07B8-42E9-AB5F-D08BC4CF68B8}" srcOrd="1" destOrd="0" parTransId="{F9AEF9D5-408D-4367-82C7-37230205FE1B}" sibTransId="{BC58086D-61FE-4C59-9B43-E8F82D2D059E}"/>
    <dgm:cxn modelId="{72890555-BD83-4150-B2A8-76544393E815}" srcId="{7EA84223-6244-48DD-A283-600B97BEBE70}" destId="{628BAE99-18CC-4EE7-89BF-5FEB5BCA1F3D}" srcOrd="3" destOrd="0" parTransId="{0B7DD865-9308-420E-BD1D-EFB5DFCA831C}" sibTransId="{27901173-D541-4A22-80E0-E2587CCCC76A}"/>
    <dgm:cxn modelId="{E65887A4-65D9-4D45-A9FB-085FF0B1F73E}" type="presOf" srcId="{628BAE99-18CC-4EE7-89BF-5FEB5BCA1F3D}" destId="{EBA984FA-C24F-4EF0-ADDE-85EAB4541F2D}" srcOrd="0" destOrd="0" presId="urn:microsoft.com/office/officeart/2005/8/layout/hProcess9"/>
    <dgm:cxn modelId="{C75E97B5-7A0E-4DC9-B66C-BC837C995540}" type="presOf" srcId="{4D954CBB-07B8-42E9-AB5F-D08BC4CF68B8}" destId="{47446C80-FDDA-4D02-8C25-07552497B223}" srcOrd="0" destOrd="0" presId="urn:microsoft.com/office/officeart/2005/8/layout/hProcess9"/>
    <dgm:cxn modelId="{75F964C8-3DDE-49A3-BC58-6EEFA7ED3CA2}" srcId="{7EA84223-6244-48DD-A283-600B97BEBE70}" destId="{EB5175E0-971A-4694-916C-7624B2EF9675}" srcOrd="4" destOrd="0" parTransId="{1C9EAD26-D381-486F-A8E5-AA2CA054318C}" sibTransId="{6E5CA612-5D11-4879-A6D9-0BB78C0265AF}"/>
    <dgm:cxn modelId="{C4C88BD9-B9ED-4FDF-8EFA-281603405556}" srcId="{7EA84223-6244-48DD-A283-600B97BEBE70}" destId="{41FE49C8-1C6E-4161-B7B3-32F1406749AC}" srcOrd="2" destOrd="0" parTransId="{4B05223E-DEAF-4F6C-9876-CF50CD6FA6CD}" sibTransId="{B6EFFB5C-6AEC-475E-90D6-FE6709543922}"/>
    <dgm:cxn modelId="{ACD213FD-FE23-4A98-B345-79D8B28F5134}" srcId="{7EA84223-6244-48DD-A283-600B97BEBE70}" destId="{DADE374B-7987-4134-8AEE-F87D4D42D359}" srcOrd="0" destOrd="0" parTransId="{B25573E7-3D1F-44D0-8025-2A72718DA254}" sibTransId="{6C246BD5-A8B3-493C-BB52-FEFFD7D7256C}"/>
    <dgm:cxn modelId="{385503FF-4CFC-484F-8914-1A916A78E6CC}" type="presOf" srcId="{41FE49C8-1C6E-4161-B7B3-32F1406749AC}" destId="{9FF2149D-055C-4A6C-83EE-A5F81B39CA69}" srcOrd="0" destOrd="0" presId="urn:microsoft.com/office/officeart/2005/8/layout/hProcess9"/>
    <dgm:cxn modelId="{BCCA0A35-2C9F-4B41-8C6C-280B06D8957E}" type="presParOf" srcId="{6968B004-B90D-4C99-A206-EE235F428ED7}" destId="{9984B74C-1346-4829-B647-8BF78ECC0936}" srcOrd="0" destOrd="0" presId="urn:microsoft.com/office/officeart/2005/8/layout/hProcess9"/>
    <dgm:cxn modelId="{3AF0F15B-E611-47DD-96B1-1D4251563B06}" type="presParOf" srcId="{6968B004-B90D-4C99-A206-EE235F428ED7}" destId="{A3AB08FD-8F95-406F-94E8-8C58024F32EE}" srcOrd="1" destOrd="0" presId="urn:microsoft.com/office/officeart/2005/8/layout/hProcess9"/>
    <dgm:cxn modelId="{4884D8C0-2B00-4C1B-AEC5-12C8A3A01159}" type="presParOf" srcId="{A3AB08FD-8F95-406F-94E8-8C58024F32EE}" destId="{AD8C5F4C-58FD-47DA-A0A0-6272493B604C}" srcOrd="0" destOrd="0" presId="urn:microsoft.com/office/officeart/2005/8/layout/hProcess9"/>
    <dgm:cxn modelId="{EE8A9268-FBE9-4F68-A0E5-BC4CA5FE359D}" type="presParOf" srcId="{A3AB08FD-8F95-406F-94E8-8C58024F32EE}" destId="{BD7E3BC8-57E8-466E-8C01-E16E690CFF89}" srcOrd="1" destOrd="0" presId="urn:microsoft.com/office/officeart/2005/8/layout/hProcess9"/>
    <dgm:cxn modelId="{DB3A26FD-6597-4F21-8D82-5BF1182360A9}" type="presParOf" srcId="{A3AB08FD-8F95-406F-94E8-8C58024F32EE}" destId="{47446C80-FDDA-4D02-8C25-07552497B223}" srcOrd="2" destOrd="0" presId="urn:microsoft.com/office/officeart/2005/8/layout/hProcess9"/>
    <dgm:cxn modelId="{CD386F7A-0AF7-4B2B-B51A-38B8F24352FE}" type="presParOf" srcId="{A3AB08FD-8F95-406F-94E8-8C58024F32EE}" destId="{96B3FCB4-1486-4A44-9A7E-750569FE7DBB}" srcOrd="3" destOrd="0" presId="urn:microsoft.com/office/officeart/2005/8/layout/hProcess9"/>
    <dgm:cxn modelId="{AE7C649D-2805-404F-B80A-A8F6A958BDED}" type="presParOf" srcId="{A3AB08FD-8F95-406F-94E8-8C58024F32EE}" destId="{9FF2149D-055C-4A6C-83EE-A5F81B39CA69}" srcOrd="4" destOrd="0" presId="urn:microsoft.com/office/officeart/2005/8/layout/hProcess9"/>
    <dgm:cxn modelId="{685571B8-FC55-430B-A65B-29AD42483B83}" type="presParOf" srcId="{A3AB08FD-8F95-406F-94E8-8C58024F32EE}" destId="{88906D32-A092-4428-834D-C9E31038F60F}" srcOrd="5" destOrd="0" presId="urn:microsoft.com/office/officeart/2005/8/layout/hProcess9"/>
    <dgm:cxn modelId="{37047447-F0B1-46AC-AC42-DCE8BBBE9AD6}" type="presParOf" srcId="{A3AB08FD-8F95-406F-94E8-8C58024F32EE}" destId="{EBA984FA-C24F-4EF0-ADDE-85EAB4541F2D}" srcOrd="6" destOrd="0" presId="urn:microsoft.com/office/officeart/2005/8/layout/hProcess9"/>
    <dgm:cxn modelId="{EFF05CC8-A79B-4D45-9505-CF8EB9175E8D}" type="presParOf" srcId="{A3AB08FD-8F95-406F-94E8-8C58024F32EE}" destId="{0FAB9B50-F146-4A1E-A42D-30EAC1EDE88F}" srcOrd="7" destOrd="0" presId="urn:microsoft.com/office/officeart/2005/8/layout/hProcess9"/>
    <dgm:cxn modelId="{FE4CF89E-82B4-45BC-9166-AC317699F119}" type="presParOf" srcId="{A3AB08FD-8F95-406F-94E8-8C58024F32EE}" destId="{F002259B-8CE8-47F7-82D5-B384651CBB4A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C6DCDC-A1AC-4C07-834F-D119741682AE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712B14A0-D7C5-4BCB-82FF-5BC4F290E7D7}">
      <dgm:prSet/>
      <dgm:spPr/>
      <dgm:t>
        <a:bodyPr/>
        <a:lstStyle/>
        <a:p>
          <a:r>
            <a:rPr lang="en-US" b="0" i="0" dirty="0" err="1"/>
            <a:t>Strategi</a:t>
          </a:r>
          <a:endParaRPr lang="en-US" dirty="0"/>
        </a:p>
      </dgm:t>
    </dgm:pt>
    <dgm:pt modelId="{109F2EA2-2510-4257-885C-2F2A488457A8}" type="parTrans" cxnId="{F6FB5DA7-97DE-4F44-826F-3F26CBB09F53}">
      <dgm:prSet/>
      <dgm:spPr/>
      <dgm:t>
        <a:bodyPr/>
        <a:lstStyle/>
        <a:p>
          <a:endParaRPr lang="en-US"/>
        </a:p>
      </dgm:t>
    </dgm:pt>
    <dgm:pt modelId="{DAE8C540-DADE-44B9-96C2-4DDFB4FB7A7E}" type="sibTrans" cxnId="{F6FB5DA7-97DE-4F44-826F-3F26CBB09F53}">
      <dgm:prSet/>
      <dgm:spPr/>
      <dgm:t>
        <a:bodyPr/>
        <a:lstStyle/>
        <a:p>
          <a:endParaRPr lang="en-US"/>
        </a:p>
      </dgm:t>
    </dgm:pt>
    <dgm:pt modelId="{23F3E8E1-B3AF-440E-8038-A75ECD2C74C2}">
      <dgm:prSet/>
      <dgm:spPr/>
      <dgm:t>
        <a:bodyPr/>
        <a:lstStyle/>
        <a:p>
          <a:r>
            <a:rPr lang="en-US" b="0" i="0"/>
            <a:t>Lebih besar, rencana keseluruhan yang bisa terdiri dari beberapa taktik.</a:t>
          </a:r>
          <a:endParaRPr lang="en-US"/>
        </a:p>
      </dgm:t>
    </dgm:pt>
    <dgm:pt modelId="{26890AA6-AD28-472D-BDA6-1A62EE6DBECC}" type="parTrans" cxnId="{4FE03448-0145-4215-9D35-DA1365E32D9A}">
      <dgm:prSet/>
      <dgm:spPr/>
      <dgm:t>
        <a:bodyPr/>
        <a:lstStyle/>
        <a:p>
          <a:endParaRPr lang="en-US"/>
        </a:p>
      </dgm:t>
    </dgm:pt>
    <dgm:pt modelId="{48D53846-F4E7-4D71-BDB4-2FBCBC0429C9}" type="sibTrans" cxnId="{4FE03448-0145-4215-9D35-DA1365E32D9A}">
      <dgm:prSet/>
      <dgm:spPr/>
      <dgm:t>
        <a:bodyPr/>
        <a:lstStyle/>
        <a:p>
          <a:endParaRPr lang="en-US"/>
        </a:p>
      </dgm:t>
    </dgm:pt>
    <dgm:pt modelId="{759DAFD4-E96A-46CC-AE51-FD42D224B63E}">
      <dgm:prSet/>
      <dgm:spPr/>
      <dgm:t>
        <a:bodyPr/>
        <a:lstStyle/>
        <a:p>
          <a:r>
            <a:rPr lang="en-US" b="0" i="0"/>
            <a:t>Seiring waktu, jangka waktu yang lama, berorientasi pada masa depan.</a:t>
          </a:r>
          <a:endParaRPr lang="en-US"/>
        </a:p>
      </dgm:t>
    </dgm:pt>
    <dgm:pt modelId="{B32D4187-01DB-4E53-9BE4-F4DE0FBE2B02}" type="parTrans" cxnId="{993878E8-30F4-4710-AEA9-C55AE4FAE0CA}">
      <dgm:prSet/>
      <dgm:spPr/>
      <dgm:t>
        <a:bodyPr/>
        <a:lstStyle/>
        <a:p>
          <a:endParaRPr lang="en-US"/>
        </a:p>
      </dgm:t>
    </dgm:pt>
    <dgm:pt modelId="{9A3A29EB-23A4-428F-8025-26E2F0C79E28}" type="sibTrans" cxnId="{993878E8-30F4-4710-AEA9-C55AE4FAE0CA}">
      <dgm:prSet/>
      <dgm:spPr/>
      <dgm:t>
        <a:bodyPr/>
        <a:lstStyle/>
        <a:p>
          <a:endParaRPr lang="en-US"/>
        </a:p>
      </dgm:t>
    </dgm:pt>
    <dgm:pt modelId="{FC47807D-68FC-4B2B-AA2D-F6C34FB94AC5}" type="pres">
      <dgm:prSet presAssocID="{EAC6DCDC-A1AC-4C07-834F-D119741682AE}" presName="linear" presStyleCnt="0">
        <dgm:presLayoutVars>
          <dgm:animLvl val="lvl"/>
          <dgm:resizeHandles val="exact"/>
        </dgm:presLayoutVars>
      </dgm:prSet>
      <dgm:spPr/>
    </dgm:pt>
    <dgm:pt modelId="{FD38F7BC-B180-48DA-8792-413C4A27A40F}" type="pres">
      <dgm:prSet presAssocID="{712B14A0-D7C5-4BCB-82FF-5BC4F290E7D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549BD96-6995-46F5-9296-C8DFEF2A5F9A}" type="pres">
      <dgm:prSet presAssocID="{712B14A0-D7C5-4BCB-82FF-5BC4F290E7D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A3EB963-6A6E-4091-A2B1-6B55AFE9A8AF}" type="presOf" srcId="{EAC6DCDC-A1AC-4C07-834F-D119741682AE}" destId="{FC47807D-68FC-4B2B-AA2D-F6C34FB94AC5}" srcOrd="0" destOrd="0" presId="urn:microsoft.com/office/officeart/2005/8/layout/vList2"/>
    <dgm:cxn modelId="{4FE03448-0145-4215-9D35-DA1365E32D9A}" srcId="{712B14A0-D7C5-4BCB-82FF-5BC4F290E7D7}" destId="{23F3E8E1-B3AF-440E-8038-A75ECD2C74C2}" srcOrd="0" destOrd="0" parTransId="{26890AA6-AD28-472D-BDA6-1A62EE6DBECC}" sibTransId="{48D53846-F4E7-4D71-BDB4-2FBCBC0429C9}"/>
    <dgm:cxn modelId="{52E51E84-441F-4463-BED4-155C4C8E1CF4}" type="presOf" srcId="{759DAFD4-E96A-46CC-AE51-FD42D224B63E}" destId="{7549BD96-6995-46F5-9296-C8DFEF2A5F9A}" srcOrd="0" destOrd="1" presId="urn:microsoft.com/office/officeart/2005/8/layout/vList2"/>
    <dgm:cxn modelId="{E2D9349D-FD70-449D-A032-45DBB0A3AE79}" type="presOf" srcId="{712B14A0-D7C5-4BCB-82FF-5BC4F290E7D7}" destId="{FD38F7BC-B180-48DA-8792-413C4A27A40F}" srcOrd="0" destOrd="0" presId="urn:microsoft.com/office/officeart/2005/8/layout/vList2"/>
    <dgm:cxn modelId="{F6FB5DA7-97DE-4F44-826F-3F26CBB09F53}" srcId="{EAC6DCDC-A1AC-4C07-834F-D119741682AE}" destId="{712B14A0-D7C5-4BCB-82FF-5BC4F290E7D7}" srcOrd="0" destOrd="0" parTransId="{109F2EA2-2510-4257-885C-2F2A488457A8}" sibTransId="{DAE8C540-DADE-44B9-96C2-4DDFB4FB7A7E}"/>
    <dgm:cxn modelId="{E0C27CE3-2958-4187-932B-4A246940832E}" type="presOf" srcId="{23F3E8E1-B3AF-440E-8038-A75ECD2C74C2}" destId="{7549BD96-6995-46F5-9296-C8DFEF2A5F9A}" srcOrd="0" destOrd="0" presId="urn:microsoft.com/office/officeart/2005/8/layout/vList2"/>
    <dgm:cxn modelId="{993878E8-30F4-4710-AEA9-C55AE4FAE0CA}" srcId="{712B14A0-D7C5-4BCB-82FF-5BC4F290E7D7}" destId="{759DAFD4-E96A-46CC-AE51-FD42D224B63E}" srcOrd="1" destOrd="0" parTransId="{B32D4187-01DB-4E53-9BE4-F4DE0FBE2B02}" sibTransId="{9A3A29EB-23A4-428F-8025-26E2F0C79E28}"/>
    <dgm:cxn modelId="{5495E839-A231-47F8-9387-84F1AC67C2E1}" type="presParOf" srcId="{FC47807D-68FC-4B2B-AA2D-F6C34FB94AC5}" destId="{FD38F7BC-B180-48DA-8792-413C4A27A40F}" srcOrd="0" destOrd="0" presId="urn:microsoft.com/office/officeart/2005/8/layout/vList2"/>
    <dgm:cxn modelId="{398AD80E-2CDB-4636-A55C-CE7C07535BFE}" type="presParOf" srcId="{FC47807D-68FC-4B2B-AA2D-F6C34FB94AC5}" destId="{7549BD96-6995-46F5-9296-C8DFEF2A5F9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CCD928-EB8C-4380-9E85-32271E9CB10B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34B5D383-0A18-4388-952F-40EC1C9CF9C8}">
      <dgm:prSet/>
      <dgm:spPr/>
      <dgm:t>
        <a:bodyPr/>
        <a:lstStyle/>
        <a:p>
          <a:r>
            <a:rPr lang="en-US" b="0" i="0"/>
            <a:t>Taktik</a:t>
          </a:r>
          <a:endParaRPr lang="en-US"/>
        </a:p>
      </dgm:t>
    </dgm:pt>
    <dgm:pt modelId="{42DAB808-C8CC-4332-BABB-BD10DE0E5680}" type="parTrans" cxnId="{9F83A194-6630-4EFB-8B1F-1C0D242C4513}">
      <dgm:prSet/>
      <dgm:spPr/>
      <dgm:t>
        <a:bodyPr/>
        <a:lstStyle/>
        <a:p>
          <a:endParaRPr lang="en-US"/>
        </a:p>
      </dgm:t>
    </dgm:pt>
    <dgm:pt modelId="{051BFF4A-CB55-4C0B-A545-85147D03DBEE}" type="sibTrans" cxnId="{9F83A194-6630-4EFB-8B1F-1C0D242C4513}">
      <dgm:prSet/>
      <dgm:spPr/>
      <dgm:t>
        <a:bodyPr/>
        <a:lstStyle/>
        <a:p>
          <a:endParaRPr lang="en-US"/>
        </a:p>
      </dgm:t>
    </dgm:pt>
    <dgm:pt modelId="{6A78F07B-9536-4061-BB10-B466ED01E70D}">
      <dgm:prSet/>
      <dgm:spPr/>
      <dgm:t>
        <a:bodyPr/>
        <a:lstStyle/>
        <a:p>
          <a:r>
            <a:rPr lang="en-US" b="0" i="0"/>
            <a:t>Rencana, tugas, atau prosedur yang dapat dilakukan; Mungkin menjadi bagian dari strategi yang lebih besar.</a:t>
          </a:r>
          <a:endParaRPr lang="en-US"/>
        </a:p>
      </dgm:t>
    </dgm:pt>
    <dgm:pt modelId="{8D245562-4D43-4661-B114-3F7D2970761D}" type="parTrans" cxnId="{D920C3A1-4AC8-4CEF-BBBE-BBA05DC9B68B}">
      <dgm:prSet/>
      <dgm:spPr/>
      <dgm:t>
        <a:bodyPr/>
        <a:lstStyle/>
        <a:p>
          <a:endParaRPr lang="en-US"/>
        </a:p>
      </dgm:t>
    </dgm:pt>
    <dgm:pt modelId="{D9D3523E-5C40-483C-89A4-87871DFF42E5}" type="sibTrans" cxnId="{D920C3A1-4AC8-4CEF-BBBE-BBA05DC9B68B}">
      <dgm:prSet/>
      <dgm:spPr/>
      <dgm:t>
        <a:bodyPr/>
        <a:lstStyle/>
        <a:p>
          <a:endParaRPr lang="en-US"/>
        </a:p>
      </dgm:t>
    </dgm:pt>
    <dgm:pt modelId="{716DB982-5B7F-48B8-80FF-952A5AF45563}">
      <dgm:prSet/>
      <dgm:spPr/>
      <dgm:t>
        <a:bodyPr/>
        <a:lstStyle/>
        <a:p>
          <a:r>
            <a:rPr lang="en-US" b="0" i="0" dirty="0" err="1"/>
            <a:t>Segera</a:t>
          </a:r>
          <a:r>
            <a:rPr lang="en-US" b="0" i="0" dirty="0"/>
            <a:t> dan </a:t>
          </a:r>
          <a:r>
            <a:rPr lang="en-US" b="0" i="0" dirty="0" err="1"/>
            <a:t>spesifik</a:t>
          </a:r>
          <a:r>
            <a:rPr lang="en-US" b="0" i="0" dirty="0"/>
            <a:t>.</a:t>
          </a:r>
          <a:endParaRPr lang="en-US" dirty="0"/>
        </a:p>
      </dgm:t>
    </dgm:pt>
    <dgm:pt modelId="{031DC3E7-4F8F-4841-952B-B6B47246164F}" type="parTrans" cxnId="{76FFFEC0-8A7F-45B4-BD81-9B63B5565BED}">
      <dgm:prSet/>
      <dgm:spPr/>
      <dgm:t>
        <a:bodyPr/>
        <a:lstStyle/>
        <a:p>
          <a:endParaRPr lang="en-US"/>
        </a:p>
      </dgm:t>
    </dgm:pt>
    <dgm:pt modelId="{E04219C5-9CE4-46AB-A0A3-E88D295ABD53}" type="sibTrans" cxnId="{76FFFEC0-8A7F-45B4-BD81-9B63B5565BED}">
      <dgm:prSet/>
      <dgm:spPr/>
      <dgm:t>
        <a:bodyPr/>
        <a:lstStyle/>
        <a:p>
          <a:endParaRPr lang="en-US"/>
        </a:p>
      </dgm:t>
    </dgm:pt>
    <dgm:pt modelId="{7C7642D5-BEA3-485D-A50E-F89C2D228FDF}" type="pres">
      <dgm:prSet presAssocID="{9FCCD928-EB8C-4380-9E85-32271E9CB10B}" presName="linear" presStyleCnt="0">
        <dgm:presLayoutVars>
          <dgm:animLvl val="lvl"/>
          <dgm:resizeHandles val="exact"/>
        </dgm:presLayoutVars>
      </dgm:prSet>
      <dgm:spPr/>
    </dgm:pt>
    <dgm:pt modelId="{C3F44BAC-9125-4044-B5AD-68749471D09B}" type="pres">
      <dgm:prSet presAssocID="{34B5D383-0A18-4388-952F-40EC1C9CF9C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8EA755E-298A-4B53-BDCC-FE44887F9D9D}" type="pres">
      <dgm:prSet presAssocID="{34B5D383-0A18-4388-952F-40EC1C9CF9C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8289B35-467A-4639-9C3C-C7D4AC5628A1}" type="presOf" srcId="{9FCCD928-EB8C-4380-9E85-32271E9CB10B}" destId="{7C7642D5-BEA3-485D-A50E-F89C2D228FDF}" srcOrd="0" destOrd="0" presId="urn:microsoft.com/office/officeart/2005/8/layout/vList2"/>
    <dgm:cxn modelId="{9F83A194-6630-4EFB-8B1F-1C0D242C4513}" srcId="{9FCCD928-EB8C-4380-9E85-32271E9CB10B}" destId="{34B5D383-0A18-4388-952F-40EC1C9CF9C8}" srcOrd="0" destOrd="0" parTransId="{42DAB808-C8CC-4332-BABB-BD10DE0E5680}" sibTransId="{051BFF4A-CB55-4C0B-A545-85147D03DBEE}"/>
    <dgm:cxn modelId="{1D1F47A0-E7E4-44EC-946B-340019AE4963}" type="presOf" srcId="{716DB982-5B7F-48B8-80FF-952A5AF45563}" destId="{D8EA755E-298A-4B53-BDCC-FE44887F9D9D}" srcOrd="0" destOrd="1" presId="urn:microsoft.com/office/officeart/2005/8/layout/vList2"/>
    <dgm:cxn modelId="{D920C3A1-4AC8-4CEF-BBBE-BBA05DC9B68B}" srcId="{34B5D383-0A18-4388-952F-40EC1C9CF9C8}" destId="{6A78F07B-9536-4061-BB10-B466ED01E70D}" srcOrd="0" destOrd="0" parTransId="{8D245562-4D43-4661-B114-3F7D2970761D}" sibTransId="{D9D3523E-5C40-483C-89A4-87871DFF42E5}"/>
    <dgm:cxn modelId="{76FFFEC0-8A7F-45B4-BD81-9B63B5565BED}" srcId="{34B5D383-0A18-4388-952F-40EC1C9CF9C8}" destId="{716DB982-5B7F-48B8-80FF-952A5AF45563}" srcOrd="1" destOrd="0" parTransId="{031DC3E7-4F8F-4841-952B-B6B47246164F}" sibTransId="{E04219C5-9CE4-46AB-A0A3-E88D295ABD53}"/>
    <dgm:cxn modelId="{A2E52FE0-2079-49FD-8FB6-CD263F253120}" type="presOf" srcId="{34B5D383-0A18-4388-952F-40EC1C9CF9C8}" destId="{C3F44BAC-9125-4044-B5AD-68749471D09B}" srcOrd="0" destOrd="0" presId="urn:microsoft.com/office/officeart/2005/8/layout/vList2"/>
    <dgm:cxn modelId="{781490FC-EE92-4341-B9D5-25A9A98573A4}" type="presOf" srcId="{6A78F07B-9536-4061-BB10-B466ED01E70D}" destId="{D8EA755E-298A-4B53-BDCC-FE44887F9D9D}" srcOrd="0" destOrd="0" presId="urn:microsoft.com/office/officeart/2005/8/layout/vList2"/>
    <dgm:cxn modelId="{D4A440FE-B0C3-4F45-A9BA-0F03D596DF32}" type="presParOf" srcId="{7C7642D5-BEA3-485D-A50E-F89C2D228FDF}" destId="{C3F44BAC-9125-4044-B5AD-68749471D09B}" srcOrd="0" destOrd="0" presId="urn:microsoft.com/office/officeart/2005/8/layout/vList2"/>
    <dgm:cxn modelId="{03B14600-E0EA-400C-AE5E-17821C28BE8B}" type="presParOf" srcId="{7C7642D5-BEA3-485D-A50E-F89C2D228FDF}" destId="{D8EA755E-298A-4B53-BDCC-FE44887F9D9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7AF4C4-3C04-40D2-BE6C-0F044DA263B3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80490D9-90DE-4ED0-8A5B-CC5D994E8737}">
      <dgm:prSet/>
      <dgm:spPr/>
      <dgm:t>
        <a:bodyPr/>
        <a:lstStyle/>
        <a:p>
          <a:r>
            <a:rPr lang="en-US" b="0" i="0" dirty="0" err="1"/>
            <a:t>Strategi</a:t>
          </a:r>
          <a:r>
            <a:rPr lang="en-US" b="0" i="0" dirty="0"/>
            <a:t> </a:t>
          </a:r>
          <a:r>
            <a:rPr lang="en-US" b="0" i="0" dirty="0" err="1"/>
            <a:t>disusun</a:t>
          </a:r>
          <a:r>
            <a:rPr lang="en-US" b="0" i="0" dirty="0"/>
            <a:t> </a:t>
          </a:r>
          <a:r>
            <a:rPr lang="en-US" b="0" i="0" dirty="0" err="1"/>
            <a:t>berdasarkan</a:t>
          </a:r>
          <a:r>
            <a:rPr lang="en-US" b="0" i="0" dirty="0"/>
            <a:t> </a:t>
          </a:r>
          <a:r>
            <a:rPr lang="en-US" b="0" i="0" dirty="0" err="1"/>
            <a:t>hasil</a:t>
          </a:r>
          <a:r>
            <a:rPr lang="en-US" b="0" i="0" dirty="0"/>
            <a:t> </a:t>
          </a:r>
          <a:r>
            <a:rPr lang="en-US" b="0" i="0" dirty="0" err="1"/>
            <a:t>riset</a:t>
          </a:r>
          <a:r>
            <a:rPr lang="en-US" b="0" i="0" dirty="0"/>
            <a:t> </a:t>
          </a:r>
          <a:r>
            <a:rPr lang="en-US" b="0" i="0" dirty="0" err="1"/>
            <a:t>analisis</a:t>
          </a:r>
          <a:r>
            <a:rPr lang="en-US" b="0" i="0" dirty="0"/>
            <a:t> </a:t>
          </a:r>
          <a:r>
            <a:rPr lang="en-US" b="0" i="0" dirty="0" err="1"/>
            <a:t>situasi</a:t>
          </a:r>
          <a:r>
            <a:rPr lang="en-US" b="0" i="0" dirty="0"/>
            <a:t> </a:t>
          </a:r>
          <a:r>
            <a:rPr lang="en-US" b="0" i="0" dirty="0" err="1"/>
            <a:t>terkini</a:t>
          </a:r>
          <a:r>
            <a:rPr lang="en-US" b="0" i="0" dirty="0"/>
            <a:t> dan </a:t>
          </a:r>
          <a:r>
            <a:rPr lang="en-US" b="0" i="0" dirty="0" err="1"/>
            <a:t>tujuan</a:t>
          </a:r>
          <a:r>
            <a:rPr lang="en-US" b="0" i="0" dirty="0"/>
            <a:t> (objective). Objective yang SMART </a:t>
          </a:r>
          <a:r>
            <a:rPr lang="en-US" b="0" i="0" dirty="0" err="1"/>
            <a:t>akan</a:t>
          </a:r>
          <a:r>
            <a:rPr lang="en-US" b="0" i="0" dirty="0"/>
            <a:t> </a:t>
          </a:r>
          <a:r>
            <a:rPr lang="en-US" b="0" i="0" dirty="0" err="1"/>
            <a:t>mempermudah</a:t>
          </a:r>
          <a:r>
            <a:rPr lang="en-US" b="0" i="0" dirty="0"/>
            <a:t> </a:t>
          </a:r>
          <a:r>
            <a:rPr lang="en-US" b="0" i="0" dirty="0" err="1"/>
            <a:t>penentuan</a:t>
          </a:r>
          <a:r>
            <a:rPr lang="en-US" b="0" i="0" dirty="0"/>
            <a:t> </a:t>
          </a:r>
          <a:r>
            <a:rPr lang="en-US" b="0" i="0" dirty="0" err="1"/>
            <a:t>strategi</a:t>
          </a:r>
          <a:r>
            <a:rPr lang="en-US" b="0" i="0" dirty="0"/>
            <a:t> </a:t>
          </a:r>
          <a:r>
            <a:rPr lang="en-US" b="0" i="0" dirty="0" err="1"/>
            <a:t>berdasarkan</a:t>
          </a:r>
          <a:r>
            <a:rPr lang="en-US" b="0" i="0" dirty="0"/>
            <a:t> </a:t>
          </a:r>
          <a:r>
            <a:rPr lang="en-US" b="0" i="0" dirty="0" err="1"/>
            <a:t>sasaran</a:t>
          </a:r>
          <a:r>
            <a:rPr lang="en-US" b="0" i="0" dirty="0"/>
            <a:t> yang </a:t>
          </a:r>
          <a:r>
            <a:rPr lang="en-US" b="0" i="0" dirty="0" err="1"/>
            <a:t>dituju</a:t>
          </a:r>
          <a:r>
            <a:rPr lang="en-US" b="0" i="0" dirty="0"/>
            <a:t>.</a:t>
          </a:r>
          <a:endParaRPr lang="en-US" dirty="0"/>
        </a:p>
      </dgm:t>
    </dgm:pt>
    <dgm:pt modelId="{9D2A49E1-3E64-4EDF-B9BE-BDF4AA40F3FD}" type="parTrans" cxnId="{2460CA53-2AF9-47AF-9F19-6E463FDBC060}">
      <dgm:prSet/>
      <dgm:spPr/>
      <dgm:t>
        <a:bodyPr/>
        <a:lstStyle/>
        <a:p>
          <a:endParaRPr lang="en-US"/>
        </a:p>
      </dgm:t>
    </dgm:pt>
    <dgm:pt modelId="{57254C4D-2068-4E1F-9803-82223070BCF3}" type="sibTrans" cxnId="{2460CA53-2AF9-47AF-9F19-6E463FDBC060}">
      <dgm:prSet/>
      <dgm:spPr/>
      <dgm:t>
        <a:bodyPr/>
        <a:lstStyle/>
        <a:p>
          <a:endParaRPr lang="en-US"/>
        </a:p>
      </dgm:t>
    </dgm:pt>
    <dgm:pt modelId="{E1A50874-B1EE-448E-866B-92E0961FAA49}">
      <dgm:prSet/>
      <dgm:spPr/>
      <dgm:t>
        <a:bodyPr/>
        <a:lstStyle/>
        <a:p>
          <a:r>
            <a:rPr lang="en-US" dirty="0" err="1"/>
            <a:t>Membangun</a:t>
          </a:r>
          <a:r>
            <a:rPr lang="en-US" dirty="0"/>
            <a:t> </a:t>
          </a:r>
          <a:r>
            <a:rPr lang="en-US" dirty="0" err="1"/>
            <a:t>tujuan</a:t>
          </a:r>
          <a:r>
            <a:rPr lang="en-US" dirty="0"/>
            <a:t> (objective) online PR </a:t>
          </a:r>
          <a:r>
            <a:rPr lang="en-US" dirty="0" err="1"/>
            <a:t>membutuhkan</a:t>
          </a:r>
          <a:r>
            <a:rPr lang="en-US" dirty="0"/>
            <a:t> </a:t>
          </a:r>
          <a:r>
            <a:rPr lang="en-US" dirty="0" err="1"/>
            <a:t>analisis</a:t>
          </a:r>
          <a:r>
            <a:rPr lang="en-US" dirty="0"/>
            <a:t> </a:t>
          </a:r>
          <a:r>
            <a:rPr lang="en-US" dirty="0" err="1"/>
            <a:t>risiko</a:t>
          </a:r>
          <a:r>
            <a:rPr lang="en-US" dirty="0"/>
            <a:t> dan </a:t>
          </a:r>
          <a:r>
            <a:rPr lang="en-US" dirty="0" err="1"/>
            <a:t>kesempatan</a:t>
          </a:r>
          <a:r>
            <a:rPr lang="en-US" dirty="0"/>
            <a:t> dan </a:t>
          </a:r>
          <a:r>
            <a:rPr lang="en-US" dirty="0" err="1"/>
            <a:t>bagaimana</a:t>
          </a:r>
          <a:r>
            <a:rPr lang="en-US" dirty="0"/>
            <a:t> </a:t>
          </a:r>
          <a:r>
            <a:rPr lang="en-US" dirty="0" err="1"/>
            <a:t>mengelola</a:t>
          </a:r>
          <a:r>
            <a:rPr lang="en-US" dirty="0"/>
            <a:t> </a:t>
          </a:r>
          <a:r>
            <a:rPr lang="en-US" dirty="0" err="1"/>
            <a:t>masalah-masalah</a:t>
          </a:r>
          <a:r>
            <a:rPr lang="en-US" dirty="0"/>
            <a:t> yang </a:t>
          </a:r>
          <a:r>
            <a:rPr lang="en-US" dirty="0" err="1"/>
            <a:t>belum</a:t>
          </a:r>
          <a:r>
            <a:rPr lang="en-US" dirty="0"/>
            <a:t> </a:t>
          </a:r>
          <a:r>
            <a:rPr lang="en-US" dirty="0" err="1"/>
            <a:t>diketahui</a:t>
          </a:r>
          <a:r>
            <a:rPr lang="en-US" dirty="0"/>
            <a:t>, </a:t>
          </a:r>
          <a:r>
            <a:rPr lang="en-US" dirty="0" err="1"/>
            <a:t>sehingga</a:t>
          </a:r>
          <a:r>
            <a:rPr lang="en-US" dirty="0"/>
            <a:t>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menentukan</a:t>
          </a:r>
          <a:r>
            <a:rPr lang="en-US" dirty="0"/>
            <a:t> </a:t>
          </a:r>
          <a:r>
            <a:rPr lang="en-US" dirty="0" err="1"/>
            <a:t>strategi</a:t>
          </a:r>
          <a:r>
            <a:rPr lang="en-US" dirty="0"/>
            <a:t> </a:t>
          </a:r>
          <a:r>
            <a:rPr lang="en-US" dirty="0" err="1"/>
            <a:t>baru</a:t>
          </a:r>
          <a:r>
            <a:rPr lang="en-US" dirty="0"/>
            <a:t> (</a:t>
          </a:r>
          <a:r>
            <a:rPr lang="en-US" dirty="0" err="1"/>
            <a:t>antisipasi</a:t>
          </a:r>
          <a:r>
            <a:rPr lang="en-US" dirty="0"/>
            <a:t>/ plan B).</a:t>
          </a:r>
        </a:p>
      </dgm:t>
    </dgm:pt>
    <dgm:pt modelId="{878F8532-6CDC-4F3A-B31B-C56056963327}" type="parTrans" cxnId="{03F14B9B-BBDB-4720-B499-497B5B86E49A}">
      <dgm:prSet/>
      <dgm:spPr/>
      <dgm:t>
        <a:bodyPr/>
        <a:lstStyle/>
        <a:p>
          <a:endParaRPr lang="en-US"/>
        </a:p>
      </dgm:t>
    </dgm:pt>
    <dgm:pt modelId="{E9187B94-EF86-4EF7-9003-1BC7A1D1B497}" type="sibTrans" cxnId="{03F14B9B-BBDB-4720-B499-497B5B86E49A}">
      <dgm:prSet/>
      <dgm:spPr/>
      <dgm:t>
        <a:bodyPr/>
        <a:lstStyle/>
        <a:p>
          <a:endParaRPr lang="en-US"/>
        </a:p>
      </dgm:t>
    </dgm:pt>
    <dgm:pt modelId="{B0AB57F6-ACEB-421E-BFCB-4222FF2A593D}">
      <dgm:prSet/>
      <dgm:spPr/>
      <dgm:t>
        <a:bodyPr/>
        <a:lstStyle/>
        <a:p>
          <a:r>
            <a:rPr lang="en-US" dirty="0" err="1"/>
            <a:t>Strategi</a:t>
          </a:r>
          <a:r>
            <a:rPr lang="en-US" dirty="0"/>
            <a:t> online </a:t>
          </a:r>
          <a:r>
            <a:rPr lang="en-US" dirty="0" err="1"/>
            <a:t>harus</a:t>
          </a:r>
          <a:r>
            <a:rPr lang="en-US" dirty="0"/>
            <a:t> </a:t>
          </a:r>
          <a:r>
            <a:rPr lang="en-US" dirty="0" err="1"/>
            <a:t>bersifat</a:t>
          </a:r>
          <a:r>
            <a:rPr lang="en-US" dirty="0"/>
            <a:t> </a:t>
          </a:r>
          <a:r>
            <a:rPr lang="en-US" dirty="0" err="1"/>
            <a:t>kreatif</a:t>
          </a:r>
          <a:r>
            <a:rPr lang="en-US" dirty="0"/>
            <a:t>, </a:t>
          </a:r>
          <a:r>
            <a:rPr lang="en-US" dirty="0" err="1"/>
            <a:t>kolaborasi</a:t>
          </a:r>
          <a:r>
            <a:rPr lang="en-US" dirty="0"/>
            <a:t> new media dan old media</a:t>
          </a:r>
        </a:p>
      </dgm:t>
    </dgm:pt>
    <dgm:pt modelId="{D981C50D-8C13-46B3-BB3F-33C28C429332}" type="parTrans" cxnId="{175195BB-02C5-449D-A6DA-74B24C34BB60}">
      <dgm:prSet/>
      <dgm:spPr/>
      <dgm:t>
        <a:bodyPr/>
        <a:lstStyle/>
        <a:p>
          <a:endParaRPr lang="en-US"/>
        </a:p>
      </dgm:t>
    </dgm:pt>
    <dgm:pt modelId="{79510169-5CE0-4F10-991E-1B130DD91F3B}" type="sibTrans" cxnId="{175195BB-02C5-449D-A6DA-74B24C34BB60}">
      <dgm:prSet/>
      <dgm:spPr/>
      <dgm:t>
        <a:bodyPr/>
        <a:lstStyle/>
        <a:p>
          <a:endParaRPr lang="en-US"/>
        </a:p>
      </dgm:t>
    </dgm:pt>
    <dgm:pt modelId="{B2FBD492-4B03-4E58-8920-1CB2CC6C76E7}" type="pres">
      <dgm:prSet presAssocID="{F97AF4C4-3C04-40D2-BE6C-0F044DA263B3}" presName="vert0" presStyleCnt="0">
        <dgm:presLayoutVars>
          <dgm:dir/>
          <dgm:animOne val="branch"/>
          <dgm:animLvl val="lvl"/>
        </dgm:presLayoutVars>
      </dgm:prSet>
      <dgm:spPr/>
    </dgm:pt>
    <dgm:pt modelId="{1DDD997D-097A-4352-BB59-16B6065CBD97}" type="pres">
      <dgm:prSet presAssocID="{E80490D9-90DE-4ED0-8A5B-CC5D994E8737}" presName="thickLine" presStyleLbl="alignNode1" presStyleIdx="0" presStyleCnt="3"/>
      <dgm:spPr/>
    </dgm:pt>
    <dgm:pt modelId="{9A045D19-AF8D-40BB-8421-7950BDB78C63}" type="pres">
      <dgm:prSet presAssocID="{E80490D9-90DE-4ED0-8A5B-CC5D994E8737}" presName="horz1" presStyleCnt="0"/>
      <dgm:spPr/>
    </dgm:pt>
    <dgm:pt modelId="{3F946688-3C7E-4689-A946-729C18931656}" type="pres">
      <dgm:prSet presAssocID="{E80490D9-90DE-4ED0-8A5B-CC5D994E8737}" presName="tx1" presStyleLbl="revTx" presStyleIdx="0" presStyleCnt="3"/>
      <dgm:spPr/>
    </dgm:pt>
    <dgm:pt modelId="{800788DA-89D3-48A4-B350-F99DE455B542}" type="pres">
      <dgm:prSet presAssocID="{E80490D9-90DE-4ED0-8A5B-CC5D994E8737}" presName="vert1" presStyleCnt="0"/>
      <dgm:spPr/>
    </dgm:pt>
    <dgm:pt modelId="{995CB52C-A946-4A61-968B-BF0C8F5DAD6E}" type="pres">
      <dgm:prSet presAssocID="{B0AB57F6-ACEB-421E-BFCB-4222FF2A593D}" presName="thickLine" presStyleLbl="alignNode1" presStyleIdx="1" presStyleCnt="3"/>
      <dgm:spPr/>
    </dgm:pt>
    <dgm:pt modelId="{A627AA58-4806-4AF0-932D-95658F1ECC09}" type="pres">
      <dgm:prSet presAssocID="{B0AB57F6-ACEB-421E-BFCB-4222FF2A593D}" presName="horz1" presStyleCnt="0"/>
      <dgm:spPr/>
    </dgm:pt>
    <dgm:pt modelId="{F8A1D03F-BB9D-476D-98D5-F7145A31D89C}" type="pres">
      <dgm:prSet presAssocID="{B0AB57F6-ACEB-421E-BFCB-4222FF2A593D}" presName="tx1" presStyleLbl="revTx" presStyleIdx="1" presStyleCnt="3"/>
      <dgm:spPr/>
    </dgm:pt>
    <dgm:pt modelId="{4993D614-CAA4-4159-B545-36019FEA2960}" type="pres">
      <dgm:prSet presAssocID="{B0AB57F6-ACEB-421E-BFCB-4222FF2A593D}" presName="vert1" presStyleCnt="0"/>
      <dgm:spPr/>
    </dgm:pt>
    <dgm:pt modelId="{DB7E48E2-AE5C-4E6C-B951-F95F2ECD4CC3}" type="pres">
      <dgm:prSet presAssocID="{E1A50874-B1EE-448E-866B-92E0961FAA49}" presName="thickLine" presStyleLbl="alignNode1" presStyleIdx="2" presStyleCnt="3"/>
      <dgm:spPr/>
    </dgm:pt>
    <dgm:pt modelId="{1AE3928E-F270-43FC-96F0-21C9A4E90AE1}" type="pres">
      <dgm:prSet presAssocID="{E1A50874-B1EE-448E-866B-92E0961FAA49}" presName="horz1" presStyleCnt="0"/>
      <dgm:spPr/>
    </dgm:pt>
    <dgm:pt modelId="{3D63B8B3-277E-4E02-9404-15FA175B8A18}" type="pres">
      <dgm:prSet presAssocID="{E1A50874-B1EE-448E-866B-92E0961FAA49}" presName="tx1" presStyleLbl="revTx" presStyleIdx="2" presStyleCnt="3"/>
      <dgm:spPr/>
    </dgm:pt>
    <dgm:pt modelId="{AB279DFA-94D9-4FC2-A958-1D2C940A7F58}" type="pres">
      <dgm:prSet presAssocID="{E1A50874-B1EE-448E-866B-92E0961FAA49}" presName="vert1" presStyleCnt="0"/>
      <dgm:spPr/>
    </dgm:pt>
  </dgm:ptLst>
  <dgm:cxnLst>
    <dgm:cxn modelId="{2460CA53-2AF9-47AF-9F19-6E463FDBC060}" srcId="{F97AF4C4-3C04-40D2-BE6C-0F044DA263B3}" destId="{E80490D9-90DE-4ED0-8A5B-CC5D994E8737}" srcOrd="0" destOrd="0" parTransId="{9D2A49E1-3E64-4EDF-B9BE-BDF4AA40F3FD}" sibTransId="{57254C4D-2068-4E1F-9803-82223070BCF3}"/>
    <dgm:cxn modelId="{176E8558-4168-42CC-85C2-B838B1482D91}" type="presOf" srcId="{E1A50874-B1EE-448E-866B-92E0961FAA49}" destId="{3D63B8B3-277E-4E02-9404-15FA175B8A18}" srcOrd="0" destOrd="0" presId="urn:microsoft.com/office/officeart/2008/layout/LinedList"/>
    <dgm:cxn modelId="{03F14B9B-BBDB-4720-B499-497B5B86E49A}" srcId="{F97AF4C4-3C04-40D2-BE6C-0F044DA263B3}" destId="{E1A50874-B1EE-448E-866B-92E0961FAA49}" srcOrd="2" destOrd="0" parTransId="{878F8532-6CDC-4F3A-B31B-C56056963327}" sibTransId="{E9187B94-EF86-4EF7-9003-1BC7A1D1B497}"/>
    <dgm:cxn modelId="{175195BB-02C5-449D-A6DA-74B24C34BB60}" srcId="{F97AF4C4-3C04-40D2-BE6C-0F044DA263B3}" destId="{B0AB57F6-ACEB-421E-BFCB-4222FF2A593D}" srcOrd="1" destOrd="0" parTransId="{D981C50D-8C13-46B3-BB3F-33C28C429332}" sibTransId="{79510169-5CE0-4F10-991E-1B130DD91F3B}"/>
    <dgm:cxn modelId="{8F1D29F0-E9D1-421C-953A-51247ACCCD21}" type="presOf" srcId="{F97AF4C4-3C04-40D2-BE6C-0F044DA263B3}" destId="{B2FBD492-4B03-4E58-8920-1CB2CC6C76E7}" srcOrd="0" destOrd="0" presId="urn:microsoft.com/office/officeart/2008/layout/LinedList"/>
    <dgm:cxn modelId="{477CCCF4-273A-44BA-9DF3-74CA42370F88}" type="presOf" srcId="{B0AB57F6-ACEB-421E-BFCB-4222FF2A593D}" destId="{F8A1D03F-BB9D-476D-98D5-F7145A31D89C}" srcOrd="0" destOrd="0" presId="urn:microsoft.com/office/officeart/2008/layout/LinedList"/>
    <dgm:cxn modelId="{E807C5FC-D4E7-48AC-8856-6CE9EE007FA9}" type="presOf" srcId="{E80490D9-90DE-4ED0-8A5B-CC5D994E8737}" destId="{3F946688-3C7E-4689-A946-729C18931656}" srcOrd="0" destOrd="0" presId="urn:microsoft.com/office/officeart/2008/layout/LinedList"/>
    <dgm:cxn modelId="{6AA7C1F0-FDB2-42B6-AB29-D59ECA63BDAF}" type="presParOf" srcId="{B2FBD492-4B03-4E58-8920-1CB2CC6C76E7}" destId="{1DDD997D-097A-4352-BB59-16B6065CBD97}" srcOrd="0" destOrd="0" presId="urn:microsoft.com/office/officeart/2008/layout/LinedList"/>
    <dgm:cxn modelId="{32987FC0-8B8C-4F95-83C5-43D400D5ED22}" type="presParOf" srcId="{B2FBD492-4B03-4E58-8920-1CB2CC6C76E7}" destId="{9A045D19-AF8D-40BB-8421-7950BDB78C63}" srcOrd="1" destOrd="0" presId="urn:microsoft.com/office/officeart/2008/layout/LinedList"/>
    <dgm:cxn modelId="{4DE09A3D-5F16-4733-88F6-AA7CB3C1B932}" type="presParOf" srcId="{9A045D19-AF8D-40BB-8421-7950BDB78C63}" destId="{3F946688-3C7E-4689-A946-729C18931656}" srcOrd="0" destOrd="0" presId="urn:microsoft.com/office/officeart/2008/layout/LinedList"/>
    <dgm:cxn modelId="{9A5A7F19-9A1A-48E0-82BB-AB3638E49778}" type="presParOf" srcId="{9A045D19-AF8D-40BB-8421-7950BDB78C63}" destId="{800788DA-89D3-48A4-B350-F99DE455B542}" srcOrd="1" destOrd="0" presId="urn:microsoft.com/office/officeart/2008/layout/LinedList"/>
    <dgm:cxn modelId="{30BDE200-815B-4946-AC12-B43A7AD57936}" type="presParOf" srcId="{B2FBD492-4B03-4E58-8920-1CB2CC6C76E7}" destId="{995CB52C-A946-4A61-968B-BF0C8F5DAD6E}" srcOrd="2" destOrd="0" presId="urn:microsoft.com/office/officeart/2008/layout/LinedList"/>
    <dgm:cxn modelId="{E4D52D5A-F5AD-44B5-B6F8-72E031940599}" type="presParOf" srcId="{B2FBD492-4B03-4E58-8920-1CB2CC6C76E7}" destId="{A627AA58-4806-4AF0-932D-95658F1ECC09}" srcOrd="3" destOrd="0" presId="urn:microsoft.com/office/officeart/2008/layout/LinedList"/>
    <dgm:cxn modelId="{CF4126B5-90F0-4FA3-B632-92911038DE1E}" type="presParOf" srcId="{A627AA58-4806-4AF0-932D-95658F1ECC09}" destId="{F8A1D03F-BB9D-476D-98D5-F7145A31D89C}" srcOrd="0" destOrd="0" presId="urn:microsoft.com/office/officeart/2008/layout/LinedList"/>
    <dgm:cxn modelId="{13EB8479-6CC2-43EF-896D-5677B7A9A8B2}" type="presParOf" srcId="{A627AA58-4806-4AF0-932D-95658F1ECC09}" destId="{4993D614-CAA4-4159-B545-36019FEA2960}" srcOrd="1" destOrd="0" presId="urn:microsoft.com/office/officeart/2008/layout/LinedList"/>
    <dgm:cxn modelId="{40C18ABD-F8A7-4C67-871B-F4B27FC14546}" type="presParOf" srcId="{B2FBD492-4B03-4E58-8920-1CB2CC6C76E7}" destId="{DB7E48E2-AE5C-4E6C-B951-F95F2ECD4CC3}" srcOrd="4" destOrd="0" presId="urn:microsoft.com/office/officeart/2008/layout/LinedList"/>
    <dgm:cxn modelId="{6E473F26-29EF-49D2-824D-90990F83DDBD}" type="presParOf" srcId="{B2FBD492-4B03-4E58-8920-1CB2CC6C76E7}" destId="{1AE3928E-F270-43FC-96F0-21C9A4E90AE1}" srcOrd="5" destOrd="0" presId="urn:microsoft.com/office/officeart/2008/layout/LinedList"/>
    <dgm:cxn modelId="{9741B39C-96EE-4829-8C9C-04291335A273}" type="presParOf" srcId="{1AE3928E-F270-43FC-96F0-21C9A4E90AE1}" destId="{3D63B8B3-277E-4E02-9404-15FA175B8A18}" srcOrd="0" destOrd="0" presId="urn:microsoft.com/office/officeart/2008/layout/LinedList"/>
    <dgm:cxn modelId="{48FCDF1F-794C-4D6C-A8C6-48FB61E93220}" type="presParOf" srcId="{1AE3928E-F270-43FC-96F0-21C9A4E90AE1}" destId="{AB279DFA-94D9-4FC2-A958-1D2C940A7F5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6EECB8-179B-45EF-864D-B15FADD3905A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73B5B96-3061-4983-BE67-CCFFADB1A007}">
      <dgm:prSet/>
      <dgm:spPr/>
      <dgm:t>
        <a:bodyPr/>
        <a:lstStyle/>
        <a:p>
          <a:r>
            <a:rPr lang="en-US" b="0" i="0" dirty="0" err="1"/>
            <a:t>Sebelum</a:t>
          </a:r>
          <a:r>
            <a:rPr lang="en-US" b="0" i="0" dirty="0"/>
            <a:t> </a:t>
          </a:r>
          <a:r>
            <a:rPr lang="en-US" b="0" i="0" dirty="0" err="1"/>
            <a:t>melaksanakan</a:t>
          </a:r>
          <a:r>
            <a:rPr lang="en-US" b="0" i="0" dirty="0"/>
            <a:t> </a:t>
          </a:r>
          <a:r>
            <a:rPr lang="en-US" b="0" i="0" dirty="0" err="1"/>
            <a:t>taktik</a:t>
          </a:r>
          <a:r>
            <a:rPr lang="en-US" b="0" i="0" dirty="0"/>
            <a:t>, </a:t>
          </a:r>
          <a:r>
            <a:rPr lang="en-US" b="0" i="0" dirty="0" err="1"/>
            <a:t>sebaiknya</a:t>
          </a:r>
          <a:r>
            <a:rPr lang="en-US" b="0" i="0" dirty="0"/>
            <a:t> </a:t>
          </a:r>
          <a:r>
            <a:rPr lang="en-US" b="0" i="0" dirty="0" err="1"/>
            <a:t>dilakukan</a:t>
          </a:r>
          <a:r>
            <a:rPr lang="en-US" b="0" i="0" dirty="0"/>
            <a:t> trial </a:t>
          </a:r>
          <a:r>
            <a:rPr lang="en-US" b="0" i="0" dirty="0" err="1"/>
            <a:t>sehingga</a:t>
          </a:r>
          <a:r>
            <a:rPr lang="en-US" b="0" i="0" dirty="0"/>
            <a:t> </a:t>
          </a:r>
          <a:r>
            <a:rPr lang="en-US" b="0" i="0" dirty="0" err="1"/>
            <a:t>menghasilkan</a:t>
          </a:r>
          <a:r>
            <a:rPr lang="en-US" b="0" i="0" dirty="0"/>
            <a:t> valuable experience</a:t>
          </a:r>
          <a:endParaRPr lang="en-US" dirty="0"/>
        </a:p>
      </dgm:t>
    </dgm:pt>
    <dgm:pt modelId="{57AF26B1-F3B1-4317-BD33-EF7ED4AB0898}" type="parTrans" cxnId="{74A4650A-41FB-4C74-B6E6-A3010DD1154B}">
      <dgm:prSet/>
      <dgm:spPr/>
      <dgm:t>
        <a:bodyPr/>
        <a:lstStyle/>
        <a:p>
          <a:endParaRPr lang="en-US"/>
        </a:p>
      </dgm:t>
    </dgm:pt>
    <dgm:pt modelId="{E4CBBC4F-4836-4B37-8066-E402A32DDFAB}" type="sibTrans" cxnId="{74A4650A-41FB-4C74-B6E6-A3010DD1154B}">
      <dgm:prSet/>
      <dgm:spPr/>
      <dgm:t>
        <a:bodyPr/>
        <a:lstStyle/>
        <a:p>
          <a:endParaRPr lang="en-US"/>
        </a:p>
      </dgm:t>
    </dgm:pt>
    <dgm:pt modelId="{7C3DD3E5-7349-4AB6-9590-96F2D85A3B83}">
      <dgm:prSet/>
      <dgm:spPr/>
      <dgm:t>
        <a:bodyPr/>
        <a:lstStyle/>
        <a:p>
          <a:r>
            <a:rPr lang="en-US" b="0" i="0" dirty="0" err="1"/>
            <a:t>Tidak</a:t>
          </a:r>
          <a:r>
            <a:rPr lang="en-US" b="0" i="0" dirty="0"/>
            <a:t> </a:t>
          </a:r>
          <a:r>
            <a:rPr lang="en-US" b="0" i="0" dirty="0" err="1"/>
            <a:t>ada</a:t>
          </a:r>
          <a:r>
            <a:rPr lang="en-US" b="0" i="0" dirty="0"/>
            <a:t> </a:t>
          </a:r>
          <a:r>
            <a:rPr lang="en-US" b="0" i="0" dirty="0" err="1"/>
            <a:t>kampanye</a:t>
          </a:r>
          <a:r>
            <a:rPr lang="en-US" b="0" i="0" dirty="0"/>
            <a:t> </a:t>
          </a:r>
          <a:r>
            <a:rPr lang="en-US" b="0" i="0" dirty="0" err="1"/>
            <a:t>humas</a:t>
          </a:r>
          <a:r>
            <a:rPr lang="en-US" b="0" i="0" dirty="0"/>
            <a:t> online yang </a:t>
          </a:r>
          <a:r>
            <a:rPr lang="en-US" b="0" i="0" dirty="0" err="1"/>
            <a:t>hanya</a:t>
          </a:r>
          <a:r>
            <a:rPr lang="en-US" b="0" i="0" dirty="0"/>
            <a:t> </a:t>
          </a:r>
          <a:r>
            <a:rPr lang="en-US" b="0" i="0" dirty="0" err="1"/>
            <a:t>menggunakan</a:t>
          </a:r>
          <a:r>
            <a:rPr lang="en-US" b="0" i="0" dirty="0"/>
            <a:t> </a:t>
          </a:r>
          <a:r>
            <a:rPr lang="en-US" b="0" i="0" dirty="0" err="1"/>
            <a:t>satu</a:t>
          </a:r>
          <a:r>
            <a:rPr lang="en-US" b="0" i="0" dirty="0"/>
            <a:t> </a:t>
          </a:r>
          <a:r>
            <a:rPr lang="en-US" b="0" i="0" dirty="0" err="1"/>
            <a:t>alat</a:t>
          </a:r>
          <a:r>
            <a:rPr lang="en-US" b="0" i="0" dirty="0"/>
            <a:t>, </a:t>
          </a:r>
          <a:r>
            <a:rPr lang="en-US" b="0" i="0" dirty="0" err="1"/>
            <a:t>saluran</a:t>
          </a:r>
          <a:r>
            <a:rPr lang="en-US" b="0" i="0" dirty="0"/>
            <a:t> dan </a:t>
          </a:r>
          <a:r>
            <a:rPr lang="en-US" b="0" i="0" dirty="0" err="1"/>
            <a:t>konteks</a:t>
          </a:r>
          <a:endParaRPr lang="en-US" dirty="0"/>
        </a:p>
      </dgm:t>
    </dgm:pt>
    <dgm:pt modelId="{4F6392EA-6A7D-4F10-AC16-5BE07FB0D3C3}" type="parTrans" cxnId="{016E56D2-09DE-4231-A83B-C46415CAAA0D}">
      <dgm:prSet/>
      <dgm:spPr/>
      <dgm:t>
        <a:bodyPr/>
        <a:lstStyle/>
        <a:p>
          <a:endParaRPr lang="en-US"/>
        </a:p>
      </dgm:t>
    </dgm:pt>
    <dgm:pt modelId="{FCF5C4FB-D4E1-4D0D-AC78-27BD88F24467}" type="sibTrans" cxnId="{016E56D2-09DE-4231-A83B-C46415CAAA0D}">
      <dgm:prSet/>
      <dgm:spPr/>
      <dgm:t>
        <a:bodyPr/>
        <a:lstStyle/>
        <a:p>
          <a:endParaRPr lang="en-US"/>
        </a:p>
      </dgm:t>
    </dgm:pt>
    <dgm:pt modelId="{991B3649-654D-4C4B-8BCB-F13D3B8C915B}">
      <dgm:prSet/>
      <dgm:spPr/>
      <dgm:t>
        <a:bodyPr/>
        <a:lstStyle/>
        <a:p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taktik</a:t>
          </a:r>
          <a:r>
            <a:rPr lang="en-US" dirty="0"/>
            <a:t>, </a:t>
          </a:r>
          <a:r>
            <a:rPr lang="en-US" dirty="0" err="1"/>
            <a:t>perlu</a:t>
          </a:r>
          <a:r>
            <a:rPr lang="en-US" dirty="0"/>
            <a:t> </a:t>
          </a:r>
          <a:r>
            <a:rPr lang="en-US" dirty="0" err="1"/>
            <a:t>kemampuan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menjawab</a:t>
          </a:r>
          <a:r>
            <a:rPr lang="en-US" dirty="0"/>
            <a:t> pada </a:t>
          </a:r>
          <a:r>
            <a:rPr lang="en-US" dirty="0" err="1"/>
            <a:t>setiap</a:t>
          </a:r>
          <a:r>
            <a:rPr lang="en-US" dirty="0"/>
            <a:t> </a:t>
          </a:r>
          <a:r>
            <a:rPr lang="en-US" dirty="0" err="1"/>
            <a:t>kejadian</a:t>
          </a:r>
          <a:r>
            <a:rPr lang="en-US" dirty="0"/>
            <a:t> dan </a:t>
          </a:r>
          <a:r>
            <a:rPr lang="en-US" dirty="0" err="1"/>
            <a:t>tindakan</a:t>
          </a:r>
          <a:r>
            <a:rPr lang="en-US" dirty="0"/>
            <a:t> (</a:t>
          </a:r>
          <a:r>
            <a:rPr lang="en-US" dirty="0" err="1"/>
            <a:t>antisipasi</a:t>
          </a:r>
          <a:r>
            <a:rPr lang="en-US" dirty="0"/>
            <a:t>)</a:t>
          </a:r>
        </a:p>
      </dgm:t>
    </dgm:pt>
    <dgm:pt modelId="{680F2EA6-2BE4-48F1-9352-FD8E69366541}" type="parTrans" cxnId="{B903A5C0-49C1-42FA-BAC2-6353E76E9209}">
      <dgm:prSet/>
      <dgm:spPr/>
      <dgm:t>
        <a:bodyPr/>
        <a:lstStyle/>
        <a:p>
          <a:endParaRPr lang="en-US"/>
        </a:p>
      </dgm:t>
    </dgm:pt>
    <dgm:pt modelId="{479DA1CD-23AC-4914-84EE-257D2875992E}" type="sibTrans" cxnId="{B903A5C0-49C1-42FA-BAC2-6353E76E9209}">
      <dgm:prSet/>
      <dgm:spPr/>
      <dgm:t>
        <a:bodyPr/>
        <a:lstStyle/>
        <a:p>
          <a:endParaRPr lang="en-US"/>
        </a:p>
      </dgm:t>
    </dgm:pt>
    <dgm:pt modelId="{D148D84C-80B3-4114-BB74-390F109EF61E}">
      <dgm:prSet/>
      <dgm:spPr/>
      <dgm:t>
        <a:bodyPr/>
        <a:lstStyle/>
        <a:p>
          <a:r>
            <a:rPr lang="en-US" dirty="0" err="1"/>
            <a:t>Semua</a:t>
          </a:r>
          <a:r>
            <a:rPr lang="en-US" dirty="0"/>
            <a:t> </a:t>
          </a:r>
          <a:r>
            <a:rPr lang="en-US" dirty="0" err="1"/>
            <a:t>taktik</a:t>
          </a:r>
          <a:r>
            <a:rPr lang="en-US" dirty="0"/>
            <a:t> </a:t>
          </a:r>
          <a:r>
            <a:rPr lang="en-US" dirty="0" err="1"/>
            <a:t>harus</a:t>
          </a:r>
          <a:r>
            <a:rPr lang="en-US" dirty="0"/>
            <a:t> </a:t>
          </a:r>
          <a:r>
            <a:rPr lang="en-US" dirty="0" err="1"/>
            <a:t>memperhatikan</a:t>
          </a:r>
          <a:r>
            <a:rPr lang="en-US" dirty="0"/>
            <a:t> SEO</a:t>
          </a:r>
        </a:p>
      </dgm:t>
    </dgm:pt>
    <dgm:pt modelId="{A3C45137-F0D9-4D99-8C1A-BCE016CC8EFF}" type="parTrans" cxnId="{E900CC00-182C-46B9-A185-FD0A2AE06FE9}">
      <dgm:prSet/>
      <dgm:spPr/>
      <dgm:t>
        <a:bodyPr/>
        <a:lstStyle/>
        <a:p>
          <a:endParaRPr lang="en-US"/>
        </a:p>
      </dgm:t>
    </dgm:pt>
    <dgm:pt modelId="{67E0CFEF-4A8F-494F-B56E-B275D292FD94}" type="sibTrans" cxnId="{E900CC00-182C-46B9-A185-FD0A2AE06FE9}">
      <dgm:prSet/>
      <dgm:spPr/>
      <dgm:t>
        <a:bodyPr/>
        <a:lstStyle/>
        <a:p>
          <a:endParaRPr lang="en-US"/>
        </a:p>
      </dgm:t>
    </dgm:pt>
    <dgm:pt modelId="{A6474916-2FA6-41E2-B6C8-41FBFAF88C6C}" type="pres">
      <dgm:prSet presAssocID="{7A6EECB8-179B-45EF-864D-B15FADD3905A}" presName="vert0" presStyleCnt="0">
        <dgm:presLayoutVars>
          <dgm:dir/>
          <dgm:animOne val="branch"/>
          <dgm:animLvl val="lvl"/>
        </dgm:presLayoutVars>
      </dgm:prSet>
      <dgm:spPr/>
    </dgm:pt>
    <dgm:pt modelId="{E2962750-6C70-4710-ACE6-5EB458AE3671}" type="pres">
      <dgm:prSet presAssocID="{C73B5B96-3061-4983-BE67-CCFFADB1A007}" presName="thickLine" presStyleLbl="alignNode1" presStyleIdx="0" presStyleCnt="4"/>
      <dgm:spPr/>
    </dgm:pt>
    <dgm:pt modelId="{1DB5C86A-098E-40D1-8D02-C149EC0D99E5}" type="pres">
      <dgm:prSet presAssocID="{C73B5B96-3061-4983-BE67-CCFFADB1A007}" presName="horz1" presStyleCnt="0"/>
      <dgm:spPr/>
    </dgm:pt>
    <dgm:pt modelId="{291407E2-6848-4215-BF28-934A5BAC1C46}" type="pres">
      <dgm:prSet presAssocID="{C73B5B96-3061-4983-BE67-CCFFADB1A007}" presName="tx1" presStyleLbl="revTx" presStyleIdx="0" presStyleCnt="4"/>
      <dgm:spPr/>
    </dgm:pt>
    <dgm:pt modelId="{6ED34826-7122-40CC-8954-536E5816C3B1}" type="pres">
      <dgm:prSet presAssocID="{C73B5B96-3061-4983-BE67-CCFFADB1A007}" presName="vert1" presStyleCnt="0"/>
      <dgm:spPr/>
    </dgm:pt>
    <dgm:pt modelId="{719110E8-EDC7-49D1-ADD3-0CA2BE814A97}" type="pres">
      <dgm:prSet presAssocID="{7C3DD3E5-7349-4AB6-9590-96F2D85A3B83}" presName="thickLine" presStyleLbl="alignNode1" presStyleIdx="1" presStyleCnt="4"/>
      <dgm:spPr/>
    </dgm:pt>
    <dgm:pt modelId="{57F73EF8-0B37-4087-94A6-B855EA3347D6}" type="pres">
      <dgm:prSet presAssocID="{7C3DD3E5-7349-4AB6-9590-96F2D85A3B83}" presName="horz1" presStyleCnt="0"/>
      <dgm:spPr/>
    </dgm:pt>
    <dgm:pt modelId="{B402B038-9D8A-43CC-A34E-D86B03DEA394}" type="pres">
      <dgm:prSet presAssocID="{7C3DD3E5-7349-4AB6-9590-96F2D85A3B83}" presName="tx1" presStyleLbl="revTx" presStyleIdx="1" presStyleCnt="4"/>
      <dgm:spPr/>
    </dgm:pt>
    <dgm:pt modelId="{95625FFB-7D73-49EC-B5E5-4648E1EA16C0}" type="pres">
      <dgm:prSet presAssocID="{7C3DD3E5-7349-4AB6-9590-96F2D85A3B83}" presName="vert1" presStyleCnt="0"/>
      <dgm:spPr/>
    </dgm:pt>
    <dgm:pt modelId="{F62492AE-37A6-445D-8B0A-A3BE4BA8B456}" type="pres">
      <dgm:prSet presAssocID="{991B3649-654D-4C4B-8BCB-F13D3B8C915B}" presName="thickLine" presStyleLbl="alignNode1" presStyleIdx="2" presStyleCnt="4"/>
      <dgm:spPr/>
    </dgm:pt>
    <dgm:pt modelId="{5A2DB856-F332-40CA-9C19-B91C65D91FB0}" type="pres">
      <dgm:prSet presAssocID="{991B3649-654D-4C4B-8BCB-F13D3B8C915B}" presName="horz1" presStyleCnt="0"/>
      <dgm:spPr/>
    </dgm:pt>
    <dgm:pt modelId="{E4E64FCA-3EEB-449E-A233-50CECC59EC93}" type="pres">
      <dgm:prSet presAssocID="{991B3649-654D-4C4B-8BCB-F13D3B8C915B}" presName="tx1" presStyleLbl="revTx" presStyleIdx="2" presStyleCnt="4"/>
      <dgm:spPr/>
    </dgm:pt>
    <dgm:pt modelId="{82C4C0A3-2A4F-4E99-9701-A1D777DE6974}" type="pres">
      <dgm:prSet presAssocID="{991B3649-654D-4C4B-8BCB-F13D3B8C915B}" presName="vert1" presStyleCnt="0"/>
      <dgm:spPr/>
    </dgm:pt>
    <dgm:pt modelId="{9110996E-18A4-4670-916D-8DD3E34DA563}" type="pres">
      <dgm:prSet presAssocID="{D148D84C-80B3-4114-BB74-390F109EF61E}" presName="thickLine" presStyleLbl="alignNode1" presStyleIdx="3" presStyleCnt="4"/>
      <dgm:spPr/>
    </dgm:pt>
    <dgm:pt modelId="{C1A38564-A898-483F-84C4-81379A27FD0D}" type="pres">
      <dgm:prSet presAssocID="{D148D84C-80B3-4114-BB74-390F109EF61E}" presName="horz1" presStyleCnt="0"/>
      <dgm:spPr/>
    </dgm:pt>
    <dgm:pt modelId="{3C6ED065-5E64-406D-9BB2-FE7F7B9AF7C1}" type="pres">
      <dgm:prSet presAssocID="{D148D84C-80B3-4114-BB74-390F109EF61E}" presName="tx1" presStyleLbl="revTx" presStyleIdx="3" presStyleCnt="4"/>
      <dgm:spPr/>
    </dgm:pt>
    <dgm:pt modelId="{E8B8ABCB-53EF-42AB-B9A3-5E84E73381F6}" type="pres">
      <dgm:prSet presAssocID="{D148D84C-80B3-4114-BB74-390F109EF61E}" presName="vert1" presStyleCnt="0"/>
      <dgm:spPr/>
    </dgm:pt>
  </dgm:ptLst>
  <dgm:cxnLst>
    <dgm:cxn modelId="{E900CC00-182C-46B9-A185-FD0A2AE06FE9}" srcId="{7A6EECB8-179B-45EF-864D-B15FADD3905A}" destId="{D148D84C-80B3-4114-BB74-390F109EF61E}" srcOrd="3" destOrd="0" parTransId="{A3C45137-F0D9-4D99-8C1A-BCE016CC8EFF}" sibTransId="{67E0CFEF-4A8F-494F-B56E-B275D292FD94}"/>
    <dgm:cxn modelId="{74A4650A-41FB-4C74-B6E6-A3010DD1154B}" srcId="{7A6EECB8-179B-45EF-864D-B15FADD3905A}" destId="{C73B5B96-3061-4983-BE67-CCFFADB1A007}" srcOrd="0" destOrd="0" parTransId="{57AF26B1-F3B1-4317-BD33-EF7ED4AB0898}" sibTransId="{E4CBBC4F-4836-4B37-8066-E402A32DDFAB}"/>
    <dgm:cxn modelId="{EA544117-42CC-456D-A31C-D8C684C14D45}" type="presOf" srcId="{7A6EECB8-179B-45EF-864D-B15FADD3905A}" destId="{A6474916-2FA6-41E2-B6C8-41FBFAF88C6C}" srcOrd="0" destOrd="0" presId="urn:microsoft.com/office/officeart/2008/layout/LinedList"/>
    <dgm:cxn modelId="{6F98CC2E-CD4A-4206-A89C-BC19EDB041A2}" type="presOf" srcId="{C73B5B96-3061-4983-BE67-CCFFADB1A007}" destId="{291407E2-6848-4215-BF28-934A5BAC1C46}" srcOrd="0" destOrd="0" presId="urn:microsoft.com/office/officeart/2008/layout/LinedList"/>
    <dgm:cxn modelId="{242F2730-1156-445D-8FDD-125DA4B07B31}" type="presOf" srcId="{991B3649-654D-4C4B-8BCB-F13D3B8C915B}" destId="{E4E64FCA-3EEB-449E-A233-50CECC59EC93}" srcOrd="0" destOrd="0" presId="urn:microsoft.com/office/officeart/2008/layout/LinedList"/>
    <dgm:cxn modelId="{B903A5C0-49C1-42FA-BAC2-6353E76E9209}" srcId="{7A6EECB8-179B-45EF-864D-B15FADD3905A}" destId="{991B3649-654D-4C4B-8BCB-F13D3B8C915B}" srcOrd="2" destOrd="0" parTransId="{680F2EA6-2BE4-48F1-9352-FD8E69366541}" sibTransId="{479DA1CD-23AC-4914-84EE-257D2875992E}"/>
    <dgm:cxn modelId="{016E56D2-09DE-4231-A83B-C46415CAAA0D}" srcId="{7A6EECB8-179B-45EF-864D-B15FADD3905A}" destId="{7C3DD3E5-7349-4AB6-9590-96F2D85A3B83}" srcOrd="1" destOrd="0" parTransId="{4F6392EA-6A7D-4F10-AC16-5BE07FB0D3C3}" sibTransId="{FCF5C4FB-D4E1-4D0D-AC78-27BD88F24467}"/>
    <dgm:cxn modelId="{5140BCDB-742E-4B3A-B0EE-07E67299B0D2}" type="presOf" srcId="{D148D84C-80B3-4114-BB74-390F109EF61E}" destId="{3C6ED065-5E64-406D-9BB2-FE7F7B9AF7C1}" srcOrd="0" destOrd="0" presId="urn:microsoft.com/office/officeart/2008/layout/LinedList"/>
    <dgm:cxn modelId="{27D73DEA-482E-49A9-9377-A2DBC4C076FC}" type="presOf" srcId="{7C3DD3E5-7349-4AB6-9590-96F2D85A3B83}" destId="{B402B038-9D8A-43CC-A34E-D86B03DEA394}" srcOrd="0" destOrd="0" presId="urn:microsoft.com/office/officeart/2008/layout/LinedList"/>
    <dgm:cxn modelId="{D540FB5A-08C3-44A0-8CA7-893C8096BAB7}" type="presParOf" srcId="{A6474916-2FA6-41E2-B6C8-41FBFAF88C6C}" destId="{E2962750-6C70-4710-ACE6-5EB458AE3671}" srcOrd="0" destOrd="0" presId="urn:microsoft.com/office/officeart/2008/layout/LinedList"/>
    <dgm:cxn modelId="{3BF431AA-745C-4182-9E6B-25C4DC5758FE}" type="presParOf" srcId="{A6474916-2FA6-41E2-B6C8-41FBFAF88C6C}" destId="{1DB5C86A-098E-40D1-8D02-C149EC0D99E5}" srcOrd="1" destOrd="0" presId="urn:microsoft.com/office/officeart/2008/layout/LinedList"/>
    <dgm:cxn modelId="{C8B2FF20-B212-45B4-AFDE-3B42014EE9B6}" type="presParOf" srcId="{1DB5C86A-098E-40D1-8D02-C149EC0D99E5}" destId="{291407E2-6848-4215-BF28-934A5BAC1C46}" srcOrd="0" destOrd="0" presId="urn:microsoft.com/office/officeart/2008/layout/LinedList"/>
    <dgm:cxn modelId="{318F3185-7680-428B-A25B-6E1F30610414}" type="presParOf" srcId="{1DB5C86A-098E-40D1-8D02-C149EC0D99E5}" destId="{6ED34826-7122-40CC-8954-536E5816C3B1}" srcOrd="1" destOrd="0" presId="urn:microsoft.com/office/officeart/2008/layout/LinedList"/>
    <dgm:cxn modelId="{2503E0F2-8D02-446B-8F12-5B176E657095}" type="presParOf" srcId="{A6474916-2FA6-41E2-B6C8-41FBFAF88C6C}" destId="{719110E8-EDC7-49D1-ADD3-0CA2BE814A97}" srcOrd="2" destOrd="0" presId="urn:microsoft.com/office/officeart/2008/layout/LinedList"/>
    <dgm:cxn modelId="{62EA4B4C-B72D-48B0-9FE7-322FA97B5BFD}" type="presParOf" srcId="{A6474916-2FA6-41E2-B6C8-41FBFAF88C6C}" destId="{57F73EF8-0B37-4087-94A6-B855EA3347D6}" srcOrd="3" destOrd="0" presId="urn:microsoft.com/office/officeart/2008/layout/LinedList"/>
    <dgm:cxn modelId="{D34D5677-AFCB-44EA-9DA7-C11DC9D74C64}" type="presParOf" srcId="{57F73EF8-0B37-4087-94A6-B855EA3347D6}" destId="{B402B038-9D8A-43CC-A34E-D86B03DEA394}" srcOrd="0" destOrd="0" presId="urn:microsoft.com/office/officeart/2008/layout/LinedList"/>
    <dgm:cxn modelId="{16EF1087-9D75-4A2B-8C1D-9157636D09F9}" type="presParOf" srcId="{57F73EF8-0B37-4087-94A6-B855EA3347D6}" destId="{95625FFB-7D73-49EC-B5E5-4648E1EA16C0}" srcOrd="1" destOrd="0" presId="urn:microsoft.com/office/officeart/2008/layout/LinedList"/>
    <dgm:cxn modelId="{391B45D2-9936-49C4-87AE-DFD074120C06}" type="presParOf" srcId="{A6474916-2FA6-41E2-B6C8-41FBFAF88C6C}" destId="{F62492AE-37A6-445D-8B0A-A3BE4BA8B456}" srcOrd="4" destOrd="0" presId="urn:microsoft.com/office/officeart/2008/layout/LinedList"/>
    <dgm:cxn modelId="{8764E2A2-BD5F-430E-B2FA-C8BD8E9D5B84}" type="presParOf" srcId="{A6474916-2FA6-41E2-B6C8-41FBFAF88C6C}" destId="{5A2DB856-F332-40CA-9C19-B91C65D91FB0}" srcOrd="5" destOrd="0" presId="urn:microsoft.com/office/officeart/2008/layout/LinedList"/>
    <dgm:cxn modelId="{61F751C0-5DB5-4F27-A1D2-3D91D9E5E2B9}" type="presParOf" srcId="{5A2DB856-F332-40CA-9C19-B91C65D91FB0}" destId="{E4E64FCA-3EEB-449E-A233-50CECC59EC93}" srcOrd="0" destOrd="0" presId="urn:microsoft.com/office/officeart/2008/layout/LinedList"/>
    <dgm:cxn modelId="{ADC67C2A-2B0D-4A41-8952-1B1A4ED50801}" type="presParOf" srcId="{5A2DB856-F332-40CA-9C19-B91C65D91FB0}" destId="{82C4C0A3-2A4F-4E99-9701-A1D777DE6974}" srcOrd="1" destOrd="0" presId="urn:microsoft.com/office/officeart/2008/layout/LinedList"/>
    <dgm:cxn modelId="{C854E4AE-3193-4014-A936-936FC2305591}" type="presParOf" srcId="{A6474916-2FA6-41E2-B6C8-41FBFAF88C6C}" destId="{9110996E-18A4-4670-916D-8DD3E34DA563}" srcOrd="6" destOrd="0" presId="urn:microsoft.com/office/officeart/2008/layout/LinedList"/>
    <dgm:cxn modelId="{ADB81679-0149-4117-BF17-285044EC9709}" type="presParOf" srcId="{A6474916-2FA6-41E2-B6C8-41FBFAF88C6C}" destId="{C1A38564-A898-483F-84C4-81379A27FD0D}" srcOrd="7" destOrd="0" presId="urn:microsoft.com/office/officeart/2008/layout/LinedList"/>
    <dgm:cxn modelId="{E5F1A757-BDE5-4D13-9BCB-C5CBA115FDA4}" type="presParOf" srcId="{C1A38564-A898-483F-84C4-81379A27FD0D}" destId="{3C6ED065-5E64-406D-9BB2-FE7F7B9AF7C1}" srcOrd="0" destOrd="0" presId="urn:microsoft.com/office/officeart/2008/layout/LinedList"/>
    <dgm:cxn modelId="{3526839C-0092-4C7D-9622-36C505771B60}" type="presParOf" srcId="{C1A38564-A898-483F-84C4-81379A27FD0D}" destId="{E8B8ABCB-53EF-42AB-B9A3-5E84E73381F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3C1937-CB6D-4AA3-8F19-53940BD099D2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9F43622-64C1-4598-A115-149CE8A07ED8}">
      <dgm:prSet/>
      <dgm:spPr/>
      <dgm:t>
        <a:bodyPr/>
        <a:lstStyle/>
        <a:p>
          <a:r>
            <a:rPr lang="en-US" b="0" i="0"/>
            <a:t>ROI (</a:t>
          </a:r>
          <a:r>
            <a:rPr lang="en-US" b="0" i="1"/>
            <a:t>Return of Invesment</a:t>
          </a:r>
          <a:r>
            <a:rPr lang="en-US" b="0" i="0"/>
            <a:t>) adalah keuntungan dihasilkan dari sebuah investasi. </a:t>
          </a:r>
          <a:endParaRPr lang="en-US"/>
        </a:p>
      </dgm:t>
    </dgm:pt>
    <dgm:pt modelId="{832E242D-C122-4797-BA43-EF11CAFA6734}" type="parTrans" cxnId="{04433D40-0037-42F1-9D93-9CC358E3887E}">
      <dgm:prSet/>
      <dgm:spPr/>
      <dgm:t>
        <a:bodyPr/>
        <a:lstStyle/>
        <a:p>
          <a:endParaRPr lang="en-US"/>
        </a:p>
      </dgm:t>
    </dgm:pt>
    <dgm:pt modelId="{EF008678-1211-4143-916D-180F4F50D900}" type="sibTrans" cxnId="{04433D40-0037-42F1-9D93-9CC358E3887E}">
      <dgm:prSet/>
      <dgm:spPr/>
      <dgm:t>
        <a:bodyPr/>
        <a:lstStyle/>
        <a:p>
          <a:endParaRPr lang="en-US"/>
        </a:p>
      </dgm:t>
    </dgm:pt>
    <dgm:pt modelId="{DD66FBA5-E546-4C19-8E77-D9C48FD0F5FA}">
      <dgm:prSet/>
      <dgm:spPr/>
      <dgm:t>
        <a:bodyPr/>
        <a:lstStyle/>
        <a:p>
          <a:r>
            <a:rPr lang="en-US" b="0" i="0"/>
            <a:t>Investasi yang dimaksud dalam konteks ini adalah aktivitas di media online</a:t>
          </a:r>
          <a:endParaRPr lang="en-US"/>
        </a:p>
      </dgm:t>
    </dgm:pt>
    <dgm:pt modelId="{992EBF22-861F-4AD6-A12F-8507C7A3D347}" type="parTrans" cxnId="{48DCE0EA-8361-4FFD-8673-856E98C5264E}">
      <dgm:prSet/>
      <dgm:spPr/>
      <dgm:t>
        <a:bodyPr/>
        <a:lstStyle/>
        <a:p>
          <a:endParaRPr lang="en-US"/>
        </a:p>
      </dgm:t>
    </dgm:pt>
    <dgm:pt modelId="{6DDD2C7C-2D4D-42B6-98C7-D61B53B3F794}" type="sibTrans" cxnId="{48DCE0EA-8361-4FFD-8673-856E98C5264E}">
      <dgm:prSet/>
      <dgm:spPr/>
      <dgm:t>
        <a:bodyPr/>
        <a:lstStyle/>
        <a:p>
          <a:endParaRPr lang="en-US"/>
        </a:p>
      </dgm:t>
    </dgm:pt>
    <dgm:pt modelId="{D555C329-0126-479D-B09B-E6F9270379BE}">
      <dgm:prSet/>
      <dgm:spPr/>
      <dgm:t>
        <a:bodyPr/>
        <a:lstStyle/>
        <a:p>
          <a:r>
            <a:rPr lang="en-US" b="1" i="0" dirty="0"/>
            <a:t>ROI = (return – </a:t>
          </a:r>
          <a:r>
            <a:rPr lang="en-US" b="1" i="0" dirty="0" err="1"/>
            <a:t>invesment</a:t>
          </a:r>
          <a:r>
            <a:rPr lang="en-US" b="1" i="0" dirty="0"/>
            <a:t>) </a:t>
          </a:r>
          <a:r>
            <a:rPr lang="en-US" b="1" i="0"/>
            <a:t>/ investment x 100%</a:t>
          </a:r>
          <a:endParaRPr lang="en-US" dirty="0"/>
        </a:p>
      </dgm:t>
    </dgm:pt>
    <dgm:pt modelId="{1A580B70-A8E6-46DA-BEDD-6A6B797C4561}" type="parTrans" cxnId="{3531D56C-AB95-4E01-9E5F-E4B74FAE71E0}">
      <dgm:prSet/>
      <dgm:spPr/>
      <dgm:t>
        <a:bodyPr/>
        <a:lstStyle/>
        <a:p>
          <a:endParaRPr lang="en-US"/>
        </a:p>
      </dgm:t>
    </dgm:pt>
    <dgm:pt modelId="{36777007-7EE8-4171-88EE-00727B583793}" type="sibTrans" cxnId="{3531D56C-AB95-4E01-9E5F-E4B74FAE71E0}">
      <dgm:prSet/>
      <dgm:spPr/>
      <dgm:t>
        <a:bodyPr/>
        <a:lstStyle/>
        <a:p>
          <a:endParaRPr lang="en-US"/>
        </a:p>
      </dgm:t>
    </dgm:pt>
    <dgm:pt modelId="{01E1D1B7-CCEF-4938-AFBA-978FD2BE9203}">
      <dgm:prSet/>
      <dgm:spPr/>
      <dgm:t>
        <a:bodyPr/>
        <a:lstStyle/>
        <a:p>
          <a:r>
            <a:rPr lang="en-US" dirty="0"/>
            <a:t>ROI di media online </a:t>
          </a:r>
          <a:r>
            <a:rPr lang="en-US" dirty="0" err="1"/>
            <a:t>mencoba</a:t>
          </a:r>
          <a:r>
            <a:rPr lang="en-US" dirty="0"/>
            <a:t> </a:t>
          </a:r>
          <a:r>
            <a:rPr lang="en-US" dirty="0" err="1"/>
            <a:t>menerapkan</a:t>
          </a:r>
          <a:r>
            <a:rPr lang="en-US" dirty="0"/>
            <a:t> </a:t>
          </a:r>
          <a:r>
            <a:rPr lang="en-US" dirty="0" err="1"/>
            <a:t>angka</a:t>
          </a:r>
          <a:r>
            <a:rPr lang="en-US" dirty="0"/>
            <a:t> </a:t>
          </a:r>
          <a:r>
            <a:rPr lang="en-US" dirty="0" err="1"/>
            <a:t>terhadap</a:t>
          </a:r>
          <a:r>
            <a:rPr lang="en-US" dirty="0"/>
            <a:t> </a:t>
          </a:r>
          <a:r>
            <a:rPr lang="en-US" dirty="0" err="1"/>
            <a:t>interaksi</a:t>
          </a:r>
          <a:r>
            <a:rPr lang="en-US" dirty="0"/>
            <a:t> dan </a:t>
          </a:r>
          <a:r>
            <a:rPr lang="en-US" dirty="0" err="1"/>
            <a:t>percakapan</a:t>
          </a:r>
          <a:r>
            <a:rPr lang="en-US" dirty="0"/>
            <a:t> </a:t>
          </a:r>
          <a:r>
            <a:rPr lang="en-US" dirty="0" err="1"/>
            <a:t>antar</a:t>
          </a:r>
          <a:r>
            <a:rPr lang="en-US" dirty="0"/>
            <a:t> </a:t>
          </a:r>
          <a:r>
            <a:rPr lang="en-US" dirty="0" err="1"/>
            <a:t>manusia</a:t>
          </a:r>
          <a:r>
            <a:rPr lang="en-US" dirty="0"/>
            <a:t> di dunia </a:t>
          </a:r>
          <a:r>
            <a:rPr lang="en-US" dirty="0" err="1"/>
            <a:t>maya</a:t>
          </a:r>
          <a:r>
            <a:rPr lang="en-US" dirty="0"/>
            <a:t>. </a:t>
          </a:r>
        </a:p>
      </dgm:t>
    </dgm:pt>
    <dgm:pt modelId="{DBDC47CC-B73A-4C40-AB03-85C1211ACEA7}" type="parTrans" cxnId="{E0887695-58D3-46DA-8980-A4FBC9F132CD}">
      <dgm:prSet/>
      <dgm:spPr/>
      <dgm:t>
        <a:bodyPr/>
        <a:lstStyle/>
        <a:p>
          <a:endParaRPr lang="en-US"/>
        </a:p>
      </dgm:t>
    </dgm:pt>
    <dgm:pt modelId="{A63DF910-71B3-4C2D-8A7B-945A3CB1FDBE}" type="sibTrans" cxnId="{E0887695-58D3-46DA-8980-A4FBC9F132CD}">
      <dgm:prSet/>
      <dgm:spPr/>
      <dgm:t>
        <a:bodyPr/>
        <a:lstStyle/>
        <a:p>
          <a:endParaRPr lang="en-US"/>
        </a:p>
      </dgm:t>
    </dgm:pt>
    <dgm:pt modelId="{38495E6A-8277-471F-BB00-891CE334EBBC}">
      <dgm:prSet/>
      <dgm:spPr/>
      <dgm:t>
        <a:bodyPr/>
        <a:lstStyle/>
        <a:p>
          <a:r>
            <a:rPr lang="en-US" dirty="0"/>
            <a:t>Media digital/online: </a:t>
          </a:r>
          <a:r>
            <a:rPr lang="en-US" dirty="0" err="1"/>
            <a:t>waktu</a:t>
          </a:r>
          <a:r>
            <a:rPr lang="en-US" dirty="0"/>
            <a:t> browsing, kata-kata yang </a:t>
          </a:r>
          <a:r>
            <a:rPr lang="en-US" dirty="0" err="1"/>
            <a:t>dipercakapkan</a:t>
          </a:r>
          <a:r>
            <a:rPr lang="en-US" dirty="0"/>
            <a:t>, sentiment, tone. </a:t>
          </a:r>
        </a:p>
      </dgm:t>
    </dgm:pt>
    <dgm:pt modelId="{33D7686F-7577-42B3-A3CB-C10DF6C1562F}" type="parTrans" cxnId="{A329942F-5E41-40F9-B01E-CACE8CCFF70F}">
      <dgm:prSet/>
      <dgm:spPr/>
      <dgm:t>
        <a:bodyPr/>
        <a:lstStyle/>
        <a:p>
          <a:endParaRPr lang="en-US"/>
        </a:p>
      </dgm:t>
    </dgm:pt>
    <dgm:pt modelId="{E83AC017-CBFE-4B26-A36A-26440D9EF634}" type="sibTrans" cxnId="{A329942F-5E41-40F9-B01E-CACE8CCFF70F}">
      <dgm:prSet/>
      <dgm:spPr/>
      <dgm:t>
        <a:bodyPr/>
        <a:lstStyle/>
        <a:p>
          <a:endParaRPr lang="en-US"/>
        </a:p>
      </dgm:t>
    </dgm:pt>
    <dgm:pt modelId="{CFEC9FE3-B4BE-43A2-8186-71F29A653C16}" type="pres">
      <dgm:prSet presAssocID="{6B3C1937-CB6D-4AA3-8F19-53940BD099D2}" presName="linear" presStyleCnt="0">
        <dgm:presLayoutVars>
          <dgm:animLvl val="lvl"/>
          <dgm:resizeHandles val="exact"/>
        </dgm:presLayoutVars>
      </dgm:prSet>
      <dgm:spPr/>
    </dgm:pt>
    <dgm:pt modelId="{D4EFC8D1-146E-4F23-97BD-272A34F13A64}" type="pres">
      <dgm:prSet presAssocID="{49F43622-64C1-4598-A115-149CE8A07ED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E1FD6D9-5DB7-4F0F-8C5A-9B851C955A59}" type="pres">
      <dgm:prSet presAssocID="{EF008678-1211-4143-916D-180F4F50D900}" presName="spacer" presStyleCnt="0"/>
      <dgm:spPr/>
    </dgm:pt>
    <dgm:pt modelId="{3D83ACC4-2072-4055-844C-8F11EE37101A}" type="pres">
      <dgm:prSet presAssocID="{DD66FBA5-E546-4C19-8E77-D9C48FD0F5F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B64A023-9D38-415C-BA59-988D48E70BAB}" type="pres">
      <dgm:prSet presAssocID="{6DDD2C7C-2D4D-42B6-98C7-D61B53B3F794}" presName="spacer" presStyleCnt="0"/>
      <dgm:spPr/>
    </dgm:pt>
    <dgm:pt modelId="{7D88FF02-0DFC-4E91-83F0-AC1321F7129F}" type="pres">
      <dgm:prSet presAssocID="{D555C329-0126-479D-B09B-E6F9270379B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6BB3DF6-98C0-456A-8AFF-878C91B26B27}" type="pres">
      <dgm:prSet presAssocID="{36777007-7EE8-4171-88EE-00727B583793}" presName="spacer" presStyleCnt="0"/>
      <dgm:spPr/>
    </dgm:pt>
    <dgm:pt modelId="{B870CC12-ED53-4129-A788-65AAA160C37A}" type="pres">
      <dgm:prSet presAssocID="{01E1D1B7-CCEF-4938-AFBA-978FD2BE920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51F3A6C-6C1C-4E22-AF45-0296C2AB3D17}" type="pres">
      <dgm:prSet presAssocID="{A63DF910-71B3-4C2D-8A7B-945A3CB1FDBE}" presName="spacer" presStyleCnt="0"/>
      <dgm:spPr/>
    </dgm:pt>
    <dgm:pt modelId="{C9A09DE3-0990-419D-9378-45F231575571}" type="pres">
      <dgm:prSet presAssocID="{38495E6A-8277-471F-BB00-891CE334EBB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768BE0C-D11D-4B3C-8BC3-DE8B6982C2E3}" type="presOf" srcId="{D555C329-0126-479D-B09B-E6F9270379BE}" destId="{7D88FF02-0DFC-4E91-83F0-AC1321F7129F}" srcOrd="0" destOrd="0" presId="urn:microsoft.com/office/officeart/2005/8/layout/vList2"/>
    <dgm:cxn modelId="{A329942F-5E41-40F9-B01E-CACE8CCFF70F}" srcId="{6B3C1937-CB6D-4AA3-8F19-53940BD099D2}" destId="{38495E6A-8277-471F-BB00-891CE334EBBC}" srcOrd="4" destOrd="0" parTransId="{33D7686F-7577-42B3-A3CB-C10DF6C1562F}" sibTransId="{E83AC017-CBFE-4B26-A36A-26440D9EF634}"/>
    <dgm:cxn modelId="{04433D40-0037-42F1-9D93-9CC358E3887E}" srcId="{6B3C1937-CB6D-4AA3-8F19-53940BD099D2}" destId="{49F43622-64C1-4598-A115-149CE8A07ED8}" srcOrd="0" destOrd="0" parTransId="{832E242D-C122-4797-BA43-EF11CAFA6734}" sibTransId="{EF008678-1211-4143-916D-180F4F50D900}"/>
    <dgm:cxn modelId="{3531D56C-AB95-4E01-9E5F-E4B74FAE71E0}" srcId="{6B3C1937-CB6D-4AA3-8F19-53940BD099D2}" destId="{D555C329-0126-479D-B09B-E6F9270379BE}" srcOrd="2" destOrd="0" parTransId="{1A580B70-A8E6-46DA-BEDD-6A6B797C4561}" sibTransId="{36777007-7EE8-4171-88EE-00727B583793}"/>
    <dgm:cxn modelId="{A830314F-6305-4C7C-B407-6C679F3AFC46}" type="presOf" srcId="{38495E6A-8277-471F-BB00-891CE334EBBC}" destId="{C9A09DE3-0990-419D-9378-45F231575571}" srcOrd="0" destOrd="0" presId="urn:microsoft.com/office/officeart/2005/8/layout/vList2"/>
    <dgm:cxn modelId="{30AD3E87-0848-4DA0-A0BD-6EF65F01C495}" type="presOf" srcId="{DD66FBA5-E546-4C19-8E77-D9C48FD0F5FA}" destId="{3D83ACC4-2072-4055-844C-8F11EE37101A}" srcOrd="0" destOrd="0" presId="urn:microsoft.com/office/officeart/2005/8/layout/vList2"/>
    <dgm:cxn modelId="{321FDB89-4C5D-4EFD-AF0E-B2C3F682C882}" type="presOf" srcId="{01E1D1B7-CCEF-4938-AFBA-978FD2BE9203}" destId="{B870CC12-ED53-4129-A788-65AAA160C37A}" srcOrd="0" destOrd="0" presId="urn:microsoft.com/office/officeart/2005/8/layout/vList2"/>
    <dgm:cxn modelId="{E0887695-58D3-46DA-8980-A4FBC9F132CD}" srcId="{6B3C1937-CB6D-4AA3-8F19-53940BD099D2}" destId="{01E1D1B7-CCEF-4938-AFBA-978FD2BE9203}" srcOrd="3" destOrd="0" parTransId="{DBDC47CC-B73A-4C40-AB03-85C1211ACEA7}" sibTransId="{A63DF910-71B3-4C2D-8A7B-945A3CB1FDBE}"/>
    <dgm:cxn modelId="{3A049197-9E9E-42B7-B70E-644C89A5F83B}" type="presOf" srcId="{6B3C1937-CB6D-4AA3-8F19-53940BD099D2}" destId="{CFEC9FE3-B4BE-43A2-8186-71F29A653C16}" srcOrd="0" destOrd="0" presId="urn:microsoft.com/office/officeart/2005/8/layout/vList2"/>
    <dgm:cxn modelId="{48DCE0EA-8361-4FFD-8673-856E98C5264E}" srcId="{6B3C1937-CB6D-4AA3-8F19-53940BD099D2}" destId="{DD66FBA5-E546-4C19-8E77-D9C48FD0F5FA}" srcOrd="1" destOrd="0" parTransId="{992EBF22-861F-4AD6-A12F-8507C7A3D347}" sibTransId="{6DDD2C7C-2D4D-42B6-98C7-D61B53B3F794}"/>
    <dgm:cxn modelId="{EED1B2F8-CD34-4C1B-9756-4421620B0105}" type="presOf" srcId="{49F43622-64C1-4598-A115-149CE8A07ED8}" destId="{D4EFC8D1-146E-4F23-97BD-272A34F13A64}" srcOrd="0" destOrd="0" presId="urn:microsoft.com/office/officeart/2005/8/layout/vList2"/>
    <dgm:cxn modelId="{C1F4CB59-A236-4738-873E-8A6C8F41A5DD}" type="presParOf" srcId="{CFEC9FE3-B4BE-43A2-8186-71F29A653C16}" destId="{D4EFC8D1-146E-4F23-97BD-272A34F13A64}" srcOrd="0" destOrd="0" presId="urn:microsoft.com/office/officeart/2005/8/layout/vList2"/>
    <dgm:cxn modelId="{C218BC31-2B53-4B4D-82ED-26B67384D330}" type="presParOf" srcId="{CFEC9FE3-B4BE-43A2-8186-71F29A653C16}" destId="{CE1FD6D9-5DB7-4F0F-8C5A-9B851C955A59}" srcOrd="1" destOrd="0" presId="urn:microsoft.com/office/officeart/2005/8/layout/vList2"/>
    <dgm:cxn modelId="{04AC51FF-E781-4025-944C-2F0B8282E6E3}" type="presParOf" srcId="{CFEC9FE3-B4BE-43A2-8186-71F29A653C16}" destId="{3D83ACC4-2072-4055-844C-8F11EE37101A}" srcOrd="2" destOrd="0" presId="urn:microsoft.com/office/officeart/2005/8/layout/vList2"/>
    <dgm:cxn modelId="{F8DBB4C7-5B98-4832-8E40-732FF342CE7D}" type="presParOf" srcId="{CFEC9FE3-B4BE-43A2-8186-71F29A653C16}" destId="{BB64A023-9D38-415C-BA59-988D48E70BAB}" srcOrd="3" destOrd="0" presId="urn:microsoft.com/office/officeart/2005/8/layout/vList2"/>
    <dgm:cxn modelId="{B832C653-500F-4BA7-8796-1BFC5FC313FC}" type="presParOf" srcId="{CFEC9FE3-B4BE-43A2-8186-71F29A653C16}" destId="{7D88FF02-0DFC-4E91-83F0-AC1321F7129F}" srcOrd="4" destOrd="0" presId="urn:microsoft.com/office/officeart/2005/8/layout/vList2"/>
    <dgm:cxn modelId="{B5AA73DF-C8B6-4A19-A31A-8E91F15A5822}" type="presParOf" srcId="{CFEC9FE3-B4BE-43A2-8186-71F29A653C16}" destId="{36BB3DF6-98C0-456A-8AFF-878C91B26B27}" srcOrd="5" destOrd="0" presId="urn:microsoft.com/office/officeart/2005/8/layout/vList2"/>
    <dgm:cxn modelId="{C7339DFB-80FB-4C11-B68B-C173E924B597}" type="presParOf" srcId="{CFEC9FE3-B4BE-43A2-8186-71F29A653C16}" destId="{B870CC12-ED53-4129-A788-65AAA160C37A}" srcOrd="6" destOrd="0" presId="urn:microsoft.com/office/officeart/2005/8/layout/vList2"/>
    <dgm:cxn modelId="{4F756E82-C845-461C-9CCC-4A40DD725184}" type="presParOf" srcId="{CFEC9FE3-B4BE-43A2-8186-71F29A653C16}" destId="{A51F3A6C-6C1C-4E22-AF45-0296C2AB3D17}" srcOrd="7" destOrd="0" presId="urn:microsoft.com/office/officeart/2005/8/layout/vList2"/>
    <dgm:cxn modelId="{A7285872-CBFF-4391-B93A-E2786123C262}" type="presParOf" srcId="{CFEC9FE3-B4BE-43A2-8186-71F29A653C16}" destId="{C9A09DE3-0990-419D-9378-45F23157557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049A1-4420-4886-A001-39B847EA74A2}">
      <dsp:nvSpPr>
        <dsp:cNvPr id="0" name=""/>
        <dsp:cNvSpPr/>
      </dsp:nvSpPr>
      <dsp:spPr>
        <a:xfrm>
          <a:off x="-4028297" y="-618355"/>
          <a:ext cx="4800403" cy="4800403"/>
        </a:xfrm>
        <a:prstGeom prst="blockArc">
          <a:avLst>
            <a:gd name="adj1" fmla="val 18900000"/>
            <a:gd name="adj2" fmla="val 2700000"/>
            <a:gd name="adj3" fmla="val 45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494072-5675-4574-A8CA-2886761B2641}">
      <dsp:nvSpPr>
        <dsp:cNvPr id="0" name=""/>
        <dsp:cNvSpPr/>
      </dsp:nvSpPr>
      <dsp:spPr>
        <a:xfrm>
          <a:off x="338306" y="222659"/>
          <a:ext cx="6554091" cy="4456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698" tIns="33020" rIns="33020" bIns="3302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 err="1"/>
            <a:t>Riset</a:t>
          </a:r>
          <a:r>
            <a:rPr lang="en-US" sz="1300" b="0" i="0" kern="1200" dirty="0"/>
            <a:t> </a:t>
          </a:r>
          <a:r>
            <a:rPr lang="en-US" sz="1300" b="0" i="0" kern="1200" dirty="0" err="1"/>
            <a:t>untuk</a:t>
          </a:r>
          <a:r>
            <a:rPr lang="en-US" sz="1300" b="0" i="0" kern="1200" dirty="0"/>
            <a:t> </a:t>
          </a:r>
          <a:r>
            <a:rPr lang="en-US" sz="1300" b="0" i="0" kern="1200" dirty="0" err="1"/>
            <a:t>perencanaan</a:t>
          </a:r>
          <a:r>
            <a:rPr lang="en-US" sz="1300" b="0" i="0" kern="1200" dirty="0"/>
            <a:t> </a:t>
          </a:r>
          <a:r>
            <a:rPr lang="en-US" sz="1300" b="0" i="0" kern="1200" dirty="0" err="1"/>
            <a:t>kampanye</a:t>
          </a:r>
          <a:r>
            <a:rPr lang="en-US" sz="1300" b="0" i="0" kern="1200" dirty="0"/>
            <a:t> </a:t>
          </a:r>
          <a:r>
            <a:rPr lang="en-US" sz="1300" b="0" i="0" kern="1200" dirty="0" err="1"/>
            <a:t>Hubungan</a:t>
          </a:r>
          <a:r>
            <a:rPr lang="en-US" sz="1300" b="0" i="0" kern="1200" dirty="0"/>
            <a:t> Masyarakat Online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i="0" kern="1200" dirty="0" err="1"/>
            <a:t>Mengenal</a:t>
          </a:r>
          <a:r>
            <a:rPr lang="en-US" sz="1000" b="0" i="0" kern="1200" dirty="0"/>
            <a:t> </a:t>
          </a:r>
          <a:r>
            <a:rPr lang="en-US" sz="1000" b="0" i="0" kern="1200" dirty="0" err="1"/>
            <a:t>karakteristik</a:t>
          </a:r>
          <a:r>
            <a:rPr lang="en-US" sz="1000" b="0" i="0" kern="1200" dirty="0"/>
            <a:t> </a:t>
          </a:r>
          <a:r>
            <a:rPr lang="en-US" sz="1000" b="0" i="0" kern="1200" dirty="0" err="1"/>
            <a:t>khalayak</a:t>
          </a:r>
          <a:r>
            <a:rPr lang="en-US" sz="1000" b="0" i="0" kern="1200" dirty="0"/>
            <a:t> internet dan media </a:t>
          </a:r>
          <a:r>
            <a:rPr lang="en-US" sz="1000" b="0" i="0" kern="1200" dirty="0" err="1"/>
            <a:t>sosial</a:t>
          </a:r>
          <a:endParaRPr lang="en-US" sz="1000" kern="1200" dirty="0"/>
        </a:p>
      </dsp:txBody>
      <dsp:txXfrm>
        <a:off x="338306" y="222659"/>
        <a:ext cx="6554091" cy="445604"/>
      </dsp:txXfrm>
    </dsp:sp>
    <dsp:sp modelId="{40527C3E-C395-48FA-AB61-A3EAEDEE024A}">
      <dsp:nvSpPr>
        <dsp:cNvPr id="0" name=""/>
        <dsp:cNvSpPr/>
      </dsp:nvSpPr>
      <dsp:spPr>
        <a:xfrm>
          <a:off x="59804" y="166959"/>
          <a:ext cx="557005" cy="557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D3675-75D0-4BEF-BA07-06171DAF9758}">
      <dsp:nvSpPr>
        <dsp:cNvPr id="0" name=""/>
        <dsp:cNvSpPr/>
      </dsp:nvSpPr>
      <dsp:spPr>
        <a:xfrm>
          <a:off x="657613" y="890851"/>
          <a:ext cx="6234784" cy="4456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698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 err="1"/>
            <a:t>Penerapan</a:t>
          </a:r>
          <a:r>
            <a:rPr lang="en-US" sz="1300" b="0" i="0" kern="1200" dirty="0"/>
            <a:t> SEO dan SEM </a:t>
          </a:r>
          <a:r>
            <a:rPr lang="en-US" sz="1300" b="0" i="0" kern="1200" dirty="0" err="1"/>
            <a:t>untuk</a:t>
          </a:r>
          <a:r>
            <a:rPr lang="en-US" sz="1300" b="0" i="0" kern="1200" dirty="0"/>
            <a:t> </a:t>
          </a:r>
          <a:r>
            <a:rPr lang="en-US" sz="1300" b="0" i="0" kern="1200" dirty="0" err="1"/>
            <a:t>memperluas</a:t>
          </a:r>
          <a:r>
            <a:rPr lang="en-US" sz="1300" b="0" i="0" kern="1200" dirty="0"/>
            <a:t> </a:t>
          </a:r>
          <a:r>
            <a:rPr lang="en-US" sz="1300" b="0" i="0" kern="1200" dirty="0" err="1"/>
            <a:t>khalayak</a:t>
          </a:r>
          <a:r>
            <a:rPr lang="en-US" sz="1300" b="0" i="0" kern="1200" dirty="0"/>
            <a:t> </a:t>
          </a:r>
          <a:r>
            <a:rPr lang="en-US" sz="1300" b="0" i="0" kern="1200" dirty="0" err="1"/>
            <a:t>dalam</a:t>
          </a:r>
          <a:r>
            <a:rPr lang="en-US" sz="1300" b="0" i="0" kern="1200" dirty="0"/>
            <a:t> </a:t>
          </a:r>
          <a:r>
            <a:rPr lang="en-US" sz="1300" b="0" i="0" kern="1200" dirty="0" err="1"/>
            <a:t>kampanye</a:t>
          </a:r>
          <a:r>
            <a:rPr lang="en-US" sz="1300" b="0" i="0" kern="1200" dirty="0"/>
            <a:t> </a:t>
          </a:r>
          <a:r>
            <a:rPr lang="en-US" sz="1300" b="0" i="0" kern="1200" dirty="0" err="1"/>
            <a:t>Hubungan</a:t>
          </a:r>
          <a:r>
            <a:rPr lang="en-US" sz="1300" b="0" i="0" kern="1200" dirty="0"/>
            <a:t> Masyarakat Online</a:t>
          </a:r>
          <a:endParaRPr lang="en-US" sz="1300" kern="1200" dirty="0"/>
        </a:p>
      </dsp:txBody>
      <dsp:txXfrm>
        <a:off x="657613" y="890851"/>
        <a:ext cx="6234784" cy="445604"/>
      </dsp:txXfrm>
    </dsp:sp>
    <dsp:sp modelId="{E53AC352-03D3-4DB5-8F2E-14BE08FDA12F}">
      <dsp:nvSpPr>
        <dsp:cNvPr id="0" name=""/>
        <dsp:cNvSpPr/>
      </dsp:nvSpPr>
      <dsp:spPr>
        <a:xfrm>
          <a:off x="379111" y="835151"/>
          <a:ext cx="557005" cy="557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B2F58B-E5FF-4536-9851-46AE60877A8E}">
      <dsp:nvSpPr>
        <dsp:cNvPr id="0" name=""/>
        <dsp:cNvSpPr/>
      </dsp:nvSpPr>
      <dsp:spPr>
        <a:xfrm>
          <a:off x="755615" y="1559044"/>
          <a:ext cx="6136782" cy="4456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698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Menentukan</a:t>
          </a:r>
          <a:r>
            <a:rPr lang="en-US" sz="1300" kern="1200" dirty="0"/>
            <a:t> </a:t>
          </a:r>
          <a:r>
            <a:rPr lang="en-US" sz="1300" kern="1200" dirty="0" err="1"/>
            <a:t>strategi</a:t>
          </a:r>
          <a:r>
            <a:rPr lang="en-US" sz="1300" kern="1200" dirty="0"/>
            <a:t> dan </a:t>
          </a:r>
          <a:r>
            <a:rPr lang="en-US" sz="1300" kern="1200" dirty="0" err="1"/>
            <a:t>taktik</a:t>
          </a:r>
          <a:r>
            <a:rPr lang="en-US" sz="1300" kern="1200" dirty="0"/>
            <a:t> </a:t>
          </a:r>
          <a:r>
            <a:rPr lang="en-US" sz="1300" kern="1200" dirty="0" err="1"/>
            <a:t>untuk</a:t>
          </a:r>
          <a:r>
            <a:rPr lang="en-US" sz="1300" kern="1200" dirty="0"/>
            <a:t> </a:t>
          </a:r>
          <a:r>
            <a:rPr lang="en-US" sz="1300" kern="1200" dirty="0" err="1"/>
            <a:t>mencapai</a:t>
          </a:r>
          <a:r>
            <a:rPr lang="en-US" sz="1300" kern="1200" dirty="0"/>
            <a:t> </a:t>
          </a:r>
          <a:r>
            <a:rPr lang="en-US" sz="1300" kern="1200" dirty="0" err="1"/>
            <a:t>tujuan</a:t>
          </a:r>
          <a:endParaRPr lang="en-US" sz="1300" kern="1200" dirty="0"/>
        </a:p>
      </dsp:txBody>
      <dsp:txXfrm>
        <a:off x="755615" y="1559044"/>
        <a:ext cx="6136782" cy="445604"/>
      </dsp:txXfrm>
    </dsp:sp>
    <dsp:sp modelId="{2B17E7F3-D600-47A4-B023-22DFDD10A213}">
      <dsp:nvSpPr>
        <dsp:cNvPr id="0" name=""/>
        <dsp:cNvSpPr/>
      </dsp:nvSpPr>
      <dsp:spPr>
        <a:xfrm>
          <a:off x="477112" y="1503343"/>
          <a:ext cx="557005" cy="557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BFF42-1790-43DA-9A46-1382E5DB7959}">
      <dsp:nvSpPr>
        <dsp:cNvPr id="0" name=""/>
        <dsp:cNvSpPr/>
      </dsp:nvSpPr>
      <dsp:spPr>
        <a:xfrm>
          <a:off x="657613" y="2227236"/>
          <a:ext cx="6234784" cy="4456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698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 err="1"/>
            <a:t>Mengenal</a:t>
          </a:r>
          <a:r>
            <a:rPr lang="en-US" sz="1300" b="0" i="0" kern="1200" dirty="0"/>
            <a:t> </a:t>
          </a:r>
          <a:r>
            <a:rPr lang="en-US" sz="1300" b="0" i="0" kern="1200" dirty="0" err="1"/>
            <a:t>tolak</a:t>
          </a:r>
          <a:r>
            <a:rPr lang="en-US" sz="1300" b="0" i="0" kern="1200" dirty="0"/>
            <a:t> </a:t>
          </a:r>
          <a:r>
            <a:rPr lang="en-US" sz="1300" b="0" i="0" kern="1200" dirty="0" err="1"/>
            <a:t>ukur</a:t>
          </a:r>
          <a:r>
            <a:rPr lang="en-US" sz="1300" b="0" i="0" kern="1200" dirty="0"/>
            <a:t> media </a:t>
          </a:r>
          <a:r>
            <a:rPr lang="en-US" sz="1300" b="0" i="0" kern="1200" dirty="0" err="1"/>
            <a:t>Hubungan</a:t>
          </a:r>
          <a:r>
            <a:rPr lang="en-US" sz="1300" b="0" i="0" kern="1200" dirty="0"/>
            <a:t> Masyarakat Online</a:t>
          </a:r>
          <a:endParaRPr lang="en-US" sz="1300" kern="1200" dirty="0"/>
        </a:p>
      </dsp:txBody>
      <dsp:txXfrm>
        <a:off x="657613" y="2227236"/>
        <a:ext cx="6234784" cy="445604"/>
      </dsp:txXfrm>
    </dsp:sp>
    <dsp:sp modelId="{57752A1C-C423-409C-9F31-D45909CFA857}">
      <dsp:nvSpPr>
        <dsp:cNvPr id="0" name=""/>
        <dsp:cNvSpPr/>
      </dsp:nvSpPr>
      <dsp:spPr>
        <a:xfrm>
          <a:off x="379111" y="2171536"/>
          <a:ext cx="557005" cy="557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B14C17-BA0F-45FB-B5BC-67A4AA97DD88}">
      <dsp:nvSpPr>
        <dsp:cNvPr id="0" name=""/>
        <dsp:cNvSpPr/>
      </dsp:nvSpPr>
      <dsp:spPr>
        <a:xfrm>
          <a:off x="338306" y="2895429"/>
          <a:ext cx="6554091" cy="4456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698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 err="1"/>
            <a:t>Memantau</a:t>
          </a:r>
          <a:r>
            <a:rPr lang="en-US" sz="1300" b="0" i="0" kern="1200" dirty="0"/>
            <a:t> </a:t>
          </a:r>
          <a:r>
            <a:rPr lang="en-US" sz="1300" b="0" i="0" kern="1200" dirty="0" err="1"/>
            <a:t>efektivitas</a:t>
          </a:r>
          <a:r>
            <a:rPr lang="en-US" sz="1300" b="0" i="0" kern="1200" dirty="0"/>
            <a:t> </a:t>
          </a:r>
          <a:r>
            <a:rPr lang="en-US" sz="1300" b="0" i="0" kern="1200" dirty="0" err="1"/>
            <a:t>kampanye</a:t>
          </a:r>
          <a:r>
            <a:rPr lang="en-US" sz="1300" b="0" i="0" kern="1200" dirty="0"/>
            <a:t> </a:t>
          </a:r>
          <a:r>
            <a:rPr lang="en-US" sz="1300" b="0" i="0" kern="1200" dirty="0" err="1"/>
            <a:t>Hubungan</a:t>
          </a:r>
          <a:r>
            <a:rPr lang="en-US" sz="1300" b="0" i="0" kern="1200" dirty="0"/>
            <a:t> Masyarakat Online </a:t>
          </a:r>
          <a:endParaRPr lang="en-US" sz="1300" kern="1200" dirty="0"/>
        </a:p>
      </dsp:txBody>
      <dsp:txXfrm>
        <a:off x="338306" y="2895429"/>
        <a:ext cx="6554091" cy="445604"/>
      </dsp:txXfrm>
    </dsp:sp>
    <dsp:sp modelId="{239517E7-4489-446B-8073-8B7CADE83A25}">
      <dsp:nvSpPr>
        <dsp:cNvPr id="0" name=""/>
        <dsp:cNvSpPr/>
      </dsp:nvSpPr>
      <dsp:spPr>
        <a:xfrm>
          <a:off x="59804" y="2839728"/>
          <a:ext cx="557005" cy="557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DC853-3638-4E1B-B4C4-0E53093D3E0C}">
      <dsp:nvSpPr>
        <dsp:cNvPr id="0" name=""/>
        <dsp:cNvSpPr/>
      </dsp:nvSpPr>
      <dsp:spPr>
        <a:xfrm>
          <a:off x="1632361" y="520"/>
          <a:ext cx="680326" cy="68032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108B0A9-EEC8-4148-8DC5-C3456E3F5FDC}">
      <dsp:nvSpPr>
        <dsp:cNvPr id="0" name=""/>
        <dsp:cNvSpPr/>
      </dsp:nvSpPr>
      <dsp:spPr>
        <a:xfrm>
          <a:off x="1972525" y="520"/>
          <a:ext cx="3629791" cy="680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/>
            <a:t>Situation analysis</a:t>
          </a:r>
          <a:endParaRPr lang="en-US" sz="3600" kern="1200"/>
        </a:p>
      </dsp:txBody>
      <dsp:txXfrm>
        <a:off x="1972525" y="520"/>
        <a:ext cx="3629791" cy="680326"/>
      </dsp:txXfrm>
    </dsp:sp>
    <dsp:sp modelId="{680D529E-58F0-4AD7-B558-3D5BDEC24596}">
      <dsp:nvSpPr>
        <dsp:cNvPr id="0" name=""/>
        <dsp:cNvSpPr/>
      </dsp:nvSpPr>
      <dsp:spPr>
        <a:xfrm>
          <a:off x="1632361" y="680846"/>
          <a:ext cx="680326" cy="68032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9B54ABE-A679-4895-A90D-4D2AF5CCD20E}">
      <dsp:nvSpPr>
        <dsp:cNvPr id="0" name=""/>
        <dsp:cNvSpPr/>
      </dsp:nvSpPr>
      <dsp:spPr>
        <a:xfrm>
          <a:off x="1972525" y="680846"/>
          <a:ext cx="3629791" cy="680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/>
            <a:t>Objective</a:t>
          </a:r>
          <a:endParaRPr lang="en-US" sz="3600" kern="1200"/>
        </a:p>
      </dsp:txBody>
      <dsp:txXfrm>
        <a:off x="1972525" y="680846"/>
        <a:ext cx="3629791" cy="680326"/>
      </dsp:txXfrm>
    </dsp:sp>
    <dsp:sp modelId="{59C5FF65-5E54-4562-809F-06028F34729C}">
      <dsp:nvSpPr>
        <dsp:cNvPr id="0" name=""/>
        <dsp:cNvSpPr/>
      </dsp:nvSpPr>
      <dsp:spPr>
        <a:xfrm>
          <a:off x="1632361" y="1361173"/>
          <a:ext cx="680326" cy="68032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44DA8BA-83CC-4DC2-AFDE-C183A7C99B4C}">
      <dsp:nvSpPr>
        <dsp:cNvPr id="0" name=""/>
        <dsp:cNvSpPr/>
      </dsp:nvSpPr>
      <dsp:spPr>
        <a:xfrm>
          <a:off x="1972525" y="1361173"/>
          <a:ext cx="3629791" cy="680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/>
            <a:t>Strategy</a:t>
          </a:r>
          <a:endParaRPr lang="en-US" sz="3600" kern="1200"/>
        </a:p>
      </dsp:txBody>
      <dsp:txXfrm>
        <a:off x="1972525" y="1361173"/>
        <a:ext cx="3629791" cy="680326"/>
      </dsp:txXfrm>
    </dsp:sp>
    <dsp:sp modelId="{DF60A36A-87F6-443E-8FB4-2A595725D2C6}">
      <dsp:nvSpPr>
        <dsp:cNvPr id="0" name=""/>
        <dsp:cNvSpPr/>
      </dsp:nvSpPr>
      <dsp:spPr>
        <a:xfrm>
          <a:off x="1632361" y="2041500"/>
          <a:ext cx="680326" cy="68032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CCF50DB-0F69-4E98-AFCB-7C48A1F17BF8}">
      <dsp:nvSpPr>
        <dsp:cNvPr id="0" name=""/>
        <dsp:cNvSpPr/>
      </dsp:nvSpPr>
      <dsp:spPr>
        <a:xfrm>
          <a:off x="1972525" y="2041500"/>
          <a:ext cx="3629791" cy="680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/>
            <a:t>Tactics</a:t>
          </a:r>
          <a:endParaRPr lang="en-US" sz="3600" kern="1200"/>
        </a:p>
      </dsp:txBody>
      <dsp:txXfrm>
        <a:off x="1972525" y="2041500"/>
        <a:ext cx="3629791" cy="680326"/>
      </dsp:txXfrm>
    </dsp:sp>
    <dsp:sp modelId="{A4CB2D7B-C23F-420C-8435-200C3393DF9F}">
      <dsp:nvSpPr>
        <dsp:cNvPr id="0" name=""/>
        <dsp:cNvSpPr/>
      </dsp:nvSpPr>
      <dsp:spPr>
        <a:xfrm>
          <a:off x="1632361" y="2721826"/>
          <a:ext cx="680326" cy="68032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8D73634-F5CD-4EF6-A810-364EB578DF01}">
      <dsp:nvSpPr>
        <dsp:cNvPr id="0" name=""/>
        <dsp:cNvSpPr/>
      </dsp:nvSpPr>
      <dsp:spPr>
        <a:xfrm>
          <a:off x="1972525" y="2721826"/>
          <a:ext cx="3629791" cy="680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/>
            <a:t>Action</a:t>
          </a:r>
          <a:endParaRPr lang="en-US" sz="3600" kern="1200"/>
        </a:p>
      </dsp:txBody>
      <dsp:txXfrm>
        <a:off x="1972525" y="2721826"/>
        <a:ext cx="3629791" cy="680326"/>
      </dsp:txXfrm>
    </dsp:sp>
    <dsp:sp modelId="{BD7FBE9E-C6E9-4396-874F-87EE43ABA123}">
      <dsp:nvSpPr>
        <dsp:cNvPr id="0" name=""/>
        <dsp:cNvSpPr/>
      </dsp:nvSpPr>
      <dsp:spPr>
        <a:xfrm>
          <a:off x="1632361" y="3402153"/>
          <a:ext cx="680326" cy="68032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0AB18EF-3810-4450-9AC1-917E2CE6AEC8}">
      <dsp:nvSpPr>
        <dsp:cNvPr id="0" name=""/>
        <dsp:cNvSpPr/>
      </dsp:nvSpPr>
      <dsp:spPr>
        <a:xfrm>
          <a:off x="1972525" y="3402153"/>
          <a:ext cx="3629791" cy="680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/>
            <a:t>Control</a:t>
          </a:r>
          <a:endParaRPr lang="en-US" sz="3600" kern="1200"/>
        </a:p>
      </dsp:txBody>
      <dsp:txXfrm>
        <a:off x="1972525" y="3402153"/>
        <a:ext cx="3629791" cy="6803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4B74C-1346-4829-B647-8BF78ECC0936}">
      <dsp:nvSpPr>
        <dsp:cNvPr id="0" name=""/>
        <dsp:cNvSpPr/>
      </dsp:nvSpPr>
      <dsp:spPr>
        <a:xfrm>
          <a:off x="529222" y="0"/>
          <a:ext cx="5997855" cy="4083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C5F4C-58FD-47DA-A0A0-6272493B604C}">
      <dsp:nvSpPr>
        <dsp:cNvPr id="0" name=""/>
        <dsp:cNvSpPr/>
      </dsp:nvSpPr>
      <dsp:spPr>
        <a:xfrm>
          <a:off x="2433" y="1224900"/>
          <a:ext cx="1340137" cy="1633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Awareness</a:t>
          </a:r>
          <a:endParaRPr lang="en-US" sz="1500" kern="1200"/>
        </a:p>
      </dsp:txBody>
      <dsp:txXfrm>
        <a:off x="67853" y="1290320"/>
        <a:ext cx="1209297" cy="1502360"/>
      </dsp:txXfrm>
    </dsp:sp>
    <dsp:sp modelId="{47446C80-FDDA-4D02-8C25-07552497B223}">
      <dsp:nvSpPr>
        <dsp:cNvPr id="0" name=""/>
        <dsp:cNvSpPr/>
      </dsp:nvSpPr>
      <dsp:spPr>
        <a:xfrm>
          <a:off x="1430257" y="1224900"/>
          <a:ext cx="1340137" cy="1633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Search</a:t>
          </a:r>
          <a:endParaRPr lang="en-US" sz="1500" kern="1200"/>
        </a:p>
      </dsp:txBody>
      <dsp:txXfrm>
        <a:off x="1495677" y="1290320"/>
        <a:ext cx="1209297" cy="1502360"/>
      </dsp:txXfrm>
    </dsp:sp>
    <dsp:sp modelId="{9FF2149D-055C-4A6C-83EE-A5F81B39CA69}">
      <dsp:nvSpPr>
        <dsp:cNvPr id="0" name=""/>
        <dsp:cNvSpPr/>
      </dsp:nvSpPr>
      <dsp:spPr>
        <a:xfrm>
          <a:off x="2858081" y="1224900"/>
          <a:ext cx="1340137" cy="1633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Convince</a:t>
          </a:r>
          <a:endParaRPr lang="en-US" sz="1500" kern="1200"/>
        </a:p>
      </dsp:txBody>
      <dsp:txXfrm>
        <a:off x="2923501" y="1290320"/>
        <a:ext cx="1209297" cy="1502360"/>
      </dsp:txXfrm>
    </dsp:sp>
    <dsp:sp modelId="{EBA984FA-C24F-4EF0-ADDE-85EAB4541F2D}">
      <dsp:nvSpPr>
        <dsp:cNvPr id="0" name=""/>
        <dsp:cNvSpPr/>
      </dsp:nvSpPr>
      <dsp:spPr>
        <a:xfrm>
          <a:off x="4285905" y="1224900"/>
          <a:ext cx="1340137" cy="1633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Purchase</a:t>
          </a:r>
          <a:endParaRPr lang="en-US" sz="1500" kern="1200"/>
        </a:p>
      </dsp:txBody>
      <dsp:txXfrm>
        <a:off x="4351325" y="1290320"/>
        <a:ext cx="1209297" cy="1502360"/>
      </dsp:txXfrm>
    </dsp:sp>
    <dsp:sp modelId="{F002259B-8CE8-47F7-82D5-B384651CBB4A}">
      <dsp:nvSpPr>
        <dsp:cNvPr id="0" name=""/>
        <dsp:cNvSpPr/>
      </dsp:nvSpPr>
      <dsp:spPr>
        <a:xfrm>
          <a:off x="5713729" y="1224900"/>
          <a:ext cx="1340137" cy="1633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Recommend</a:t>
          </a:r>
          <a:endParaRPr lang="en-US" sz="1500" kern="1200"/>
        </a:p>
      </dsp:txBody>
      <dsp:txXfrm>
        <a:off x="5779149" y="1290320"/>
        <a:ext cx="1209297" cy="15023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38F7BC-B180-48DA-8792-413C4A27A40F}">
      <dsp:nvSpPr>
        <dsp:cNvPr id="0" name=""/>
        <dsp:cNvSpPr/>
      </dsp:nvSpPr>
      <dsp:spPr>
        <a:xfrm>
          <a:off x="0" y="126359"/>
          <a:ext cx="3266400" cy="74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dirty="0" err="1"/>
            <a:t>Strategi</a:t>
          </a:r>
          <a:endParaRPr lang="en-US" sz="3200" kern="1200" dirty="0"/>
        </a:p>
      </dsp:txBody>
      <dsp:txXfrm>
        <a:off x="36553" y="162912"/>
        <a:ext cx="3193294" cy="675694"/>
      </dsp:txXfrm>
    </dsp:sp>
    <dsp:sp modelId="{7549BD96-6995-46F5-9296-C8DFEF2A5F9A}">
      <dsp:nvSpPr>
        <dsp:cNvPr id="0" name=""/>
        <dsp:cNvSpPr/>
      </dsp:nvSpPr>
      <dsp:spPr>
        <a:xfrm>
          <a:off x="0" y="875159"/>
          <a:ext cx="3266400" cy="311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708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b="0" i="0" kern="1200"/>
            <a:t>Lebih besar, rencana keseluruhan yang bisa terdiri dari beberapa taktik.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b="0" i="0" kern="1200"/>
            <a:t>Seiring waktu, jangka waktu yang lama, berorientasi pada masa depan.</a:t>
          </a:r>
          <a:endParaRPr lang="en-US" sz="2500" kern="1200"/>
        </a:p>
      </dsp:txBody>
      <dsp:txXfrm>
        <a:off x="0" y="875159"/>
        <a:ext cx="3266400" cy="31132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44BAC-9125-4044-B5AD-68749471D09B}">
      <dsp:nvSpPr>
        <dsp:cNvPr id="0" name=""/>
        <dsp:cNvSpPr/>
      </dsp:nvSpPr>
      <dsp:spPr>
        <a:xfrm>
          <a:off x="0" y="186705"/>
          <a:ext cx="3155400" cy="7253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/>
            <a:t>Taktik</a:t>
          </a:r>
          <a:endParaRPr lang="en-US" sz="3100" kern="1200"/>
        </a:p>
      </dsp:txBody>
      <dsp:txXfrm>
        <a:off x="35411" y="222116"/>
        <a:ext cx="3084578" cy="654577"/>
      </dsp:txXfrm>
    </dsp:sp>
    <dsp:sp modelId="{D8EA755E-298A-4B53-BDCC-FE44887F9D9D}">
      <dsp:nvSpPr>
        <dsp:cNvPr id="0" name=""/>
        <dsp:cNvSpPr/>
      </dsp:nvSpPr>
      <dsp:spPr>
        <a:xfrm>
          <a:off x="0" y="912105"/>
          <a:ext cx="3155400" cy="3015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184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0" i="0" kern="1200"/>
            <a:t>Rencana, tugas, atau prosedur yang dapat dilakukan; Mungkin menjadi bagian dari strategi yang lebih besar.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0" i="0" kern="1200" dirty="0" err="1"/>
            <a:t>Segera</a:t>
          </a:r>
          <a:r>
            <a:rPr lang="en-US" sz="2400" b="0" i="0" kern="1200" dirty="0"/>
            <a:t> dan </a:t>
          </a:r>
          <a:r>
            <a:rPr lang="en-US" sz="2400" b="0" i="0" kern="1200" dirty="0" err="1"/>
            <a:t>spesifik</a:t>
          </a:r>
          <a:r>
            <a:rPr lang="en-US" sz="2400" b="0" i="0" kern="1200" dirty="0"/>
            <a:t>.</a:t>
          </a:r>
          <a:endParaRPr lang="en-US" sz="2400" kern="1200" dirty="0"/>
        </a:p>
      </dsp:txBody>
      <dsp:txXfrm>
        <a:off x="0" y="912105"/>
        <a:ext cx="3155400" cy="30159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D997D-097A-4352-BB59-16B6065CBD97}">
      <dsp:nvSpPr>
        <dsp:cNvPr id="0" name=""/>
        <dsp:cNvSpPr/>
      </dsp:nvSpPr>
      <dsp:spPr>
        <a:xfrm>
          <a:off x="0" y="1993"/>
          <a:ext cx="70563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46688-3C7E-4689-A946-729C18931656}">
      <dsp:nvSpPr>
        <dsp:cNvPr id="0" name=""/>
        <dsp:cNvSpPr/>
      </dsp:nvSpPr>
      <dsp:spPr>
        <a:xfrm>
          <a:off x="0" y="1993"/>
          <a:ext cx="7056300" cy="1359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 err="1"/>
            <a:t>Strategi</a:t>
          </a:r>
          <a:r>
            <a:rPr lang="en-US" sz="2100" b="0" i="0" kern="1200" dirty="0"/>
            <a:t> </a:t>
          </a:r>
          <a:r>
            <a:rPr lang="en-US" sz="2100" b="0" i="0" kern="1200" dirty="0" err="1"/>
            <a:t>disusun</a:t>
          </a:r>
          <a:r>
            <a:rPr lang="en-US" sz="2100" b="0" i="0" kern="1200" dirty="0"/>
            <a:t> </a:t>
          </a:r>
          <a:r>
            <a:rPr lang="en-US" sz="2100" b="0" i="0" kern="1200" dirty="0" err="1"/>
            <a:t>berdasarkan</a:t>
          </a:r>
          <a:r>
            <a:rPr lang="en-US" sz="2100" b="0" i="0" kern="1200" dirty="0"/>
            <a:t> </a:t>
          </a:r>
          <a:r>
            <a:rPr lang="en-US" sz="2100" b="0" i="0" kern="1200" dirty="0" err="1"/>
            <a:t>hasil</a:t>
          </a:r>
          <a:r>
            <a:rPr lang="en-US" sz="2100" b="0" i="0" kern="1200" dirty="0"/>
            <a:t> </a:t>
          </a:r>
          <a:r>
            <a:rPr lang="en-US" sz="2100" b="0" i="0" kern="1200" dirty="0" err="1"/>
            <a:t>riset</a:t>
          </a:r>
          <a:r>
            <a:rPr lang="en-US" sz="2100" b="0" i="0" kern="1200" dirty="0"/>
            <a:t> </a:t>
          </a:r>
          <a:r>
            <a:rPr lang="en-US" sz="2100" b="0" i="0" kern="1200" dirty="0" err="1"/>
            <a:t>analisis</a:t>
          </a:r>
          <a:r>
            <a:rPr lang="en-US" sz="2100" b="0" i="0" kern="1200" dirty="0"/>
            <a:t> </a:t>
          </a:r>
          <a:r>
            <a:rPr lang="en-US" sz="2100" b="0" i="0" kern="1200" dirty="0" err="1"/>
            <a:t>situasi</a:t>
          </a:r>
          <a:r>
            <a:rPr lang="en-US" sz="2100" b="0" i="0" kern="1200" dirty="0"/>
            <a:t> </a:t>
          </a:r>
          <a:r>
            <a:rPr lang="en-US" sz="2100" b="0" i="0" kern="1200" dirty="0" err="1"/>
            <a:t>terkini</a:t>
          </a:r>
          <a:r>
            <a:rPr lang="en-US" sz="2100" b="0" i="0" kern="1200" dirty="0"/>
            <a:t> dan </a:t>
          </a:r>
          <a:r>
            <a:rPr lang="en-US" sz="2100" b="0" i="0" kern="1200" dirty="0" err="1"/>
            <a:t>tujuan</a:t>
          </a:r>
          <a:r>
            <a:rPr lang="en-US" sz="2100" b="0" i="0" kern="1200" dirty="0"/>
            <a:t> (objective). Objective yang SMART </a:t>
          </a:r>
          <a:r>
            <a:rPr lang="en-US" sz="2100" b="0" i="0" kern="1200" dirty="0" err="1"/>
            <a:t>akan</a:t>
          </a:r>
          <a:r>
            <a:rPr lang="en-US" sz="2100" b="0" i="0" kern="1200" dirty="0"/>
            <a:t> </a:t>
          </a:r>
          <a:r>
            <a:rPr lang="en-US" sz="2100" b="0" i="0" kern="1200" dirty="0" err="1"/>
            <a:t>mempermudah</a:t>
          </a:r>
          <a:r>
            <a:rPr lang="en-US" sz="2100" b="0" i="0" kern="1200" dirty="0"/>
            <a:t> </a:t>
          </a:r>
          <a:r>
            <a:rPr lang="en-US" sz="2100" b="0" i="0" kern="1200" dirty="0" err="1"/>
            <a:t>penentuan</a:t>
          </a:r>
          <a:r>
            <a:rPr lang="en-US" sz="2100" b="0" i="0" kern="1200" dirty="0"/>
            <a:t> </a:t>
          </a:r>
          <a:r>
            <a:rPr lang="en-US" sz="2100" b="0" i="0" kern="1200" dirty="0" err="1"/>
            <a:t>strategi</a:t>
          </a:r>
          <a:r>
            <a:rPr lang="en-US" sz="2100" b="0" i="0" kern="1200" dirty="0"/>
            <a:t> </a:t>
          </a:r>
          <a:r>
            <a:rPr lang="en-US" sz="2100" b="0" i="0" kern="1200" dirty="0" err="1"/>
            <a:t>berdasarkan</a:t>
          </a:r>
          <a:r>
            <a:rPr lang="en-US" sz="2100" b="0" i="0" kern="1200" dirty="0"/>
            <a:t> </a:t>
          </a:r>
          <a:r>
            <a:rPr lang="en-US" sz="2100" b="0" i="0" kern="1200" dirty="0" err="1"/>
            <a:t>sasaran</a:t>
          </a:r>
          <a:r>
            <a:rPr lang="en-US" sz="2100" b="0" i="0" kern="1200" dirty="0"/>
            <a:t> yang </a:t>
          </a:r>
          <a:r>
            <a:rPr lang="en-US" sz="2100" b="0" i="0" kern="1200" dirty="0" err="1"/>
            <a:t>dituju</a:t>
          </a:r>
          <a:r>
            <a:rPr lang="en-US" sz="2100" b="0" i="0" kern="1200" dirty="0"/>
            <a:t>.</a:t>
          </a:r>
          <a:endParaRPr lang="en-US" sz="2100" kern="1200" dirty="0"/>
        </a:p>
      </dsp:txBody>
      <dsp:txXfrm>
        <a:off x="0" y="1993"/>
        <a:ext cx="7056300" cy="1359670"/>
      </dsp:txXfrm>
    </dsp:sp>
    <dsp:sp modelId="{995CB52C-A946-4A61-968B-BF0C8F5DAD6E}">
      <dsp:nvSpPr>
        <dsp:cNvPr id="0" name=""/>
        <dsp:cNvSpPr/>
      </dsp:nvSpPr>
      <dsp:spPr>
        <a:xfrm>
          <a:off x="0" y="1361664"/>
          <a:ext cx="70563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1D03F-BB9D-476D-98D5-F7145A31D89C}">
      <dsp:nvSpPr>
        <dsp:cNvPr id="0" name=""/>
        <dsp:cNvSpPr/>
      </dsp:nvSpPr>
      <dsp:spPr>
        <a:xfrm>
          <a:off x="0" y="1361664"/>
          <a:ext cx="7056300" cy="1359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Strategi</a:t>
          </a:r>
          <a:r>
            <a:rPr lang="en-US" sz="2100" kern="1200" dirty="0"/>
            <a:t> online </a:t>
          </a:r>
          <a:r>
            <a:rPr lang="en-US" sz="2100" kern="1200" dirty="0" err="1"/>
            <a:t>harus</a:t>
          </a:r>
          <a:r>
            <a:rPr lang="en-US" sz="2100" kern="1200" dirty="0"/>
            <a:t> </a:t>
          </a:r>
          <a:r>
            <a:rPr lang="en-US" sz="2100" kern="1200" dirty="0" err="1"/>
            <a:t>bersifat</a:t>
          </a:r>
          <a:r>
            <a:rPr lang="en-US" sz="2100" kern="1200" dirty="0"/>
            <a:t> </a:t>
          </a:r>
          <a:r>
            <a:rPr lang="en-US" sz="2100" kern="1200" dirty="0" err="1"/>
            <a:t>kreatif</a:t>
          </a:r>
          <a:r>
            <a:rPr lang="en-US" sz="2100" kern="1200" dirty="0"/>
            <a:t>, </a:t>
          </a:r>
          <a:r>
            <a:rPr lang="en-US" sz="2100" kern="1200" dirty="0" err="1"/>
            <a:t>kolaborasi</a:t>
          </a:r>
          <a:r>
            <a:rPr lang="en-US" sz="2100" kern="1200" dirty="0"/>
            <a:t> new media dan old media</a:t>
          </a:r>
        </a:p>
      </dsp:txBody>
      <dsp:txXfrm>
        <a:off x="0" y="1361664"/>
        <a:ext cx="7056300" cy="1359670"/>
      </dsp:txXfrm>
    </dsp:sp>
    <dsp:sp modelId="{DB7E48E2-AE5C-4E6C-B951-F95F2ECD4CC3}">
      <dsp:nvSpPr>
        <dsp:cNvPr id="0" name=""/>
        <dsp:cNvSpPr/>
      </dsp:nvSpPr>
      <dsp:spPr>
        <a:xfrm>
          <a:off x="0" y="2721335"/>
          <a:ext cx="70563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3B8B3-277E-4E02-9404-15FA175B8A18}">
      <dsp:nvSpPr>
        <dsp:cNvPr id="0" name=""/>
        <dsp:cNvSpPr/>
      </dsp:nvSpPr>
      <dsp:spPr>
        <a:xfrm>
          <a:off x="0" y="2721335"/>
          <a:ext cx="7056300" cy="1359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Membangun</a:t>
          </a:r>
          <a:r>
            <a:rPr lang="en-US" sz="2100" kern="1200" dirty="0"/>
            <a:t> </a:t>
          </a:r>
          <a:r>
            <a:rPr lang="en-US" sz="2100" kern="1200" dirty="0" err="1"/>
            <a:t>tujuan</a:t>
          </a:r>
          <a:r>
            <a:rPr lang="en-US" sz="2100" kern="1200" dirty="0"/>
            <a:t> (objective) online PR </a:t>
          </a:r>
          <a:r>
            <a:rPr lang="en-US" sz="2100" kern="1200" dirty="0" err="1"/>
            <a:t>membutuhkan</a:t>
          </a:r>
          <a:r>
            <a:rPr lang="en-US" sz="2100" kern="1200" dirty="0"/>
            <a:t> </a:t>
          </a:r>
          <a:r>
            <a:rPr lang="en-US" sz="2100" kern="1200" dirty="0" err="1"/>
            <a:t>analisis</a:t>
          </a:r>
          <a:r>
            <a:rPr lang="en-US" sz="2100" kern="1200" dirty="0"/>
            <a:t> </a:t>
          </a:r>
          <a:r>
            <a:rPr lang="en-US" sz="2100" kern="1200" dirty="0" err="1"/>
            <a:t>risiko</a:t>
          </a:r>
          <a:r>
            <a:rPr lang="en-US" sz="2100" kern="1200" dirty="0"/>
            <a:t> dan </a:t>
          </a:r>
          <a:r>
            <a:rPr lang="en-US" sz="2100" kern="1200" dirty="0" err="1"/>
            <a:t>kesempatan</a:t>
          </a:r>
          <a:r>
            <a:rPr lang="en-US" sz="2100" kern="1200" dirty="0"/>
            <a:t> dan </a:t>
          </a:r>
          <a:r>
            <a:rPr lang="en-US" sz="2100" kern="1200" dirty="0" err="1"/>
            <a:t>bagaimana</a:t>
          </a:r>
          <a:r>
            <a:rPr lang="en-US" sz="2100" kern="1200" dirty="0"/>
            <a:t> </a:t>
          </a:r>
          <a:r>
            <a:rPr lang="en-US" sz="2100" kern="1200" dirty="0" err="1"/>
            <a:t>mengelola</a:t>
          </a:r>
          <a:r>
            <a:rPr lang="en-US" sz="2100" kern="1200" dirty="0"/>
            <a:t> </a:t>
          </a:r>
          <a:r>
            <a:rPr lang="en-US" sz="2100" kern="1200" dirty="0" err="1"/>
            <a:t>masalah-masalah</a:t>
          </a:r>
          <a:r>
            <a:rPr lang="en-US" sz="2100" kern="1200" dirty="0"/>
            <a:t> yang </a:t>
          </a:r>
          <a:r>
            <a:rPr lang="en-US" sz="2100" kern="1200" dirty="0" err="1"/>
            <a:t>belum</a:t>
          </a:r>
          <a:r>
            <a:rPr lang="en-US" sz="2100" kern="1200" dirty="0"/>
            <a:t> </a:t>
          </a:r>
          <a:r>
            <a:rPr lang="en-US" sz="2100" kern="1200" dirty="0" err="1"/>
            <a:t>diketahui</a:t>
          </a:r>
          <a:r>
            <a:rPr lang="en-US" sz="2100" kern="1200" dirty="0"/>
            <a:t>, </a:t>
          </a:r>
          <a:r>
            <a:rPr lang="en-US" sz="2100" kern="1200" dirty="0" err="1"/>
            <a:t>sehingga</a:t>
          </a:r>
          <a:r>
            <a:rPr lang="en-US" sz="2100" kern="1200" dirty="0"/>
            <a:t> </a:t>
          </a:r>
          <a:r>
            <a:rPr lang="en-US" sz="2100" kern="1200" dirty="0" err="1"/>
            <a:t>dapat</a:t>
          </a:r>
          <a:r>
            <a:rPr lang="en-US" sz="2100" kern="1200" dirty="0"/>
            <a:t> </a:t>
          </a:r>
          <a:r>
            <a:rPr lang="en-US" sz="2100" kern="1200" dirty="0" err="1"/>
            <a:t>menentukan</a:t>
          </a:r>
          <a:r>
            <a:rPr lang="en-US" sz="2100" kern="1200" dirty="0"/>
            <a:t> </a:t>
          </a:r>
          <a:r>
            <a:rPr lang="en-US" sz="2100" kern="1200" dirty="0" err="1"/>
            <a:t>strategi</a:t>
          </a:r>
          <a:r>
            <a:rPr lang="en-US" sz="2100" kern="1200" dirty="0"/>
            <a:t> </a:t>
          </a:r>
          <a:r>
            <a:rPr lang="en-US" sz="2100" kern="1200" dirty="0" err="1"/>
            <a:t>baru</a:t>
          </a:r>
          <a:r>
            <a:rPr lang="en-US" sz="2100" kern="1200" dirty="0"/>
            <a:t> (</a:t>
          </a:r>
          <a:r>
            <a:rPr lang="en-US" sz="2100" kern="1200" dirty="0" err="1"/>
            <a:t>antisipasi</a:t>
          </a:r>
          <a:r>
            <a:rPr lang="en-US" sz="2100" kern="1200" dirty="0"/>
            <a:t>/ plan B).</a:t>
          </a:r>
        </a:p>
      </dsp:txBody>
      <dsp:txXfrm>
        <a:off x="0" y="2721335"/>
        <a:ext cx="7056300" cy="13596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62750-6C70-4710-ACE6-5EB458AE3671}">
      <dsp:nvSpPr>
        <dsp:cNvPr id="0" name=""/>
        <dsp:cNvSpPr/>
      </dsp:nvSpPr>
      <dsp:spPr>
        <a:xfrm>
          <a:off x="0" y="0"/>
          <a:ext cx="70563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1407E2-6848-4215-BF28-934A5BAC1C46}">
      <dsp:nvSpPr>
        <dsp:cNvPr id="0" name=""/>
        <dsp:cNvSpPr/>
      </dsp:nvSpPr>
      <dsp:spPr>
        <a:xfrm>
          <a:off x="0" y="0"/>
          <a:ext cx="7056300" cy="1020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 err="1"/>
            <a:t>Sebelum</a:t>
          </a:r>
          <a:r>
            <a:rPr lang="en-US" sz="2300" b="0" i="0" kern="1200" dirty="0"/>
            <a:t> </a:t>
          </a:r>
          <a:r>
            <a:rPr lang="en-US" sz="2300" b="0" i="0" kern="1200" dirty="0" err="1"/>
            <a:t>melaksanakan</a:t>
          </a:r>
          <a:r>
            <a:rPr lang="en-US" sz="2300" b="0" i="0" kern="1200" dirty="0"/>
            <a:t> </a:t>
          </a:r>
          <a:r>
            <a:rPr lang="en-US" sz="2300" b="0" i="0" kern="1200" dirty="0" err="1"/>
            <a:t>taktik</a:t>
          </a:r>
          <a:r>
            <a:rPr lang="en-US" sz="2300" b="0" i="0" kern="1200" dirty="0"/>
            <a:t>, </a:t>
          </a:r>
          <a:r>
            <a:rPr lang="en-US" sz="2300" b="0" i="0" kern="1200" dirty="0" err="1"/>
            <a:t>sebaiknya</a:t>
          </a:r>
          <a:r>
            <a:rPr lang="en-US" sz="2300" b="0" i="0" kern="1200" dirty="0"/>
            <a:t> </a:t>
          </a:r>
          <a:r>
            <a:rPr lang="en-US" sz="2300" b="0" i="0" kern="1200" dirty="0" err="1"/>
            <a:t>dilakukan</a:t>
          </a:r>
          <a:r>
            <a:rPr lang="en-US" sz="2300" b="0" i="0" kern="1200" dirty="0"/>
            <a:t> trial </a:t>
          </a:r>
          <a:r>
            <a:rPr lang="en-US" sz="2300" b="0" i="0" kern="1200" dirty="0" err="1"/>
            <a:t>sehingga</a:t>
          </a:r>
          <a:r>
            <a:rPr lang="en-US" sz="2300" b="0" i="0" kern="1200" dirty="0"/>
            <a:t> </a:t>
          </a:r>
          <a:r>
            <a:rPr lang="en-US" sz="2300" b="0" i="0" kern="1200" dirty="0" err="1"/>
            <a:t>menghasilkan</a:t>
          </a:r>
          <a:r>
            <a:rPr lang="en-US" sz="2300" b="0" i="0" kern="1200" dirty="0"/>
            <a:t> valuable experience</a:t>
          </a:r>
          <a:endParaRPr lang="en-US" sz="2300" kern="1200" dirty="0"/>
        </a:p>
      </dsp:txBody>
      <dsp:txXfrm>
        <a:off x="0" y="0"/>
        <a:ext cx="7056300" cy="1020749"/>
      </dsp:txXfrm>
    </dsp:sp>
    <dsp:sp modelId="{719110E8-EDC7-49D1-ADD3-0CA2BE814A97}">
      <dsp:nvSpPr>
        <dsp:cNvPr id="0" name=""/>
        <dsp:cNvSpPr/>
      </dsp:nvSpPr>
      <dsp:spPr>
        <a:xfrm>
          <a:off x="0" y="1020749"/>
          <a:ext cx="70563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2B038-9D8A-43CC-A34E-D86B03DEA394}">
      <dsp:nvSpPr>
        <dsp:cNvPr id="0" name=""/>
        <dsp:cNvSpPr/>
      </dsp:nvSpPr>
      <dsp:spPr>
        <a:xfrm>
          <a:off x="0" y="1020749"/>
          <a:ext cx="7056300" cy="1020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 err="1"/>
            <a:t>Tidak</a:t>
          </a:r>
          <a:r>
            <a:rPr lang="en-US" sz="2300" b="0" i="0" kern="1200" dirty="0"/>
            <a:t> </a:t>
          </a:r>
          <a:r>
            <a:rPr lang="en-US" sz="2300" b="0" i="0" kern="1200" dirty="0" err="1"/>
            <a:t>ada</a:t>
          </a:r>
          <a:r>
            <a:rPr lang="en-US" sz="2300" b="0" i="0" kern="1200" dirty="0"/>
            <a:t> </a:t>
          </a:r>
          <a:r>
            <a:rPr lang="en-US" sz="2300" b="0" i="0" kern="1200" dirty="0" err="1"/>
            <a:t>kampanye</a:t>
          </a:r>
          <a:r>
            <a:rPr lang="en-US" sz="2300" b="0" i="0" kern="1200" dirty="0"/>
            <a:t> </a:t>
          </a:r>
          <a:r>
            <a:rPr lang="en-US" sz="2300" b="0" i="0" kern="1200" dirty="0" err="1"/>
            <a:t>humas</a:t>
          </a:r>
          <a:r>
            <a:rPr lang="en-US" sz="2300" b="0" i="0" kern="1200" dirty="0"/>
            <a:t> online yang </a:t>
          </a:r>
          <a:r>
            <a:rPr lang="en-US" sz="2300" b="0" i="0" kern="1200" dirty="0" err="1"/>
            <a:t>hanya</a:t>
          </a:r>
          <a:r>
            <a:rPr lang="en-US" sz="2300" b="0" i="0" kern="1200" dirty="0"/>
            <a:t> </a:t>
          </a:r>
          <a:r>
            <a:rPr lang="en-US" sz="2300" b="0" i="0" kern="1200" dirty="0" err="1"/>
            <a:t>menggunakan</a:t>
          </a:r>
          <a:r>
            <a:rPr lang="en-US" sz="2300" b="0" i="0" kern="1200" dirty="0"/>
            <a:t> </a:t>
          </a:r>
          <a:r>
            <a:rPr lang="en-US" sz="2300" b="0" i="0" kern="1200" dirty="0" err="1"/>
            <a:t>satu</a:t>
          </a:r>
          <a:r>
            <a:rPr lang="en-US" sz="2300" b="0" i="0" kern="1200" dirty="0"/>
            <a:t> </a:t>
          </a:r>
          <a:r>
            <a:rPr lang="en-US" sz="2300" b="0" i="0" kern="1200" dirty="0" err="1"/>
            <a:t>alat</a:t>
          </a:r>
          <a:r>
            <a:rPr lang="en-US" sz="2300" b="0" i="0" kern="1200" dirty="0"/>
            <a:t>, </a:t>
          </a:r>
          <a:r>
            <a:rPr lang="en-US" sz="2300" b="0" i="0" kern="1200" dirty="0" err="1"/>
            <a:t>saluran</a:t>
          </a:r>
          <a:r>
            <a:rPr lang="en-US" sz="2300" b="0" i="0" kern="1200" dirty="0"/>
            <a:t> dan </a:t>
          </a:r>
          <a:r>
            <a:rPr lang="en-US" sz="2300" b="0" i="0" kern="1200" dirty="0" err="1"/>
            <a:t>konteks</a:t>
          </a:r>
          <a:endParaRPr lang="en-US" sz="2300" kern="1200" dirty="0"/>
        </a:p>
      </dsp:txBody>
      <dsp:txXfrm>
        <a:off x="0" y="1020749"/>
        <a:ext cx="7056300" cy="1020749"/>
      </dsp:txXfrm>
    </dsp:sp>
    <dsp:sp modelId="{F62492AE-37A6-445D-8B0A-A3BE4BA8B456}">
      <dsp:nvSpPr>
        <dsp:cNvPr id="0" name=""/>
        <dsp:cNvSpPr/>
      </dsp:nvSpPr>
      <dsp:spPr>
        <a:xfrm>
          <a:off x="0" y="2041499"/>
          <a:ext cx="70563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64FCA-3EEB-449E-A233-50CECC59EC93}">
      <dsp:nvSpPr>
        <dsp:cNvPr id="0" name=""/>
        <dsp:cNvSpPr/>
      </dsp:nvSpPr>
      <dsp:spPr>
        <a:xfrm>
          <a:off x="0" y="2041499"/>
          <a:ext cx="7056300" cy="1020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Dalam</a:t>
          </a:r>
          <a:r>
            <a:rPr lang="en-US" sz="2300" kern="1200" dirty="0"/>
            <a:t> </a:t>
          </a:r>
          <a:r>
            <a:rPr lang="en-US" sz="2300" kern="1200" dirty="0" err="1"/>
            <a:t>taktik</a:t>
          </a:r>
          <a:r>
            <a:rPr lang="en-US" sz="2300" kern="1200" dirty="0"/>
            <a:t>, </a:t>
          </a:r>
          <a:r>
            <a:rPr lang="en-US" sz="2300" kern="1200" dirty="0" err="1"/>
            <a:t>perlu</a:t>
          </a:r>
          <a:r>
            <a:rPr lang="en-US" sz="2300" kern="1200" dirty="0"/>
            <a:t> </a:t>
          </a:r>
          <a:r>
            <a:rPr lang="en-US" sz="2300" kern="1200" dirty="0" err="1"/>
            <a:t>kemampuan</a:t>
          </a:r>
          <a:r>
            <a:rPr lang="en-US" sz="2300" kern="1200" dirty="0"/>
            <a:t> </a:t>
          </a:r>
          <a:r>
            <a:rPr lang="en-US" sz="2300" kern="1200" dirty="0" err="1"/>
            <a:t>untuk</a:t>
          </a:r>
          <a:r>
            <a:rPr lang="en-US" sz="2300" kern="1200" dirty="0"/>
            <a:t> </a:t>
          </a:r>
          <a:r>
            <a:rPr lang="en-US" sz="2300" kern="1200" dirty="0" err="1"/>
            <a:t>menjawab</a:t>
          </a:r>
          <a:r>
            <a:rPr lang="en-US" sz="2300" kern="1200" dirty="0"/>
            <a:t> pada </a:t>
          </a:r>
          <a:r>
            <a:rPr lang="en-US" sz="2300" kern="1200" dirty="0" err="1"/>
            <a:t>setiap</a:t>
          </a:r>
          <a:r>
            <a:rPr lang="en-US" sz="2300" kern="1200" dirty="0"/>
            <a:t> </a:t>
          </a:r>
          <a:r>
            <a:rPr lang="en-US" sz="2300" kern="1200" dirty="0" err="1"/>
            <a:t>kejadian</a:t>
          </a:r>
          <a:r>
            <a:rPr lang="en-US" sz="2300" kern="1200" dirty="0"/>
            <a:t> dan </a:t>
          </a:r>
          <a:r>
            <a:rPr lang="en-US" sz="2300" kern="1200" dirty="0" err="1"/>
            <a:t>tindakan</a:t>
          </a:r>
          <a:r>
            <a:rPr lang="en-US" sz="2300" kern="1200" dirty="0"/>
            <a:t> (</a:t>
          </a:r>
          <a:r>
            <a:rPr lang="en-US" sz="2300" kern="1200" dirty="0" err="1"/>
            <a:t>antisipasi</a:t>
          </a:r>
          <a:r>
            <a:rPr lang="en-US" sz="2300" kern="1200" dirty="0"/>
            <a:t>)</a:t>
          </a:r>
        </a:p>
      </dsp:txBody>
      <dsp:txXfrm>
        <a:off x="0" y="2041499"/>
        <a:ext cx="7056300" cy="1020749"/>
      </dsp:txXfrm>
    </dsp:sp>
    <dsp:sp modelId="{9110996E-18A4-4670-916D-8DD3E34DA563}">
      <dsp:nvSpPr>
        <dsp:cNvPr id="0" name=""/>
        <dsp:cNvSpPr/>
      </dsp:nvSpPr>
      <dsp:spPr>
        <a:xfrm>
          <a:off x="0" y="3062250"/>
          <a:ext cx="70563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ED065-5E64-406D-9BB2-FE7F7B9AF7C1}">
      <dsp:nvSpPr>
        <dsp:cNvPr id="0" name=""/>
        <dsp:cNvSpPr/>
      </dsp:nvSpPr>
      <dsp:spPr>
        <a:xfrm>
          <a:off x="0" y="3062249"/>
          <a:ext cx="7056300" cy="1020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Semua</a:t>
          </a:r>
          <a:r>
            <a:rPr lang="en-US" sz="2300" kern="1200" dirty="0"/>
            <a:t> </a:t>
          </a:r>
          <a:r>
            <a:rPr lang="en-US" sz="2300" kern="1200" dirty="0" err="1"/>
            <a:t>taktik</a:t>
          </a:r>
          <a:r>
            <a:rPr lang="en-US" sz="2300" kern="1200" dirty="0"/>
            <a:t> </a:t>
          </a:r>
          <a:r>
            <a:rPr lang="en-US" sz="2300" kern="1200" dirty="0" err="1"/>
            <a:t>harus</a:t>
          </a:r>
          <a:r>
            <a:rPr lang="en-US" sz="2300" kern="1200" dirty="0"/>
            <a:t> </a:t>
          </a:r>
          <a:r>
            <a:rPr lang="en-US" sz="2300" kern="1200" dirty="0" err="1"/>
            <a:t>memperhatikan</a:t>
          </a:r>
          <a:r>
            <a:rPr lang="en-US" sz="2300" kern="1200" dirty="0"/>
            <a:t> SEO</a:t>
          </a:r>
        </a:p>
      </dsp:txBody>
      <dsp:txXfrm>
        <a:off x="0" y="3062249"/>
        <a:ext cx="7056300" cy="10207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FC8D1-146E-4F23-97BD-272A34F13A64}">
      <dsp:nvSpPr>
        <dsp:cNvPr id="0" name=""/>
        <dsp:cNvSpPr/>
      </dsp:nvSpPr>
      <dsp:spPr>
        <a:xfrm>
          <a:off x="0" y="98085"/>
          <a:ext cx="7056300" cy="7335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ROI (</a:t>
          </a:r>
          <a:r>
            <a:rPr lang="en-US" sz="1900" b="0" i="1" kern="1200"/>
            <a:t>Return of Invesment</a:t>
          </a:r>
          <a:r>
            <a:rPr lang="en-US" sz="1900" b="0" i="0" kern="1200"/>
            <a:t>) adalah keuntungan dihasilkan dari sebuah investasi. </a:t>
          </a:r>
          <a:endParaRPr lang="en-US" sz="1900" kern="1200"/>
        </a:p>
      </dsp:txBody>
      <dsp:txXfrm>
        <a:off x="35811" y="133896"/>
        <a:ext cx="6984678" cy="661968"/>
      </dsp:txXfrm>
    </dsp:sp>
    <dsp:sp modelId="{3D83ACC4-2072-4055-844C-8F11EE37101A}">
      <dsp:nvSpPr>
        <dsp:cNvPr id="0" name=""/>
        <dsp:cNvSpPr/>
      </dsp:nvSpPr>
      <dsp:spPr>
        <a:xfrm>
          <a:off x="0" y="886395"/>
          <a:ext cx="7056300" cy="7335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Investasi yang dimaksud dalam konteks ini adalah aktivitas di media online</a:t>
          </a:r>
          <a:endParaRPr lang="en-US" sz="1900" kern="1200"/>
        </a:p>
      </dsp:txBody>
      <dsp:txXfrm>
        <a:off x="35811" y="922206"/>
        <a:ext cx="6984678" cy="661968"/>
      </dsp:txXfrm>
    </dsp:sp>
    <dsp:sp modelId="{7D88FF02-0DFC-4E91-83F0-AC1321F7129F}">
      <dsp:nvSpPr>
        <dsp:cNvPr id="0" name=""/>
        <dsp:cNvSpPr/>
      </dsp:nvSpPr>
      <dsp:spPr>
        <a:xfrm>
          <a:off x="0" y="1674705"/>
          <a:ext cx="7056300" cy="7335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dirty="0"/>
            <a:t>ROI = (return – </a:t>
          </a:r>
          <a:r>
            <a:rPr lang="en-US" sz="1900" b="1" i="0" kern="1200" dirty="0" err="1"/>
            <a:t>invesment</a:t>
          </a:r>
          <a:r>
            <a:rPr lang="en-US" sz="1900" b="1" i="0" kern="1200" dirty="0"/>
            <a:t>) </a:t>
          </a:r>
          <a:r>
            <a:rPr lang="en-US" sz="1900" b="1" i="0" kern="1200"/>
            <a:t>/ investment x 100%</a:t>
          </a:r>
          <a:endParaRPr lang="en-US" sz="1900" kern="1200" dirty="0"/>
        </a:p>
      </dsp:txBody>
      <dsp:txXfrm>
        <a:off x="35811" y="1710516"/>
        <a:ext cx="6984678" cy="661968"/>
      </dsp:txXfrm>
    </dsp:sp>
    <dsp:sp modelId="{B870CC12-ED53-4129-A788-65AAA160C37A}">
      <dsp:nvSpPr>
        <dsp:cNvPr id="0" name=""/>
        <dsp:cNvSpPr/>
      </dsp:nvSpPr>
      <dsp:spPr>
        <a:xfrm>
          <a:off x="0" y="2463015"/>
          <a:ext cx="7056300" cy="7335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ROI di media online </a:t>
          </a:r>
          <a:r>
            <a:rPr lang="en-US" sz="1900" kern="1200" dirty="0" err="1"/>
            <a:t>mencoba</a:t>
          </a:r>
          <a:r>
            <a:rPr lang="en-US" sz="1900" kern="1200" dirty="0"/>
            <a:t> </a:t>
          </a:r>
          <a:r>
            <a:rPr lang="en-US" sz="1900" kern="1200" dirty="0" err="1"/>
            <a:t>menerapkan</a:t>
          </a:r>
          <a:r>
            <a:rPr lang="en-US" sz="1900" kern="1200" dirty="0"/>
            <a:t> </a:t>
          </a:r>
          <a:r>
            <a:rPr lang="en-US" sz="1900" kern="1200" dirty="0" err="1"/>
            <a:t>angka</a:t>
          </a:r>
          <a:r>
            <a:rPr lang="en-US" sz="1900" kern="1200" dirty="0"/>
            <a:t> </a:t>
          </a:r>
          <a:r>
            <a:rPr lang="en-US" sz="1900" kern="1200" dirty="0" err="1"/>
            <a:t>terhadap</a:t>
          </a:r>
          <a:r>
            <a:rPr lang="en-US" sz="1900" kern="1200" dirty="0"/>
            <a:t> </a:t>
          </a:r>
          <a:r>
            <a:rPr lang="en-US" sz="1900" kern="1200" dirty="0" err="1"/>
            <a:t>interaksi</a:t>
          </a:r>
          <a:r>
            <a:rPr lang="en-US" sz="1900" kern="1200" dirty="0"/>
            <a:t> dan </a:t>
          </a:r>
          <a:r>
            <a:rPr lang="en-US" sz="1900" kern="1200" dirty="0" err="1"/>
            <a:t>percakapan</a:t>
          </a:r>
          <a:r>
            <a:rPr lang="en-US" sz="1900" kern="1200" dirty="0"/>
            <a:t> </a:t>
          </a:r>
          <a:r>
            <a:rPr lang="en-US" sz="1900" kern="1200" dirty="0" err="1"/>
            <a:t>antar</a:t>
          </a:r>
          <a:r>
            <a:rPr lang="en-US" sz="1900" kern="1200" dirty="0"/>
            <a:t> </a:t>
          </a:r>
          <a:r>
            <a:rPr lang="en-US" sz="1900" kern="1200" dirty="0" err="1"/>
            <a:t>manusia</a:t>
          </a:r>
          <a:r>
            <a:rPr lang="en-US" sz="1900" kern="1200" dirty="0"/>
            <a:t> di dunia </a:t>
          </a:r>
          <a:r>
            <a:rPr lang="en-US" sz="1900" kern="1200" dirty="0" err="1"/>
            <a:t>maya</a:t>
          </a:r>
          <a:r>
            <a:rPr lang="en-US" sz="1900" kern="1200" dirty="0"/>
            <a:t>. </a:t>
          </a:r>
        </a:p>
      </dsp:txBody>
      <dsp:txXfrm>
        <a:off x="35811" y="2498826"/>
        <a:ext cx="6984678" cy="661968"/>
      </dsp:txXfrm>
    </dsp:sp>
    <dsp:sp modelId="{C9A09DE3-0990-419D-9378-45F231575571}">
      <dsp:nvSpPr>
        <dsp:cNvPr id="0" name=""/>
        <dsp:cNvSpPr/>
      </dsp:nvSpPr>
      <dsp:spPr>
        <a:xfrm>
          <a:off x="0" y="3251325"/>
          <a:ext cx="7056300" cy="7335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Media digital/online: </a:t>
          </a:r>
          <a:r>
            <a:rPr lang="en-US" sz="1900" kern="1200" dirty="0" err="1"/>
            <a:t>waktu</a:t>
          </a:r>
          <a:r>
            <a:rPr lang="en-US" sz="1900" kern="1200" dirty="0"/>
            <a:t> browsing, kata-kata yang </a:t>
          </a:r>
          <a:r>
            <a:rPr lang="en-US" sz="1900" kern="1200" dirty="0" err="1"/>
            <a:t>dipercakapkan</a:t>
          </a:r>
          <a:r>
            <a:rPr lang="en-US" sz="1900" kern="1200" dirty="0"/>
            <a:t>, sentiment, tone. </a:t>
          </a:r>
        </a:p>
      </dsp:txBody>
      <dsp:txXfrm>
        <a:off x="35811" y="3287136"/>
        <a:ext cx="6984678" cy="661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1133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9268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6211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9435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yellow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630650" y="2655750"/>
            <a:ext cx="58827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4348076" y="6383554"/>
            <a:ext cx="5487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ny color">
  <p:cSld name="BLANK_2">
    <p:bg>
      <p:bgPr>
        <a:solidFill>
          <a:srgbClr val="B7B7B7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4348076" y="6383554"/>
            <a:ext cx="5487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">
  <p:cSld name="TITL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630650" y="2655750"/>
            <a:ext cx="58827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4348076" y="6383554"/>
            <a:ext cx="5487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magenta">
  <p:cSld name="TITLE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630650" y="2655750"/>
            <a:ext cx="58827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4348076" y="6383554"/>
            <a:ext cx="5487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blue">
  <p:cSld name="TITLE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ctrTitle"/>
          </p:nvPr>
        </p:nvSpPr>
        <p:spPr>
          <a:xfrm>
            <a:off x="1630650" y="2655750"/>
            <a:ext cx="58827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4348076" y="6383554"/>
            <a:ext cx="5487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ctrTitle"/>
          </p:nvPr>
        </p:nvSpPr>
        <p:spPr>
          <a:xfrm>
            <a:off x="1650450" y="1830110"/>
            <a:ext cx="58431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ubTitle" idx="1"/>
          </p:nvPr>
        </p:nvSpPr>
        <p:spPr>
          <a:xfrm>
            <a:off x="1650450" y="3505725"/>
            <a:ext cx="58431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400"/>
              <a:buNone/>
              <a:defRPr>
                <a:solidFill>
                  <a:srgbClr val="979CB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3000">
                <a:solidFill>
                  <a:srgbClr val="979CB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3000">
                <a:solidFill>
                  <a:srgbClr val="979CB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3000">
                <a:solidFill>
                  <a:srgbClr val="979CB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3000">
                <a:solidFill>
                  <a:srgbClr val="979CB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3000">
                <a:solidFill>
                  <a:srgbClr val="979CB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3000">
                <a:solidFill>
                  <a:srgbClr val="979CB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3000">
                <a:solidFill>
                  <a:srgbClr val="979CB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3000"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4348076" y="6383554"/>
            <a:ext cx="5487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1404600" y="2882400"/>
            <a:ext cx="63348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Font typeface="Shadows Into Light"/>
              <a:buChar char="▧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○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■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●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○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■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●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○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■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27" name="Google Shape;27;p7"/>
          <p:cNvSpPr txBox="1"/>
          <p:nvPr/>
        </p:nvSpPr>
        <p:spPr>
          <a:xfrm>
            <a:off x="3593400" y="1651425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979CB8"/>
                </a:solidFill>
                <a:latin typeface="Varela Round"/>
                <a:ea typeface="Varela Round"/>
                <a:cs typeface="Varela Round"/>
                <a:sym typeface="Varela Round"/>
              </a:rPr>
              <a:t>“</a:t>
            </a:r>
            <a:endParaRPr sz="9600">
              <a:solidFill>
                <a:srgbClr val="979CB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8;p7"/>
          <p:cNvSpPr/>
          <p:nvPr/>
        </p:nvSpPr>
        <p:spPr>
          <a:xfrm>
            <a:off x="3950607" y="1571221"/>
            <a:ext cx="1308410" cy="1159079"/>
          </a:xfrm>
          <a:custGeom>
            <a:avLst/>
            <a:gdLst/>
            <a:ahLst/>
            <a:cxnLst/>
            <a:rect l="l" t="t" r="r" b="b"/>
            <a:pathLst>
              <a:path w="59251" h="52447" extrusionOk="0">
                <a:moveTo>
                  <a:pt x="31417" y="954"/>
                </a:moveTo>
                <a:cubicBezTo>
                  <a:pt x="25372" y="537"/>
                  <a:pt x="17283" y="-1744"/>
                  <a:pt x="13340" y="2856"/>
                </a:cubicBezTo>
                <a:cubicBezTo>
                  <a:pt x="3771" y="14019"/>
                  <a:pt x="374" y="37628"/>
                  <a:pt x="11755" y="46938"/>
                </a:cubicBezTo>
                <a:cubicBezTo>
                  <a:pt x="19208" y="53034"/>
                  <a:pt x="30839" y="53180"/>
                  <a:pt x="40297" y="51378"/>
                </a:cubicBezTo>
                <a:cubicBezTo>
                  <a:pt x="46481" y="50200"/>
                  <a:pt x="49934" y="42779"/>
                  <a:pt x="52665" y="37107"/>
                </a:cubicBezTo>
                <a:cubicBezTo>
                  <a:pt x="55247" y="31745"/>
                  <a:pt x="60979" y="25793"/>
                  <a:pt x="58690" y="20299"/>
                </a:cubicBezTo>
                <a:cubicBezTo>
                  <a:pt x="57279" y="16912"/>
                  <a:pt x="53473" y="15077"/>
                  <a:pt x="50445" y="13005"/>
                </a:cubicBezTo>
                <a:cubicBezTo>
                  <a:pt x="41918" y="7171"/>
                  <a:pt x="31006" y="-916"/>
                  <a:pt x="21269" y="2539"/>
                </a:cubicBezTo>
                <a:cubicBezTo>
                  <a:pt x="13737" y="5212"/>
                  <a:pt x="5208" y="9706"/>
                  <a:pt x="2241" y="17127"/>
                </a:cubicBezTo>
                <a:cubicBezTo>
                  <a:pt x="-1025" y="25295"/>
                  <a:pt x="-738" y="36131"/>
                  <a:pt x="4144" y="43449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" name="Google Shape;29;p7"/>
          <p:cNvSpPr/>
          <p:nvPr/>
        </p:nvSpPr>
        <p:spPr>
          <a:xfrm>
            <a:off x="3874668" y="1485125"/>
            <a:ext cx="1394664" cy="1302552"/>
          </a:xfrm>
          <a:custGeom>
            <a:avLst/>
            <a:gdLst/>
            <a:ahLst/>
            <a:cxnLst/>
            <a:rect l="l" t="t" r="r" b="b"/>
            <a:pathLst>
              <a:path w="63157" h="58939" extrusionOk="0">
                <a:moveTo>
                  <a:pt x="20826" y="0"/>
                </a:moveTo>
                <a:cubicBezTo>
                  <a:pt x="13566" y="0"/>
                  <a:pt x="6296" y="7516"/>
                  <a:pt x="4652" y="14588"/>
                </a:cubicBezTo>
                <a:cubicBezTo>
                  <a:pt x="2364" y="24428"/>
                  <a:pt x="5707" y="35897"/>
                  <a:pt x="11629" y="44082"/>
                </a:cubicBezTo>
                <a:cubicBezTo>
                  <a:pt x="17782" y="52587"/>
                  <a:pt x="29173" y="60332"/>
                  <a:pt x="39537" y="58670"/>
                </a:cubicBezTo>
                <a:cubicBezTo>
                  <a:pt x="49203" y="57120"/>
                  <a:pt x="49748" y="56659"/>
                  <a:pt x="57296" y="50424"/>
                </a:cubicBezTo>
                <a:cubicBezTo>
                  <a:pt x="62556" y="46079"/>
                  <a:pt x="64679" y="36600"/>
                  <a:pt x="61736" y="30445"/>
                </a:cubicBezTo>
                <a:cubicBezTo>
                  <a:pt x="58298" y="23257"/>
                  <a:pt x="56273" y="24644"/>
                  <a:pt x="50954" y="18711"/>
                </a:cubicBezTo>
                <a:cubicBezTo>
                  <a:pt x="47260" y="14591"/>
                  <a:pt x="44103" y="9185"/>
                  <a:pt x="38903" y="7294"/>
                </a:cubicBezTo>
                <a:cubicBezTo>
                  <a:pt x="33439" y="5307"/>
                  <a:pt x="26891" y="5218"/>
                  <a:pt x="21460" y="7294"/>
                </a:cubicBezTo>
                <a:cubicBezTo>
                  <a:pt x="9149" y="12001"/>
                  <a:pt x="-3826" y="29029"/>
                  <a:pt x="1164" y="41228"/>
                </a:cubicBezTo>
                <a:cubicBezTo>
                  <a:pt x="8128" y="58254"/>
                  <a:pt x="49341" y="57602"/>
                  <a:pt x="56345" y="40593"/>
                </a:cubicBezTo>
                <a:cubicBezTo>
                  <a:pt x="58882" y="34432"/>
                  <a:pt x="60567" y="26229"/>
                  <a:pt x="56979" y="20614"/>
                </a:cubicBezTo>
                <a:cubicBezTo>
                  <a:pt x="53070" y="14496"/>
                  <a:pt x="47109" y="9628"/>
                  <a:pt x="40806" y="6026"/>
                </a:cubicBezTo>
                <a:cubicBezTo>
                  <a:pt x="32309" y="1170"/>
                  <a:pt x="17818" y="3588"/>
                  <a:pt x="11946" y="11417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4348076" y="6383554"/>
            <a:ext cx="5487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027950" y="689775"/>
            <a:ext cx="7088100" cy="910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1070325" y="1918650"/>
            <a:ext cx="7056300" cy="408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▧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/>
          <p:nvPr/>
        </p:nvSpPr>
        <p:spPr>
          <a:xfrm>
            <a:off x="3120675" y="1533250"/>
            <a:ext cx="3060325" cy="15325"/>
          </a:xfrm>
          <a:custGeom>
            <a:avLst/>
            <a:gdLst/>
            <a:ahLst/>
            <a:cxnLst/>
            <a:rect l="l" t="t" r="r" b="b"/>
            <a:pathLst>
              <a:path w="122413" h="613" extrusionOk="0">
                <a:moveTo>
                  <a:pt x="0" y="317"/>
                </a:moveTo>
                <a:cubicBezTo>
                  <a:pt x="40797" y="1117"/>
                  <a:pt x="81609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Google Shape;35;p8"/>
          <p:cNvSpPr/>
          <p:nvPr/>
        </p:nvSpPr>
        <p:spPr>
          <a:xfrm>
            <a:off x="3068250" y="1577725"/>
            <a:ext cx="3226850" cy="15875"/>
          </a:xfrm>
          <a:custGeom>
            <a:avLst/>
            <a:gdLst/>
            <a:ahLst/>
            <a:cxnLst/>
            <a:rect l="l" t="t" r="r" b="b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9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4348076" y="6383554"/>
            <a:ext cx="5487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1109975" y="1831450"/>
            <a:ext cx="326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▧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15550" y="1831450"/>
            <a:ext cx="3155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▧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1027950" y="689775"/>
            <a:ext cx="7088100" cy="910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9"/>
          <p:cNvSpPr/>
          <p:nvPr/>
        </p:nvSpPr>
        <p:spPr>
          <a:xfrm>
            <a:off x="3120675" y="1533250"/>
            <a:ext cx="3060325" cy="15325"/>
          </a:xfrm>
          <a:custGeom>
            <a:avLst/>
            <a:gdLst/>
            <a:ahLst/>
            <a:cxnLst/>
            <a:rect l="l" t="t" r="r" b="b"/>
            <a:pathLst>
              <a:path w="122413" h="613" extrusionOk="0">
                <a:moveTo>
                  <a:pt x="0" y="317"/>
                </a:moveTo>
                <a:cubicBezTo>
                  <a:pt x="40797" y="1117"/>
                  <a:pt x="81609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" name="Google Shape;42;p9"/>
          <p:cNvSpPr/>
          <p:nvPr/>
        </p:nvSpPr>
        <p:spPr>
          <a:xfrm>
            <a:off x="3068250" y="1577725"/>
            <a:ext cx="3226850" cy="15875"/>
          </a:xfrm>
          <a:custGeom>
            <a:avLst/>
            <a:gdLst/>
            <a:ahLst/>
            <a:cxnLst/>
            <a:rect l="l" t="t" r="r" b="b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9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4348076" y="6383554"/>
            <a:ext cx="5487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4348076" y="6383554"/>
            <a:ext cx="5487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24550" y="689775"/>
            <a:ext cx="7547700" cy="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0325" y="1918650"/>
            <a:ext cx="7056300" cy="40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505670"/>
              </a:buClr>
              <a:buSzPts val="2400"/>
              <a:buFont typeface="Varela Round"/>
              <a:buChar char="▧"/>
              <a:defRPr sz="24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2000"/>
              <a:buFont typeface="Varela Round"/>
              <a:buChar char="○"/>
              <a:defRPr sz="20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2000"/>
              <a:buFont typeface="Varela Round"/>
              <a:buChar char="■"/>
              <a:defRPr sz="20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●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○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■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●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○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■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348076" y="6383554"/>
            <a:ext cx="548700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3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>
              <a:buNone/>
              <a:defRPr sz="13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>
              <a:buNone/>
              <a:defRPr sz="13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>
              <a:buNone/>
              <a:defRPr sz="13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>
              <a:buNone/>
              <a:defRPr sz="13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>
              <a:buNone/>
              <a:defRPr sz="13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>
              <a:buNone/>
              <a:defRPr sz="13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>
              <a:buNone/>
              <a:defRPr sz="13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>
              <a:buNone/>
              <a:defRPr sz="13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9" r:id="rId9"/>
    <p:sldLayoutId id="2147483660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6"/>
          <p:cNvSpPr txBox="1">
            <a:spLocks noGrp="1"/>
          </p:cNvSpPr>
          <p:nvPr>
            <p:ph type="ctrTitle"/>
          </p:nvPr>
        </p:nvSpPr>
        <p:spPr>
          <a:xfrm>
            <a:off x="1630650" y="2655750"/>
            <a:ext cx="58827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PERENCANAAN KAMPANYE ONLINE</a:t>
            </a:r>
            <a:endParaRPr dirty="0"/>
          </a:p>
        </p:txBody>
      </p:sp>
      <p:sp>
        <p:nvSpPr>
          <p:cNvPr id="142" name="Google Shape;142;p36"/>
          <p:cNvSpPr/>
          <p:nvPr/>
        </p:nvSpPr>
        <p:spPr>
          <a:xfrm rot="-4140551">
            <a:off x="2545345" y="1556493"/>
            <a:ext cx="402308" cy="1167266"/>
          </a:xfrm>
          <a:custGeom>
            <a:avLst/>
            <a:gdLst/>
            <a:ahLst/>
            <a:cxnLst/>
            <a:rect l="l" t="t" r="r" b="b"/>
            <a:pathLst>
              <a:path w="30959" h="89819" extrusionOk="0">
                <a:moveTo>
                  <a:pt x="0" y="0"/>
                </a:moveTo>
                <a:cubicBezTo>
                  <a:pt x="5134" y="6918"/>
                  <a:pt x="29561" y="26535"/>
                  <a:pt x="30804" y="41505"/>
                </a:cubicBezTo>
                <a:cubicBezTo>
                  <a:pt x="32047" y="56475"/>
                  <a:pt x="11349" y="81767"/>
                  <a:pt x="7458" y="89819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stealth" w="med" len="med"/>
          </a:ln>
        </p:spPr>
      </p:sp>
      <p:sp>
        <p:nvSpPr>
          <p:cNvPr id="143" name="Google Shape;143;p36"/>
          <p:cNvSpPr/>
          <p:nvPr/>
        </p:nvSpPr>
        <p:spPr>
          <a:xfrm>
            <a:off x="2496775" y="4255850"/>
            <a:ext cx="3153375" cy="34500"/>
          </a:xfrm>
          <a:custGeom>
            <a:avLst/>
            <a:gdLst/>
            <a:ahLst/>
            <a:cxnLst/>
            <a:rect l="l" t="t" r="r" b="b"/>
            <a:pathLst>
              <a:path w="126135" h="1380" extrusionOk="0">
                <a:moveTo>
                  <a:pt x="0" y="973"/>
                </a:moveTo>
                <a:cubicBezTo>
                  <a:pt x="29075" y="973"/>
                  <a:pt x="58158" y="273"/>
                  <a:pt x="87224" y="973"/>
                </a:cubicBezTo>
                <a:cubicBezTo>
                  <a:pt x="100195" y="1285"/>
                  <a:pt x="113312" y="1974"/>
                  <a:pt x="126135" y="0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Google Shape;144;p36"/>
          <p:cNvSpPr/>
          <p:nvPr/>
        </p:nvSpPr>
        <p:spPr>
          <a:xfrm>
            <a:off x="2423800" y="4303603"/>
            <a:ext cx="3177700" cy="41425"/>
          </a:xfrm>
          <a:custGeom>
            <a:avLst/>
            <a:gdLst/>
            <a:ahLst/>
            <a:cxnLst/>
            <a:rect l="l" t="t" r="r" b="b"/>
            <a:pathLst>
              <a:path w="127108" h="1657" extrusionOk="0">
                <a:moveTo>
                  <a:pt x="0" y="1657"/>
                </a:moveTo>
                <a:cubicBezTo>
                  <a:pt x="42250" y="-1532"/>
                  <a:pt x="84738" y="1008"/>
                  <a:pt x="127108" y="1008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145" name="Google Shape;145;p36"/>
          <p:cNvCxnSpPr/>
          <p:nvPr/>
        </p:nvCxnSpPr>
        <p:spPr>
          <a:xfrm rot="10800000" flipH="1">
            <a:off x="3927513" y="2011400"/>
            <a:ext cx="291900" cy="543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stealth" w="med" len="med"/>
            <a:tailEnd type="none" w="med" len="med"/>
          </a:ln>
        </p:spPr>
      </p:cxnSp>
      <p:sp>
        <p:nvSpPr>
          <p:cNvPr id="146" name="Google Shape;146;p36"/>
          <p:cNvSpPr/>
          <p:nvPr/>
        </p:nvSpPr>
        <p:spPr>
          <a:xfrm>
            <a:off x="5064442" y="2448192"/>
            <a:ext cx="1345200" cy="1025100"/>
          </a:xfrm>
          <a:custGeom>
            <a:avLst/>
            <a:gdLst/>
            <a:ahLst/>
            <a:cxnLst/>
            <a:rect l="l" t="t" r="r" b="b"/>
            <a:pathLst>
              <a:path w="53808" h="41004" extrusionOk="0">
                <a:moveTo>
                  <a:pt x="33350" y="2267"/>
                </a:moveTo>
                <a:cubicBezTo>
                  <a:pt x="29864" y="1271"/>
                  <a:pt x="26130" y="-694"/>
                  <a:pt x="22650" y="321"/>
                </a:cubicBezTo>
                <a:cubicBezTo>
                  <a:pt x="10877" y="3755"/>
                  <a:pt x="-4823" y="20013"/>
                  <a:pt x="1573" y="30477"/>
                </a:cubicBezTo>
                <a:cubicBezTo>
                  <a:pt x="7822" y="40701"/>
                  <a:pt x="25332" y="42678"/>
                  <a:pt x="36593" y="38583"/>
                </a:cubicBezTo>
                <a:cubicBezTo>
                  <a:pt x="46488" y="34985"/>
                  <a:pt x="56460" y="21659"/>
                  <a:pt x="53130" y="11670"/>
                </a:cubicBezTo>
                <a:cubicBezTo>
                  <a:pt x="49952" y="2137"/>
                  <a:pt x="34186" y="-1056"/>
                  <a:pt x="24595" y="1943"/>
                </a:cubicBezTo>
                <a:cubicBezTo>
                  <a:pt x="14087" y="5228"/>
                  <a:pt x="2158" y="13742"/>
                  <a:pt x="600" y="24641"/>
                </a:cubicBezTo>
                <a:cubicBezTo>
                  <a:pt x="-77" y="29379"/>
                  <a:pt x="2605" y="35237"/>
                  <a:pt x="6761" y="37611"/>
                </a:cubicBezTo>
                <a:cubicBezTo>
                  <a:pt x="15326" y="42505"/>
                  <a:pt x="29293" y="42316"/>
                  <a:pt x="36268" y="35341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E44E5A-B919-4D44-AF9C-641B634792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7E468B-07DD-4F4A-87EB-6ECC5D1D55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46" t="29034" r="24402" b="36957"/>
          <a:stretch/>
        </p:blipFill>
        <p:spPr>
          <a:xfrm>
            <a:off x="241459" y="1654864"/>
            <a:ext cx="8726333" cy="314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00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9"/>
          <p:cNvSpPr txBox="1">
            <a:spLocks noGrp="1"/>
          </p:cNvSpPr>
          <p:nvPr>
            <p:ph type="ctrTitle"/>
          </p:nvPr>
        </p:nvSpPr>
        <p:spPr>
          <a:xfrm>
            <a:off x="1650450" y="1830110"/>
            <a:ext cx="58431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rgbClr val="AACF20"/>
                </a:solidFill>
              </a:rPr>
              <a:t>3.</a:t>
            </a:r>
            <a:endParaRPr sz="5400" dirty="0">
              <a:solidFill>
                <a:srgbClr val="AACF20"/>
              </a:solidFill>
            </a:endParaRPr>
          </a:p>
          <a:p>
            <a:pPr lvl="0"/>
            <a:r>
              <a:rPr lang="en-US" sz="4400" dirty="0" err="1"/>
              <a:t>Menentukan</a:t>
            </a:r>
            <a:r>
              <a:rPr lang="en-US" sz="4400" dirty="0"/>
              <a:t> </a:t>
            </a:r>
            <a:r>
              <a:rPr lang="en-US" sz="4400" dirty="0" err="1"/>
              <a:t>strategi</a:t>
            </a:r>
            <a:r>
              <a:rPr lang="en-US" sz="4400" dirty="0"/>
              <a:t> dan </a:t>
            </a:r>
            <a:r>
              <a:rPr lang="en-US" sz="4400" dirty="0" err="1"/>
              <a:t>taktik</a:t>
            </a:r>
            <a:endParaRPr lang="en-US" sz="4400" dirty="0"/>
          </a:p>
        </p:txBody>
      </p:sp>
      <p:sp>
        <p:nvSpPr>
          <p:cNvPr id="170" name="Google Shape;170;p39"/>
          <p:cNvSpPr txBox="1">
            <a:spLocks noGrp="1"/>
          </p:cNvSpPr>
          <p:nvPr>
            <p:ph type="subTitle" idx="1"/>
          </p:nvPr>
        </p:nvSpPr>
        <p:spPr>
          <a:xfrm>
            <a:off x="1650450" y="3505725"/>
            <a:ext cx="58431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</a:t>
            </a:r>
            <a:endParaRPr dirty="0"/>
          </a:p>
        </p:txBody>
      </p:sp>
      <p:sp>
        <p:nvSpPr>
          <p:cNvPr id="171" name="Google Shape;171;p39"/>
          <p:cNvSpPr txBox="1">
            <a:spLocks noGrp="1"/>
          </p:cNvSpPr>
          <p:nvPr>
            <p:ph type="sldNum" idx="12"/>
          </p:nvPr>
        </p:nvSpPr>
        <p:spPr>
          <a:xfrm>
            <a:off x="4348076" y="6383554"/>
            <a:ext cx="5487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0332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9B9DA0B-F35A-4A99-8994-5F614345AD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9958284"/>
              </p:ext>
            </p:extLst>
          </p:nvPr>
        </p:nvGraphicFramePr>
        <p:xfrm>
          <a:off x="1109975" y="1831450"/>
          <a:ext cx="3266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0A6238E-09B1-4971-8F98-9452CA931D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0581131"/>
              </p:ext>
            </p:extLst>
          </p:nvPr>
        </p:nvGraphicFramePr>
        <p:xfrm>
          <a:off x="4915550" y="1831450"/>
          <a:ext cx="3155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6DC33E74-C05B-4870-AFA7-C11BAA09E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Perbedaan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2F114-23F1-4FAD-A442-FC3420EAB9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40482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72AB6-2D5F-4375-972C-DB647AC9D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Strategi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AA0CF35-3F2E-4338-8CCE-5037489524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8136754"/>
              </p:ext>
            </p:extLst>
          </p:nvPr>
        </p:nvGraphicFramePr>
        <p:xfrm>
          <a:off x="1070325" y="1918650"/>
          <a:ext cx="7056300" cy="40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E66C9-53B6-462E-88C7-E769F7E9B1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80669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64622-BAFE-438A-89BA-AFE527524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Taktik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825F30C-060C-4444-A3DB-0A60031454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5026345"/>
              </p:ext>
            </p:extLst>
          </p:nvPr>
        </p:nvGraphicFramePr>
        <p:xfrm>
          <a:off x="1070325" y="1918650"/>
          <a:ext cx="7056300" cy="40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BD46F-737F-4FE0-AC39-5F89FA3550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23719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9"/>
          <p:cNvSpPr txBox="1">
            <a:spLocks noGrp="1"/>
          </p:cNvSpPr>
          <p:nvPr>
            <p:ph type="ctrTitle"/>
          </p:nvPr>
        </p:nvSpPr>
        <p:spPr>
          <a:xfrm>
            <a:off x="1650450" y="1830110"/>
            <a:ext cx="58431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rgbClr val="AACF20"/>
                </a:solidFill>
              </a:rPr>
              <a:t>4.</a:t>
            </a:r>
            <a:endParaRPr sz="5400" dirty="0">
              <a:solidFill>
                <a:srgbClr val="AACF20"/>
              </a:solidFill>
            </a:endParaRPr>
          </a:p>
          <a:p>
            <a:r>
              <a:rPr lang="en-US" sz="4400" dirty="0" err="1"/>
              <a:t>Mengenal</a:t>
            </a:r>
            <a:r>
              <a:rPr lang="en-US" sz="4400" dirty="0"/>
              <a:t> </a:t>
            </a:r>
            <a:r>
              <a:rPr lang="en-US" sz="4400" dirty="0" err="1"/>
              <a:t>tolak</a:t>
            </a:r>
            <a:r>
              <a:rPr lang="en-US" sz="4400" dirty="0"/>
              <a:t> </a:t>
            </a:r>
            <a:r>
              <a:rPr lang="en-US" sz="4400" dirty="0" err="1"/>
              <a:t>ukur</a:t>
            </a:r>
            <a:r>
              <a:rPr lang="en-US" sz="4400" dirty="0"/>
              <a:t> media  </a:t>
            </a:r>
            <a:r>
              <a:rPr lang="en-US" sz="4400" dirty="0" err="1"/>
              <a:t>Humas</a:t>
            </a:r>
            <a:r>
              <a:rPr lang="en-US" sz="4400" dirty="0"/>
              <a:t> Online </a:t>
            </a:r>
          </a:p>
        </p:txBody>
      </p:sp>
      <p:sp>
        <p:nvSpPr>
          <p:cNvPr id="170" name="Google Shape;170;p39"/>
          <p:cNvSpPr txBox="1">
            <a:spLocks noGrp="1"/>
          </p:cNvSpPr>
          <p:nvPr>
            <p:ph type="subTitle" idx="1"/>
          </p:nvPr>
        </p:nvSpPr>
        <p:spPr>
          <a:xfrm>
            <a:off x="1650450" y="3505725"/>
            <a:ext cx="58431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endParaRPr dirty="0"/>
          </a:p>
        </p:txBody>
      </p:sp>
      <p:sp>
        <p:nvSpPr>
          <p:cNvPr id="171" name="Google Shape;171;p39"/>
          <p:cNvSpPr txBox="1">
            <a:spLocks noGrp="1"/>
          </p:cNvSpPr>
          <p:nvPr>
            <p:ph type="sldNum" idx="12"/>
          </p:nvPr>
        </p:nvSpPr>
        <p:spPr>
          <a:xfrm>
            <a:off x="4348076" y="6383554"/>
            <a:ext cx="5487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1411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B0285-9143-4E8D-8885-CE45F551A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AA22E-C9CC-47C8-BD0F-DB70D68998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0AE4B-18BA-4D7E-A829-C93EB3FF4B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5349C2-182D-4442-A296-F8B039F60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-99384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19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9"/>
          <p:cNvSpPr txBox="1">
            <a:spLocks noGrp="1"/>
          </p:cNvSpPr>
          <p:nvPr>
            <p:ph type="ctrTitle"/>
          </p:nvPr>
        </p:nvSpPr>
        <p:spPr>
          <a:xfrm>
            <a:off x="1650450" y="1830110"/>
            <a:ext cx="58431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rgbClr val="AACF20"/>
                </a:solidFill>
              </a:rPr>
              <a:t>5.</a:t>
            </a:r>
            <a:endParaRPr sz="5400" dirty="0">
              <a:solidFill>
                <a:srgbClr val="AACF20"/>
              </a:solidFill>
            </a:endParaRPr>
          </a:p>
          <a:p>
            <a:pPr lvl="0"/>
            <a:r>
              <a:rPr lang="en-US" sz="4400" dirty="0" err="1"/>
              <a:t>Memantau</a:t>
            </a:r>
            <a:r>
              <a:rPr lang="en-US" sz="4400" dirty="0"/>
              <a:t> </a:t>
            </a:r>
            <a:r>
              <a:rPr lang="en-US" sz="4400" dirty="0" err="1"/>
              <a:t>efektivitas</a:t>
            </a:r>
            <a:r>
              <a:rPr lang="en-US" sz="4400" dirty="0"/>
              <a:t> </a:t>
            </a:r>
            <a:r>
              <a:rPr lang="en-US" sz="4400" dirty="0" err="1"/>
              <a:t>kampanye</a:t>
            </a:r>
            <a:endParaRPr lang="en-US" sz="4400" dirty="0"/>
          </a:p>
        </p:txBody>
      </p:sp>
      <p:sp>
        <p:nvSpPr>
          <p:cNvPr id="170" name="Google Shape;170;p39"/>
          <p:cNvSpPr txBox="1">
            <a:spLocks noGrp="1"/>
          </p:cNvSpPr>
          <p:nvPr>
            <p:ph type="subTitle" idx="1"/>
          </p:nvPr>
        </p:nvSpPr>
        <p:spPr>
          <a:xfrm>
            <a:off x="1650450" y="3505725"/>
            <a:ext cx="58431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Masyarakat Online </a:t>
            </a:r>
            <a:endParaRPr dirty="0"/>
          </a:p>
        </p:txBody>
      </p:sp>
      <p:sp>
        <p:nvSpPr>
          <p:cNvPr id="171" name="Google Shape;171;p39"/>
          <p:cNvSpPr txBox="1">
            <a:spLocks noGrp="1"/>
          </p:cNvSpPr>
          <p:nvPr>
            <p:ph type="sldNum" idx="12"/>
          </p:nvPr>
        </p:nvSpPr>
        <p:spPr>
          <a:xfrm>
            <a:off x="4348076" y="6383554"/>
            <a:ext cx="5487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9606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61F56-942C-4FE3-BA9B-9ED80ED3A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ROI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E927997-2D87-4876-AC88-53D2E1465C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4264620"/>
              </p:ext>
            </p:extLst>
          </p:nvPr>
        </p:nvGraphicFramePr>
        <p:xfrm>
          <a:off x="1070325" y="1918650"/>
          <a:ext cx="7056300" cy="40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B3BAB-55D8-4C65-A319-EFF49A8F2D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9046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0"/>
          <p:cNvSpPr txBox="1">
            <a:spLocks noGrp="1"/>
          </p:cNvSpPr>
          <p:nvPr>
            <p:ph type="ctrTitle" idx="4294967295"/>
          </p:nvPr>
        </p:nvSpPr>
        <p:spPr>
          <a:xfrm>
            <a:off x="1669950" y="1332700"/>
            <a:ext cx="5804100" cy="7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B008"/>
                </a:solidFill>
              </a:rPr>
              <a:t>Thanks!</a:t>
            </a:r>
            <a:endParaRPr sz="4800">
              <a:solidFill>
                <a:srgbClr val="FFB008"/>
              </a:solidFill>
            </a:endParaRPr>
          </a:p>
        </p:txBody>
      </p:sp>
      <p:sp>
        <p:nvSpPr>
          <p:cNvPr id="378" name="Google Shape;378;p60"/>
          <p:cNvSpPr txBox="1">
            <a:spLocks noGrp="1"/>
          </p:cNvSpPr>
          <p:nvPr>
            <p:ph type="subTitle" idx="4294967295"/>
          </p:nvPr>
        </p:nvSpPr>
        <p:spPr>
          <a:xfrm>
            <a:off x="1177800" y="2948588"/>
            <a:ext cx="6788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</a:rPr>
              <a:t>Any questions?</a:t>
            </a:r>
            <a:endParaRPr sz="3600" b="1">
              <a:solidFill>
                <a:srgbClr val="FFFFFF"/>
              </a:solidFill>
            </a:endParaRPr>
          </a:p>
        </p:txBody>
      </p:sp>
      <p:sp>
        <p:nvSpPr>
          <p:cNvPr id="379" name="Google Shape;379;p60"/>
          <p:cNvSpPr txBox="1">
            <a:spLocks noGrp="1"/>
          </p:cNvSpPr>
          <p:nvPr>
            <p:ph type="body" idx="4294967295"/>
          </p:nvPr>
        </p:nvSpPr>
        <p:spPr>
          <a:xfrm>
            <a:off x="1177800" y="4741850"/>
            <a:ext cx="6788400" cy="12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You can find me at:</a:t>
            </a:r>
            <a:endParaRPr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Dewi.silvia@upj.ac.id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380" name="Google Shape;380;p60"/>
          <p:cNvSpPr/>
          <p:nvPr/>
        </p:nvSpPr>
        <p:spPr>
          <a:xfrm>
            <a:off x="2076850" y="2456225"/>
            <a:ext cx="4748538" cy="1896500"/>
          </a:xfrm>
          <a:custGeom>
            <a:avLst/>
            <a:gdLst/>
            <a:ahLst/>
            <a:cxnLst/>
            <a:rect l="l" t="t" r="r" b="b"/>
            <a:pathLst>
              <a:path w="163180" h="66288" extrusionOk="0">
                <a:moveTo>
                  <a:pt x="90243" y="4462"/>
                </a:moveTo>
                <a:cubicBezTo>
                  <a:pt x="83154" y="411"/>
                  <a:pt x="74074" y="1064"/>
                  <a:pt x="65923" y="1544"/>
                </a:cubicBezTo>
                <a:cubicBezTo>
                  <a:pt x="51317" y="2404"/>
                  <a:pt x="36069" y="4456"/>
                  <a:pt x="23122" y="11271"/>
                </a:cubicBezTo>
                <a:cubicBezTo>
                  <a:pt x="13017" y="16590"/>
                  <a:pt x="6735" y="34520"/>
                  <a:pt x="13070" y="44021"/>
                </a:cubicBezTo>
                <a:cubicBezTo>
                  <a:pt x="21835" y="57167"/>
                  <a:pt x="41795" y="58764"/>
                  <a:pt x="57493" y="60558"/>
                </a:cubicBezTo>
                <a:cubicBezTo>
                  <a:pt x="73279" y="62362"/>
                  <a:pt x="89298" y="61844"/>
                  <a:pt x="105158" y="60882"/>
                </a:cubicBezTo>
                <a:cubicBezTo>
                  <a:pt x="125660" y="59638"/>
                  <a:pt x="157482" y="50276"/>
                  <a:pt x="158336" y="29754"/>
                </a:cubicBezTo>
                <a:cubicBezTo>
                  <a:pt x="158620" y="22933"/>
                  <a:pt x="156399" y="13869"/>
                  <a:pt x="150230" y="10947"/>
                </a:cubicBezTo>
                <a:cubicBezTo>
                  <a:pt x="140017" y="6109"/>
                  <a:pt x="128254" y="5623"/>
                  <a:pt x="117156" y="3489"/>
                </a:cubicBezTo>
                <a:cubicBezTo>
                  <a:pt x="107059" y="1548"/>
                  <a:pt x="96605" y="2637"/>
                  <a:pt x="86352" y="1868"/>
                </a:cubicBezTo>
                <a:cubicBezTo>
                  <a:pt x="69538" y="607"/>
                  <a:pt x="52189" y="-1640"/>
                  <a:pt x="35768" y="2192"/>
                </a:cubicBezTo>
                <a:cubicBezTo>
                  <a:pt x="28377" y="3917"/>
                  <a:pt x="20507" y="5025"/>
                  <a:pt x="14043" y="9002"/>
                </a:cubicBezTo>
                <a:cubicBezTo>
                  <a:pt x="5849" y="14043"/>
                  <a:pt x="-2455" y="25547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4"/>
                  <a:pt x="130198" y="71092"/>
                  <a:pt x="152500" y="50182"/>
                </a:cubicBezTo>
                <a:cubicBezTo>
                  <a:pt x="161822" y="41442"/>
                  <a:pt x="168060" y="20139"/>
                  <a:pt x="158012" y="12244"/>
                </a:cubicBezTo>
                <a:cubicBezTo>
                  <a:pt x="155373" y="10171"/>
                  <a:pt x="151540" y="10464"/>
                  <a:pt x="148284" y="9650"/>
                </a:cubicBezTo>
                <a:cubicBezTo>
                  <a:pt x="134411" y="6182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381" name="Google Shape;381;p60"/>
          <p:cNvCxnSpPr/>
          <p:nvPr/>
        </p:nvCxnSpPr>
        <p:spPr>
          <a:xfrm flipH="1">
            <a:off x="6023075" y="2253575"/>
            <a:ext cx="810600" cy="7053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382" name="Google Shape;382;p60"/>
          <p:cNvCxnSpPr/>
          <p:nvPr/>
        </p:nvCxnSpPr>
        <p:spPr>
          <a:xfrm>
            <a:off x="3380350" y="2302225"/>
            <a:ext cx="219000" cy="559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383" name="Google Shape;383;p60"/>
          <p:cNvCxnSpPr/>
          <p:nvPr/>
        </p:nvCxnSpPr>
        <p:spPr>
          <a:xfrm rot="10800000" flipH="1">
            <a:off x="2350850" y="3858550"/>
            <a:ext cx="826800" cy="648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384" name="Google Shape;384;p60"/>
          <p:cNvCxnSpPr/>
          <p:nvPr/>
        </p:nvCxnSpPr>
        <p:spPr>
          <a:xfrm rot="10800000">
            <a:off x="5406800" y="3850500"/>
            <a:ext cx="178500" cy="7134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385" name="Google Shape;385;p60"/>
          <p:cNvCxnSpPr/>
          <p:nvPr/>
        </p:nvCxnSpPr>
        <p:spPr>
          <a:xfrm rot="10800000">
            <a:off x="5707050" y="3793625"/>
            <a:ext cx="186300" cy="1704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386" name="Google Shape;386;p60"/>
          <p:cNvSpPr txBox="1">
            <a:spLocks noGrp="1"/>
          </p:cNvSpPr>
          <p:nvPr>
            <p:ph type="sldNum" idx="12"/>
          </p:nvPr>
        </p:nvSpPr>
        <p:spPr>
          <a:xfrm>
            <a:off x="4348076" y="6383554"/>
            <a:ext cx="5487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7"/>
          <p:cNvSpPr txBox="1">
            <a:spLocks noGrp="1"/>
          </p:cNvSpPr>
          <p:nvPr>
            <p:ph type="title"/>
          </p:nvPr>
        </p:nvSpPr>
        <p:spPr>
          <a:xfrm>
            <a:off x="1027950" y="689775"/>
            <a:ext cx="7088100" cy="91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Kampanye</a:t>
            </a:r>
            <a:r>
              <a:rPr lang="en-US" dirty="0"/>
              <a:t> Online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894507D-09AE-4EAE-A5BD-1DF2376BA4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8122791"/>
              </p:ext>
            </p:extLst>
          </p:nvPr>
        </p:nvGraphicFramePr>
        <p:xfrm>
          <a:off x="1101074" y="2111549"/>
          <a:ext cx="6939683" cy="3563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5" name="Google Shape;155;p37"/>
          <p:cNvSpPr txBox="1">
            <a:spLocks noGrp="1"/>
          </p:cNvSpPr>
          <p:nvPr>
            <p:ph type="sldNum" idx="12"/>
          </p:nvPr>
        </p:nvSpPr>
        <p:spPr>
          <a:xfrm>
            <a:off x="4348076" y="6383554"/>
            <a:ext cx="5487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404600" y="2882400"/>
            <a:ext cx="63348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Model SOSTAC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kampanye</a:t>
            </a:r>
            <a:r>
              <a:rPr lang="en-US" dirty="0"/>
              <a:t> online/ </a:t>
            </a:r>
            <a:r>
              <a:rPr lang="en-US" dirty="0" err="1"/>
              <a:t>kampanye</a:t>
            </a:r>
            <a:r>
              <a:rPr lang="en-US" dirty="0"/>
              <a:t> digital</a:t>
            </a:r>
            <a:endParaRPr dirty="0"/>
          </a:p>
        </p:txBody>
      </p:sp>
      <p:sp>
        <p:nvSpPr>
          <p:cNvPr id="177" name="Google Shape;177;p40"/>
          <p:cNvSpPr txBox="1">
            <a:spLocks noGrp="1"/>
          </p:cNvSpPr>
          <p:nvPr>
            <p:ph type="sldNum" idx="12"/>
          </p:nvPr>
        </p:nvSpPr>
        <p:spPr>
          <a:xfrm>
            <a:off x="4348076" y="6383554"/>
            <a:ext cx="5487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125E9-7A90-4E06-B75A-F50201A22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SOSTAC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EF4CED4-C296-4ABA-AE0E-015C4FDCAA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3545620"/>
              </p:ext>
            </p:extLst>
          </p:nvPr>
        </p:nvGraphicFramePr>
        <p:xfrm>
          <a:off x="1070325" y="1918650"/>
          <a:ext cx="7056300" cy="40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33B81-708D-45B6-9BD2-3C69C7581B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71053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9"/>
          <p:cNvSpPr txBox="1">
            <a:spLocks noGrp="1"/>
          </p:cNvSpPr>
          <p:nvPr>
            <p:ph type="ctrTitle"/>
          </p:nvPr>
        </p:nvSpPr>
        <p:spPr>
          <a:xfrm>
            <a:off x="1650450" y="1830110"/>
            <a:ext cx="58431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rgbClr val="AACF20"/>
                </a:solidFill>
              </a:rPr>
              <a:t>1.</a:t>
            </a:r>
            <a:endParaRPr sz="5400" dirty="0">
              <a:solidFill>
                <a:srgbClr val="AACF20"/>
              </a:solidFill>
            </a:endParaRPr>
          </a:p>
          <a:p>
            <a:pPr lvl="0"/>
            <a:r>
              <a:rPr lang="en-US" sz="4400" dirty="0" err="1"/>
              <a:t>Riset</a:t>
            </a:r>
            <a:r>
              <a:rPr lang="en-US" sz="4400" dirty="0"/>
              <a:t> </a:t>
            </a:r>
            <a:r>
              <a:rPr lang="en-US" sz="4400" dirty="0" err="1"/>
              <a:t>untuk</a:t>
            </a:r>
            <a:r>
              <a:rPr lang="en-US" sz="4400" dirty="0"/>
              <a:t> </a:t>
            </a:r>
            <a:r>
              <a:rPr lang="en-US" sz="4400" dirty="0" err="1"/>
              <a:t>perencanaan</a:t>
            </a:r>
            <a:r>
              <a:rPr lang="en-US" sz="4400" dirty="0"/>
              <a:t> </a:t>
            </a:r>
            <a:r>
              <a:rPr lang="en-US" sz="4400" dirty="0" err="1"/>
              <a:t>kampanye</a:t>
            </a:r>
            <a:r>
              <a:rPr lang="en-US" sz="4400" dirty="0"/>
              <a:t> Online</a:t>
            </a:r>
          </a:p>
        </p:txBody>
      </p:sp>
      <p:sp>
        <p:nvSpPr>
          <p:cNvPr id="170" name="Google Shape;170;p39"/>
          <p:cNvSpPr txBox="1">
            <a:spLocks noGrp="1"/>
          </p:cNvSpPr>
          <p:nvPr>
            <p:ph type="subTitle" idx="1"/>
          </p:nvPr>
        </p:nvSpPr>
        <p:spPr>
          <a:xfrm>
            <a:off x="1650450" y="3505725"/>
            <a:ext cx="58431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Situation Analysis</a:t>
            </a:r>
            <a:endParaRPr dirty="0"/>
          </a:p>
        </p:txBody>
      </p:sp>
      <p:sp>
        <p:nvSpPr>
          <p:cNvPr id="171" name="Google Shape;171;p39"/>
          <p:cNvSpPr txBox="1">
            <a:spLocks noGrp="1"/>
          </p:cNvSpPr>
          <p:nvPr>
            <p:ph type="sldNum" idx="12"/>
          </p:nvPr>
        </p:nvSpPr>
        <p:spPr>
          <a:xfrm>
            <a:off x="4348076" y="6383554"/>
            <a:ext cx="5487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893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CCC11-9199-4C2D-B448-85BCC3A8F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Khalayak</a:t>
            </a:r>
            <a:r>
              <a:rPr lang="en-US" dirty="0"/>
              <a:t> Internet dan Media </a:t>
            </a:r>
            <a:r>
              <a:rPr lang="en-US" dirty="0" err="1"/>
              <a:t>Sosial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F5B4CD-9AE4-489C-8DF0-70D789ACEF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02" t="32512" r="22831" b="18599"/>
          <a:stretch/>
        </p:blipFill>
        <p:spPr>
          <a:xfrm>
            <a:off x="1654867" y="1600275"/>
            <a:ext cx="5888935" cy="45920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C9C95-EFEE-44B1-A2A6-E947BE6BC5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69797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2"/>
          <p:cNvSpPr/>
          <p:nvPr/>
        </p:nvSpPr>
        <p:spPr>
          <a:xfrm>
            <a:off x="4199340" y="1891271"/>
            <a:ext cx="891248" cy="903114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42"/>
          <p:cNvSpPr txBox="1">
            <a:spLocks noGrp="1"/>
          </p:cNvSpPr>
          <p:nvPr>
            <p:ph type="sldNum" idx="12"/>
          </p:nvPr>
        </p:nvSpPr>
        <p:spPr>
          <a:xfrm>
            <a:off x="4348076" y="6383554"/>
            <a:ext cx="5487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A09D83-9389-437F-B69F-4F5126B07E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74" t="20104" r="23587" b="11836"/>
          <a:stretch/>
        </p:blipFill>
        <p:spPr>
          <a:xfrm>
            <a:off x="810040" y="753242"/>
            <a:ext cx="7578738" cy="53493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9"/>
          <p:cNvSpPr txBox="1">
            <a:spLocks noGrp="1"/>
          </p:cNvSpPr>
          <p:nvPr>
            <p:ph type="ctrTitle"/>
          </p:nvPr>
        </p:nvSpPr>
        <p:spPr>
          <a:xfrm>
            <a:off x="1650450" y="1830110"/>
            <a:ext cx="58431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rgbClr val="AACF20"/>
                </a:solidFill>
              </a:rPr>
              <a:t>2.</a:t>
            </a:r>
            <a:endParaRPr sz="5400" dirty="0">
              <a:solidFill>
                <a:srgbClr val="AACF20"/>
              </a:solidFill>
            </a:endParaRPr>
          </a:p>
          <a:p>
            <a:pPr lvl="0"/>
            <a:r>
              <a:rPr lang="en-US" sz="4400" dirty="0" err="1"/>
              <a:t>Penerapan</a:t>
            </a:r>
            <a:r>
              <a:rPr lang="en-US" sz="4400" dirty="0"/>
              <a:t> SEO dan SEM </a:t>
            </a:r>
          </a:p>
        </p:txBody>
      </p:sp>
      <p:sp>
        <p:nvSpPr>
          <p:cNvPr id="170" name="Google Shape;170;p39"/>
          <p:cNvSpPr txBox="1">
            <a:spLocks noGrp="1"/>
          </p:cNvSpPr>
          <p:nvPr>
            <p:ph type="subTitle" idx="1"/>
          </p:nvPr>
        </p:nvSpPr>
        <p:spPr>
          <a:xfrm>
            <a:off x="1650450" y="3505725"/>
            <a:ext cx="58431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memperluas</a:t>
            </a:r>
            <a:r>
              <a:rPr lang="en-US" dirty="0"/>
              <a:t> </a:t>
            </a:r>
            <a:r>
              <a:rPr lang="en-US" dirty="0" err="1"/>
              <a:t>khalayak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kampanye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Masyarakat Online</a:t>
            </a:r>
          </a:p>
        </p:txBody>
      </p:sp>
      <p:sp>
        <p:nvSpPr>
          <p:cNvPr id="171" name="Google Shape;171;p39"/>
          <p:cNvSpPr txBox="1">
            <a:spLocks noGrp="1"/>
          </p:cNvSpPr>
          <p:nvPr>
            <p:ph type="sldNum" idx="12"/>
          </p:nvPr>
        </p:nvSpPr>
        <p:spPr>
          <a:xfrm>
            <a:off x="4348076" y="6383554"/>
            <a:ext cx="5487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B962B-8C94-4709-A603-D4BA7B166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Jalur</a:t>
            </a:r>
            <a:r>
              <a:rPr lang="en-US" dirty="0"/>
              <a:t> Customer Journey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C602E43-D572-4E65-8290-CB607C6D9C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7682211"/>
              </p:ext>
            </p:extLst>
          </p:nvPr>
        </p:nvGraphicFramePr>
        <p:xfrm>
          <a:off x="1070325" y="1918650"/>
          <a:ext cx="7056300" cy="40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4F6E7-DA24-49FC-8117-DD291B7186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94577523"/>
      </p:ext>
    </p:extLst>
  </p:cSld>
  <p:clrMapOvr>
    <a:masterClrMapping/>
  </p:clrMapOvr>
</p:sld>
</file>

<file path=ppt/theme/theme1.xml><?xml version="1.0" encoding="utf-8"?>
<a:theme xmlns:a="http://schemas.openxmlformats.org/drawingml/2006/main" name="Trincul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410</Words>
  <Application>Microsoft Office PowerPoint</Application>
  <PresentationFormat>On-screen Show (4:3)</PresentationFormat>
  <Paragraphs>81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Shadows Into Light</vt:lpstr>
      <vt:lpstr>Varela Round</vt:lpstr>
      <vt:lpstr>Trinculo template</vt:lpstr>
      <vt:lpstr>PERENCANAAN KAMPANYE ONLINE</vt:lpstr>
      <vt:lpstr>Perencanaan Kampanye Online</vt:lpstr>
      <vt:lpstr>PowerPoint Presentation</vt:lpstr>
      <vt:lpstr>SOSTAC</vt:lpstr>
      <vt:lpstr>1. Riset untuk perencanaan kampanye Online</vt:lpstr>
      <vt:lpstr>Karakteristik Khalayak Internet dan Media Sosial</vt:lpstr>
      <vt:lpstr>PowerPoint Presentation</vt:lpstr>
      <vt:lpstr>2. Penerapan SEO dan SEM </vt:lpstr>
      <vt:lpstr>Jalur Customer Journey</vt:lpstr>
      <vt:lpstr>PowerPoint Presentation</vt:lpstr>
      <vt:lpstr>3. Menentukan strategi dan taktik</vt:lpstr>
      <vt:lpstr>Perbedaan</vt:lpstr>
      <vt:lpstr>Strategi</vt:lpstr>
      <vt:lpstr>Taktik</vt:lpstr>
      <vt:lpstr>4. Mengenal tolak ukur media  Humas Online </vt:lpstr>
      <vt:lpstr>PowerPoint Presentation</vt:lpstr>
      <vt:lpstr>5. Memantau efektivitas kampanye</vt:lpstr>
      <vt:lpstr>ROI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DELL</dc:creator>
  <cp:lastModifiedBy>DELL</cp:lastModifiedBy>
  <cp:revision>39</cp:revision>
  <dcterms:modified xsi:type="dcterms:W3CDTF">2020-03-28T17:04:44Z</dcterms:modified>
</cp:coreProperties>
</file>