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9" r:id="rId4"/>
    <p:sldId id="286" r:id="rId5"/>
    <p:sldId id="299" r:id="rId6"/>
    <p:sldId id="300" r:id="rId7"/>
    <p:sldId id="308" r:id="rId8"/>
    <p:sldId id="312" r:id="rId9"/>
    <p:sldId id="313" r:id="rId10"/>
    <p:sldId id="293" r:id="rId11"/>
    <p:sldId id="287" r:id="rId12"/>
    <p:sldId id="261" r:id="rId13"/>
    <p:sldId id="310" r:id="rId14"/>
    <p:sldId id="298" r:id="rId15"/>
    <p:sldId id="289" r:id="rId16"/>
    <p:sldId id="296" r:id="rId17"/>
    <p:sldId id="297" r:id="rId18"/>
    <p:sldId id="314" r:id="rId19"/>
    <p:sldId id="265" r:id="rId20"/>
    <p:sldId id="281" r:id="rId21"/>
  </p:sldIdLst>
  <p:sldSz cx="9144000" cy="5143500" type="screen16x9"/>
  <p:notesSz cx="6858000" cy="9144000"/>
  <p:embeddedFontLst>
    <p:embeddedFont>
      <p:font typeface="Arvo" panose="020B0604020202020204" charset="0"/>
      <p:regular r:id="rId23"/>
      <p:bold r:id="rId24"/>
      <p:italic r:id="rId25"/>
      <p:boldItalic r:id="rId26"/>
    </p:embeddedFont>
    <p:embeddedFont>
      <p:font typeface="Muli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D335F2-0953-4588-8061-91169A1464D2}">
  <a:tblStyle styleId="{52D335F2-0953-4588-8061-91169A1464D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69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83881F-DA79-49CF-9C8C-7E4E21AAE3C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8BA9F89-CAD5-41C6-AB17-CBEC0D1587D9}">
      <dgm:prSet/>
      <dgm:spPr/>
      <dgm:t>
        <a:bodyPr/>
        <a:lstStyle/>
        <a:p>
          <a:r>
            <a:rPr lang="en-US" b="0" i="0" dirty="0" err="1"/>
            <a:t>Hubungan</a:t>
          </a:r>
          <a:r>
            <a:rPr lang="en-US" b="0" i="0" dirty="0"/>
            <a:t> Masyarakat </a:t>
          </a:r>
          <a:r>
            <a:rPr lang="en-US" b="0" i="0" dirty="0" err="1"/>
            <a:t>memanfaatkan</a:t>
          </a:r>
          <a:r>
            <a:rPr lang="en-US" b="0" i="0" dirty="0"/>
            <a:t> medium internet</a:t>
          </a:r>
          <a:endParaRPr lang="en-US" dirty="0"/>
        </a:p>
      </dgm:t>
    </dgm:pt>
    <dgm:pt modelId="{9965330B-1E13-4E5A-AA8D-8DA6E7AD8CE2}" type="parTrans" cxnId="{E786858D-CDB2-4F4D-9D79-5E6C21435EC5}">
      <dgm:prSet/>
      <dgm:spPr/>
      <dgm:t>
        <a:bodyPr/>
        <a:lstStyle/>
        <a:p>
          <a:endParaRPr lang="en-US"/>
        </a:p>
      </dgm:t>
    </dgm:pt>
    <dgm:pt modelId="{BEA15BFA-48AE-4BEA-82E3-26DBF0DFDA1E}" type="sibTrans" cxnId="{E786858D-CDB2-4F4D-9D79-5E6C21435EC5}">
      <dgm:prSet/>
      <dgm:spPr/>
      <dgm:t>
        <a:bodyPr/>
        <a:lstStyle/>
        <a:p>
          <a:endParaRPr lang="en-US"/>
        </a:p>
      </dgm:t>
    </dgm:pt>
    <dgm:pt modelId="{77DF0483-C920-4C96-9997-3A515EDF967E}">
      <dgm:prSet/>
      <dgm:spPr/>
      <dgm:t>
        <a:bodyPr/>
        <a:lstStyle/>
        <a:p>
          <a:r>
            <a:rPr lang="en-US" b="0" i="0" dirty="0" err="1"/>
            <a:t>Peran</a:t>
          </a:r>
          <a:r>
            <a:rPr lang="en-US" b="0" i="0" dirty="0"/>
            <a:t> </a:t>
          </a:r>
          <a:r>
            <a:rPr lang="en-US" b="0" i="0" dirty="0" err="1"/>
            <a:t>Humas</a:t>
          </a:r>
          <a:r>
            <a:rPr lang="en-US" b="0" i="0" dirty="0"/>
            <a:t> Online </a:t>
          </a:r>
          <a:endParaRPr lang="en-US" dirty="0"/>
        </a:p>
      </dgm:t>
    </dgm:pt>
    <dgm:pt modelId="{734A7A07-4621-4C76-B24F-F9855EF11783}" type="parTrans" cxnId="{FDB255F2-E9D7-4E8A-AE21-B2D7D327109C}">
      <dgm:prSet/>
      <dgm:spPr/>
      <dgm:t>
        <a:bodyPr/>
        <a:lstStyle/>
        <a:p>
          <a:endParaRPr lang="en-US"/>
        </a:p>
      </dgm:t>
    </dgm:pt>
    <dgm:pt modelId="{51110417-58AC-4F1F-8ACE-1D281F232AAF}" type="sibTrans" cxnId="{FDB255F2-E9D7-4E8A-AE21-B2D7D327109C}">
      <dgm:prSet/>
      <dgm:spPr/>
      <dgm:t>
        <a:bodyPr/>
        <a:lstStyle/>
        <a:p>
          <a:endParaRPr lang="en-US"/>
        </a:p>
      </dgm:t>
    </dgm:pt>
    <dgm:pt modelId="{01AC0154-9FD3-4744-A98A-FFA1EBF863D9}">
      <dgm:prSet/>
      <dgm:spPr/>
      <dgm:t>
        <a:bodyPr/>
        <a:lstStyle/>
        <a:p>
          <a:r>
            <a:rPr lang="en-US" b="0" i="0" dirty="0" err="1"/>
            <a:t>Ragam</a:t>
          </a:r>
          <a:r>
            <a:rPr lang="en-US" b="0" i="0" dirty="0"/>
            <a:t> Media </a:t>
          </a:r>
          <a:r>
            <a:rPr lang="en-US" b="0" i="0" dirty="0" err="1"/>
            <a:t>Humas</a:t>
          </a:r>
          <a:endParaRPr lang="en-US" dirty="0"/>
        </a:p>
      </dgm:t>
    </dgm:pt>
    <dgm:pt modelId="{FA446F62-D727-4BFB-BBD7-81EA97DE8707}" type="parTrans" cxnId="{70DE5853-511C-4BFD-B0F2-81A1160C76DE}">
      <dgm:prSet/>
      <dgm:spPr/>
      <dgm:t>
        <a:bodyPr/>
        <a:lstStyle/>
        <a:p>
          <a:endParaRPr lang="en-US"/>
        </a:p>
      </dgm:t>
    </dgm:pt>
    <dgm:pt modelId="{61CB79A3-B4AA-42E0-A286-BE4639C723CA}" type="sibTrans" cxnId="{70DE5853-511C-4BFD-B0F2-81A1160C76DE}">
      <dgm:prSet/>
      <dgm:spPr/>
      <dgm:t>
        <a:bodyPr/>
        <a:lstStyle/>
        <a:p>
          <a:endParaRPr lang="en-US"/>
        </a:p>
      </dgm:t>
    </dgm:pt>
    <dgm:pt modelId="{C517C398-E496-4A05-8E71-B3ECDA0881A7}" type="pres">
      <dgm:prSet presAssocID="{9683881F-DA79-49CF-9C8C-7E4E21AAE3C2}" presName="Name0" presStyleCnt="0">
        <dgm:presLayoutVars>
          <dgm:chMax val="7"/>
          <dgm:chPref val="7"/>
          <dgm:dir/>
        </dgm:presLayoutVars>
      </dgm:prSet>
      <dgm:spPr/>
    </dgm:pt>
    <dgm:pt modelId="{85EB6A5D-5B3F-42CD-9531-ECEE467CC934}" type="pres">
      <dgm:prSet presAssocID="{9683881F-DA79-49CF-9C8C-7E4E21AAE3C2}" presName="Name1" presStyleCnt="0"/>
      <dgm:spPr/>
    </dgm:pt>
    <dgm:pt modelId="{6AC3A35F-84CC-42AB-BE3B-0E4BDC7B265C}" type="pres">
      <dgm:prSet presAssocID="{9683881F-DA79-49CF-9C8C-7E4E21AAE3C2}" presName="cycle" presStyleCnt="0"/>
      <dgm:spPr/>
    </dgm:pt>
    <dgm:pt modelId="{96AE8295-7E15-48C1-BFBE-AE5575B54C6A}" type="pres">
      <dgm:prSet presAssocID="{9683881F-DA79-49CF-9C8C-7E4E21AAE3C2}" presName="srcNode" presStyleLbl="node1" presStyleIdx="0" presStyleCnt="3"/>
      <dgm:spPr/>
    </dgm:pt>
    <dgm:pt modelId="{7BDA62E3-DB57-4392-89FF-33EAF1FC6B1B}" type="pres">
      <dgm:prSet presAssocID="{9683881F-DA79-49CF-9C8C-7E4E21AAE3C2}" presName="conn" presStyleLbl="parChTrans1D2" presStyleIdx="0" presStyleCnt="1"/>
      <dgm:spPr/>
    </dgm:pt>
    <dgm:pt modelId="{D52190FF-8D23-4420-875C-07C6A12F1E7B}" type="pres">
      <dgm:prSet presAssocID="{9683881F-DA79-49CF-9C8C-7E4E21AAE3C2}" presName="extraNode" presStyleLbl="node1" presStyleIdx="0" presStyleCnt="3"/>
      <dgm:spPr/>
    </dgm:pt>
    <dgm:pt modelId="{76217B4E-47EE-4CD6-A2E5-0ACD9BA3F735}" type="pres">
      <dgm:prSet presAssocID="{9683881F-DA79-49CF-9C8C-7E4E21AAE3C2}" presName="dstNode" presStyleLbl="node1" presStyleIdx="0" presStyleCnt="3"/>
      <dgm:spPr/>
    </dgm:pt>
    <dgm:pt modelId="{AE709522-847B-412B-8539-C1D7D77684DF}" type="pres">
      <dgm:prSet presAssocID="{C8BA9F89-CAD5-41C6-AB17-CBEC0D1587D9}" presName="text_1" presStyleLbl="node1" presStyleIdx="0" presStyleCnt="3">
        <dgm:presLayoutVars>
          <dgm:bulletEnabled val="1"/>
        </dgm:presLayoutVars>
      </dgm:prSet>
      <dgm:spPr/>
    </dgm:pt>
    <dgm:pt modelId="{53E8F4BE-E9B4-436F-A63D-05AA82EDACBB}" type="pres">
      <dgm:prSet presAssocID="{C8BA9F89-CAD5-41C6-AB17-CBEC0D1587D9}" presName="accent_1" presStyleCnt="0"/>
      <dgm:spPr/>
    </dgm:pt>
    <dgm:pt modelId="{5785ABFC-8756-4D22-AE26-C17D71796BF5}" type="pres">
      <dgm:prSet presAssocID="{C8BA9F89-CAD5-41C6-AB17-CBEC0D1587D9}" presName="accentRepeatNode" presStyleLbl="solidFgAcc1" presStyleIdx="0" presStyleCnt="3"/>
      <dgm:spPr/>
    </dgm:pt>
    <dgm:pt modelId="{90EDFC66-596E-41D3-818E-37F27AEE2759}" type="pres">
      <dgm:prSet presAssocID="{77DF0483-C920-4C96-9997-3A515EDF967E}" presName="text_2" presStyleLbl="node1" presStyleIdx="1" presStyleCnt="3">
        <dgm:presLayoutVars>
          <dgm:bulletEnabled val="1"/>
        </dgm:presLayoutVars>
      </dgm:prSet>
      <dgm:spPr/>
    </dgm:pt>
    <dgm:pt modelId="{E986C158-7B23-4D44-9801-3DD9BD61D168}" type="pres">
      <dgm:prSet presAssocID="{77DF0483-C920-4C96-9997-3A515EDF967E}" presName="accent_2" presStyleCnt="0"/>
      <dgm:spPr/>
    </dgm:pt>
    <dgm:pt modelId="{4E8D58C4-412F-46F0-935B-557DA2FA99E9}" type="pres">
      <dgm:prSet presAssocID="{77DF0483-C920-4C96-9997-3A515EDF967E}" presName="accentRepeatNode" presStyleLbl="solidFgAcc1" presStyleIdx="1" presStyleCnt="3"/>
      <dgm:spPr/>
    </dgm:pt>
    <dgm:pt modelId="{C5D329C6-4D97-4EB8-B953-5B428C4E8186}" type="pres">
      <dgm:prSet presAssocID="{01AC0154-9FD3-4744-A98A-FFA1EBF863D9}" presName="text_3" presStyleLbl="node1" presStyleIdx="2" presStyleCnt="3">
        <dgm:presLayoutVars>
          <dgm:bulletEnabled val="1"/>
        </dgm:presLayoutVars>
      </dgm:prSet>
      <dgm:spPr/>
    </dgm:pt>
    <dgm:pt modelId="{52FFD58F-8F9B-47D1-BA21-2B5C4A9E12D0}" type="pres">
      <dgm:prSet presAssocID="{01AC0154-9FD3-4744-A98A-FFA1EBF863D9}" presName="accent_3" presStyleCnt="0"/>
      <dgm:spPr/>
    </dgm:pt>
    <dgm:pt modelId="{9AC32E9B-6044-4AAC-9C31-C6D525C69175}" type="pres">
      <dgm:prSet presAssocID="{01AC0154-9FD3-4744-A98A-FFA1EBF863D9}" presName="accentRepeatNode" presStyleLbl="solidFgAcc1" presStyleIdx="2" presStyleCnt="3"/>
      <dgm:spPr/>
    </dgm:pt>
  </dgm:ptLst>
  <dgm:cxnLst>
    <dgm:cxn modelId="{4CA8DA00-0CE8-4BEF-800A-4156A92A8A3E}" type="presOf" srcId="{BEA15BFA-48AE-4BEA-82E3-26DBF0DFDA1E}" destId="{7BDA62E3-DB57-4392-89FF-33EAF1FC6B1B}" srcOrd="0" destOrd="0" presId="urn:microsoft.com/office/officeart/2008/layout/VerticalCurvedList"/>
    <dgm:cxn modelId="{401C1326-47C9-4B5D-BCBA-40CEFE435C8A}" type="presOf" srcId="{01AC0154-9FD3-4744-A98A-FFA1EBF863D9}" destId="{C5D329C6-4D97-4EB8-B953-5B428C4E8186}" srcOrd="0" destOrd="0" presId="urn:microsoft.com/office/officeart/2008/layout/VerticalCurvedList"/>
    <dgm:cxn modelId="{10D0C84D-8E9F-411B-B6F5-43FE71687C8C}" type="presOf" srcId="{77DF0483-C920-4C96-9997-3A515EDF967E}" destId="{90EDFC66-596E-41D3-818E-37F27AEE2759}" srcOrd="0" destOrd="0" presId="urn:microsoft.com/office/officeart/2008/layout/VerticalCurvedList"/>
    <dgm:cxn modelId="{70DE5853-511C-4BFD-B0F2-81A1160C76DE}" srcId="{9683881F-DA79-49CF-9C8C-7E4E21AAE3C2}" destId="{01AC0154-9FD3-4744-A98A-FFA1EBF863D9}" srcOrd="2" destOrd="0" parTransId="{FA446F62-D727-4BFB-BBD7-81EA97DE8707}" sibTransId="{61CB79A3-B4AA-42E0-A286-BE4639C723CA}"/>
    <dgm:cxn modelId="{E786858D-CDB2-4F4D-9D79-5E6C21435EC5}" srcId="{9683881F-DA79-49CF-9C8C-7E4E21AAE3C2}" destId="{C8BA9F89-CAD5-41C6-AB17-CBEC0D1587D9}" srcOrd="0" destOrd="0" parTransId="{9965330B-1E13-4E5A-AA8D-8DA6E7AD8CE2}" sibTransId="{BEA15BFA-48AE-4BEA-82E3-26DBF0DFDA1E}"/>
    <dgm:cxn modelId="{43F06CA7-8CDC-4ECF-9DCE-7052DF27604D}" type="presOf" srcId="{C8BA9F89-CAD5-41C6-AB17-CBEC0D1587D9}" destId="{AE709522-847B-412B-8539-C1D7D77684DF}" srcOrd="0" destOrd="0" presId="urn:microsoft.com/office/officeart/2008/layout/VerticalCurvedList"/>
    <dgm:cxn modelId="{B8EB53E1-7691-4A74-BE77-580BCECA8596}" type="presOf" srcId="{9683881F-DA79-49CF-9C8C-7E4E21AAE3C2}" destId="{C517C398-E496-4A05-8E71-B3ECDA0881A7}" srcOrd="0" destOrd="0" presId="urn:microsoft.com/office/officeart/2008/layout/VerticalCurvedList"/>
    <dgm:cxn modelId="{FDB255F2-E9D7-4E8A-AE21-B2D7D327109C}" srcId="{9683881F-DA79-49CF-9C8C-7E4E21AAE3C2}" destId="{77DF0483-C920-4C96-9997-3A515EDF967E}" srcOrd="1" destOrd="0" parTransId="{734A7A07-4621-4C76-B24F-F9855EF11783}" sibTransId="{51110417-58AC-4F1F-8ACE-1D281F232AAF}"/>
    <dgm:cxn modelId="{442C9D89-2B39-4B65-A384-5EBB0098B2C8}" type="presParOf" srcId="{C517C398-E496-4A05-8E71-B3ECDA0881A7}" destId="{85EB6A5D-5B3F-42CD-9531-ECEE467CC934}" srcOrd="0" destOrd="0" presId="urn:microsoft.com/office/officeart/2008/layout/VerticalCurvedList"/>
    <dgm:cxn modelId="{0AE2B037-7208-4E7B-9D75-8419E22CE9C6}" type="presParOf" srcId="{85EB6A5D-5B3F-42CD-9531-ECEE467CC934}" destId="{6AC3A35F-84CC-42AB-BE3B-0E4BDC7B265C}" srcOrd="0" destOrd="0" presId="urn:microsoft.com/office/officeart/2008/layout/VerticalCurvedList"/>
    <dgm:cxn modelId="{14213ECC-B85C-4FA9-ACA7-EAA10AD0754C}" type="presParOf" srcId="{6AC3A35F-84CC-42AB-BE3B-0E4BDC7B265C}" destId="{96AE8295-7E15-48C1-BFBE-AE5575B54C6A}" srcOrd="0" destOrd="0" presId="urn:microsoft.com/office/officeart/2008/layout/VerticalCurvedList"/>
    <dgm:cxn modelId="{B104BDB1-2C9E-441B-8004-027DF9ED2E5C}" type="presParOf" srcId="{6AC3A35F-84CC-42AB-BE3B-0E4BDC7B265C}" destId="{7BDA62E3-DB57-4392-89FF-33EAF1FC6B1B}" srcOrd="1" destOrd="0" presId="urn:microsoft.com/office/officeart/2008/layout/VerticalCurvedList"/>
    <dgm:cxn modelId="{DD171667-4842-435E-8FE5-3D61DBE26C47}" type="presParOf" srcId="{6AC3A35F-84CC-42AB-BE3B-0E4BDC7B265C}" destId="{D52190FF-8D23-4420-875C-07C6A12F1E7B}" srcOrd="2" destOrd="0" presId="urn:microsoft.com/office/officeart/2008/layout/VerticalCurvedList"/>
    <dgm:cxn modelId="{58332061-DD74-4F7F-BE97-3CFBB5F5EC4C}" type="presParOf" srcId="{6AC3A35F-84CC-42AB-BE3B-0E4BDC7B265C}" destId="{76217B4E-47EE-4CD6-A2E5-0ACD9BA3F735}" srcOrd="3" destOrd="0" presId="urn:microsoft.com/office/officeart/2008/layout/VerticalCurvedList"/>
    <dgm:cxn modelId="{C1E19C4D-9FF5-452C-895B-5E8AEBECA8FC}" type="presParOf" srcId="{85EB6A5D-5B3F-42CD-9531-ECEE467CC934}" destId="{AE709522-847B-412B-8539-C1D7D77684DF}" srcOrd="1" destOrd="0" presId="urn:microsoft.com/office/officeart/2008/layout/VerticalCurvedList"/>
    <dgm:cxn modelId="{EBFEF923-BDFD-4EDF-893B-3338CA30613E}" type="presParOf" srcId="{85EB6A5D-5B3F-42CD-9531-ECEE467CC934}" destId="{53E8F4BE-E9B4-436F-A63D-05AA82EDACBB}" srcOrd="2" destOrd="0" presId="urn:microsoft.com/office/officeart/2008/layout/VerticalCurvedList"/>
    <dgm:cxn modelId="{5458BE37-E51D-481C-9075-E0177231B2E9}" type="presParOf" srcId="{53E8F4BE-E9B4-436F-A63D-05AA82EDACBB}" destId="{5785ABFC-8756-4D22-AE26-C17D71796BF5}" srcOrd="0" destOrd="0" presId="urn:microsoft.com/office/officeart/2008/layout/VerticalCurvedList"/>
    <dgm:cxn modelId="{BB8C6A4A-AE2D-493E-8EFD-DA9D49869EA3}" type="presParOf" srcId="{85EB6A5D-5B3F-42CD-9531-ECEE467CC934}" destId="{90EDFC66-596E-41D3-818E-37F27AEE2759}" srcOrd="3" destOrd="0" presId="urn:microsoft.com/office/officeart/2008/layout/VerticalCurvedList"/>
    <dgm:cxn modelId="{C4610C75-F8AF-41D0-B264-F4CC8EDFFC97}" type="presParOf" srcId="{85EB6A5D-5B3F-42CD-9531-ECEE467CC934}" destId="{E986C158-7B23-4D44-9801-3DD9BD61D168}" srcOrd="4" destOrd="0" presId="urn:microsoft.com/office/officeart/2008/layout/VerticalCurvedList"/>
    <dgm:cxn modelId="{211CC35D-D232-4380-AC0B-9AC8BEDBB9BC}" type="presParOf" srcId="{E986C158-7B23-4D44-9801-3DD9BD61D168}" destId="{4E8D58C4-412F-46F0-935B-557DA2FA99E9}" srcOrd="0" destOrd="0" presId="urn:microsoft.com/office/officeart/2008/layout/VerticalCurvedList"/>
    <dgm:cxn modelId="{FC5B63B2-7BED-4AB5-A7DF-B97E3B98F86F}" type="presParOf" srcId="{85EB6A5D-5B3F-42CD-9531-ECEE467CC934}" destId="{C5D329C6-4D97-4EB8-B953-5B428C4E8186}" srcOrd="5" destOrd="0" presId="urn:microsoft.com/office/officeart/2008/layout/VerticalCurvedList"/>
    <dgm:cxn modelId="{7BD2A3BB-F6E9-43B4-94C1-2C327F3CC92C}" type="presParOf" srcId="{85EB6A5D-5B3F-42CD-9531-ECEE467CC934}" destId="{52FFD58F-8F9B-47D1-BA21-2B5C4A9E12D0}" srcOrd="6" destOrd="0" presId="urn:microsoft.com/office/officeart/2008/layout/VerticalCurvedList"/>
    <dgm:cxn modelId="{CA91E2A8-D14D-4954-A818-ABB0D54D364C}" type="presParOf" srcId="{52FFD58F-8F9B-47D1-BA21-2B5C4A9E12D0}" destId="{9AC32E9B-6044-4AAC-9C31-C6D525C6917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81F1E98-7C3D-451B-B4B3-3E35E16AF6F9}" type="doc">
      <dgm:prSet loTypeId="urn:microsoft.com/office/officeart/2005/8/layout/vList2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B22864B3-70A5-47FE-AE44-B184C0AEF9B3}">
      <dgm:prSet custT="1"/>
      <dgm:spPr/>
      <dgm:t>
        <a:bodyPr/>
        <a:lstStyle/>
        <a:p>
          <a:r>
            <a:rPr lang="en-US" sz="1600" dirty="0" err="1"/>
            <a:t>Mengakomodir</a:t>
          </a:r>
          <a:r>
            <a:rPr lang="en-US" sz="1600" dirty="0"/>
            <a:t> “</a:t>
          </a:r>
          <a:r>
            <a:rPr lang="en-US" sz="1600" dirty="0" err="1"/>
            <a:t>masyarakat</a:t>
          </a:r>
          <a:r>
            <a:rPr lang="en-US" sz="1600" dirty="0"/>
            <a:t> digital”/ netizen yang </a:t>
          </a:r>
          <a:r>
            <a:rPr lang="en-US" sz="1600" dirty="0" err="1"/>
            <a:t>terbentuk</a:t>
          </a:r>
          <a:r>
            <a:rPr lang="en-US" sz="1600" dirty="0"/>
            <a:t> oleh </a:t>
          </a:r>
          <a:r>
            <a:rPr lang="en-US" sz="1600" dirty="0" err="1"/>
            <a:t>evolusi</a:t>
          </a:r>
          <a:r>
            <a:rPr lang="en-US" sz="1600" dirty="0"/>
            <a:t> </a:t>
          </a:r>
          <a:r>
            <a:rPr lang="en-US" sz="1600" dirty="0" err="1"/>
            <a:t>teknologi</a:t>
          </a:r>
          <a:r>
            <a:rPr lang="en-US" sz="1600" dirty="0"/>
            <a:t> </a:t>
          </a:r>
          <a:r>
            <a:rPr lang="en-US" sz="1600" dirty="0" err="1"/>
            <a:t>komunikasi</a:t>
          </a:r>
          <a:r>
            <a:rPr lang="en-US" sz="1600" dirty="0"/>
            <a:t> dan </a:t>
          </a:r>
          <a:r>
            <a:rPr lang="en-US" sz="1600" dirty="0" err="1"/>
            <a:t>informasi</a:t>
          </a:r>
          <a:endParaRPr lang="en-US" sz="1600" dirty="0"/>
        </a:p>
      </dgm:t>
    </dgm:pt>
    <dgm:pt modelId="{AFB07478-5FCC-467C-9F9D-02FE17726C32}" type="parTrans" cxnId="{1DD30F03-F60C-46DB-AB1F-CF9D43AF20E4}">
      <dgm:prSet/>
      <dgm:spPr/>
      <dgm:t>
        <a:bodyPr/>
        <a:lstStyle/>
        <a:p>
          <a:endParaRPr lang="en-US"/>
        </a:p>
      </dgm:t>
    </dgm:pt>
    <dgm:pt modelId="{0E7AA7E3-4334-4F7A-8DF8-397A8ED70ECA}" type="sibTrans" cxnId="{1DD30F03-F60C-46DB-AB1F-CF9D43AF20E4}">
      <dgm:prSet/>
      <dgm:spPr/>
      <dgm:t>
        <a:bodyPr/>
        <a:lstStyle/>
        <a:p>
          <a:endParaRPr lang="en-US"/>
        </a:p>
      </dgm:t>
    </dgm:pt>
    <dgm:pt modelId="{E01519E6-4BD1-4AE5-9FC4-ABEC4E86982D}">
      <dgm:prSet custT="1"/>
      <dgm:spPr/>
      <dgm:t>
        <a:bodyPr/>
        <a:lstStyle/>
        <a:p>
          <a:r>
            <a:rPr lang="en-US" sz="1600" dirty="0"/>
            <a:t>AI </a:t>
          </a:r>
          <a:r>
            <a:rPr lang="en-US" sz="1600" dirty="0" err="1"/>
            <a:t>mampu</a:t>
          </a:r>
          <a:r>
            <a:rPr lang="en-US" sz="1600" dirty="0"/>
            <a:t> </a:t>
          </a:r>
          <a:r>
            <a:rPr lang="en-US" sz="1600" dirty="0" err="1"/>
            <a:t>membangun</a:t>
          </a:r>
          <a:r>
            <a:rPr lang="en-US" sz="1600" dirty="0"/>
            <a:t> dan </a:t>
          </a:r>
          <a:r>
            <a:rPr lang="en-US" sz="1600" dirty="0" err="1"/>
            <a:t>menjaga</a:t>
          </a:r>
          <a:r>
            <a:rPr lang="en-US" sz="1600" dirty="0"/>
            <a:t> </a:t>
          </a:r>
          <a:r>
            <a:rPr lang="en-US" sz="1600" dirty="0" err="1"/>
            <a:t>hubungan</a:t>
          </a:r>
          <a:r>
            <a:rPr lang="en-US" sz="1600" dirty="0"/>
            <a:t> </a:t>
          </a:r>
          <a:r>
            <a:rPr lang="en-US" sz="1600" dirty="0" err="1"/>
            <a:t>baik</a:t>
          </a:r>
          <a:r>
            <a:rPr lang="en-US" sz="1600" dirty="0"/>
            <a:t> </a:t>
          </a:r>
          <a:r>
            <a:rPr lang="en-US" sz="1600" dirty="0" err="1"/>
            <a:t>dengan</a:t>
          </a:r>
          <a:r>
            <a:rPr lang="en-US" sz="1600" dirty="0"/>
            <a:t> </a:t>
          </a:r>
          <a:r>
            <a:rPr lang="en-US" sz="1600" dirty="0" err="1"/>
            <a:t>pelanggan</a:t>
          </a:r>
          <a:r>
            <a:rPr lang="en-US" sz="1600" dirty="0"/>
            <a:t>, juga </a:t>
          </a:r>
          <a:r>
            <a:rPr lang="en-US" sz="1600" dirty="0" err="1"/>
            <a:t>membangun</a:t>
          </a:r>
          <a:r>
            <a:rPr lang="en-US" sz="1600" dirty="0"/>
            <a:t> </a:t>
          </a:r>
          <a:r>
            <a:rPr lang="en-US" sz="1600" dirty="0" err="1"/>
            <a:t>hubungan</a:t>
          </a:r>
          <a:r>
            <a:rPr lang="en-US" sz="1600" dirty="0"/>
            <a:t> </a:t>
          </a:r>
          <a:r>
            <a:rPr lang="en-US" sz="1600" dirty="0" err="1"/>
            <a:t>dengan</a:t>
          </a:r>
          <a:r>
            <a:rPr lang="en-US" sz="1600" dirty="0"/>
            <a:t> </a:t>
          </a:r>
          <a:r>
            <a:rPr lang="en-US" sz="1600" dirty="0" err="1"/>
            <a:t>kalangan</a:t>
          </a:r>
          <a:r>
            <a:rPr lang="en-US" sz="1600" dirty="0"/>
            <a:t> media, </a:t>
          </a:r>
          <a:r>
            <a:rPr lang="en-US" sz="1600" dirty="0" err="1"/>
            <a:t>termasuk</a:t>
          </a:r>
          <a:r>
            <a:rPr lang="en-US" sz="1600" dirty="0"/>
            <a:t> </a:t>
          </a:r>
          <a:r>
            <a:rPr lang="en-US" sz="1600" dirty="0" err="1"/>
            <a:t>menyebarkan</a:t>
          </a:r>
          <a:r>
            <a:rPr lang="en-US" sz="1600" dirty="0"/>
            <a:t> </a:t>
          </a:r>
          <a:r>
            <a:rPr lang="en-US" sz="1600" i="1" dirty="0"/>
            <a:t>press release</a:t>
          </a:r>
          <a:endParaRPr lang="en-US" sz="1600" dirty="0"/>
        </a:p>
      </dgm:t>
    </dgm:pt>
    <dgm:pt modelId="{30015653-A575-43C4-9684-D2400154B115}" type="parTrans" cxnId="{4614D145-B895-4DA7-BF43-D64F2CD201DC}">
      <dgm:prSet/>
      <dgm:spPr/>
      <dgm:t>
        <a:bodyPr/>
        <a:lstStyle/>
        <a:p>
          <a:endParaRPr lang="en-US"/>
        </a:p>
      </dgm:t>
    </dgm:pt>
    <dgm:pt modelId="{265D3455-97AD-4539-84DF-22AB349246D2}" type="sibTrans" cxnId="{4614D145-B895-4DA7-BF43-D64F2CD201DC}">
      <dgm:prSet/>
      <dgm:spPr/>
      <dgm:t>
        <a:bodyPr/>
        <a:lstStyle/>
        <a:p>
          <a:endParaRPr lang="en-US"/>
        </a:p>
      </dgm:t>
    </dgm:pt>
    <dgm:pt modelId="{C48E5881-AD34-4C57-810C-478DE601B4EB}">
      <dgm:prSet custT="1"/>
      <dgm:spPr/>
      <dgm:t>
        <a:bodyPr/>
        <a:lstStyle/>
        <a:p>
          <a:r>
            <a:rPr lang="en-US" sz="1600" b="0" i="0" dirty="0" err="1"/>
            <a:t>Membangun</a:t>
          </a:r>
          <a:r>
            <a:rPr lang="en-US" sz="1600" b="0" i="0" dirty="0"/>
            <a:t> </a:t>
          </a:r>
          <a:r>
            <a:rPr lang="en-US" sz="1600" b="0" i="0" dirty="0" err="1"/>
            <a:t>citra</a:t>
          </a:r>
          <a:r>
            <a:rPr lang="en-US" sz="1600" b="0" i="0" dirty="0"/>
            <a:t> </a:t>
          </a:r>
          <a:r>
            <a:rPr lang="en-US" sz="1600" b="0" i="0" dirty="0" err="1"/>
            <a:t>positif</a:t>
          </a:r>
          <a:r>
            <a:rPr lang="en-US" sz="1600" b="0" i="0" dirty="0"/>
            <a:t> Lembaga/</a:t>
          </a:r>
          <a:r>
            <a:rPr lang="en-US" sz="1600" b="0" i="0" dirty="0" err="1"/>
            <a:t>perusahaan</a:t>
          </a:r>
          <a:r>
            <a:rPr lang="en-US" sz="1600" b="0" i="0" dirty="0"/>
            <a:t> </a:t>
          </a:r>
          <a:r>
            <a:rPr lang="en-US" sz="1600" b="0" i="0" dirty="0" err="1"/>
            <a:t>dengan</a:t>
          </a:r>
          <a:r>
            <a:rPr lang="en-US" sz="1600" b="0" i="0" dirty="0"/>
            <a:t> </a:t>
          </a:r>
          <a:r>
            <a:rPr lang="en-US" sz="1600" b="0" i="0" dirty="0" err="1"/>
            <a:t>jangkauan</a:t>
          </a:r>
          <a:r>
            <a:rPr lang="en-US" sz="1600" b="0" i="0" dirty="0"/>
            <a:t> global </a:t>
          </a:r>
          <a:r>
            <a:rPr lang="en-US" sz="1600" b="0" i="0" dirty="0" err="1"/>
            <a:t>selama</a:t>
          </a:r>
          <a:r>
            <a:rPr lang="en-US" sz="1600" b="0" i="0" dirty="0"/>
            <a:t> 24 jam</a:t>
          </a:r>
          <a:endParaRPr lang="en-US" sz="1600" dirty="0"/>
        </a:p>
      </dgm:t>
    </dgm:pt>
    <dgm:pt modelId="{67080EAF-F278-4211-8941-5D7085AB2387}" type="parTrans" cxnId="{740AE862-011F-4C15-B813-6E66859C31DF}">
      <dgm:prSet/>
      <dgm:spPr/>
      <dgm:t>
        <a:bodyPr/>
        <a:lstStyle/>
        <a:p>
          <a:endParaRPr lang="en-US"/>
        </a:p>
      </dgm:t>
    </dgm:pt>
    <dgm:pt modelId="{CF894DF1-57EF-418E-83FD-597A1A52AD06}" type="sibTrans" cxnId="{740AE862-011F-4C15-B813-6E66859C31DF}">
      <dgm:prSet/>
      <dgm:spPr/>
      <dgm:t>
        <a:bodyPr/>
        <a:lstStyle/>
        <a:p>
          <a:endParaRPr lang="en-US"/>
        </a:p>
      </dgm:t>
    </dgm:pt>
    <dgm:pt modelId="{B786B35D-726E-4F96-80A1-55D0B43D0E00}" type="pres">
      <dgm:prSet presAssocID="{681F1E98-7C3D-451B-B4B3-3E35E16AF6F9}" presName="linear" presStyleCnt="0">
        <dgm:presLayoutVars>
          <dgm:animLvl val="lvl"/>
          <dgm:resizeHandles val="exact"/>
        </dgm:presLayoutVars>
      </dgm:prSet>
      <dgm:spPr/>
    </dgm:pt>
    <dgm:pt modelId="{88174A4D-9E90-47BF-A396-E71897036FF0}" type="pres">
      <dgm:prSet presAssocID="{B22864B3-70A5-47FE-AE44-B184C0AEF9B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6AF8A40-155A-4591-9E10-5E9FB2C05B38}" type="pres">
      <dgm:prSet presAssocID="{0E7AA7E3-4334-4F7A-8DF8-397A8ED70ECA}" presName="spacer" presStyleCnt="0"/>
      <dgm:spPr/>
    </dgm:pt>
    <dgm:pt modelId="{A1587F14-D044-4BBF-913A-83BA1BB8CD4B}" type="pres">
      <dgm:prSet presAssocID="{C48E5881-AD34-4C57-810C-478DE601B4E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600EF7D-DFE8-4C72-99B8-E36C7FA9B504}" type="pres">
      <dgm:prSet presAssocID="{CF894DF1-57EF-418E-83FD-597A1A52AD06}" presName="spacer" presStyleCnt="0"/>
      <dgm:spPr/>
    </dgm:pt>
    <dgm:pt modelId="{9F909B44-A283-4EEC-8E71-5C224D0AB327}" type="pres">
      <dgm:prSet presAssocID="{E01519E6-4BD1-4AE5-9FC4-ABEC4E86982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DD30F03-F60C-46DB-AB1F-CF9D43AF20E4}" srcId="{681F1E98-7C3D-451B-B4B3-3E35E16AF6F9}" destId="{B22864B3-70A5-47FE-AE44-B184C0AEF9B3}" srcOrd="0" destOrd="0" parTransId="{AFB07478-5FCC-467C-9F9D-02FE17726C32}" sibTransId="{0E7AA7E3-4334-4F7A-8DF8-397A8ED70ECA}"/>
    <dgm:cxn modelId="{FD952A2F-E07F-4DFB-AE89-713660926412}" type="presOf" srcId="{681F1E98-7C3D-451B-B4B3-3E35E16AF6F9}" destId="{B786B35D-726E-4F96-80A1-55D0B43D0E00}" srcOrd="0" destOrd="0" presId="urn:microsoft.com/office/officeart/2005/8/layout/vList2"/>
    <dgm:cxn modelId="{8DB3EA34-0258-40BD-986F-1835CC2DC5E2}" type="presOf" srcId="{E01519E6-4BD1-4AE5-9FC4-ABEC4E86982D}" destId="{9F909B44-A283-4EEC-8E71-5C224D0AB327}" srcOrd="0" destOrd="0" presId="urn:microsoft.com/office/officeart/2005/8/layout/vList2"/>
    <dgm:cxn modelId="{740AE862-011F-4C15-B813-6E66859C31DF}" srcId="{681F1E98-7C3D-451B-B4B3-3E35E16AF6F9}" destId="{C48E5881-AD34-4C57-810C-478DE601B4EB}" srcOrd="1" destOrd="0" parTransId="{67080EAF-F278-4211-8941-5D7085AB2387}" sibTransId="{CF894DF1-57EF-418E-83FD-597A1A52AD06}"/>
    <dgm:cxn modelId="{4614D145-B895-4DA7-BF43-D64F2CD201DC}" srcId="{681F1E98-7C3D-451B-B4B3-3E35E16AF6F9}" destId="{E01519E6-4BD1-4AE5-9FC4-ABEC4E86982D}" srcOrd="2" destOrd="0" parTransId="{30015653-A575-43C4-9684-D2400154B115}" sibTransId="{265D3455-97AD-4539-84DF-22AB349246D2}"/>
    <dgm:cxn modelId="{BD5407A4-4BC9-4390-B514-DD8CE40296DA}" type="presOf" srcId="{C48E5881-AD34-4C57-810C-478DE601B4EB}" destId="{A1587F14-D044-4BBF-913A-83BA1BB8CD4B}" srcOrd="0" destOrd="0" presId="urn:microsoft.com/office/officeart/2005/8/layout/vList2"/>
    <dgm:cxn modelId="{915882FC-E6E3-4EB9-8933-2F346BBFC6F6}" type="presOf" srcId="{B22864B3-70A5-47FE-AE44-B184C0AEF9B3}" destId="{88174A4D-9E90-47BF-A396-E71897036FF0}" srcOrd="0" destOrd="0" presId="urn:microsoft.com/office/officeart/2005/8/layout/vList2"/>
    <dgm:cxn modelId="{41DD493B-1C70-4027-B0B1-392E9326A8DB}" type="presParOf" srcId="{B786B35D-726E-4F96-80A1-55D0B43D0E00}" destId="{88174A4D-9E90-47BF-A396-E71897036FF0}" srcOrd="0" destOrd="0" presId="urn:microsoft.com/office/officeart/2005/8/layout/vList2"/>
    <dgm:cxn modelId="{D7D2A14A-4E29-4019-9732-D7C5FD63123B}" type="presParOf" srcId="{B786B35D-726E-4F96-80A1-55D0B43D0E00}" destId="{B6AF8A40-155A-4591-9E10-5E9FB2C05B38}" srcOrd="1" destOrd="0" presId="urn:microsoft.com/office/officeart/2005/8/layout/vList2"/>
    <dgm:cxn modelId="{652CFA4D-8FB1-49AB-BB2B-F5749C8892D3}" type="presParOf" srcId="{B786B35D-726E-4F96-80A1-55D0B43D0E00}" destId="{A1587F14-D044-4BBF-913A-83BA1BB8CD4B}" srcOrd="2" destOrd="0" presId="urn:microsoft.com/office/officeart/2005/8/layout/vList2"/>
    <dgm:cxn modelId="{FB122EF7-0BF5-4C37-BCEE-7491D7185F6C}" type="presParOf" srcId="{B786B35D-726E-4F96-80A1-55D0B43D0E00}" destId="{4600EF7D-DFE8-4C72-99B8-E36C7FA9B504}" srcOrd="3" destOrd="0" presId="urn:microsoft.com/office/officeart/2005/8/layout/vList2"/>
    <dgm:cxn modelId="{5826F738-1690-45D9-8CC8-286D43BF9208}" type="presParOf" srcId="{B786B35D-726E-4F96-80A1-55D0B43D0E00}" destId="{9F909B44-A283-4EEC-8E71-5C224D0AB32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558ABAF-9C48-472E-90AC-C0DCD2CD9ECC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747913DF-C9D7-4A9E-B7B0-092B1B2967E5}">
      <dgm:prSet/>
      <dgm:spPr/>
      <dgm:t>
        <a:bodyPr/>
        <a:lstStyle/>
        <a:p>
          <a:r>
            <a:rPr lang="en-US" dirty="0"/>
            <a:t>Media </a:t>
          </a:r>
          <a:r>
            <a:rPr lang="en-US" dirty="0" err="1"/>
            <a:t>Cetak</a:t>
          </a:r>
          <a:endParaRPr lang="en-US" dirty="0"/>
        </a:p>
      </dgm:t>
    </dgm:pt>
    <dgm:pt modelId="{5747D36A-9F40-4380-B0C6-29A0F349449C}" type="parTrans" cxnId="{091421BF-C66D-4F47-A5DE-9832141F6FB3}">
      <dgm:prSet/>
      <dgm:spPr/>
      <dgm:t>
        <a:bodyPr/>
        <a:lstStyle/>
        <a:p>
          <a:endParaRPr lang="en-US"/>
        </a:p>
      </dgm:t>
    </dgm:pt>
    <dgm:pt modelId="{80ED6251-02F5-4257-9E9F-B11408C0F7E9}" type="sibTrans" cxnId="{091421BF-C66D-4F47-A5DE-9832141F6FB3}">
      <dgm:prSet/>
      <dgm:spPr/>
      <dgm:t>
        <a:bodyPr/>
        <a:lstStyle/>
        <a:p>
          <a:endParaRPr lang="en-US"/>
        </a:p>
      </dgm:t>
    </dgm:pt>
    <dgm:pt modelId="{E7201E25-745E-43B3-969D-53A9711A08E8}">
      <dgm:prSet/>
      <dgm:spPr/>
      <dgm:t>
        <a:bodyPr/>
        <a:lstStyle/>
        <a:p>
          <a:r>
            <a:rPr lang="en-US" dirty="0"/>
            <a:t>Media </a:t>
          </a:r>
          <a:r>
            <a:rPr lang="en-US" dirty="0" err="1"/>
            <a:t>Elektronik</a:t>
          </a:r>
          <a:r>
            <a:rPr lang="en-US" dirty="0"/>
            <a:t>/ Broadcasting</a:t>
          </a:r>
        </a:p>
      </dgm:t>
    </dgm:pt>
    <dgm:pt modelId="{6D341C60-79C6-44E7-BE51-16259233E47C}" type="parTrans" cxnId="{B60341FE-5CFD-4119-BDD1-06D93156FADA}">
      <dgm:prSet/>
      <dgm:spPr/>
      <dgm:t>
        <a:bodyPr/>
        <a:lstStyle/>
        <a:p>
          <a:endParaRPr lang="en-US"/>
        </a:p>
      </dgm:t>
    </dgm:pt>
    <dgm:pt modelId="{37F45B49-4850-406F-BF33-C5FF961209B4}" type="sibTrans" cxnId="{B60341FE-5CFD-4119-BDD1-06D93156FADA}">
      <dgm:prSet/>
      <dgm:spPr/>
      <dgm:t>
        <a:bodyPr/>
        <a:lstStyle/>
        <a:p>
          <a:endParaRPr lang="en-US"/>
        </a:p>
      </dgm:t>
    </dgm:pt>
    <dgm:pt modelId="{97C9BDCD-C6E1-45FD-9486-5F961E4759EC}">
      <dgm:prSet/>
      <dgm:spPr/>
      <dgm:t>
        <a:bodyPr/>
        <a:lstStyle/>
        <a:p>
          <a:r>
            <a:rPr lang="en-US" dirty="0"/>
            <a:t>Media Online</a:t>
          </a:r>
        </a:p>
      </dgm:t>
    </dgm:pt>
    <dgm:pt modelId="{FB7DDCD4-22D1-4C2A-980B-60B6B30F147F}" type="parTrans" cxnId="{0FBF128E-B35D-43BB-B2E0-435788B65DBB}">
      <dgm:prSet/>
      <dgm:spPr/>
      <dgm:t>
        <a:bodyPr/>
        <a:lstStyle/>
        <a:p>
          <a:endParaRPr lang="en-US"/>
        </a:p>
      </dgm:t>
    </dgm:pt>
    <dgm:pt modelId="{B046D8FD-5B58-403A-BC63-BC78A6842B48}" type="sibTrans" cxnId="{0FBF128E-B35D-43BB-B2E0-435788B65DBB}">
      <dgm:prSet/>
      <dgm:spPr/>
      <dgm:t>
        <a:bodyPr/>
        <a:lstStyle/>
        <a:p>
          <a:endParaRPr lang="en-US"/>
        </a:p>
      </dgm:t>
    </dgm:pt>
    <dgm:pt modelId="{BD3A058D-C508-4AB4-8134-C7413B1C6386}">
      <dgm:prSet/>
      <dgm:spPr/>
      <dgm:t>
        <a:bodyPr/>
        <a:lstStyle/>
        <a:p>
          <a:r>
            <a:rPr lang="en-US" dirty="0"/>
            <a:t>Media </a:t>
          </a:r>
          <a:r>
            <a:rPr lang="en-US" dirty="0" err="1"/>
            <a:t>Luar</a:t>
          </a:r>
          <a:r>
            <a:rPr lang="en-US" dirty="0"/>
            <a:t> </a:t>
          </a:r>
          <a:r>
            <a:rPr lang="en-US" dirty="0" err="1"/>
            <a:t>Ruang</a:t>
          </a:r>
          <a:r>
            <a:rPr lang="en-US" dirty="0"/>
            <a:t>/ Outdoor</a:t>
          </a:r>
        </a:p>
      </dgm:t>
    </dgm:pt>
    <dgm:pt modelId="{609A58AC-0CDD-42C5-9241-62CDF2EEBF9B}" type="parTrans" cxnId="{5827B590-0A72-4E78-8378-BFA6AA2F13EB}">
      <dgm:prSet/>
      <dgm:spPr/>
      <dgm:t>
        <a:bodyPr/>
        <a:lstStyle/>
        <a:p>
          <a:endParaRPr lang="en-US"/>
        </a:p>
      </dgm:t>
    </dgm:pt>
    <dgm:pt modelId="{4A6DA94C-BB24-41FE-A6DE-55485A1EECCB}" type="sibTrans" cxnId="{5827B590-0A72-4E78-8378-BFA6AA2F13EB}">
      <dgm:prSet/>
      <dgm:spPr/>
      <dgm:t>
        <a:bodyPr/>
        <a:lstStyle/>
        <a:p>
          <a:endParaRPr lang="en-US"/>
        </a:p>
      </dgm:t>
    </dgm:pt>
    <dgm:pt modelId="{89FEECA4-15EA-4A1E-9BFD-D968CF5988A3}">
      <dgm:prSet/>
      <dgm:spPr/>
      <dgm:t>
        <a:bodyPr/>
        <a:lstStyle/>
        <a:p>
          <a:pPr>
            <a:buNone/>
          </a:pPr>
          <a:r>
            <a:rPr lang="en-US" dirty="0" err="1"/>
            <a:t>jurnal</a:t>
          </a:r>
          <a:r>
            <a:rPr lang="en-US" dirty="0"/>
            <a:t> inhouse, </a:t>
          </a:r>
          <a:r>
            <a:rPr lang="en-US" dirty="0" err="1"/>
            <a:t>surat</a:t>
          </a:r>
          <a:r>
            <a:rPr lang="en-US" dirty="0"/>
            <a:t> </a:t>
          </a:r>
          <a:r>
            <a:rPr lang="en-US" dirty="0" err="1"/>
            <a:t>kabar</a:t>
          </a:r>
          <a:r>
            <a:rPr lang="en-US" dirty="0"/>
            <a:t>, </a:t>
          </a:r>
          <a:r>
            <a:rPr lang="en-US" dirty="0" err="1"/>
            <a:t>majalah</a:t>
          </a:r>
          <a:r>
            <a:rPr lang="en-US" dirty="0"/>
            <a:t>, </a:t>
          </a:r>
          <a:r>
            <a:rPr lang="en-US" dirty="0" err="1"/>
            <a:t>dll</a:t>
          </a:r>
          <a:endParaRPr lang="en-US" dirty="0"/>
        </a:p>
      </dgm:t>
    </dgm:pt>
    <dgm:pt modelId="{DE7204CE-5586-49E1-ABB5-C18A1879CC28}" type="parTrans" cxnId="{9921EA41-6360-422E-AC06-5CFC4C3EFA39}">
      <dgm:prSet/>
      <dgm:spPr/>
      <dgm:t>
        <a:bodyPr/>
        <a:lstStyle/>
        <a:p>
          <a:endParaRPr lang="en-US"/>
        </a:p>
      </dgm:t>
    </dgm:pt>
    <dgm:pt modelId="{7E2EAF48-8934-4625-9ADA-2D6560409472}" type="sibTrans" cxnId="{9921EA41-6360-422E-AC06-5CFC4C3EFA39}">
      <dgm:prSet/>
      <dgm:spPr/>
      <dgm:t>
        <a:bodyPr/>
        <a:lstStyle/>
        <a:p>
          <a:endParaRPr lang="en-US"/>
        </a:p>
      </dgm:t>
    </dgm:pt>
    <dgm:pt modelId="{F24F6B7E-9E26-487D-B7D5-10A4882B8461}">
      <dgm:prSet/>
      <dgm:spPr/>
      <dgm:t>
        <a:bodyPr/>
        <a:lstStyle/>
        <a:p>
          <a:pPr>
            <a:buNone/>
          </a:pPr>
          <a:r>
            <a:rPr lang="en-US" dirty="0"/>
            <a:t>radio, </a:t>
          </a:r>
          <a:r>
            <a:rPr lang="en-US" dirty="0" err="1"/>
            <a:t>televisi</a:t>
          </a:r>
          <a:r>
            <a:rPr lang="en-US" dirty="0"/>
            <a:t>, </a:t>
          </a:r>
          <a:r>
            <a:rPr lang="en-US" dirty="0" err="1"/>
            <a:t>dll</a:t>
          </a:r>
          <a:endParaRPr lang="en-US" dirty="0"/>
        </a:p>
      </dgm:t>
    </dgm:pt>
    <dgm:pt modelId="{D1FC5FC4-6E96-471E-9CE1-543A2E552BB6}" type="parTrans" cxnId="{B800DDFC-91DB-4C23-8B3C-46938A1F8B8F}">
      <dgm:prSet/>
      <dgm:spPr/>
      <dgm:t>
        <a:bodyPr/>
        <a:lstStyle/>
        <a:p>
          <a:endParaRPr lang="en-US"/>
        </a:p>
      </dgm:t>
    </dgm:pt>
    <dgm:pt modelId="{BA795A23-DF92-4532-96EF-2E8AF030EECE}" type="sibTrans" cxnId="{B800DDFC-91DB-4C23-8B3C-46938A1F8B8F}">
      <dgm:prSet/>
      <dgm:spPr/>
      <dgm:t>
        <a:bodyPr/>
        <a:lstStyle/>
        <a:p>
          <a:endParaRPr lang="en-US"/>
        </a:p>
      </dgm:t>
    </dgm:pt>
    <dgm:pt modelId="{199B8B01-0D0F-4FC9-A025-F4D12E332007}">
      <dgm:prSet/>
      <dgm:spPr/>
      <dgm:t>
        <a:bodyPr/>
        <a:lstStyle/>
        <a:p>
          <a:pPr>
            <a:buNone/>
          </a:pPr>
          <a:r>
            <a:rPr lang="en-US" dirty="0"/>
            <a:t>seminar, workshops..</a:t>
          </a:r>
          <a:r>
            <a:rPr lang="en-US" dirty="0" err="1"/>
            <a:t>dll</a:t>
          </a:r>
          <a:endParaRPr lang="en-US" dirty="0"/>
        </a:p>
      </dgm:t>
    </dgm:pt>
    <dgm:pt modelId="{0BF01707-9334-49BC-A459-D4C3684A6F76}" type="parTrans" cxnId="{AF60E6CE-6EA6-4F56-8BEB-DA86E422EAB8}">
      <dgm:prSet/>
      <dgm:spPr/>
      <dgm:t>
        <a:bodyPr/>
        <a:lstStyle/>
        <a:p>
          <a:endParaRPr lang="en-US"/>
        </a:p>
      </dgm:t>
    </dgm:pt>
    <dgm:pt modelId="{0B7A2238-6400-429E-BFCB-2298D7FF2D26}" type="sibTrans" cxnId="{AF60E6CE-6EA6-4F56-8BEB-DA86E422EAB8}">
      <dgm:prSet/>
      <dgm:spPr/>
      <dgm:t>
        <a:bodyPr/>
        <a:lstStyle/>
        <a:p>
          <a:endParaRPr lang="en-US"/>
        </a:p>
      </dgm:t>
    </dgm:pt>
    <dgm:pt modelId="{D57DD1E5-DA3B-4B95-9351-003EBE7C5250}">
      <dgm:prSet/>
      <dgm:spPr/>
      <dgm:t>
        <a:bodyPr/>
        <a:lstStyle/>
        <a:p>
          <a:pPr>
            <a:buNone/>
          </a:pPr>
          <a:r>
            <a:rPr lang="en-US" dirty="0" err="1"/>
            <a:t>spanduk</a:t>
          </a:r>
          <a:r>
            <a:rPr lang="en-US" dirty="0"/>
            <a:t>, </a:t>
          </a:r>
          <a:r>
            <a:rPr lang="en-US" dirty="0" err="1"/>
            <a:t>papan</a:t>
          </a:r>
          <a:r>
            <a:rPr lang="en-US" dirty="0"/>
            <a:t> </a:t>
          </a:r>
          <a:r>
            <a:rPr lang="en-US" dirty="0" err="1"/>
            <a:t>reklame</a:t>
          </a:r>
          <a:r>
            <a:rPr lang="en-US" dirty="0"/>
            <a:t>, poster, big screen, </a:t>
          </a:r>
          <a:r>
            <a:rPr lang="en-US" dirty="0" err="1"/>
            <a:t>dll</a:t>
          </a:r>
          <a:endParaRPr lang="en-US" dirty="0"/>
        </a:p>
      </dgm:t>
    </dgm:pt>
    <dgm:pt modelId="{CDC65C7C-436C-452C-8B12-C5EB8C8E155B}" type="parTrans" cxnId="{23510F08-8BF4-4B37-A853-90AE2839E511}">
      <dgm:prSet/>
      <dgm:spPr/>
      <dgm:t>
        <a:bodyPr/>
        <a:lstStyle/>
        <a:p>
          <a:endParaRPr lang="en-US"/>
        </a:p>
      </dgm:t>
    </dgm:pt>
    <dgm:pt modelId="{5F110BA1-7251-4EC9-95DA-A0BB7B838A32}" type="sibTrans" cxnId="{23510F08-8BF4-4B37-A853-90AE2839E511}">
      <dgm:prSet/>
      <dgm:spPr/>
      <dgm:t>
        <a:bodyPr/>
        <a:lstStyle/>
        <a:p>
          <a:endParaRPr lang="en-US"/>
        </a:p>
      </dgm:t>
    </dgm:pt>
    <dgm:pt modelId="{33989CE1-9E07-46E0-BA69-B96D8504748A}">
      <dgm:prSet/>
      <dgm:spPr/>
      <dgm:t>
        <a:bodyPr/>
        <a:lstStyle/>
        <a:p>
          <a:pPr>
            <a:buNone/>
          </a:pPr>
          <a:r>
            <a:rPr lang="en-US" dirty="0"/>
            <a:t>website, blog, media </a:t>
          </a:r>
          <a:r>
            <a:rPr lang="en-US" dirty="0" err="1"/>
            <a:t>sosial</a:t>
          </a:r>
          <a:r>
            <a:rPr lang="en-US" dirty="0"/>
            <a:t>, email, </a:t>
          </a:r>
          <a:r>
            <a:rPr lang="en-US" dirty="0" err="1"/>
            <a:t>dll</a:t>
          </a:r>
          <a:endParaRPr lang="en-US" dirty="0"/>
        </a:p>
      </dgm:t>
    </dgm:pt>
    <dgm:pt modelId="{D7AB1A03-9212-4EEC-B6C3-0C4EE238950A}" type="parTrans" cxnId="{80B0705D-BF95-4D6B-836A-752BF8FA16DE}">
      <dgm:prSet/>
      <dgm:spPr/>
      <dgm:t>
        <a:bodyPr/>
        <a:lstStyle/>
        <a:p>
          <a:endParaRPr lang="en-US"/>
        </a:p>
      </dgm:t>
    </dgm:pt>
    <dgm:pt modelId="{D76852E1-A25C-483A-B8D3-69BEC913F7AB}" type="sibTrans" cxnId="{80B0705D-BF95-4D6B-836A-752BF8FA16DE}">
      <dgm:prSet/>
      <dgm:spPr/>
      <dgm:t>
        <a:bodyPr/>
        <a:lstStyle/>
        <a:p>
          <a:endParaRPr lang="en-US"/>
        </a:p>
      </dgm:t>
    </dgm:pt>
    <dgm:pt modelId="{5A03A69D-2E9D-45CB-B42C-50BE4329010E}">
      <dgm:prSet/>
      <dgm:spPr/>
      <dgm:t>
        <a:bodyPr/>
        <a:lstStyle/>
        <a:p>
          <a:r>
            <a:rPr lang="en-US"/>
            <a:t>Special </a:t>
          </a:r>
          <a:r>
            <a:rPr lang="en-US" dirty="0"/>
            <a:t>Event</a:t>
          </a:r>
        </a:p>
      </dgm:t>
    </dgm:pt>
    <dgm:pt modelId="{53D6FAE2-EEA2-47B2-B095-4A0020E55FF9}" type="parTrans" cxnId="{5285B5AF-FA87-40D4-81A7-D3BB10818C72}">
      <dgm:prSet/>
      <dgm:spPr/>
      <dgm:t>
        <a:bodyPr/>
        <a:lstStyle/>
        <a:p>
          <a:endParaRPr lang="en-US"/>
        </a:p>
      </dgm:t>
    </dgm:pt>
    <dgm:pt modelId="{B9AA2DCD-E374-4809-827C-12441C16762C}" type="sibTrans" cxnId="{5285B5AF-FA87-40D4-81A7-D3BB10818C72}">
      <dgm:prSet/>
      <dgm:spPr/>
      <dgm:t>
        <a:bodyPr/>
        <a:lstStyle/>
        <a:p>
          <a:endParaRPr lang="en-US"/>
        </a:p>
      </dgm:t>
    </dgm:pt>
    <dgm:pt modelId="{8225CDBF-CAE0-45E1-A37D-DD9057365635}" type="pres">
      <dgm:prSet presAssocID="{E558ABAF-9C48-472E-90AC-C0DCD2CD9ECC}" presName="linear" presStyleCnt="0">
        <dgm:presLayoutVars>
          <dgm:animLvl val="lvl"/>
          <dgm:resizeHandles val="exact"/>
        </dgm:presLayoutVars>
      </dgm:prSet>
      <dgm:spPr/>
    </dgm:pt>
    <dgm:pt modelId="{02A3F079-EE1A-425B-9FC1-1BCEBCEFD40D}" type="pres">
      <dgm:prSet presAssocID="{747913DF-C9D7-4A9E-B7B0-092B1B2967E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8A63896-F113-47B1-89E2-097569C937FD}" type="pres">
      <dgm:prSet presAssocID="{747913DF-C9D7-4A9E-B7B0-092B1B2967E5}" presName="childText" presStyleLbl="revTx" presStyleIdx="0" presStyleCnt="5">
        <dgm:presLayoutVars>
          <dgm:bulletEnabled val="1"/>
        </dgm:presLayoutVars>
      </dgm:prSet>
      <dgm:spPr/>
    </dgm:pt>
    <dgm:pt modelId="{269CBE59-A9A3-409D-81A6-13B22EA9F051}" type="pres">
      <dgm:prSet presAssocID="{E7201E25-745E-43B3-969D-53A9711A08E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958CBD0-0258-47EE-80C0-AA2CD74EEBC7}" type="pres">
      <dgm:prSet presAssocID="{E7201E25-745E-43B3-969D-53A9711A08E8}" presName="childText" presStyleLbl="revTx" presStyleIdx="1" presStyleCnt="5">
        <dgm:presLayoutVars>
          <dgm:bulletEnabled val="1"/>
        </dgm:presLayoutVars>
      </dgm:prSet>
      <dgm:spPr/>
    </dgm:pt>
    <dgm:pt modelId="{A0C1E52E-B2CA-404E-B45F-FFFFF5EBA7BF}" type="pres">
      <dgm:prSet presAssocID="{97C9BDCD-C6E1-45FD-9486-5F961E4759E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B8CAC9B-5D1E-4369-985C-02F9E450B943}" type="pres">
      <dgm:prSet presAssocID="{97C9BDCD-C6E1-45FD-9486-5F961E4759EC}" presName="childText" presStyleLbl="revTx" presStyleIdx="2" presStyleCnt="5">
        <dgm:presLayoutVars>
          <dgm:bulletEnabled val="1"/>
        </dgm:presLayoutVars>
      </dgm:prSet>
      <dgm:spPr/>
    </dgm:pt>
    <dgm:pt modelId="{B070A44B-F039-4E09-A2AF-941493DDBDEB}" type="pres">
      <dgm:prSet presAssocID="{5A03A69D-2E9D-45CB-B42C-50BE4329010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100D9E1-B44B-4C4D-93EF-64917D1B403A}" type="pres">
      <dgm:prSet presAssocID="{5A03A69D-2E9D-45CB-B42C-50BE4329010E}" presName="childText" presStyleLbl="revTx" presStyleIdx="3" presStyleCnt="5">
        <dgm:presLayoutVars>
          <dgm:bulletEnabled val="1"/>
        </dgm:presLayoutVars>
      </dgm:prSet>
      <dgm:spPr/>
    </dgm:pt>
    <dgm:pt modelId="{98453584-9D7C-48D8-8AAD-1728AC575782}" type="pres">
      <dgm:prSet presAssocID="{BD3A058D-C508-4AB4-8134-C7413B1C6386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45B2652E-3A93-4146-BD88-0025F4DA0E16}" type="pres">
      <dgm:prSet presAssocID="{BD3A058D-C508-4AB4-8134-C7413B1C6386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0C3BB504-BCC2-47C5-A322-CF9F7A4964DA}" type="presOf" srcId="{E558ABAF-9C48-472E-90AC-C0DCD2CD9ECC}" destId="{8225CDBF-CAE0-45E1-A37D-DD9057365635}" srcOrd="0" destOrd="0" presId="urn:microsoft.com/office/officeart/2005/8/layout/vList2"/>
    <dgm:cxn modelId="{23510F08-8BF4-4B37-A853-90AE2839E511}" srcId="{BD3A058D-C508-4AB4-8134-C7413B1C6386}" destId="{D57DD1E5-DA3B-4B95-9351-003EBE7C5250}" srcOrd="0" destOrd="0" parTransId="{CDC65C7C-436C-452C-8B12-C5EB8C8E155B}" sibTransId="{5F110BA1-7251-4EC9-95DA-A0BB7B838A32}"/>
    <dgm:cxn modelId="{44D2CA0B-FD0C-4BF7-9C68-3AFC2F0D14F3}" type="presOf" srcId="{5A03A69D-2E9D-45CB-B42C-50BE4329010E}" destId="{B070A44B-F039-4E09-A2AF-941493DDBDEB}" srcOrd="0" destOrd="0" presId="urn:microsoft.com/office/officeart/2005/8/layout/vList2"/>
    <dgm:cxn modelId="{C8407933-18AC-4AF4-BCD7-56B05195114B}" type="presOf" srcId="{D57DD1E5-DA3B-4B95-9351-003EBE7C5250}" destId="{45B2652E-3A93-4146-BD88-0025F4DA0E16}" srcOrd="0" destOrd="0" presId="urn:microsoft.com/office/officeart/2005/8/layout/vList2"/>
    <dgm:cxn modelId="{80B0705D-BF95-4D6B-836A-752BF8FA16DE}" srcId="{97C9BDCD-C6E1-45FD-9486-5F961E4759EC}" destId="{33989CE1-9E07-46E0-BA69-B96D8504748A}" srcOrd="0" destOrd="0" parTransId="{D7AB1A03-9212-4EEC-B6C3-0C4EE238950A}" sibTransId="{D76852E1-A25C-483A-B8D3-69BEC913F7AB}"/>
    <dgm:cxn modelId="{C48D2E61-5F4A-4A3A-A68B-D54B5B408F22}" type="presOf" srcId="{F24F6B7E-9E26-487D-B7D5-10A4882B8461}" destId="{0958CBD0-0258-47EE-80C0-AA2CD74EEBC7}" srcOrd="0" destOrd="0" presId="urn:microsoft.com/office/officeart/2005/8/layout/vList2"/>
    <dgm:cxn modelId="{9921EA41-6360-422E-AC06-5CFC4C3EFA39}" srcId="{747913DF-C9D7-4A9E-B7B0-092B1B2967E5}" destId="{89FEECA4-15EA-4A1E-9BFD-D968CF5988A3}" srcOrd="0" destOrd="0" parTransId="{DE7204CE-5586-49E1-ABB5-C18A1879CC28}" sibTransId="{7E2EAF48-8934-4625-9ADA-2D6560409472}"/>
    <dgm:cxn modelId="{ADC76767-66DF-4D2B-ABE2-B53B5F8C2872}" type="presOf" srcId="{199B8B01-0D0F-4FC9-A025-F4D12E332007}" destId="{F100D9E1-B44B-4C4D-93EF-64917D1B403A}" srcOrd="0" destOrd="0" presId="urn:microsoft.com/office/officeart/2005/8/layout/vList2"/>
    <dgm:cxn modelId="{AFC62C81-E5F7-495F-A479-6E67CC3E3A80}" type="presOf" srcId="{33989CE1-9E07-46E0-BA69-B96D8504748A}" destId="{9B8CAC9B-5D1E-4369-985C-02F9E450B943}" srcOrd="0" destOrd="0" presId="urn:microsoft.com/office/officeart/2005/8/layout/vList2"/>
    <dgm:cxn modelId="{A0EBA688-ABAF-44C4-AA60-AB41ABE16A81}" type="presOf" srcId="{747913DF-C9D7-4A9E-B7B0-092B1B2967E5}" destId="{02A3F079-EE1A-425B-9FC1-1BCEBCEFD40D}" srcOrd="0" destOrd="0" presId="urn:microsoft.com/office/officeart/2005/8/layout/vList2"/>
    <dgm:cxn modelId="{0FBF128E-B35D-43BB-B2E0-435788B65DBB}" srcId="{E558ABAF-9C48-472E-90AC-C0DCD2CD9ECC}" destId="{97C9BDCD-C6E1-45FD-9486-5F961E4759EC}" srcOrd="2" destOrd="0" parTransId="{FB7DDCD4-22D1-4C2A-980B-60B6B30F147F}" sibTransId="{B046D8FD-5B58-403A-BC63-BC78A6842B48}"/>
    <dgm:cxn modelId="{5827B590-0A72-4E78-8378-BFA6AA2F13EB}" srcId="{E558ABAF-9C48-472E-90AC-C0DCD2CD9ECC}" destId="{BD3A058D-C508-4AB4-8134-C7413B1C6386}" srcOrd="4" destOrd="0" parTransId="{609A58AC-0CDD-42C5-9241-62CDF2EEBF9B}" sibTransId="{4A6DA94C-BB24-41FE-A6DE-55485A1EECCB}"/>
    <dgm:cxn modelId="{F1205D91-AFD5-40EE-A9B4-E55C5A55FB24}" type="presOf" srcId="{97C9BDCD-C6E1-45FD-9486-5F961E4759EC}" destId="{A0C1E52E-B2CA-404E-B45F-FFFFF5EBA7BF}" srcOrd="0" destOrd="0" presId="urn:microsoft.com/office/officeart/2005/8/layout/vList2"/>
    <dgm:cxn modelId="{9F7EF399-4D2C-45FA-8FD7-DD13D408BDE6}" type="presOf" srcId="{E7201E25-745E-43B3-969D-53A9711A08E8}" destId="{269CBE59-A9A3-409D-81A6-13B22EA9F051}" srcOrd="0" destOrd="0" presId="urn:microsoft.com/office/officeart/2005/8/layout/vList2"/>
    <dgm:cxn modelId="{5285B5AF-FA87-40D4-81A7-D3BB10818C72}" srcId="{E558ABAF-9C48-472E-90AC-C0DCD2CD9ECC}" destId="{5A03A69D-2E9D-45CB-B42C-50BE4329010E}" srcOrd="3" destOrd="0" parTransId="{53D6FAE2-EEA2-47B2-B095-4A0020E55FF9}" sibTransId="{B9AA2DCD-E374-4809-827C-12441C16762C}"/>
    <dgm:cxn modelId="{091421BF-C66D-4F47-A5DE-9832141F6FB3}" srcId="{E558ABAF-9C48-472E-90AC-C0DCD2CD9ECC}" destId="{747913DF-C9D7-4A9E-B7B0-092B1B2967E5}" srcOrd="0" destOrd="0" parTransId="{5747D36A-9F40-4380-B0C6-29A0F349449C}" sibTransId="{80ED6251-02F5-4257-9E9F-B11408C0F7E9}"/>
    <dgm:cxn modelId="{AF60E6CE-6EA6-4F56-8BEB-DA86E422EAB8}" srcId="{5A03A69D-2E9D-45CB-B42C-50BE4329010E}" destId="{199B8B01-0D0F-4FC9-A025-F4D12E332007}" srcOrd="0" destOrd="0" parTransId="{0BF01707-9334-49BC-A459-D4C3684A6F76}" sibTransId="{0B7A2238-6400-429E-BFCB-2298D7FF2D26}"/>
    <dgm:cxn modelId="{404DC5D3-F924-431A-830A-0ECC2114353A}" type="presOf" srcId="{BD3A058D-C508-4AB4-8134-C7413B1C6386}" destId="{98453584-9D7C-48D8-8AAD-1728AC575782}" srcOrd="0" destOrd="0" presId="urn:microsoft.com/office/officeart/2005/8/layout/vList2"/>
    <dgm:cxn modelId="{936204D9-FA79-4C34-8B0D-0E11C565EE82}" type="presOf" srcId="{89FEECA4-15EA-4A1E-9BFD-D968CF5988A3}" destId="{E8A63896-F113-47B1-89E2-097569C937FD}" srcOrd="0" destOrd="0" presId="urn:microsoft.com/office/officeart/2005/8/layout/vList2"/>
    <dgm:cxn modelId="{B800DDFC-91DB-4C23-8B3C-46938A1F8B8F}" srcId="{E7201E25-745E-43B3-969D-53A9711A08E8}" destId="{F24F6B7E-9E26-487D-B7D5-10A4882B8461}" srcOrd="0" destOrd="0" parTransId="{D1FC5FC4-6E96-471E-9CE1-543A2E552BB6}" sibTransId="{BA795A23-DF92-4532-96EF-2E8AF030EECE}"/>
    <dgm:cxn modelId="{B60341FE-5CFD-4119-BDD1-06D93156FADA}" srcId="{E558ABAF-9C48-472E-90AC-C0DCD2CD9ECC}" destId="{E7201E25-745E-43B3-969D-53A9711A08E8}" srcOrd="1" destOrd="0" parTransId="{6D341C60-79C6-44E7-BE51-16259233E47C}" sibTransId="{37F45B49-4850-406F-BF33-C5FF961209B4}"/>
    <dgm:cxn modelId="{3D3E9A3A-F10B-4CDA-94DB-F1586E6F7844}" type="presParOf" srcId="{8225CDBF-CAE0-45E1-A37D-DD9057365635}" destId="{02A3F079-EE1A-425B-9FC1-1BCEBCEFD40D}" srcOrd="0" destOrd="0" presId="urn:microsoft.com/office/officeart/2005/8/layout/vList2"/>
    <dgm:cxn modelId="{FD1E90C4-6E66-47FB-866D-B79D69EC3FDF}" type="presParOf" srcId="{8225CDBF-CAE0-45E1-A37D-DD9057365635}" destId="{E8A63896-F113-47B1-89E2-097569C937FD}" srcOrd="1" destOrd="0" presId="urn:microsoft.com/office/officeart/2005/8/layout/vList2"/>
    <dgm:cxn modelId="{899C593D-06C1-4610-AEFF-6492394BA4DF}" type="presParOf" srcId="{8225CDBF-CAE0-45E1-A37D-DD9057365635}" destId="{269CBE59-A9A3-409D-81A6-13B22EA9F051}" srcOrd="2" destOrd="0" presId="urn:microsoft.com/office/officeart/2005/8/layout/vList2"/>
    <dgm:cxn modelId="{A2CE18DC-A3B5-48E7-BCC3-7CF4C0AE540B}" type="presParOf" srcId="{8225CDBF-CAE0-45E1-A37D-DD9057365635}" destId="{0958CBD0-0258-47EE-80C0-AA2CD74EEBC7}" srcOrd="3" destOrd="0" presId="urn:microsoft.com/office/officeart/2005/8/layout/vList2"/>
    <dgm:cxn modelId="{224576A5-932C-4686-B735-306D6F15B6EE}" type="presParOf" srcId="{8225CDBF-CAE0-45E1-A37D-DD9057365635}" destId="{A0C1E52E-B2CA-404E-B45F-FFFFF5EBA7BF}" srcOrd="4" destOrd="0" presId="urn:microsoft.com/office/officeart/2005/8/layout/vList2"/>
    <dgm:cxn modelId="{E9F0D442-FB43-4578-BAEF-A140B505492B}" type="presParOf" srcId="{8225CDBF-CAE0-45E1-A37D-DD9057365635}" destId="{9B8CAC9B-5D1E-4369-985C-02F9E450B943}" srcOrd="5" destOrd="0" presId="urn:microsoft.com/office/officeart/2005/8/layout/vList2"/>
    <dgm:cxn modelId="{F36426FE-927A-46AE-9790-C42F3FEF8F23}" type="presParOf" srcId="{8225CDBF-CAE0-45E1-A37D-DD9057365635}" destId="{B070A44B-F039-4E09-A2AF-941493DDBDEB}" srcOrd="6" destOrd="0" presId="urn:microsoft.com/office/officeart/2005/8/layout/vList2"/>
    <dgm:cxn modelId="{D57C9CEF-5D6A-4DFD-924E-7867245A5CDE}" type="presParOf" srcId="{8225CDBF-CAE0-45E1-A37D-DD9057365635}" destId="{F100D9E1-B44B-4C4D-93EF-64917D1B403A}" srcOrd="7" destOrd="0" presId="urn:microsoft.com/office/officeart/2005/8/layout/vList2"/>
    <dgm:cxn modelId="{7F980669-2FC5-49B6-BCBC-402385DDD915}" type="presParOf" srcId="{8225CDBF-CAE0-45E1-A37D-DD9057365635}" destId="{98453584-9D7C-48D8-8AAD-1728AC575782}" srcOrd="8" destOrd="0" presId="urn:microsoft.com/office/officeart/2005/8/layout/vList2"/>
    <dgm:cxn modelId="{845AB834-3362-4AF5-8079-10E0ADCB9E47}" type="presParOf" srcId="{8225CDBF-CAE0-45E1-A37D-DD9057365635}" destId="{45B2652E-3A93-4146-BD88-0025F4DA0E16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558ABAF-9C48-472E-90AC-C0DCD2CD9ECC}" type="doc">
      <dgm:prSet loTypeId="urn:microsoft.com/office/officeart/2005/8/layout/chart3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B00CE0CD-A9BD-4B84-972C-20EA4E5B3FA3}">
      <dgm:prSet/>
      <dgm:spPr/>
      <dgm:t>
        <a:bodyPr/>
        <a:lstStyle/>
        <a:p>
          <a:r>
            <a:rPr lang="en-US" dirty="0"/>
            <a:t>Owned Media</a:t>
          </a:r>
        </a:p>
      </dgm:t>
    </dgm:pt>
    <dgm:pt modelId="{D990A962-81A5-4754-8990-3A705F8EB6CD}" type="parTrans" cxnId="{9E954540-020D-4B16-B37E-EF1A40A9AF09}">
      <dgm:prSet/>
      <dgm:spPr/>
      <dgm:t>
        <a:bodyPr/>
        <a:lstStyle/>
        <a:p>
          <a:endParaRPr lang="en-US"/>
        </a:p>
      </dgm:t>
    </dgm:pt>
    <dgm:pt modelId="{10386168-8135-42BC-9CF7-E7A57DAEBC6F}" type="sibTrans" cxnId="{9E954540-020D-4B16-B37E-EF1A40A9AF09}">
      <dgm:prSet/>
      <dgm:spPr/>
      <dgm:t>
        <a:bodyPr/>
        <a:lstStyle/>
        <a:p>
          <a:endParaRPr lang="en-US"/>
        </a:p>
      </dgm:t>
    </dgm:pt>
    <dgm:pt modelId="{3ECA6EE7-F024-4077-85B9-EB53822F4B4D}">
      <dgm:prSet/>
      <dgm:spPr/>
      <dgm:t>
        <a:bodyPr/>
        <a:lstStyle/>
        <a:p>
          <a:r>
            <a:rPr lang="en-US" dirty="0"/>
            <a:t>Paid Media</a:t>
          </a:r>
        </a:p>
      </dgm:t>
    </dgm:pt>
    <dgm:pt modelId="{26037792-DF7B-4C65-B517-24EED10245C3}" type="parTrans" cxnId="{5582CC41-631E-4367-A46B-D0F5CE05A2AC}">
      <dgm:prSet/>
      <dgm:spPr/>
      <dgm:t>
        <a:bodyPr/>
        <a:lstStyle/>
        <a:p>
          <a:endParaRPr lang="en-US"/>
        </a:p>
      </dgm:t>
    </dgm:pt>
    <dgm:pt modelId="{83B68A2E-8CEE-4196-AC69-448A0250A05C}" type="sibTrans" cxnId="{5582CC41-631E-4367-A46B-D0F5CE05A2AC}">
      <dgm:prSet/>
      <dgm:spPr/>
      <dgm:t>
        <a:bodyPr/>
        <a:lstStyle/>
        <a:p>
          <a:endParaRPr lang="en-US"/>
        </a:p>
      </dgm:t>
    </dgm:pt>
    <dgm:pt modelId="{5B10CD37-A52B-4BA7-B552-9C591EBD3019}">
      <dgm:prSet/>
      <dgm:spPr/>
      <dgm:t>
        <a:bodyPr/>
        <a:lstStyle/>
        <a:p>
          <a:r>
            <a:rPr lang="en-US" dirty="0"/>
            <a:t>Earned Media</a:t>
          </a:r>
        </a:p>
      </dgm:t>
    </dgm:pt>
    <dgm:pt modelId="{D208CA26-F4C6-4965-9638-47F293BD4979}" type="parTrans" cxnId="{7019F9DB-534B-4703-9D0F-20BEE8D3C856}">
      <dgm:prSet/>
      <dgm:spPr/>
      <dgm:t>
        <a:bodyPr/>
        <a:lstStyle/>
        <a:p>
          <a:endParaRPr lang="en-US"/>
        </a:p>
      </dgm:t>
    </dgm:pt>
    <dgm:pt modelId="{2E729CD1-499F-4292-BBD6-008E129A42B1}" type="sibTrans" cxnId="{7019F9DB-534B-4703-9D0F-20BEE8D3C856}">
      <dgm:prSet/>
      <dgm:spPr/>
      <dgm:t>
        <a:bodyPr/>
        <a:lstStyle/>
        <a:p>
          <a:endParaRPr lang="en-US"/>
        </a:p>
      </dgm:t>
    </dgm:pt>
    <dgm:pt modelId="{3901023C-69E8-480D-8048-FC83FD964D90}" type="pres">
      <dgm:prSet presAssocID="{E558ABAF-9C48-472E-90AC-C0DCD2CD9ECC}" presName="compositeShape" presStyleCnt="0">
        <dgm:presLayoutVars>
          <dgm:chMax val="7"/>
          <dgm:dir/>
          <dgm:resizeHandles val="exact"/>
        </dgm:presLayoutVars>
      </dgm:prSet>
      <dgm:spPr/>
    </dgm:pt>
    <dgm:pt modelId="{34AD1FEB-7E20-4F3F-8190-97B861C926EC}" type="pres">
      <dgm:prSet presAssocID="{E558ABAF-9C48-472E-90AC-C0DCD2CD9ECC}" presName="wedge1" presStyleLbl="node1" presStyleIdx="0" presStyleCnt="3"/>
      <dgm:spPr/>
    </dgm:pt>
    <dgm:pt modelId="{EB9326A4-76BA-4409-924C-2AEA0422E907}" type="pres">
      <dgm:prSet presAssocID="{E558ABAF-9C48-472E-90AC-C0DCD2CD9EC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1AFD6C6-5D29-46C5-A5FC-AD7884A9D4E9}" type="pres">
      <dgm:prSet presAssocID="{E558ABAF-9C48-472E-90AC-C0DCD2CD9ECC}" presName="wedge2" presStyleLbl="node1" presStyleIdx="1" presStyleCnt="3"/>
      <dgm:spPr/>
    </dgm:pt>
    <dgm:pt modelId="{2BDA651F-9666-4FF5-954C-11A422A6C5C1}" type="pres">
      <dgm:prSet presAssocID="{E558ABAF-9C48-472E-90AC-C0DCD2CD9EC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8AB540D-1724-4B15-A78D-DF7079A4A6C1}" type="pres">
      <dgm:prSet presAssocID="{E558ABAF-9C48-472E-90AC-C0DCD2CD9ECC}" presName="wedge3" presStyleLbl="node1" presStyleIdx="2" presStyleCnt="3"/>
      <dgm:spPr/>
    </dgm:pt>
    <dgm:pt modelId="{6E96552B-2E55-498B-8CFC-6EDBCDCCEB7C}" type="pres">
      <dgm:prSet presAssocID="{E558ABAF-9C48-472E-90AC-C0DCD2CD9EC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62BA827-63BD-4F6F-AF6B-2815AE61E2D3}" type="presOf" srcId="{3ECA6EE7-F024-4077-85B9-EB53822F4B4D}" destId="{D1AFD6C6-5D29-46C5-A5FC-AD7884A9D4E9}" srcOrd="0" destOrd="0" presId="urn:microsoft.com/office/officeart/2005/8/layout/chart3"/>
    <dgm:cxn modelId="{9E954540-020D-4B16-B37E-EF1A40A9AF09}" srcId="{E558ABAF-9C48-472E-90AC-C0DCD2CD9ECC}" destId="{B00CE0CD-A9BD-4B84-972C-20EA4E5B3FA3}" srcOrd="0" destOrd="0" parTransId="{D990A962-81A5-4754-8990-3A705F8EB6CD}" sibTransId="{10386168-8135-42BC-9CF7-E7A57DAEBC6F}"/>
    <dgm:cxn modelId="{5582CC41-631E-4367-A46B-D0F5CE05A2AC}" srcId="{E558ABAF-9C48-472E-90AC-C0DCD2CD9ECC}" destId="{3ECA6EE7-F024-4077-85B9-EB53822F4B4D}" srcOrd="1" destOrd="0" parTransId="{26037792-DF7B-4C65-B517-24EED10245C3}" sibTransId="{83B68A2E-8CEE-4196-AC69-448A0250A05C}"/>
    <dgm:cxn modelId="{863F8D78-5054-495C-8016-51D5770CFF5D}" type="presOf" srcId="{B00CE0CD-A9BD-4B84-972C-20EA4E5B3FA3}" destId="{EB9326A4-76BA-4409-924C-2AEA0422E907}" srcOrd="1" destOrd="0" presId="urn:microsoft.com/office/officeart/2005/8/layout/chart3"/>
    <dgm:cxn modelId="{78152988-D126-4AD2-AA2A-AA0E13565FE9}" type="presOf" srcId="{5B10CD37-A52B-4BA7-B552-9C591EBD3019}" destId="{6E96552B-2E55-498B-8CFC-6EDBCDCCEB7C}" srcOrd="1" destOrd="0" presId="urn:microsoft.com/office/officeart/2005/8/layout/chart3"/>
    <dgm:cxn modelId="{5831B992-1D50-49AE-A838-14CFF385B802}" type="presOf" srcId="{3ECA6EE7-F024-4077-85B9-EB53822F4B4D}" destId="{2BDA651F-9666-4FF5-954C-11A422A6C5C1}" srcOrd="1" destOrd="0" presId="urn:microsoft.com/office/officeart/2005/8/layout/chart3"/>
    <dgm:cxn modelId="{B262A8A9-83EB-429A-96E5-50CB0D12D4EF}" type="presOf" srcId="{E558ABAF-9C48-472E-90AC-C0DCD2CD9ECC}" destId="{3901023C-69E8-480D-8048-FC83FD964D90}" srcOrd="0" destOrd="0" presId="urn:microsoft.com/office/officeart/2005/8/layout/chart3"/>
    <dgm:cxn modelId="{089779C5-B495-4B57-B4A9-A6B44DBA82B9}" type="presOf" srcId="{B00CE0CD-A9BD-4B84-972C-20EA4E5B3FA3}" destId="{34AD1FEB-7E20-4F3F-8190-97B861C926EC}" srcOrd="0" destOrd="0" presId="urn:microsoft.com/office/officeart/2005/8/layout/chart3"/>
    <dgm:cxn modelId="{7019F9DB-534B-4703-9D0F-20BEE8D3C856}" srcId="{E558ABAF-9C48-472E-90AC-C0DCD2CD9ECC}" destId="{5B10CD37-A52B-4BA7-B552-9C591EBD3019}" srcOrd="2" destOrd="0" parTransId="{D208CA26-F4C6-4965-9638-47F293BD4979}" sibTransId="{2E729CD1-499F-4292-BBD6-008E129A42B1}"/>
    <dgm:cxn modelId="{68A301DE-A0E3-41D6-AB50-D5E925B7326E}" type="presOf" srcId="{5B10CD37-A52B-4BA7-B552-9C591EBD3019}" destId="{D8AB540D-1724-4B15-A78D-DF7079A4A6C1}" srcOrd="0" destOrd="0" presId="urn:microsoft.com/office/officeart/2005/8/layout/chart3"/>
    <dgm:cxn modelId="{05DE6CCD-76B4-4179-975E-6EE2BF2D2C3B}" type="presParOf" srcId="{3901023C-69E8-480D-8048-FC83FD964D90}" destId="{34AD1FEB-7E20-4F3F-8190-97B861C926EC}" srcOrd="0" destOrd="0" presId="urn:microsoft.com/office/officeart/2005/8/layout/chart3"/>
    <dgm:cxn modelId="{5F5BD8E8-AD10-4096-BDB4-499F5AD72208}" type="presParOf" srcId="{3901023C-69E8-480D-8048-FC83FD964D90}" destId="{EB9326A4-76BA-4409-924C-2AEA0422E907}" srcOrd="1" destOrd="0" presId="urn:microsoft.com/office/officeart/2005/8/layout/chart3"/>
    <dgm:cxn modelId="{A4C0196B-E439-4708-BC0A-5678363E8818}" type="presParOf" srcId="{3901023C-69E8-480D-8048-FC83FD964D90}" destId="{D1AFD6C6-5D29-46C5-A5FC-AD7884A9D4E9}" srcOrd="2" destOrd="0" presId="urn:microsoft.com/office/officeart/2005/8/layout/chart3"/>
    <dgm:cxn modelId="{EE621C47-84A1-4057-9C34-2301C022A651}" type="presParOf" srcId="{3901023C-69E8-480D-8048-FC83FD964D90}" destId="{2BDA651F-9666-4FF5-954C-11A422A6C5C1}" srcOrd="3" destOrd="0" presId="urn:microsoft.com/office/officeart/2005/8/layout/chart3"/>
    <dgm:cxn modelId="{6E428D9D-3163-4150-98EB-EF072C67FABF}" type="presParOf" srcId="{3901023C-69E8-480D-8048-FC83FD964D90}" destId="{D8AB540D-1724-4B15-A78D-DF7079A4A6C1}" srcOrd="4" destOrd="0" presId="urn:microsoft.com/office/officeart/2005/8/layout/chart3"/>
    <dgm:cxn modelId="{45DAE4F4-45A6-4A55-8463-00BE9AB8D112}" type="presParOf" srcId="{3901023C-69E8-480D-8048-FC83FD964D90}" destId="{6E96552B-2E55-498B-8CFC-6EDBCDCCEB7C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2974CD-F6D5-4AC0-8DFF-4A67D1D28951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</dgm:pt>
    <dgm:pt modelId="{1967155F-2528-4427-8B2D-0325C59D3449}">
      <dgm:prSet phldrT="[Text]"/>
      <dgm:spPr/>
      <dgm:t>
        <a:bodyPr/>
        <a:lstStyle/>
        <a:p>
          <a:r>
            <a:rPr lang="en-US" dirty="0"/>
            <a:t>PR 1.0</a:t>
          </a:r>
        </a:p>
      </dgm:t>
    </dgm:pt>
    <dgm:pt modelId="{DAAF8743-5411-44AE-9B86-323472B7B811}" type="parTrans" cxnId="{74C805B5-55AF-432C-B528-9AB42DA12BD2}">
      <dgm:prSet/>
      <dgm:spPr/>
      <dgm:t>
        <a:bodyPr/>
        <a:lstStyle/>
        <a:p>
          <a:endParaRPr lang="en-US"/>
        </a:p>
      </dgm:t>
    </dgm:pt>
    <dgm:pt modelId="{287F619E-79AF-495D-BA32-B9F69F75EACE}" type="sibTrans" cxnId="{74C805B5-55AF-432C-B528-9AB42DA12BD2}">
      <dgm:prSet/>
      <dgm:spPr/>
      <dgm:t>
        <a:bodyPr/>
        <a:lstStyle/>
        <a:p>
          <a:endParaRPr lang="en-US"/>
        </a:p>
      </dgm:t>
    </dgm:pt>
    <dgm:pt modelId="{871FD52F-B63E-468C-B0A3-21EE56A5D18F}">
      <dgm:prSet phldrT="[Text]"/>
      <dgm:spPr/>
      <dgm:t>
        <a:bodyPr/>
        <a:lstStyle/>
        <a:p>
          <a:r>
            <a:rPr lang="en-US" dirty="0"/>
            <a:t>PR 2.0</a:t>
          </a:r>
        </a:p>
      </dgm:t>
    </dgm:pt>
    <dgm:pt modelId="{4CA752B3-EE5C-4D82-A26E-77FBE6E0E4C7}" type="parTrans" cxnId="{FD1C2C72-BEDA-48CF-8CC1-AD16FA51F9DD}">
      <dgm:prSet/>
      <dgm:spPr/>
      <dgm:t>
        <a:bodyPr/>
        <a:lstStyle/>
        <a:p>
          <a:endParaRPr lang="en-US"/>
        </a:p>
      </dgm:t>
    </dgm:pt>
    <dgm:pt modelId="{C4EAC16B-8104-4EC3-9A6C-1ECDD6045703}" type="sibTrans" cxnId="{FD1C2C72-BEDA-48CF-8CC1-AD16FA51F9DD}">
      <dgm:prSet/>
      <dgm:spPr/>
      <dgm:t>
        <a:bodyPr/>
        <a:lstStyle/>
        <a:p>
          <a:endParaRPr lang="en-US"/>
        </a:p>
      </dgm:t>
    </dgm:pt>
    <dgm:pt modelId="{C67EA892-4D17-41C9-B09C-6609D35401BE}">
      <dgm:prSet phldrT="[Text]"/>
      <dgm:spPr/>
      <dgm:t>
        <a:bodyPr/>
        <a:lstStyle/>
        <a:p>
          <a:r>
            <a:rPr lang="en-US" dirty="0"/>
            <a:t>PR 3.0</a:t>
          </a:r>
        </a:p>
      </dgm:t>
    </dgm:pt>
    <dgm:pt modelId="{A97E1CE5-9619-49E7-89CB-F12B102492BA}" type="parTrans" cxnId="{C6B7EA4E-1EC2-410C-BEA7-570EA4E12F67}">
      <dgm:prSet/>
      <dgm:spPr/>
      <dgm:t>
        <a:bodyPr/>
        <a:lstStyle/>
        <a:p>
          <a:endParaRPr lang="en-US"/>
        </a:p>
      </dgm:t>
    </dgm:pt>
    <dgm:pt modelId="{0895102B-945B-49C4-9025-BF2849484E14}" type="sibTrans" cxnId="{C6B7EA4E-1EC2-410C-BEA7-570EA4E12F67}">
      <dgm:prSet/>
      <dgm:spPr/>
      <dgm:t>
        <a:bodyPr/>
        <a:lstStyle/>
        <a:p>
          <a:endParaRPr lang="en-US"/>
        </a:p>
      </dgm:t>
    </dgm:pt>
    <dgm:pt modelId="{E4B09E9C-E897-45E4-97A8-D5A50214A3AC}">
      <dgm:prSet phldrT="[Text]"/>
      <dgm:spPr/>
      <dgm:t>
        <a:bodyPr/>
        <a:lstStyle/>
        <a:p>
          <a:r>
            <a:rPr lang="en-US" dirty="0"/>
            <a:t>Printed paper</a:t>
          </a:r>
        </a:p>
      </dgm:t>
    </dgm:pt>
    <dgm:pt modelId="{CD1B4123-2A31-4CC1-B581-55C35D08675F}" type="parTrans" cxnId="{23E1BFB8-BFFB-4D1D-B3E9-02D873F4CE85}">
      <dgm:prSet/>
      <dgm:spPr/>
      <dgm:t>
        <a:bodyPr/>
        <a:lstStyle/>
        <a:p>
          <a:endParaRPr lang="en-US"/>
        </a:p>
      </dgm:t>
    </dgm:pt>
    <dgm:pt modelId="{97241EA5-D967-4D5F-873D-9E95AA319504}" type="sibTrans" cxnId="{23E1BFB8-BFFB-4D1D-B3E9-02D873F4CE85}">
      <dgm:prSet/>
      <dgm:spPr/>
      <dgm:t>
        <a:bodyPr/>
        <a:lstStyle/>
        <a:p>
          <a:endParaRPr lang="en-US"/>
        </a:p>
      </dgm:t>
    </dgm:pt>
    <dgm:pt modelId="{D286F07D-531E-47E0-A7D6-742DA3F42B69}">
      <dgm:prSet phldrT="[Text]"/>
      <dgm:spPr/>
      <dgm:t>
        <a:bodyPr/>
        <a:lstStyle/>
        <a:p>
          <a:r>
            <a:rPr lang="en-US" dirty="0"/>
            <a:t>TV</a:t>
          </a:r>
        </a:p>
      </dgm:t>
    </dgm:pt>
    <dgm:pt modelId="{DBBA62DB-A959-42C2-9DC8-5208109C89A2}" type="parTrans" cxnId="{600610A1-6944-40F5-8A2B-5A73CC018B37}">
      <dgm:prSet/>
      <dgm:spPr/>
      <dgm:t>
        <a:bodyPr/>
        <a:lstStyle/>
        <a:p>
          <a:endParaRPr lang="en-US"/>
        </a:p>
      </dgm:t>
    </dgm:pt>
    <dgm:pt modelId="{CFEF12B7-D92D-48CF-8A30-E8971641D071}" type="sibTrans" cxnId="{600610A1-6944-40F5-8A2B-5A73CC018B37}">
      <dgm:prSet/>
      <dgm:spPr/>
      <dgm:t>
        <a:bodyPr/>
        <a:lstStyle/>
        <a:p>
          <a:endParaRPr lang="en-US"/>
        </a:p>
      </dgm:t>
    </dgm:pt>
    <dgm:pt modelId="{0AC224F0-BA31-466F-84D9-4ABFA564126E}">
      <dgm:prSet phldrT="[Text]"/>
      <dgm:spPr/>
      <dgm:t>
        <a:bodyPr/>
        <a:lstStyle/>
        <a:p>
          <a:r>
            <a:rPr lang="en-US" dirty="0"/>
            <a:t>Radio</a:t>
          </a:r>
        </a:p>
      </dgm:t>
    </dgm:pt>
    <dgm:pt modelId="{BCC5B59C-7F1F-42D8-96F3-01556B269971}" type="parTrans" cxnId="{D4CEA9B7-7749-44B7-AF61-F31085AB2452}">
      <dgm:prSet/>
      <dgm:spPr/>
      <dgm:t>
        <a:bodyPr/>
        <a:lstStyle/>
        <a:p>
          <a:endParaRPr lang="en-US"/>
        </a:p>
      </dgm:t>
    </dgm:pt>
    <dgm:pt modelId="{46D6E6EE-0239-4336-A41E-3DC27DBA392D}" type="sibTrans" cxnId="{D4CEA9B7-7749-44B7-AF61-F31085AB2452}">
      <dgm:prSet/>
      <dgm:spPr/>
      <dgm:t>
        <a:bodyPr/>
        <a:lstStyle/>
        <a:p>
          <a:endParaRPr lang="en-US"/>
        </a:p>
      </dgm:t>
    </dgm:pt>
    <dgm:pt modelId="{3C2FBAA5-C494-4775-9BF4-3CFFEED60CFD}">
      <dgm:prSet phldrT="[Text]"/>
      <dgm:spPr/>
      <dgm:t>
        <a:bodyPr/>
        <a:lstStyle/>
        <a:p>
          <a:r>
            <a:rPr lang="en-US" dirty="0"/>
            <a:t>Online media</a:t>
          </a:r>
        </a:p>
      </dgm:t>
    </dgm:pt>
    <dgm:pt modelId="{AD6376A2-B9C8-4271-B8B4-4AFB71A113EF}" type="parTrans" cxnId="{DA45FA05-34A8-4EE1-9997-9D92984FE1EC}">
      <dgm:prSet/>
      <dgm:spPr/>
      <dgm:t>
        <a:bodyPr/>
        <a:lstStyle/>
        <a:p>
          <a:endParaRPr lang="en-US"/>
        </a:p>
      </dgm:t>
    </dgm:pt>
    <dgm:pt modelId="{748DD7EE-3C0E-489F-923E-552EC88D4F94}" type="sibTrans" cxnId="{DA45FA05-34A8-4EE1-9997-9D92984FE1EC}">
      <dgm:prSet/>
      <dgm:spPr/>
      <dgm:t>
        <a:bodyPr/>
        <a:lstStyle/>
        <a:p>
          <a:endParaRPr lang="en-US"/>
        </a:p>
      </dgm:t>
    </dgm:pt>
    <dgm:pt modelId="{8458AD5C-2590-485C-AB8A-1A42AEBFB43C}">
      <dgm:prSet phldrT="[Text]"/>
      <dgm:spPr/>
      <dgm:t>
        <a:bodyPr/>
        <a:lstStyle/>
        <a:p>
          <a:r>
            <a:rPr lang="en-US" dirty="0"/>
            <a:t>PR 4.0</a:t>
          </a:r>
        </a:p>
      </dgm:t>
    </dgm:pt>
    <dgm:pt modelId="{D3CC30C3-946A-43EE-BE34-7169BE91BE4E}" type="parTrans" cxnId="{1C404B5C-2AFC-410F-AA14-F89EF78D23A4}">
      <dgm:prSet/>
      <dgm:spPr/>
      <dgm:t>
        <a:bodyPr/>
        <a:lstStyle/>
        <a:p>
          <a:endParaRPr lang="en-US"/>
        </a:p>
      </dgm:t>
    </dgm:pt>
    <dgm:pt modelId="{C02C9F66-3F47-4682-9E06-BD689C18BBEB}" type="sibTrans" cxnId="{1C404B5C-2AFC-410F-AA14-F89EF78D23A4}">
      <dgm:prSet/>
      <dgm:spPr/>
      <dgm:t>
        <a:bodyPr/>
        <a:lstStyle/>
        <a:p>
          <a:endParaRPr lang="en-US"/>
        </a:p>
      </dgm:t>
    </dgm:pt>
    <dgm:pt modelId="{755B8903-D7AE-4031-AA43-8CE9938C90A8}">
      <dgm:prSet phldrT="[Text]"/>
      <dgm:spPr/>
      <dgm:t>
        <a:bodyPr/>
        <a:lstStyle/>
        <a:p>
          <a:r>
            <a:rPr lang="en-US" dirty="0"/>
            <a:t>Social media</a:t>
          </a:r>
        </a:p>
      </dgm:t>
    </dgm:pt>
    <dgm:pt modelId="{E9F4B798-5342-4BF2-A61A-7511A1B05A40}" type="parTrans" cxnId="{9B5E516C-C364-4AE7-B362-A0EC7BF31B4C}">
      <dgm:prSet/>
      <dgm:spPr/>
      <dgm:t>
        <a:bodyPr/>
        <a:lstStyle/>
        <a:p>
          <a:endParaRPr lang="en-US"/>
        </a:p>
      </dgm:t>
    </dgm:pt>
    <dgm:pt modelId="{0B6D4292-26B2-4880-AF36-7F0EEB33050F}" type="sibTrans" cxnId="{9B5E516C-C364-4AE7-B362-A0EC7BF31B4C}">
      <dgm:prSet/>
      <dgm:spPr/>
      <dgm:t>
        <a:bodyPr/>
        <a:lstStyle/>
        <a:p>
          <a:endParaRPr lang="en-US"/>
        </a:p>
      </dgm:t>
    </dgm:pt>
    <dgm:pt modelId="{372E2711-AA5C-4318-A918-C98883034E8E}">
      <dgm:prSet phldrT="[Text]"/>
      <dgm:spPr/>
      <dgm:t>
        <a:bodyPr/>
        <a:lstStyle/>
        <a:p>
          <a:r>
            <a:rPr lang="en-US" dirty="0"/>
            <a:t>Web news release </a:t>
          </a:r>
        </a:p>
      </dgm:t>
    </dgm:pt>
    <dgm:pt modelId="{31AC1AB0-50D2-490B-8A26-629210A8BF3A}" type="parTrans" cxnId="{BFC83E4B-9033-43C3-8519-D3706BF7D94D}">
      <dgm:prSet/>
      <dgm:spPr/>
      <dgm:t>
        <a:bodyPr/>
        <a:lstStyle/>
        <a:p>
          <a:endParaRPr lang="en-US"/>
        </a:p>
      </dgm:t>
    </dgm:pt>
    <dgm:pt modelId="{4442392A-D724-44EB-AC6E-109E0D63218C}" type="sibTrans" cxnId="{BFC83E4B-9033-43C3-8519-D3706BF7D94D}">
      <dgm:prSet/>
      <dgm:spPr/>
      <dgm:t>
        <a:bodyPr/>
        <a:lstStyle/>
        <a:p>
          <a:endParaRPr lang="en-US"/>
        </a:p>
      </dgm:t>
    </dgm:pt>
    <dgm:pt modelId="{CB539D0C-E0ED-416B-A679-76FA38020D2C}">
      <dgm:prSet phldrT="[Text]"/>
      <dgm:spPr/>
      <dgm:t>
        <a:bodyPr/>
        <a:lstStyle/>
        <a:p>
          <a:r>
            <a:rPr lang="en-US" dirty="0"/>
            <a:t>AI</a:t>
          </a:r>
        </a:p>
      </dgm:t>
    </dgm:pt>
    <dgm:pt modelId="{AED38ABD-B258-4AC3-AD2F-2BD04BB8D769}" type="parTrans" cxnId="{F5F8D75A-72E4-432C-9B8B-1A2F0E76B254}">
      <dgm:prSet/>
      <dgm:spPr/>
      <dgm:t>
        <a:bodyPr/>
        <a:lstStyle/>
        <a:p>
          <a:endParaRPr lang="en-US"/>
        </a:p>
      </dgm:t>
    </dgm:pt>
    <dgm:pt modelId="{92B29529-B433-4EB3-A85E-AF1D259526DD}" type="sibTrans" cxnId="{F5F8D75A-72E4-432C-9B8B-1A2F0E76B254}">
      <dgm:prSet/>
      <dgm:spPr/>
      <dgm:t>
        <a:bodyPr/>
        <a:lstStyle/>
        <a:p>
          <a:endParaRPr lang="en-US"/>
        </a:p>
      </dgm:t>
    </dgm:pt>
    <dgm:pt modelId="{4A40F285-D1F4-498C-97C2-CACC8DF06FA2}">
      <dgm:prSet phldrT="[Text]"/>
      <dgm:spPr/>
      <dgm:t>
        <a:bodyPr/>
        <a:lstStyle/>
        <a:p>
          <a:r>
            <a:rPr lang="en-US" dirty="0"/>
            <a:t>Big Data</a:t>
          </a:r>
        </a:p>
      </dgm:t>
    </dgm:pt>
    <dgm:pt modelId="{D1E422F1-E9BF-420C-8B4D-1E4F2B86DF81}" type="parTrans" cxnId="{E36BD0B9-934C-41EA-8427-4EF5A2302800}">
      <dgm:prSet/>
      <dgm:spPr/>
      <dgm:t>
        <a:bodyPr/>
        <a:lstStyle/>
        <a:p>
          <a:endParaRPr lang="en-US"/>
        </a:p>
      </dgm:t>
    </dgm:pt>
    <dgm:pt modelId="{9BA883AA-D602-4F5B-897D-4405AE47B8BC}" type="sibTrans" cxnId="{E36BD0B9-934C-41EA-8427-4EF5A2302800}">
      <dgm:prSet/>
      <dgm:spPr/>
      <dgm:t>
        <a:bodyPr/>
        <a:lstStyle/>
        <a:p>
          <a:endParaRPr lang="en-US"/>
        </a:p>
      </dgm:t>
    </dgm:pt>
    <dgm:pt modelId="{36A3F847-D02E-455D-87FF-A5CD90797E8F}" type="pres">
      <dgm:prSet presAssocID="{C22974CD-F6D5-4AC0-8DFF-4A67D1D28951}" presName="rootnode" presStyleCnt="0">
        <dgm:presLayoutVars>
          <dgm:chMax/>
          <dgm:chPref/>
          <dgm:dir/>
          <dgm:animLvl val="lvl"/>
        </dgm:presLayoutVars>
      </dgm:prSet>
      <dgm:spPr/>
    </dgm:pt>
    <dgm:pt modelId="{7D1A7FC6-1037-4270-A401-67CA2DBEC308}" type="pres">
      <dgm:prSet presAssocID="{1967155F-2528-4427-8B2D-0325C59D3449}" presName="composite" presStyleCnt="0"/>
      <dgm:spPr/>
    </dgm:pt>
    <dgm:pt modelId="{31324414-4E8F-4A4E-958C-A2EA746C3340}" type="pres">
      <dgm:prSet presAssocID="{1967155F-2528-4427-8B2D-0325C59D3449}" presName="bentUpArrow1" presStyleLbl="alignImgPlace1" presStyleIdx="0" presStyleCnt="3"/>
      <dgm:spPr/>
    </dgm:pt>
    <dgm:pt modelId="{54D8F7CB-1B12-45FF-922D-82141915E9AC}" type="pres">
      <dgm:prSet presAssocID="{1967155F-2528-4427-8B2D-0325C59D3449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6179A342-25E7-423D-9643-7B161EAD4FAA}" type="pres">
      <dgm:prSet presAssocID="{1967155F-2528-4427-8B2D-0325C59D3449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2F09AD6E-3E21-4BF2-9092-42D4229B8215}" type="pres">
      <dgm:prSet presAssocID="{287F619E-79AF-495D-BA32-B9F69F75EACE}" presName="sibTrans" presStyleCnt="0"/>
      <dgm:spPr/>
    </dgm:pt>
    <dgm:pt modelId="{05FD21E1-4943-43D7-92B7-D6895E027B77}" type="pres">
      <dgm:prSet presAssocID="{871FD52F-B63E-468C-B0A3-21EE56A5D18F}" presName="composite" presStyleCnt="0"/>
      <dgm:spPr/>
    </dgm:pt>
    <dgm:pt modelId="{ED1AC774-747E-48DE-B026-68BA3DDBDCEC}" type="pres">
      <dgm:prSet presAssocID="{871FD52F-B63E-468C-B0A3-21EE56A5D18F}" presName="bentUpArrow1" presStyleLbl="alignImgPlace1" presStyleIdx="1" presStyleCnt="3"/>
      <dgm:spPr/>
    </dgm:pt>
    <dgm:pt modelId="{572B3B4A-176E-4280-8771-00F3FEC80A9C}" type="pres">
      <dgm:prSet presAssocID="{871FD52F-B63E-468C-B0A3-21EE56A5D18F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B12A8937-9A5B-4914-8DC2-F29100FA8D27}" type="pres">
      <dgm:prSet presAssocID="{871FD52F-B63E-468C-B0A3-21EE56A5D18F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C3B8FFA4-7981-4E03-8926-0DF34ADAECE5}" type="pres">
      <dgm:prSet presAssocID="{C4EAC16B-8104-4EC3-9A6C-1ECDD6045703}" presName="sibTrans" presStyleCnt="0"/>
      <dgm:spPr/>
    </dgm:pt>
    <dgm:pt modelId="{A3EB056B-407C-4EAA-AEC0-0CB636FB9978}" type="pres">
      <dgm:prSet presAssocID="{C67EA892-4D17-41C9-B09C-6609D35401BE}" presName="composite" presStyleCnt="0"/>
      <dgm:spPr/>
    </dgm:pt>
    <dgm:pt modelId="{2BDBEFE5-EE92-4660-9879-3C0C4628879C}" type="pres">
      <dgm:prSet presAssocID="{C67EA892-4D17-41C9-B09C-6609D35401BE}" presName="bentUpArrow1" presStyleLbl="alignImgPlace1" presStyleIdx="2" presStyleCnt="3"/>
      <dgm:spPr/>
    </dgm:pt>
    <dgm:pt modelId="{1817ACE2-12E9-4CEF-A5A7-239C2FD17D17}" type="pres">
      <dgm:prSet presAssocID="{C67EA892-4D17-41C9-B09C-6609D35401BE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2FB9D462-1321-4ED1-910B-9AB5DEF2D64A}" type="pres">
      <dgm:prSet presAssocID="{C67EA892-4D17-41C9-B09C-6609D35401BE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AD13FC72-3340-452F-B592-F809F9D11DD5}" type="pres">
      <dgm:prSet presAssocID="{0895102B-945B-49C4-9025-BF2849484E14}" presName="sibTrans" presStyleCnt="0"/>
      <dgm:spPr/>
    </dgm:pt>
    <dgm:pt modelId="{56640194-58A5-44C4-AD2E-A542DCDCFA70}" type="pres">
      <dgm:prSet presAssocID="{8458AD5C-2590-485C-AB8A-1A42AEBFB43C}" presName="composite" presStyleCnt="0"/>
      <dgm:spPr/>
    </dgm:pt>
    <dgm:pt modelId="{2C0BB355-52F9-40C4-BF9B-1C25B7BEE7E2}" type="pres">
      <dgm:prSet presAssocID="{8458AD5C-2590-485C-AB8A-1A42AEBFB43C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  <dgm:pt modelId="{02308B80-14B0-4188-ACB3-8F7A6FF1F802}" type="pres">
      <dgm:prSet presAssocID="{8458AD5C-2590-485C-AB8A-1A42AEBFB43C}" presName="Final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6332C04-A7C2-40BF-87CF-19A025793245}" type="presOf" srcId="{871FD52F-B63E-468C-B0A3-21EE56A5D18F}" destId="{572B3B4A-176E-4280-8771-00F3FEC80A9C}" srcOrd="0" destOrd="0" presId="urn:microsoft.com/office/officeart/2005/8/layout/StepDownProcess"/>
    <dgm:cxn modelId="{DA45FA05-34A8-4EE1-9997-9D92984FE1EC}" srcId="{871FD52F-B63E-468C-B0A3-21EE56A5D18F}" destId="{3C2FBAA5-C494-4775-9BF4-3CFFEED60CFD}" srcOrd="0" destOrd="0" parTransId="{AD6376A2-B9C8-4271-B8B4-4AFB71A113EF}" sibTransId="{748DD7EE-3C0E-489F-923E-552EC88D4F94}"/>
    <dgm:cxn modelId="{0525FE24-9E35-4176-9E4F-754CD2F338D7}" type="presOf" srcId="{755B8903-D7AE-4031-AA43-8CE9938C90A8}" destId="{2FB9D462-1321-4ED1-910B-9AB5DEF2D64A}" srcOrd="0" destOrd="0" presId="urn:microsoft.com/office/officeart/2005/8/layout/StepDownProcess"/>
    <dgm:cxn modelId="{1C404B5C-2AFC-410F-AA14-F89EF78D23A4}" srcId="{C22974CD-F6D5-4AC0-8DFF-4A67D1D28951}" destId="{8458AD5C-2590-485C-AB8A-1A42AEBFB43C}" srcOrd="3" destOrd="0" parTransId="{D3CC30C3-946A-43EE-BE34-7169BE91BE4E}" sibTransId="{C02C9F66-3F47-4682-9E06-BD689C18BBEB}"/>
    <dgm:cxn modelId="{1B479F41-05BF-4D76-9BCF-70BA10571F36}" type="presOf" srcId="{3C2FBAA5-C494-4775-9BF4-3CFFEED60CFD}" destId="{B12A8937-9A5B-4914-8DC2-F29100FA8D27}" srcOrd="0" destOrd="0" presId="urn:microsoft.com/office/officeart/2005/8/layout/StepDownProcess"/>
    <dgm:cxn modelId="{5A6BDC6A-4F27-42FD-A66A-B3DB5485E80C}" type="presOf" srcId="{E4B09E9C-E897-45E4-97A8-D5A50214A3AC}" destId="{6179A342-25E7-423D-9643-7B161EAD4FAA}" srcOrd="0" destOrd="0" presId="urn:microsoft.com/office/officeart/2005/8/layout/StepDownProcess"/>
    <dgm:cxn modelId="{BFC83E4B-9033-43C3-8519-D3706BF7D94D}" srcId="{C67EA892-4D17-41C9-B09C-6609D35401BE}" destId="{372E2711-AA5C-4318-A918-C98883034E8E}" srcOrd="1" destOrd="0" parTransId="{31AC1AB0-50D2-490B-8A26-629210A8BF3A}" sibTransId="{4442392A-D724-44EB-AC6E-109E0D63218C}"/>
    <dgm:cxn modelId="{9B5E516C-C364-4AE7-B362-A0EC7BF31B4C}" srcId="{C67EA892-4D17-41C9-B09C-6609D35401BE}" destId="{755B8903-D7AE-4031-AA43-8CE9938C90A8}" srcOrd="0" destOrd="0" parTransId="{E9F4B798-5342-4BF2-A61A-7511A1B05A40}" sibTransId="{0B6D4292-26B2-4880-AF36-7F0EEB33050F}"/>
    <dgm:cxn modelId="{B85AB56C-CBDD-4AC4-9706-85D248AD7812}" type="presOf" srcId="{C67EA892-4D17-41C9-B09C-6609D35401BE}" destId="{1817ACE2-12E9-4CEF-A5A7-239C2FD17D17}" srcOrd="0" destOrd="0" presId="urn:microsoft.com/office/officeart/2005/8/layout/StepDownProcess"/>
    <dgm:cxn modelId="{C6B7EA4E-1EC2-410C-BEA7-570EA4E12F67}" srcId="{C22974CD-F6D5-4AC0-8DFF-4A67D1D28951}" destId="{C67EA892-4D17-41C9-B09C-6609D35401BE}" srcOrd="2" destOrd="0" parTransId="{A97E1CE5-9619-49E7-89CB-F12B102492BA}" sibTransId="{0895102B-945B-49C4-9025-BF2849484E14}"/>
    <dgm:cxn modelId="{FD1C2C72-BEDA-48CF-8CC1-AD16FA51F9DD}" srcId="{C22974CD-F6D5-4AC0-8DFF-4A67D1D28951}" destId="{871FD52F-B63E-468C-B0A3-21EE56A5D18F}" srcOrd="1" destOrd="0" parTransId="{4CA752B3-EE5C-4D82-A26E-77FBE6E0E4C7}" sibTransId="{C4EAC16B-8104-4EC3-9A6C-1ECDD6045703}"/>
    <dgm:cxn modelId="{3DB16274-1C72-4B69-9698-59E55E3E8DE0}" type="presOf" srcId="{1967155F-2528-4427-8B2D-0325C59D3449}" destId="{54D8F7CB-1B12-45FF-922D-82141915E9AC}" srcOrd="0" destOrd="0" presId="urn:microsoft.com/office/officeart/2005/8/layout/StepDownProcess"/>
    <dgm:cxn modelId="{F5F8D75A-72E4-432C-9B8B-1A2F0E76B254}" srcId="{8458AD5C-2590-485C-AB8A-1A42AEBFB43C}" destId="{CB539D0C-E0ED-416B-A679-76FA38020D2C}" srcOrd="0" destOrd="0" parTransId="{AED38ABD-B258-4AC3-AD2F-2BD04BB8D769}" sibTransId="{92B29529-B433-4EB3-A85E-AF1D259526DD}"/>
    <dgm:cxn modelId="{F64B6E7F-43F6-4916-B27C-2D675DAFC7FF}" type="presOf" srcId="{CB539D0C-E0ED-416B-A679-76FA38020D2C}" destId="{02308B80-14B0-4188-ACB3-8F7A6FF1F802}" srcOrd="0" destOrd="0" presId="urn:microsoft.com/office/officeart/2005/8/layout/StepDownProcess"/>
    <dgm:cxn modelId="{DD20089C-B0C6-4096-82B0-05218F8A7841}" type="presOf" srcId="{D286F07D-531E-47E0-A7D6-742DA3F42B69}" destId="{6179A342-25E7-423D-9643-7B161EAD4FAA}" srcOrd="0" destOrd="1" presId="urn:microsoft.com/office/officeart/2005/8/layout/StepDownProcess"/>
    <dgm:cxn modelId="{C87D359D-2C56-418C-978E-1404702CA2AC}" type="presOf" srcId="{372E2711-AA5C-4318-A918-C98883034E8E}" destId="{2FB9D462-1321-4ED1-910B-9AB5DEF2D64A}" srcOrd="0" destOrd="1" presId="urn:microsoft.com/office/officeart/2005/8/layout/StepDownProcess"/>
    <dgm:cxn modelId="{600610A1-6944-40F5-8A2B-5A73CC018B37}" srcId="{1967155F-2528-4427-8B2D-0325C59D3449}" destId="{D286F07D-531E-47E0-A7D6-742DA3F42B69}" srcOrd="1" destOrd="0" parTransId="{DBBA62DB-A959-42C2-9DC8-5208109C89A2}" sibTransId="{CFEF12B7-D92D-48CF-8A30-E8971641D071}"/>
    <dgm:cxn modelId="{00AA54AC-C1DE-4443-BF81-9370EECD5A69}" type="presOf" srcId="{8458AD5C-2590-485C-AB8A-1A42AEBFB43C}" destId="{2C0BB355-52F9-40C4-BF9B-1C25B7BEE7E2}" srcOrd="0" destOrd="0" presId="urn:microsoft.com/office/officeart/2005/8/layout/StepDownProcess"/>
    <dgm:cxn modelId="{74C805B5-55AF-432C-B528-9AB42DA12BD2}" srcId="{C22974CD-F6D5-4AC0-8DFF-4A67D1D28951}" destId="{1967155F-2528-4427-8B2D-0325C59D3449}" srcOrd="0" destOrd="0" parTransId="{DAAF8743-5411-44AE-9B86-323472B7B811}" sibTransId="{287F619E-79AF-495D-BA32-B9F69F75EACE}"/>
    <dgm:cxn modelId="{D4CEA9B7-7749-44B7-AF61-F31085AB2452}" srcId="{1967155F-2528-4427-8B2D-0325C59D3449}" destId="{0AC224F0-BA31-466F-84D9-4ABFA564126E}" srcOrd="2" destOrd="0" parTransId="{BCC5B59C-7F1F-42D8-96F3-01556B269971}" sibTransId="{46D6E6EE-0239-4336-A41E-3DC27DBA392D}"/>
    <dgm:cxn modelId="{23E1BFB8-BFFB-4D1D-B3E9-02D873F4CE85}" srcId="{1967155F-2528-4427-8B2D-0325C59D3449}" destId="{E4B09E9C-E897-45E4-97A8-D5A50214A3AC}" srcOrd="0" destOrd="0" parTransId="{CD1B4123-2A31-4CC1-B581-55C35D08675F}" sibTransId="{97241EA5-D967-4D5F-873D-9E95AA319504}"/>
    <dgm:cxn modelId="{E36BD0B9-934C-41EA-8427-4EF5A2302800}" srcId="{8458AD5C-2590-485C-AB8A-1A42AEBFB43C}" destId="{4A40F285-D1F4-498C-97C2-CACC8DF06FA2}" srcOrd="1" destOrd="0" parTransId="{D1E422F1-E9BF-420C-8B4D-1E4F2B86DF81}" sibTransId="{9BA883AA-D602-4F5B-897D-4405AE47B8BC}"/>
    <dgm:cxn modelId="{4CA5D9D4-611C-4645-9CEF-56E7914621CD}" type="presOf" srcId="{C22974CD-F6D5-4AC0-8DFF-4A67D1D28951}" destId="{36A3F847-D02E-455D-87FF-A5CD90797E8F}" srcOrd="0" destOrd="0" presId="urn:microsoft.com/office/officeart/2005/8/layout/StepDownProcess"/>
    <dgm:cxn modelId="{DEBF8FEE-6217-4E34-BF7B-77129BDB83BA}" type="presOf" srcId="{4A40F285-D1F4-498C-97C2-CACC8DF06FA2}" destId="{02308B80-14B0-4188-ACB3-8F7A6FF1F802}" srcOrd="0" destOrd="1" presId="urn:microsoft.com/office/officeart/2005/8/layout/StepDownProcess"/>
    <dgm:cxn modelId="{A468F9FD-DFB1-4CCA-9786-EB7C38553FB0}" type="presOf" srcId="{0AC224F0-BA31-466F-84D9-4ABFA564126E}" destId="{6179A342-25E7-423D-9643-7B161EAD4FAA}" srcOrd="0" destOrd="2" presId="urn:microsoft.com/office/officeart/2005/8/layout/StepDownProcess"/>
    <dgm:cxn modelId="{63A21865-CB1C-4062-844D-37AA40CC6CFE}" type="presParOf" srcId="{36A3F847-D02E-455D-87FF-A5CD90797E8F}" destId="{7D1A7FC6-1037-4270-A401-67CA2DBEC308}" srcOrd="0" destOrd="0" presId="urn:microsoft.com/office/officeart/2005/8/layout/StepDownProcess"/>
    <dgm:cxn modelId="{4A357ED7-508A-4878-B3A0-EE42207F9296}" type="presParOf" srcId="{7D1A7FC6-1037-4270-A401-67CA2DBEC308}" destId="{31324414-4E8F-4A4E-958C-A2EA746C3340}" srcOrd="0" destOrd="0" presId="urn:microsoft.com/office/officeart/2005/8/layout/StepDownProcess"/>
    <dgm:cxn modelId="{CA3529DC-FC10-485F-8C18-04F8D867A9A4}" type="presParOf" srcId="{7D1A7FC6-1037-4270-A401-67CA2DBEC308}" destId="{54D8F7CB-1B12-45FF-922D-82141915E9AC}" srcOrd="1" destOrd="0" presId="urn:microsoft.com/office/officeart/2005/8/layout/StepDownProcess"/>
    <dgm:cxn modelId="{B8E440ED-D42B-44DB-994D-CC56448971D3}" type="presParOf" srcId="{7D1A7FC6-1037-4270-A401-67CA2DBEC308}" destId="{6179A342-25E7-423D-9643-7B161EAD4FAA}" srcOrd="2" destOrd="0" presId="urn:microsoft.com/office/officeart/2005/8/layout/StepDownProcess"/>
    <dgm:cxn modelId="{0A13764E-0635-49AD-9201-5E4A38490E52}" type="presParOf" srcId="{36A3F847-D02E-455D-87FF-A5CD90797E8F}" destId="{2F09AD6E-3E21-4BF2-9092-42D4229B8215}" srcOrd="1" destOrd="0" presId="urn:microsoft.com/office/officeart/2005/8/layout/StepDownProcess"/>
    <dgm:cxn modelId="{FB50AC9A-CA47-4643-B097-8E410471FAC9}" type="presParOf" srcId="{36A3F847-D02E-455D-87FF-A5CD90797E8F}" destId="{05FD21E1-4943-43D7-92B7-D6895E027B77}" srcOrd="2" destOrd="0" presId="urn:microsoft.com/office/officeart/2005/8/layout/StepDownProcess"/>
    <dgm:cxn modelId="{B2CDE2B7-DA99-4C7C-8271-59CDEA1A29E0}" type="presParOf" srcId="{05FD21E1-4943-43D7-92B7-D6895E027B77}" destId="{ED1AC774-747E-48DE-B026-68BA3DDBDCEC}" srcOrd="0" destOrd="0" presId="urn:microsoft.com/office/officeart/2005/8/layout/StepDownProcess"/>
    <dgm:cxn modelId="{DB065809-432B-4447-8EE4-A9D75D9A437C}" type="presParOf" srcId="{05FD21E1-4943-43D7-92B7-D6895E027B77}" destId="{572B3B4A-176E-4280-8771-00F3FEC80A9C}" srcOrd="1" destOrd="0" presId="urn:microsoft.com/office/officeart/2005/8/layout/StepDownProcess"/>
    <dgm:cxn modelId="{5EF04695-FD26-4D62-BB1D-CD5787E4A6DE}" type="presParOf" srcId="{05FD21E1-4943-43D7-92B7-D6895E027B77}" destId="{B12A8937-9A5B-4914-8DC2-F29100FA8D27}" srcOrd="2" destOrd="0" presId="urn:microsoft.com/office/officeart/2005/8/layout/StepDownProcess"/>
    <dgm:cxn modelId="{CFAEDDCA-3A63-4C4E-8F3D-56E8804B3761}" type="presParOf" srcId="{36A3F847-D02E-455D-87FF-A5CD90797E8F}" destId="{C3B8FFA4-7981-4E03-8926-0DF34ADAECE5}" srcOrd="3" destOrd="0" presId="urn:microsoft.com/office/officeart/2005/8/layout/StepDownProcess"/>
    <dgm:cxn modelId="{463FC98A-F3FE-460F-900F-8F93BC639DEC}" type="presParOf" srcId="{36A3F847-D02E-455D-87FF-A5CD90797E8F}" destId="{A3EB056B-407C-4EAA-AEC0-0CB636FB9978}" srcOrd="4" destOrd="0" presId="urn:microsoft.com/office/officeart/2005/8/layout/StepDownProcess"/>
    <dgm:cxn modelId="{D8A6A27E-FEC4-43CE-8D19-4CFB9DDC3C2B}" type="presParOf" srcId="{A3EB056B-407C-4EAA-AEC0-0CB636FB9978}" destId="{2BDBEFE5-EE92-4660-9879-3C0C4628879C}" srcOrd="0" destOrd="0" presId="urn:microsoft.com/office/officeart/2005/8/layout/StepDownProcess"/>
    <dgm:cxn modelId="{A84981E1-55A2-44FA-B8C7-034BB8700A47}" type="presParOf" srcId="{A3EB056B-407C-4EAA-AEC0-0CB636FB9978}" destId="{1817ACE2-12E9-4CEF-A5A7-239C2FD17D17}" srcOrd="1" destOrd="0" presId="urn:microsoft.com/office/officeart/2005/8/layout/StepDownProcess"/>
    <dgm:cxn modelId="{E9005153-A72A-4A1F-9F6B-C774F21D9338}" type="presParOf" srcId="{A3EB056B-407C-4EAA-AEC0-0CB636FB9978}" destId="{2FB9D462-1321-4ED1-910B-9AB5DEF2D64A}" srcOrd="2" destOrd="0" presId="urn:microsoft.com/office/officeart/2005/8/layout/StepDownProcess"/>
    <dgm:cxn modelId="{7FFB7B36-2039-455F-9D8E-634C4EE5F21D}" type="presParOf" srcId="{36A3F847-D02E-455D-87FF-A5CD90797E8F}" destId="{AD13FC72-3340-452F-B592-F809F9D11DD5}" srcOrd="5" destOrd="0" presId="urn:microsoft.com/office/officeart/2005/8/layout/StepDownProcess"/>
    <dgm:cxn modelId="{8C1F27B3-B238-4D30-BB39-764EB4E81A7C}" type="presParOf" srcId="{36A3F847-D02E-455D-87FF-A5CD90797E8F}" destId="{56640194-58A5-44C4-AD2E-A542DCDCFA70}" srcOrd="6" destOrd="0" presId="urn:microsoft.com/office/officeart/2005/8/layout/StepDownProcess"/>
    <dgm:cxn modelId="{1BB52127-7AE6-4D5A-9EEB-940F9D1E3472}" type="presParOf" srcId="{56640194-58A5-44C4-AD2E-A542DCDCFA70}" destId="{2C0BB355-52F9-40C4-BF9B-1C25B7BEE7E2}" srcOrd="0" destOrd="0" presId="urn:microsoft.com/office/officeart/2005/8/layout/StepDownProcess"/>
    <dgm:cxn modelId="{D157745B-5C72-48EB-BF73-BABB7907C365}" type="presParOf" srcId="{56640194-58A5-44C4-AD2E-A542DCDCFA70}" destId="{02308B80-14B0-4188-ACB3-8F7A6FF1F802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131AE0-B1FC-4FFD-B817-E9F04BDFC459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7BA1D017-57EE-4621-9443-1ED4FDBC07DD}">
      <dgm:prSet phldrT="[Text]"/>
      <dgm:spPr/>
      <dgm:t>
        <a:bodyPr/>
        <a:lstStyle/>
        <a:p>
          <a:r>
            <a:rPr lang="en-US" dirty="0"/>
            <a:t>AI (Lasse </a:t>
          </a:r>
          <a:r>
            <a:rPr lang="en-US" dirty="0" err="1"/>
            <a:t>Rouhiainen</a:t>
          </a:r>
          <a:r>
            <a:rPr lang="en-US" dirty="0"/>
            <a:t>, 2018)</a:t>
          </a:r>
        </a:p>
      </dgm:t>
    </dgm:pt>
    <dgm:pt modelId="{31D89567-56C4-4A13-B1BE-2466FD144A6D}" type="parTrans" cxnId="{07E8FDFA-B08C-4216-93DD-3DCB4552364E}">
      <dgm:prSet/>
      <dgm:spPr/>
      <dgm:t>
        <a:bodyPr/>
        <a:lstStyle/>
        <a:p>
          <a:endParaRPr lang="en-US"/>
        </a:p>
      </dgm:t>
    </dgm:pt>
    <dgm:pt modelId="{17ACF471-A0B3-477E-9AB0-4E5B63FED32C}" type="sibTrans" cxnId="{07E8FDFA-B08C-4216-93DD-3DCB4552364E}">
      <dgm:prSet/>
      <dgm:spPr/>
      <dgm:t>
        <a:bodyPr/>
        <a:lstStyle/>
        <a:p>
          <a:endParaRPr lang="en-US"/>
        </a:p>
      </dgm:t>
    </dgm:pt>
    <dgm:pt modelId="{9E65F467-5DDD-4BE9-B28E-A74767A7D101}">
      <dgm:prSet phldrT="[Text]"/>
      <dgm:spPr/>
      <dgm:t>
        <a:bodyPr/>
        <a:lstStyle/>
        <a:p>
          <a:r>
            <a:rPr lang="en-US" b="1" dirty="0" err="1"/>
            <a:t>Kemampuan</a:t>
          </a:r>
          <a:r>
            <a:rPr lang="en-US" b="1" dirty="0"/>
            <a:t> </a:t>
          </a:r>
          <a:r>
            <a:rPr lang="en-US" b="1" dirty="0" err="1"/>
            <a:t>mesin</a:t>
          </a:r>
          <a:r>
            <a:rPr lang="en-US" b="1" dirty="0"/>
            <a:t> </a:t>
          </a:r>
          <a:r>
            <a:rPr lang="en-US" b="1" dirty="0" err="1"/>
            <a:t>menggunakan</a:t>
          </a:r>
          <a:r>
            <a:rPr lang="en-US" b="1" dirty="0"/>
            <a:t> </a:t>
          </a:r>
          <a:r>
            <a:rPr lang="en-US" b="1" dirty="0" err="1"/>
            <a:t>algoritma</a:t>
          </a:r>
          <a:r>
            <a:rPr lang="en-US" b="1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belajar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b="1" dirty="0"/>
            <a:t>data</a:t>
          </a:r>
          <a:r>
            <a:rPr lang="en-US" dirty="0"/>
            <a:t> dan </a:t>
          </a:r>
          <a:r>
            <a:rPr lang="en-US" dirty="0" err="1"/>
            <a:t>menggunakannya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b="1" dirty="0" err="1"/>
            <a:t>mengambil</a:t>
          </a:r>
          <a:r>
            <a:rPr lang="en-US" b="1" dirty="0"/>
            <a:t> </a:t>
          </a:r>
          <a:r>
            <a:rPr lang="en-US" b="1" dirty="0" err="1"/>
            <a:t>keputusan</a:t>
          </a:r>
          <a:r>
            <a:rPr lang="en-US" b="1" dirty="0"/>
            <a:t> </a:t>
          </a:r>
          <a:r>
            <a:rPr lang="en-US" b="1" dirty="0" err="1"/>
            <a:t>seperti</a:t>
          </a:r>
          <a:r>
            <a:rPr lang="en-US" dirty="0"/>
            <a:t> yang </a:t>
          </a:r>
          <a:r>
            <a:rPr lang="en-US" dirty="0" err="1"/>
            <a:t>dilakukan</a:t>
          </a:r>
          <a:r>
            <a:rPr lang="en-US" dirty="0"/>
            <a:t> </a:t>
          </a:r>
          <a:r>
            <a:rPr lang="en-US" b="1" dirty="0" err="1"/>
            <a:t>manusia</a:t>
          </a:r>
          <a:r>
            <a:rPr lang="en-US" dirty="0"/>
            <a:t>.</a:t>
          </a:r>
        </a:p>
      </dgm:t>
    </dgm:pt>
    <dgm:pt modelId="{45E2D1E8-E45F-4753-BEA2-0198ACE811CC}" type="parTrans" cxnId="{FEE12F01-A2C8-4CF7-A702-2735683FDA9A}">
      <dgm:prSet/>
      <dgm:spPr/>
      <dgm:t>
        <a:bodyPr/>
        <a:lstStyle/>
        <a:p>
          <a:endParaRPr lang="en-US"/>
        </a:p>
      </dgm:t>
    </dgm:pt>
    <dgm:pt modelId="{20691CE2-35EE-4023-A799-CFB3DA270CED}" type="sibTrans" cxnId="{FEE12F01-A2C8-4CF7-A702-2735683FDA9A}">
      <dgm:prSet/>
      <dgm:spPr/>
      <dgm:t>
        <a:bodyPr/>
        <a:lstStyle/>
        <a:p>
          <a:endParaRPr lang="en-US"/>
        </a:p>
      </dgm:t>
    </dgm:pt>
    <dgm:pt modelId="{3DEE43D7-78D5-44CE-80B9-62A2B5E6EFE5}">
      <dgm:prSet phldrT="[Text]"/>
      <dgm:spPr/>
      <dgm:t>
        <a:bodyPr/>
        <a:lstStyle/>
        <a:p>
          <a:r>
            <a:rPr lang="en-US" dirty="0"/>
            <a:t>Machine Learning</a:t>
          </a:r>
        </a:p>
      </dgm:t>
    </dgm:pt>
    <dgm:pt modelId="{0107C0E6-65DC-4936-AE56-27BF429B5487}" type="parTrans" cxnId="{77B70D51-1836-4D6E-8BFF-56DBB68DD166}">
      <dgm:prSet/>
      <dgm:spPr/>
      <dgm:t>
        <a:bodyPr/>
        <a:lstStyle/>
        <a:p>
          <a:endParaRPr lang="en-US"/>
        </a:p>
      </dgm:t>
    </dgm:pt>
    <dgm:pt modelId="{BB28F5B3-D8BB-437F-B044-5617EE3E193B}" type="sibTrans" cxnId="{77B70D51-1836-4D6E-8BFF-56DBB68DD166}">
      <dgm:prSet/>
      <dgm:spPr/>
      <dgm:t>
        <a:bodyPr/>
        <a:lstStyle/>
        <a:p>
          <a:endParaRPr lang="en-US"/>
        </a:p>
      </dgm:t>
    </dgm:pt>
    <dgm:pt modelId="{34E1994F-B0CE-4C62-B77D-F1368999D30B}">
      <dgm:prSet phldrT="[Text]"/>
      <dgm:spPr/>
      <dgm:t>
        <a:bodyPr/>
        <a:lstStyle/>
        <a:p>
          <a:r>
            <a:rPr lang="en-US" dirty="0" err="1"/>
            <a:t>Suatu</a:t>
          </a:r>
          <a:r>
            <a:rPr lang="en-US" dirty="0"/>
            <a:t> </a:t>
          </a:r>
          <a:r>
            <a:rPr lang="en-US" dirty="0" err="1"/>
            <a:t>metode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mencapai</a:t>
          </a:r>
          <a:r>
            <a:rPr lang="en-US" dirty="0"/>
            <a:t> AI</a:t>
          </a:r>
        </a:p>
      </dgm:t>
    </dgm:pt>
    <dgm:pt modelId="{8D72530D-A809-467A-B98E-A82B3BA01665}" type="parTrans" cxnId="{170DCD55-11AC-491D-8B7D-BB31401B88C7}">
      <dgm:prSet/>
      <dgm:spPr/>
      <dgm:t>
        <a:bodyPr/>
        <a:lstStyle/>
        <a:p>
          <a:endParaRPr lang="en-US"/>
        </a:p>
      </dgm:t>
    </dgm:pt>
    <dgm:pt modelId="{9B562BF0-D5EB-4A67-AE97-6FF3180672A9}" type="sibTrans" cxnId="{170DCD55-11AC-491D-8B7D-BB31401B88C7}">
      <dgm:prSet/>
      <dgm:spPr/>
      <dgm:t>
        <a:bodyPr/>
        <a:lstStyle/>
        <a:p>
          <a:endParaRPr lang="en-US"/>
        </a:p>
      </dgm:t>
    </dgm:pt>
    <dgm:pt modelId="{2B4B0092-E7F6-4717-8533-E135FDFD92A5}">
      <dgm:prSet phldrT="[Text]"/>
      <dgm:spPr/>
      <dgm:t>
        <a:bodyPr/>
        <a:lstStyle/>
        <a:p>
          <a:r>
            <a:rPr lang="en-US" dirty="0"/>
            <a:t>Output machine learning </a:t>
          </a:r>
          <a:r>
            <a:rPr lang="en-US" dirty="0">
              <a:sym typeface="Wingdings" panose="05000000000000000000" pitchFamily="2" charset="2"/>
            </a:rPr>
            <a:t> </a:t>
          </a:r>
          <a:r>
            <a:rPr lang="en-US" dirty="0" err="1"/>
            <a:t>prediksi</a:t>
          </a:r>
          <a:r>
            <a:rPr lang="en-US" dirty="0"/>
            <a:t>, </a:t>
          </a:r>
          <a:r>
            <a:rPr lang="en-US" dirty="0" err="1"/>
            <a:t>pemetaan</a:t>
          </a:r>
          <a:r>
            <a:rPr lang="en-US" dirty="0"/>
            <a:t>,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sebuah</a:t>
          </a:r>
          <a:r>
            <a:rPr lang="en-US" dirty="0"/>
            <a:t> </a:t>
          </a:r>
          <a:r>
            <a:rPr lang="en-US" dirty="0" err="1"/>
            <a:t>keputusan</a:t>
          </a:r>
          <a:endParaRPr lang="en-US" dirty="0"/>
        </a:p>
      </dgm:t>
    </dgm:pt>
    <dgm:pt modelId="{20AD902C-89F1-48EA-93D2-AD4383E3711C}" type="parTrans" cxnId="{EE85E014-2B7B-4022-B618-68461E76A478}">
      <dgm:prSet/>
      <dgm:spPr/>
      <dgm:t>
        <a:bodyPr/>
        <a:lstStyle/>
        <a:p>
          <a:endParaRPr lang="en-US"/>
        </a:p>
      </dgm:t>
    </dgm:pt>
    <dgm:pt modelId="{201DFF7B-432E-48DF-8194-7CD0D73B4DDB}" type="sibTrans" cxnId="{EE85E014-2B7B-4022-B618-68461E76A478}">
      <dgm:prSet/>
      <dgm:spPr/>
      <dgm:t>
        <a:bodyPr/>
        <a:lstStyle/>
        <a:p>
          <a:endParaRPr lang="en-US"/>
        </a:p>
      </dgm:t>
    </dgm:pt>
    <dgm:pt modelId="{17250C96-C430-476E-9AB9-DDF67EB920FA}" type="pres">
      <dgm:prSet presAssocID="{86131AE0-B1FC-4FFD-B817-E9F04BDFC459}" presName="linear" presStyleCnt="0">
        <dgm:presLayoutVars>
          <dgm:dir/>
          <dgm:animLvl val="lvl"/>
          <dgm:resizeHandles val="exact"/>
        </dgm:presLayoutVars>
      </dgm:prSet>
      <dgm:spPr/>
    </dgm:pt>
    <dgm:pt modelId="{633867C9-43F8-4D1D-A567-219ACC7F473F}" type="pres">
      <dgm:prSet presAssocID="{7BA1D017-57EE-4621-9443-1ED4FDBC07DD}" presName="parentLin" presStyleCnt="0"/>
      <dgm:spPr/>
    </dgm:pt>
    <dgm:pt modelId="{A2C864B6-350A-4992-92FA-D1684176CCA8}" type="pres">
      <dgm:prSet presAssocID="{7BA1D017-57EE-4621-9443-1ED4FDBC07DD}" presName="parentLeftMargin" presStyleLbl="node1" presStyleIdx="0" presStyleCnt="2"/>
      <dgm:spPr/>
    </dgm:pt>
    <dgm:pt modelId="{859451BD-060B-418C-9938-9DDCCC39A5EC}" type="pres">
      <dgm:prSet presAssocID="{7BA1D017-57EE-4621-9443-1ED4FDBC07D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7B32B59-8DD6-4664-BBBD-A16949334EF9}" type="pres">
      <dgm:prSet presAssocID="{7BA1D017-57EE-4621-9443-1ED4FDBC07DD}" presName="negativeSpace" presStyleCnt="0"/>
      <dgm:spPr/>
    </dgm:pt>
    <dgm:pt modelId="{230D3B51-A46D-4B43-A496-2BA09EB4EC98}" type="pres">
      <dgm:prSet presAssocID="{7BA1D017-57EE-4621-9443-1ED4FDBC07DD}" presName="childText" presStyleLbl="conFgAcc1" presStyleIdx="0" presStyleCnt="2">
        <dgm:presLayoutVars>
          <dgm:bulletEnabled val="1"/>
        </dgm:presLayoutVars>
      </dgm:prSet>
      <dgm:spPr/>
    </dgm:pt>
    <dgm:pt modelId="{AFE9AC34-D907-4C22-8A3C-0EF5B42A3626}" type="pres">
      <dgm:prSet presAssocID="{17ACF471-A0B3-477E-9AB0-4E5B63FED32C}" presName="spaceBetweenRectangles" presStyleCnt="0"/>
      <dgm:spPr/>
    </dgm:pt>
    <dgm:pt modelId="{A0EBFC41-5A19-4597-945C-39E9746C70A5}" type="pres">
      <dgm:prSet presAssocID="{3DEE43D7-78D5-44CE-80B9-62A2B5E6EFE5}" presName="parentLin" presStyleCnt="0"/>
      <dgm:spPr/>
    </dgm:pt>
    <dgm:pt modelId="{CADD3EC2-4DA8-42ED-89BB-A25A2D503323}" type="pres">
      <dgm:prSet presAssocID="{3DEE43D7-78D5-44CE-80B9-62A2B5E6EFE5}" presName="parentLeftMargin" presStyleLbl="node1" presStyleIdx="0" presStyleCnt="2"/>
      <dgm:spPr/>
    </dgm:pt>
    <dgm:pt modelId="{DCD9F9B1-CB05-4EC1-86F0-256B10717498}" type="pres">
      <dgm:prSet presAssocID="{3DEE43D7-78D5-44CE-80B9-62A2B5E6EFE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F18853A-0388-4654-AE9D-16FC2562573D}" type="pres">
      <dgm:prSet presAssocID="{3DEE43D7-78D5-44CE-80B9-62A2B5E6EFE5}" presName="negativeSpace" presStyleCnt="0"/>
      <dgm:spPr/>
    </dgm:pt>
    <dgm:pt modelId="{E01A9354-54F0-4449-BAB2-37DB365DA8A2}" type="pres">
      <dgm:prSet presAssocID="{3DEE43D7-78D5-44CE-80B9-62A2B5E6EFE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EE12F01-A2C8-4CF7-A702-2735683FDA9A}" srcId="{7BA1D017-57EE-4621-9443-1ED4FDBC07DD}" destId="{9E65F467-5DDD-4BE9-B28E-A74767A7D101}" srcOrd="0" destOrd="0" parTransId="{45E2D1E8-E45F-4753-BEA2-0198ACE811CC}" sibTransId="{20691CE2-35EE-4023-A799-CFB3DA270CED}"/>
    <dgm:cxn modelId="{EE85E014-2B7B-4022-B618-68461E76A478}" srcId="{3DEE43D7-78D5-44CE-80B9-62A2B5E6EFE5}" destId="{2B4B0092-E7F6-4717-8533-E135FDFD92A5}" srcOrd="1" destOrd="0" parTransId="{20AD902C-89F1-48EA-93D2-AD4383E3711C}" sibTransId="{201DFF7B-432E-48DF-8194-7CD0D73B4DDB}"/>
    <dgm:cxn modelId="{B1417350-C5FB-4A2E-9C6B-3E6A4AB5A7A5}" type="presOf" srcId="{34E1994F-B0CE-4C62-B77D-F1368999D30B}" destId="{E01A9354-54F0-4449-BAB2-37DB365DA8A2}" srcOrd="0" destOrd="0" presId="urn:microsoft.com/office/officeart/2005/8/layout/list1"/>
    <dgm:cxn modelId="{77B70D51-1836-4D6E-8BFF-56DBB68DD166}" srcId="{86131AE0-B1FC-4FFD-B817-E9F04BDFC459}" destId="{3DEE43D7-78D5-44CE-80B9-62A2B5E6EFE5}" srcOrd="1" destOrd="0" parTransId="{0107C0E6-65DC-4936-AE56-27BF429B5487}" sibTransId="{BB28F5B3-D8BB-437F-B044-5617EE3E193B}"/>
    <dgm:cxn modelId="{170DCD55-11AC-491D-8B7D-BB31401B88C7}" srcId="{3DEE43D7-78D5-44CE-80B9-62A2B5E6EFE5}" destId="{34E1994F-B0CE-4C62-B77D-F1368999D30B}" srcOrd="0" destOrd="0" parTransId="{8D72530D-A809-467A-B98E-A82B3BA01665}" sibTransId="{9B562BF0-D5EB-4A67-AE97-6FF3180672A9}"/>
    <dgm:cxn modelId="{93EF1F79-26C9-4FE4-826A-E90B427B589C}" type="presOf" srcId="{9E65F467-5DDD-4BE9-B28E-A74767A7D101}" destId="{230D3B51-A46D-4B43-A496-2BA09EB4EC98}" srcOrd="0" destOrd="0" presId="urn:microsoft.com/office/officeart/2005/8/layout/list1"/>
    <dgm:cxn modelId="{F31D5787-3673-4993-95AF-1A06675D4023}" type="presOf" srcId="{86131AE0-B1FC-4FFD-B817-E9F04BDFC459}" destId="{17250C96-C430-476E-9AB9-DDF67EB920FA}" srcOrd="0" destOrd="0" presId="urn:microsoft.com/office/officeart/2005/8/layout/list1"/>
    <dgm:cxn modelId="{CD601BB9-2ABA-4495-8005-F49B906F5A1E}" type="presOf" srcId="{2B4B0092-E7F6-4717-8533-E135FDFD92A5}" destId="{E01A9354-54F0-4449-BAB2-37DB365DA8A2}" srcOrd="0" destOrd="1" presId="urn:microsoft.com/office/officeart/2005/8/layout/list1"/>
    <dgm:cxn modelId="{6B6E92D0-9F0E-4523-A9BC-95CEC4E664BE}" type="presOf" srcId="{7BA1D017-57EE-4621-9443-1ED4FDBC07DD}" destId="{A2C864B6-350A-4992-92FA-D1684176CCA8}" srcOrd="0" destOrd="0" presId="urn:microsoft.com/office/officeart/2005/8/layout/list1"/>
    <dgm:cxn modelId="{1F3AFED3-0CE7-4655-B123-23B8E673A8CA}" type="presOf" srcId="{7BA1D017-57EE-4621-9443-1ED4FDBC07DD}" destId="{859451BD-060B-418C-9938-9DDCCC39A5EC}" srcOrd="1" destOrd="0" presId="urn:microsoft.com/office/officeart/2005/8/layout/list1"/>
    <dgm:cxn modelId="{4D9369D9-84B8-4542-ADB5-FD041B67F7D4}" type="presOf" srcId="{3DEE43D7-78D5-44CE-80B9-62A2B5E6EFE5}" destId="{DCD9F9B1-CB05-4EC1-86F0-256B10717498}" srcOrd="1" destOrd="0" presId="urn:microsoft.com/office/officeart/2005/8/layout/list1"/>
    <dgm:cxn modelId="{396C3CE0-FA54-4CD9-BE87-366EA2DAC6E8}" type="presOf" srcId="{3DEE43D7-78D5-44CE-80B9-62A2B5E6EFE5}" destId="{CADD3EC2-4DA8-42ED-89BB-A25A2D503323}" srcOrd="0" destOrd="0" presId="urn:microsoft.com/office/officeart/2005/8/layout/list1"/>
    <dgm:cxn modelId="{07E8FDFA-B08C-4216-93DD-3DCB4552364E}" srcId="{86131AE0-B1FC-4FFD-B817-E9F04BDFC459}" destId="{7BA1D017-57EE-4621-9443-1ED4FDBC07DD}" srcOrd="0" destOrd="0" parTransId="{31D89567-56C4-4A13-B1BE-2466FD144A6D}" sibTransId="{17ACF471-A0B3-477E-9AB0-4E5B63FED32C}"/>
    <dgm:cxn modelId="{A0EA8238-C8C5-4454-9EF1-04AEC9797ACB}" type="presParOf" srcId="{17250C96-C430-476E-9AB9-DDF67EB920FA}" destId="{633867C9-43F8-4D1D-A567-219ACC7F473F}" srcOrd="0" destOrd="0" presId="urn:microsoft.com/office/officeart/2005/8/layout/list1"/>
    <dgm:cxn modelId="{8D4D4B92-6E87-430A-964D-D7F5E1D234DD}" type="presParOf" srcId="{633867C9-43F8-4D1D-A567-219ACC7F473F}" destId="{A2C864B6-350A-4992-92FA-D1684176CCA8}" srcOrd="0" destOrd="0" presId="urn:microsoft.com/office/officeart/2005/8/layout/list1"/>
    <dgm:cxn modelId="{E8CC1442-5F50-4DFB-9F65-86387684EAD6}" type="presParOf" srcId="{633867C9-43F8-4D1D-A567-219ACC7F473F}" destId="{859451BD-060B-418C-9938-9DDCCC39A5EC}" srcOrd="1" destOrd="0" presId="urn:microsoft.com/office/officeart/2005/8/layout/list1"/>
    <dgm:cxn modelId="{39AA8110-F8A8-479A-8953-46DA8835851E}" type="presParOf" srcId="{17250C96-C430-476E-9AB9-DDF67EB920FA}" destId="{D7B32B59-8DD6-4664-BBBD-A16949334EF9}" srcOrd="1" destOrd="0" presId="urn:microsoft.com/office/officeart/2005/8/layout/list1"/>
    <dgm:cxn modelId="{A64334BE-96E7-4DA2-B289-44B230C1F7B8}" type="presParOf" srcId="{17250C96-C430-476E-9AB9-DDF67EB920FA}" destId="{230D3B51-A46D-4B43-A496-2BA09EB4EC98}" srcOrd="2" destOrd="0" presId="urn:microsoft.com/office/officeart/2005/8/layout/list1"/>
    <dgm:cxn modelId="{2E8BC3CE-9592-449C-9D7F-FCA08A94911A}" type="presParOf" srcId="{17250C96-C430-476E-9AB9-DDF67EB920FA}" destId="{AFE9AC34-D907-4C22-8A3C-0EF5B42A3626}" srcOrd="3" destOrd="0" presId="urn:microsoft.com/office/officeart/2005/8/layout/list1"/>
    <dgm:cxn modelId="{75B03290-801C-480D-B9D1-636040604879}" type="presParOf" srcId="{17250C96-C430-476E-9AB9-DDF67EB920FA}" destId="{A0EBFC41-5A19-4597-945C-39E9746C70A5}" srcOrd="4" destOrd="0" presId="urn:microsoft.com/office/officeart/2005/8/layout/list1"/>
    <dgm:cxn modelId="{CE8C125F-FD75-473F-AB34-36E91B00DF66}" type="presParOf" srcId="{A0EBFC41-5A19-4597-945C-39E9746C70A5}" destId="{CADD3EC2-4DA8-42ED-89BB-A25A2D503323}" srcOrd="0" destOrd="0" presId="urn:microsoft.com/office/officeart/2005/8/layout/list1"/>
    <dgm:cxn modelId="{0CC2D8F1-1EAB-4284-B20E-429E542DA402}" type="presParOf" srcId="{A0EBFC41-5A19-4597-945C-39E9746C70A5}" destId="{DCD9F9B1-CB05-4EC1-86F0-256B10717498}" srcOrd="1" destOrd="0" presId="urn:microsoft.com/office/officeart/2005/8/layout/list1"/>
    <dgm:cxn modelId="{5544ACC1-1D1B-4FF5-B3D7-7E22EF1353FE}" type="presParOf" srcId="{17250C96-C430-476E-9AB9-DDF67EB920FA}" destId="{5F18853A-0388-4654-AE9D-16FC2562573D}" srcOrd="5" destOrd="0" presId="urn:microsoft.com/office/officeart/2005/8/layout/list1"/>
    <dgm:cxn modelId="{4B7F347B-48BE-4373-AD7C-81FC2853CB62}" type="presParOf" srcId="{17250C96-C430-476E-9AB9-DDF67EB920FA}" destId="{E01A9354-54F0-4449-BAB2-37DB365DA8A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9900B4-001A-4594-86A5-BA192E2EE7FB}" type="doc">
      <dgm:prSet loTypeId="urn:microsoft.com/office/officeart/2005/8/layout/gear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8F511976-40B6-42CB-9C35-44403D60B4CA}">
      <dgm:prSet phldrT="[Text]"/>
      <dgm:spPr/>
      <dgm:t>
        <a:bodyPr/>
        <a:lstStyle/>
        <a:p>
          <a:r>
            <a:rPr lang="en-US" dirty="0"/>
            <a:t>Big Data</a:t>
          </a:r>
        </a:p>
      </dgm:t>
    </dgm:pt>
    <dgm:pt modelId="{4CF276CF-EC28-43B8-8B1F-C5D1D5850729}" type="parTrans" cxnId="{F0527673-686B-4DE8-ACD7-AB10173734A6}">
      <dgm:prSet/>
      <dgm:spPr/>
      <dgm:t>
        <a:bodyPr/>
        <a:lstStyle/>
        <a:p>
          <a:endParaRPr lang="en-US"/>
        </a:p>
      </dgm:t>
    </dgm:pt>
    <dgm:pt modelId="{07462841-B2DA-4CE1-88F6-19755F4A7C3F}" type="sibTrans" cxnId="{F0527673-686B-4DE8-ACD7-AB10173734A6}">
      <dgm:prSet/>
      <dgm:spPr/>
      <dgm:t>
        <a:bodyPr/>
        <a:lstStyle/>
        <a:p>
          <a:endParaRPr lang="en-US"/>
        </a:p>
      </dgm:t>
    </dgm:pt>
    <dgm:pt modelId="{FCE3761E-AFFA-41F7-BDC7-8A361F7120F0}">
      <dgm:prSet phldrT="[Text]"/>
      <dgm:spPr/>
      <dgm:t>
        <a:bodyPr/>
        <a:lstStyle/>
        <a:p>
          <a:r>
            <a:rPr lang="en-US" dirty="0"/>
            <a:t>Output Machine Learning</a:t>
          </a:r>
        </a:p>
      </dgm:t>
    </dgm:pt>
    <dgm:pt modelId="{ED99BBCA-ED59-4387-8F1D-90B112C0084A}" type="parTrans" cxnId="{3C5EAB35-1192-431F-90CB-52D50C11018B}">
      <dgm:prSet/>
      <dgm:spPr/>
      <dgm:t>
        <a:bodyPr/>
        <a:lstStyle/>
        <a:p>
          <a:endParaRPr lang="en-US"/>
        </a:p>
      </dgm:t>
    </dgm:pt>
    <dgm:pt modelId="{5395BA3F-8E12-4A84-BBD8-204F4D45CB1B}" type="sibTrans" cxnId="{3C5EAB35-1192-431F-90CB-52D50C11018B}">
      <dgm:prSet/>
      <dgm:spPr/>
      <dgm:t>
        <a:bodyPr/>
        <a:lstStyle/>
        <a:p>
          <a:endParaRPr lang="en-US"/>
        </a:p>
      </dgm:t>
    </dgm:pt>
    <dgm:pt modelId="{B6FCF32C-72BB-49E4-97EE-5B57E3176723}">
      <dgm:prSet phldrT="[Text]"/>
      <dgm:spPr/>
      <dgm:t>
        <a:bodyPr/>
        <a:lstStyle/>
        <a:p>
          <a:r>
            <a:rPr lang="en-US" dirty="0"/>
            <a:t>Machine Learning</a:t>
          </a:r>
        </a:p>
      </dgm:t>
    </dgm:pt>
    <dgm:pt modelId="{2C4848D6-4A96-431E-8710-E5D6355834A2}" type="parTrans" cxnId="{D17942D9-D7BB-4383-A05A-568381612EC8}">
      <dgm:prSet/>
      <dgm:spPr/>
      <dgm:t>
        <a:bodyPr/>
        <a:lstStyle/>
        <a:p>
          <a:endParaRPr lang="en-US"/>
        </a:p>
      </dgm:t>
    </dgm:pt>
    <dgm:pt modelId="{AD33ECA5-1960-4264-A3F9-17A49E2B5613}" type="sibTrans" cxnId="{D17942D9-D7BB-4383-A05A-568381612EC8}">
      <dgm:prSet/>
      <dgm:spPr/>
      <dgm:t>
        <a:bodyPr/>
        <a:lstStyle/>
        <a:p>
          <a:endParaRPr lang="en-US"/>
        </a:p>
      </dgm:t>
    </dgm:pt>
    <dgm:pt modelId="{86F7A8BC-7A96-40B9-8682-E0020E7637AC}">
      <dgm:prSet phldrT="[Text]"/>
      <dgm:spPr/>
      <dgm:t>
        <a:bodyPr/>
        <a:lstStyle/>
        <a:p>
          <a:r>
            <a:rPr lang="en-US" dirty="0"/>
            <a:t>Artificial Intelligence</a:t>
          </a:r>
        </a:p>
      </dgm:t>
    </dgm:pt>
    <dgm:pt modelId="{5D2CA85A-44DD-4B9A-8C7A-00CF8BD9F0C4}" type="parTrans" cxnId="{E23E3E1A-65EF-4B78-80B4-B0F655F2F360}">
      <dgm:prSet/>
      <dgm:spPr/>
      <dgm:t>
        <a:bodyPr/>
        <a:lstStyle/>
        <a:p>
          <a:endParaRPr lang="en-US"/>
        </a:p>
      </dgm:t>
    </dgm:pt>
    <dgm:pt modelId="{A338DD9A-C9FF-4BA7-893E-099268A31984}" type="sibTrans" cxnId="{E23E3E1A-65EF-4B78-80B4-B0F655F2F360}">
      <dgm:prSet/>
      <dgm:spPr/>
      <dgm:t>
        <a:bodyPr/>
        <a:lstStyle/>
        <a:p>
          <a:endParaRPr lang="en-US"/>
        </a:p>
      </dgm:t>
    </dgm:pt>
    <dgm:pt modelId="{70D65C1F-687E-4CFC-A534-4C7ABD5D3E80}" type="pres">
      <dgm:prSet presAssocID="{C99900B4-001A-4594-86A5-BA192E2EE7F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FA2EBB0-AB2A-461E-91D8-CEDB0A18CB2A}" type="pres">
      <dgm:prSet presAssocID="{8F511976-40B6-42CB-9C35-44403D60B4CA}" presName="gear1" presStyleLbl="node1" presStyleIdx="0" presStyleCnt="3">
        <dgm:presLayoutVars>
          <dgm:chMax val="1"/>
          <dgm:bulletEnabled val="1"/>
        </dgm:presLayoutVars>
      </dgm:prSet>
      <dgm:spPr/>
    </dgm:pt>
    <dgm:pt modelId="{21F409F0-C74C-4D97-8DB3-FDA1B897BF6B}" type="pres">
      <dgm:prSet presAssocID="{8F511976-40B6-42CB-9C35-44403D60B4CA}" presName="gear1srcNode" presStyleLbl="node1" presStyleIdx="0" presStyleCnt="3"/>
      <dgm:spPr/>
    </dgm:pt>
    <dgm:pt modelId="{353179E5-D930-4318-88CC-822AD0797264}" type="pres">
      <dgm:prSet presAssocID="{8F511976-40B6-42CB-9C35-44403D60B4CA}" presName="gear1dstNode" presStyleLbl="node1" presStyleIdx="0" presStyleCnt="3"/>
      <dgm:spPr/>
    </dgm:pt>
    <dgm:pt modelId="{DFBABCDB-43E4-43B0-B995-A1246C0A53FA}" type="pres">
      <dgm:prSet presAssocID="{B6FCF32C-72BB-49E4-97EE-5B57E3176723}" presName="gear2" presStyleLbl="node1" presStyleIdx="1" presStyleCnt="3">
        <dgm:presLayoutVars>
          <dgm:chMax val="1"/>
          <dgm:bulletEnabled val="1"/>
        </dgm:presLayoutVars>
      </dgm:prSet>
      <dgm:spPr/>
    </dgm:pt>
    <dgm:pt modelId="{08B18BA8-C2E1-4452-AD15-0629CC68BD96}" type="pres">
      <dgm:prSet presAssocID="{B6FCF32C-72BB-49E4-97EE-5B57E3176723}" presName="gear2srcNode" presStyleLbl="node1" presStyleIdx="1" presStyleCnt="3"/>
      <dgm:spPr/>
    </dgm:pt>
    <dgm:pt modelId="{249C118C-F901-4215-A115-4E0A3FE0BBA6}" type="pres">
      <dgm:prSet presAssocID="{B6FCF32C-72BB-49E4-97EE-5B57E3176723}" presName="gear2dstNode" presStyleLbl="node1" presStyleIdx="1" presStyleCnt="3"/>
      <dgm:spPr/>
    </dgm:pt>
    <dgm:pt modelId="{050C3D9E-E87B-4714-A344-F9493915E061}" type="pres">
      <dgm:prSet presAssocID="{B6FCF32C-72BB-49E4-97EE-5B57E3176723}" presName="gear2ch" presStyleLbl="fgAcc1" presStyleIdx="0" presStyleCnt="1">
        <dgm:presLayoutVars>
          <dgm:chMax val="0"/>
          <dgm:bulletEnabled val="1"/>
        </dgm:presLayoutVars>
      </dgm:prSet>
      <dgm:spPr/>
    </dgm:pt>
    <dgm:pt modelId="{A7AFDF6E-7146-4569-8E0A-C9A0C2462F49}" type="pres">
      <dgm:prSet presAssocID="{FCE3761E-AFFA-41F7-BDC7-8A361F7120F0}" presName="gear3" presStyleLbl="node1" presStyleIdx="2" presStyleCnt="3"/>
      <dgm:spPr/>
    </dgm:pt>
    <dgm:pt modelId="{B17E577C-F1CB-4480-826B-695155C3FF04}" type="pres">
      <dgm:prSet presAssocID="{FCE3761E-AFFA-41F7-BDC7-8A361F7120F0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EF63442B-6C03-4CAD-94AA-4A9B27D4DB2F}" type="pres">
      <dgm:prSet presAssocID="{FCE3761E-AFFA-41F7-BDC7-8A361F7120F0}" presName="gear3srcNode" presStyleLbl="node1" presStyleIdx="2" presStyleCnt="3"/>
      <dgm:spPr/>
    </dgm:pt>
    <dgm:pt modelId="{45F5C842-2C77-45E5-99AE-6449EE1756D4}" type="pres">
      <dgm:prSet presAssocID="{FCE3761E-AFFA-41F7-BDC7-8A361F7120F0}" presName="gear3dstNode" presStyleLbl="node1" presStyleIdx="2" presStyleCnt="3"/>
      <dgm:spPr/>
    </dgm:pt>
    <dgm:pt modelId="{16000759-EC14-4C23-B9E9-AE1E8FBC573F}" type="pres">
      <dgm:prSet presAssocID="{07462841-B2DA-4CE1-88F6-19755F4A7C3F}" presName="connector1" presStyleLbl="sibTrans2D1" presStyleIdx="0" presStyleCnt="3"/>
      <dgm:spPr/>
    </dgm:pt>
    <dgm:pt modelId="{33871656-7406-49F9-8B61-6779D5A7C3A1}" type="pres">
      <dgm:prSet presAssocID="{AD33ECA5-1960-4264-A3F9-17A49E2B5613}" presName="connector2" presStyleLbl="sibTrans2D1" presStyleIdx="1" presStyleCnt="3"/>
      <dgm:spPr/>
    </dgm:pt>
    <dgm:pt modelId="{41123101-AA03-4DB4-B883-4138E797F036}" type="pres">
      <dgm:prSet presAssocID="{5395BA3F-8E12-4A84-BBD8-204F4D45CB1B}" presName="connector3" presStyleLbl="sibTrans2D1" presStyleIdx="2" presStyleCnt="3"/>
      <dgm:spPr/>
    </dgm:pt>
  </dgm:ptLst>
  <dgm:cxnLst>
    <dgm:cxn modelId="{10548D09-C782-4ED7-8399-2B26C9917C18}" type="presOf" srcId="{8F511976-40B6-42CB-9C35-44403D60B4CA}" destId="{353179E5-D930-4318-88CC-822AD0797264}" srcOrd="2" destOrd="0" presId="urn:microsoft.com/office/officeart/2005/8/layout/gear1"/>
    <dgm:cxn modelId="{99A8A710-34E4-48CA-8CD0-6AED6D4F4F54}" type="presOf" srcId="{8F511976-40B6-42CB-9C35-44403D60B4CA}" destId="{21F409F0-C74C-4D97-8DB3-FDA1B897BF6B}" srcOrd="1" destOrd="0" presId="urn:microsoft.com/office/officeart/2005/8/layout/gear1"/>
    <dgm:cxn modelId="{75064A18-1070-4D6F-BBF4-B5D14A15C480}" type="presOf" srcId="{B6FCF32C-72BB-49E4-97EE-5B57E3176723}" destId="{249C118C-F901-4215-A115-4E0A3FE0BBA6}" srcOrd="2" destOrd="0" presId="urn:microsoft.com/office/officeart/2005/8/layout/gear1"/>
    <dgm:cxn modelId="{E23E3E1A-65EF-4B78-80B4-B0F655F2F360}" srcId="{B6FCF32C-72BB-49E4-97EE-5B57E3176723}" destId="{86F7A8BC-7A96-40B9-8682-E0020E7637AC}" srcOrd="0" destOrd="0" parTransId="{5D2CA85A-44DD-4B9A-8C7A-00CF8BD9F0C4}" sibTransId="{A338DD9A-C9FF-4BA7-893E-099268A31984}"/>
    <dgm:cxn modelId="{C96AE128-BC9F-40E7-891D-75307E952111}" type="presOf" srcId="{AD33ECA5-1960-4264-A3F9-17A49E2B5613}" destId="{33871656-7406-49F9-8B61-6779D5A7C3A1}" srcOrd="0" destOrd="0" presId="urn:microsoft.com/office/officeart/2005/8/layout/gear1"/>
    <dgm:cxn modelId="{3C5EAB35-1192-431F-90CB-52D50C11018B}" srcId="{C99900B4-001A-4594-86A5-BA192E2EE7FB}" destId="{FCE3761E-AFFA-41F7-BDC7-8A361F7120F0}" srcOrd="2" destOrd="0" parTransId="{ED99BBCA-ED59-4387-8F1D-90B112C0084A}" sibTransId="{5395BA3F-8E12-4A84-BBD8-204F4D45CB1B}"/>
    <dgm:cxn modelId="{F5E5BE5E-00CA-4989-B686-F5ACFFBCC28C}" type="presOf" srcId="{B6FCF32C-72BB-49E4-97EE-5B57E3176723}" destId="{08B18BA8-C2E1-4452-AD15-0629CC68BD96}" srcOrd="1" destOrd="0" presId="urn:microsoft.com/office/officeart/2005/8/layout/gear1"/>
    <dgm:cxn modelId="{192A3044-CF73-4725-80C3-F0CA3AA318B9}" type="presOf" srcId="{FCE3761E-AFFA-41F7-BDC7-8A361F7120F0}" destId="{45F5C842-2C77-45E5-99AE-6449EE1756D4}" srcOrd="3" destOrd="0" presId="urn:microsoft.com/office/officeart/2005/8/layout/gear1"/>
    <dgm:cxn modelId="{CF76C06E-5318-4B31-AA9B-ACDD693FE534}" type="presOf" srcId="{FCE3761E-AFFA-41F7-BDC7-8A361F7120F0}" destId="{B17E577C-F1CB-4480-826B-695155C3FF04}" srcOrd="1" destOrd="0" presId="urn:microsoft.com/office/officeart/2005/8/layout/gear1"/>
    <dgm:cxn modelId="{073DD450-8CA5-4E01-94F3-DF8DC0775B4E}" type="presOf" srcId="{FCE3761E-AFFA-41F7-BDC7-8A361F7120F0}" destId="{EF63442B-6C03-4CAD-94AA-4A9B27D4DB2F}" srcOrd="2" destOrd="0" presId="urn:microsoft.com/office/officeart/2005/8/layout/gear1"/>
    <dgm:cxn modelId="{F0527673-686B-4DE8-ACD7-AB10173734A6}" srcId="{C99900B4-001A-4594-86A5-BA192E2EE7FB}" destId="{8F511976-40B6-42CB-9C35-44403D60B4CA}" srcOrd="0" destOrd="0" parTransId="{4CF276CF-EC28-43B8-8B1F-C5D1D5850729}" sibTransId="{07462841-B2DA-4CE1-88F6-19755F4A7C3F}"/>
    <dgm:cxn modelId="{BDE5E27C-45DE-4F90-AA14-21C48F9BC309}" type="presOf" srcId="{FCE3761E-AFFA-41F7-BDC7-8A361F7120F0}" destId="{A7AFDF6E-7146-4569-8E0A-C9A0C2462F49}" srcOrd="0" destOrd="0" presId="urn:microsoft.com/office/officeart/2005/8/layout/gear1"/>
    <dgm:cxn modelId="{843C9587-CF65-4C88-8BE3-C1804DB743B5}" type="presOf" srcId="{8F511976-40B6-42CB-9C35-44403D60B4CA}" destId="{2FA2EBB0-AB2A-461E-91D8-CEDB0A18CB2A}" srcOrd="0" destOrd="0" presId="urn:microsoft.com/office/officeart/2005/8/layout/gear1"/>
    <dgm:cxn modelId="{4378F187-19AE-411C-8526-A5AA8E95E645}" type="presOf" srcId="{C99900B4-001A-4594-86A5-BA192E2EE7FB}" destId="{70D65C1F-687E-4CFC-A534-4C7ABD5D3E80}" srcOrd="0" destOrd="0" presId="urn:microsoft.com/office/officeart/2005/8/layout/gear1"/>
    <dgm:cxn modelId="{23AF829F-DF81-4826-9E9F-98115D21C3A5}" type="presOf" srcId="{5395BA3F-8E12-4A84-BBD8-204F4D45CB1B}" destId="{41123101-AA03-4DB4-B883-4138E797F036}" srcOrd="0" destOrd="0" presId="urn:microsoft.com/office/officeart/2005/8/layout/gear1"/>
    <dgm:cxn modelId="{24B8BDB7-6639-475D-B7D6-36D5D3CB86BD}" type="presOf" srcId="{86F7A8BC-7A96-40B9-8682-E0020E7637AC}" destId="{050C3D9E-E87B-4714-A344-F9493915E061}" srcOrd="0" destOrd="0" presId="urn:microsoft.com/office/officeart/2005/8/layout/gear1"/>
    <dgm:cxn modelId="{D17942D9-D7BB-4383-A05A-568381612EC8}" srcId="{C99900B4-001A-4594-86A5-BA192E2EE7FB}" destId="{B6FCF32C-72BB-49E4-97EE-5B57E3176723}" srcOrd="1" destOrd="0" parTransId="{2C4848D6-4A96-431E-8710-E5D6355834A2}" sibTransId="{AD33ECA5-1960-4264-A3F9-17A49E2B5613}"/>
    <dgm:cxn modelId="{0CA993FA-2396-4647-9950-15EA3150F06C}" type="presOf" srcId="{B6FCF32C-72BB-49E4-97EE-5B57E3176723}" destId="{DFBABCDB-43E4-43B0-B995-A1246C0A53FA}" srcOrd="0" destOrd="0" presId="urn:microsoft.com/office/officeart/2005/8/layout/gear1"/>
    <dgm:cxn modelId="{34F4A8FE-84B0-46C3-AEF8-DCE8BAFC82E6}" type="presOf" srcId="{07462841-B2DA-4CE1-88F6-19755F4A7C3F}" destId="{16000759-EC14-4C23-B9E9-AE1E8FBC573F}" srcOrd="0" destOrd="0" presId="urn:microsoft.com/office/officeart/2005/8/layout/gear1"/>
    <dgm:cxn modelId="{52AFA853-42D0-4B1D-AC50-AB599E893BA2}" type="presParOf" srcId="{70D65C1F-687E-4CFC-A534-4C7ABD5D3E80}" destId="{2FA2EBB0-AB2A-461E-91D8-CEDB0A18CB2A}" srcOrd="0" destOrd="0" presId="urn:microsoft.com/office/officeart/2005/8/layout/gear1"/>
    <dgm:cxn modelId="{7CA4365F-45BE-4855-8A49-18AA61CFC857}" type="presParOf" srcId="{70D65C1F-687E-4CFC-A534-4C7ABD5D3E80}" destId="{21F409F0-C74C-4D97-8DB3-FDA1B897BF6B}" srcOrd="1" destOrd="0" presId="urn:microsoft.com/office/officeart/2005/8/layout/gear1"/>
    <dgm:cxn modelId="{9FB340C0-72FA-4955-B8B2-FF1E85C842DB}" type="presParOf" srcId="{70D65C1F-687E-4CFC-A534-4C7ABD5D3E80}" destId="{353179E5-D930-4318-88CC-822AD0797264}" srcOrd="2" destOrd="0" presId="urn:microsoft.com/office/officeart/2005/8/layout/gear1"/>
    <dgm:cxn modelId="{0D2B4B97-9226-4551-A5F1-72D192320AAA}" type="presParOf" srcId="{70D65C1F-687E-4CFC-A534-4C7ABD5D3E80}" destId="{DFBABCDB-43E4-43B0-B995-A1246C0A53FA}" srcOrd="3" destOrd="0" presId="urn:microsoft.com/office/officeart/2005/8/layout/gear1"/>
    <dgm:cxn modelId="{1C4810C1-9E66-493B-B51E-B175072D492E}" type="presParOf" srcId="{70D65C1F-687E-4CFC-A534-4C7ABD5D3E80}" destId="{08B18BA8-C2E1-4452-AD15-0629CC68BD96}" srcOrd="4" destOrd="0" presId="urn:microsoft.com/office/officeart/2005/8/layout/gear1"/>
    <dgm:cxn modelId="{E9D820B3-8AC3-4095-A688-7D408C7B881D}" type="presParOf" srcId="{70D65C1F-687E-4CFC-A534-4C7ABD5D3E80}" destId="{249C118C-F901-4215-A115-4E0A3FE0BBA6}" srcOrd="5" destOrd="0" presId="urn:microsoft.com/office/officeart/2005/8/layout/gear1"/>
    <dgm:cxn modelId="{F0098A56-8172-4D12-9C68-12BDE40E20F2}" type="presParOf" srcId="{70D65C1F-687E-4CFC-A534-4C7ABD5D3E80}" destId="{050C3D9E-E87B-4714-A344-F9493915E061}" srcOrd="6" destOrd="0" presId="urn:microsoft.com/office/officeart/2005/8/layout/gear1"/>
    <dgm:cxn modelId="{51261110-F940-42B0-8284-7DFBB0CCF3F0}" type="presParOf" srcId="{70D65C1F-687E-4CFC-A534-4C7ABD5D3E80}" destId="{A7AFDF6E-7146-4569-8E0A-C9A0C2462F49}" srcOrd="7" destOrd="0" presId="urn:microsoft.com/office/officeart/2005/8/layout/gear1"/>
    <dgm:cxn modelId="{7D66FC2C-2F35-424B-BC6F-2B3B641DED6C}" type="presParOf" srcId="{70D65C1F-687E-4CFC-A534-4C7ABD5D3E80}" destId="{B17E577C-F1CB-4480-826B-695155C3FF04}" srcOrd="8" destOrd="0" presId="urn:microsoft.com/office/officeart/2005/8/layout/gear1"/>
    <dgm:cxn modelId="{C626F0AC-FFB9-4809-BD8C-738CF1E2C558}" type="presParOf" srcId="{70D65C1F-687E-4CFC-A534-4C7ABD5D3E80}" destId="{EF63442B-6C03-4CAD-94AA-4A9B27D4DB2F}" srcOrd="9" destOrd="0" presId="urn:microsoft.com/office/officeart/2005/8/layout/gear1"/>
    <dgm:cxn modelId="{98EF38BC-D2F3-4F60-84B3-95561CEB9B5E}" type="presParOf" srcId="{70D65C1F-687E-4CFC-A534-4C7ABD5D3E80}" destId="{45F5C842-2C77-45E5-99AE-6449EE1756D4}" srcOrd="10" destOrd="0" presId="urn:microsoft.com/office/officeart/2005/8/layout/gear1"/>
    <dgm:cxn modelId="{556B31D8-F88D-4ED4-A150-0FB82E9DEF00}" type="presParOf" srcId="{70D65C1F-687E-4CFC-A534-4C7ABD5D3E80}" destId="{16000759-EC14-4C23-B9E9-AE1E8FBC573F}" srcOrd="11" destOrd="0" presId="urn:microsoft.com/office/officeart/2005/8/layout/gear1"/>
    <dgm:cxn modelId="{473894FC-3027-463A-B354-AA860033D17C}" type="presParOf" srcId="{70D65C1F-687E-4CFC-A534-4C7ABD5D3E80}" destId="{33871656-7406-49F9-8B61-6779D5A7C3A1}" srcOrd="12" destOrd="0" presId="urn:microsoft.com/office/officeart/2005/8/layout/gear1"/>
    <dgm:cxn modelId="{BB01F4BD-846B-49CE-BB9E-0D4D125A7C43}" type="presParOf" srcId="{70D65C1F-687E-4CFC-A534-4C7ABD5D3E80}" destId="{41123101-AA03-4DB4-B883-4138E797F036}" srcOrd="1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F38077-2D58-41BA-8945-853BB2E161B9}" type="doc">
      <dgm:prSet loTypeId="urn:microsoft.com/office/officeart/2005/8/layout/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94800CD5-DC1C-491B-A6B5-C758F69655F9}">
      <dgm:prSet custT="1"/>
      <dgm:spPr/>
      <dgm:t>
        <a:bodyPr/>
        <a:lstStyle/>
        <a:p>
          <a:r>
            <a:rPr lang="en-US" sz="1600" dirty="0"/>
            <a:t>Media monitoring</a:t>
          </a:r>
        </a:p>
      </dgm:t>
    </dgm:pt>
    <dgm:pt modelId="{472B8B9C-20B0-4285-ADC3-3EFA69357F3D}" type="parTrans" cxnId="{66DB7571-7A2F-4D75-A8AD-DD45464FC490}">
      <dgm:prSet/>
      <dgm:spPr/>
      <dgm:t>
        <a:bodyPr/>
        <a:lstStyle/>
        <a:p>
          <a:endParaRPr lang="en-US"/>
        </a:p>
      </dgm:t>
    </dgm:pt>
    <dgm:pt modelId="{807F48E8-ED05-4D0C-A478-E0557CB7953D}" type="sibTrans" cxnId="{66DB7571-7A2F-4D75-A8AD-DD45464FC490}">
      <dgm:prSet/>
      <dgm:spPr/>
      <dgm:t>
        <a:bodyPr/>
        <a:lstStyle/>
        <a:p>
          <a:endParaRPr lang="en-US"/>
        </a:p>
      </dgm:t>
    </dgm:pt>
    <dgm:pt modelId="{A26CEBB9-323C-4CA9-9219-8305855C97AD}">
      <dgm:prSet custT="1"/>
      <dgm:spPr/>
      <dgm:t>
        <a:bodyPr/>
        <a:lstStyle/>
        <a:p>
          <a:r>
            <a:rPr lang="en-US" sz="1600" dirty="0" err="1"/>
            <a:t>Kliping</a:t>
          </a:r>
          <a:r>
            <a:rPr lang="en-US" sz="1600" dirty="0"/>
            <a:t> </a:t>
          </a:r>
          <a:r>
            <a:rPr lang="en-US" sz="1600" dirty="0">
              <a:sym typeface="Wingdings" panose="05000000000000000000" pitchFamily="2" charset="2"/>
            </a:rPr>
            <a:t> media </a:t>
          </a:r>
          <a:r>
            <a:rPr lang="en-US" sz="1600" dirty="0" err="1">
              <a:sym typeface="Wingdings" panose="05000000000000000000" pitchFamily="2" charset="2"/>
            </a:rPr>
            <a:t>intelegent</a:t>
          </a:r>
          <a:endParaRPr lang="en-US" sz="1600" dirty="0"/>
        </a:p>
      </dgm:t>
    </dgm:pt>
    <dgm:pt modelId="{638FB174-94C6-475B-A28F-794389C82799}" type="parTrans" cxnId="{4341936E-EF99-4CB2-94CD-CB7EEAD596C3}">
      <dgm:prSet/>
      <dgm:spPr/>
      <dgm:t>
        <a:bodyPr/>
        <a:lstStyle/>
        <a:p>
          <a:endParaRPr lang="en-US"/>
        </a:p>
      </dgm:t>
    </dgm:pt>
    <dgm:pt modelId="{510C5FDC-924A-4E71-8176-B4B30CFAABD3}" type="sibTrans" cxnId="{4341936E-EF99-4CB2-94CD-CB7EEAD596C3}">
      <dgm:prSet/>
      <dgm:spPr/>
      <dgm:t>
        <a:bodyPr/>
        <a:lstStyle/>
        <a:p>
          <a:endParaRPr lang="en-US"/>
        </a:p>
      </dgm:t>
    </dgm:pt>
    <dgm:pt modelId="{30B2BC9A-77F1-4DD8-979E-8CFB08E3982A}">
      <dgm:prSet custT="1"/>
      <dgm:spPr/>
      <dgm:t>
        <a:bodyPr/>
        <a:lstStyle/>
        <a:p>
          <a:r>
            <a:rPr lang="en-US" sz="1600" dirty="0" err="1"/>
            <a:t>Analisis</a:t>
          </a:r>
          <a:r>
            <a:rPr lang="en-US" sz="1600" dirty="0"/>
            <a:t> </a:t>
          </a:r>
          <a:r>
            <a:rPr lang="en-US" sz="1600" dirty="0" err="1"/>
            <a:t>konten</a:t>
          </a:r>
          <a:r>
            <a:rPr lang="en-US" sz="1600" dirty="0"/>
            <a:t> media </a:t>
          </a:r>
          <a:r>
            <a:rPr lang="en-US" sz="1600" dirty="0" err="1"/>
            <a:t>positif</a:t>
          </a:r>
          <a:r>
            <a:rPr lang="en-US" sz="1600" dirty="0"/>
            <a:t>/ </a:t>
          </a:r>
          <a:r>
            <a:rPr lang="en-US" sz="1600" dirty="0" err="1"/>
            <a:t>netral</a:t>
          </a:r>
          <a:r>
            <a:rPr lang="en-US" sz="1600" dirty="0"/>
            <a:t>/ negative</a:t>
          </a:r>
        </a:p>
      </dgm:t>
    </dgm:pt>
    <dgm:pt modelId="{B34B91F7-8C64-4E4F-9577-0CAD0037AF61}" type="parTrans" cxnId="{4437372E-4E38-4B93-B054-2EF13A0B9402}">
      <dgm:prSet/>
      <dgm:spPr/>
      <dgm:t>
        <a:bodyPr/>
        <a:lstStyle/>
        <a:p>
          <a:endParaRPr lang="en-US"/>
        </a:p>
      </dgm:t>
    </dgm:pt>
    <dgm:pt modelId="{1EEEB267-53E7-4F42-8408-0F371FC9B733}" type="sibTrans" cxnId="{4437372E-4E38-4B93-B054-2EF13A0B9402}">
      <dgm:prSet/>
      <dgm:spPr/>
      <dgm:t>
        <a:bodyPr/>
        <a:lstStyle/>
        <a:p>
          <a:endParaRPr lang="en-US"/>
        </a:p>
      </dgm:t>
    </dgm:pt>
    <dgm:pt modelId="{AF8DF37B-88B7-45BD-A2C2-71D939983146}">
      <dgm:prSet custT="1"/>
      <dgm:spPr/>
      <dgm:t>
        <a:bodyPr/>
        <a:lstStyle/>
        <a:p>
          <a:r>
            <a:rPr lang="en-US" sz="1600" dirty="0"/>
            <a:t>Social Listening</a:t>
          </a:r>
        </a:p>
      </dgm:t>
    </dgm:pt>
    <dgm:pt modelId="{0EDFD200-2A2B-49A7-9298-ADA4806C88A5}" type="parTrans" cxnId="{84E01D11-092A-41DC-8EE7-A396B0DCD96A}">
      <dgm:prSet/>
      <dgm:spPr/>
      <dgm:t>
        <a:bodyPr/>
        <a:lstStyle/>
        <a:p>
          <a:endParaRPr lang="en-US"/>
        </a:p>
      </dgm:t>
    </dgm:pt>
    <dgm:pt modelId="{FCC2B5E4-CE39-44DB-A726-0CCD129C42D8}" type="sibTrans" cxnId="{84E01D11-092A-41DC-8EE7-A396B0DCD96A}">
      <dgm:prSet/>
      <dgm:spPr/>
      <dgm:t>
        <a:bodyPr/>
        <a:lstStyle/>
        <a:p>
          <a:endParaRPr lang="en-US"/>
        </a:p>
      </dgm:t>
    </dgm:pt>
    <dgm:pt modelId="{A4DEF0A2-B816-47BC-8108-2610BAE89CE7}">
      <dgm:prSet custT="1"/>
      <dgm:spPr/>
      <dgm:t>
        <a:bodyPr/>
        <a:lstStyle/>
        <a:p>
          <a:r>
            <a:rPr lang="en-US" sz="1600" dirty="0"/>
            <a:t>Media Relationship</a:t>
          </a:r>
        </a:p>
      </dgm:t>
    </dgm:pt>
    <dgm:pt modelId="{B90EC8FD-81B4-4C94-B818-2970DC9767A1}" type="parTrans" cxnId="{A922FAD2-E90F-4E28-8480-D8CB2837FCBF}">
      <dgm:prSet/>
      <dgm:spPr/>
      <dgm:t>
        <a:bodyPr/>
        <a:lstStyle/>
        <a:p>
          <a:endParaRPr lang="en-US"/>
        </a:p>
      </dgm:t>
    </dgm:pt>
    <dgm:pt modelId="{A5954DEE-D917-4F8F-8C8A-BC6F9699CDB9}" type="sibTrans" cxnId="{A922FAD2-E90F-4E28-8480-D8CB2837FCBF}">
      <dgm:prSet/>
      <dgm:spPr/>
      <dgm:t>
        <a:bodyPr/>
        <a:lstStyle/>
        <a:p>
          <a:endParaRPr lang="en-US"/>
        </a:p>
      </dgm:t>
    </dgm:pt>
    <dgm:pt modelId="{48390892-11DD-4F5B-946C-A26E2867B9E3}">
      <dgm:prSet custT="1"/>
      <dgm:spPr/>
      <dgm:t>
        <a:bodyPr/>
        <a:lstStyle/>
        <a:p>
          <a:r>
            <a:rPr lang="en-US" sz="1600" dirty="0" err="1"/>
            <a:t>Mengundang</a:t>
          </a:r>
          <a:r>
            <a:rPr lang="en-US" sz="1600" dirty="0"/>
            <a:t> media </a:t>
          </a:r>
          <a:r>
            <a:rPr lang="en-US" sz="1600" dirty="0" err="1"/>
            <a:t>dapat</a:t>
          </a:r>
          <a:r>
            <a:rPr lang="en-US" sz="1600" dirty="0"/>
            <a:t> </a:t>
          </a:r>
          <a:r>
            <a:rPr lang="en-US" sz="1600" dirty="0" err="1"/>
            <a:t>dilakukan</a:t>
          </a:r>
          <a:r>
            <a:rPr lang="en-US" sz="1600" dirty="0"/>
            <a:t> </a:t>
          </a:r>
          <a:r>
            <a:rPr lang="en-US" sz="1600" dirty="0" err="1"/>
            <a:t>secara</a:t>
          </a:r>
          <a:r>
            <a:rPr lang="en-US" sz="1600" dirty="0"/>
            <a:t> online</a:t>
          </a:r>
        </a:p>
      </dgm:t>
    </dgm:pt>
    <dgm:pt modelId="{E06FB64D-661C-4AB2-BADA-6C835449C607}" type="parTrans" cxnId="{47411F14-7926-4EEC-82F3-52E6AA3B6C97}">
      <dgm:prSet/>
      <dgm:spPr/>
      <dgm:t>
        <a:bodyPr/>
        <a:lstStyle/>
        <a:p>
          <a:endParaRPr lang="en-US"/>
        </a:p>
      </dgm:t>
    </dgm:pt>
    <dgm:pt modelId="{88EDD0B7-2DC0-4B47-99CA-CDD2B6E2734C}" type="sibTrans" cxnId="{47411F14-7926-4EEC-82F3-52E6AA3B6C97}">
      <dgm:prSet/>
      <dgm:spPr/>
      <dgm:t>
        <a:bodyPr/>
        <a:lstStyle/>
        <a:p>
          <a:endParaRPr lang="en-US"/>
        </a:p>
      </dgm:t>
    </dgm:pt>
    <dgm:pt modelId="{8888D288-FA01-43B0-8954-7453CA2E6AF7}" type="pres">
      <dgm:prSet presAssocID="{08F38077-2D58-41BA-8945-853BB2E161B9}" presName="linear" presStyleCnt="0">
        <dgm:presLayoutVars>
          <dgm:dir/>
          <dgm:animLvl val="lvl"/>
          <dgm:resizeHandles val="exact"/>
        </dgm:presLayoutVars>
      </dgm:prSet>
      <dgm:spPr/>
    </dgm:pt>
    <dgm:pt modelId="{F38CAAC4-B6C0-41E7-8853-091BB978C832}" type="pres">
      <dgm:prSet presAssocID="{94800CD5-DC1C-491B-A6B5-C758F69655F9}" presName="parentLin" presStyleCnt="0"/>
      <dgm:spPr/>
    </dgm:pt>
    <dgm:pt modelId="{255C07FF-F513-4457-893E-B61256083459}" type="pres">
      <dgm:prSet presAssocID="{94800CD5-DC1C-491B-A6B5-C758F69655F9}" presName="parentLeftMargin" presStyleLbl="node1" presStyleIdx="0" presStyleCnt="3"/>
      <dgm:spPr/>
    </dgm:pt>
    <dgm:pt modelId="{C4B6A871-AA92-4683-80E3-5BF5942EC19B}" type="pres">
      <dgm:prSet presAssocID="{94800CD5-DC1C-491B-A6B5-C758F69655F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5F4A610-432F-4CF5-83FA-D8F8202A12DC}" type="pres">
      <dgm:prSet presAssocID="{94800CD5-DC1C-491B-A6B5-C758F69655F9}" presName="negativeSpace" presStyleCnt="0"/>
      <dgm:spPr/>
    </dgm:pt>
    <dgm:pt modelId="{F13900BA-879E-4F24-AE4D-B991B78455E5}" type="pres">
      <dgm:prSet presAssocID="{94800CD5-DC1C-491B-A6B5-C758F69655F9}" presName="childText" presStyleLbl="conFgAcc1" presStyleIdx="0" presStyleCnt="3">
        <dgm:presLayoutVars>
          <dgm:bulletEnabled val="1"/>
        </dgm:presLayoutVars>
      </dgm:prSet>
      <dgm:spPr/>
    </dgm:pt>
    <dgm:pt modelId="{88301742-4E13-40A9-B313-57B044B344E6}" type="pres">
      <dgm:prSet presAssocID="{807F48E8-ED05-4D0C-A478-E0557CB7953D}" presName="spaceBetweenRectangles" presStyleCnt="0"/>
      <dgm:spPr/>
    </dgm:pt>
    <dgm:pt modelId="{7714AFE5-E31C-4AF6-80C8-9E09A8105999}" type="pres">
      <dgm:prSet presAssocID="{AF8DF37B-88B7-45BD-A2C2-71D939983146}" presName="parentLin" presStyleCnt="0"/>
      <dgm:spPr/>
    </dgm:pt>
    <dgm:pt modelId="{5AD1DC2B-BD25-431C-BF91-2E424EA425B8}" type="pres">
      <dgm:prSet presAssocID="{AF8DF37B-88B7-45BD-A2C2-71D939983146}" presName="parentLeftMargin" presStyleLbl="node1" presStyleIdx="0" presStyleCnt="3"/>
      <dgm:spPr/>
    </dgm:pt>
    <dgm:pt modelId="{B03AA362-F619-4219-A325-5270AC596E38}" type="pres">
      <dgm:prSet presAssocID="{AF8DF37B-88B7-45BD-A2C2-71D93998314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52C7806-06F9-44F1-B3D8-17F1B6840BCC}" type="pres">
      <dgm:prSet presAssocID="{AF8DF37B-88B7-45BD-A2C2-71D939983146}" presName="negativeSpace" presStyleCnt="0"/>
      <dgm:spPr/>
    </dgm:pt>
    <dgm:pt modelId="{87F15004-9E7F-43ED-9116-7789261DAC6C}" type="pres">
      <dgm:prSet presAssocID="{AF8DF37B-88B7-45BD-A2C2-71D939983146}" presName="childText" presStyleLbl="conFgAcc1" presStyleIdx="1" presStyleCnt="3">
        <dgm:presLayoutVars>
          <dgm:bulletEnabled val="1"/>
        </dgm:presLayoutVars>
      </dgm:prSet>
      <dgm:spPr/>
    </dgm:pt>
    <dgm:pt modelId="{B4C38A00-F2F9-4471-9729-450B4CF65756}" type="pres">
      <dgm:prSet presAssocID="{FCC2B5E4-CE39-44DB-A726-0CCD129C42D8}" presName="spaceBetweenRectangles" presStyleCnt="0"/>
      <dgm:spPr/>
    </dgm:pt>
    <dgm:pt modelId="{C64D995C-EE1C-4B05-A00D-406C1DB4C0B9}" type="pres">
      <dgm:prSet presAssocID="{A4DEF0A2-B816-47BC-8108-2610BAE89CE7}" presName="parentLin" presStyleCnt="0"/>
      <dgm:spPr/>
    </dgm:pt>
    <dgm:pt modelId="{1CF2F91E-62E2-42B5-9B78-1053B61FE1A9}" type="pres">
      <dgm:prSet presAssocID="{A4DEF0A2-B816-47BC-8108-2610BAE89CE7}" presName="parentLeftMargin" presStyleLbl="node1" presStyleIdx="1" presStyleCnt="3"/>
      <dgm:spPr/>
    </dgm:pt>
    <dgm:pt modelId="{43A144FC-DA43-4569-A465-A76C40D3C396}" type="pres">
      <dgm:prSet presAssocID="{A4DEF0A2-B816-47BC-8108-2610BAE89CE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D5BDC81-C691-4BA6-8FF9-715196C87874}" type="pres">
      <dgm:prSet presAssocID="{A4DEF0A2-B816-47BC-8108-2610BAE89CE7}" presName="negativeSpace" presStyleCnt="0"/>
      <dgm:spPr/>
    </dgm:pt>
    <dgm:pt modelId="{63896C47-A8E4-42C4-BAA0-BCD8C0244D34}" type="pres">
      <dgm:prSet presAssocID="{A4DEF0A2-B816-47BC-8108-2610BAE89CE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46EE900-370E-4BB5-AF8D-6F2D31E8588A}" type="presOf" srcId="{A4DEF0A2-B816-47BC-8108-2610BAE89CE7}" destId="{43A144FC-DA43-4569-A465-A76C40D3C396}" srcOrd="1" destOrd="0" presId="urn:microsoft.com/office/officeart/2005/8/layout/list1"/>
    <dgm:cxn modelId="{26644607-E7FE-4430-AE27-AD49F0A75DE3}" type="presOf" srcId="{94800CD5-DC1C-491B-A6B5-C758F69655F9}" destId="{255C07FF-F513-4457-893E-B61256083459}" srcOrd="0" destOrd="0" presId="urn:microsoft.com/office/officeart/2005/8/layout/list1"/>
    <dgm:cxn modelId="{84E01D11-092A-41DC-8EE7-A396B0DCD96A}" srcId="{08F38077-2D58-41BA-8945-853BB2E161B9}" destId="{AF8DF37B-88B7-45BD-A2C2-71D939983146}" srcOrd="1" destOrd="0" parTransId="{0EDFD200-2A2B-49A7-9298-ADA4806C88A5}" sibTransId="{FCC2B5E4-CE39-44DB-A726-0CCD129C42D8}"/>
    <dgm:cxn modelId="{47411F14-7926-4EEC-82F3-52E6AA3B6C97}" srcId="{A4DEF0A2-B816-47BC-8108-2610BAE89CE7}" destId="{48390892-11DD-4F5B-946C-A26E2867B9E3}" srcOrd="0" destOrd="0" parTransId="{E06FB64D-661C-4AB2-BADA-6C835449C607}" sibTransId="{88EDD0B7-2DC0-4B47-99CA-CDD2B6E2734C}"/>
    <dgm:cxn modelId="{4437372E-4E38-4B93-B054-2EF13A0B9402}" srcId="{AF8DF37B-88B7-45BD-A2C2-71D939983146}" destId="{30B2BC9A-77F1-4DD8-979E-8CFB08E3982A}" srcOrd="0" destOrd="0" parTransId="{B34B91F7-8C64-4E4F-9577-0CAD0037AF61}" sibTransId="{1EEEB267-53E7-4F42-8408-0F371FC9B733}"/>
    <dgm:cxn modelId="{A6FD8536-6E7C-4B57-8854-1B1B44C5B311}" type="presOf" srcId="{A26CEBB9-323C-4CA9-9219-8305855C97AD}" destId="{F13900BA-879E-4F24-AE4D-B991B78455E5}" srcOrd="0" destOrd="0" presId="urn:microsoft.com/office/officeart/2005/8/layout/list1"/>
    <dgm:cxn modelId="{C7C4743B-94EB-47EC-87FC-DEF4469844DF}" type="presOf" srcId="{08F38077-2D58-41BA-8945-853BB2E161B9}" destId="{8888D288-FA01-43B0-8954-7453CA2E6AF7}" srcOrd="0" destOrd="0" presId="urn:microsoft.com/office/officeart/2005/8/layout/list1"/>
    <dgm:cxn modelId="{4341936E-EF99-4CB2-94CD-CB7EEAD596C3}" srcId="{94800CD5-DC1C-491B-A6B5-C758F69655F9}" destId="{A26CEBB9-323C-4CA9-9219-8305855C97AD}" srcOrd="0" destOrd="0" parTransId="{638FB174-94C6-475B-A28F-794389C82799}" sibTransId="{510C5FDC-924A-4E71-8176-B4B30CFAABD3}"/>
    <dgm:cxn modelId="{66DB7571-7A2F-4D75-A8AD-DD45464FC490}" srcId="{08F38077-2D58-41BA-8945-853BB2E161B9}" destId="{94800CD5-DC1C-491B-A6B5-C758F69655F9}" srcOrd="0" destOrd="0" parTransId="{472B8B9C-20B0-4285-ADC3-3EFA69357F3D}" sibTransId="{807F48E8-ED05-4D0C-A478-E0557CB7953D}"/>
    <dgm:cxn modelId="{E20DA374-3501-4D03-AC83-164555D644C8}" type="presOf" srcId="{30B2BC9A-77F1-4DD8-979E-8CFB08E3982A}" destId="{87F15004-9E7F-43ED-9116-7789261DAC6C}" srcOrd="0" destOrd="0" presId="urn:microsoft.com/office/officeart/2005/8/layout/list1"/>
    <dgm:cxn modelId="{25ED3658-DCC9-4DB5-9018-639C4967617E}" type="presOf" srcId="{48390892-11DD-4F5B-946C-A26E2867B9E3}" destId="{63896C47-A8E4-42C4-BAA0-BCD8C0244D34}" srcOrd="0" destOrd="0" presId="urn:microsoft.com/office/officeart/2005/8/layout/list1"/>
    <dgm:cxn modelId="{431BB28F-54B9-449D-9F6C-A8991F122A0F}" type="presOf" srcId="{AF8DF37B-88B7-45BD-A2C2-71D939983146}" destId="{B03AA362-F619-4219-A325-5270AC596E38}" srcOrd="1" destOrd="0" presId="urn:microsoft.com/office/officeart/2005/8/layout/list1"/>
    <dgm:cxn modelId="{712EE8BB-6803-4ADD-BD88-58C3B42C2614}" type="presOf" srcId="{AF8DF37B-88B7-45BD-A2C2-71D939983146}" destId="{5AD1DC2B-BD25-431C-BF91-2E424EA425B8}" srcOrd="0" destOrd="0" presId="urn:microsoft.com/office/officeart/2005/8/layout/list1"/>
    <dgm:cxn modelId="{A922FAD2-E90F-4E28-8480-D8CB2837FCBF}" srcId="{08F38077-2D58-41BA-8945-853BB2E161B9}" destId="{A4DEF0A2-B816-47BC-8108-2610BAE89CE7}" srcOrd="2" destOrd="0" parTransId="{B90EC8FD-81B4-4C94-B818-2970DC9767A1}" sibTransId="{A5954DEE-D917-4F8F-8C8A-BC6F9699CDB9}"/>
    <dgm:cxn modelId="{A91F7BDC-C154-4843-B9DE-9843605B8866}" type="presOf" srcId="{A4DEF0A2-B816-47BC-8108-2610BAE89CE7}" destId="{1CF2F91E-62E2-42B5-9B78-1053B61FE1A9}" srcOrd="0" destOrd="0" presId="urn:microsoft.com/office/officeart/2005/8/layout/list1"/>
    <dgm:cxn modelId="{86AD3AF6-C344-46D9-A765-C5E39B9966C1}" type="presOf" srcId="{94800CD5-DC1C-491B-A6B5-C758F69655F9}" destId="{C4B6A871-AA92-4683-80E3-5BF5942EC19B}" srcOrd="1" destOrd="0" presId="urn:microsoft.com/office/officeart/2005/8/layout/list1"/>
    <dgm:cxn modelId="{EDAF7360-15E9-480C-B4DC-877364E79918}" type="presParOf" srcId="{8888D288-FA01-43B0-8954-7453CA2E6AF7}" destId="{F38CAAC4-B6C0-41E7-8853-091BB978C832}" srcOrd="0" destOrd="0" presId="urn:microsoft.com/office/officeart/2005/8/layout/list1"/>
    <dgm:cxn modelId="{A9595DD6-2E04-43A9-A216-7D5116F8EBB8}" type="presParOf" srcId="{F38CAAC4-B6C0-41E7-8853-091BB978C832}" destId="{255C07FF-F513-4457-893E-B61256083459}" srcOrd="0" destOrd="0" presId="urn:microsoft.com/office/officeart/2005/8/layout/list1"/>
    <dgm:cxn modelId="{BF4E7D1B-2D6A-4388-83AD-8A5ABD27A3C2}" type="presParOf" srcId="{F38CAAC4-B6C0-41E7-8853-091BB978C832}" destId="{C4B6A871-AA92-4683-80E3-5BF5942EC19B}" srcOrd="1" destOrd="0" presId="urn:microsoft.com/office/officeart/2005/8/layout/list1"/>
    <dgm:cxn modelId="{52817EFA-3F8D-4470-95F1-E02A14FABBDA}" type="presParOf" srcId="{8888D288-FA01-43B0-8954-7453CA2E6AF7}" destId="{95F4A610-432F-4CF5-83FA-D8F8202A12DC}" srcOrd="1" destOrd="0" presId="urn:microsoft.com/office/officeart/2005/8/layout/list1"/>
    <dgm:cxn modelId="{8169F931-CB8D-44AA-903E-B57DDFD8730A}" type="presParOf" srcId="{8888D288-FA01-43B0-8954-7453CA2E6AF7}" destId="{F13900BA-879E-4F24-AE4D-B991B78455E5}" srcOrd="2" destOrd="0" presId="urn:microsoft.com/office/officeart/2005/8/layout/list1"/>
    <dgm:cxn modelId="{47CB15CA-C0DF-4BFD-83E5-227860D12B74}" type="presParOf" srcId="{8888D288-FA01-43B0-8954-7453CA2E6AF7}" destId="{88301742-4E13-40A9-B313-57B044B344E6}" srcOrd="3" destOrd="0" presId="urn:microsoft.com/office/officeart/2005/8/layout/list1"/>
    <dgm:cxn modelId="{BE4E9201-113C-4756-B175-AB4FF8EBBE46}" type="presParOf" srcId="{8888D288-FA01-43B0-8954-7453CA2E6AF7}" destId="{7714AFE5-E31C-4AF6-80C8-9E09A8105999}" srcOrd="4" destOrd="0" presId="urn:microsoft.com/office/officeart/2005/8/layout/list1"/>
    <dgm:cxn modelId="{D50D0E77-5BFC-4461-9347-2216C6CFE132}" type="presParOf" srcId="{7714AFE5-E31C-4AF6-80C8-9E09A8105999}" destId="{5AD1DC2B-BD25-431C-BF91-2E424EA425B8}" srcOrd="0" destOrd="0" presId="urn:microsoft.com/office/officeart/2005/8/layout/list1"/>
    <dgm:cxn modelId="{4E73AE37-3209-48D8-8417-88FB7B6A6AAA}" type="presParOf" srcId="{7714AFE5-E31C-4AF6-80C8-9E09A8105999}" destId="{B03AA362-F619-4219-A325-5270AC596E38}" srcOrd="1" destOrd="0" presId="urn:microsoft.com/office/officeart/2005/8/layout/list1"/>
    <dgm:cxn modelId="{4C377719-E977-4E16-9A3C-4059CCFBBBB6}" type="presParOf" srcId="{8888D288-FA01-43B0-8954-7453CA2E6AF7}" destId="{C52C7806-06F9-44F1-B3D8-17F1B6840BCC}" srcOrd="5" destOrd="0" presId="urn:microsoft.com/office/officeart/2005/8/layout/list1"/>
    <dgm:cxn modelId="{034DC785-0A60-4BCD-8E37-7E798448A6FA}" type="presParOf" srcId="{8888D288-FA01-43B0-8954-7453CA2E6AF7}" destId="{87F15004-9E7F-43ED-9116-7789261DAC6C}" srcOrd="6" destOrd="0" presId="urn:microsoft.com/office/officeart/2005/8/layout/list1"/>
    <dgm:cxn modelId="{734ECEFE-74E9-4949-AE38-797BAE5A182C}" type="presParOf" srcId="{8888D288-FA01-43B0-8954-7453CA2E6AF7}" destId="{B4C38A00-F2F9-4471-9729-450B4CF65756}" srcOrd="7" destOrd="0" presId="urn:microsoft.com/office/officeart/2005/8/layout/list1"/>
    <dgm:cxn modelId="{DE09D4E3-81DB-4C1E-8F44-E994ABB40662}" type="presParOf" srcId="{8888D288-FA01-43B0-8954-7453CA2E6AF7}" destId="{C64D995C-EE1C-4B05-A00D-406C1DB4C0B9}" srcOrd="8" destOrd="0" presId="urn:microsoft.com/office/officeart/2005/8/layout/list1"/>
    <dgm:cxn modelId="{B3235376-BD39-416A-9727-F4041A4DF34B}" type="presParOf" srcId="{C64D995C-EE1C-4B05-A00D-406C1DB4C0B9}" destId="{1CF2F91E-62E2-42B5-9B78-1053B61FE1A9}" srcOrd="0" destOrd="0" presId="urn:microsoft.com/office/officeart/2005/8/layout/list1"/>
    <dgm:cxn modelId="{BA30E6FF-43F9-4AB8-82B0-9BB7E7C6C688}" type="presParOf" srcId="{C64D995C-EE1C-4B05-A00D-406C1DB4C0B9}" destId="{43A144FC-DA43-4569-A465-A76C40D3C396}" srcOrd="1" destOrd="0" presId="urn:microsoft.com/office/officeart/2005/8/layout/list1"/>
    <dgm:cxn modelId="{B798590B-BE9E-46E3-BC82-260E0C564D92}" type="presParOf" srcId="{8888D288-FA01-43B0-8954-7453CA2E6AF7}" destId="{1D5BDC81-C691-4BA6-8FF9-715196C87874}" srcOrd="9" destOrd="0" presId="urn:microsoft.com/office/officeart/2005/8/layout/list1"/>
    <dgm:cxn modelId="{91E0D448-2BAE-4B53-ABBC-5D86BEC46B62}" type="presParOf" srcId="{8888D288-FA01-43B0-8954-7453CA2E6AF7}" destId="{63896C47-A8E4-42C4-BAA0-BCD8C0244D3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F38077-2D58-41BA-8945-853BB2E161B9}" type="doc">
      <dgm:prSet loTypeId="urn:microsoft.com/office/officeart/2005/8/layout/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98C8AA4F-1B78-4155-B25A-DA4B134EAA1E}">
      <dgm:prSet/>
      <dgm:spPr/>
      <dgm:t>
        <a:bodyPr/>
        <a:lstStyle/>
        <a:p>
          <a:r>
            <a:rPr lang="en-US" dirty="0" err="1"/>
            <a:t>Otomatisasi</a:t>
          </a:r>
          <a:r>
            <a:rPr lang="en-US" dirty="0"/>
            <a:t> </a:t>
          </a:r>
          <a:r>
            <a:rPr lang="en-US" dirty="0" err="1"/>
            <a:t>Konten</a:t>
          </a:r>
          <a:endParaRPr lang="en-US" dirty="0"/>
        </a:p>
      </dgm:t>
    </dgm:pt>
    <dgm:pt modelId="{7DDAA79C-FC4D-467D-A4A7-51529B38D38F}" type="parTrans" cxnId="{D32332B0-8383-4C9D-832E-8A3A2C31A411}">
      <dgm:prSet/>
      <dgm:spPr/>
    </dgm:pt>
    <dgm:pt modelId="{D1C8D70D-5407-44CD-85F1-6FDC01A90636}" type="sibTrans" cxnId="{D32332B0-8383-4C9D-832E-8A3A2C31A411}">
      <dgm:prSet/>
      <dgm:spPr/>
    </dgm:pt>
    <dgm:pt modelId="{4C4F8D93-4EF1-4A02-BB22-769E3A1694C4}">
      <dgm:prSet/>
      <dgm:spPr/>
      <dgm:t>
        <a:bodyPr/>
        <a:lstStyle/>
        <a:p>
          <a:r>
            <a:rPr lang="en-US" dirty="0" err="1"/>
            <a:t>Perangkat</a:t>
          </a:r>
          <a:r>
            <a:rPr lang="en-US" dirty="0"/>
            <a:t> yang </a:t>
          </a:r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meningkatkan</a:t>
          </a:r>
          <a:r>
            <a:rPr lang="en-US" dirty="0"/>
            <a:t> </a:t>
          </a:r>
          <a:r>
            <a:rPr lang="en-US" dirty="0" err="1"/>
            <a:t>kualitas</a:t>
          </a:r>
          <a:r>
            <a:rPr lang="en-US" dirty="0"/>
            <a:t> </a:t>
          </a:r>
          <a:r>
            <a:rPr lang="en-US" dirty="0" err="1"/>
            <a:t>foto</a:t>
          </a:r>
          <a:r>
            <a:rPr lang="en-US" dirty="0"/>
            <a:t> dan video</a:t>
          </a:r>
        </a:p>
      </dgm:t>
    </dgm:pt>
    <dgm:pt modelId="{9E178F0F-A167-49F7-8803-0C968E2F75CF}" type="parTrans" cxnId="{1633692E-2BD5-4851-8779-CF208CBAD12C}">
      <dgm:prSet/>
      <dgm:spPr/>
    </dgm:pt>
    <dgm:pt modelId="{2AEBE77A-BEBA-4C63-87DD-48A0D3A2F158}" type="sibTrans" cxnId="{1633692E-2BD5-4851-8779-CF208CBAD12C}">
      <dgm:prSet/>
      <dgm:spPr/>
    </dgm:pt>
    <dgm:pt modelId="{A84C53E8-E2AD-4201-9A64-F434996BCEDD}">
      <dgm:prSet/>
      <dgm:spPr/>
      <dgm:t>
        <a:bodyPr/>
        <a:lstStyle/>
        <a:p>
          <a:r>
            <a:rPr lang="en-US" dirty="0" err="1"/>
            <a:t>Materi</a:t>
          </a:r>
          <a:r>
            <a:rPr lang="en-US" dirty="0"/>
            <a:t> </a:t>
          </a:r>
          <a:r>
            <a:rPr lang="en-US" dirty="0" err="1"/>
            <a:t>Presentasi</a:t>
          </a:r>
          <a:endParaRPr lang="en-US" dirty="0"/>
        </a:p>
      </dgm:t>
    </dgm:pt>
    <dgm:pt modelId="{165A340E-9D25-4FE0-BD23-C7CEEA07BD77}" type="parTrans" cxnId="{25DE2DC1-19AB-44DA-A1AB-FB8FC0888C6D}">
      <dgm:prSet/>
      <dgm:spPr/>
    </dgm:pt>
    <dgm:pt modelId="{E5F81375-02C2-42B1-8030-C1D8471F52E0}" type="sibTrans" cxnId="{25DE2DC1-19AB-44DA-A1AB-FB8FC0888C6D}">
      <dgm:prSet/>
      <dgm:spPr/>
    </dgm:pt>
    <dgm:pt modelId="{E4B2AAD5-147F-43D2-A143-6F46618F5858}">
      <dgm:prSet/>
      <dgm:spPr/>
      <dgm:t>
        <a:bodyPr/>
        <a:lstStyle/>
        <a:p>
          <a:r>
            <a:rPr lang="en-US" dirty="0" err="1"/>
            <a:t>Perangkat</a:t>
          </a:r>
          <a:r>
            <a:rPr lang="en-US" dirty="0"/>
            <a:t> yang </a:t>
          </a:r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membantu</a:t>
          </a:r>
          <a:r>
            <a:rPr lang="en-US" dirty="0"/>
            <a:t> </a:t>
          </a:r>
          <a:r>
            <a:rPr lang="en-US" dirty="0" err="1"/>
            <a:t>komunikasi</a:t>
          </a:r>
          <a:r>
            <a:rPr lang="en-US" dirty="0"/>
            <a:t> </a:t>
          </a:r>
          <a:r>
            <a:rPr lang="en-US" dirty="0" err="1"/>
            <a:t>tatap</a:t>
          </a:r>
          <a:r>
            <a:rPr lang="en-US" dirty="0"/>
            <a:t> </a:t>
          </a:r>
          <a:r>
            <a:rPr lang="en-US" dirty="0" err="1"/>
            <a:t>muka</a:t>
          </a:r>
          <a:r>
            <a:rPr lang="en-US" dirty="0"/>
            <a:t> </a:t>
          </a:r>
          <a:r>
            <a:rPr lang="en-US" dirty="0" err="1"/>
            <a:t>menjadi</a:t>
          </a:r>
          <a:r>
            <a:rPr lang="en-US" dirty="0"/>
            <a:t> </a:t>
          </a:r>
          <a:r>
            <a:rPr lang="en-US" dirty="0" err="1"/>
            <a:t>lebih</a:t>
          </a:r>
          <a:r>
            <a:rPr lang="en-US" dirty="0"/>
            <a:t> </a:t>
          </a:r>
          <a:r>
            <a:rPr lang="en-US" dirty="0" err="1"/>
            <a:t>menarik</a:t>
          </a:r>
          <a:r>
            <a:rPr lang="en-US" dirty="0"/>
            <a:t> dan </a:t>
          </a:r>
          <a:r>
            <a:rPr lang="en-US" dirty="0" err="1"/>
            <a:t>informatif</a:t>
          </a:r>
          <a:r>
            <a:rPr lang="en-US" dirty="0"/>
            <a:t> </a:t>
          </a:r>
        </a:p>
      </dgm:t>
    </dgm:pt>
    <dgm:pt modelId="{C667C6B6-A577-4B59-8249-DBF39F7A32EE}" type="parTrans" cxnId="{4BD70760-405E-4BC0-A76E-4C6E41586D20}">
      <dgm:prSet/>
      <dgm:spPr/>
    </dgm:pt>
    <dgm:pt modelId="{04556BD5-85B5-4EF8-9CC7-B6C59E034679}" type="sibTrans" cxnId="{4BD70760-405E-4BC0-A76E-4C6E41586D20}">
      <dgm:prSet/>
      <dgm:spPr/>
    </dgm:pt>
    <dgm:pt modelId="{A1F945AA-50D5-4235-B6F1-189F56842F92}">
      <dgm:prSet/>
      <dgm:spPr/>
      <dgm:t>
        <a:bodyPr/>
        <a:lstStyle/>
        <a:p>
          <a:r>
            <a:rPr lang="en-US" dirty="0"/>
            <a:t>Post scheduling  </a:t>
          </a:r>
        </a:p>
      </dgm:t>
    </dgm:pt>
    <dgm:pt modelId="{C9AE56FD-92DE-4888-AC3C-11A6E2308094}" type="parTrans" cxnId="{49936D7D-E742-4BFD-9C02-BAA57B23471A}">
      <dgm:prSet/>
      <dgm:spPr/>
      <dgm:t>
        <a:bodyPr/>
        <a:lstStyle/>
        <a:p>
          <a:endParaRPr lang="en-US"/>
        </a:p>
      </dgm:t>
    </dgm:pt>
    <dgm:pt modelId="{A4D22C5E-8942-43C2-A017-967AE5167F59}" type="sibTrans" cxnId="{49936D7D-E742-4BFD-9C02-BAA57B23471A}">
      <dgm:prSet/>
      <dgm:spPr/>
      <dgm:t>
        <a:bodyPr/>
        <a:lstStyle/>
        <a:p>
          <a:endParaRPr lang="en-US"/>
        </a:p>
      </dgm:t>
    </dgm:pt>
    <dgm:pt modelId="{48F9259F-29C1-4B63-A2EE-01415112DC23}">
      <dgm:prSet/>
      <dgm:spPr/>
      <dgm:t>
        <a:bodyPr/>
        <a:lstStyle/>
        <a:p>
          <a:r>
            <a:rPr lang="en-US"/>
            <a:t>Foto </a:t>
          </a:r>
          <a:r>
            <a:rPr lang="en-US" dirty="0"/>
            <a:t>dan video</a:t>
          </a:r>
        </a:p>
      </dgm:t>
    </dgm:pt>
    <dgm:pt modelId="{0D256D5A-00D7-422B-AF8F-963A5D131D55}" type="parTrans" cxnId="{83DA9529-38D2-437F-B3EF-F3B06DDA07B6}">
      <dgm:prSet/>
      <dgm:spPr/>
    </dgm:pt>
    <dgm:pt modelId="{92881B1C-5774-4584-A9B2-8D02625B20D6}" type="sibTrans" cxnId="{83DA9529-38D2-437F-B3EF-F3B06DDA07B6}">
      <dgm:prSet/>
      <dgm:spPr/>
    </dgm:pt>
    <dgm:pt modelId="{8888D288-FA01-43B0-8954-7453CA2E6AF7}" type="pres">
      <dgm:prSet presAssocID="{08F38077-2D58-41BA-8945-853BB2E161B9}" presName="linear" presStyleCnt="0">
        <dgm:presLayoutVars>
          <dgm:dir/>
          <dgm:animLvl val="lvl"/>
          <dgm:resizeHandles val="exact"/>
        </dgm:presLayoutVars>
      </dgm:prSet>
      <dgm:spPr/>
    </dgm:pt>
    <dgm:pt modelId="{41841C0E-446E-42F2-ADD0-D0F62C0547B0}" type="pres">
      <dgm:prSet presAssocID="{98C8AA4F-1B78-4155-B25A-DA4B134EAA1E}" presName="parentLin" presStyleCnt="0"/>
      <dgm:spPr/>
    </dgm:pt>
    <dgm:pt modelId="{1E335B96-9C5F-4F17-B35D-5B44F192E213}" type="pres">
      <dgm:prSet presAssocID="{98C8AA4F-1B78-4155-B25A-DA4B134EAA1E}" presName="parentLeftMargin" presStyleLbl="node1" presStyleIdx="0" presStyleCnt="3"/>
      <dgm:spPr/>
    </dgm:pt>
    <dgm:pt modelId="{FBEB8C01-5C27-4C58-9684-3F57F92D3600}" type="pres">
      <dgm:prSet presAssocID="{98C8AA4F-1B78-4155-B25A-DA4B134EAA1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AC7C3FE-F632-4C85-90AD-2D3E738C2A6F}" type="pres">
      <dgm:prSet presAssocID="{98C8AA4F-1B78-4155-B25A-DA4B134EAA1E}" presName="negativeSpace" presStyleCnt="0"/>
      <dgm:spPr/>
    </dgm:pt>
    <dgm:pt modelId="{A910D356-3DBE-4CC5-82E3-A54AB1A655A2}" type="pres">
      <dgm:prSet presAssocID="{98C8AA4F-1B78-4155-B25A-DA4B134EAA1E}" presName="childText" presStyleLbl="conFgAcc1" presStyleIdx="0" presStyleCnt="3">
        <dgm:presLayoutVars>
          <dgm:bulletEnabled val="1"/>
        </dgm:presLayoutVars>
      </dgm:prSet>
      <dgm:spPr/>
    </dgm:pt>
    <dgm:pt modelId="{FED64433-22E0-4238-A0A3-8B94D0C60CDB}" type="pres">
      <dgm:prSet presAssocID="{D1C8D70D-5407-44CD-85F1-6FDC01A90636}" presName="spaceBetweenRectangles" presStyleCnt="0"/>
      <dgm:spPr/>
    </dgm:pt>
    <dgm:pt modelId="{F4ACA661-F171-4061-829C-71669DDABC01}" type="pres">
      <dgm:prSet presAssocID="{48F9259F-29C1-4B63-A2EE-01415112DC23}" presName="parentLin" presStyleCnt="0"/>
      <dgm:spPr/>
    </dgm:pt>
    <dgm:pt modelId="{6D0AD7DC-D09B-4DD4-8623-1A1AB1EEBDDB}" type="pres">
      <dgm:prSet presAssocID="{48F9259F-29C1-4B63-A2EE-01415112DC23}" presName="parentLeftMargin" presStyleLbl="node1" presStyleIdx="0" presStyleCnt="3"/>
      <dgm:spPr/>
    </dgm:pt>
    <dgm:pt modelId="{097356E5-4DF6-408E-9153-3579DEC2696F}" type="pres">
      <dgm:prSet presAssocID="{48F9259F-29C1-4B63-A2EE-01415112DC2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BAA35A6-7DEE-4965-9318-7A366C36E72C}" type="pres">
      <dgm:prSet presAssocID="{48F9259F-29C1-4B63-A2EE-01415112DC23}" presName="negativeSpace" presStyleCnt="0"/>
      <dgm:spPr/>
    </dgm:pt>
    <dgm:pt modelId="{8E9DDEAC-4DC9-49A8-BBA1-3B59CC396096}" type="pres">
      <dgm:prSet presAssocID="{48F9259F-29C1-4B63-A2EE-01415112DC23}" presName="childText" presStyleLbl="conFgAcc1" presStyleIdx="1" presStyleCnt="3">
        <dgm:presLayoutVars>
          <dgm:bulletEnabled val="1"/>
        </dgm:presLayoutVars>
      </dgm:prSet>
      <dgm:spPr/>
    </dgm:pt>
    <dgm:pt modelId="{1DF01B4D-7118-4286-9AAC-362664C8E2F4}" type="pres">
      <dgm:prSet presAssocID="{92881B1C-5774-4584-A9B2-8D02625B20D6}" presName="spaceBetweenRectangles" presStyleCnt="0"/>
      <dgm:spPr/>
    </dgm:pt>
    <dgm:pt modelId="{75D94F94-E0AE-4CB8-B1CA-FBFAAE1A59EA}" type="pres">
      <dgm:prSet presAssocID="{A84C53E8-E2AD-4201-9A64-F434996BCEDD}" presName="parentLin" presStyleCnt="0"/>
      <dgm:spPr/>
    </dgm:pt>
    <dgm:pt modelId="{AB8350D3-60A8-4E8A-ABFA-BFE0A1B1CBEC}" type="pres">
      <dgm:prSet presAssocID="{A84C53E8-E2AD-4201-9A64-F434996BCEDD}" presName="parentLeftMargin" presStyleLbl="node1" presStyleIdx="1" presStyleCnt="3"/>
      <dgm:spPr/>
    </dgm:pt>
    <dgm:pt modelId="{09763810-E6CA-4A6B-9ABC-2B77A798FD81}" type="pres">
      <dgm:prSet presAssocID="{A84C53E8-E2AD-4201-9A64-F434996BCED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8CC589A-1302-4DAE-8373-AB8BDDE8366A}" type="pres">
      <dgm:prSet presAssocID="{A84C53E8-E2AD-4201-9A64-F434996BCEDD}" presName="negativeSpace" presStyleCnt="0"/>
      <dgm:spPr/>
    </dgm:pt>
    <dgm:pt modelId="{E06D14F9-1DEB-43DA-886D-5E402EA05C62}" type="pres">
      <dgm:prSet presAssocID="{A84C53E8-E2AD-4201-9A64-F434996BCED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3DA9529-38D2-437F-B3EF-F3B06DDA07B6}" srcId="{08F38077-2D58-41BA-8945-853BB2E161B9}" destId="{48F9259F-29C1-4B63-A2EE-01415112DC23}" srcOrd="1" destOrd="0" parTransId="{0D256D5A-00D7-422B-AF8F-963A5D131D55}" sibTransId="{92881B1C-5774-4584-A9B2-8D02625B20D6}"/>
    <dgm:cxn modelId="{1633692E-2BD5-4851-8779-CF208CBAD12C}" srcId="{48F9259F-29C1-4B63-A2EE-01415112DC23}" destId="{4C4F8D93-4EF1-4A02-BB22-769E3A1694C4}" srcOrd="0" destOrd="0" parTransId="{9E178F0F-A167-49F7-8803-0C968E2F75CF}" sibTransId="{2AEBE77A-BEBA-4C63-87DD-48A0D3A2F158}"/>
    <dgm:cxn modelId="{C7C4743B-94EB-47EC-87FC-DEF4469844DF}" type="presOf" srcId="{08F38077-2D58-41BA-8945-853BB2E161B9}" destId="{8888D288-FA01-43B0-8954-7453CA2E6AF7}" srcOrd="0" destOrd="0" presId="urn:microsoft.com/office/officeart/2005/8/layout/list1"/>
    <dgm:cxn modelId="{4BD70760-405E-4BC0-A76E-4C6E41586D20}" srcId="{A84C53E8-E2AD-4201-9A64-F434996BCEDD}" destId="{E4B2AAD5-147F-43D2-A143-6F46618F5858}" srcOrd="0" destOrd="0" parTransId="{C667C6B6-A577-4B59-8249-DBF39F7A32EE}" sibTransId="{04556BD5-85B5-4EF8-9CC7-B6C59E034679}"/>
    <dgm:cxn modelId="{AA72166B-2DDE-46DB-8AF9-D03C5FB9C714}" type="presOf" srcId="{98C8AA4F-1B78-4155-B25A-DA4B134EAA1E}" destId="{1E335B96-9C5F-4F17-B35D-5B44F192E213}" srcOrd="0" destOrd="0" presId="urn:microsoft.com/office/officeart/2005/8/layout/list1"/>
    <dgm:cxn modelId="{49936D7D-E742-4BFD-9C02-BAA57B23471A}" srcId="{98C8AA4F-1B78-4155-B25A-DA4B134EAA1E}" destId="{A1F945AA-50D5-4235-B6F1-189F56842F92}" srcOrd="0" destOrd="0" parTransId="{C9AE56FD-92DE-4888-AC3C-11A6E2308094}" sibTransId="{A4D22C5E-8942-43C2-A017-967AE5167F59}"/>
    <dgm:cxn modelId="{BE2C9B82-055A-4BEA-8341-7A2F17E132B4}" type="presOf" srcId="{48F9259F-29C1-4B63-A2EE-01415112DC23}" destId="{097356E5-4DF6-408E-9153-3579DEC2696F}" srcOrd="1" destOrd="0" presId="urn:microsoft.com/office/officeart/2005/8/layout/list1"/>
    <dgm:cxn modelId="{96B6C389-F690-4808-9184-4C36FE0949A0}" type="presOf" srcId="{E4B2AAD5-147F-43D2-A143-6F46618F5858}" destId="{E06D14F9-1DEB-43DA-886D-5E402EA05C62}" srcOrd="0" destOrd="0" presId="urn:microsoft.com/office/officeart/2005/8/layout/list1"/>
    <dgm:cxn modelId="{D32332B0-8383-4C9D-832E-8A3A2C31A411}" srcId="{08F38077-2D58-41BA-8945-853BB2E161B9}" destId="{98C8AA4F-1B78-4155-B25A-DA4B134EAA1E}" srcOrd="0" destOrd="0" parTransId="{7DDAA79C-FC4D-467D-A4A7-51529B38D38F}" sibTransId="{D1C8D70D-5407-44CD-85F1-6FDC01A90636}"/>
    <dgm:cxn modelId="{7B2E04B1-A3AB-4F67-B549-3BCEA995829B}" type="presOf" srcId="{48F9259F-29C1-4B63-A2EE-01415112DC23}" destId="{6D0AD7DC-D09B-4DD4-8623-1A1AB1EEBDDB}" srcOrd="0" destOrd="0" presId="urn:microsoft.com/office/officeart/2005/8/layout/list1"/>
    <dgm:cxn modelId="{25DE2DC1-19AB-44DA-A1AB-FB8FC0888C6D}" srcId="{08F38077-2D58-41BA-8945-853BB2E161B9}" destId="{A84C53E8-E2AD-4201-9A64-F434996BCEDD}" srcOrd="2" destOrd="0" parTransId="{165A340E-9D25-4FE0-BD23-C7CEEA07BD77}" sibTransId="{E5F81375-02C2-42B1-8030-C1D8471F52E0}"/>
    <dgm:cxn modelId="{62D688D8-DB19-49A7-BE1E-27711CF44B60}" type="presOf" srcId="{98C8AA4F-1B78-4155-B25A-DA4B134EAA1E}" destId="{FBEB8C01-5C27-4C58-9684-3F57F92D3600}" srcOrd="1" destOrd="0" presId="urn:microsoft.com/office/officeart/2005/8/layout/list1"/>
    <dgm:cxn modelId="{13A70EDF-6CFD-4B25-90C0-8A22E6407C85}" type="presOf" srcId="{A1F945AA-50D5-4235-B6F1-189F56842F92}" destId="{A910D356-3DBE-4CC5-82E3-A54AB1A655A2}" srcOrd="0" destOrd="0" presId="urn:microsoft.com/office/officeart/2005/8/layout/list1"/>
    <dgm:cxn modelId="{551F56E9-B26C-4238-A8A1-512A6E3F26EC}" type="presOf" srcId="{A84C53E8-E2AD-4201-9A64-F434996BCEDD}" destId="{09763810-E6CA-4A6B-9ABC-2B77A798FD81}" srcOrd="1" destOrd="0" presId="urn:microsoft.com/office/officeart/2005/8/layout/list1"/>
    <dgm:cxn modelId="{A76139EE-BBE5-44BE-90B8-771F0890CC4E}" type="presOf" srcId="{4C4F8D93-4EF1-4A02-BB22-769E3A1694C4}" destId="{8E9DDEAC-4DC9-49A8-BBA1-3B59CC396096}" srcOrd="0" destOrd="0" presId="urn:microsoft.com/office/officeart/2005/8/layout/list1"/>
    <dgm:cxn modelId="{0B79AEF9-3B09-4BCA-994D-3CFB3E1BF48F}" type="presOf" srcId="{A84C53E8-E2AD-4201-9A64-F434996BCEDD}" destId="{AB8350D3-60A8-4E8A-ABFA-BFE0A1B1CBEC}" srcOrd="0" destOrd="0" presId="urn:microsoft.com/office/officeart/2005/8/layout/list1"/>
    <dgm:cxn modelId="{04B9682A-8F20-4A99-BCA9-2AA6853B8F65}" type="presParOf" srcId="{8888D288-FA01-43B0-8954-7453CA2E6AF7}" destId="{41841C0E-446E-42F2-ADD0-D0F62C0547B0}" srcOrd="0" destOrd="0" presId="urn:microsoft.com/office/officeart/2005/8/layout/list1"/>
    <dgm:cxn modelId="{4C835B2E-DFB8-41C9-BD91-B570ED77B6DD}" type="presParOf" srcId="{41841C0E-446E-42F2-ADD0-D0F62C0547B0}" destId="{1E335B96-9C5F-4F17-B35D-5B44F192E213}" srcOrd="0" destOrd="0" presId="urn:microsoft.com/office/officeart/2005/8/layout/list1"/>
    <dgm:cxn modelId="{E66C74E5-EAEE-48D4-919A-1F3692A57532}" type="presParOf" srcId="{41841C0E-446E-42F2-ADD0-D0F62C0547B0}" destId="{FBEB8C01-5C27-4C58-9684-3F57F92D3600}" srcOrd="1" destOrd="0" presId="urn:microsoft.com/office/officeart/2005/8/layout/list1"/>
    <dgm:cxn modelId="{6E4063C6-524E-4F0E-92C4-0CBD77CDE222}" type="presParOf" srcId="{8888D288-FA01-43B0-8954-7453CA2E6AF7}" destId="{BAC7C3FE-F632-4C85-90AD-2D3E738C2A6F}" srcOrd="1" destOrd="0" presId="urn:microsoft.com/office/officeart/2005/8/layout/list1"/>
    <dgm:cxn modelId="{F3BE193C-29DA-4289-820A-9ED665BF7F51}" type="presParOf" srcId="{8888D288-FA01-43B0-8954-7453CA2E6AF7}" destId="{A910D356-3DBE-4CC5-82E3-A54AB1A655A2}" srcOrd="2" destOrd="0" presId="urn:microsoft.com/office/officeart/2005/8/layout/list1"/>
    <dgm:cxn modelId="{6996C9C2-BF6A-4FC5-927E-41EFA7A4BDAE}" type="presParOf" srcId="{8888D288-FA01-43B0-8954-7453CA2E6AF7}" destId="{FED64433-22E0-4238-A0A3-8B94D0C60CDB}" srcOrd="3" destOrd="0" presId="urn:microsoft.com/office/officeart/2005/8/layout/list1"/>
    <dgm:cxn modelId="{389E5163-1B9A-48DE-8339-E870329BD97A}" type="presParOf" srcId="{8888D288-FA01-43B0-8954-7453CA2E6AF7}" destId="{F4ACA661-F171-4061-829C-71669DDABC01}" srcOrd="4" destOrd="0" presId="urn:microsoft.com/office/officeart/2005/8/layout/list1"/>
    <dgm:cxn modelId="{B6BB0C3A-FAF1-4AFD-AF36-58BC9EDA9986}" type="presParOf" srcId="{F4ACA661-F171-4061-829C-71669DDABC01}" destId="{6D0AD7DC-D09B-4DD4-8623-1A1AB1EEBDDB}" srcOrd="0" destOrd="0" presId="urn:microsoft.com/office/officeart/2005/8/layout/list1"/>
    <dgm:cxn modelId="{28069093-44F3-43E7-B518-B586A080C3EE}" type="presParOf" srcId="{F4ACA661-F171-4061-829C-71669DDABC01}" destId="{097356E5-4DF6-408E-9153-3579DEC2696F}" srcOrd="1" destOrd="0" presId="urn:microsoft.com/office/officeart/2005/8/layout/list1"/>
    <dgm:cxn modelId="{297B2CFE-F983-4DEB-B728-5C95DBFE6BB9}" type="presParOf" srcId="{8888D288-FA01-43B0-8954-7453CA2E6AF7}" destId="{FBAA35A6-7DEE-4965-9318-7A366C36E72C}" srcOrd="5" destOrd="0" presId="urn:microsoft.com/office/officeart/2005/8/layout/list1"/>
    <dgm:cxn modelId="{FEA70490-3CE6-4C0E-B287-A4D490DCB62F}" type="presParOf" srcId="{8888D288-FA01-43B0-8954-7453CA2E6AF7}" destId="{8E9DDEAC-4DC9-49A8-BBA1-3B59CC396096}" srcOrd="6" destOrd="0" presId="urn:microsoft.com/office/officeart/2005/8/layout/list1"/>
    <dgm:cxn modelId="{2B068BB4-9D96-4B1F-99B1-3779693F304B}" type="presParOf" srcId="{8888D288-FA01-43B0-8954-7453CA2E6AF7}" destId="{1DF01B4D-7118-4286-9AAC-362664C8E2F4}" srcOrd="7" destOrd="0" presId="urn:microsoft.com/office/officeart/2005/8/layout/list1"/>
    <dgm:cxn modelId="{6B79B010-7CD1-43BF-90A1-8AF865F6728F}" type="presParOf" srcId="{8888D288-FA01-43B0-8954-7453CA2E6AF7}" destId="{75D94F94-E0AE-4CB8-B1CA-FBFAAE1A59EA}" srcOrd="8" destOrd="0" presId="urn:microsoft.com/office/officeart/2005/8/layout/list1"/>
    <dgm:cxn modelId="{12DFFAF4-12D7-4268-BD3D-88CD4EE27A88}" type="presParOf" srcId="{75D94F94-E0AE-4CB8-B1CA-FBFAAE1A59EA}" destId="{AB8350D3-60A8-4E8A-ABFA-BFE0A1B1CBEC}" srcOrd="0" destOrd="0" presId="urn:microsoft.com/office/officeart/2005/8/layout/list1"/>
    <dgm:cxn modelId="{8E6BA478-F679-4565-872E-EE930CB045AE}" type="presParOf" srcId="{75D94F94-E0AE-4CB8-B1CA-FBFAAE1A59EA}" destId="{09763810-E6CA-4A6B-9ABC-2B77A798FD81}" srcOrd="1" destOrd="0" presId="urn:microsoft.com/office/officeart/2005/8/layout/list1"/>
    <dgm:cxn modelId="{BFF5AE56-3D98-4C87-BA5D-B2CD7E8C7A8F}" type="presParOf" srcId="{8888D288-FA01-43B0-8954-7453CA2E6AF7}" destId="{A8CC589A-1302-4DAE-8373-AB8BDDE8366A}" srcOrd="9" destOrd="0" presId="urn:microsoft.com/office/officeart/2005/8/layout/list1"/>
    <dgm:cxn modelId="{9197E1CF-3A50-4945-BC13-2CCFC96AE475}" type="presParOf" srcId="{8888D288-FA01-43B0-8954-7453CA2E6AF7}" destId="{E06D14F9-1DEB-43DA-886D-5E402EA05C6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8F38077-2D58-41BA-8945-853BB2E161B9}" type="doc">
      <dgm:prSet loTypeId="urn:microsoft.com/office/officeart/2005/8/layout/vList2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94800CD5-DC1C-491B-A6B5-C758F69655F9}">
      <dgm:prSet custT="1"/>
      <dgm:spPr/>
      <dgm:t>
        <a:bodyPr/>
        <a:lstStyle/>
        <a:p>
          <a:r>
            <a:rPr lang="en-US" sz="1600" dirty="0"/>
            <a:t>PR </a:t>
          </a:r>
          <a:r>
            <a:rPr lang="en-US" sz="1600" dirty="0" err="1"/>
            <a:t>baru</a:t>
          </a:r>
          <a:r>
            <a:rPr lang="en-US" sz="1600" dirty="0"/>
            <a:t> </a:t>
          </a:r>
          <a:r>
            <a:rPr lang="en-US" sz="1600" dirty="0" err="1"/>
            <a:t>mendorong</a:t>
          </a:r>
          <a:r>
            <a:rPr lang="en-US" sz="1600" dirty="0"/>
            <a:t> </a:t>
          </a:r>
          <a:r>
            <a:rPr lang="en-US" sz="1600" dirty="0" err="1"/>
            <a:t>komunikasi</a:t>
          </a:r>
          <a:r>
            <a:rPr lang="en-US" sz="1600" dirty="0"/>
            <a:t> </a:t>
          </a:r>
          <a:r>
            <a:rPr lang="en-US" sz="1600" dirty="0" err="1"/>
            <a:t>kolaboratif</a:t>
          </a:r>
          <a:r>
            <a:rPr lang="en-US" sz="1600" dirty="0"/>
            <a:t>, </a:t>
          </a:r>
          <a:r>
            <a:rPr lang="en-US" sz="1600" dirty="0" err="1"/>
            <a:t>memungkinkan</a:t>
          </a:r>
          <a:r>
            <a:rPr lang="en-US" sz="1600" dirty="0"/>
            <a:t> orang </a:t>
          </a:r>
          <a:r>
            <a:rPr lang="en-US" sz="1600" dirty="0" err="1"/>
            <a:t>menemukan</a:t>
          </a:r>
          <a:r>
            <a:rPr lang="en-US" sz="1600" dirty="0"/>
            <a:t> dan </a:t>
          </a:r>
          <a:r>
            <a:rPr lang="en-US" sz="1600" dirty="0" err="1"/>
            <a:t>berbagi</a:t>
          </a:r>
          <a:r>
            <a:rPr lang="en-US" sz="1600" dirty="0"/>
            <a:t> </a:t>
          </a:r>
          <a:r>
            <a:rPr lang="en-US" sz="1600" dirty="0" err="1"/>
            <a:t>informasi</a:t>
          </a:r>
          <a:r>
            <a:rPr lang="en-US" sz="1600" dirty="0"/>
            <a:t> yang </a:t>
          </a:r>
          <a:r>
            <a:rPr lang="en-US" sz="1600" dirty="0" err="1"/>
            <a:t>bermanfaat</a:t>
          </a:r>
          <a:r>
            <a:rPr lang="en-US" sz="1600" dirty="0"/>
            <a:t>.</a:t>
          </a:r>
        </a:p>
      </dgm:t>
    </dgm:pt>
    <dgm:pt modelId="{472B8B9C-20B0-4285-ADC3-3EFA69357F3D}" type="parTrans" cxnId="{66DB7571-7A2F-4D75-A8AD-DD45464FC490}">
      <dgm:prSet/>
      <dgm:spPr/>
      <dgm:t>
        <a:bodyPr/>
        <a:lstStyle/>
        <a:p>
          <a:endParaRPr lang="en-US"/>
        </a:p>
      </dgm:t>
    </dgm:pt>
    <dgm:pt modelId="{807F48E8-ED05-4D0C-A478-E0557CB7953D}" type="sibTrans" cxnId="{66DB7571-7A2F-4D75-A8AD-DD45464FC490}">
      <dgm:prSet/>
      <dgm:spPr/>
      <dgm:t>
        <a:bodyPr/>
        <a:lstStyle/>
        <a:p>
          <a:endParaRPr lang="en-US"/>
        </a:p>
      </dgm:t>
    </dgm:pt>
    <dgm:pt modelId="{FABCF5D7-8CCF-47C5-AEB9-3893EB2CE665}">
      <dgm:prSet custT="1"/>
      <dgm:spPr/>
      <dgm:t>
        <a:bodyPr/>
        <a:lstStyle/>
        <a:p>
          <a:r>
            <a:rPr lang="en-US" sz="1600" b="0" i="0" dirty="0"/>
            <a:t>PR </a:t>
          </a:r>
          <a:r>
            <a:rPr lang="en-US" sz="1600" b="0" i="0" dirty="0" err="1"/>
            <a:t>baru</a:t>
          </a:r>
          <a:r>
            <a:rPr lang="en-US" sz="1600" b="0" i="0" dirty="0"/>
            <a:t> </a:t>
          </a:r>
          <a:r>
            <a:rPr lang="en-US" sz="1600" b="0" i="0" dirty="0" err="1"/>
            <a:t>memungkinkan</a:t>
          </a:r>
          <a:r>
            <a:rPr lang="en-US" sz="1600" b="0" i="0" dirty="0"/>
            <a:t> </a:t>
          </a:r>
          <a:r>
            <a:rPr lang="en-US" sz="1600" b="0" i="0" dirty="0" err="1"/>
            <a:t>seseorang</a:t>
          </a:r>
          <a:r>
            <a:rPr lang="en-US" sz="1600" b="0" i="0" dirty="0"/>
            <a:t>/</a:t>
          </a:r>
          <a:r>
            <a:rPr lang="en-US" sz="1600" b="0" i="0" dirty="0" err="1"/>
            <a:t>organisasi</a:t>
          </a:r>
          <a:r>
            <a:rPr lang="en-US" sz="1600" b="0" i="0" dirty="0"/>
            <a:t> </a:t>
          </a:r>
          <a:r>
            <a:rPr lang="en-US" sz="1600" b="0" i="0" dirty="0" err="1"/>
            <a:t>untuk</a:t>
          </a:r>
          <a:r>
            <a:rPr lang="en-US" sz="1600" b="0" i="0" dirty="0"/>
            <a:t> </a:t>
          </a:r>
          <a:r>
            <a:rPr lang="en-US" sz="1600" b="0" i="0" dirty="0" err="1"/>
            <a:t>menjangkau</a:t>
          </a:r>
          <a:r>
            <a:rPr lang="en-US" sz="1600" b="0" i="0" dirty="0"/>
            <a:t> orang lain </a:t>
          </a:r>
          <a:r>
            <a:rPr lang="en-US" sz="1600" b="0" i="0" dirty="0" err="1"/>
            <a:t>secara</a:t>
          </a:r>
          <a:r>
            <a:rPr lang="en-US" sz="1600" b="0" i="0" dirty="0"/>
            <a:t> </a:t>
          </a:r>
          <a:r>
            <a:rPr lang="en-US" sz="1600" b="0" i="0" dirty="0" err="1"/>
            <a:t>langsung</a:t>
          </a:r>
          <a:r>
            <a:rPr lang="en-US" sz="1600" b="0" i="0" dirty="0"/>
            <a:t>.</a:t>
          </a:r>
          <a:endParaRPr lang="en-US" sz="1600" i="0" dirty="0"/>
        </a:p>
      </dgm:t>
    </dgm:pt>
    <dgm:pt modelId="{C546656B-8A00-4E11-91F5-9663DF5A6057}" type="parTrans" cxnId="{D122F909-1919-4719-9CF3-568E3D3C3582}">
      <dgm:prSet/>
      <dgm:spPr/>
      <dgm:t>
        <a:bodyPr/>
        <a:lstStyle/>
        <a:p>
          <a:endParaRPr lang="en-US"/>
        </a:p>
      </dgm:t>
    </dgm:pt>
    <dgm:pt modelId="{5524C3E4-509B-450C-A70C-D2137C3E0C4E}" type="sibTrans" cxnId="{D122F909-1919-4719-9CF3-568E3D3C3582}">
      <dgm:prSet/>
      <dgm:spPr/>
      <dgm:t>
        <a:bodyPr/>
        <a:lstStyle/>
        <a:p>
          <a:endParaRPr lang="en-US"/>
        </a:p>
      </dgm:t>
    </dgm:pt>
    <dgm:pt modelId="{58ECA91C-9766-4413-BE04-1F229CC78892}">
      <dgm:prSet custT="1"/>
      <dgm:spPr/>
      <dgm:t>
        <a:bodyPr/>
        <a:lstStyle/>
        <a:p>
          <a:r>
            <a:rPr lang="en-US" sz="1600" i="0" dirty="0"/>
            <a:t>PR </a:t>
          </a:r>
          <a:r>
            <a:rPr lang="en-US" sz="1600" i="0" dirty="0" err="1"/>
            <a:t>baru</a:t>
          </a:r>
          <a:r>
            <a:rPr lang="en-US" sz="1600" i="0" dirty="0"/>
            <a:t> </a:t>
          </a:r>
          <a:r>
            <a:rPr lang="en-US" sz="1600" i="0" dirty="0" err="1"/>
            <a:t>dapat</a:t>
          </a:r>
          <a:r>
            <a:rPr lang="en-US" sz="1600" i="0" dirty="0"/>
            <a:t> </a:t>
          </a:r>
          <a:r>
            <a:rPr lang="en-US" sz="1600" i="0" dirty="0" err="1"/>
            <a:t>memanfaatkan</a:t>
          </a:r>
          <a:r>
            <a:rPr lang="en-US" sz="1600" i="0" dirty="0"/>
            <a:t> AI </a:t>
          </a:r>
          <a:r>
            <a:rPr lang="en-US" sz="1600" i="0" dirty="0" err="1"/>
            <a:t>dalam</a:t>
          </a:r>
          <a:r>
            <a:rPr lang="en-US" sz="1600" i="0" dirty="0"/>
            <a:t> </a:t>
          </a:r>
          <a:r>
            <a:rPr lang="en-US" sz="1600" i="0" dirty="0" err="1"/>
            <a:t>merencanakan</a:t>
          </a:r>
          <a:r>
            <a:rPr lang="en-US" sz="1600" i="0" dirty="0"/>
            <a:t> </a:t>
          </a:r>
          <a:r>
            <a:rPr lang="en-US" sz="1600" i="0" dirty="0" err="1"/>
            <a:t>strategi</a:t>
          </a:r>
          <a:r>
            <a:rPr lang="en-US" sz="1600" i="0" dirty="0"/>
            <a:t> yang </a:t>
          </a:r>
          <a:r>
            <a:rPr lang="en-US" sz="1600" i="0" dirty="0" err="1"/>
            <a:t>tepat</a:t>
          </a:r>
          <a:r>
            <a:rPr lang="en-US" sz="1600" i="0" dirty="0"/>
            <a:t> </a:t>
          </a:r>
          <a:r>
            <a:rPr lang="en-US" sz="1600" i="0" dirty="0" err="1"/>
            <a:t>untuk</a:t>
          </a:r>
          <a:r>
            <a:rPr lang="en-US" sz="1600" i="0" dirty="0"/>
            <a:t> </a:t>
          </a:r>
          <a:r>
            <a:rPr lang="en-US" sz="1600" i="0" dirty="0" err="1"/>
            <a:t>mencapai</a:t>
          </a:r>
          <a:r>
            <a:rPr lang="en-US" sz="1600" i="0" dirty="0"/>
            <a:t> </a:t>
          </a:r>
          <a:r>
            <a:rPr lang="en-US" sz="1600" i="0" dirty="0" err="1"/>
            <a:t>sasaran</a:t>
          </a:r>
          <a:r>
            <a:rPr lang="en-US" sz="1600" i="0" dirty="0"/>
            <a:t> </a:t>
          </a:r>
          <a:r>
            <a:rPr lang="en-US" sz="1600" i="0" dirty="0" err="1"/>
            <a:t>spesifik</a:t>
          </a:r>
          <a:r>
            <a:rPr lang="en-US" sz="1600" i="0" dirty="0"/>
            <a:t>.</a:t>
          </a:r>
        </a:p>
      </dgm:t>
    </dgm:pt>
    <dgm:pt modelId="{255067D9-6573-4090-8EA2-5B152E142870}" type="parTrans" cxnId="{2999F9B2-E921-43B5-9B5B-2C581D8D496A}">
      <dgm:prSet/>
      <dgm:spPr/>
      <dgm:t>
        <a:bodyPr/>
        <a:lstStyle/>
        <a:p>
          <a:endParaRPr lang="en-US"/>
        </a:p>
      </dgm:t>
    </dgm:pt>
    <dgm:pt modelId="{5B7BEC35-9A8E-48F2-A240-078D1EF90FFF}" type="sibTrans" cxnId="{2999F9B2-E921-43B5-9B5B-2C581D8D496A}">
      <dgm:prSet/>
      <dgm:spPr/>
      <dgm:t>
        <a:bodyPr/>
        <a:lstStyle/>
        <a:p>
          <a:endParaRPr lang="en-US"/>
        </a:p>
      </dgm:t>
    </dgm:pt>
    <dgm:pt modelId="{17EDB674-4D5A-4D85-A5E2-12E4CE8C56E8}" type="pres">
      <dgm:prSet presAssocID="{08F38077-2D58-41BA-8945-853BB2E161B9}" presName="linear" presStyleCnt="0">
        <dgm:presLayoutVars>
          <dgm:animLvl val="lvl"/>
          <dgm:resizeHandles val="exact"/>
        </dgm:presLayoutVars>
      </dgm:prSet>
      <dgm:spPr/>
    </dgm:pt>
    <dgm:pt modelId="{6DA8D341-EBD9-4D6D-B87F-8D9B052B82AD}" type="pres">
      <dgm:prSet presAssocID="{94800CD5-DC1C-491B-A6B5-C758F69655F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2BCFA9F-4C0B-4F25-8EB9-897599C1272F}" type="pres">
      <dgm:prSet presAssocID="{807F48E8-ED05-4D0C-A478-E0557CB7953D}" presName="spacer" presStyleCnt="0"/>
      <dgm:spPr/>
    </dgm:pt>
    <dgm:pt modelId="{5E62DD54-6ABD-4C9E-B7B3-441E25AA9DA0}" type="pres">
      <dgm:prSet presAssocID="{FABCF5D7-8CCF-47C5-AEB9-3893EB2CE66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BB71284-08CD-47D8-8A76-744BA02B2309}" type="pres">
      <dgm:prSet presAssocID="{5524C3E4-509B-450C-A70C-D2137C3E0C4E}" presName="spacer" presStyleCnt="0"/>
      <dgm:spPr/>
    </dgm:pt>
    <dgm:pt modelId="{3FEC0820-7847-4827-9F90-07674500B943}" type="pres">
      <dgm:prSet presAssocID="{58ECA91C-9766-4413-BE04-1F229CC7889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122F909-1919-4719-9CF3-568E3D3C3582}" srcId="{08F38077-2D58-41BA-8945-853BB2E161B9}" destId="{FABCF5D7-8CCF-47C5-AEB9-3893EB2CE665}" srcOrd="1" destOrd="0" parTransId="{C546656B-8A00-4E11-91F5-9663DF5A6057}" sibTransId="{5524C3E4-509B-450C-A70C-D2137C3E0C4E}"/>
    <dgm:cxn modelId="{66DB7571-7A2F-4D75-A8AD-DD45464FC490}" srcId="{08F38077-2D58-41BA-8945-853BB2E161B9}" destId="{94800CD5-DC1C-491B-A6B5-C758F69655F9}" srcOrd="0" destOrd="0" parTransId="{472B8B9C-20B0-4285-ADC3-3EFA69357F3D}" sibTransId="{807F48E8-ED05-4D0C-A478-E0557CB7953D}"/>
    <dgm:cxn modelId="{D14F8D74-2D60-453B-9EA1-843A1FC85635}" type="presOf" srcId="{08F38077-2D58-41BA-8945-853BB2E161B9}" destId="{17EDB674-4D5A-4D85-A5E2-12E4CE8C56E8}" srcOrd="0" destOrd="0" presId="urn:microsoft.com/office/officeart/2005/8/layout/vList2"/>
    <dgm:cxn modelId="{70954079-8991-48C8-B5DC-467CD64248CF}" type="presOf" srcId="{94800CD5-DC1C-491B-A6B5-C758F69655F9}" destId="{6DA8D341-EBD9-4D6D-B87F-8D9B052B82AD}" srcOrd="0" destOrd="0" presId="urn:microsoft.com/office/officeart/2005/8/layout/vList2"/>
    <dgm:cxn modelId="{2999F9B2-E921-43B5-9B5B-2C581D8D496A}" srcId="{08F38077-2D58-41BA-8945-853BB2E161B9}" destId="{58ECA91C-9766-4413-BE04-1F229CC78892}" srcOrd="2" destOrd="0" parTransId="{255067D9-6573-4090-8EA2-5B152E142870}" sibTransId="{5B7BEC35-9A8E-48F2-A240-078D1EF90FFF}"/>
    <dgm:cxn modelId="{1EBE1AE6-CC7E-4D7A-AE5E-F758C5E09F0F}" type="presOf" srcId="{FABCF5D7-8CCF-47C5-AEB9-3893EB2CE665}" destId="{5E62DD54-6ABD-4C9E-B7B3-441E25AA9DA0}" srcOrd="0" destOrd="0" presId="urn:microsoft.com/office/officeart/2005/8/layout/vList2"/>
    <dgm:cxn modelId="{710177E9-44A4-4D1B-96ED-83E55410A5B8}" type="presOf" srcId="{58ECA91C-9766-4413-BE04-1F229CC78892}" destId="{3FEC0820-7847-4827-9F90-07674500B943}" srcOrd="0" destOrd="0" presId="urn:microsoft.com/office/officeart/2005/8/layout/vList2"/>
    <dgm:cxn modelId="{D25464CD-4E22-4E4E-9D3C-2C7859E1B03E}" type="presParOf" srcId="{17EDB674-4D5A-4D85-A5E2-12E4CE8C56E8}" destId="{6DA8D341-EBD9-4D6D-B87F-8D9B052B82AD}" srcOrd="0" destOrd="0" presId="urn:microsoft.com/office/officeart/2005/8/layout/vList2"/>
    <dgm:cxn modelId="{259980D8-1FCD-4FCC-9F2B-C8303932853A}" type="presParOf" srcId="{17EDB674-4D5A-4D85-A5E2-12E4CE8C56E8}" destId="{62BCFA9F-4C0B-4F25-8EB9-897599C1272F}" srcOrd="1" destOrd="0" presId="urn:microsoft.com/office/officeart/2005/8/layout/vList2"/>
    <dgm:cxn modelId="{9EC5D9B6-D8E9-416B-9188-4D4BD369C03B}" type="presParOf" srcId="{17EDB674-4D5A-4D85-A5E2-12E4CE8C56E8}" destId="{5E62DD54-6ABD-4C9E-B7B3-441E25AA9DA0}" srcOrd="2" destOrd="0" presId="urn:microsoft.com/office/officeart/2005/8/layout/vList2"/>
    <dgm:cxn modelId="{3BDE2AAA-50F9-463B-9712-42DC77B56AB0}" type="presParOf" srcId="{17EDB674-4D5A-4D85-A5E2-12E4CE8C56E8}" destId="{7BB71284-08CD-47D8-8A76-744BA02B2309}" srcOrd="3" destOrd="0" presId="urn:microsoft.com/office/officeart/2005/8/layout/vList2"/>
    <dgm:cxn modelId="{E4D4312F-5D14-4FEA-9919-1A3E06EED98B}" type="presParOf" srcId="{17EDB674-4D5A-4D85-A5E2-12E4CE8C56E8}" destId="{3FEC0820-7847-4827-9F90-07674500B94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9373048-3460-4D24-8082-00403CA4E813}" type="doc">
      <dgm:prSet loTypeId="urn:microsoft.com/office/officeart/2005/8/layout/rings+Icon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FD9F08D-BE34-4F3B-A79B-545012B0206C}">
      <dgm:prSet/>
      <dgm:spPr/>
      <dgm:t>
        <a:bodyPr/>
        <a:lstStyle/>
        <a:p>
          <a:r>
            <a:rPr lang="en-US" b="0" i="0" dirty="0"/>
            <a:t>Expert prescriber</a:t>
          </a:r>
          <a:endParaRPr lang="en-US" dirty="0"/>
        </a:p>
      </dgm:t>
    </dgm:pt>
    <dgm:pt modelId="{DEAD62C7-FBDE-4B65-BD1A-918F397BD118}" type="parTrans" cxnId="{B3A0A913-E79A-4E8D-BA83-995AC4397D88}">
      <dgm:prSet/>
      <dgm:spPr/>
      <dgm:t>
        <a:bodyPr/>
        <a:lstStyle/>
        <a:p>
          <a:endParaRPr lang="en-US"/>
        </a:p>
      </dgm:t>
    </dgm:pt>
    <dgm:pt modelId="{2FA0C2D9-1E29-474B-8397-30F509D93FEC}" type="sibTrans" cxnId="{B3A0A913-E79A-4E8D-BA83-995AC4397D88}">
      <dgm:prSet/>
      <dgm:spPr/>
      <dgm:t>
        <a:bodyPr/>
        <a:lstStyle/>
        <a:p>
          <a:endParaRPr lang="en-US"/>
        </a:p>
      </dgm:t>
    </dgm:pt>
    <dgm:pt modelId="{4085D8D3-D0D4-4BD2-ABD6-CD8361067364}">
      <dgm:prSet/>
      <dgm:spPr/>
      <dgm:t>
        <a:bodyPr/>
        <a:lstStyle/>
        <a:p>
          <a:r>
            <a:rPr lang="en-US" b="0" i="0" dirty="0"/>
            <a:t>Problem solving process facilitator</a:t>
          </a:r>
          <a:endParaRPr lang="en-US" dirty="0"/>
        </a:p>
      </dgm:t>
    </dgm:pt>
    <dgm:pt modelId="{168FECF7-FA06-4ED4-A973-7A9BF18B05D2}" type="parTrans" cxnId="{CD43B2BC-BBF4-4720-9E4B-8021350D16BD}">
      <dgm:prSet/>
      <dgm:spPr/>
      <dgm:t>
        <a:bodyPr/>
        <a:lstStyle/>
        <a:p>
          <a:endParaRPr lang="en-US"/>
        </a:p>
      </dgm:t>
    </dgm:pt>
    <dgm:pt modelId="{FC05C63A-08FA-4527-8C51-856BA56D534C}" type="sibTrans" cxnId="{CD43B2BC-BBF4-4720-9E4B-8021350D16BD}">
      <dgm:prSet/>
      <dgm:spPr/>
      <dgm:t>
        <a:bodyPr/>
        <a:lstStyle/>
        <a:p>
          <a:endParaRPr lang="en-US"/>
        </a:p>
      </dgm:t>
    </dgm:pt>
    <dgm:pt modelId="{B15E5E23-1A73-4FFA-8D21-DD8AB66E3FA6}">
      <dgm:prSet/>
      <dgm:spPr/>
      <dgm:t>
        <a:bodyPr/>
        <a:lstStyle/>
        <a:p>
          <a:r>
            <a:rPr lang="en-US" b="0" i="0" dirty="0"/>
            <a:t>Communication technician</a:t>
          </a:r>
          <a:endParaRPr lang="en-US" dirty="0"/>
        </a:p>
      </dgm:t>
    </dgm:pt>
    <dgm:pt modelId="{BF990D40-BF5D-43E6-920A-2BF11B44816A}" type="parTrans" cxnId="{8C6D3968-0A0D-4A57-9A80-3473CC9D364D}">
      <dgm:prSet/>
      <dgm:spPr/>
      <dgm:t>
        <a:bodyPr/>
        <a:lstStyle/>
        <a:p>
          <a:endParaRPr lang="en-US"/>
        </a:p>
      </dgm:t>
    </dgm:pt>
    <dgm:pt modelId="{B862E72A-0277-4DA3-9178-096E613F13C9}" type="sibTrans" cxnId="{8C6D3968-0A0D-4A57-9A80-3473CC9D364D}">
      <dgm:prSet/>
      <dgm:spPr/>
      <dgm:t>
        <a:bodyPr/>
        <a:lstStyle/>
        <a:p>
          <a:endParaRPr lang="en-US"/>
        </a:p>
      </dgm:t>
    </dgm:pt>
    <dgm:pt modelId="{1FEAAC9F-88F1-4E89-9548-C876F722146B}">
      <dgm:prSet/>
      <dgm:spPr/>
      <dgm:t>
        <a:bodyPr/>
        <a:lstStyle/>
        <a:p>
          <a:r>
            <a:rPr lang="en-US" b="0" i="0" dirty="0"/>
            <a:t>Communication facilitator</a:t>
          </a:r>
          <a:endParaRPr lang="en-US" dirty="0"/>
        </a:p>
      </dgm:t>
    </dgm:pt>
    <dgm:pt modelId="{1ED5310F-6B08-49DA-B63F-A629D8F1352D}" type="sibTrans" cxnId="{CF932292-14D0-41B3-A1B6-5585E9460123}">
      <dgm:prSet/>
      <dgm:spPr/>
      <dgm:t>
        <a:bodyPr/>
        <a:lstStyle/>
        <a:p>
          <a:endParaRPr lang="en-US"/>
        </a:p>
      </dgm:t>
    </dgm:pt>
    <dgm:pt modelId="{CBECA93A-9B20-4897-B6F2-3509E8B0106F}" type="parTrans" cxnId="{CF932292-14D0-41B3-A1B6-5585E9460123}">
      <dgm:prSet/>
      <dgm:spPr/>
      <dgm:t>
        <a:bodyPr/>
        <a:lstStyle/>
        <a:p>
          <a:endParaRPr lang="en-US"/>
        </a:p>
      </dgm:t>
    </dgm:pt>
    <dgm:pt modelId="{B887EBDD-325B-4634-8A1C-FD76E52B3256}" type="pres">
      <dgm:prSet presAssocID="{A9373048-3460-4D24-8082-00403CA4E813}" presName="Name0" presStyleCnt="0">
        <dgm:presLayoutVars>
          <dgm:chMax val="7"/>
          <dgm:dir/>
          <dgm:resizeHandles val="exact"/>
        </dgm:presLayoutVars>
      </dgm:prSet>
      <dgm:spPr/>
    </dgm:pt>
    <dgm:pt modelId="{F06E89C4-CD1D-4067-9A77-3F456B9889F0}" type="pres">
      <dgm:prSet presAssocID="{A9373048-3460-4D24-8082-00403CA4E813}" presName="ellipse1" presStyleLbl="vennNode1" presStyleIdx="0" presStyleCnt="4">
        <dgm:presLayoutVars>
          <dgm:bulletEnabled val="1"/>
        </dgm:presLayoutVars>
      </dgm:prSet>
      <dgm:spPr/>
    </dgm:pt>
    <dgm:pt modelId="{61E49CAA-5B91-4878-BDED-98467681E8B3}" type="pres">
      <dgm:prSet presAssocID="{A9373048-3460-4D24-8082-00403CA4E813}" presName="ellipse2" presStyleLbl="vennNode1" presStyleIdx="1" presStyleCnt="4">
        <dgm:presLayoutVars>
          <dgm:bulletEnabled val="1"/>
        </dgm:presLayoutVars>
      </dgm:prSet>
      <dgm:spPr/>
    </dgm:pt>
    <dgm:pt modelId="{77029CC0-219A-4627-86A4-CE5E507B9B68}" type="pres">
      <dgm:prSet presAssocID="{A9373048-3460-4D24-8082-00403CA4E813}" presName="ellipse3" presStyleLbl="vennNode1" presStyleIdx="2" presStyleCnt="4">
        <dgm:presLayoutVars>
          <dgm:bulletEnabled val="1"/>
        </dgm:presLayoutVars>
      </dgm:prSet>
      <dgm:spPr/>
    </dgm:pt>
    <dgm:pt modelId="{2371749A-279C-4CF4-BA6F-3CA3114F302C}" type="pres">
      <dgm:prSet presAssocID="{A9373048-3460-4D24-8082-00403CA4E813}" presName="ellipse4" presStyleLbl="vennNode1" presStyleIdx="3" presStyleCnt="4">
        <dgm:presLayoutVars>
          <dgm:bulletEnabled val="1"/>
        </dgm:presLayoutVars>
      </dgm:prSet>
      <dgm:spPr/>
    </dgm:pt>
  </dgm:ptLst>
  <dgm:cxnLst>
    <dgm:cxn modelId="{B3A0A913-E79A-4E8D-BA83-995AC4397D88}" srcId="{A9373048-3460-4D24-8082-00403CA4E813}" destId="{FFD9F08D-BE34-4F3B-A79B-545012B0206C}" srcOrd="0" destOrd="0" parTransId="{DEAD62C7-FBDE-4B65-BD1A-918F397BD118}" sibTransId="{2FA0C2D9-1E29-474B-8397-30F509D93FEC}"/>
    <dgm:cxn modelId="{4CE30A5D-1716-4A3B-847E-C15E4F6C3F9F}" type="presOf" srcId="{FFD9F08D-BE34-4F3B-A79B-545012B0206C}" destId="{F06E89C4-CD1D-4067-9A77-3F456B9889F0}" srcOrd="0" destOrd="0" presId="urn:microsoft.com/office/officeart/2005/8/layout/rings+Icon"/>
    <dgm:cxn modelId="{8C6D3968-0A0D-4A57-9A80-3473CC9D364D}" srcId="{A9373048-3460-4D24-8082-00403CA4E813}" destId="{B15E5E23-1A73-4FFA-8D21-DD8AB66E3FA6}" srcOrd="3" destOrd="0" parTransId="{BF990D40-BF5D-43E6-920A-2BF11B44816A}" sibTransId="{B862E72A-0277-4DA3-9178-096E613F13C9}"/>
    <dgm:cxn modelId="{21E5554D-A711-4EFC-8B88-3E9775FE4368}" type="presOf" srcId="{A9373048-3460-4D24-8082-00403CA4E813}" destId="{B887EBDD-325B-4634-8A1C-FD76E52B3256}" srcOrd="0" destOrd="0" presId="urn:microsoft.com/office/officeart/2005/8/layout/rings+Icon"/>
    <dgm:cxn modelId="{D99E0775-218B-4A34-864A-427DBA4281DC}" type="presOf" srcId="{4085D8D3-D0D4-4BD2-ABD6-CD8361067364}" destId="{77029CC0-219A-4627-86A4-CE5E507B9B68}" srcOrd="0" destOrd="0" presId="urn:microsoft.com/office/officeart/2005/8/layout/rings+Icon"/>
    <dgm:cxn modelId="{CF932292-14D0-41B3-A1B6-5585E9460123}" srcId="{A9373048-3460-4D24-8082-00403CA4E813}" destId="{1FEAAC9F-88F1-4E89-9548-C876F722146B}" srcOrd="1" destOrd="0" parTransId="{CBECA93A-9B20-4897-B6F2-3509E8B0106F}" sibTransId="{1ED5310F-6B08-49DA-B63F-A629D8F1352D}"/>
    <dgm:cxn modelId="{9C816DAC-674E-4E6E-8497-A9A47CF12C31}" type="presOf" srcId="{B15E5E23-1A73-4FFA-8D21-DD8AB66E3FA6}" destId="{2371749A-279C-4CF4-BA6F-3CA3114F302C}" srcOrd="0" destOrd="0" presId="urn:microsoft.com/office/officeart/2005/8/layout/rings+Icon"/>
    <dgm:cxn modelId="{CD43B2BC-BBF4-4720-9E4B-8021350D16BD}" srcId="{A9373048-3460-4D24-8082-00403CA4E813}" destId="{4085D8D3-D0D4-4BD2-ABD6-CD8361067364}" srcOrd="2" destOrd="0" parTransId="{168FECF7-FA06-4ED4-A973-7A9BF18B05D2}" sibTransId="{FC05C63A-08FA-4527-8C51-856BA56D534C}"/>
    <dgm:cxn modelId="{14A9BFDC-8022-4F96-9D39-39439E00F2C6}" type="presOf" srcId="{1FEAAC9F-88F1-4E89-9548-C876F722146B}" destId="{61E49CAA-5B91-4878-BDED-98467681E8B3}" srcOrd="0" destOrd="0" presId="urn:microsoft.com/office/officeart/2005/8/layout/rings+Icon"/>
    <dgm:cxn modelId="{C0621BEC-3C67-4072-A09D-102FF1D15EA7}" type="presParOf" srcId="{B887EBDD-325B-4634-8A1C-FD76E52B3256}" destId="{F06E89C4-CD1D-4067-9A77-3F456B9889F0}" srcOrd="0" destOrd="0" presId="urn:microsoft.com/office/officeart/2005/8/layout/rings+Icon"/>
    <dgm:cxn modelId="{C99C3A63-3CF5-4E0D-88D3-748203BD685D}" type="presParOf" srcId="{B887EBDD-325B-4634-8A1C-FD76E52B3256}" destId="{61E49CAA-5B91-4878-BDED-98467681E8B3}" srcOrd="1" destOrd="0" presId="urn:microsoft.com/office/officeart/2005/8/layout/rings+Icon"/>
    <dgm:cxn modelId="{0EAFFD3E-426E-403D-AE55-840900D22F44}" type="presParOf" srcId="{B887EBDD-325B-4634-8A1C-FD76E52B3256}" destId="{77029CC0-219A-4627-86A4-CE5E507B9B68}" srcOrd="2" destOrd="0" presId="urn:microsoft.com/office/officeart/2005/8/layout/rings+Icon"/>
    <dgm:cxn modelId="{134897F2-3AB7-43E8-94A4-F99F67759F25}" type="presParOf" srcId="{B887EBDD-325B-4634-8A1C-FD76E52B3256}" destId="{2371749A-279C-4CF4-BA6F-3CA3114F302C}" srcOrd="3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CBA759E-A3F9-48F2-B5A5-85B8F9A91ECE}" type="doc">
      <dgm:prSet loTypeId="urn:microsoft.com/office/officeart/2005/8/layout/radial5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851D857A-E84E-47DB-9FE7-7EB6635E5619}">
      <dgm:prSet phldrT="[Text]"/>
      <dgm:spPr/>
      <dgm:t>
        <a:bodyPr/>
        <a:lstStyle/>
        <a:p>
          <a:r>
            <a:rPr lang="en-US" dirty="0"/>
            <a:t>PR 2.0, 3.0, 4.0</a:t>
          </a:r>
        </a:p>
      </dgm:t>
    </dgm:pt>
    <dgm:pt modelId="{3FD72E8C-587D-4B88-8E51-43BE76629F88}" type="parTrans" cxnId="{6F06BF31-A6BB-4B25-ACC2-A268A02209F8}">
      <dgm:prSet/>
      <dgm:spPr/>
      <dgm:t>
        <a:bodyPr/>
        <a:lstStyle/>
        <a:p>
          <a:endParaRPr lang="en-US"/>
        </a:p>
      </dgm:t>
    </dgm:pt>
    <dgm:pt modelId="{568D6326-8CE1-453F-9311-F25BB20428EA}" type="sibTrans" cxnId="{6F06BF31-A6BB-4B25-ACC2-A268A02209F8}">
      <dgm:prSet/>
      <dgm:spPr/>
      <dgm:t>
        <a:bodyPr/>
        <a:lstStyle/>
        <a:p>
          <a:endParaRPr lang="en-US"/>
        </a:p>
      </dgm:t>
    </dgm:pt>
    <dgm:pt modelId="{960B84A7-A44E-4D6D-A2B4-9D24A0563926}">
      <dgm:prSet phldrT="[Text]"/>
      <dgm:spPr/>
      <dgm:t>
        <a:bodyPr/>
        <a:lstStyle/>
        <a:p>
          <a:r>
            <a:rPr lang="en-US" dirty="0" err="1"/>
            <a:t>Pemerintah</a:t>
          </a:r>
          <a:endParaRPr lang="en-US" dirty="0"/>
        </a:p>
      </dgm:t>
    </dgm:pt>
    <dgm:pt modelId="{48F639D9-20A8-4BD9-91E4-244D9F98D997}" type="parTrans" cxnId="{A551FAE2-DBEB-47E3-B403-56A7946F20D1}">
      <dgm:prSet/>
      <dgm:spPr/>
      <dgm:t>
        <a:bodyPr/>
        <a:lstStyle/>
        <a:p>
          <a:endParaRPr lang="en-US"/>
        </a:p>
      </dgm:t>
    </dgm:pt>
    <dgm:pt modelId="{E27810B6-F62E-4F9B-BE7A-AC2606C87D22}" type="sibTrans" cxnId="{A551FAE2-DBEB-47E3-B403-56A7946F20D1}">
      <dgm:prSet/>
      <dgm:spPr/>
      <dgm:t>
        <a:bodyPr/>
        <a:lstStyle/>
        <a:p>
          <a:endParaRPr lang="en-US"/>
        </a:p>
      </dgm:t>
    </dgm:pt>
    <dgm:pt modelId="{83B8C142-ECC1-40BC-85A4-E9F5B08E4A28}">
      <dgm:prSet phldrT="[Text]"/>
      <dgm:spPr/>
      <dgm:t>
        <a:bodyPr/>
        <a:lstStyle/>
        <a:p>
          <a:r>
            <a:rPr lang="en-US" dirty="0"/>
            <a:t>Netizen</a:t>
          </a:r>
        </a:p>
      </dgm:t>
    </dgm:pt>
    <dgm:pt modelId="{55C9AA31-B4DA-40E2-B631-A98741EBC49D}" type="parTrans" cxnId="{29B293C8-6617-400C-AD2A-979C908D2C15}">
      <dgm:prSet/>
      <dgm:spPr/>
      <dgm:t>
        <a:bodyPr/>
        <a:lstStyle/>
        <a:p>
          <a:endParaRPr lang="en-US"/>
        </a:p>
      </dgm:t>
    </dgm:pt>
    <dgm:pt modelId="{CBF7FD1B-DDF6-4800-8D29-03F4260D1E2A}" type="sibTrans" cxnId="{29B293C8-6617-400C-AD2A-979C908D2C15}">
      <dgm:prSet/>
      <dgm:spPr/>
      <dgm:t>
        <a:bodyPr/>
        <a:lstStyle/>
        <a:p>
          <a:endParaRPr lang="en-US"/>
        </a:p>
      </dgm:t>
    </dgm:pt>
    <dgm:pt modelId="{E145C6BC-80F1-4CCF-9C10-FA67C5ADC1FA}">
      <dgm:prSet phldrT="[Text]"/>
      <dgm:spPr/>
      <dgm:t>
        <a:bodyPr/>
        <a:lstStyle/>
        <a:p>
          <a:r>
            <a:rPr lang="en-US"/>
            <a:t>Konsumen</a:t>
          </a:r>
          <a:endParaRPr lang="en-US" dirty="0"/>
        </a:p>
      </dgm:t>
    </dgm:pt>
    <dgm:pt modelId="{A72498BF-3AE3-43CD-A639-A49E1308CB97}" type="sibTrans" cxnId="{41C0C97A-2A15-458A-B72E-83D385B4182F}">
      <dgm:prSet/>
      <dgm:spPr/>
      <dgm:t>
        <a:bodyPr/>
        <a:lstStyle/>
        <a:p>
          <a:endParaRPr lang="en-US"/>
        </a:p>
      </dgm:t>
    </dgm:pt>
    <dgm:pt modelId="{9CDAC664-DFF8-4E6F-908A-4AD744EE160F}" type="parTrans" cxnId="{41C0C97A-2A15-458A-B72E-83D385B4182F}">
      <dgm:prSet/>
      <dgm:spPr/>
      <dgm:t>
        <a:bodyPr/>
        <a:lstStyle/>
        <a:p>
          <a:endParaRPr lang="en-US"/>
        </a:p>
      </dgm:t>
    </dgm:pt>
    <dgm:pt modelId="{039EFC25-56CB-449A-9D1C-5020086A7F78}">
      <dgm:prSet phldrT="[Text]"/>
      <dgm:spPr/>
      <dgm:t>
        <a:bodyPr/>
        <a:lstStyle/>
        <a:p>
          <a:r>
            <a:rPr lang="en-US" dirty="0" err="1"/>
            <a:t>Organisasi</a:t>
          </a:r>
          <a:r>
            <a:rPr lang="en-US" dirty="0"/>
            <a:t> lain profit/ non</a:t>
          </a:r>
        </a:p>
      </dgm:t>
    </dgm:pt>
    <dgm:pt modelId="{F569A376-6744-4762-A85D-6DDDF87D51E5}" type="parTrans" cxnId="{BEA16646-33C2-4060-85E8-DB5D86C1A26B}">
      <dgm:prSet/>
      <dgm:spPr/>
      <dgm:t>
        <a:bodyPr/>
        <a:lstStyle/>
        <a:p>
          <a:endParaRPr lang="en-US"/>
        </a:p>
      </dgm:t>
    </dgm:pt>
    <dgm:pt modelId="{1319EE29-6AC0-4DE3-966F-1CA8EBD4A28C}" type="sibTrans" cxnId="{BEA16646-33C2-4060-85E8-DB5D86C1A26B}">
      <dgm:prSet/>
      <dgm:spPr/>
      <dgm:t>
        <a:bodyPr/>
        <a:lstStyle/>
        <a:p>
          <a:endParaRPr lang="en-US"/>
        </a:p>
      </dgm:t>
    </dgm:pt>
    <dgm:pt modelId="{01062C6B-2A81-444F-A432-D66B635DC823}" type="pres">
      <dgm:prSet presAssocID="{9CBA759E-A3F9-48F2-B5A5-85B8F9A91EC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35B32C8-062B-4E65-B146-871B45ABBB13}" type="pres">
      <dgm:prSet presAssocID="{851D857A-E84E-47DB-9FE7-7EB6635E5619}" presName="centerShape" presStyleLbl="node0" presStyleIdx="0" presStyleCnt="1"/>
      <dgm:spPr/>
    </dgm:pt>
    <dgm:pt modelId="{BA99BFF7-6BDE-47D8-8554-0274565D7E9B}" type="pres">
      <dgm:prSet presAssocID="{48F639D9-20A8-4BD9-91E4-244D9F98D997}" presName="parTrans" presStyleLbl="sibTrans2D1" presStyleIdx="0" presStyleCnt="4"/>
      <dgm:spPr/>
    </dgm:pt>
    <dgm:pt modelId="{3CAA473D-537C-4635-AEAA-5BEE07EB3763}" type="pres">
      <dgm:prSet presAssocID="{48F639D9-20A8-4BD9-91E4-244D9F98D997}" presName="connectorText" presStyleLbl="sibTrans2D1" presStyleIdx="0" presStyleCnt="4"/>
      <dgm:spPr/>
    </dgm:pt>
    <dgm:pt modelId="{93C3C28D-8194-48D6-97FB-EE0A09C9D3AE}" type="pres">
      <dgm:prSet presAssocID="{960B84A7-A44E-4D6D-A2B4-9D24A0563926}" presName="node" presStyleLbl="node1" presStyleIdx="0" presStyleCnt="4">
        <dgm:presLayoutVars>
          <dgm:bulletEnabled val="1"/>
        </dgm:presLayoutVars>
      </dgm:prSet>
      <dgm:spPr/>
    </dgm:pt>
    <dgm:pt modelId="{9E08531E-A27F-4EE6-A39A-9CACD3ED9DB7}" type="pres">
      <dgm:prSet presAssocID="{F569A376-6744-4762-A85D-6DDDF87D51E5}" presName="parTrans" presStyleLbl="sibTrans2D1" presStyleIdx="1" presStyleCnt="4"/>
      <dgm:spPr/>
    </dgm:pt>
    <dgm:pt modelId="{5CC3C8C7-52FE-4FF5-8453-32F0D72BBAD7}" type="pres">
      <dgm:prSet presAssocID="{F569A376-6744-4762-A85D-6DDDF87D51E5}" presName="connectorText" presStyleLbl="sibTrans2D1" presStyleIdx="1" presStyleCnt="4"/>
      <dgm:spPr/>
    </dgm:pt>
    <dgm:pt modelId="{3D18F802-EF86-40D2-AB5C-6C7444F6335C}" type="pres">
      <dgm:prSet presAssocID="{039EFC25-56CB-449A-9D1C-5020086A7F78}" presName="node" presStyleLbl="node1" presStyleIdx="1" presStyleCnt="4">
        <dgm:presLayoutVars>
          <dgm:bulletEnabled val="1"/>
        </dgm:presLayoutVars>
      </dgm:prSet>
      <dgm:spPr/>
    </dgm:pt>
    <dgm:pt modelId="{2FADCA7F-5912-4628-A15A-F6D771613C7B}" type="pres">
      <dgm:prSet presAssocID="{9CDAC664-DFF8-4E6F-908A-4AD744EE160F}" presName="parTrans" presStyleLbl="sibTrans2D1" presStyleIdx="2" presStyleCnt="4"/>
      <dgm:spPr/>
    </dgm:pt>
    <dgm:pt modelId="{616C4D43-70C1-4C7A-A6CE-5355D3D26244}" type="pres">
      <dgm:prSet presAssocID="{9CDAC664-DFF8-4E6F-908A-4AD744EE160F}" presName="connectorText" presStyleLbl="sibTrans2D1" presStyleIdx="2" presStyleCnt="4"/>
      <dgm:spPr/>
    </dgm:pt>
    <dgm:pt modelId="{538AFDD1-BFA8-4498-9BED-1AF827C89681}" type="pres">
      <dgm:prSet presAssocID="{E145C6BC-80F1-4CCF-9C10-FA67C5ADC1FA}" presName="node" presStyleLbl="node1" presStyleIdx="2" presStyleCnt="4">
        <dgm:presLayoutVars>
          <dgm:bulletEnabled val="1"/>
        </dgm:presLayoutVars>
      </dgm:prSet>
      <dgm:spPr/>
    </dgm:pt>
    <dgm:pt modelId="{F1AC9060-CE80-4C79-9B04-E8535297ABAF}" type="pres">
      <dgm:prSet presAssocID="{55C9AA31-B4DA-40E2-B631-A98741EBC49D}" presName="parTrans" presStyleLbl="sibTrans2D1" presStyleIdx="3" presStyleCnt="4"/>
      <dgm:spPr/>
    </dgm:pt>
    <dgm:pt modelId="{3C32E03A-F9E1-4517-AB8B-A15CB5E9DE79}" type="pres">
      <dgm:prSet presAssocID="{55C9AA31-B4DA-40E2-B631-A98741EBC49D}" presName="connectorText" presStyleLbl="sibTrans2D1" presStyleIdx="3" presStyleCnt="4"/>
      <dgm:spPr/>
    </dgm:pt>
    <dgm:pt modelId="{C204AE65-31D8-44D3-B9FC-A1FD0525AA92}" type="pres">
      <dgm:prSet presAssocID="{83B8C142-ECC1-40BC-85A4-E9F5B08E4A28}" presName="node" presStyleLbl="node1" presStyleIdx="3" presStyleCnt="4">
        <dgm:presLayoutVars>
          <dgm:bulletEnabled val="1"/>
        </dgm:presLayoutVars>
      </dgm:prSet>
      <dgm:spPr/>
    </dgm:pt>
  </dgm:ptLst>
  <dgm:cxnLst>
    <dgm:cxn modelId="{A982BE03-81B2-42FD-B898-7A731A4E5B74}" type="presOf" srcId="{039EFC25-56CB-449A-9D1C-5020086A7F78}" destId="{3D18F802-EF86-40D2-AB5C-6C7444F6335C}" srcOrd="0" destOrd="0" presId="urn:microsoft.com/office/officeart/2005/8/layout/radial5"/>
    <dgm:cxn modelId="{C6FBD714-6524-49C2-93C0-44869E6B7A7A}" type="presOf" srcId="{48F639D9-20A8-4BD9-91E4-244D9F98D997}" destId="{BA99BFF7-6BDE-47D8-8554-0274565D7E9B}" srcOrd="0" destOrd="0" presId="urn:microsoft.com/office/officeart/2005/8/layout/radial5"/>
    <dgm:cxn modelId="{01F9C91B-659E-47BA-9972-26E605E2369D}" type="presOf" srcId="{9CBA759E-A3F9-48F2-B5A5-85B8F9A91ECE}" destId="{01062C6B-2A81-444F-A432-D66B635DC823}" srcOrd="0" destOrd="0" presId="urn:microsoft.com/office/officeart/2005/8/layout/radial5"/>
    <dgm:cxn modelId="{95FE731F-C555-486C-8FE2-BC008E4B050B}" type="presOf" srcId="{55C9AA31-B4DA-40E2-B631-A98741EBC49D}" destId="{F1AC9060-CE80-4C79-9B04-E8535297ABAF}" srcOrd="0" destOrd="0" presId="urn:microsoft.com/office/officeart/2005/8/layout/radial5"/>
    <dgm:cxn modelId="{DCA4FF21-D579-496D-B706-DA874609199B}" type="presOf" srcId="{55C9AA31-B4DA-40E2-B631-A98741EBC49D}" destId="{3C32E03A-F9E1-4517-AB8B-A15CB5E9DE79}" srcOrd="1" destOrd="0" presId="urn:microsoft.com/office/officeart/2005/8/layout/radial5"/>
    <dgm:cxn modelId="{6F06BF31-A6BB-4B25-ACC2-A268A02209F8}" srcId="{9CBA759E-A3F9-48F2-B5A5-85B8F9A91ECE}" destId="{851D857A-E84E-47DB-9FE7-7EB6635E5619}" srcOrd="0" destOrd="0" parTransId="{3FD72E8C-587D-4B88-8E51-43BE76629F88}" sibTransId="{568D6326-8CE1-453F-9311-F25BB20428EA}"/>
    <dgm:cxn modelId="{577D0E35-27DF-43AF-A030-DECC3DF10F46}" type="presOf" srcId="{F569A376-6744-4762-A85D-6DDDF87D51E5}" destId="{5CC3C8C7-52FE-4FF5-8453-32F0D72BBAD7}" srcOrd="1" destOrd="0" presId="urn:microsoft.com/office/officeart/2005/8/layout/radial5"/>
    <dgm:cxn modelId="{BEA16646-33C2-4060-85E8-DB5D86C1A26B}" srcId="{851D857A-E84E-47DB-9FE7-7EB6635E5619}" destId="{039EFC25-56CB-449A-9D1C-5020086A7F78}" srcOrd="1" destOrd="0" parTransId="{F569A376-6744-4762-A85D-6DDDF87D51E5}" sibTransId="{1319EE29-6AC0-4DE3-966F-1CA8EBD4A28C}"/>
    <dgm:cxn modelId="{64CFB957-412F-4CA0-BD36-A30E46F6CE61}" type="presOf" srcId="{F569A376-6744-4762-A85D-6DDDF87D51E5}" destId="{9E08531E-A27F-4EE6-A39A-9CACD3ED9DB7}" srcOrd="0" destOrd="0" presId="urn:microsoft.com/office/officeart/2005/8/layout/radial5"/>
    <dgm:cxn modelId="{91A07259-B03F-49BF-95E8-64FEF0447A49}" type="presOf" srcId="{48F639D9-20A8-4BD9-91E4-244D9F98D997}" destId="{3CAA473D-537C-4635-AEAA-5BEE07EB3763}" srcOrd="1" destOrd="0" presId="urn:microsoft.com/office/officeart/2005/8/layout/radial5"/>
    <dgm:cxn modelId="{41C0C97A-2A15-458A-B72E-83D385B4182F}" srcId="{851D857A-E84E-47DB-9FE7-7EB6635E5619}" destId="{E145C6BC-80F1-4CCF-9C10-FA67C5ADC1FA}" srcOrd="2" destOrd="0" parTransId="{9CDAC664-DFF8-4E6F-908A-4AD744EE160F}" sibTransId="{A72498BF-3AE3-43CD-A639-A49E1308CB97}"/>
    <dgm:cxn modelId="{027ECD86-874B-4325-BBD5-FB67A36E3671}" type="presOf" srcId="{960B84A7-A44E-4D6D-A2B4-9D24A0563926}" destId="{93C3C28D-8194-48D6-97FB-EE0A09C9D3AE}" srcOrd="0" destOrd="0" presId="urn:microsoft.com/office/officeart/2005/8/layout/radial5"/>
    <dgm:cxn modelId="{83596A8F-ACD2-4C49-9851-7244762D8210}" type="presOf" srcId="{9CDAC664-DFF8-4E6F-908A-4AD744EE160F}" destId="{616C4D43-70C1-4C7A-A6CE-5355D3D26244}" srcOrd="1" destOrd="0" presId="urn:microsoft.com/office/officeart/2005/8/layout/radial5"/>
    <dgm:cxn modelId="{1B5BBFBC-6D73-4405-AD41-80AD34B5561A}" type="presOf" srcId="{851D857A-E84E-47DB-9FE7-7EB6635E5619}" destId="{B35B32C8-062B-4E65-B146-871B45ABBB13}" srcOrd="0" destOrd="0" presId="urn:microsoft.com/office/officeart/2005/8/layout/radial5"/>
    <dgm:cxn modelId="{29B293C8-6617-400C-AD2A-979C908D2C15}" srcId="{851D857A-E84E-47DB-9FE7-7EB6635E5619}" destId="{83B8C142-ECC1-40BC-85A4-E9F5B08E4A28}" srcOrd="3" destOrd="0" parTransId="{55C9AA31-B4DA-40E2-B631-A98741EBC49D}" sibTransId="{CBF7FD1B-DDF6-4800-8D29-03F4260D1E2A}"/>
    <dgm:cxn modelId="{997556CF-D2AC-4EF5-8AC5-A5105CF2114A}" type="presOf" srcId="{9CDAC664-DFF8-4E6F-908A-4AD744EE160F}" destId="{2FADCA7F-5912-4628-A15A-F6D771613C7B}" srcOrd="0" destOrd="0" presId="urn:microsoft.com/office/officeart/2005/8/layout/radial5"/>
    <dgm:cxn modelId="{A551FAE2-DBEB-47E3-B403-56A7946F20D1}" srcId="{851D857A-E84E-47DB-9FE7-7EB6635E5619}" destId="{960B84A7-A44E-4D6D-A2B4-9D24A0563926}" srcOrd="0" destOrd="0" parTransId="{48F639D9-20A8-4BD9-91E4-244D9F98D997}" sibTransId="{E27810B6-F62E-4F9B-BE7A-AC2606C87D22}"/>
    <dgm:cxn modelId="{94B0E9E4-6C08-471E-821E-787D2993C4CD}" type="presOf" srcId="{E145C6BC-80F1-4CCF-9C10-FA67C5ADC1FA}" destId="{538AFDD1-BFA8-4498-9BED-1AF827C89681}" srcOrd="0" destOrd="0" presId="urn:microsoft.com/office/officeart/2005/8/layout/radial5"/>
    <dgm:cxn modelId="{DC1B5AEF-28B9-4D46-8837-8DAE52BB4668}" type="presOf" srcId="{83B8C142-ECC1-40BC-85A4-E9F5B08E4A28}" destId="{C204AE65-31D8-44D3-B9FC-A1FD0525AA92}" srcOrd="0" destOrd="0" presId="urn:microsoft.com/office/officeart/2005/8/layout/radial5"/>
    <dgm:cxn modelId="{CBC65CD9-83BA-4F04-82B2-FBDBA7A5F344}" type="presParOf" srcId="{01062C6B-2A81-444F-A432-D66B635DC823}" destId="{B35B32C8-062B-4E65-B146-871B45ABBB13}" srcOrd="0" destOrd="0" presId="urn:microsoft.com/office/officeart/2005/8/layout/radial5"/>
    <dgm:cxn modelId="{A41E5CAD-44F2-4142-94FD-74932FAC83C7}" type="presParOf" srcId="{01062C6B-2A81-444F-A432-D66B635DC823}" destId="{BA99BFF7-6BDE-47D8-8554-0274565D7E9B}" srcOrd="1" destOrd="0" presId="urn:microsoft.com/office/officeart/2005/8/layout/radial5"/>
    <dgm:cxn modelId="{9FE1D47F-74E9-4FC7-89AB-8B49B18C01D9}" type="presParOf" srcId="{BA99BFF7-6BDE-47D8-8554-0274565D7E9B}" destId="{3CAA473D-537C-4635-AEAA-5BEE07EB3763}" srcOrd="0" destOrd="0" presId="urn:microsoft.com/office/officeart/2005/8/layout/radial5"/>
    <dgm:cxn modelId="{4CDCABB5-B087-4E29-AD1C-C3A854C0F478}" type="presParOf" srcId="{01062C6B-2A81-444F-A432-D66B635DC823}" destId="{93C3C28D-8194-48D6-97FB-EE0A09C9D3AE}" srcOrd="2" destOrd="0" presId="urn:microsoft.com/office/officeart/2005/8/layout/radial5"/>
    <dgm:cxn modelId="{3136389C-4FB0-4067-AB42-97E45AA8EB5E}" type="presParOf" srcId="{01062C6B-2A81-444F-A432-D66B635DC823}" destId="{9E08531E-A27F-4EE6-A39A-9CACD3ED9DB7}" srcOrd="3" destOrd="0" presId="urn:microsoft.com/office/officeart/2005/8/layout/radial5"/>
    <dgm:cxn modelId="{A93C0A97-BA70-48F2-A9A8-A32FF79A257B}" type="presParOf" srcId="{9E08531E-A27F-4EE6-A39A-9CACD3ED9DB7}" destId="{5CC3C8C7-52FE-4FF5-8453-32F0D72BBAD7}" srcOrd="0" destOrd="0" presId="urn:microsoft.com/office/officeart/2005/8/layout/radial5"/>
    <dgm:cxn modelId="{40CA571C-331B-495E-A236-F11744351161}" type="presParOf" srcId="{01062C6B-2A81-444F-A432-D66B635DC823}" destId="{3D18F802-EF86-40D2-AB5C-6C7444F6335C}" srcOrd="4" destOrd="0" presId="urn:microsoft.com/office/officeart/2005/8/layout/radial5"/>
    <dgm:cxn modelId="{1F881DB0-C199-4EC7-9B0A-327BA5634B3F}" type="presParOf" srcId="{01062C6B-2A81-444F-A432-D66B635DC823}" destId="{2FADCA7F-5912-4628-A15A-F6D771613C7B}" srcOrd="5" destOrd="0" presId="urn:microsoft.com/office/officeart/2005/8/layout/radial5"/>
    <dgm:cxn modelId="{94300908-4A12-45D8-913D-98E51DDEF498}" type="presParOf" srcId="{2FADCA7F-5912-4628-A15A-F6D771613C7B}" destId="{616C4D43-70C1-4C7A-A6CE-5355D3D26244}" srcOrd="0" destOrd="0" presId="urn:microsoft.com/office/officeart/2005/8/layout/radial5"/>
    <dgm:cxn modelId="{3274DC84-B417-4E8D-910C-20FCDA169F63}" type="presParOf" srcId="{01062C6B-2A81-444F-A432-D66B635DC823}" destId="{538AFDD1-BFA8-4498-9BED-1AF827C89681}" srcOrd="6" destOrd="0" presId="urn:microsoft.com/office/officeart/2005/8/layout/radial5"/>
    <dgm:cxn modelId="{9C5D1B56-05BC-4099-87FB-472255EFA7E3}" type="presParOf" srcId="{01062C6B-2A81-444F-A432-D66B635DC823}" destId="{F1AC9060-CE80-4C79-9B04-E8535297ABAF}" srcOrd="7" destOrd="0" presId="urn:microsoft.com/office/officeart/2005/8/layout/radial5"/>
    <dgm:cxn modelId="{18FEA7C8-DE2C-41EF-876C-1817A1C0892C}" type="presParOf" srcId="{F1AC9060-CE80-4C79-9B04-E8535297ABAF}" destId="{3C32E03A-F9E1-4517-AB8B-A15CB5E9DE79}" srcOrd="0" destOrd="0" presId="urn:microsoft.com/office/officeart/2005/8/layout/radial5"/>
    <dgm:cxn modelId="{8315C873-EC21-47AA-8484-D7EEA7DEF96E}" type="presParOf" srcId="{01062C6B-2A81-444F-A432-D66B635DC823}" destId="{C204AE65-31D8-44D3-B9FC-A1FD0525AA9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A62E3-DB57-4392-89FF-33EAF1FC6B1B}">
      <dsp:nvSpPr>
        <dsp:cNvPr id="0" name=""/>
        <dsp:cNvSpPr/>
      </dsp:nvSpPr>
      <dsp:spPr>
        <a:xfrm>
          <a:off x="-3122860" y="-480704"/>
          <a:ext cx="3724809" cy="3724809"/>
        </a:xfrm>
        <a:prstGeom prst="blockArc">
          <a:avLst>
            <a:gd name="adj1" fmla="val 18900000"/>
            <a:gd name="adj2" fmla="val 2700000"/>
            <a:gd name="adj3" fmla="val 58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709522-847B-412B-8539-C1D7D77684DF}">
      <dsp:nvSpPr>
        <dsp:cNvPr id="0" name=""/>
        <dsp:cNvSpPr/>
      </dsp:nvSpPr>
      <dsp:spPr>
        <a:xfrm>
          <a:off x="387049" y="276340"/>
          <a:ext cx="5849858" cy="5526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690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 err="1"/>
            <a:t>Hubungan</a:t>
          </a:r>
          <a:r>
            <a:rPr lang="en-US" sz="1700" b="0" i="0" kern="1200" dirty="0"/>
            <a:t> Masyarakat </a:t>
          </a:r>
          <a:r>
            <a:rPr lang="en-US" sz="1700" b="0" i="0" kern="1200" dirty="0" err="1"/>
            <a:t>memanfaatkan</a:t>
          </a:r>
          <a:r>
            <a:rPr lang="en-US" sz="1700" b="0" i="0" kern="1200" dirty="0"/>
            <a:t> medium internet</a:t>
          </a:r>
          <a:endParaRPr lang="en-US" sz="1700" kern="1200" dirty="0"/>
        </a:p>
      </dsp:txBody>
      <dsp:txXfrm>
        <a:off x="387049" y="276340"/>
        <a:ext cx="5849858" cy="552680"/>
      </dsp:txXfrm>
    </dsp:sp>
    <dsp:sp modelId="{5785ABFC-8756-4D22-AE26-C17D71796BF5}">
      <dsp:nvSpPr>
        <dsp:cNvPr id="0" name=""/>
        <dsp:cNvSpPr/>
      </dsp:nvSpPr>
      <dsp:spPr>
        <a:xfrm>
          <a:off x="41624" y="207255"/>
          <a:ext cx="690849" cy="6908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EDFC66-596E-41D3-818E-37F27AEE2759}">
      <dsp:nvSpPr>
        <dsp:cNvPr id="0" name=""/>
        <dsp:cNvSpPr/>
      </dsp:nvSpPr>
      <dsp:spPr>
        <a:xfrm>
          <a:off x="587949" y="1105359"/>
          <a:ext cx="5648958" cy="5526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690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 err="1"/>
            <a:t>Peran</a:t>
          </a:r>
          <a:r>
            <a:rPr lang="en-US" sz="1700" b="0" i="0" kern="1200" dirty="0"/>
            <a:t> </a:t>
          </a:r>
          <a:r>
            <a:rPr lang="en-US" sz="1700" b="0" i="0" kern="1200" dirty="0" err="1"/>
            <a:t>Humas</a:t>
          </a:r>
          <a:r>
            <a:rPr lang="en-US" sz="1700" b="0" i="0" kern="1200" dirty="0"/>
            <a:t> Online </a:t>
          </a:r>
          <a:endParaRPr lang="en-US" sz="1700" kern="1200" dirty="0"/>
        </a:p>
      </dsp:txBody>
      <dsp:txXfrm>
        <a:off x="587949" y="1105359"/>
        <a:ext cx="5648958" cy="552680"/>
      </dsp:txXfrm>
    </dsp:sp>
    <dsp:sp modelId="{4E8D58C4-412F-46F0-935B-557DA2FA99E9}">
      <dsp:nvSpPr>
        <dsp:cNvPr id="0" name=""/>
        <dsp:cNvSpPr/>
      </dsp:nvSpPr>
      <dsp:spPr>
        <a:xfrm>
          <a:off x="242524" y="1036274"/>
          <a:ext cx="690849" cy="6908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D329C6-4D97-4EB8-B953-5B428C4E8186}">
      <dsp:nvSpPr>
        <dsp:cNvPr id="0" name=""/>
        <dsp:cNvSpPr/>
      </dsp:nvSpPr>
      <dsp:spPr>
        <a:xfrm>
          <a:off x="387049" y="1934380"/>
          <a:ext cx="5849858" cy="5526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690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 err="1"/>
            <a:t>Ragam</a:t>
          </a:r>
          <a:r>
            <a:rPr lang="en-US" sz="1700" b="0" i="0" kern="1200" dirty="0"/>
            <a:t> Media </a:t>
          </a:r>
          <a:r>
            <a:rPr lang="en-US" sz="1700" b="0" i="0" kern="1200" dirty="0" err="1"/>
            <a:t>Humas</a:t>
          </a:r>
          <a:endParaRPr lang="en-US" sz="1700" kern="1200" dirty="0"/>
        </a:p>
      </dsp:txBody>
      <dsp:txXfrm>
        <a:off x="387049" y="1934380"/>
        <a:ext cx="5849858" cy="552680"/>
      </dsp:txXfrm>
    </dsp:sp>
    <dsp:sp modelId="{9AC32E9B-6044-4AAC-9C31-C6D525C69175}">
      <dsp:nvSpPr>
        <dsp:cNvPr id="0" name=""/>
        <dsp:cNvSpPr/>
      </dsp:nvSpPr>
      <dsp:spPr>
        <a:xfrm>
          <a:off x="41624" y="1865295"/>
          <a:ext cx="690849" cy="6908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74A4D-9E90-47BF-A396-E71897036FF0}">
      <dsp:nvSpPr>
        <dsp:cNvPr id="0" name=""/>
        <dsp:cNvSpPr/>
      </dsp:nvSpPr>
      <dsp:spPr>
        <a:xfrm>
          <a:off x="0" y="24029"/>
          <a:ext cx="5738138" cy="898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Mengakomodir</a:t>
          </a:r>
          <a:r>
            <a:rPr lang="en-US" sz="1600" kern="1200" dirty="0"/>
            <a:t> “</a:t>
          </a:r>
          <a:r>
            <a:rPr lang="en-US" sz="1600" kern="1200" dirty="0" err="1"/>
            <a:t>masyarakat</a:t>
          </a:r>
          <a:r>
            <a:rPr lang="en-US" sz="1600" kern="1200" dirty="0"/>
            <a:t> digital”/ netizen yang </a:t>
          </a:r>
          <a:r>
            <a:rPr lang="en-US" sz="1600" kern="1200" dirty="0" err="1"/>
            <a:t>terbentuk</a:t>
          </a:r>
          <a:r>
            <a:rPr lang="en-US" sz="1600" kern="1200" dirty="0"/>
            <a:t> oleh </a:t>
          </a:r>
          <a:r>
            <a:rPr lang="en-US" sz="1600" kern="1200" dirty="0" err="1"/>
            <a:t>evolusi</a:t>
          </a:r>
          <a:r>
            <a:rPr lang="en-US" sz="1600" kern="1200" dirty="0"/>
            <a:t> </a:t>
          </a:r>
          <a:r>
            <a:rPr lang="en-US" sz="1600" kern="1200" dirty="0" err="1"/>
            <a:t>teknologi</a:t>
          </a:r>
          <a:r>
            <a:rPr lang="en-US" sz="1600" kern="1200" dirty="0"/>
            <a:t> </a:t>
          </a:r>
          <a:r>
            <a:rPr lang="en-US" sz="1600" kern="1200" dirty="0" err="1"/>
            <a:t>komunikasi</a:t>
          </a:r>
          <a:r>
            <a:rPr lang="en-US" sz="1600" kern="1200" dirty="0"/>
            <a:t> dan </a:t>
          </a:r>
          <a:r>
            <a:rPr lang="en-US" sz="1600" kern="1200" dirty="0" err="1"/>
            <a:t>informasi</a:t>
          </a:r>
          <a:endParaRPr lang="en-US" sz="1600" kern="1200" dirty="0"/>
        </a:p>
      </dsp:txBody>
      <dsp:txXfrm>
        <a:off x="43864" y="67893"/>
        <a:ext cx="5650410" cy="810832"/>
      </dsp:txXfrm>
    </dsp:sp>
    <dsp:sp modelId="{A1587F14-D044-4BBF-913A-83BA1BB8CD4B}">
      <dsp:nvSpPr>
        <dsp:cNvPr id="0" name=""/>
        <dsp:cNvSpPr/>
      </dsp:nvSpPr>
      <dsp:spPr>
        <a:xfrm>
          <a:off x="0" y="1060829"/>
          <a:ext cx="5738138" cy="898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 err="1"/>
            <a:t>Membangun</a:t>
          </a:r>
          <a:r>
            <a:rPr lang="en-US" sz="1600" b="0" i="0" kern="1200" dirty="0"/>
            <a:t> </a:t>
          </a:r>
          <a:r>
            <a:rPr lang="en-US" sz="1600" b="0" i="0" kern="1200" dirty="0" err="1"/>
            <a:t>citra</a:t>
          </a:r>
          <a:r>
            <a:rPr lang="en-US" sz="1600" b="0" i="0" kern="1200" dirty="0"/>
            <a:t> </a:t>
          </a:r>
          <a:r>
            <a:rPr lang="en-US" sz="1600" b="0" i="0" kern="1200" dirty="0" err="1"/>
            <a:t>positif</a:t>
          </a:r>
          <a:r>
            <a:rPr lang="en-US" sz="1600" b="0" i="0" kern="1200" dirty="0"/>
            <a:t> Lembaga/</a:t>
          </a:r>
          <a:r>
            <a:rPr lang="en-US" sz="1600" b="0" i="0" kern="1200" dirty="0" err="1"/>
            <a:t>perusahaan</a:t>
          </a:r>
          <a:r>
            <a:rPr lang="en-US" sz="1600" b="0" i="0" kern="1200" dirty="0"/>
            <a:t> </a:t>
          </a:r>
          <a:r>
            <a:rPr lang="en-US" sz="1600" b="0" i="0" kern="1200" dirty="0" err="1"/>
            <a:t>dengan</a:t>
          </a:r>
          <a:r>
            <a:rPr lang="en-US" sz="1600" b="0" i="0" kern="1200" dirty="0"/>
            <a:t> </a:t>
          </a:r>
          <a:r>
            <a:rPr lang="en-US" sz="1600" b="0" i="0" kern="1200" dirty="0" err="1"/>
            <a:t>jangkauan</a:t>
          </a:r>
          <a:r>
            <a:rPr lang="en-US" sz="1600" b="0" i="0" kern="1200" dirty="0"/>
            <a:t> global </a:t>
          </a:r>
          <a:r>
            <a:rPr lang="en-US" sz="1600" b="0" i="0" kern="1200" dirty="0" err="1"/>
            <a:t>selama</a:t>
          </a:r>
          <a:r>
            <a:rPr lang="en-US" sz="1600" b="0" i="0" kern="1200" dirty="0"/>
            <a:t> 24 jam</a:t>
          </a:r>
          <a:endParaRPr lang="en-US" sz="1600" kern="1200" dirty="0"/>
        </a:p>
      </dsp:txBody>
      <dsp:txXfrm>
        <a:off x="43864" y="1104693"/>
        <a:ext cx="5650410" cy="810832"/>
      </dsp:txXfrm>
    </dsp:sp>
    <dsp:sp modelId="{9F909B44-A283-4EEC-8E71-5C224D0AB327}">
      <dsp:nvSpPr>
        <dsp:cNvPr id="0" name=""/>
        <dsp:cNvSpPr/>
      </dsp:nvSpPr>
      <dsp:spPr>
        <a:xfrm>
          <a:off x="0" y="2097629"/>
          <a:ext cx="5738138" cy="898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AI </a:t>
          </a:r>
          <a:r>
            <a:rPr lang="en-US" sz="1600" kern="1200" dirty="0" err="1"/>
            <a:t>mampu</a:t>
          </a:r>
          <a:r>
            <a:rPr lang="en-US" sz="1600" kern="1200" dirty="0"/>
            <a:t> </a:t>
          </a:r>
          <a:r>
            <a:rPr lang="en-US" sz="1600" kern="1200" dirty="0" err="1"/>
            <a:t>membangun</a:t>
          </a:r>
          <a:r>
            <a:rPr lang="en-US" sz="1600" kern="1200" dirty="0"/>
            <a:t> dan </a:t>
          </a:r>
          <a:r>
            <a:rPr lang="en-US" sz="1600" kern="1200" dirty="0" err="1"/>
            <a:t>menjaga</a:t>
          </a:r>
          <a:r>
            <a:rPr lang="en-US" sz="1600" kern="1200" dirty="0"/>
            <a:t> </a:t>
          </a:r>
          <a:r>
            <a:rPr lang="en-US" sz="1600" kern="1200" dirty="0" err="1"/>
            <a:t>hubungan</a:t>
          </a:r>
          <a:r>
            <a:rPr lang="en-US" sz="1600" kern="1200" dirty="0"/>
            <a:t> </a:t>
          </a:r>
          <a:r>
            <a:rPr lang="en-US" sz="1600" kern="1200" dirty="0" err="1"/>
            <a:t>baik</a:t>
          </a:r>
          <a:r>
            <a:rPr lang="en-US" sz="1600" kern="1200" dirty="0"/>
            <a:t> </a:t>
          </a:r>
          <a:r>
            <a:rPr lang="en-US" sz="1600" kern="1200" dirty="0" err="1"/>
            <a:t>dengan</a:t>
          </a:r>
          <a:r>
            <a:rPr lang="en-US" sz="1600" kern="1200" dirty="0"/>
            <a:t> </a:t>
          </a:r>
          <a:r>
            <a:rPr lang="en-US" sz="1600" kern="1200" dirty="0" err="1"/>
            <a:t>pelanggan</a:t>
          </a:r>
          <a:r>
            <a:rPr lang="en-US" sz="1600" kern="1200" dirty="0"/>
            <a:t>, juga </a:t>
          </a:r>
          <a:r>
            <a:rPr lang="en-US" sz="1600" kern="1200" dirty="0" err="1"/>
            <a:t>membangun</a:t>
          </a:r>
          <a:r>
            <a:rPr lang="en-US" sz="1600" kern="1200" dirty="0"/>
            <a:t> </a:t>
          </a:r>
          <a:r>
            <a:rPr lang="en-US" sz="1600" kern="1200" dirty="0" err="1"/>
            <a:t>hubungan</a:t>
          </a:r>
          <a:r>
            <a:rPr lang="en-US" sz="1600" kern="1200" dirty="0"/>
            <a:t> </a:t>
          </a:r>
          <a:r>
            <a:rPr lang="en-US" sz="1600" kern="1200" dirty="0" err="1"/>
            <a:t>dengan</a:t>
          </a:r>
          <a:r>
            <a:rPr lang="en-US" sz="1600" kern="1200" dirty="0"/>
            <a:t> </a:t>
          </a:r>
          <a:r>
            <a:rPr lang="en-US" sz="1600" kern="1200" dirty="0" err="1"/>
            <a:t>kalangan</a:t>
          </a:r>
          <a:r>
            <a:rPr lang="en-US" sz="1600" kern="1200" dirty="0"/>
            <a:t> media, </a:t>
          </a:r>
          <a:r>
            <a:rPr lang="en-US" sz="1600" kern="1200" dirty="0" err="1"/>
            <a:t>termasuk</a:t>
          </a:r>
          <a:r>
            <a:rPr lang="en-US" sz="1600" kern="1200" dirty="0"/>
            <a:t> </a:t>
          </a:r>
          <a:r>
            <a:rPr lang="en-US" sz="1600" kern="1200" dirty="0" err="1"/>
            <a:t>menyebarkan</a:t>
          </a:r>
          <a:r>
            <a:rPr lang="en-US" sz="1600" kern="1200" dirty="0"/>
            <a:t> </a:t>
          </a:r>
          <a:r>
            <a:rPr lang="en-US" sz="1600" i="1" kern="1200" dirty="0"/>
            <a:t>press release</a:t>
          </a:r>
          <a:endParaRPr lang="en-US" sz="1600" kern="1200" dirty="0"/>
        </a:p>
      </dsp:txBody>
      <dsp:txXfrm>
        <a:off x="43864" y="2141493"/>
        <a:ext cx="5650410" cy="81083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A3F079-EE1A-425B-9FC1-1BCEBCEFD40D}">
      <dsp:nvSpPr>
        <dsp:cNvPr id="0" name=""/>
        <dsp:cNvSpPr/>
      </dsp:nvSpPr>
      <dsp:spPr>
        <a:xfrm>
          <a:off x="0" y="55050"/>
          <a:ext cx="4798957" cy="351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Media </a:t>
          </a:r>
          <a:r>
            <a:rPr lang="en-US" sz="1500" kern="1200" dirty="0" err="1"/>
            <a:t>Cetak</a:t>
          </a:r>
          <a:endParaRPr lang="en-US" sz="1500" kern="1200" dirty="0"/>
        </a:p>
      </dsp:txBody>
      <dsp:txXfrm>
        <a:off x="17134" y="72184"/>
        <a:ext cx="4764689" cy="316732"/>
      </dsp:txXfrm>
    </dsp:sp>
    <dsp:sp modelId="{E8A63896-F113-47B1-89E2-097569C937FD}">
      <dsp:nvSpPr>
        <dsp:cNvPr id="0" name=""/>
        <dsp:cNvSpPr/>
      </dsp:nvSpPr>
      <dsp:spPr>
        <a:xfrm>
          <a:off x="0" y="406050"/>
          <a:ext cx="4798957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367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1200" kern="1200" dirty="0" err="1"/>
            <a:t>jurnal</a:t>
          </a:r>
          <a:r>
            <a:rPr lang="en-US" sz="1200" kern="1200" dirty="0"/>
            <a:t> inhouse, </a:t>
          </a:r>
          <a:r>
            <a:rPr lang="en-US" sz="1200" kern="1200" dirty="0" err="1"/>
            <a:t>surat</a:t>
          </a:r>
          <a:r>
            <a:rPr lang="en-US" sz="1200" kern="1200" dirty="0"/>
            <a:t> </a:t>
          </a:r>
          <a:r>
            <a:rPr lang="en-US" sz="1200" kern="1200" dirty="0" err="1"/>
            <a:t>kabar</a:t>
          </a:r>
          <a:r>
            <a:rPr lang="en-US" sz="1200" kern="1200" dirty="0"/>
            <a:t>, </a:t>
          </a:r>
          <a:r>
            <a:rPr lang="en-US" sz="1200" kern="1200" dirty="0" err="1"/>
            <a:t>majalah</a:t>
          </a:r>
          <a:r>
            <a:rPr lang="en-US" sz="1200" kern="1200" dirty="0"/>
            <a:t>, </a:t>
          </a:r>
          <a:r>
            <a:rPr lang="en-US" sz="1200" kern="1200" dirty="0" err="1"/>
            <a:t>dll</a:t>
          </a:r>
          <a:endParaRPr lang="en-US" sz="1200" kern="1200" dirty="0"/>
        </a:p>
      </dsp:txBody>
      <dsp:txXfrm>
        <a:off x="0" y="406050"/>
        <a:ext cx="4798957" cy="248400"/>
      </dsp:txXfrm>
    </dsp:sp>
    <dsp:sp modelId="{269CBE59-A9A3-409D-81A6-13B22EA9F051}">
      <dsp:nvSpPr>
        <dsp:cNvPr id="0" name=""/>
        <dsp:cNvSpPr/>
      </dsp:nvSpPr>
      <dsp:spPr>
        <a:xfrm>
          <a:off x="0" y="654450"/>
          <a:ext cx="4798957" cy="351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Media </a:t>
          </a:r>
          <a:r>
            <a:rPr lang="en-US" sz="1500" kern="1200" dirty="0" err="1"/>
            <a:t>Elektronik</a:t>
          </a:r>
          <a:r>
            <a:rPr lang="en-US" sz="1500" kern="1200" dirty="0"/>
            <a:t>/ Broadcasting</a:t>
          </a:r>
        </a:p>
      </dsp:txBody>
      <dsp:txXfrm>
        <a:off x="17134" y="671584"/>
        <a:ext cx="4764689" cy="316732"/>
      </dsp:txXfrm>
    </dsp:sp>
    <dsp:sp modelId="{0958CBD0-0258-47EE-80C0-AA2CD74EEBC7}">
      <dsp:nvSpPr>
        <dsp:cNvPr id="0" name=""/>
        <dsp:cNvSpPr/>
      </dsp:nvSpPr>
      <dsp:spPr>
        <a:xfrm>
          <a:off x="0" y="1005450"/>
          <a:ext cx="4798957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367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1200" kern="1200" dirty="0"/>
            <a:t>radio, </a:t>
          </a:r>
          <a:r>
            <a:rPr lang="en-US" sz="1200" kern="1200" dirty="0" err="1"/>
            <a:t>televisi</a:t>
          </a:r>
          <a:r>
            <a:rPr lang="en-US" sz="1200" kern="1200" dirty="0"/>
            <a:t>, </a:t>
          </a:r>
          <a:r>
            <a:rPr lang="en-US" sz="1200" kern="1200" dirty="0" err="1"/>
            <a:t>dll</a:t>
          </a:r>
          <a:endParaRPr lang="en-US" sz="1200" kern="1200" dirty="0"/>
        </a:p>
      </dsp:txBody>
      <dsp:txXfrm>
        <a:off x="0" y="1005450"/>
        <a:ext cx="4798957" cy="248400"/>
      </dsp:txXfrm>
    </dsp:sp>
    <dsp:sp modelId="{A0C1E52E-B2CA-404E-B45F-FFFFF5EBA7BF}">
      <dsp:nvSpPr>
        <dsp:cNvPr id="0" name=""/>
        <dsp:cNvSpPr/>
      </dsp:nvSpPr>
      <dsp:spPr>
        <a:xfrm>
          <a:off x="0" y="1253850"/>
          <a:ext cx="4798957" cy="351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Media Online</a:t>
          </a:r>
        </a:p>
      </dsp:txBody>
      <dsp:txXfrm>
        <a:off x="17134" y="1270984"/>
        <a:ext cx="4764689" cy="316732"/>
      </dsp:txXfrm>
    </dsp:sp>
    <dsp:sp modelId="{9B8CAC9B-5D1E-4369-985C-02F9E450B943}">
      <dsp:nvSpPr>
        <dsp:cNvPr id="0" name=""/>
        <dsp:cNvSpPr/>
      </dsp:nvSpPr>
      <dsp:spPr>
        <a:xfrm>
          <a:off x="0" y="1604850"/>
          <a:ext cx="4798957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367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1200" kern="1200" dirty="0"/>
            <a:t>website, blog, media </a:t>
          </a:r>
          <a:r>
            <a:rPr lang="en-US" sz="1200" kern="1200" dirty="0" err="1"/>
            <a:t>sosial</a:t>
          </a:r>
          <a:r>
            <a:rPr lang="en-US" sz="1200" kern="1200" dirty="0"/>
            <a:t>, email, </a:t>
          </a:r>
          <a:r>
            <a:rPr lang="en-US" sz="1200" kern="1200" dirty="0" err="1"/>
            <a:t>dll</a:t>
          </a:r>
          <a:endParaRPr lang="en-US" sz="1200" kern="1200" dirty="0"/>
        </a:p>
      </dsp:txBody>
      <dsp:txXfrm>
        <a:off x="0" y="1604850"/>
        <a:ext cx="4798957" cy="248400"/>
      </dsp:txXfrm>
    </dsp:sp>
    <dsp:sp modelId="{B070A44B-F039-4E09-A2AF-941493DDBDEB}">
      <dsp:nvSpPr>
        <dsp:cNvPr id="0" name=""/>
        <dsp:cNvSpPr/>
      </dsp:nvSpPr>
      <dsp:spPr>
        <a:xfrm>
          <a:off x="0" y="1853250"/>
          <a:ext cx="4798957" cy="351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Special </a:t>
          </a:r>
          <a:r>
            <a:rPr lang="en-US" sz="1500" kern="1200" dirty="0"/>
            <a:t>Event</a:t>
          </a:r>
        </a:p>
      </dsp:txBody>
      <dsp:txXfrm>
        <a:off x="17134" y="1870384"/>
        <a:ext cx="4764689" cy="316732"/>
      </dsp:txXfrm>
    </dsp:sp>
    <dsp:sp modelId="{F100D9E1-B44B-4C4D-93EF-64917D1B403A}">
      <dsp:nvSpPr>
        <dsp:cNvPr id="0" name=""/>
        <dsp:cNvSpPr/>
      </dsp:nvSpPr>
      <dsp:spPr>
        <a:xfrm>
          <a:off x="0" y="2204250"/>
          <a:ext cx="4798957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367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1200" kern="1200" dirty="0"/>
            <a:t>seminar, workshops..</a:t>
          </a:r>
          <a:r>
            <a:rPr lang="en-US" sz="1200" kern="1200" dirty="0" err="1"/>
            <a:t>dll</a:t>
          </a:r>
          <a:endParaRPr lang="en-US" sz="1200" kern="1200" dirty="0"/>
        </a:p>
      </dsp:txBody>
      <dsp:txXfrm>
        <a:off x="0" y="2204250"/>
        <a:ext cx="4798957" cy="248400"/>
      </dsp:txXfrm>
    </dsp:sp>
    <dsp:sp modelId="{98453584-9D7C-48D8-8AAD-1728AC575782}">
      <dsp:nvSpPr>
        <dsp:cNvPr id="0" name=""/>
        <dsp:cNvSpPr/>
      </dsp:nvSpPr>
      <dsp:spPr>
        <a:xfrm>
          <a:off x="0" y="2452650"/>
          <a:ext cx="4798957" cy="351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Media </a:t>
          </a:r>
          <a:r>
            <a:rPr lang="en-US" sz="1500" kern="1200" dirty="0" err="1"/>
            <a:t>Luar</a:t>
          </a:r>
          <a:r>
            <a:rPr lang="en-US" sz="1500" kern="1200" dirty="0"/>
            <a:t> </a:t>
          </a:r>
          <a:r>
            <a:rPr lang="en-US" sz="1500" kern="1200" dirty="0" err="1"/>
            <a:t>Ruang</a:t>
          </a:r>
          <a:r>
            <a:rPr lang="en-US" sz="1500" kern="1200" dirty="0"/>
            <a:t>/ Outdoor</a:t>
          </a:r>
        </a:p>
      </dsp:txBody>
      <dsp:txXfrm>
        <a:off x="17134" y="2469784"/>
        <a:ext cx="4764689" cy="316732"/>
      </dsp:txXfrm>
    </dsp:sp>
    <dsp:sp modelId="{45B2652E-3A93-4146-BD88-0025F4DA0E16}">
      <dsp:nvSpPr>
        <dsp:cNvPr id="0" name=""/>
        <dsp:cNvSpPr/>
      </dsp:nvSpPr>
      <dsp:spPr>
        <a:xfrm>
          <a:off x="0" y="2803650"/>
          <a:ext cx="4798957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367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1200" kern="1200" dirty="0" err="1"/>
            <a:t>spanduk</a:t>
          </a:r>
          <a:r>
            <a:rPr lang="en-US" sz="1200" kern="1200" dirty="0"/>
            <a:t>, </a:t>
          </a:r>
          <a:r>
            <a:rPr lang="en-US" sz="1200" kern="1200" dirty="0" err="1"/>
            <a:t>papan</a:t>
          </a:r>
          <a:r>
            <a:rPr lang="en-US" sz="1200" kern="1200" dirty="0"/>
            <a:t> </a:t>
          </a:r>
          <a:r>
            <a:rPr lang="en-US" sz="1200" kern="1200" dirty="0" err="1"/>
            <a:t>reklame</a:t>
          </a:r>
          <a:r>
            <a:rPr lang="en-US" sz="1200" kern="1200" dirty="0"/>
            <a:t>, poster, big screen, </a:t>
          </a:r>
          <a:r>
            <a:rPr lang="en-US" sz="1200" kern="1200" dirty="0" err="1"/>
            <a:t>dll</a:t>
          </a:r>
          <a:endParaRPr lang="en-US" sz="1200" kern="1200" dirty="0"/>
        </a:p>
      </dsp:txBody>
      <dsp:txXfrm>
        <a:off x="0" y="2803650"/>
        <a:ext cx="4798957" cy="2484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D1FEB-7E20-4F3F-8190-97B861C926EC}">
      <dsp:nvSpPr>
        <dsp:cNvPr id="0" name=""/>
        <dsp:cNvSpPr/>
      </dsp:nvSpPr>
      <dsp:spPr>
        <a:xfrm>
          <a:off x="1161765" y="209729"/>
          <a:ext cx="2609964" cy="2609964"/>
        </a:xfrm>
        <a:prstGeom prst="pie">
          <a:avLst>
            <a:gd name="adj1" fmla="val 16200000"/>
            <a:gd name="adj2" fmla="val 1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Owned Media</a:t>
          </a:r>
        </a:p>
      </dsp:txBody>
      <dsp:txXfrm>
        <a:off x="2580777" y="691329"/>
        <a:ext cx="885523" cy="869988"/>
      </dsp:txXfrm>
    </dsp:sp>
    <dsp:sp modelId="{D1AFD6C6-5D29-46C5-A5FC-AD7884A9D4E9}">
      <dsp:nvSpPr>
        <dsp:cNvPr id="0" name=""/>
        <dsp:cNvSpPr/>
      </dsp:nvSpPr>
      <dsp:spPr>
        <a:xfrm>
          <a:off x="1027227" y="287406"/>
          <a:ext cx="2609964" cy="2609964"/>
        </a:xfrm>
        <a:prstGeom prst="pie">
          <a:avLst>
            <a:gd name="adj1" fmla="val 1800000"/>
            <a:gd name="adj2" fmla="val 90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Paid Media</a:t>
          </a:r>
        </a:p>
      </dsp:txBody>
      <dsp:txXfrm>
        <a:off x="1741860" y="1934169"/>
        <a:ext cx="1180698" cy="807846"/>
      </dsp:txXfrm>
    </dsp:sp>
    <dsp:sp modelId="{D8AB540D-1724-4B15-A78D-DF7079A4A6C1}">
      <dsp:nvSpPr>
        <dsp:cNvPr id="0" name=""/>
        <dsp:cNvSpPr/>
      </dsp:nvSpPr>
      <dsp:spPr>
        <a:xfrm>
          <a:off x="1027227" y="287406"/>
          <a:ext cx="2609964" cy="2609964"/>
        </a:xfrm>
        <a:prstGeom prst="pie">
          <a:avLst>
            <a:gd name="adj1" fmla="val 90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Earned Media</a:t>
          </a:r>
        </a:p>
      </dsp:txBody>
      <dsp:txXfrm>
        <a:off x="1306866" y="800078"/>
        <a:ext cx="885523" cy="8699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324414-4E8F-4A4E-958C-A2EA746C3340}">
      <dsp:nvSpPr>
        <dsp:cNvPr id="0" name=""/>
        <dsp:cNvSpPr/>
      </dsp:nvSpPr>
      <dsp:spPr>
        <a:xfrm rot="5400000">
          <a:off x="487304" y="888273"/>
          <a:ext cx="780097" cy="88811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D8F7CB-1B12-45FF-922D-82141915E9AC}">
      <dsp:nvSpPr>
        <dsp:cNvPr id="0" name=""/>
        <dsp:cNvSpPr/>
      </dsp:nvSpPr>
      <dsp:spPr>
        <a:xfrm>
          <a:off x="280625" y="23520"/>
          <a:ext cx="1313224" cy="91921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PR 1.0</a:t>
          </a:r>
        </a:p>
      </dsp:txBody>
      <dsp:txXfrm>
        <a:off x="325505" y="68400"/>
        <a:ext cx="1223464" cy="829454"/>
      </dsp:txXfrm>
    </dsp:sp>
    <dsp:sp modelId="{6179A342-25E7-423D-9643-7B161EAD4FAA}">
      <dsp:nvSpPr>
        <dsp:cNvPr id="0" name=""/>
        <dsp:cNvSpPr/>
      </dsp:nvSpPr>
      <dsp:spPr>
        <a:xfrm>
          <a:off x="1593850" y="111188"/>
          <a:ext cx="955114" cy="742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Printed paper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TV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Radio</a:t>
          </a:r>
        </a:p>
      </dsp:txBody>
      <dsp:txXfrm>
        <a:off x="1593850" y="111188"/>
        <a:ext cx="955114" cy="742950"/>
      </dsp:txXfrm>
    </dsp:sp>
    <dsp:sp modelId="{ED1AC774-747E-48DE-B026-68BA3DDBDCEC}">
      <dsp:nvSpPr>
        <dsp:cNvPr id="0" name=""/>
        <dsp:cNvSpPr/>
      </dsp:nvSpPr>
      <dsp:spPr>
        <a:xfrm rot="5400000">
          <a:off x="1576107" y="1920855"/>
          <a:ext cx="780097" cy="88811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2B3B4A-176E-4280-8771-00F3FEC80A9C}">
      <dsp:nvSpPr>
        <dsp:cNvPr id="0" name=""/>
        <dsp:cNvSpPr/>
      </dsp:nvSpPr>
      <dsp:spPr>
        <a:xfrm>
          <a:off x="1369428" y="1056101"/>
          <a:ext cx="1313224" cy="91921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PR 2.0</a:t>
          </a:r>
        </a:p>
      </dsp:txBody>
      <dsp:txXfrm>
        <a:off x="1414308" y="1100981"/>
        <a:ext cx="1223464" cy="829454"/>
      </dsp:txXfrm>
    </dsp:sp>
    <dsp:sp modelId="{B12A8937-9A5B-4914-8DC2-F29100FA8D27}">
      <dsp:nvSpPr>
        <dsp:cNvPr id="0" name=""/>
        <dsp:cNvSpPr/>
      </dsp:nvSpPr>
      <dsp:spPr>
        <a:xfrm>
          <a:off x="2682653" y="1143769"/>
          <a:ext cx="955114" cy="742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Online media</a:t>
          </a:r>
        </a:p>
      </dsp:txBody>
      <dsp:txXfrm>
        <a:off x="2682653" y="1143769"/>
        <a:ext cx="955114" cy="742950"/>
      </dsp:txXfrm>
    </dsp:sp>
    <dsp:sp modelId="{2BDBEFE5-EE92-4660-9879-3C0C4628879C}">
      <dsp:nvSpPr>
        <dsp:cNvPr id="0" name=""/>
        <dsp:cNvSpPr/>
      </dsp:nvSpPr>
      <dsp:spPr>
        <a:xfrm rot="5400000">
          <a:off x="2664910" y="2953437"/>
          <a:ext cx="780097" cy="88811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17ACE2-12E9-4CEF-A5A7-239C2FD17D17}">
      <dsp:nvSpPr>
        <dsp:cNvPr id="0" name=""/>
        <dsp:cNvSpPr/>
      </dsp:nvSpPr>
      <dsp:spPr>
        <a:xfrm>
          <a:off x="2458231" y="2088683"/>
          <a:ext cx="1313224" cy="91921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PR 3.0</a:t>
          </a:r>
        </a:p>
      </dsp:txBody>
      <dsp:txXfrm>
        <a:off x="2503111" y="2133563"/>
        <a:ext cx="1223464" cy="829454"/>
      </dsp:txXfrm>
    </dsp:sp>
    <dsp:sp modelId="{2FB9D462-1321-4ED1-910B-9AB5DEF2D64A}">
      <dsp:nvSpPr>
        <dsp:cNvPr id="0" name=""/>
        <dsp:cNvSpPr/>
      </dsp:nvSpPr>
      <dsp:spPr>
        <a:xfrm>
          <a:off x="3771456" y="2176351"/>
          <a:ext cx="955114" cy="742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Social media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Web news release </a:t>
          </a:r>
        </a:p>
      </dsp:txBody>
      <dsp:txXfrm>
        <a:off x="3771456" y="2176351"/>
        <a:ext cx="955114" cy="742950"/>
      </dsp:txXfrm>
    </dsp:sp>
    <dsp:sp modelId="{2C0BB355-52F9-40C4-BF9B-1C25B7BEE7E2}">
      <dsp:nvSpPr>
        <dsp:cNvPr id="0" name=""/>
        <dsp:cNvSpPr/>
      </dsp:nvSpPr>
      <dsp:spPr>
        <a:xfrm>
          <a:off x="3547034" y="3121264"/>
          <a:ext cx="1313224" cy="91921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PR 4.0</a:t>
          </a:r>
        </a:p>
      </dsp:txBody>
      <dsp:txXfrm>
        <a:off x="3591914" y="3166144"/>
        <a:ext cx="1223464" cy="829454"/>
      </dsp:txXfrm>
    </dsp:sp>
    <dsp:sp modelId="{02308B80-14B0-4188-ACB3-8F7A6FF1F802}">
      <dsp:nvSpPr>
        <dsp:cNvPr id="0" name=""/>
        <dsp:cNvSpPr/>
      </dsp:nvSpPr>
      <dsp:spPr>
        <a:xfrm>
          <a:off x="4860259" y="3208933"/>
          <a:ext cx="955114" cy="742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Big Data</a:t>
          </a:r>
        </a:p>
      </dsp:txBody>
      <dsp:txXfrm>
        <a:off x="4860259" y="3208933"/>
        <a:ext cx="955114" cy="7429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0D3B51-A46D-4B43-A496-2BA09EB4EC98}">
      <dsp:nvSpPr>
        <dsp:cNvPr id="0" name=""/>
        <dsp:cNvSpPr/>
      </dsp:nvSpPr>
      <dsp:spPr>
        <a:xfrm>
          <a:off x="0" y="337901"/>
          <a:ext cx="6096000" cy="13923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354076" rIns="47311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 err="1"/>
            <a:t>Kemampuan</a:t>
          </a:r>
          <a:r>
            <a:rPr lang="en-US" sz="1700" b="1" kern="1200" dirty="0"/>
            <a:t> </a:t>
          </a:r>
          <a:r>
            <a:rPr lang="en-US" sz="1700" b="1" kern="1200" dirty="0" err="1"/>
            <a:t>mesin</a:t>
          </a:r>
          <a:r>
            <a:rPr lang="en-US" sz="1700" b="1" kern="1200" dirty="0"/>
            <a:t> </a:t>
          </a:r>
          <a:r>
            <a:rPr lang="en-US" sz="1700" b="1" kern="1200" dirty="0" err="1"/>
            <a:t>menggunakan</a:t>
          </a:r>
          <a:r>
            <a:rPr lang="en-US" sz="1700" b="1" kern="1200" dirty="0"/>
            <a:t> </a:t>
          </a:r>
          <a:r>
            <a:rPr lang="en-US" sz="1700" b="1" kern="1200" dirty="0" err="1"/>
            <a:t>algoritma</a:t>
          </a:r>
          <a:r>
            <a:rPr lang="en-US" sz="1700" b="1" kern="1200" dirty="0"/>
            <a:t> </a:t>
          </a:r>
          <a:r>
            <a:rPr lang="en-US" sz="1700" kern="1200" dirty="0" err="1"/>
            <a:t>untuk</a:t>
          </a:r>
          <a:r>
            <a:rPr lang="en-US" sz="1700" kern="1200" dirty="0"/>
            <a:t> </a:t>
          </a:r>
          <a:r>
            <a:rPr lang="en-US" sz="1700" kern="1200" dirty="0" err="1"/>
            <a:t>belajar</a:t>
          </a:r>
          <a:r>
            <a:rPr lang="en-US" sz="1700" kern="1200" dirty="0"/>
            <a:t> </a:t>
          </a:r>
          <a:r>
            <a:rPr lang="en-US" sz="1700" kern="1200" dirty="0" err="1"/>
            <a:t>dari</a:t>
          </a:r>
          <a:r>
            <a:rPr lang="en-US" sz="1700" kern="1200" dirty="0"/>
            <a:t> </a:t>
          </a:r>
          <a:r>
            <a:rPr lang="en-US" sz="1700" b="1" kern="1200" dirty="0"/>
            <a:t>data</a:t>
          </a:r>
          <a:r>
            <a:rPr lang="en-US" sz="1700" kern="1200" dirty="0"/>
            <a:t> dan </a:t>
          </a:r>
          <a:r>
            <a:rPr lang="en-US" sz="1700" kern="1200" dirty="0" err="1"/>
            <a:t>menggunakannya</a:t>
          </a:r>
          <a:r>
            <a:rPr lang="en-US" sz="1700" kern="1200" dirty="0"/>
            <a:t> </a:t>
          </a:r>
          <a:r>
            <a:rPr lang="en-US" sz="1700" kern="1200" dirty="0" err="1"/>
            <a:t>untuk</a:t>
          </a:r>
          <a:r>
            <a:rPr lang="en-US" sz="1700" kern="1200" dirty="0"/>
            <a:t> </a:t>
          </a:r>
          <a:r>
            <a:rPr lang="en-US" sz="1700" b="1" kern="1200" dirty="0" err="1"/>
            <a:t>mengambil</a:t>
          </a:r>
          <a:r>
            <a:rPr lang="en-US" sz="1700" b="1" kern="1200" dirty="0"/>
            <a:t> </a:t>
          </a:r>
          <a:r>
            <a:rPr lang="en-US" sz="1700" b="1" kern="1200" dirty="0" err="1"/>
            <a:t>keputusan</a:t>
          </a:r>
          <a:r>
            <a:rPr lang="en-US" sz="1700" b="1" kern="1200" dirty="0"/>
            <a:t> </a:t>
          </a:r>
          <a:r>
            <a:rPr lang="en-US" sz="1700" b="1" kern="1200" dirty="0" err="1"/>
            <a:t>seperti</a:t>
          </a:r>
          <a:r>
            <a:rPr lang="en-US" sz="1700" kern="1200" dirty="0"/>
            <a:t> yang </a:t>
          </a:r>
          <a:r>
            <a:rPr lang="en-US" sz="1700" kern="1200" dirty="0" err="1"/>
            <a:t>dilakukan</a:t>
          </a:r>
          <a:r>
            <a:rPr lang="en-US" sz="1700" kern="1200" dirty="0"/>
            <a:t> </a:t>
          </a:r>
          <a:r>
            <a:rPr lang="en-US" sz="1700" b="1" kern="1200" dirty="0" err="1"/>
            <a:t>manusia</a:t>
          </a:r>
          <a:r>
            <a:rPr lang="en-US" sz="1700" kern="1200" dirty="0"/>
            <a:t>.</a:t>
          </a:r>
        </a:p>
      </dsp:txBody>
      <dsp:txXfrm>
        <a:off x="0" y="337901"/>
        <a:ext cx="6096000" cy="1392300"/>
      </dsp:txXfrm>
    </dsp:sp>
    <dsp:sp modelId="{859451BD-060B-418C-9938-9DDCCC39A5EC}">
      <dsp:nvSpPr>
        <dsp:cNvPr id="0" name=""/>
        <dsp:cNvSpPr/>
      </dsp:nvSpPr>
      <dsp:spPr>
        <a:xfrm>
          <a:off x="304800" y="86980"/>
          <a:ext cx="4267200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AI (Lasse </a:t>
          </a:r>
          <a:r>
            <a:rPr lang="en-US" sz="1700" kern="1200" dirty="0" err="1"/>
            <a:t>Rouhiainen</a:t>
          </a:r>
          <a:r>
            <a:rPr lang="en-US" sz="1700" kern="1200" dirty="0"/>
            <a:t>, 2018)</a:t>
          </a:r>
        </a:p>
      </dsp:txBody>
      <dsp:txXfrm>
        <a:off x="329298" y="111478"/>
        <a:ext cx="4218204" cy="452844"/>
      </dsp:txXfrm>
    </dsp:sp>
    <dsp:sp modelId="{E01A9354-54F0-4449-BAB2-37DB365DA8A2}">
      <dsp:nvSpPr>
        <dsp:cNvPr id="0" name=""/>
        <dsp:cNvSpPr/>
      </dsp:nvSpPr>
      <dsp:spPr>
        <a:xfrm>
          <a:off x="0" y="2072921"/>
          <a:ext cx="6096000" cy="12048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354076" rIns="47311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/>
            <a:t>Suatu</a:t>
          </a:r>
          <a:r>
            <a:rPr lang="en-US" sz="1700" kern="1200" dirty="0"/>
            <a:t> </a:t>
          </a:r>
          <a:r>
            <a:rPr lang="en-US" sz="1700" kern="1200" dirty="0" err="1"/>
            <a:t>metode</a:t>
          </a:r>
          <a:r>
            <a:rPr lang="en-US" sz="1700" kern="1200" dirty="0"/>
            <a:t> </a:t>
          </a:r>
          <a:r>
            <a:rPr lang="en-US" sz="1700" kern="1200" dirty="0" err="1"/>
            <a:t>untuk</a:t>
          </a:r>
          <a:r>
            <a:rPr lang="en-US" sz="1700" kern="1200" dirty="0"/>
            <a:t> </a:t>
          </a:r>
          <a:r>
            <a:rPr lang="en-US" sz="1700" kern="1200" dirty="0" err="1"/>
            <a:t>mencapai</a:t>
          </a:r>
          <a:r>
            <a:rPr lang="en-US" sz="1700" kern="1200" dirty="0"/>
            <a:t> AI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Output machine learning </a:t>
          </a:r>
          <a:r>
            <a:rPr lang="en-US" sz="1700" kern="1200" dirty="0">
              <a:sym typeface="Wingdings" panose="05000000000000000000" pitchFamily="2" charset="2"/>
            </a:rPr>
            <a:t> </a:t>
          </a:r>
          <a:r>
            <a:rPr lang="en-US" sz="1700" kern="1200" dirty="0" err="1"/>
            <a:t>prediksi</a:t>
          </a:r>
          <a:r>
            <a:rPr lang="en-US" sz="1700" kern="1200" dirty="0"/>
            <a:t>, </a:t>
          </a:r>
          <a:r>
            <a:rPr lang="en-US" sz="1700" kern="1200" dirty="0" err="1"/>
            <a:t>pemetaan</a:t>
          </a:r>
          <a:r>
            <a:rPr lang="en-US" sz="1700" kern="1200" dirty="0"/>
            <a:t>, </a:t>
          </a:r>
          <a:r>
            <a:rPr lang="en-US" sz="1700" kern="1200" dirty="0" err="1"/>
            <a:t>atau</a:t>
          </a:r>
          <a:r>
            <a:rPr lang="en-US" sz="1700" kern="1200" dirty="0"/>
            <a:t> </a:t>
          </a:r>
          <a:r>
            <a:rPr lang="en-US" sz="1700" kern="1200" dirty="0" err="1"/>
            <a:t>sebuah</a:t>
          </a:r>
          <a:r>
            <a:rPr lang="en-US" sz="1700" kern="1200" dirty="0"/>
            <a:t> </a:t>
          </a:r>
          <a:r>
            <a:rPr lang="en-US" sz="1700" kern="1200" dirty="0" err="1"/>
            <a:t>keputusan</a:t>
          </a:r>
          <a:endParaRPr lang="en-US" sz="1700" kern="1200" dirty="0"/>
        </a:p>
      </dsp:txBody>
      <dsp:txXfrm>
        <a:off x="0" y="2072921"/>
        <a:ext cx="6096000" cy="1204875"/>
      </dsp:txXfrm>
    </dsp:sp>
    <dsp:sp modelId="{DCD9F9B1-CB05-4EC1-86F0-256B10717498}">
      <dsp:nvSpPr>
        <dsp:cNvPr id="0" name=""/>
        <dsp:cNvSpPr/>
      </dsp:nvSpPr>
      <dsp:spPr>
        <a:xfrm>
          <a:off x="304800" y="1822001"/>
          <a:ext cx="4267200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Machine Learning</a:t>
          </a:r>
        </a:p>
      </dsp:txBody>
      <dsp:txXfrm>
        <a:off x="329298" y="1846499"/>
        <a:ext cx="4218204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2EBB0-AB2A-461E-91D8-CEDB0A18CB2A}">
      <dsp:nvSpPr>
        <dsp:cNvPr id="0" name=""/>
        <dsp:cNvSpPr/>
      </dsp:nvSpPr>
      <dsp:spPr>
        <a:xfrm>
          <a:off x="2324196" y="1322987"/>
          <a:ext cx="1616984" cy="1616984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Big Data</a:t>
          </a:r>
        </a:p>
      </dsp:txBody>
      <dsp:txXfrm>
        <a:off x="2649282" y="1701758"/>
        <a:ext cx="966812" cy="831163"/>
      </dsp:txXfrm>
    </dsp:sp>
    <dsp:sp modelId="{DFBABCDB-43E4-43B0-B995-A1246C0A53FA}">
      <dsp:nvSpPr>
        <dsp:cNvPr id="0" name=""/>
        <dsp:cNvSpPr/>
      </dsp:nvSpPr>
      <dsp:spPr>
        <a:xfrm>
          <a:off x="1383405" y="940791"/>
          <a:ext cx="1175988" cy="1175988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Machine Learning</a:t>
          </a:r>
        </a:p>
      </dsp:txBody>
      <dsp:txXfrm>
        <a:off x="1679464" y="1238639"/>
        <a:ext cx="583870" cy="580292"/>
      </dsp:txXfrm>
    </dsp:sp>
    <dsp:sp modelId="{050C3D9E-E87B-4714-A344-F9493915E061}">
      <dsp:nvSpPr>
        <dsp:cNvPr id="0" name=""/>
        <dsp:cNvSpPr/>
      </dsp:nvSpPr>
      <dsp:spPr>
        <a:xfrm>
          <a:off x="1001209" y="1705183"/>
          <a:ext cx="1028990" cy="61739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Artificial Intelligence</a:t>
          </a:r>
        </a:p>
      </dsp:txBody>
      <dsp:txXfrm>
        <a:off x="1019292" y="1723266"/>
        <a:ext cx="992824" cy="581228"/>
      </dsp:txXfrm>
    </dsp:sp>
    <dsp:sp modelId="{A7AFDF6E-7146-4569-8E0A-C9A0C2462F49}">
      <dsp:nvSpPr>
        <dsp:cNvPr id="0" name=""/>
        <dsp:cNvSpPr/>
      </dsp:nvSpPr>
      <dsp:spPr>
        <a:xfrm rot="20700000">
          <a:off x="2042079" y="129478"/>
          <a:ext cx="1152229" cy="1152229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Output Machine Learning</a:t>
          </a:r>
        </a:p>
      </dsp:txBody>
      <dsp:txXfrm rot="-20700000">
        <a:off x="2294796" y="382196"/>
        <a:ext cx="646793" cy="646793"/>
      </dsp:txXfrm>
    </dsp:sp>
    <dsp:sp modelId="{16000759-EC14-4C23-B9E9-AE1E8FBC573F}">
      <dsp:nvSpPr>
        <dsp:cNvPr id="0" name=""/>
        <dsp:cNvSpPr/>
      </dsp:nvSpPr>
      <dsp:spPr>
        <a:xfrm>
          <a:off x="2186609" y="1086432"/>
          <a:ext cx="2069740" cy="2069740"/>
        </a:xfrm>
        <a:prstGeom prst="circularArrow">
          <a:avLst>
            <a:gd name="adj1" fmla="val 4688"/>
            <a:gd name="adj2" fmla="val 299029"/>
            <a:gd name="adj3" fmla="val 2476194"/>
            <a:gd name="adj4" fmla="val 15950238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71656-7406-49F9-8B61-6779D5A7C3A1}">
      <dsp:nvSpPr>
        <dsp:cNvPr id="0" name=""/>
        <dsp:cNvSpPr/>
      </dsp:nvSpPr>
      <dsp:spPr>
        <a:xfrm>
          <a:off x="1175139" y="685972"/>
          <a:ext cx="1503795" cy="150379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123101-AA03-4DB4-B883-4138E797F036}">
      <dsp:nvSpPr>
        <dsp:cNvPr id="0" name=""/>
        <dsp:cNvSpPr/>
      </dsp:nvSpPr>
      <dsp:spPr>
        <a:xfrm>
          <a:off x="1775556" y="-117519"/>
          <a:ext cx="1621394" cy="1621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900BA-879E-4F24-AE4D-B991B78455E5}">
      <dsp:nvSpPr>
        <dsp:cNvPr id="0" name=""/>
        <dsp:cNvSpPr/>
      </dsp:nvSpPr>
      <dsp:spPr>
        <a:xfrm>
          <a:off x="0" y="232310"/>
          <a:ext cx="4613736" cy="637875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077" tIns="312420" rIns="35807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Kliping</a:t>
          </a:r>
          <a:r>
            <a:rPr lang="en-US" sz="1600" kern="1200" dirty="0"/>
            <a:t> </a:t>
          </a:r>
          <a:r>
            <a:rPr lang="en-US" sz="1600" kern="1200" dirty="0">
              <a:sym typeface="Wingdings" panose="05000000000000000000" pitchFamily="2" charset="2"/>
            </a:rPr>
            <a:t> media </a:t>
          </a:r>
          <a:r>
            <a:rPr lang="en-US" sz="1600" kern="1200" dirty="0" err="1">
              <a:sym typeface="Wingdings" panose="05000000000000000000" pitchFamily="2" charset="2"/>
            </a:rPr>
            <a:t>intelegent</a:t>
          </a:r>
          <a:endParaRPr lang="en-US" sz="1600" kern="1200" dirty="0"/>
        </a:p>
      </dsp:txBody>
      <dsp:txXfrm>
        <a:off x="0" y="232310"/>
        <a:ext cx="4613736" cy="637875"/>
      </dsp:txXfrm>
    </dsp:sp>
    <dsp:sp modelId="{C4B6A871-AA92-4683-80E3-5BF5942EC19B}">
      <dsp:nvSpPr>
        <dsp:cNvPr id="0" name=""/>
        <dsp:cNvSpPr/>
      </dsp:nvSpPr>
      <dsp:spPr>
        <a:xfrm>
          <a:off x="230686" y="10910"/>
          <a:ext cx="3229615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072" tIns="0" rIns="12207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Media monitoring</a:t>
          </a:r>
        </a:p>
      </dsp:txBody>
      <dsp:txXfrm>
        <a:off x="252302" y="32526"/>
        <a:ext cx="3186383" cy="399568"/>
      </dsp:txXfrm>
    </dsp:sp>
    <dsp:sp modelId="{87F15004-9E7F-43ED-9116-7789261DAC6C}">
      <dsp:nvSpPr>
        <dsp:cNvPr id="0" name=""/>
        <dsp:cNvSpPr/>
      </dsp:nvSpPr>
      <dsp:spPr>
        <a:xfrm>
          <a:off x="0" y="1172585"/>
          <a:ext cx="4613736" cy="8505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077" tIns="312420" rIns="35807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Analisis</a:t>
          </a:r>
          <a:r>
            <a:rPr lang="en-US" sz="1600" kern="1200" dirty="0"/>
            <a:t> </a:t>
          </a:r>
          <a:r>
            <a:rPr lang="en-US" sz="1600" kern="1200" dirty="0" err="1"/>
            <a:t>konten</a:t>
          </a:r>
          <a:r>
            <a:rPr lang="en-US" sz="1600" kern="1200" dirty="0"/>
            <a:t> media </a:t>
          </a:r>
          <a:r>
            <a:rPr lang="en-US" sz="1600" kern="1200" dirty="0" err="1"/>
            <a:t>positif</a:t>
          </a:r>
          <a:r>
            <a:rPr lang="en-US" sz="1600" kern="1200" dirty="0"/>
            <a:t>/ </a:t>
          </a:r>
          <a:r>
            <a:rPr lang="en-US" sz="1600" kern="1200" dirty="0" err="1"/>
            <a:t>netral</a:t>
          </a:r>
          <a:r>
            <a:rPr lang="en-US" sz="1600" kern="1200" dirty="0"/>
            <a:t>/ negative</a:t>
          </a:r>
        </a:p>
      </dsp:txBody>
      <dsp:txXfrm>
        <a:off x="0" y="1172585"/>
        <a:ext cx="4613736" cy="850500"/>
      </dsp:txXfrm>
    </dsp:sp>
    <dsp:sp modelId="{B03AA362-F619-4219-A325-5270AC596E38}">
      <dsp:nvSpPr>
        <dsp:cNvPr id="0" name=""/>
        <dsp:cNvSpPr/>
      </dsp:nvSpPr>
      <dsp:spPr>
        <a:xfrm>
          <a:off x="230686" y="951185"/>
          <a:ext cx="3229615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072" tIns="0" rIns="12207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Social Listening</a:t>
          </a:r>
        </a:p>
      </dsp:txBody>
      <dsp:txXfrm>
        <a:off x="252302" y="972801"/>
        <a:ext cx="3186383" cy="399568"/>
      </dsp:txXfrm>
    </dsp:sp>
    <dsp:sp modelId="{63896C47-A8E4-42C4-BAA0-BCD8C0244D34}">
      <dsp:nvSpPr>
        <dsp:cNvPr id="0" name=""/>
        <dsp:cNvSpPr/>
      </dsp:nvSpPr>
      <dsp:spPr>
        <a:xfrm>
          <a:off x="0" y="2325485"/>
          <a:ext cx="4613736" cy="8505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077" tIns="312420" rIns="35807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Mengundang</a:t>
          </a:r>
          <a:r>
            <a:rPr lang="en-US" sz="1600" kern="1200" dirty="0"/>
            <a:t> media </a:t>
          </a:r>
          <a:r>
            <a:rPr lang="en-US" sz="1600" kern="1200" dirty="0" err="1"/>
            <a:t>dapat</a:t>
          </a:r>
          <a:r>
            <a:rPr lang="en-US" sz="1600" kern="1200" dirty="0"/>
            <a:t> </a:t>
          </a:r>
          <a:r>
            <a:rPr lang="en-US" sz="1600" kern="1200" dirty="0" err="1"/>
            <a:t>dilakukan</a:t>
          </a:r>
          <a:r>
            <a:rPr lang="en-US" sz="1600" kern="1200" dirty="0"/>
            <a:t> </a:t>
          </a:r>
          <a:r>
            <a:rPr lang="en-US" sz="1600" kern="1200" dirty="0" err="1"/>
            <a:t>secara</a:t>
          </a:r>
          <a:r>
            <a:rPr lang="en-US" sz="1600" kern="1200" dirty="0"/>
            <a:t> online</a:t>
          </a:r>
        </a:p>
      </dsp:txBody>
      <dsp:txXfrm>
        <a:off x="0" y="2325485"/>
        <a:ext cx="4613736" cy="850500"/>
      </dsp:txXfrm>
    </dsp:sp>
    <dsp:sp modelId="{43A144FC-DA43-4569-A465-A76C40D3C396}">
      <dsp:nvSpPr>
        <dsp:cNvPr id="0" name=""/>
        <dsp:cNvSpPr/>
      </dsp:nvSpPr>
      <dsp:spPr>
        <a:xfrm>
          <a:off x="230686" y="2104085"/>
          <a:ext cx="3229615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072" tIns="0" rIns="12207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Media Relationship</a:t>
          </a:r>
        </a:p>
      </dsp:txBody>
      <dsp:txXfrm>
        <a:off x="252302" y="2125701"/>
        <a:ext cx="3186383" cy="3995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0D356-3DBE-4CC5-82E3-A54AB1A655A2}">
      <dsp:nvSpPr>
        <dsp:cNvPr id="0" name=""/>
        <dsp:cNvSpPr/>
      </dsp:nvSpPr>
      <dsp:spPr>
        <a:xfrm>
          <a:off x="0" y="262415"/>
          <a:ext cx="4613736" cy="584325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077" tIns="291592" rIns="35807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Post scheduling  </a:t>
          </a:r>
        </a:p>
      </dsp:txBody>
      <dsp:txXfrm>
        <a:off x="0" y="262415"/>
        <a:ext cx="4613736" cy="584325"/>
      </dsp:txXfrm>
    </dsp:sp>
    <dsp:sp modelId="{FBEB8C01-5C27-4C58-9684-3F57F92D3600}">
      <dsp:nvSpPr>
        <dsp:cNvPr id="0" name=""/>
        <dsp:cNvSpPr/>
      </dsp:nvSpPr>
      <dsp:spPr>
        <a:xfrm>
          <a:off x="230686" y="55775"/>
          <a:ext cx="3229615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072" tIns="0" rIns="12207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Otomatisasi</a:t>
          </a:r>
          <a:r>
            <a:rPr lang="en-US" sz="1400" kern="1200" dirty="0"/>
            <a:t> </a:t>
          </a:r>
          <a:r>
            <a:rPr lang="en-US" sz="1400" kern="1200" dirty="0" err="1"/>
            <a:t>Konten</a:t>
          </a:r>
          <a:endParaRPr lang="en-US" sz="1400" kern="1200" dirty="0"/>
        </a:p>
      </dsp:txBody>
      <dsp:txXfrm>
        <a:off x="250861" y="75950"/>
        <a:ext cx="3189265" cy="372930"/>
      </dsp:txXfrm>
    </dsp:sp>
    <dsp:sp modelId="{8E9DDEAC-4DC9-49A8-BBA1-3B59CC396096}">
      <dsp:nvSpPr>
        <dsp:cNvPr id="0" name=""/>
        <dsp:cNvSpPr/>
      </dsp:nvSpPr>
      <dsp:spPr>
        <a:xfrm>
          <a:off x="0" y="1128980"/>
          <a:ext cx="4613736" cy="77175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077" tIns="291592" rIns="35807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Perangkat</a:t>
          </a:r>
          <a:r>
            <a:rPr lang="en-US" sz="1400" kern="1200" dirty="0"/>
            <a:t> yang </a:t>
          </a:r>
          <a:r>
            <a:rPr lang="en-US" sz="1400" kern="1200" dirty="0" err="1"/>
            <a:t>dapat</a:t>
          </a:r>
          <a:r>
            <a:rPr lang="en-US" sz="1400" kern="1200" dirty="0"/>
            <a:t> </a:t>
          </a:r>
          <a:r>
            <a:rPr lang="en-US" sz="1400" kern="1200" dirty="0" err="1"/>
            <a:t>meningkatkan</a:t>
          </a:r>
          <a:r>
            <a:rPr lang="en-US" sz="1400" kern="1200" dirty="0"/>
            <a:t> </a:t>
          </a:r>
          <a:r>
            <a:rPr lang="en-US" sz="1400" kern="1200" dirty="0" err="1"/>
            <a:t>kualitas</a:t>
          </a:r>
          <a:r>
            <a:rPr lang="en-US" sz="1400" kern="1200" dirty="0"/>
            <a:t> </a:t>
          </a:r>
          <a:r>
            <a:rPr lang="en-US" sz="1400" kern="1200" dirty="0" err="1"/>
            <a:t>foto</a:t>
          </a:r>
          <a:r>
            <a:rPr lang="en-US" sz="1400" kern="1200" dirty="0"/>
            <a:t> dan video</a:t>
          </a:r>
        </a:p>
      </dsp:txBody>
      <dsp:txXfrm>
        <a:off x="0" y="1128980"/>
        <a:ext cx="4613736" cy="771750"/>
      </dsp:txXfrm>
    </dsp:sp>
    <dsp:sp modelId="{097356E5-4DF6-408E-9153-3579DEC2696F}">
      <dsp:nvSpPr>
        <dsp:cNvPr id="0" name=""/>
        <dsp:cNvSpPr/>
      </dsp:nvSpPr>
      <dsp:spPr>
        <a:xfrm>
          <a:off x="230686" y="922340"/>
          <a:ext cx="3229615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072" tIns="0" rIns="12207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Foto </a:t>
          </a:r>
          <a:r>
            <a:rPr lang="en-US" sz="1400" kern="1200" dirty="0"/>
            <a:t>dan video</a:t>
          </a:r>
        </a:p>
      </dsp:txBody>
      <dsp:txXfrm>
        <a:off x="250861" y="942515"/>
        <a:ext cx="3189265" cy="372930"/>
      </dsp:txXfrm>
    </dsp:sp>
    <dsp:sp modelId="{E06D14F9-1DEB-43DA-886D-5E402EA05C62}">
      <dsp:nvSpPr>
        <dsp:cNvPr id="0" name=""/>
        <dsp:cNvSpPr/>
      </dsp:nvSpPr>
      <dsp:spPr>
        <a:xfrm>
          <a:off x="0" y="2182970"/>
          <a:ext cx="4613736" cy="94815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077" tIns="291592" rIns="35807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Perangkat</a:t>
          </a:r>
          <a:r>
            <a:rPr lang="en-US" sz="1400" kern="1200" dirty="0"/>
            <a:t> yang </a:t>
          </a:r>
          <a:r>
            <a:rPr lang="en-US" sz="1400" kern="1200" dirty="0" err="1"/>
            <a:t>dapat</a:t>
          </a:r>
          <a:r>
            <a:rPr lang="en-US" sz="1400" kern="1200" dirty="0"/>
            <a:t> </a:t>
          </a:r>
          <a:r>
            <a:rPr lang="en-US" sz="1400" kern="1200" dirty="0" err="1"/>
            <a:t>membantu</a:t>
          </a:r>
          <a:r>
            <a:rPr lang="en-US" sz="1400" kern="1200" dirty="0"/>
            <a:t> </a:t>
          </a:r>
          <a:r>
            <a:rPr lang="en-US" sz="1400" kern="1200" dirty="0" err="1"/>
            <a:t>komunikasi</a:t>
          </a:r>
          <a:r>
            <a:rPr lang="en-US" sz="1400" kern="1200" dirty="0"/>
            <a:t> </a:t>
          </a:r>
          <a:r>
            <a:rPr lang="en-US" sz="1400" kern="1200" dirty="0" err="1"/>
            <a:t>tatap</a:t>
          </a:r>
          <a:r>
            <a:rPr lang="en-US" sz="1400" kern="1200" dirty="0"/>
            <a:t> </a:t>
          </a:r>
          <a:r>
            <a:rPr lang="en-US" sz="1400" kern="1200" dirty="0" err="1"/>
            <a:t>muka</a:t>
          </a:r>
          <a:r>
            <a:rPr lang="en-US" sz="1400" kern="1200" dirty="0"/>
            <a:t> </a:t>
          </a:r>
          <a:r>
            <a:rPr lang="en-US" sz="1400" kern="1200" dirty="0" err="1"/>
            <a:t>menjadi</a:t>
          </a:r>
          <a:r>
            <a:rPr lang="en-US" sz="1400" kern="1200" dirty="0"/>
            <a:t> </a:t>
          </a:r>
          <a:r>
            <a:rPr lang="en-US" sz="1400" kern="1200" dirty="0" err="1"/>
            <a:t>lebih</a:t>
          </a:r>
          <a:r>
            <a:rPr lang="en-US" sz="1400" kern="1200" dirty="0"/>
            <a:t> </a:t>
          </a:r>
          <a:r>
            <a:rPr lang="en-US" sz="1400" kern="1200" dirty="0" err="1"/>
            <a:t>menarik</a:t>
          </a:r>
          <a:r>
            <a:rPr lang="en-US" sz="1400" kern="1200" dirty="0"/>
            <a:t> dan </a:t>
          </a:r>
          <a:r>
            <a:rPr lang="en-US" sz="1400" kern="1200" dirty="0" err="1"/>
            <a:t>informatif</a:t>
          </a:r>
          <a:r>
            <a:rPr lang="en-US" sz="1400" kern="1200" dirty="0"/>
            <a:t> </a:t>
          </a:r>
        </a:p>
      </dsp:txBody>
      <dsp:txXfrm>
        <a:off x="0" y="2182970"/>
        <a:ext cx="4613736" cy="948150"/>
      </dsp:txXfrm>
    </dsp:sp>
    <dsp:sp modelId="{09763810-E6CA-4A6B-9ABC-2B77A798FD81}">
      <dsp:nvSpPr>
        <dsp:cNvPr id="0" name=""/>
        <dsp:cNvSpPr/>
      </dsp:nvSpPr>
      <dsp:spPr>
        <a:xfrm>
          <a:off x="230686" y="1976330"/>
          <a:ext cx="3229615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072" tIns="0" rIns="12207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Materi</a:t>
          </a:r>
          <a:r>
            <a:rPr lang="en-US" sz="1400" kern="1200" dirty="0"/>
            <a:t> </a:t>
          </a:r>
          <a:r>
            <a:rPr lang="en-US" sz="1400" kern="1200" dirty="0" err="1"/>
            <a:t>Presentasi</a:t>
          </a:r>
          <a:endParaRPr lang="en-US" sz="1400" kern="1200" dirty="0"/>
        </a:p>
      </dsp:txBody>
      <dsp:txXfrm>
        <a:off x="250861" y="1996505"/>
        <a:ext cx="3189265" cy="3729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8D341-EBD9-4D6D-B87F-8D9B052B82AD}">
      <dsp:nvSpPr>
        <dsp:cNvPr id="0" name=""/>
        <dsp:cNvSpPr/>
      </dsp:nvSpPr>
      <dsp:spPr>
        <a:xfrm>
          <a:off x="0" y="29128"/>
          <a:ext cx="4613736" cy="8353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 </a:t>
          </a:r>
          <a:r>
            <a:rPr lang="en-US" sz="1600" kern="1200" dirty="0" err="1"/>
            <a:t>baru</a:t>
          </a:r>
          <a:r>
            <a:rPr lang="en-US" sz="1600" kern="1200" dirty="0"/>
            <a:t> </a:t>
          </a:r>
          <a:r>
            <a:rPr lang="en-US" sz="1600" kern="1200" dirty="0" err="1"/>
            <a:t>mendorong</a:t>
          </a:r>
          <a:r>
            <a:rPr lang="en-US" sz="1600" kern="1200" dirty="0"/>
            <a:t> </a:t>
          </a:r>
          <a:r>
            <a:rPr lang="en-US" sz="1600" kern="1200" dirty="0" err="1"/>
            <a:t>komunikasi</a:t>
          </a:r>
          <a:r>
            <a:rPr lang="en-US" sz="1600" kern="1200" dirty="0"/>
            <a:t> </a:t>
          </a:r>
          <a:r>
            <a:rPr lang="en-US" sz="1600" kern="1200" dirty="0" err="1"/>
            <a:t>kolaboratif</a:t>
          </a:r>
          <a:r>
            <a:rPr lang="en-US" sz="1600" kern="1200" dirty="0"/>
            <a:t>, </a:t>
          </a:r>
          <a:r>
            <a:rPr lang="en-US" sz="1600" kern="1200" dirty="0" err="1"/>
            <a:t>memungkinkan</a:t>
          </a:r>
          <a:r>
            <a:rPr lang="en-US" sz="1600" kern="1200" dirty="0"/>
            <a:t> orang </a:t>
          </a:r>
          <a:r>
            <a:rPr lang="en-US" sz="1600" kern="1200" dirty="0" err="1"/>
            <a:t>menemukan</a:t>
          </a:r>
          <a:r>
            <a:rPr lang="en-US" sz="1600" kern="1200" dirty="0"/>
            <a:t> dan </a:t>
          </a:r>
          <a:r>
            <a:rPr lang="en-US" sz="1600" kern="1200" dirty="0" err="1"/>
            <a:t>berbagi</a:t>
          </a:r>
          <a:r>
            <a:rPr lang="en-US" sz="1600" kern="1200" dirty="0"/>
            <a:t> </a:t>
          </a:r>
          <a:r>
            <a:rPr lang="en-US" sz="1600" kern="1200" dirty="0" err="1"/>
            <a:t>informasi</a:t>
          </a:r>
          <a:r>
            <a:rPr lang="en-US" sz="1600" kern="1200" dirty="0"/>
            <a:t> yang </a:t>
          </a:r>
          <a:r>
            <a:rPr lang="en-US" sz="1600" kern="1200" dirty="0" err="1"/>
            <a:t>bermanfaat</a:t>
          </a:r>
          <a:r>
            <a:rPr lang="en-US" sz="1600" kern="1200" dirty="0"/>
            <a:t>.</a:t>
          </a:r>
        </a:p>
      </dsp:txBody>
      <dsp:txXfrm>
        <a:off x="40780" y="69908"/>
        <a:ext cx="4532176" cy="753819"/>
      </dsp:txXfrm>
    </dsp:sp>
    <dsp:sp modelId="{5E62DD54-6ABD-4C9E-B7B3-441E25AA9DA0}">
      <dsp:nvSpPr>
        <dsp:cNvPr id="0" name=""/>
        <dsp:cNvSpPr/>
      </dsp:nvSpPr>
      <dsp:spPr>
        <a:xfrm>
          <a:off x="0" y="985468"/>
          <a:ext cx="4613736" cy="8353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PR </a:t>
          </a:r>
          <a:r>
            <a:rPr lang="en-US" sz="1600" b="0" i="0" kern="1200" dirty="0" err="1"/>
            <a:t>baru</a:t>
          </a:r>
          <a:r>
            <a:rPr lang="en-US" sz="1600" b="0" i="0" kern="1200" dirty="0"/>
            <a:t> </a:t>
          </a:r>
          <a:r>
            <a:rPr lang="en-US" sz="1600" b="0" i="0" kern="1200" dirty="0" err="1"/>
            <a:t>memungkinkan</a:t>
          </a:r>
          <a:r>
            <a:rPr lang="en-US" sz="1600" b="0" i="0" kern="1200" dirty="0"/>
            <a:t> </a:t>
          </a:r>
          <a:r>
            <a:rPr lang="en-US" sz="1600" b="0" i="0" kern="1200" dirty="0" err="1"/>
            <a:t>seseorang</a:t>
          </a:r>
          <a:r>
            <a:rPr lang="en-US" sz="1600" b="0" i="0" kern="1200" dirty="0"/>
            <a:t>/</a:t>
          </a:r>
          <a:r>
            <a:rPr lang="en-US" sz="1600" b="0" i="0" kern="1200" dirty="0" err="1"/>
            <a:t>organisasi</a:t>
          </a:r>
          <a:r>
            <a:rPr lang="en-US" sz="1600" b="0" i="0" kern="1200" dirty="0"/>
            <a:t> </a:t>
          </a:r>
          <a:r>
            <a:rPr lang="en-US" sz="1600" b="0" i="0" kern="1200" dirty="0" err="1"/>
            <a:t>untuk</a:t>
          </a:r>
          <a:r>
            <a:rPr lang="en-US" sz="1600" b="0" i="0" kern="1200" dirty="0"/>
            <a:t> </a:t>
          </a:r>
          <a:r>
            <a:rPr lang="en-US" sz="1600" b="0" i="0" kern="1200" dirty="0" err="1"/>
            <a:t>menjangkau</a:t>
          </a:r>
          <a:r>
            <a:rPr lang="en-US" sz="1600" b="0" i="0" kern="1200" dirty="0"/>
            <a:t> orang lain </a:t>
          </a:r>
          <a:r>
            <a:rPr lang="en-US" sz="1600" b="0" i="0" kern="1200" dirty="0" err="1"/>
            <a:t>secara</a:t>
          </a:r>
          <a:r>
            <a:rPr lang="en-US" sz="1600" b="0" i="0" kern="1200" dirty="0"/>
            <a:t> </a:t>
          </a:r>
          <a:r>
            <a:rPr lang="en-US" sz="1600" b="0" i="0" kern="1200" dirty="0" err="1"/>
            <a:t>langsung</a:t>
          </a:r>
          <a:r>
            <a:rPr lang="en-US" sz="1600" b="0" i="0" kern="1200" dirty="0"/>
            <a:t>.</a:t>
          </a:r>
          <a:endParaRPr lang="en-US" sz="1600" i="0" kern="1200" dirty="0"/>
        </a:p>
      </dsp:txBody>
      <dsp:txXfrm>
        <a:off x="40780" y="1026248"/>
        <a:ext cx="4532176" cy="753819"/>
      </dsp:txXfrm>
    </dsp:sp>
    <dsp:sp modelId="{3FEC0820-7847-4827-9F90-07674500B943}">
      <dsp:nvSpPr>
        <dsp:cNvPr id="0" name=""/>
        <dsp:cNvSpPr/>
      </dsp:nvSpPr>
      <dsp:spPr>
        <a:xfrm>
          <a:off x="0" y="1941808"/>
          <a:ext cx="4613736" cy="8353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0" kern="1200" dirty="0"/>
            <a:t>PR </a:t>
          </a:r>
          <a:r>
            <a:rPr lang="en-US" sz="1600" i="0" kern="1200" dirty="0" err="1"/>
            <a:t>baru</a:t>
          </a:r>
          <a:r>
            <a:rPr lang="en-US" sz="1600" i="0" kern="1200" dirty="0"/>
            <a:t> </a:t>
          </a:r>
          <a:r>
            <a:rPr lang="en-US" sz="1600" i="0" kern="1200" dirty="0" err="1"/>
            <a:t>dapat</a:t>
          </a:r>
          <a:r>
            <a:rPr lang="en-US" sz="1600" i="0" kern="1200" dirty="0"/>
            <a:t> </a:t>
          </a:r>
          <a:r>
            <a:rPr lang="en-US" sz="1600" i="0" kern="1200" dirty="0" err="1"/>
            <a:t>memanfaatkan</a:t>
          </a:r>
          <a:r>
            <a:rPr lang="en-US" sz="1600" i="0" kern="1200" dirty="0"/>
            <a:t> AI </a:t>
          </a:r>
          <a:r>
            <a:rPr lang="en-US" sz="1600" i="0" kern="1200" dirty="0" err="1"/>
            <a:t>dalam</a:t>
          </a:r>
          <a:r>
            <a:rPr lang="en-US" sz="1600" i="0" kern="1200" dirty="0"/>
            <a:t> </a:t>
          </a:r>
          <a:r>
            <a:rPr lang="en-US" sz="1600" i="0" kern="1200" dirty="0" err="1"/>
            <a:t>merencanakan</a:t>
          </a:r>
          <a:r>
            <a:rPr lang="en-US" sz="1600" i="0" kern="1200" dirty="0"/>
            <a:t> </a:t>
          </a:r>
          <a:r>
            <a:rPr lang="en-US" sz="1600" i="0" kern="1200" dirty="0" err="1"/>
            <a:t>strategi</a:t>
          </a:r>
          <a:r>
            <a:rPr lang="en-US" sz="1600" i="0" kern="1200" dirty="0"/>
            <a:t> yang </a:t>
          </a:r>
          <a:r>
            <a:rPr lang="en-US" sz="1600" i="0" kern="1200" dirty="0" err="1"/>
            <a:t>tepat</a:t>
          </a:r>
          <a:r>
            <a:rPr lang="en-US" sz="1600" i="0" kern="1200" dirty="0"/>
            <a:t> </a:t>
          </a:r>
          <a:r>
            <a:rPr lang="en-US" sz="1600" i="0" kern="1200" dirty="0" err="1"/>
            <a:t>untuk</a:t>
          </a:r>
          <a:r>
            <a:rPr lang="en-US" sz="1600" i="0" kern="1200" dirty="0"/>
            <a:t> </a:t>
          </a:r>
          <a:r>
            <a:rPr lang="en-US" sz="1600" i="0" kern="1200" dirty="0" err="1"/>
            <a:t>mencapai</a:t>
          </a:r>
          <a:r>
            <a:rPr lang="en-US" sz="1600" i="0" kern="1200" dirty="0"/>
            <a:t> </a:t>
          </a:r>
          <a:r>
            <a:rPr lang="en-US" sz="1600" i="0" kern="1200" dirty="0" err="1"/>
            <a:t>sasaran</a:t>
          </a:r>
          <a:r>
            <a:rPr lang="en-US" sz="1600" i="0" kern="1200" dirty="0"/>
            <a:t> </a:t>
          </a:r>
          <a:r>
            <a:rPr lang="en-US" sz="1600" i="0" kern="1200" dirty="0" err="1"/>
            <a:t>spesifik</a:t>
          </a:r>
          <a:r>
            <a:rPr lang="en-US" sz="1600" i="0" kern="1200" dirty="0"/>
            <a:t>.</a:t>
          </a:r>
        </a:p>
      </dsp:txBody>
      <dsp:txXfrm>
        <a:off x="40780" y="1982588"/>
        <a:ext cx="4532176" cy="7538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E89C4-CD1D-4067-9A77-3F456B9889F0}">
      <dsp:nvSpPr>
        <dsp:cNvPr id="0" name=""/>
        <dsp:cNvSpPr/>
      </dsp:nvSpPr>
      <dsp:spPr>
        <a:xfrm>
          <a:off x="453061" y="0"/>
          <a:ext cx="1565880" cy="156607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/>
            <a:t>Expert prescriber</a:t>
          </a:r>
          <a:endParaRPr lang="en-US" sz="1100" kern="1200" dirty="0"/>
        </a:p>
      </dsp:txBody>
      <dsp:txXfrm>
        <a:off x="682379" y="229346"/>
        <a:ext cx="1107244" cy="1107380"/>
      </dsp:txXfrm>
    </dsp:sp>
    <dsp:sp modelId="{61E49CAA-5B91-4878-BDED-98467681E8B3}">
      <dsp:nvSpPr>
        <dsp:cNvPr id="0" name=""/>
        <dsp:cNvSpPr/>
      </dsp:nvSpPr>
      <dsp:spPr>
        <a:xfrm>
          <a:off x="1258701" y="1044483"/>
          <a:ext cx="1565880" cy="156607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/>
            <a:t>Communication facilitator</a:t>
          </a:r>
          <a:endParaRPr lang="en-US" sz="1100" kern="1200" dirty="0"/>
        </a:p>
      </dsp:txBody>
      <dsp:txXfrm>
        <a:off x="1488019" y="1273829"/>
        <a:ext cx="1107244" cy="1107380"/>
      </dsp:txXfrm>
    </dsp:sp>
    <dsp:sp modelId="{77029CC0-219A-4627-86A4-CE5E507B9B68}">
      <dsp:nvSpPr>
        <dsp:cNvPr id="0" name=""/>
        <dsp:cNvSpPr/>
      </dsp:nvSpPr>
      <dsp:spPr>
        <a:xfrm>
          <a:off x="2063943" y="0"/>
          <a:ext cx="1565880" cy="156607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/>
            <a:t>Problem solving process facilitator</a:t>
          </a:r>
          <a:endParaRPr lang="en-US" sz="1100" kern="1200" dirty="0"/>
        </a:p>
      </dsp:txBody>
      <dsp:txXfrm>
        <a:off x="2293261" y="229346"/>
        <a:ext cx="1107244" cy="1107380"/>
      </dsp:txXfrm>
    </dsp:sp>
    <dsp:sp modelId="{2371749A-279C-4CF4-BA6F-3CA3114F302C}">
      <dsp:nvSpPr>
        <dsp:cNvPr id="0" name=""/>
        <dsp:cNvSpPr/>
      </dsp:nvSpPr>
      <dsp:spPr>
        <a:xfrm>
          <a:off x="2869583" y="1044483"/>
          <a:ext cx="1565880" cy="156607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/>
            <a:t>Communication technician</a:t>
          </a:r>
          <a:endParaRPr lang="en-US" sz="1100" kern="1200" dirty="0"/>
        </a:p>
      </dsp:txBody>
      <dsp:txXfrm>
        <a:off x="3098901" y="1273829"/>
        <a:ext cx="1107244" cy="11073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B32C8-062B-4E65-B146-871B45ABBB13}">
      <dsp:nvSpPr>
        <dsp:cNvPr id="0" name=""/>
        <dsp:cNvSpPr/>
      </dsp:nvSpPr>
      <dsp:spPr>
        <a:xfrm>
          <a:off x="2331631" y="1425035"/>
          <a:ext cx="854001" cy="8540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PR 2.0, 3.0, 4.0</a:t>
          </a:r>
        </a:p>
      </dsp:txBody>
      <dsp:txXfrm>
        <a:off x="2456697" y="1550101"/>
        <a:ext cx="603869" cy="603869"/>
      </dsp:txXfrm>
    </dsp:sp>
    <dsp:sp modelId="{BA99BFF7-6BDE-47D8-8554-0274565D7E9B}">
      <dsp:nvSpPr>
        <dsp:cNvPr id="0" name=""/>
        <dsp:cNvSpPr/>
      </dsp:nvSpPr>
      <dsp:spPr>
        <a:xfrm rot="16200000">
          <a:off x="2667697" y="1113428"/>
          <a:ext cx="181869" cy="2903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694978" y="1198781"/>
        <a:ext cx="127308" cy="174216"/>
      </dsp:txXfrm>
    </dsp:sp>
    <dsp:sp modelId="{93C3C28D-8194-48D6-97FB-EE0A09C9D3AE}">
      <dsp:nvSpPr>
        <dsp:cNvPr id="0" name=""/>
        <dsp:cNvSpPr/>
      </dsp:nvSpPr>
      <dsp:spPr>
        <a:xfrm>
          <a:off x="2224881" y="14384"/>
          <a:ext cx="1067501" cy="10675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Pemerintah</a:t>
          </a:r>
          <a:endParaRPr lang="en-US" sz="1100" kern="1200" dirty="0"/>
        </a:p>
      </dsp:txBody>
      <dsp:txXfrm>
        <a:off x="2381213" y="170716"/>
        <a:ext cx="754837" cy="754837"/>
      </dsp:txXfrm>
    </dsp:sp>
    <dsp:sp modelId="{9E08531E-A27F-4EE6-A39A-9CACD3ED9DB7}">
      <dsp:nvSpPr>
        <dsp:cNvPr id="0" name=""/>
        <dsp:cNvSpPr/>
      </dsp:nvSpPr>
      <dsp:spPr>
        <a:xfrm>
          <a:off x="3261125" y="1706856"/>
          <a:ext cx="181869" cy="2903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261125" y="1764928"/>
        <a:ext cx="127308" cy="174216"/>
      </dsp:txXfrm>
    </dsp:sp>
    <dsp:sp modelId="{3D18F802-EF86-40D2-AB5C-6C7444F6335C}">
      <dsp:nvSpPr>
        <dsp:cNvPr id="0" name=""/>
        <dsp:cNvSpPr/>
      </dsp:nvSpPr>
      <dsp:spPr>
        <a:xfrm>
          <a:off x="3528782" y="1318285"/>
          <a:ext cx="1067501" cy="10675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Organisasi</a:t>
          </a:r>
          <a:r>
            <a:rPr lang="en-US" sz="1100" kern="1200" dirty="0"/>
            <a:t> lain profit/ non</a:t>
          </a:r>
        </a:p>
      </dsp:txBody>
      <dsp:txXfrm>
        <a:off x="3685114" y="1474617"/>
        <a:ext cx="754837" cy="754837"/>
      </dsp:txXfrm>
    </dsp:sp>
    <dsp:sp modelId="{2FADCA7F-5912-4628-A15A-F6D771613C7B}">
      <dsp:nvSpPr>
        <dsp:cNvPr id="0" name=""/>
        <dsp:cNvSpPr/>
      </dsp:nvSpPr>
      <dsp:spPr>
        <a:xfrm rot="5400000">
          <a:off x="2667697" y="2300284"/>
          <a:ext cx="181869" cy="2903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694978" y="2331076"/>
        <a:ext cx="127308" cy="174216"/>
      </dsp:txXfrm>
    </dsp:sp>
    <dsp:sp modelId="{538AFDD1-BFA8-4498-9BED-1AF827C89681}">
      <dsp:nvSpPr>
        <dsp:cNvPr id="0" name=""/>
        <dsp:cNvSpPr/>
      </dsp:nvSpPr>
      <dsp:spPr>
        <a:xfrm>
          <a:off x="2224881" y="2622186"/>
          <a:ext cx="1067501" cy="10675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Konsumen</a:t>
          </a:r>
          <a:endParaRPr lang="en-US" sz="1100" kern="1200" dirty="0"/>
        </a:p>
      </dsp:txBody>
      <dsp:txXfrm>
        <a:off x="2381213" y="2778518"/>
        <a:ext cx="754837" cy="754837"/>
      </dsp:txXfrm>
    </dsp:sp>
    <dsp:sp modelId="{F1AC9060-CE80-4C79-9B04-E8535297ABAF}">
      <dsp:nvSpPr>
        <dsp:cNvPr id="0" name=""/>
        <dsp:cNvSpPr/>
      </dsp:nvSpPr>
      <dsp:spPr>
        <a:xfrm rot="10800000">
          <a:off x="2074269" y="1706856"/>
          <a:ext cx="181869" cy="2903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2128830" y="1764928"/>
        <a:ext cx="127308" cy="174216"/>
      </dsp:txXfrm>
    </dsp:sp>
    <dsp:sp modelId="{C204AE65-31D8-44D3-B9FC-A1FD0525AA92}">
      <dsp:nvSpPr>
        <dsp:cNvPr id="0" name=""/>
        <dsp:cNvSpPr/>
      </dsp:nvSpPr>
      <dsp:spPr>
        <a:xfrm>
          <a:off x="920980" y="1318285"/>
          <a:ext cx="1067501" cy="10675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Netizen</a:t>
          </a:r>
        </a:p>
      </dsp:txBody>
      <dsp:txXfrm>
        <a:off x="1077312" y="1474617"/>
        <a:ext cx="754837" cy="7548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9053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872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6577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8125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3522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2185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821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7444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13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Death_to_stock_photography_Vibrant-(9-of-10)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90452" y="-15575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 descr="Death_to_stock_communicate_hands_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1323" y="1991825"/>
            <a:ext cx="1159828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 descr="Death_to_stock_photography_Vibrant-(10-of-10)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0425" y="3081825"/>
            <a:ext cx="2070675" cy="207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 descr="Death_to_stock_communicate_hands_5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3750" y="2225"/>
            <a:ext cx="20574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Death_to_stock_communicate_hands_9-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71493" y="1017182"/>
            <a:ext cx="2070675" cy="207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-72627" y="2048176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965073" y="4114876"/>
            <a:ext cx="1037700" cy="10377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Google Shape;17;p2" descr="DeathtoStock_Clementine10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56643" y="4111407"/>
            <a:ext cx="1037700" cy="103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 descr="Death_to_stock_communicate_hands_4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42538" y="3085375"/>
            <a:ext cx="2070675" cy="207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 descr="DeathtoStock_Simplify3.jp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66600" y="-18106"/>
            <a:ext cx="1037700" cy="1037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 descr="Death_to_stock_communicate_hands_1.jp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82294" y="-18075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 descr="Death_to_stock_communicate_hands_3.jp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18950" y="4105800"/>
            <a:ext cx="1037700" cy="103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/>
          <p:nvPr/>
        </p:nvSpPr>
        <p:spPr>
          <a:xfrm flipH="1">
            <a:off x="971550" y="-6120"/>
            <a:ext cx="1028700" cy="10287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flipH="1">
            <a:off x="2000250" y="4114889"/>
            <a:ext cx="1028700" cy="10287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flipH="1">
            <a:off x="3028950" y="0"/>
            <a:ext cx="1028700" cy="102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flipH="1">
            <a:off x="5086350" y="4114889"/>
            <a:ext cx="1028700" cy="102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 flipH="1">
            <a:off x="6115050" y="4114889"/>
            <a:ext cx="1028700" cy="102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 flipH="1">
            <a:off x="6117975" y="-9556"/>
            <a:ext cx="1028700" cy="10287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flipH="1">
            <a:off x="4057650" y="0"/>
            <a:ext cx="1028700" cy="10287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2000250" y="1019175"/>
            <a:ext cx="5143500" cy="309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ctrTitle"/>
          </p:nvPr>
        </p:nvSpPr>
        <p:spPr>
          <a:xfrm>
            <a:off x="2961550" y="1991825"/>
            <a:ext cx="32208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1" name="Google Shape;31;p2"/>
          <p:cNvSpPr/>
          <p:nvPr/>
        </p:nvSpPr>
        <p:spPr>
          <a:xfrm flipH="1">
            <a:off x="7144834" y="2563116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flipH="1">
            <a:off x="2507334" y="50044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 flipH="1">
            <a:off x="8172291" y="8"/>
            <a:ext cx="971700" cy="9714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4566118" y="-49"/>
            <a:ext cx="518700" cy="5187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flipH="1">
            <a:off x="453009" y="-59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7138685" y="3085376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flipH="1">
            <a:off x="7143750" y="2057450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3" descr="Death_to_stock_photography_Vibrant-(9-of-10)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90452" y="-15575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3" descr="Death_to_stock_communicate_hands_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1323" y="1991825"/>
            <a:ext cx="1159828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3" descr="Death_to_stock_photography_Vibrant-(10-of-10)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0425" y="3081825"/>
            <a:ext cx="2070675" cy="207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3" descr="Death_to_stock_communicate_hands_5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3750" y="2225"/>
            <a:ext cx="20574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3" descr="Death_to_stock_communicate_hands_9-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71493" y="1017182"/>
            <a:ext cx="2070675" cy="207067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3"/>
          <p:cNvSpPr/>
          <p:nvPr/>
        </p:nvSpPr>
        <p:spPr>
          <a:xfrm>
            <a:off x="-72627" y="2048176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" name="Google Shape;45;p3" descr="DeathtoStock_Clementine10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56643" y="4111407"/>
            <a:ext cx="1037700" cy="103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3" descr="Death_to_stock_communicate_hands_4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42538" y="3085375"/>
            <a:ext cx="2070675" cy="207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3" descr="DeathtoStock_Simplify3.jp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66600" y="-18106"/>
            <a:ext cx="1037700" cy="1037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" descr="Death_to_stock_communicate_hands_1.jp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82294" y="-18075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3" descr="Death_to_stock_communicate_hands_3.jp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18950" y="4105800"/>
            <a:ext cx="1037700" cy="10377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3"/>
          <p:cNvSpPr/>
          <p:nvPr/>
        </p:nvSpPr>
        <p:spPr>
          <a:xfrm flipH="1">
            <a:off x="971550" y="-6120"/>
            <a:ext cx="1028700" cy="102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/>
          <p:nvPr/>
        </p:nvSpPr>
        <p:spPr>
          <a:xfrm flipH="1">
            <a:off x="2000250" y="4114889"/>
            <a:ext cx="1028700" cy="102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"/>
          <p:cNvSpPr/>
          <p:nvPr/>
        </p:nvSpPr>
        <p:spPr>
          <a:xfrm flipH="1">
            <a:off x="3028950" y="0"/>
            <a:ext cx="1028700" cy="102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 flipH="1">
            <a:off x="5086350" y="4114889"/>
            <a:ext cx="1028700" cy="102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"/>
          <p:cNvSpPr/>
          <p:nvPr/>
        </p:nvSpPr>
        <p:spPr>
          <a:xfrm flipH="1">
            <a:off x="6115050" y="4114889"/>
            <a:ext cx="1028700" cy="102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/>
          <p:nvPr/>
        </p:nvSpPr>
        <p:spPr>
          <a:xfrm flipH="1">
            <a:off x="6117975" y="-9556"/>
            <a:ext cx="1028700" cy="102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flipH="1">
            <a:off x="4057650" y="0"/>
            <a:ext cx="1028700" cy="102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flipH="1">
            <a:off x="2507334" y="50044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>
            <a:off x="4566118" y="-49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flipH="1">
            <a:off x="453009" y="-59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>
            <a:off x="965075" y="1019175"/>
            <a:ext cx="7207200" cy="309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ctrTitle"/>
          </p:nvPr>
        </p:nvSpPr>
        <p:spPr>
          <a:xfrm>
            <a:off x="2014575" y="1583350"/>
            <a:ext cx="5114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subTitle" idx="1"/>
          </p:nvPr>
        </p:nvSpPr>
        <p:spPr>
          <a:xfrm>
            <a:off x="2014575" y="2611454"/>
            <a:ext cx="5114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5072818" y="4615401"/>
            <a:ext cx="518700" cy="5187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4" descr="Death_to_stock_communicate_hands_10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550" y="995050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4" descr="DeathtoStock_Simplify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50" y="3065725"/>
            <a:ext cx="2077775" cy="20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4"/>
          <p:cNvSpPr/>
          <p:nvPr/>
        </p:nvSpPr>
        <p:spPr>
          <a:xfrm>
            <a:off x="8107795" y="3110112"/>
            <a:ext cx="1037700" cy="1037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" name="Google Shape;68;p4" descr="DeathtoStock_Wired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0025" y="1037700"/>
            <a:ext cx="2084475" cy="20844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4"/>
          <p:cNvSpPr txBox="1">
            <a:spLocks noGrp="1"/>
          </p:cNvSpPr>
          <p:nvPr>
            <p:ph type="body" idx="1"/>
          </p:nvPr>
        </p:nvSpPr>
        <p:spPr>
          <a:xfrm>
            <a:off x="2901375" y="2161800"/>
            <a:ext cx="33414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30200" algn="ctr" rtl="0">
              <a:spcBef>
                <a:spcPts val="600"/>
              </a:spcBef>
              <a:spcAft>
                <a:spcPts val="0"/>
              </a:spcAft>
              <a:buSzPts val="1600"/>
              <a:buFont typeface="Arvo"/>
              <a:buChar char="■"/>
              <a:defRPr i="1">
                <a:latin typeface="Arvo"/>
                <a:ea typeface="Arvo"/>
                <a:cs typeface="Arvo"/>
                <a:sym typeface="Arvo"/>
              </a:defRPr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□"/>
              <a:defRPr i="1">
                <a:latin typeface="Arvo"/>
                <a:ea typeface="Arvo"/>
                <a:cs typeface="Arvo"/>
                <a:sym typeface="Arvo"/>
              </a:defRPr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▫"/>
              <a:defRPr i="1">
                <a:latin typeface="Arvo"/>
                <a:ea typeface="Arvo"/>
                <a:cs typeface="Arvo"/>
                <a:sym typeface="Arvo"/>
              </a:defRPr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▫"/>
              <a:defRPr i="1">
                <a:latin typeface="Arvo"/>
                <a:ea typeface="Arvo"/>
                <a:cs typeface="Arvo"/>
                <a:sym typeface="Arvo"/>
              </a:defRPr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○"/>
              <a:defRPr i="1">
                <a:latin typeface="Arvo"/>
                <a:ea typeface="Arvo"/>
                <a:cs typeface="Arvo"/>
                <a:sym typeface="Arvo"/>
              </a:defRPr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■"/>
              <a:defRPr i="1">
                <a:latin typeface="Arvo"/>
                <a:ea typeface="Arvo"/>
                <a:cs typeface="Arvo"/>
                <a:sym typeface="Arvo"/>
              </a:defRPr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●"/>
              <a:defRPr i="1">
                <a:latin typeface="Arvo"/>
                <a:ea typeface="Arvo"/>
                <a:cs typeface="Arvo"/>
                <a:sym typeface="Arvo"/>
              </a:defRPr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○"/>
              <a:defRPr i="1">
                <a:latin typeface="Arvo"/>
                <a:ea typeface="Arvo"/>
                <a:cs typeface="Arvo"/>
                <a:sym typeface="Arvo"/>
              </a:defRPr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■"/>
              <a:defRPr i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7070023" y="1037701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7070023" y="42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6551323" y="-9"/>
            <a:ext cx="518700" cy="51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8107728" y="3122166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"/>
          <p:cNvSpPr/>
          <p:nvPr/>
        </p:nvSpPr>
        <p:spPr>
          <a:xfrm flipH="1">
            <a:off x="1032727" y="995055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"/>
          <p:cNvSpPr/>
          <p:nvPr/>
        </p:nvSpPr>
        <p:spPr>
          <a:xfrm flipH="1">
            <a:off x="-3494" y="2032762"/>
            <a:ext cx="1037700" cy="1037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"/>
          <p:cNvSpPr/>
          <p:nvPr/>
        </p:nvSpPr>
        <p:spPr>
          <a:xfrm flipH="1">
            <a:off x="1032727" y="3065726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"/>
          <p:cNvSpPr/>
          <p:nvPr/>
        </p:nvSpPr>
        <p:spPr>
          <a:xfrm flipH="1">
            <a:off x="2070428" y="4624791"/>
            <a:ext cx="518700" cy="51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4"/>
          <p:cNvSpPr/>
          <p:nvPr/>
        </p:nvSpPr>
        <p:spPr>
          <a:xfrm flipH="1">
            <a:off x="1551734" y="151404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9" name="Google Shape;79;p4" descr="Death_to_stock_communicate_hands_2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07734" y="-5"/>
            <a:ext cx="1037815" cy="10378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" name="Google Shape;80;p4"/>
          <p:cNvGrpSpPr/>
          <p:nvPr/>
        </p:nvGrpSpPr>
        <p:grpSpPr>
          <a:xfrm>
            <a:off x="1310132" y="3331424"/>
            <a:ext cx="482890" cy="506303"/>
            <a:chOff x="5961125" y="1623900"/>
            <a:chExt cx="427450" cy="448175"/>
          </a:xfrm>
        </p:grpSpPr>
        <p:sp>
          <p:nvSpPr>
            <p:cNvPr id="81" name="Google Shape;81;p4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/>
          <p:nvPr/>
        </p:nvSpPr>
        <p:spPr>
          <a:xfrm>
            <a:off x="7349050" y="1316724"/>
            <a:ext cx="479648" cy="479648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sldNum" idx="12"/>
          </p:nvPr>
        </p:nvSpPr>
        <p:spPr>
          <a:xfrm>
            <a:off x="4312650" y="4624800"/>
            <a:ext cx="5187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"/>
          <p:cNvSpPr txBox="1">
            <a:spLocks noGrp="1"/>
          </p:cNvSpPr>
          <p:nvPr>
            <p:ph type="title"/>
          </p:nvPr>
        </p:nvSpPr>
        <p:spPr>
          <a:xfrm>
            <a:off x="1842475" y="1197075"/>
            <a:ext cx="4115400" cy="621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"/>
          <p:cNvSpPr txBox="1">
            <a:spLocks noGrp="1"/>
          </p:cNvSpPr>
          <p:nvPr>
            <p:ph type="body" idx="1"/>
          </p:nvPr>
        </p:nvSpPr>
        <p:spPr>
          <a:xfrm>
            <a:off x="1842475" y="1918281"/>
            <a:ext cx="4115400" cy="27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■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□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93" name="Google Shape;93;p5" descr="Death_to_stock_communicate_hands_2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06184" y="2070682"/>
            <a:ext cx="1037815" cy="1037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5" descr="Death_to_stock_communicate_hands_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6221" y="9"/>
            <a:ext cx="2077780" cy="207777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5"/>
          <p:cNvSpPr/>
          <p:nvPr/>
        </p:nvSpPr>
        <p:spPr>
          <a:xfrm>
            <a:off x="7070023" y="2072330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5"/>
          <p:cNvSpPr/>
          <p:nvPr/>
        </p:nvSpPr>
        <p:spPr>
          <a:xfrm>
            <a:off x="8106245" y="3108512"/>
            <a:ext cx="1037700" cy="1037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"/>
          <p:cNvSpPr/>
          <p:nvPr/>
        </p:nvSpPr>
        <p:spPr>
          <a:xfrm>
            <a:off x="7070023" y="1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5"/>
          <p:cNvSpPr/>
          <p:nvPr/>
        </p:nvSpPr>
        <p:spPr>
          <a:xfrm>
            <a:off x="7" y="4105794"/>
            <a:ext cx="1037700" cy="10377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0" y="3587097"/>
            <a:ext cx="518700" cy="51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518691" y="410579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6551323" y="-9"/>
            <a:ext cx="518700" cy="5187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"/>
          <p:cNvSpPr/>
          <p:nvPr/>
        </p:nvSpPr>
        <p:spPr>
          <a:xfrm>
            <a:off x="7587466" y="258374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" name="Google Shape;103;p5"/>
          <p:cNvGrpSpPr/>
          <p:nvPr/>
        </p:nvGrpSpPr>
        <p:grpSpPr>
          <a:xfrm>
            <a:off x="7332942" y="269800"/>
            <a:ext cx="498130" cy="498101"/>
            <a:chOff x="1923675" y="1633650"/>
            <a:chExt cx="436000" cy="435975"/>
          </a:xfrm>
        </p:grpSpPr>
        <p:sp>
          <p:nvSpPr>
            <p:cNvPr id="104" name="Google Shape;104;p5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Google Shape;110;p5"/>
          <p:cNvSpPr txBox="1">
            <a:spLocks noGrp="1"/>
          </p:cNvSpPr>
          <p:nvPr>
            <p:ph type="sldNum" idx="12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6" descr="Death_to_stock_photography_Vibrant-(10-of-10)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69775" y="1037700"/>
            <a:ext cx="2070675" cy="207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6"/>
          <p:cNvSpPr/>
          <p:nvPr/>
        </p:nvSpPr>
        <p:spPr>
          <a:xfrm>
            <a:off x="7070023" y="2072326"/>
            <a:ext cx="1037700" cy="10377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4" name="Google Shape;114;p6" descr="Death_to_stock_photography_Vibrant-(9-of-10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2625" y="0"/>
            <a:ext cx="1037825" cy="103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6"/>
          <p:cNvSpPr txBox="1">
            <a:spLocks noGrp="1"/>
          </p:cNvSpPr>
          <p:nvPr>
            <p:ph type="title"/>
          </p:nvPr>
        </p:nvSpPr>
        <p:spPr>
          <a:xfrm>
            <a:off x="1842475" y="1197075"/>
            <a:ext cx="4406400" cy="621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6"/>
          <p:cNvSpPr txBox="1">
            <a:spLocks noGrp="1"/>
          </p:cNvSpPr>
          <p:nvPr>
            <p:ph type="body" idx="1"/>
          </p:nvPr>
        </p:nvSpPr>
        <p:spPr>
          <a:xfrm>
            <a:off x="1842475" y="1818975"/>
            <a:ext cx="2172900" cy="310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■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body" idx="2"/>
          </p:nvPr>
        </p:nvSpPr>
        <p:spPr>
          <a:xfrm>
            <a:off x="4063136" y="1818975"/>
            <a:ext cx="2185800" cy="310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■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8" name="Google Shape;118;p6"/>
          <p:cNvSpPr/>
          <p:nvPr/>
        </p:nvSpPr>
        <p:spPr>
          <a:xfrm>
            <a:off x="8102686" y="3110092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6"/>
          <p:cNvSpPr/>
          <p:nvPr/>
        </p:nvSpPr>
        <p:spPr>
          <a:xfrm>
            <a:off x="7070032" y="62"/>
            <a:ext cx="1037700" cy="1037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"/>
          <p:cNvSpPr/>
          <p:nvPr/>
        </p:nvSpPr>
        <p:spPr>
          <a:xfrm>
            <a:off x="7" y="4105794"/>
            <a:ext cx="1037700" cy="10377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"/>
          <p:cNvSpPr/>
          <p:nvPr/>
        </p:nvSpPr>
        <p:spPr>
          <a:xfrm>
            <a:off x="1037700" y="4624497"/>
            <a:ext cx="518700" cy="51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"/>
          <p:cNvSpPr/>
          <p:nvPr/>
        </p:nvSpPr>
        <p:spPr>
          <a:xfrm>
            <a:off x="-9" y="4105791"/>
            <a:ext cx="518700" cy="51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"/>
          <p:cNvSpPr/>
          <p:nvPr/>
        </p:nvSpPr>
        <p:spPr>
          <a:xfrm>
            <a:off x="8621748" y="4146316"/>
            <a:ext cx="518700" cy="5187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6"/>
          <p:cNvSpPr/>
          <p:nvPr/>
        </p:nvSpPr>
        <p:spPr>
          <a:xfrm>
            <a:off x="8621753" y="3627616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" name="Google Shape;125;p6"/>
          <p:cNvGrpSpPr/>
          <p:nvPr/>
        </p:nvGrpSpPr>
        <p:grpSpPr>
          <a:xfrm>
            <a:off x="7424022" y="2343455"/>
            <a:ext cx="329718" cy="522703"/>
            <a:chOff x="6718575" y="2318625"/>
            <a:chExt cx="256950" cy="407375"/>
          </a:xfrm>
        </p:grpSpPr>
        <p:sp>
          <p:nvSpPr>
            <p:cNvPr id="126" name="Google Shape;126;p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Google Shape;134;p6"/>
          <p:cNvSpPr txBox="1">
            <a:spLocks noGrp="1"/>
          </p:cNvSpPr>
          <p:nvPr>
            <p:ph type="sldNum" idx="12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7" descr="DeathtoStock_Clementine10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68350" y="2070675"/>
            <a:ext cx="1037825" cy="103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7" descr="Death_to_stock_communicate_hands_9-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6225" y="0"/>
            <a:ext cx="2077775" cy="20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1842475" y="1197075"/>
            <a:ext cx="4441800" cy="621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7"/>
          <p:cNvSpPr txBox="1">
            <a:spLocks noGrp="1"/>
          </p:cNvSpPr>
          <p:nvPr>
            <p:ph type="body" idx="1"/>
          </p:nvPr>
        </p:nvSpPr>
        <p:spPr>
          <a:xfrm>
            <a:off x="1842475" y="1818975"/>
            <a:ext cx="1431300" cy="3107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■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0" name="Google Shape;140;p7"/>
          <p:cNvSpPr txBox="1">
            <a:spLocks noGrp="1"/>
          </p:cNvSpPr>
          <p:nvPr>
            <p:ph type="body" idx="2"/>
          </p:nvPr>
        </p:nvSpPr>
        <p:spPr>
          <a:xfrm>
            <a:off x="3347475" y="1818975"/>
            <a:ext cx="1431300" cy="3107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■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1" name="Google Shape;141;p7"/>
          <p:cNvSpPr txBox="1">
            <a:spLocks noGrp="1"/>
          </p:cNvSpPr>
          <p:nvPr>
            <p:ph type="body" idx="3"/>
          </p:nvPr>
        </p:nvSpPr>
        <p:spPr>
          <a:xfrm>
            <a:off x="4852474" y="1818975"/>
            <a:ext cx="1431300" cy="3107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■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2" name="Google Shape;142;p7"/>
          <p:cNvSpPr/>
          <p:nvPr/>
        </p:nvSpPr>
        <p:spPr>
          <a:xfrm>
            <a:off x="6030661" y="5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"/>
          <p:cNvSpPr/>
          <p:nvPr/>
        </p:nvSpPr>
        <p:spPr>
          <a:xfrm>
            <a:off x="8106245" y="2071756"/>
            <a:ext cx="1037700" cy="1037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"/>
          <p:cNvSpPr/>
          <p:nvPr/>
        </p:nvSpPr>
        <p:spPr>
          <a:xfrm>
            <a:off x="8106236" y="1034626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"/>
          <p:cNvSpPr/>
          <p:nvPr/>
        </p:nvSpPr>
        <p:spPr>
          <a:xfrm>
            <a:off x="-293" y="3586794"/>
            <a:ext cx="1037700" cy="10377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7"/>
          <p:cNvSpPr/>
          <p:nvPr/>
        </p:nvSpPr>
        <p:spPr>
          <a:xfrm>
            <a:off x="-300" y="4624497"/>
            <a:ext cx="518700" cy="51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"/>
          <p:cNvSpPr/>
          <p:nvPr/>
        </p:nvSpPr>
        <p:spPr>
          <a:xfrm>
            <a:off x="-309" y="358679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"/>
          <p:cNvSpPr/>
          <p:nvPr/>
        </p:nvSpPr>
        <p:spPr>
          <a:xfrm>
            <a:off x="8625223" y="3113166"/>
            <a:ext cx="518700" cy="5187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7"/>
          <p:cNvSpPr/>
          <p:nvPr/>
        </p:nvSpPr>
        <p:spPr>
          <a:xfrm>
            <a:off x="7068341" y="-9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" name="Google Shape;150;p7"/>
          <p:cNvGrpSpPr/>
          <p:nvPr/>
        </p:nvGrpSpPr>
        <p:grpSpPr>
          <a:xfrm>
            <a:off x="8352271" y="1280647"/>
            <a:ext cx="545654" cy="545654"/>
            <a:chOff x="5941025" y="3634400"/>
            <a:chExt cx="467650" cy="467650"/>
          </a:xfrm>
        </p:grpSpPr>
        <p:sp>
          <p:nvSpPr>
            <p:cNvPr id="151" name="Google Shape;151;p7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" name="Google Shape;157;p7"/>
          <p:cNvSpPr txBox="1">
            <a:spLocks noGrp="1"/>
          </p:cNvSpPr>
          <p:nvPr>
            <p:ph type="sldNum" idx="12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10" descr="Death_to_stock_communicate_hands_2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13282" y="1857008"/>
            <a:ext cx="930717" cy="930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0" descr="Death_to_stock_communicate_hands_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0639" y="16"/>
            <a:ext cx="1863360" cy="1863358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0"/>
          <p:cNvSpPr/>
          <p:nvPr/>
        </p:nvSpPr>
        <p:spPr>
          <a:xfrm>
            <a:off x="7284049" y="1858486"/>
            <a:ext cx="930600" cy="930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0"/>
          <p:cNvSpPr/>
          <p:nvPr/>
        </p:nvSpPr>
        <p:spPr>
          <a:xfrm>
            <a:off x="8213336" y="2787740"/>
            <a:ext cx="930600" cy="930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0"/>
          <p:cNvSpPr/>
          <p:nvPr/>
        </p:nvSpPr>
        <p:spPr>
          <a:xfrm>
            <a:off x="7284049" y="9"/>
            <a:ext cx="930600" cy="930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0"/>
          <p:cNvSpPr/>
          <p:nvPr/>
        </p:nvSpPr>
        <p:spPr>
          <a:xfrm>
            <a:off x="6" y="4212884"/>
            <a:ext cx="930600" cy="9306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0"/>
          <p:cNvSpPr/>
          <p:nvPr/>
        </p:nvSpPr>
        <p:spPr>
          <a:xfrm>
            <a:off x="0" y="3747713"/>
            <a:ext cx="465300" cy="4653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0"/>
          <p:cNvSpPr/>
          <p:nvPr/>
        </p:nvSpPr>
        <p:spPr>
          <a:xfrm>
            <a:off x="465164" y="4212881"/>
            <a:ext cx="465300" cy="4653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0"/>
          <p:cNvSpPr/>
          <p:nvPr/>
        </p:nvSpPr>
        <p:spPr>
          <a:xfrm>
            <a:off x="6818876" y="-1"/>
            <a:ext cx="465300" cy="4653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0"/>
          <p:cNvSpPr/>
          <p:nvPr/>
        </p:nvSpPr>
        <p:spPr>
          <a:xfrm>
            <a:off x="7748094" y="2317122"/>
            <a:ext cx="465300" cy="4653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" name="Google Shape;206;p10"/>
          <p:cNvGrpSpPr/>
          <p:nvPr/>
        </p:nvGrpSpPr>
        <p:grpSpPr>
          <a:xfrm>
            <a:off x="7519838" y="241965"/>
            <a:ext cx="446726" cy="446700"/>
            <a:chOff x="1923675" y="1633650"/>
            <a:chExt cx="436000" cy="435975"/>
          </a:xfrm>
        </p:grpSpPr>
        <p:sp>
          <p:nvSpPr>
            <p:cNvPr id="207" name="Google Shape;207;p10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0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0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0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0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0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" name="Google Shape;213;p10"/>
          <p:cNvSpPr txBox="1">
            <a:spLocks noGrp="1"/>
          </p:cNvSpPr>
          <p:nvPr>
            <p:ph type="sldNum" idx="12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" y="4624800"/>
            <a:ext cx="518700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842475" y="1197075"/>
            <a:ext cx="41154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842475" y="1918281"/>
            <a:ext cx="4115400" cy="27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■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□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●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4"/>
          <p:cNvSpPr txBox="1">
            <a:spLocks noGrp="1"/>
          </p:cNvSpPr>
          <p:nvPr>
            <p:ph type="ctrTitle"/>
          </p:nvPr>
        </p:nvSpPr>
        <p:spPr>
          <a:xfrm>
            <a:off x="1980583" y="1336431"/>
            <a:ext cx="5190238" cy="24396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/>
              <a:t>Hubungan</a:t>
            </a:r>
            <a:r>
              <a:rPr lang="en-US" sz="3200" dirty="0"/>
              <a:t> Masyarakat</a:t>
            </a:r>
            <a:br>
              <a:rPr lang="en-US" sz="3200" dirty="0"/>
            </a:br>
            <a:r>
              <a:rPr lang="en-US" sz="3200" dirty="0"/>
              <a:t>dan</a:t>
            </a:r>
            <a:br>
              <a:rPr lang="en-US" sz="3200" dirty="0"/>
            </a:br>
            <a:r>
              <a:rPr lang="en-US" sz="3200" dirty="0"/>
              <a:t>Internet</a:t>
            </a:r>
            <a:endParaRPr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01302E-3F26-4D27-94E3-40D53D4AF8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208" y="19452"/>
            <a:ext cx="596503" cy="8796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C41832-1B2B-4401-9660-89B9C353CE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95" y="86841"/>
            <a:ext cx="873432" cy="7929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6D4DC1E-04C3-4949-A141-AE42031AB8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976905"/>
              </p:ext>
            </p:extLst>
          </p:nvPr>
        </p:nvGraphicFramePr>
        <p:xfrm>
          <a:off x="2368282" y="1680536"/>
          <a:ext cx="4613736" cy="2806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3E0190-0F9D-4679-9F5D-DF07C38625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4" name="Google Shape;306;p19">
            <a:extLst>
              <a:ext uri="{FF2B5EF4-FFF2-40B4-BE49-F238E27FC236}">
                <a16:creationId xmlns:a16="http://schemas.microsoft.com/office/drawing/2014/main" id="{177B2270-107D-401C-8C0C-93C5409BCF37}"/>
              </a:ext>
            </a:extLst>
          </p:cNvPr>
          <p:cNvSpPr txBox="1">
            <a:spLocks/>
          </p:cNvSpPr>
          <p:nvPr/>
        </p:nvSpPr>
        <p:spPr>
          <a:xfrm>
            <a:off x="2254950" y="978656"/>
            <a:ext cx="4386482" cy="62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 err="1">
                <a:solidFill>
                  <a:srgbClr val="7198A9"/>
                </a:solidFill>
                <a:latin typeface="Arvo"/>
                <a:sym typeface="Arvo"/>
              </a:rPr>
              <a:t>Hubungan</a:t>
            </a:r>
            <a:r>
              <a:rPr lang="en-US" sz="2000" dirty="0">
                <a:solidFill>
                  <a:srgbClr val="7198A9"/>
                </a:solidFill>
                <a:latin typeface="Arvo"/>
                <a:sym typeface="Arvo"/>
              </a:rPr>
              <a:t> Masyarakat </a:t>
            </a:r>
            <a:r>
              <a:rPr lang="en-US" sz="2000" dirty="0" err="1">
                <a:solidFill>
                  <a:srgbClr val="7198A9"/>
                </a:solidFill>
                <a:latin typeface="Arvo"/>
                <a:sym typeface="Arvo"/>
              </a:rPr>
              <a:t>Memanfaatkan</a:t>
            </a:r>
            <a:r>
              <a:rPr lang="en-US" sz="2000" dirty="0">
                <a:solidFill>
                  <a:srgbClr val="7198A9"/>
                </a:solidFill>
                <a:latin typeface="Arvo"/>
                <a:sym typeface="Arvo"/>
              </a:rPr>
              <a:t> Medium Internet</a:t>
            </a:r>
          </a:p>
        </p:txBody>
      </p:sp>
    </p:spTree>
    <p:extLst>
      <p:ext uri="{BB962C8B-B14F-4D97-AF65-F5344CB8AC3E}">
        <p14:creationId xmlns:p14="http://schemas.microsoft.com/office/powerpoint/2010/main" val="3164623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7"/>
          <p:cNvSpPr txBox="1">
            <a:spLocks noGrp="1"/>
          </p:cNvSpPr>
          <p:nvPr>
            <p:ph type="ctrTitle"/>
          </p:nvPr>
        </p:nvSpPr>
        <p:spPr>
          <a:xfrm>
            <a:off x="1478883" y="1598158"/>
            <a:ext cx="6186083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/>
              <a:t>2.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Masyarakat Online</a:t>
            </a:r>
            <a:endParaRPr dirty="0"/>
          </a:p>
        </p:txBody>
      </p:sp>
      <p:sp>
        <p:nvSpPr>
          <p:cNvPr id="294" name="Google Shape;294;p17"/>
          <p:cNvSpPr txBox="1">
            <a:spLocks noGrp="1"/>
          </p:cNvSpPr>
          <p:nvPr>
            <p:ph type="subTitle" idx="1"/>
          </p:nvPr>
        </p:nvSpPr>
        <p:spPr>
          <a:xfrm>
            <a:off x="2014575" y="2611454"/>
            <a:ext cx="5114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Let’s start with the first set of slides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5251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9"/>
          <p:cNvSpPr txBox="1">
            <a:spLocks noGrp="1"/>
          </p:cNvSpPr>
          <p:nvPr>
            <p:ph type="title"/>
          </p:nvPr>
        </p:nvSpPr>
        <p:spPr>
          <a:xfrm>
            <a:off x="1842475" y="1197075"/>
            <a:ext cx="4115400" cy="62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/>
              <a:t>Peran</a:t>
            </a:r>
            <a:r>
              <a:rPr lang="en-US" sz="2000" dirty="0"/>
              <a:t> </a:t>
            </a:r>
            <a:r>
              <a:rPr lang="en-US" sz="2000" dirty="0" err="1"/>
              <a:t>Hubungan</a:t>
            </a:r>
            <a:r>
              <a:rPr lang="en-US" sz="2000" dirty="0"/>
              <a:t> Masyarakat</a:t>
            </a:r>
            <a:endParaRPr sz="2000" dirty="0"/>
          </a:p>
        </p:txBody>
      </p:sp>
      <p:sp>
        <p:nvSpPr>
          <p:cNvPr id="307" name="Google Shape;307;p19"/>
          <p:cNvSpPr txBox="1">
            <a:spLocks noGrp="1"/>
          </p:cNvSpPr>
          <p:nvPr>
            <p:ph type="body" idx="1"/>
          </p:nvPr>
        </p:nvSpPr>
        <p:spPr>
          <a:xfrm>
            <a:off x="6154830" y="4365978"/>
            <a:ext cx="4115400" cy="4684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100" dirty="0"/>
              <a:t>Dozier dan Broom (1995)</a:t>
            </a:r>
            <a:endParaRPr sz="1100" dirty="0"/>
          </a:p>
        </p:txBody>
      </p:sp>
      <p:sp>
        <p:nvSpPr>
          <p:cNvPr id="308" name="Google Shape;308;p19"/>
          <p:cNvSpPr txBox="1">
            <a:spLocks noGrp="1"/>
          </p:cNvSpPr>
          <p:nvPr>
            <p:ph type="sldNum" idx="12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A14E3A4-35A6-41FE-BC3F-6D114FA146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7629223"/>
              </p:ext>
            </p:extLst>
          </p:nvPr>
        </p:nvGraphicFramePr>
        <p:xfrm>
          <a:off x="1266304" y="1952978"/>
          <a:ext cx="4888526" cy="2610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D30EE1-4C71-4948-82DE-56A91F104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41950" y="298276"/>
            <a:ext cx="3341400" cy="819900"/>
          </a:xfrm>
        </p:spPr>
        <p:txBody>
          <a:bodyPr/>
          <a:lstStyle/>
          <a:p>
            <a:pPr marL="127000" indent="0">
              <a:buNone/>
            </a:pPr>
            <a:r>
              <a:rPr lang="en-US" dirty="0" err="1"/>
              <a:t>Publik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24F194-D303-4D58-8A47-B45EB07501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EB32431-0C69-448C-8369-A2AC5E163A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3217340"/>
              </p:ext>
            </p:extLst>
          </p:nvPr>
        </p:nvGraphicFramePr>
        <p:xfrm>
          <a:off x="1643606" y="1026286"/>
          <a:ext cx="5517264" cy="3704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652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5B32C8-062B-4E65-B146-871B45AB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99BFF7-6BDE-47D8-8554-0274565D7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C3C28D-8194-48D6-97FB-EE0A09C9D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08531E-A27F-4EE6-A39A-9CACD3ED9D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18F802-EF86-40D2-AB5C-6C7444F63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ADCA7F-5912-4628-A15A-F6D771613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8AFDD1-BFA8-4498-9BED-1AF827C89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AC9060-CE80-4C79-9B04-E8535297A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04AE65-31D8-44D3-B9FC-A1FD0525A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4E2EB-5BC7-40D0-95B1-443A8ED98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521" y="1208181"/>
            <a:ext cx="5105092" cy="621900"/>
          </a:xfrm>
        </p:spPr>
        <p:txBody>
          <a:bodyPr/>
          <a:lstStyle/>
          <a:p>
            <a:r>
              <a:rPr lang="en-US" sz="2000" dirty="0" err="1"/>
              <a:t>Peran</a:t>
            </a:r>
            <a:r>
              <a:rPr lang="en-US" sz="2000" dirty="0"/>
              <a:t> </a:t>
            </a:r>
            <a:r>
              <a:rPr lang="en-US" sz="2000" dirty="0" err="1"/>
              <a:t>Hubungan</a:t>
            </a:r>
            <a:r>
              <a:rPr lang="en-US" sz="2000" dirty="0"/>
              <a:t> Masyarakat Online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63B7D62-506A-43A2-8569-49635FBC78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151599"/>
              </p:ext>
            </p:extLst>
          </p:nvPr>
        </p:nvGraphicFramePr>
        <p:xfrm>
          <a:off x="1136521" y="1918281"/>
          <a:ext cx="5738138" cy="3020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71098-32BB-48C7-9FB7-B9CAC5E256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75680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7"/>
          <p:cNvSpPr txBox="1">
            <a:spLocks noGrp="1"/>
          </p:cNvSpPr>
          <p:nvPr>
            <p:ph type="ctrTitle"/>
          </p:nvPr>
        </p:nvSpPr>
        <p:spPr>
          <a:xfrm>
            <a:off x="1478883" y="1598158"/>
            <a:ext cx="6186083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/>
              <a:t>3.</a:t>
            </a:r>
            <a:r>
              <a:rPr lang="en-US" dirty="0"/>
              <a:t> </a:t>
            </a:r>
            <a:r>
              <a:rPr lang="en-US" dirty="0" err="1"/>
              <a:t>Ragam</a:t>
            </a:r>
            <a:r>
              <a:rPr lang="en-US" dirty="0"/>
              <a:t> Media </a:t>
            </a:r>
            <a:r>
              <a:rPr lang="en-US" dirty="0" err="1"/>
              <a:t>Hubungan</a:t>
            </a:r>
            <a:r>
              <a:rPr lang="en-US" dirty="0"/>
              <a:t> Masyarakat</a:t>
            </a:r>
            <a:endParaRPr dirty="0"/>
          </a:p>
        </p:txBody>
      </p:sp>
      <p:sp>
        <p:nvSpPr>
          <p:cNvPr id="294" name="Google Shape;294;p17"/>
          <p:cNvSpPr txBox="1">
            <a:spLocks noGrp="1"/>
          </p:cNvSpPr>
          <p:nvPr>
            <p:ph type="subTitle" idx="1"/>
          </p:nvPr>
        </p:nvSpPr>
        <p:spPr>
          <a:xfrm>
            <a:off x="2014575" y="2611454"/>
            <a:ext cx="5114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Let’s start with the first set of slides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479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8"/>
          <p:cNvSpPr txBox="1">
            <a:spLocks noGrp="1"/>
          </p:cNvSpPr>
          <p:nvPr>
            <p:ph type="body" idx="1"/>
          </p:nvPr>
        </p:nvSpPr>
        <p:spPr>
          <a:xfrm>
            <a:off x="2654351" y="2161800"/>
            <a:ext cx="3588424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0" indent="0">
              <a:buNone/>
            </a:pPr>
            <a:r>
              <a:rPr lang="en-US" dirty="0"/>
              <a:t>Media </a:t>
            </a:r>
            <a:r>
              <a:rPr lang="en-US" dirty="0" err="1"/>
              <a:t>Humas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 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b="1" dirty="0" err="1"/>
              <a:t>saluran</a:t>
            </a:r>
            <a:r>
              <a:rPr lang="en-US" b="1" dirty="0"/>
              <a:t> yang </a:t>
            </a:r>
            <a:r>
              <a:rPr lang="en-US" b="1" dirty="0" err="1"/>
              <a:t>digunakan</a:t>
            </a:r>
            <a:r>
              <a:rPr lang="en-US" b="1" dirty="0"/>
              <a:t> </a:t>
            </a:r>
            <a:r>
              <a:rPr lang="en-US" b="1" dirty="0" err="1"/>
              <a:t>praktisi</a:t>
            </a:r>
            <a:r>
              <a:rPr lang="en-US" b="1" dirty="0"/>
              <a:t> </a:t>
            </a:r>
            <a:r>
              <a:rPr lang="en-US" b="1" dirty="0" err="1"/>
              <a:t>humas</a:t>
            </a:r>
            <a:r>
              <a:rPr lang="en-US" b="1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publikasi</a:t>
            </a:r>
            <a:r>
              <a:rPr lang="en-US" dirty="0"/>
              <a:t> yang </a:t>
            </a:r>
            <a:r>
              <a:rPr lang="en-US" dirty="0" err="1"/>
              <a:t>luas</a:t>
            </a:r>
            <a:r>
              <a:rPr lang="en-US" dirty="0"/>
              <a:t> agar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yang </a:t>
            </a:r>
            <a:r>
              <a:rPr lang="en-US" dirty="0" err="1"/>
              <a:t>humas</a:t>
            </a:r>
            <a:r>
              <a:rPr lang="en-US" dirty="0"/>
              <a:t> </a:t>
            </a:r>
            <a:r>
              <a:rPr lang="en-US" dirty="0" err="1"/>
              <a:t>pasarkan</a:t>
            </a:r>
            <a:r>
              <a:rPr lang="en-US" dirty="0"/>
              <a:t> </a:t>
            </a:r>
            <a:r>
              <a:rPr lang="en-US" b="1" dirty="0" err="1"/>
              <a:t>lebih</a:t>
            </a:r>
            <a:r>
              <a:rPr lang="en-US" b="1" dirty="0"/>
              <a:t> </a:t>
            </a:r>
            <a:r>
              <a:rPr lang="en-US" b="1" dirty="0" err="1"/>
              <a:t>dikenal</a:t>
            </a:r>
            <a:r>
              <a:rPr lang="en-US" b="1" dirty="0"/>
              <a:t> oleh </a:t>
            </a:r>
            <a:r>
              <a:rPr lang="en-US" b="1" dirty="0" err="1"/>
              <a:t>masyarakat</a:t>
            </a:r>
            <a:r>
              <a:rPr lang="en-US" dirty="0"/>
              <a:t>.</a:t>
            </a:r>
          </a:p>
        </p:txBody>
      </p:sp>
      <p:sp>
        <p:nvSpPr>
          <p:cNvPr id="300" name="Google Shape;300;p18"/>
          <p:cNvSpPr txBox="1">
            <a:spLocks noGrp="1"/>
          </p:cNvSpPr>
          <p:nvPr>
            <p:ph type="sldNum" idx="4294967295"/>
          </p:nvPr>
        </p:nvSpPr>
        <p:spPr>
          <a:xfrm>
            <a:off x="4312650" y="4624800"/>
            <a:ext cx="5187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301" name="Google Shape;301;p18"/>
          <p:cNvSpPr txBox="1">
            <a:spLocks noGrp="1"/>
          </p:cNvSpPr>
          <p:nvPr>
            <p:ph type="sldNum" idx="12"/>
          </p:nvPr>
        </p:nvSpPr>
        <p:spPr>
          <a:xfrm>
            <a:off x="4312650" y="4624800"/>
            <a:ext cx="5187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3789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2"/>
          <p:cNvSpPr txBox="1">
            <a:spLocks noGrp="1"/>
          </p:cNvSpPr>
          <p:nvPr>
            <p:ph type="title"/>
          </p:nvPr>
        </p:nvSpPr>
        <p:spPr>
          <a:xfrm>
            <a:off x="1842475" y="1197075"/>
            <a:ext cx="4441800" cy="62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/>
              <a:t>Ragam</a:t>
            </a:r>
            <a:r>
              <a:rPr lang="en-US" sz="2000" dirty="0"/>
              <a:t> Media </a:t>
            </a:r>
            <a:r>
              <a:rPr lang="en-US" sz="2000" dirty="0" err="1"/>
              <a:t>Kehumasan</a:t>
            </a:r>
            <a:endParaRPr sz="20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ACB342D-357C-4009-83F8-A8FCC28B60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3125159"/>
              </p:ext>
            </p:extLst>
          </p:nvPr>
        </p:nvGraphicFramePr>
        <p:xfrm>
          <a:off x="1842474" y="1818975"/>
          <a:ext cx="4798957" cy="3107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53" name="Google Shape;353;p22"/>
          <p:cNvSpPr txBox="1">
            <a:spLocks noGrp="1"/>
          </p:cNvSpPr>
          <p:nvPr>
            <p:ph type="sldNum" idx="12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235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2"/>
          <p:cNvSpPr txBox="1">
            <a:spLocks noGrp="1"/>
          </p:cNvSpPr>
          <p:nvPr>
            <p:ph type="title"/>
          </p:nvPr>
        </p:nvSpPr>
        <p:spPr>
          <a:xfrm>
            <a:off x="1842475" y="1197075"/>
            <a:ext cx="4441800" cy="62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Media Online</a:t>
            </a:r>
            <a:endParaRPr sz="20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ACB342D-357C-4009-83F8-A8FCC28B60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1077742"/>
              </p:ext>
            </p:extLst>
          </p:nvPr>
        </p:nvGraphicFramePr>
        <p:xfrm>
          <a:off x="1603264" y="1777050"/>
          <a:ext cx="4798957" cy="3107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53" name="Google Shape;353;p22"/>
          <p:cNvSpPr txBox="1">
            <a:spLocks noGrp="1"/>
          </p:cNvSpPr>
          <p:nvPr>
            <p:ph type="sldNum" idx="12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8868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3"/>
          <p:cNvSpPr txBox="1">
            <a:spLocks noGrp="1"/>
          </p:cNvSpPr>
          <p:nvPr>
            <p:ph type="title"/>
          </p:nvPr>
        </p:nvSpPr>
        <p:spPr>
          <a:xfrm>
            <a:off x="4309989" y="1187850"/>
            <a:ext cx="1986900" cy="62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359" name="Google Shape;359;p23"/>
          <p:cNvSpPr txBox="1">
            <a:spLocks noGrp="1"/>
          </p:cNvSpPr>
          <p:nvPr>
            <p:ph type="body" idx="1"/>
          </p:nvPr>
        </p:nvSpPr>
        <p:spPr>
          <a:xfrm>
            <a:off x="4310000" y="1809750"/>
            <a:ext cx="1986900" cy="24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A complex idea can be conveyed with just a single still image, namely making it possible to absorb large amounts of data quickly.</a:t>
            </a:r>
            <a:endParaRPr sz="1400"/>
          </a:p>
        </p:txBody>
      </p:sp>
      <p:pic>
        <p:nvPicPr>
          <p:cNvPr id="360" name="Google Shape;360;p23" descr="Death_to_stock_communicate_hands_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633625" cy="3633625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23"/>
          <p:cNvSpPr txBox="1">
            <a:spLocks noGrp="1"/>
          </p:cNvSpPr>
          <p:nvPr>
            <p:ph type="sldNum" idx="12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11DC42-02E2-4B8E-817F-E1BAF65313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326"/>
          <a:stretch/>
        </p:blipFill>
        <p:spPr>
          <a:xfrm>
            <a:off x="695368" y="15916"/>
            <a:ext cx="7763962" cy="511601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5"/>
          <p:cNvSpPr txBox="1">
            <a:spLocks noGrp="1"/>
          </p:cNvSpPr>
          <p:nvPr>
            <p:ph type="title"/>
          </p:nvPr>
        </p:nvSpPr>
        <p:spPr>
          <a:xfrm>
            <a:off x="660926" y="511275"/>
            <a:ext cx="5588009" cy="62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err="1"/>
              <a:t>Hubungan</a:t>
            </a:r>
            <a:r>
              <a:rPr lang="en-US" sz="3000" dirty="0"/>
              <a:t> Masyarakat dan Internet</a:t>
            </a:r>
            <a:endParaRPr sz="30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FE0A745-2DD0-4C35-A20C-BF98E30CB3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5897180"/>
              </p:ext>
            </p:extLst>
          </p:nvPr>
        </p:nvGraphicFramePr>
        <p:xfrm>
          <a:off x="636424" y="1349550"/>
          <a:ext cx="6271553" cy="276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1" name="Google Shape;281;p15"/>
          <p:cNvSpPr txBox="1">
            <a:spLocks noGrp="1"/>
          </p:cNvSpPr>
          <p:nvPr>
            <p:ph type="sldNum" idx="12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9"/>
          <p:cNvSpPr txBox="1">
            <a:spLocks noGrp="1"/>
          </p:cNvSpPr>
          <p:nvPr>
            <p:ph type="ctrTitle" idx="4294967295"/>
          </p:nvPr>
        </p:nvSpPr>
        <p:spPr>
          <a:xfrm>
            <a:off x="925725" y="592750"/>
            <a:ext cx="5421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Thanks!</a:t>
            </a:r>
            <a:endParaRPr sz="1800"/>
          </a:p>
        </p:txBody>
      </p:sp>
      <p:sp>
        <p:nvSpPr>
          <p:cNvPr id="497" name="Google Shape;497;p39"/>
          <p:cNvSpPr txBox="1">
            <a:spLocks noGrp="1"/>
          </p:cNvSpPr>
          <p:nvPr>
            <p:ph type="subTitle" idx="4294967295"/>
          </p:nvPr>
        </p:nvSpPr>
        <p:spPr>
          <a:xfrm>
            <a:off x="925725" y="1792372"/>
            <a:ext cx="5421000" cy="15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/>
              <a:t>Any </a:t>
            </a:r>
            <a:r>
              <a:rPr lang="en" sz="3600" b="1" dirty="0">
                <a:solidFill>
                  <a:srgbClr val="FAA99C"/>
                </a:solidFill>
              </a:rPr>
              <a:t>questions?</a:t>
            </a:r>
            <a:endParaRPr sz="3600" b="1" dirty="0">
              <a:solidFill>
                <a:srgbClr val="FAA99C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You can find me at </a:t>
            </a:r>
            <a:r>
              <a:rPr lang="en-US" dirty="0"/>
              <a:t>dewi.silvia@upj.ac.id</a:t>
            </a:r>
            <a:endParaRPr sz="3600" b="1" dirty="0"/>
          </a:p>
        </p:txBody>
      </p:sp>
      <p:sp>
        <p:nvSpPr>
          <p:cNvPr id="498" name="Google Shape;498;p39"/>
          <p:cNvSpPr txBox="1">
            <a:spLocks noGrp="1"/>
          </p:cNvSpPr>
          <p:nvPr>
            <p:ph type="sldNum" idx="12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7"/>
          <p:cNvSpPr txBox="1">
            <a:spLocks noGrp="1"/>
          </p:cNvSpPr>
          <p:nvPr>
            <p:ph type="ctrTitle"/>
          </p:nvPr>
        </p:nvSpPr>
        <p:spPr>
          <a:xfrm>
            <a:off x="1478883" y="1598158"/>
            <a:ext cx="6186083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/>
              <a:t>1.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Masyarakat </a:t>
            </a:r>
            <a:br>
              <a:rPr lang="en-US" dirty="0"/>
            </a:br>
            <a:r>
              <a:rPr lang="en-US" dirty="0" err="1"/>
              <a:t>Memanfaatkan</a:t>
            </a:r>
            <a:r>
              <a:rPr lang="en-US" dirty="0"/>
              <a:t> Medium Internet</a:t>
            </a:r>
            <a:endParaRPr dirty="0"/>
          </a:p>
        </p:txBody>
      </p:sp>
      <p:sp>
        <p:nvSpPr>
          <p:cNvPr id="294" name="Google Shape;294;p17"/>
          <p:cNvSpPr txBox="1">
            <a:spLocks noGrp="1"/>
          </p:cNvSpPr>
          <p:nvPr>
            <p:ph type="subTitle" idx="1"/>
          </p:nvPr>
        </p:nvSpPr>
        <p:spPr>
          <a:xfrm>
            <a:off x="2014575" y="2611454"/>
            <a:ext cx="5114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Let’s start with the first set of slides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8"/>
          <p:cNvSpPr txBox="1">
            <a:spLocks noGrp="1"/>
          </p:cNvSpPr>
          <p:nvPr>
            <p:ph type="body" idx="1"/>
          </p:nvPr>
        </p:nvSpPr>
        <p:spPr>
          <a:xfrm>
            <a:off x="2654351" y="2161800"/>
            <a:ext cx="3588424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0" indent="0">
              <a:buNone/>
            </a:pPr>
            <a:r>
              <a:rPr lang="en-US" b="1" dirty="0" err="1"/>
              <a:t>Digitalisasi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evolusi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hampir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tatanan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.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b="1" dirty="0" err="1"/>
              <a:t>mengubah</a:t>
            </a:r>
            <a:r>
              <a:rPr lang="en-US" b="1" dirty="0"/>
              <a:t> </a:t>
            </a:r>
            <a:r>
              <a:rPr lang="en-US" b="1" dirty="0" err="1"/>
              <a:t>tatanan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merebut</a:t>
            </a:r>
            <a:r>
              <a:rPr lang="en-US" b="1" dirty="0"/>
              <a:t> </a:t>
            </a:r>
            <a:r>
              <a:rPr lang="en-US" b="1" dirty="0" err="1"/>
              <a:t>perhatian</a:t>
            </a:r>
            <a:r>
              <a:rPr lang="en-US" b="1" dirty="0"/>
              <a:t> </a:t>
            </a:r>
            <a:r>
              <a:rPr lang="en-US" b="1" dirty="0" err="1"/>
              <a:t>publik</a:t>
            </a:r>
            <a:r>
              <a:rPr lang="en-US" dirty="0"/>
              <a:t>.</a:t>
            </a:r>
          </a:p>
        </p:txBody>
      </p:sp>
      <p:sp>
        <p:nvSpPr>
          <p:cNvPr id="300" name="Google Shape;300;p18"/>
          <p:cNvSpPr txBox="1">
            <a:spLocks noGrp="1"/>
          </p:cNvSpPr>
          <p:nvPr>
            <p:ph type="sldNum" idx="4294967295"/>
          </p:nvPr>
        </p:nvSpPr>
        <p:spPr>
          <a:xfrm>
            <a:off x="4312650" y="4624800"/>
            <a:ext cx="5187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301" name="Google Shape;301;p18"/>
          <p:cNvSpPr txBox="1">
            <a:spLocks noGrp="1"/>
          </p:cNvSpPr>
          <p:nvPr>
            <p:ph type="sldNum" idx="12"/>
          </p:nvPr>
        </p:nvSpPr>
        <p:spPr>
          <a:xfrm>
            <a:off x="4312650" y="4624800"/>
            <a:ext cx="5187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9286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D7AE1DD-F2BB-4F73-91D8-2B8E34DCFA9C}"/>
              </a:ext>
            </a:extLst>
          </p:cNvPr>
          <p:cNvSpPr/>
          <p:nvPr/>
        </p:nvSpPr>
        <p:spPr>
          <a:xfrm>
            <a:off x="2993986" y="1493134"/>
            <a:ext cx="2419108" cy="111117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Google Shape;299;p18"/>
          <p:cNvSpPr txBox="1">
            <a:spLocks noGrp="1"/>
          </p:cNvSpPr>
          <p:nvPr>
            <p:ph type="body" idx="1"/>
          </p:nvPr>
        </p:nvSpPr>
        <p:spPr>
          <a:xfrm>
            <a:off x="2654351" y="2161800"/>
            <a:ext cx="3588424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0" indent="0">
              <a:buNone/>
            </a:pPr>
            <a:endParaRPr lang="en-US" dirty="0"/>
          </a:p>
        </p:txBody>
      </p:sp>
      <p:sp>
        <p:nvSpPr>
          <p:cNvPr id="300" name="Google Shape;300;p18"/>
          <p:cNvSpPr txBox="1">
            <a:spLocks noGrp="1"/>
          </p:cNvSpPr>
          <p:nvPr>
            <p:ph type="sldNum" idx="4294967295"/>
          </p:nvPr>
        </p:nvSpPr>
        <p:spPr>
          <a:xfrm>
            <a:off x="4312650" y="4624800"/>
            <a:ext cx="5187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301" name="Google Shape;301;p18"/>
          <p:cNvSpPr txBox="1">
            <a:spLocks noGrp="1"/>
          </p:cNvSpPr>
          <p:nvPr>
            <p:ph type="sldNum" idx="12"/>
          </p:nvPr>
        </p:nvSpPr>
        <p:spPr>
          <a:xfrm>
            <a:off x="4312650" y="4624800"/>
            <a:ext cx="5187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D64E852-C294-44C1-88F0-275B491681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2799607"/>
              </p:ext>
            </p:extLst>
          </p:nvPr>
        </p:nvGraphicFramePr>
        <p:xfrm>
          <a:off x="2095018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972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324414-4E8F-4A4E-958C-A2EA746C33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D8F7CB-1B12-45FF-922D-82141915E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1AC774-747E-48DE-B026-68BA3DDBD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2B3B4A-176E-4280-8771-00F3FEC80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BDBEFE5-EE92-4660-9879-3C0C46288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17ACE2-12E9-4CEF-A5A7-239C2FD17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0BB355-52F9-40C4-BF9B-1C25B7BEE7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79A342-25E7-423D-9643-7B161EAD4F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2A8937-9A5B-4914-8DC2-F29100FA8D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B9D462-1321-4ED1-910B-9AB5DEF2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308B80-14B0-4188-ACB3-8F7A6FF1F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D30EE1-4C71-4948-82DE-56A91F104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41950" y="298276"/>
            <a:ext cx="3341400" cy="819900"/>
          </a:xfrm>
        </p:spPr>
        <p:txBody>
          <a:bodyPr/>
          <a:lstStyle/>
          <a:p>
            <a:pPr marL="127000" indent="0">
              <a:buNone/>
            </a:pPr>
            <a:r>
              <a:rPr lang="en-US" dirty="0"/>
              <a:t>Artificial Intelligence</a:t>
            </a:r>
          </a:p>
          <a:p>
            <a:pPr marL="127000" indent="0">
              <a:buNone/>
            </a:pPr>
            <a:r>
              <a:rPr lang="en-US" dirty="0"/>
              <a:t>(AI)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24F194-D303-4D58-8A47-B45EB07501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FBE9736-13A3-4703-80FA-84139062F4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1112931"/>
              </p:ext>
            </p:extLst>
          </p:nvPr>
        </p:nvGraphicFramePr>
        <p:xfrm>
          <a:off x="1705337" y="1334544"/>
          <a:ext cx="6096000" cy="3364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049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9451BD-060B-418C-9938-9DDCCC39A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0D3B51-A46D-4B43-A496-2BA09EB4EC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D9F9B1-CB05-4EC1-86F0-256B10717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1A9354-54F0-4449-BAB2-37DB365DA8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D30EE1-4C71-4948-82DE-56A91F104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41950" y="298276"/>
            <a:ext cx="3341400" cy="819900"/>
          </a:xfrm>
        </p:spPr>
        <p:txBody>
          <a:bodyPr/>
          <a:lstStyle/>
          <a:p>
            <a:pPr marL="127000" indent="0">
              <a:buNone/>
            </a:pPr>
            <a:r>
              <a:rPr lang="en-US" dirty="0" err="1"/>
              <a:t>Korelasi</a:t>
            </a:r>
            <a:r>
              <a:rPr lang="en-US" dirty="0"/>
              <a:t> Big Data, </a:t>
            </a:r>
          </a:p>
          <a:p>
            <a:pPr marL="127000" indent="0">
              <a:buNone/>
            </a:pPr>
            <a:r>
              <a:rPr lang="en-US" dirty="0"/>
              <a:t>Machine Learning, dan</a:t>
            </a:r>
          </a:p>
          <a:p>
            <a:pPr marL="127000" indent="0">
              <a:buNone/>
            </a:pPr>
            <a:r>
              <a:rPr lang="en-US" dirty="0"/>
              <a:t> Artificial Intelligence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24F194-D303-4D58-8A47-B45EB07501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D9B6D5F-B4BC-4007-9440-A47F06AC36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8926827"/>
              </p:ext>
            </p:extLst>
          </p:nvPr>
        </p:nvGraphicFramePr>
        <p:xfrm>
          <a:off x="2100805" y="1531714"/>
          <a:ext cx="4942390" cy="2939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1599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6D4DC1E-04C3-4949-A141-AE42031AB8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7170720"/>
              </p:ext>
            </p:extLst>
          </p:nvPr>
        </p:nvGraphicFramePr>
        <p:xfrm>
          <a:off x="2368282" y="1520142"/>
          <a:ext cx="4613736" cy="3186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3E0190-0F9D-4679-9F5D-DF07C38625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4" name="Google Shape;306;p19">
            <a:extLst>
              <a:ext uri="{FF2B5EF4-FFF2-40B4-BE49-F238E27FC236}">
                <a16:creationId xmlns:a16="http://schemas.microsoft.com/office/drawing/2014/main" id="{177B2270-107D-401C-8C0C-93C5409BCF37}"/>
              </a:ext>
            </a:extLst>
          </p:cNvPr>
          <p:cNvSpPr txBox="1">
            <a:spLocks/>
          </p:cNvSpPr>
          <p:nvPr/>
        </p:nvSpPr>
        <p:spPr>
          <a:xfrm>
            <a:off x="2254950" y="978656"/>
            <a:ext cx="4386482" cy="62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 err="1">
                <a:solidFill>
                  <a:srgbClr val="7198A9"/>
                </a:solidFill>
                <a:latin typeface="Arvo"/>
                <a:sym typeface="Arvo"/>
              </a:rPr>
              <a:t>Hubungan</a:t>
            </a:r>
            <a:r>
              <a:rPr lang="en-US" sz="2000" dirty="0">
                <a:solidFill>
                  <a:srgbClr val="7198A9"/>
                </a:solidFill>
                <a:latin typeface="Arvo"/>
                <a:sym typeface="Arvo"/>
              </a:rPr>
              <a:t> Masyarakat </a:t>
            </a:r>
            <a:r>
              <a:rPr lang="en-US" sz="2000" dirty="0" err="1">
                <a:solidFill>
                  <a:srgbClr val="7198A9"/>
                </a:solidFill>
                <a:latin typeface="Arvo"/>
                <a:sym typeface="Arvo"/>
              </a:rPr>
              <a:t>Memanfaatkan</a:t>
            </a:r>
            <a:r>
              <a:rPr lang="en-US" sz="2000" dirty="0">
                <a:solidFill>
                  <a:srgbClr val="7198A9"/>
                </a:solidFill>
                <a:latin typeface="Arvo"/>
                <a:sym typeface="Arvo"/>
              </a:rPr>
              <a:t> Artificial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1541745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6D4DC1E-04C3-4949-A141-AE42031AB8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6562906"/>
              </p:ext>
            </p:extLst>
          </p:nvPr>
        </p:nvGraphicFramePr>
        <p:xfrm>
          <a:off x="2368282" y="1520142"/>
          <a:ext cx="4613736" cy="3186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3E0190-0F9D-4679-9F5D-DF07C38625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4" name="Google Shape;306;p19">
            <a:extLst>
              <a:ext uri="{FF2B5EF4-FFF2-40B4-BE49-F238E27FC236}">
                <a16:creationId xmlns:a16="http://schemas.microsoft.com/office/drawing/2014/main" id="{177B2270-107D-401C-8C0C-93C5409BCF37}"/>
              </a:ext>
            </a:extLst>
          </p:cNvPr>
          <p:cNvSpPr txBox="1">
            <a:spLocks/>
          </p:cNvSpPr>
          <p:nvPr/>
        </p:nvSpPr>
        <p:spPr>
          <a:xfrm>
            <a:off x="2254950" y="978656"/>
            <a:ext cx="4386482" cy="62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 err="1">
                <a:solidFill>
                  <a:srgbClr val="7198A9"/>
                </a:solidFill>
                <a:latin typeface="Arvo"/>
                <a:sym typeface="Arvo"/>
              </a:rPr>
              <a:t>Hubungan</a:t>
            </a:r>
            <a:r>
              <a:rPr lang="en-US" sz="2000" dirty="0">
                <a:solidFill>
                  <a:srgbClr val="7198A9"/>
                </a:solidFill>
                <a:latin typeface="Arvo"/>
                <a:sym typeface="Arvo"/>
              </a:rPr>
              <a:t> Masyarakat </a:t>
            </a:r>
            <a:r>
              <a:rPr lang="en-US" sz="2000" dirty="0" err="1">
                <a:solidFill>
                  <a:srgbClr val="7198A9"/>
                </a:solidFill>
                <a:latin typeface="Arvo"/>
                <a:sym typeface="Arvo"/>
              </a:rPr>
              <a:t>Memanfaatkan</a:t>
            </a:r>
            <a:r>
              <a:rPr lang="en-US" sz="2000" dirty="0">
                <a:solidFill>
                  <a:srgbClr val="7198A9"/>
                </a:solidFill>
                <a:latin typeface="Arvo"/>
                <a:sym typeface="Arvo"/>
              </a:rPr>
              <a:t> Artificial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2120568278"/>
      </p:ext>
    </p:extLst>
  </p:cSld>
  <p:clrMapOvr>
    <a:masterClrMapping/>
  </p:clrMapOvr>
</p:sld>
</file>

<file path=ppt/theme/theme1.xml><?xml version="1.0" encoding="utf-8"?>
<a:theme xmlns:a="http://schemas.openxmlformats.org/drawingml/2006/main" name="Titan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536</Words>
  <Application>Microsoft Office PowerPoint</Application>
  <PresentationFormat>On-screen Show (16:9)</PresentationFormat>
  <Paragraphs>112</Paragraphs>
  <Slides>20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Arvo</vt:lpstr>
      <vt:lpstr>Wingdings</vt:lpstr>
      <vt:lpstr>Muli</vt:lpstr>
      <vt:lpstr>Arial</vt:lpstr>
      <vt:lpstr>Titania template</vt:lpstr>
      <vt:lpstr>Hubungan Masyarakat dan Internet</vt:lpstr>
      <vt:lpstr>Hubungan Masyarakat dan Internet</vt:lpstr>
      <vt:lpstr>1. Hubungan Masyarakat  Memanfaatkan Medium Internet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Peran Hubungan Masyarakat Online</vt:lpstr>
      <vt:lpstr>Peran Hubungan Masyarakat</vt:lpstr>
      <vt:lpstr>PowerPoint Presentation</vt:lpstr>
      <vt:lpstr>Peran Hubungan Masyarakat Online</vt:lpstr>
      <vt:lpstr>3. Ragam Media Hubungan Masyarakat</vt:lpstr>
      <vt:lpstr>PowerPoint Presentation</vt:lpstr>
      <vt:lpstr>Ragam Media Kehumasan</vt:lpstr>
      <vt:lpstr>Media Online</vt:lpstr>
      <vt:lpstr>A picture is worth a thousand words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DELL</dc:creator>
  <cp:lastModifiedBy>DELL</cp:lastModifiedBy>
  <cp:revision>61</cp:revision>
  <dcterms:modified xsi:type="dcterms:W3CDTF">2020-02-21T05:55:27Z</dcterms:modified>
</cp:coreProperties>
</file>