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14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187624" y="221171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KUIS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87624" y="2931790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Dilakukan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dengan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mengakses</a:t>
            </a:r>
            <a:r>
              <a:rPr lang="en-US" sz="1100" b="1" smtClean="0"/>
              <a:t> Microsoft Forms.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14</vt:lpstr>
      <vt:lpstr>KUIS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8</cp:revision>
  <dcterms:modified xsi:type="dcterms:W3CDTF">2020-05-19T06:56:15Z</dcterms:modified>
</cp:coreProperties>
</file>