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11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187624" y="221171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Kerangka Teoritis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87624" y="2931790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Membuat</a:t>
            </a:r>
            <a:r>
              <a:rPr lang="en-US" sz="1100" b="1" dirty="0" smtClean="0"/>
              <a:t> Bab 2, </a:t>
            </a:r>
            <a:r>
              <a:rPr lang="en-US" sz="1100" b="1" dirty="0" err="1" smtClean="0"/>
              <a:t>dimulai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menggambarkan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kerangka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teoritis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penelitian</a:t>
            </a:r>
            <a:r>
              <a:rPr lang="en-US" sz="1100" b="1" dirty="0" smtClean="0"/>
              <a:t> yang </a:t>
            </a:r>
            <a:r>
              <a:rPr lang="en-US" sz="1100" b="1" dirty="0" err="1" smtClean="0"/>
              <a:t>ingin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dilakukan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11</vt:lpstr>
      <vt:lpstr>Menyusun Kerangka Teoritis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5</cp:revision>
  <dcterms:modified xsi:type="dcterms:W3CDTF">2020-05-19T06:53:41Z</dcterms:modified>
</cp:coreProperties>
</file>