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FD0DA-B865-F446-AA1A-43DA44799B85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 err="1" smtClean="0"/>
              <a:t>Minggu</a:t>
            </a:r>
            <a:r>
              <a:rPr lang="en-US" smtClean="0"/>
              <a:t> </a:t>
            </a:r>
            <a:r>
              <a:rPr lang="en-US" smtClean="0"/>
              <a:t>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Div Event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0421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 Event (IG Live, IG Takeover)</a:t>
            </a:r>
            <a:endParaRPr lang="en-US" dirty="0" smtClean="0"/>
          </a:p>
          <a:p>
            <a:pPr lvl="1"/>
            <a:r>
              <a:rPr lang="en-US" dirty="0" smtClean="0"/>
              <a:t>Progress IG Live Ka </a:t>
            </a:r>
            <a:r>
              <a:rPr lang="en-US" dirty="0" err="1" smtClean="0"/>
              <a:t>Ervy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Geo, Aurora</a:t>
            </a:r>
          </a:p>
          <a:p>
            <a:pPr lvl="1"/>
            <a:r>
              <a:rPr lang="en-US" dirty="0" err="1" smtClean="0"/>
              <a:t>Evaluasi</a:t>
            </a:r>
            <a:r>
              <a:rPr lang="en-US" dirty="0" smtClean="0"/>
              <a:t> IG Live Liana &amp; </a:t>
            </a:r>
            <a:r>
              <a:rPr lang="en-US" dirty="0" err="1" smtClean="0"/>
              <a:t>Jemy</a:t>
            </a:r>
            <a:endParaRPr lang="en-US" dirty="0" smtClean="0"/>
          </a:p>
          <a:p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endParaRPr lang="en-US" dirty="0" smtClean="0"/>
          </a:p>
          <a:p>
            <a:pPr lvl="1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Guideline </a:t>
            </a:r>
            <a:r>
              <a:rPr lang="en-US" dirty="0" err="1" smtClean="0"/>
              <a:t>pembuatan</a:t>
            </a:r>
            <a:r>
              <a:rPr lang="en-US" dirty="0" smtClean="0"/>
              <a:t> video</a:t>
            </a:r>
          </a:p>
          <a:p>
            <a:pPr lvl="1"/>
            <a:r>
              <a:rPr lang="en-US" dirty="0" err="1" smtClean="0"/>
              <a:t>Sambutan</a:t>
            </a:r>
            <a:endParaRPr lang="en-US" dirty="0" smtClean="0"/>
          </a:p>
          <a:p>
            <a:pPr lvl="1"/>
            <a:r>
              <a:rPr lang="en-US" dirty="0" err="1" smtClean="0"/>
              <a:t>Teknis</a:t>
            </a:r>
            <a:r>
              <a:rPr lang="en-US" dirty="0" smtClean="0"/>
              <a:t> Shooting, </a:t>
            </a:r>
            <a:r>
              <a:rPr lang="en-US" dirty="0" err="1" smtClean="0"/>
              <a:t>jadwal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smtClean="0"/>
              <a:t>Seminar</a:t>
            </a:r>
            <a:endParaRPr lang="en-US" dirty="0" smtClean="0"/>
          </a:p>
          <a:p>
            <a:pPr lvl="1"/>
            <a:r>
              <a:rPr lang="en-US" dirty="0" smtClean="0"/>
              <a:t>MOU moderator, invoice</a:t>
            </a:r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pendaftar</a:t>
            </a:r>
            <a:r>
              <a:rPr lang="en-US" dirty="0" smtClean="0"/>
              <a:t> seminar</a:t>
            </a:r>
          </a:p>
          <a:p>
            <a:pPr lvl="1"/>
            <a:r>
              <a:rPr lang="en-US" dirty="0" err="1" smtClean="0"/>
              <a:t>Tabel</a:t>
            </a:r>
            <a:r>
              <a:rPr lang="en-US" dirty="0" smtClean="0"/>
              <a:t> target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endParaRPr lang="en-US" dirty="0" smtClean="0"/>
          </a:p>
          <a:p>
            <a:pPr lvl="1"/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smtClean="0"/>
              <a:t>Knowledge Sharing</a:t>
            </a:r>
          </a:p>
          <a:p>
            <a:pPr lvl="1"/>
            <a:r>
              <a:rPr lang="en-US" dirty="0" smtClean="0"/>
              <a:t>Progress company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-approach</a:t>
            </a:r>
          </a:p>
          <a:p>
            <a:pPr lvl="1"/>
            <a:r>
              <a:rPr lang="en-US" dirty="0" smtClean="0"/>
              <a:t>Progress feedback company</a:t>
            </a:r>
          </a:p>
          <a:p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r>
              <a:rPr lang="en-US" dirty="0" smtClean="0"/>
              <a:t>, </a:t>
            </a:r>
            <a:r>
              <a:rPr lang="en-US" dirty="0" err="1" smtClean="0"/>
              <a:t>JobFair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smtClean="0"/>
              <a:t>Progress promo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website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medsos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Marketing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925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Progress media partner</a:t>
            </a:r>
          </a:p>
          <a:p>
            <a:pPr lvl="1"/>
            <a:r>
              <a:rPr lang="en-US" dirty="0" smtClean="0"/>
              <a:t>Progress media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smtClean="0"/>
              <a:t>Progress media yang deal,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dikasi</a:t>
            </a:r>
            <a:r>
              <a:rPr lang="en-US" dirty="0" smtClean="0"/>
              <a:t> MOU, yang </a:t>
            </a:r>
            <a:r>
              <a:rPr lang="en-US" dirty="0" err="1" smtClean="0"/>
              <a:t>gak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feedback</a:t>
            </a:r>
          </a:p>
          <a:p>
            <a:pPr lvl="1"/>
            <a:r>
              <a:rPr lang="en-US" dirty="0" smtClean="0"/>
              <a:t>Excel </a:t>
            </a:r>
            <a:r>
              <a:rPr lang="en-US" dirty="0" err="1" smtClean="0"/>
              <a:t>tabel</a:t>
            </a:r>
            <a:r>
              <a:rPr lang="en-US" dirty="0" smtClean="0"/>
              <a:t> barter value masing2 media yang </a:t>
            </a:r>
            <a:r>
              <a:rPr lang="en-US" dirty="0" err="1" smtClean="0"/>
              <a:t>sudah</a:t>
            </a:r>
            <a:r>
              <a:rPr lang="en-US" dirty="0" smtClean="0"/>
              <a:t> deal/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smtClean="0"/>
              <a:t>deal</a:t>
            </a:r>
          </a:p>
          <a:p>
            <a:pPr lvl="1"/>
            <a:r>
              <a:rPr lang="en-US" dirty="0" smtClean="0"/>
              <a:t>Logo media, feedback MOU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dittd</a:t>
            </a:r>
            <a:endParaRPr lang="en-US" dirty="0" smtClean="0"/>
          </a:p>
          <a:p>
            <a:pPr lvl="1"/>
            <a:r>
              <a:rPr lang="en-US" dirty="0" smtClean="0"/>
              <a:t>Jadwal</a:t>
            </a:r>
            <a:r>
              <a:rPr lang="en-US" dirty="0" smtClean="0"/>
              <a:t>2 </a:t>
            </a:r>
            <a:r>
              <a:rPr lang="en-US" dirty="0" err="1" smtClean="0"/>
              <a:t>kontraprestasi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: background zoom, </a:t>
            </a:r>
            <a:r>
              <a:rPr lang="en-US" dirty="0" err="1" smtClean="0"/>
              <a:t>baliho</a:t>
            </a:r>
            <a:r>
              <a:rPr lang="en-US" dirty="0" smtClean="0"/>
              <a:t>, promo </a:t>
            </a:r>
            <a:r>
              <a:rPr lang="en-US" dirty="0" err="1" smtClean="0"/>
              <a:t>acara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smtClean="0"/>
              <a:t>media </a:t>
            </a:r>
            <a:r>
              <a:rPr lang="en-US" dirty="0" err="1" smtClean="0"/>
              <a:t>sosial</a:t>
            </a:r>
            <a:r>
              <a:rPr lang="en-US" dirty="0" smtClean="0"/>
              <a:t> &amp; promo </a:t>
            </a:r>
            <a:r>
              <a:rPr lang="en-US" dirty="0" err="1" smtClean="0"/>
              <a:t>acara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IG &amp; </a:t>
            </a:r>
            <a:r>
              <a:rPr lang="en-US" dirty="0" err="1" smtClean="0"/>
              <a:t>TikTok</a:t>
            </a:r>
            <a:endParaRPr lang="en-US" dirty="0" smtClean="0"/>
          </a:p>
          <a:p>
            <a:pPr lvl="1"/>
            <a:r>
              <a:rPr lang="en-US" dirty="0" smtClean="0"/>
              <a:t>Promo </a:t>
            </a:r>
            <a:r>
              <a:rPr lang="en-US" dirty="0" err="1" smtClean="0"/>
              <a:t>acara</a:t>
            </a:r>
            <a:r>
              <a:rPr lang="en-US" dirty="0" smtClean="0"/>
              <a:t>, IG </a:t>
            </a:r>
            <a:r>
              <a:rPr lang="en-US" dirty="0" smtClean="0"/>
              <a:t>Ads</a:t>
            </a:r>
          </a:p>
          <a:p>
            <a:pPr lvl="1"/>
            <a:r>
              <a:rPr lang="en-US" dirty="0" smtClean="0"/>
              <a:t>Report IG Ads, </a:t>
            </a:r>
            <a:r>
              <a:rPr lang="en-US" dirty="0" err="1" smtClean="0"/>
              <a:t>dan</a:t>
            </a:r>
            <a:r>
              <a:rPr lang="en-US" dirty="0" smtClean="0"/>
              <a:t> swipe up : </a:t>
            </a:r>
            <a:r>
              <a:rPr lang="en-US" dirty="0" err="1" smtClean="0"/>
              <a:t>analitic</a:t>
            </a:r>
            <a:r>
              <a:rPr lang="en-US" dirty="0" smtClean="0"/>
              <a:t> </a:t>
            </a:r>
            <a:r>
              <a:rPr lang="en-US" dirty="0" err="1" smtClean="0"/>
              <a:t>postingan</a:t>
            </a:r>
            <a:endParaRPr lang="en-US" dirty="0" smtClean="0"/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smtClean="0"/>
              <a:t>LinkedIn</a:t>
            </a:r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giveaway</a:t>
            </a:r>
          </a:p>
          <a:p>
            <a:pPr lvl="1"/>
            <a:r>
              <a:rPr lang="en-US" dirty="0" smtClean="0"/>
              <a:t>Story board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smtClean="0"/>
              <a:t>video before after event </a:t>
            </a:r>
            <a:r>
              <a:rPr lang="en-US" dirty="0" err="1" smtClean="0"/>
              <a:t>Carereers</a:t>
            </a:r>
            <a:endParaRPr lang="en-US" dirty="0" smtClean="0"/>
          </a:p>
          <a:p>
            <a:r>
              <a:rPr lang="en-US" dirty="0" smtClean="0"/>
              <a:t>Press release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&amp; </a:t>
            </a:r>
            <a:r>
              <a:rPr lang="en-US" dirty="0" err="1" smtClean="0"/>
              <a:t>hari</a:t>
            </a:r>
            <a:r>
              <a:rPr lang="en-US" dirty="0" smtClean="0"/>
              <a:t> H,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 smtClean="0"/>
          </a:p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postingan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H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Business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 sponsor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smtClean="0"/>
              <a:t>Progress sponsorship</a:t>
            </a:r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sponsorship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company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feedback </a:t>
            </a:r>
            <a:r>
              <a:rPr lang="en-US" dirty="0" smtClean="0"/>
              <a:t>company</a:t>
            </a:r>
          </a:p>
          <a:p>
            <a:pPr lvl="1"/>
            <a:r>
              <a:rPr lang="en-US" dirty="0" smtClean="0"/>
              <a:t>Follow up 6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, </a:t>
            </a:r>
            <a:r>
              <a:rPr lang="en-US" dirty="0" err="1" smtClean="0"/>
              <a:t>kirim</a:t>
            </a:r>
            <a:r>
              <a:rPr lang="en-US" dirty="0" smtClean="0"/>
              <a:t> 6 </a:t>
            </a:r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 lvl="1"/>
            <a:r>
              <a:rPr lang="en-US" dirty="0" smtClean="0"/>
              <a:t>Excel progress sponsor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company yang </a:t>
            </a:r>
            <a:r>
              <a:rPr lang="en-US" dirty="0" err="1" smtClean="0"/>
              <a:t>dikirimin</a:t>
            </a:r>
            <a:r>
              <a:rPr lang="en-US" dirty="0" smtClean="0"/>
              <a:t> proposal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smtClean="0"/>
              <a:t>Progress Dana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item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smtClean="0"/>
              <a:t>Excel total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donatur</a:t>
            </a:r>
            <a:r>
              <a:rPr lang="en-US" dirty="0" smtClean="0"/>
              <a:t>, target,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donatur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5924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106</TotalTime>
  <Words>284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Progress Minggu 15</vt:lpstr>
      <vt:lpstr>Progress Div Event &amp; Operations</vt:lpstr>
      <vt:lpstr>Progress Div Marketing Communication</vt:lpstr>
      <vt:lpstr>Progress Div Business Development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Minggu 10</dc:title>
  <dc:creator>Reny Dyanasari</dc:creator>
  <cp:lastModifiedBy>Reny Dyanasari</cp:lastModifiedBy>
  <cp:revision>9</cp:revision>
  <dcterms:created xsi:type="dcterms:W3CDTF">2021-05-17T16:14:34Z</dcterms:created>
  <dcterms:modified xsi:type="dcterms:W3CDTF">2021-05-17T16:33:19Z</dcterms:modified>
</cp:coreProperties>
</file>