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diagrams/layout4.xml" ContentType="application/vnd.openxmlformats-officedocument.drawingml.diagramLayout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changesInfos/changesInfo1.xml" ContentType="application/vnd.ms-powerpoint.changesinfo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7" r:id="rId9"/>
    <p:sldId id="266" r:id="rId10"/>
    <p:sldId id="264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0" y="-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aliudin" userId="ac50bcb3f64ac75e" providerId="LiveId" clId="{DBB1A743-67A9-4C29-9C84-00C0DA2DFBC7}"/>
    <pc:docChg chg="addSld delSld">
      <pc:chgData name="emma aliudin" userId="ac50bcb3f64ac75e" providerId="LiveId" clId="{DBB1A743-67A9-4C29-9C84-00C0DA2DFBC7}" dt="2021-10-26T16:32:17.555" v="1" actId="2696"/>
      <pc:docMkLst>
        <pc:docMk/>
      </pc:docMkLst>
      <pc:sldChg chg="new del">
        <pc:chgData name="emma aliudin" userId="ac50bcb3f64ac75e" providerId="LiveId" clId="{DBB1A743-67A9-4C29-9C84-00C0DA2DFBC7}" dt="2021-10-26T16:32:17.555" v="1" actId="2696"/>
        <pc:sldMkLst>
          <pc:docMk/>
          <pc:sldMk cId="518619556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73FC0-897F-4ED8-A6E9-9424E94BC22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AFA06171-5004-41D0-ACC3-689F9EA40AB1}">
      <dgm:prSet/>
      <dgm:spPr/>
      <dgm:t>
        <a:bodyPr/>
        <a:lstStyle/>
        <a:p>
          <a:r>
            <a:rPr lang="en-US" b="0" i="0" baseline="0"/>
            <a:t>Komunikasi dan budaya memiliki kaitan sangat erat. </a:t>
          </a:r>
          <a:endParaRPr lang="en-US"/>
        </a:p>
      </dgm:t>
    </dgm:pt>
    <dgm:pt modelId="{C2A6957D-EC3E-4D1B-9818-07950E74CFE2}" type="parTrans" cxnId="{9F9E6736-4F26-46BA-8A5C-D5C60155F7B2}">
      <dgm:prSet/>
      <dgm:spPr/>
      <dgm:t>
        <a:bodyPr/>
        <a:lstStyle/>
        <a:p>
          <a:endParaRPr lang="en-US"/>
        </a:p>
      </dgm:t>
    </dgm:pt>
    <dgm:pt modelId="{373015DD-09EE-4E28-B1C7-59F7D6DF5A71}" type="sibTrans" cxnId="{9F9E6736-4F26-46BA-8A5C-D5C60155F7B2}">
      <dgm:prSet/>
      <dgm:spPr/>
      <dgm:t>
        <a:bodyPr/>
        <a:lstStyle/>
        <a:p>
          <a:endParaRPr lang="en-US"/>
        </a:p>
      </dgm:t>
    </dgm:pt>
    <dgm:pt modelId="{17587BCA-8BDF-43FE-BBD5-9416188489BF}">
      <dgm:prSet/>
      <dgm:spPr/>
      <dgm:t>
        <a:bodyPr/>
        <a:lstStyle/>
        <a:p>
          <a:r>
            <a:rPr lang="en-US"/>
            <a:t>Komunikasi adalah budaya dan budaya adalah fungsi komunikasi. </a:t>
          </a:r>
        </a:p>
      </dgm:t>
    </dgm:pt>
    <dgm:pt modelId="{654EBD15-C976-401A-987F-6393795A8121}" type="parTrans" cxnId="{66D4B4C3-75AB-4139-8B64-ACFDD2D0AFBE}">
      <dgm:prSet/>
      <dgm:spPr/>
      <dgm:t>
        <a:bodyPr/>
        <a:lstStyle/>
        <a:p>
          <a:endParaRPr lang="en-US"/>
        </a:p>
      </dgm:t>
    </dgm:pt>
    <dgm:pt modelId="{51D593A6-5E2D-4656-BD85-34790840543B}" type="sibTrans" cxnId="{66D4B4C3-75AB-4139-8B64-ACFDD2D0AFBE}">
      <dgm:prSet/>
      <dgm:spPr/>
      <dgm:t>
        <a:bodyPr/>
        <a:lstStyle/>
        <a:p>
          <a:endParaRPr lang="en-US"/>
        </a:p>
      </dgm:t>
    </dgm:pt>
    <dgm:pt modelId="{289990F8-A080-4A81-95BF-41CF09BAB62E}">
      <dgm:prSet/>
      <dgm:spPr/>
      <dgm:t>
        <a:bodyPr/>
        <a:lstStyle/>
        <a:p>
          <a:r>
            <a:rPr lang="en-US"/>
            <a:t>Komunikasi adalah salah satu variable utama dalam transformasi sosial. </a:t>
          </a:r>
        </a:p>
      </dgm:t>
    </dgm:pt>
    <dgm:pt modelId="{7A56F138-ECDB-423D-90F2-226C90D0E684}" type="parTrans" cxnId="{A97F9D65-446F-46B2-89DF-451BFB6ACCF7}">
      <dgm:prSet/>
      <dgm:spPr/>
      <dgm:t>
        <a:bodyPr/>
        <a:lstStyle/>
        <a:p>
          <a:endParaRPr lang="en-US"/>
        </a:p>
      </dgm:t>
    </dgm:pt>
    <dgm:pt modelId="{17207FB5-A8CD-4507-865E-5F910C2A67B0}" type="sibTrans" cxnId="{A97F9D65-446F-46B2-89DF-451BFB6ACCF7}">
      <dgm:prSet/>
      <dgm:spPr/>
      <dgm:t>
        <a:bodyPr/>
        <a:lstStyle/>
        <a:p>
          <a:endParaRPr lang="en-US"/>
        </a:p>
      </dgm:t>
    </dgm:pt>
    <dgm:pt modelId="{654C3AF2-667A-4364-B4DF-3A02922715FF}">
      <dgm:prSet/>
      <dgm:spPr/>
      <dgm:t>
        <a:bodyPr/>
        <a:lstStyle/>
        <a:p>
          <a:r>
            <a:rPr lang="en-US"/>
            <a:t>Komunikasi lingkungan bertujuan meningkatkan kesadaran lingkungan. </a:t>
          </a:r>
        </a:p>
      </dgm:t>
    </dgm:pt>
    <dgm:pt modelId="{2858BB13-67F6-4925-9DF0-20BC9EC54C84}" type="parTrans" cxnId="{EBBDBB5A-1977-4EEB-86F1-B4EFE858683B}">
      <dgm:prSet/>
      <dgm:spPr/>
      <dgm:t>
        <a:bodyPr/>
        <a:lstStyle/>
        <a:p>
          <a:endParaRPr lang="en-US"/>
        </a:p>
      </dgm:t>
    </dgm:pt>
    <dgm:pt modelId="{49664F3D-EE86-423F-8424-C22A9362C937}" type="sibTrans" cxnId="{EBBDBB5A-1977-4EEB-86F1-B4EFE858683B}">
      <dgm:prSet/>
      <dgm:spPr/>
      <dgm:t>
        <a:bodyPr/>
        <a:lstStyle/>
        <a:p>
          <a:endParaRPr lang="en-US"/>
        </a:p>
      </dgm:t>
    </dgm:pt>
    <dgm:pt modelId="{06939D7B-5612-4D4B-9368-9FEF8A611668}">
      <dgm:prSet/>
      <dgm:spPr/>
      <dgm:t>
        <a:bodyPr/>
        <a:lstStyle/>
        <a:p>
          <a:r>
            <a:rPr lang="en-US"/>
            <a:t>Kesadaran lingkungan dapat membawa transformasi social atau perubahan budaya.  </a:t>
          </a:r>
        </a:p>
      </dgm:t>
    </dgm:pt>
    <dgm:pt modelId="{096D0BF3-FB5B-4F15-A06A-502F7B873B31}" type="parTrans" cxnId="{95E9630F-F033-433D-92EF-46AB863B4A1D}">
      <dgm:prSet/>
      <dgm:spPr/>
      <dgm:t>
        <a:bodyPr/>
        <a:lstStyle/>
        <a:p>
          <a:endParaRPr lang="en-US"/>
        </a:p>
      </dgm:t>
    </dgm:pt>
    <dgm:pt modelId="{D16EF4A1-C262-4855-9A40-1B979E04E0CD}" type="sibTrans" cxnId="{95E9630F-F033-433D-92EF-46AB863B4A1D}">
      <dgm:prSet/>
      <dgm:spPr/>
      <dgm:t>
        <a:bodyPr/>
        <a:lstStyle/>
        <a:p>
          <a:endParaRPr lang="en-US"/>
        </a:p>
      </dgm:t>
    </dgm:pt>
    <dgm:pt modelId="{28B3B0B5-C0DD-4E0C-9F0A-1F17CD454DE5}">
      <dgm:prSet/>
      <dgm:spPr/>
      <dgm:t>
        <a:bodyPr/>
        <a:lstStyle/>
        <a:p>
          <a:r>
            <a:rPr lang="en-US"/>
            <a:t>Karena itu memasukkan dimensi budaya dalam perencanaan kampanye lingkungan adalah sesuatu yang penting.</a:t>
          </a:r>
        </a:p>
      </dgm:t>
    </dgm:pt>
    <dgm:pt modelId="{59F891E7-D47D-490F-B4C4-CAB27FDD056D}" type="parTrans" cxnId="{1E83F51F-8658-42E7-A9B2-5E1233CEB60E}">
      <dgm:prSet/>
      <dgm:spPr/>
      <dgm:t>
        <a:bodyPr/>
        <a:lstStyle/>
        <a:p>
          <a:endParaRPr lang="en-US"/>
        </a:p>
      </dgm:t>
    </dgm:pt>
    <dgm:pt modelId="{FF68BE28-3C10-4ED6-8F31-765833A5081C}" type="sibTrans" cxnId="{1E83F51F-8658-42E7-A9B2-5E1233CEB60E}">
      <dgm:prSet/>
      <dgm:spPr/>
      <dgm:t>
        <a:bodyPr/>
        <a:lstStyle/>
        <a:p>
          <a:endParaRPr lang="en-US"/>
        </a:p>
      </dgm:t>
    </dgm:pt>
    <dgm:pt modelId="{7AF7EEB8-1FA5-4B8A-88F9-4EED8B12B1BD}" type="pres">
      <dgm:prSet presAssocID="{57273FC0-897F-4ED8-A6E9-9424E94BC2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556F9-3988-49A8-B838-FE0F782844E1}" type="pres">
      <dgm:prSet presAssocID="{AFA06171-5004-41D0-ACC3-689F9EA40A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66448-793D-4612-AC0C-CF487DBE3EA0}" type="pres">
      <dgm:prSet presAssocID="{373015DD-09EE-4E28-B1C7-59F7D6DF5A7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7C23AA4-D944-4204-922F-27ACE7FCC6E2}" type="pres">
      <dgm:prSet presAssocID="{373015DD-09EE-4E28-B1C7-59F7D6DF5A7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A61F01F1-EE6B-45EC-BC1F-EC7588FB24AA}" type="pres">
      <dgm:prSet presAssocID="{17587BCA-8BDF-43FE-BBD5-9416188489B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1269B-97B4-4CEF-B429-C55721C3E394}" type="pres">
      <dgm:prSet presAssocID="{51D593A6-5E2D-4656-BD85-34790840543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0EDB83F-2C16-409A-B577-DB759CE82CA1}" type="pres">
      <dgm:prSet presAssocID="{51D593A6-5E2D-4656-BD85-34790840543B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6997CC31-3B32-4783-9F37-D49FA563F4A5}" type="pres">
      <dgm:prSet presAssocID="{289990F8-A080-4A81-95BF-41CF09BAB6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9541A-3A77-4351-951D-997F7B7002D2}" type="pres">
      <dgm:prSet presAssocID="{17207FB5-A8CD-4507-865E-5F910C2A67B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CE4B24C-065B-45D9-ABD3-0C9288890DB2}" type="pres">
      <dgm:prSet presAssocID="{17207FB5-A8CD-4507-865E-5F910C2A67B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BA273B7B-96F5-4320-98D6-08F4AD96E4FB}" type="pres">
      <dgm:prSet presAssocID="{654C3AF2-667A-4364-B4DF-3A02922715F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681A1-4A06-4C97-8801-5A67F4BD6ABC}" type="pres">
      <dgm:prSet presAssocID="{49664F3D-EE86-423F-8424-C22A9362C93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E351890-B798-407E-B1F5-08693ADB996B}" type="pres">
      <dgm:prSet presAssocID="{49664F3D-EE86-423F-8424-C22A9362C937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942459A-18A0-4C8C-9858-642F27CF6038}" type="pres">
      <dgm:prSet presAssocID="{06939D7B-5612-4D4B-9368-9FEF8A6116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C733E-42C9-4BE2-B422-21A1FA524BF8}" type="pres">
      <dgm:prSet presAssocID="{D16EF4A1-C262-4855-9A40-1B979E04E0CD}" presName="sibTrans" presStyleLbl="sibTrans1D1" presStyleIdx="4" presStyleCnt="5"/>
      <dgm:spPr/>
      <dgm:t>
        <a:bodyPr/>
        <a:lstStyle/>
        <a:p>
          <a:endParaRPr lang="en-US"/>
        </a:p>
      </dgm:t>
    </dgm:pt>
    <dgm:pt modelId="{C575638C-EF1D-4518-920F-E82C940D50A1}" type="pres">
      <dgm:prSet presAssocID="{D16EF4A1-C262-4855-9A40-1B979E04E0CD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647CE643-DDE8-4160-A48A-2411EFAA4FAF}" type="pres">
      <dgm:prSet presAssocID="{28B3B0B5-C0DD-4E0C-9F0A-1F17CD454DE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FE9C0C-5DD8-488A-A97E-A2059DCF2483}" type="presOf" srcId="{28B3B0B5-C0DD-4E0C-9F0A-1F17CD454DE5}" destId="{647CE643-DDE8-4160-A48A-2411EFAA4FAF}" srcOrd="0" destOrd="0" presId="urn:microsoft.com/office/officeart/2016/7/layout/RepeatingBendingProcessNew"/>
    <dgm:cxn modelId="{2363DBB8-6FB4-4DBE-BA7C-2AFEB7F1B422}" type="presOf" srcId="{289990F8-A080-4A81-95BF-41CF09BAB62E}" destId="{6997CC31-3B32-4783-9F37-D49FA563F4A5}" srcOrd="0" destOrd="0" presId="urn:microsoft.com/office/officeart/2016/7/layout/RepeatingBendingProcessNew"/>
    <dgm:cxn modelId="{7239BA31-E656-4773-9053-CA86C781833F}" type="presOf" srcId="{AFA06171-5004-41D0-ACC3-689F9EA40AB1}" destId="{73F556F9-3988-49A8-B838-FE0F782844E1}" srcOrd="0" destOrd="0" presId="urn:microsoft.com/office/officeart/2016/7/layout/RepeatingBendingProcessNew"/>
    <dgm:cxn modelId="{4F386439-9A22-4206-AFE6-9C3FD608EAB1}" type="presOf" srcId="{51D593A6-5E2D-4656-BD85-34790840543B}" destId="{C0EDB83F-2C16-409A-B577-DB759CE82CA1}" srcOrd="1" destOrd="0" presId="urn:microsoft.com/office/officeart/2016/7/layout/RepeatingBendingProcessNew"/>
    <dgm:cxn modelId="{06459A2B-C5E9-4FDD-9EE1-17A83F2A221B}" type="presOf" srcId="{17587BCA-8BDF-43FE-BBD5-9416188489BF}" destId="{A61F01F1-EE6B-45EC-BC1F-EC7588FB24AA}" srcOrd="0" destOrd="0" presId="urn:microsoft.com/office/officeart/2016/7/layout/RepeatingBendingProcessNew"/>
    <dgm:cxn modelId="{FFA8E275-82C6-4F42-9A6E-218DE315DD01}" type="presOf" srcId="{17207FB5-A8CD-4507-865E-5F910C2A67B0}" destId="{89B9541A-3A77-4351-951D-997F7B7002D2}" srcOrd="0" destOrd="0" presId="urn:microsoft.com/office/officeart/2016/7/layout/RepeatingBendingProcessNew"/>
    <dgm:cxn modelId="{918C775D-0C2F-470B-A098-E95D46C11CE4}" type="presOf" srcId="{D16EF4A1-C262-4855-9A40-1B979E04E0CD}" destId="{8B9C733E-42C9-4BE2-B422-21A1FA524BF8}" srcOrd="0" destOrd="0" presId="urn:microsoft.com/office/officeart/2016/7/layout/RepeatingBendingProcessNew"/>
    <dgm:cxn modelId="{2AC6BF90-F3EB-4FB7-9BF8-74CCCC821740}" type="presOf" srcId="{49664F3D-EE86-423F-8424-C22A9362C937}" destId="{FE6681A1-4A06-4C97-8801-5A67F4BD6ABC}" srcOrd="0" destOrd="0" presId="urn:microsoft.com/office/officeart/2016/7/layout/RepeatingBendingProcessNew"/>
    <dgm:cxn modelId="{10AF1133-A74E-4727-B71D-481B153D3EC6}" type="presOf" srcId="{17207FB5-A8CD-4507-865E-5F910C2A67B0}" destId="{4CE4B24C-065B-45D9-ABD3-0C9288890DB2}" srcOrd="1" destOrd="0" presId="urn:microsoft.com/office/officeart/2016/7/layout/RepeatingBendingProcessNew"/>
    <dgm:cxn modelId="{A97F9D65-446F-46B2-89DF-451BFB6ACCF7}" srcId="{57273FC0-897F-4ED8-A6E9-9424E94BC22E}" destId="{289990F8-A080-4A81-95BF-41CF09BAB62E}" srcOrd="2" destOrd="0" parTransId="{7A56F138-ECDB-423D-90F2-226C90D0E684}" sibTransId="{17207FB5-A8CD-4507-865E-5F910C2A67B0}"/>
    <dgm:cxn modelId="{EBBDBB5A-1977-4EEB-86F1-B4EFE858683B}" srcId="{57273FC0-897F-4ED8-A6E9-9424E94BC22E}" destId="{654C3AF2-667A-4364-B4DF-3A02922715FF}" srcOrd="3" destOrd="0" parTransId="{2858BB13-67F6-4925-9DF0-20BC9EC54C84}" sibTransId="{49664F3D-EE86-423F-8424-C22A9362C937}"/>
    <dgm:cxn modelId="{C76A36D3-2490-466B-989B-99E5FF41C114}" type="presOf" srcId="{373015DD-09EE-4E28-B1C7-59F7D6DF5A71}" destId="{53D66448-793D-4612-AC0C-CF487DBE3EA0}" srcOrd="0" destOrd="0" presId="urn:microsoft.com/office/officeart/2016/7/layout/RepeatingBendingProcessNew"/>
    <dgm:cxn modelId="{C590E354-396A-42CA-9FFB-0C382FA56FA5}" type="presOf" srcId="{D16EF4A1-C262-4855-9A40-1B979E04E0CD}" destId="{C575638C-EF1D-4518-920F-E82C940D50A1}" srcOrd="1" destOrd="0" presId="urn:microsoft.com/office/officeart/2016/7/layout/RepeatingBendingProcessNew"/>
    <dgm:cxn modelId="{66D4B4C3-75AB-4139-8B64-ACFDD2D0AFBE}" srcId="{57273FC0-897F-4ED8-A6E9-9424E94BC22E}" destId="{17587BCA-8BDF-43FE-BBD5-9416188489BF}" srcOrd="1" destOrd="0" parTransId="{654EBD15-C976-401A-987F-6393795A8121}" sibTransId="{51D593A6-5E2D-4656-BD85-34790840543B}"/>
    <dgm:cxn modelId="{9FEA8778-2751-4BCC-927D-F4CAD73B1018}" type="presOf" srcId="{57273FC0-897F-4ED8-A6E9-9424E94BC22E}" destId="{7AF7EEB8-1FA5-4B8A-88F9-4EED8B12B1BD}" srcOrd="0" destOrd="0" presId="urn:microsoft.com/office/officeart/2016/7/layout/RepeatingBendingProcessNew"/>
    <dgm:cxn modelId="{44AE2852-ADF6-486F-9834-396EC32E6BE4}" type="presOf" srcId="{373015DD-09EE-4E28-B1C7-59F7D6DF5A71}" destId="{57C23AA4-D944-4204-922F-27ACE7FCC6E2}" srcOrd="1" destOrd="0" presId="urn:microsoft.com/office/officeart/2016/7/layout/RepeatingBendingProcessNew"/>
    <dgm:cxn modelId="{1E83F51F-8658-42E7-A9B2-5E1233CEB60E}" srcId="{57273FC0-897F-4ED8-A6E9-9424E94BC22E}" destId="{28B3B0B5-C0DD-4E0C-9F0A-1F17CD454DE5}" srcOrd="5" destOrd="0" parTransId="{59F891E7-D47D-490F-B4C4-CAB27FDD056D}" sibTransId="{FF68BE28-3C10-4ED6-8F31-765833A5081C}"/>
    <dgm:cxn modelId="{9F9E6736-4F26-46BA-8A5C-D5C60155F7B2}" srcId="{57273FC0-897F-4ED8-A6E9-9424E94BC22E}" destId="{AFA06171-5004-41D0-ACC3-689F9EA40AB1}" srcOrd="0" destOrd="0" parTransId="{C2A6957D-EC3E-4D1B-9818-07950E74CFE2}" sibTransId="{373015DD-09EE-4E28-B1C7-59F7D6DF5A71}"/>
    <dgm:cxn modelId="{A7339929-1FB6-4EFF-88F9-960671FC01F5}" type="presOf" srcId="{06939D7B-5612-4D4B-9368-9FEF8A611668}" destId="{D942459A-18A0-4C8C-9858-642F27CF6038}" srcOrd="0" destOrd="0" presId="urn:microsoft.com/office/officeart/2016/7/layout/RepeatingBendingProcessNew"/>
    <dgm:cxn modelId="{B17DDF17-8921-45ED-8612-A065D616AFA5}" type="presOf" srcId="{51D593A6-5E2D-4656-BD85-34790840543B}" destId="{F661269B-97B4-4CEF-B429-C55721C3E394}" srcOrd="0" destOrd="0" presId="urn:microsoft.com/office/officeart/2016/7/layout/RepeatingBendingProcessNew"/>
    <dgm:cxn modelId="{54036183-4064-442A-9EDA-C7F703DE83E4}" type="presOf" srcId="{49664F3D-EE86-423F-8424-C22A9362C937}" destId="{0E351890-B798-407E-B1F5-08693ADB996B}" srcOrd="1" destOrd="0" presId="urn:microsoft.com/office/officeart/2016/7/layout/RepeatingBendingProcessNew"/>
    <dgm:cxn modelId="{8C2B1F24-7181-4377-90D5-E70D88261EFB}" type="presOf" srcId="{654C3AF2-667A-4364-B4DF-3A02922715FF}" destId="{BA273B7B-96F5-4320-98D6-08F4AD96E4FB}" srcOrd="0" destOrd="0" presId="urn:microsoft.com/office/officeart/2016/7/layout/RepeatingBendingProcessNew"/>
    <dgm:cxn modelId="{95E9630F-F033-433D-92EF-46AB863B4A1D}" srcId="{57273FC0-897F-4ED8-A6E9-9424E94BC22E}" destId="{06939D7B-5612-4D4B-9368-9FEF8A611668}" srcOrd="4" destOrd="0" parTransId="{096D0BF3-FB5B-4F15-A06A-502F7B873B31}" sibTransId="{D16EF4A1-C262-4855-9A40-1B979E04E0CD}"/>
    <dgm:cxn modelId="{0C8ACF7E-DA83-4D8B-81A3-7A1212C8AE20}" type="presParOf" srcId="{7AF7EEB8-1FA5-4B8A-88F9-4EED8B12B1BD}" destId="{73F556F9-3988-49A8-B838-FE0F782844E1}" srcOrd="0" destOrd="0" presId="urn:microsoft.com/office/officeart/2016/7/layout/RepeatingBendingProcessNew"/>
    <dgm:cxn modelId="{46656E3C-3A82-4F87-9539-D65BC50726C9}" type="presParOf" srcId="{7AF7EEB8-1FA5-4B8A-88F9-4EED8B12B1BD}" destId="{53D66448-793D-4612-AC0C-CF487DBE3EA0}" srcOrd="1" destOrd="0" presId="urn:microsoft.com/office/officeart/2016/7/layout/RepeatingBendingProcessNew"/>
    <dgm:cxn modelId="{E0EC03DA-1559-430D-8230-5B008455064F}" type="presParOf" srcId="{53D66448-793D-4612-AC0C-CF487DBE3EA0}" destId="{57C23AA4-D944-4204-922F-27ACE7FCC6E2}" srcOrd="0" destOrd="0" presId="urn:microsoft.com/office/officeart/2016/7/layout/RepeatingBendingProcessNew"/>
    <dgm:cxn modelId="{F2C366ED-A14D-4EB2-B75D-641FC1C1D2C9}" type="presParOf" srcId="{7AF7EEB8-1FA5-4B8A-88F9-4EED8B12B1BD}" destId="{A61F01F1-EE6B-45EC-BC1F-EC7588FB24AA}" srcOrd="2" destOrd="0" presId="urn:microsoft.com/office/officeart/2016/7/layout/RepeatingBendingProcessNew"/>
    <dgm:cxn modelId="{EEEE914D-FC09-4836-9887-F7E8076E496F}" type="presParOf" srcId="{7AF7EEB8-1FA5-4B8A-88F9-4EED8B12B1BD}" destId="{F661269B-97B4-4CEF-B429-C55721C3E394}" srcOrd="3" destOrd="0" presId="urn:microsoft.com/office/officeart/2016/7/layout/RepeatingBendingProcessNew"/>
    <dgm:cxn modelId="{9B3C7A2F-E8AD-4D9A-9FB4-D46A7864BFE7}" type="presParOf" srcId="{F661269B-97B4-4CEF-B429-C55721C3E394}" destId="{C0EDB83F-2C16-409A-B577-DB759CE82CA1}" srcOrd="0" destOrd="0" presId="urn:microsoft.com/office/officeart/2016/7/layout/RepeatingBendingProcessNew"/>
    <dgm:cxn modelId="{4DD4A6B4-4FF9-4ABD-9C4E-84CC6B23BA5F}" type="presParOf" srcId="{7AF7EEB8-1FA5-4B8A-88F9-4EED8B12B1BD}" destId="{6997CC31-3B32-4783-9F37-D49FA563F4A5}" srcOrd="4" destOrd="0" presId="urn:microsoft.com/office/officeart/2016/7/layout/RepeatingBendingProcessNew"/>
    <dgm:cxn modelId="{896D55CD-E0D3-496C-A226-C0F82CD75DCF}" type="presParOf" srcId="{7AF7EEB8-1FA5-4B8A-88F9-4EED8B12B1BD}" destId="{89B9541A-3A77-4351-951D-997F7B7002D2}" srcOrd="5" destOrd="0" presId="urn:microsoft.com/office/officeart/2016/7/layout/RepeatingBendingProcessNew"/>
    <dgm:cxn modelId="{CD4B1BAD-6053-4479-8D6F-1655AA3F6846}" type="presParOf" srcId="{89B9541A-3A77-4351-951D-997F7B7002D2}" destId="{4CE4B24C-065B-45D9-ABD3-0C9288890DB2}" srcOrd="0" destOrd="0" presId="urn:microsoft.com/office/officeart/2016/7/layout/RepeatingBendingProcessNew"/>
    <dgm:cxn modelId="{FBD256A1-0463-4F7E-B886-24CE738A91A1}" type="presParOf" srcId="{7AF7EEB8-1FA5-4B8A-88F9-4EED8B12B1BD}" destId="{BA273B7B-96F5-4320-98D6-08F4AD96E4FB}" srcOrd="6" destOrd="0" presId="urn:microsoft.com/office/officeart/2016/7/layout/RepeatingBendingProcessNew"/>
    <dgm:cxn modelId="{8547EA45-C565-4C12-924B-3BC93F24FAEE}" type="presParOf" srcId="{7AF7EEB8-1FA5-4B8A-88F9-4EED8B12B1BD}" destId="{FE6681A1-4A06-4C97-8801-5A67F4BD6ABC}" srcOrd="7" destOrd="0" presId="urn:microsoft.com/office/officeart/2016/7/layout/RepeatingBendingProcessNew"/>
    <dgm:cxn modelId="{CB892C7F-6E48-466D-9360-A73307815D71}" type="presParOf" srcId="{FE6681A1-4A06-4C97-8801-5A67F4BD6ABC}" destId="{0E351890-B798-407E-B1F5-08693ADB996B}" srcOrd="0" destOrd="0" presId="urn:microsoft.com/office/officeart/2016/7/layout/RepeatingBendingProcessNew"/>
    <dgm:cxn modelId="{B481951C-0FE1-411A-9F24-8FEE1D4E53C5}" type="presParOf" srcId="{7AF7EEB8-1FA5-4B8A-88F9-4EED8B12B1BD}" destId="{D942459A-18A0-4C8C-9858-642F27CF6038}" srcOrd="8" destOrd="0" presId="urn:microsoft.com/office/officeart/2016/7/layout/RepeatingBendingProcessNew"/>
    <dgm:cxn modelId="{6E2D72A0-A46B-4B85-AEE6-7328B66AD5B2}" type="presParOf" srcId="{7AF7EEB8-1FA5-4B8A-88F9-4EED8B12B1BD}" destId="{8B9C733E-42C9-4BE2-B422-21A1FA524BF8}" srcOrd="9" destOrd="0" presId="urn:microsoft.com/office/officeart/2016/7/layout/RepeatingBendingProcessNew"/>
    <dgm:cxn modelId="{D0130229-1C03-4AA8-99DF-055D7ABE3E72}" type="presParOf" srcId="{8B9C733E-42C9-4BE2-B422-21A1FA524BF8}" destId="{C575638C-EF1D-4518-920F-E82C940D50A1}" srcOrd="0" destOrd="0" presId="urn:microsoft.com/office/officeart/2016/7/layout/RepeatingBendingProcessNew"/>
    <dgm:cxn modelId="{59A17D1F-0B92-4CE4-8D12-2CE607A17BF0}" type="presParOf" srcId="{7AF7EEB8-1FA5-4B8A-88F9-4EED8B12B1BD}" destId="{647CE643-DDE8-4160-A48A-2411EFAA4FA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A28BD-6672-4688-A2BB-98B102D304BB}" type="doc">
      <dgm:prSet loTypeId="urn:microsoft.com/office/officeart/2005/8/layout/default#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190798-BF5D-4D8D-A784-3AF02691BC6E}">
      <dgm:prSet/>
      <dgm:spPr/>
      <dgm:t>
        <a:bodyPr/>
        <a:lstStyle/>
        <a:p>
          <a:r>
            <a:rPr lang="en-US"/>
            <a:t>Culture Is Learned (sesuatu yang dipelajari)</a:t>
          </a:r>
        </a:p>
      </dgm:t>
    </dgm:pt>
    <dgm:pt modelId="{2ABD602A-FA57-4114-AB7C-5BCFBA6C9279}" type="parTrans" cxnId="{21431E54-F17D-4DA1-B60A-83C29A0FD8CF}">
      <dgm:prSet/>
      <dgm:spPr/>
      <dgm:t>
        <a:bodyPr/>
        <a:lstStyle/>
        <a:p>
          <a:endParaRPr lang="en-US"/>
        </a:p>
      </dgm:t>
    </dgm:pt>
    <dgm:pt modelId="{94A0ABE4-B4FC-4BD9-B9B7-9B59417E3D42}" type="sibTrans" cxnId="{21431E54-F17D-4DA1-B60A-83C29A0FD8CF}">
      <dgm:prSet/>
      <dgm:spPr/>
      <dgm:t>
        <a:bodyPr/>
        <a:lstStyle/>
        <a:p>
          <a:endParaRPr lang="en-US"/>
        </a:p>
      </dgm:t>
    </dgm:pt>
    <dgm:pt modelId="{025AF91F-F84D-4DE7-A69D-2BFB182FCC66}">
      <dgm:prSet/>
      <dgm:spPr/>
      <dgm:t>
        <a:bodyPr/>
        <a:lstStyle/>
        <a:p>
          <a:r>
            <a:rPr lang="en-US"/>
            <a:t>Culture Is Symbolic (menggunakan simbol)</a:t>
          </a:r>
        </a:p>
      </dgm:t>
    </dgm:pt>
    <dgm:pt modelId="{BDCFCFC1-47B5-4E14-AA91-C0B24294B41A}" type="parTrans" cxnId="{F7A2A3CC-AF73-4431-91AD-E7BF53EEDA6A}">
      <dgm:prSet/>
      <dgm:spPr/>
      <dgm:t>
        <a:bodyPr/>
        <a:lstStyle/>
        <a:p>
          <a:endParaRPr lang="en-US"/>
        </a:p>
      </dgm:t>
    </dgm:pt>
    <dgm:pt modelId="{85E55362-376F-400C-A953-A74183A79F7C}" type="sibTrans" cxnId="{F7A2A3CC-AF73-4431-91AD-E7BF53EEDA6A}">
      <dgm:prSet/>
      <dgm:spPr/>
      <dgm:t>
        <a:bodyPr/>
        <a:lstStyle/>
        <a:p>
          <a:endParaRPr lang="en-US"/>
        </a:p>
      </dgm:t>
    </dgm:pt>
    <dgm:pt modelId="{BDC23883-FC63-4CA6-A954-E0412B4B8996}">
      <dgm:prSet/>
      <dgm:spPr/>
      <dgm:t>
        <a:bodyPr/>
        <a:lstStyle/>
        <a:p>
          <a:r>
            <a:rPr lang="en-US" dirty="0"/>
            <a:t>Culture Is Shared</a:t>
          </a:r>
        </a:p>
        <a:p>
          <a:r>
            <a:rPr lang="en-US" dirty="0"/>
            <a:t> (</a:t>
          </a:r>
          <a:r>
            <a:rPr lang="en-US" dirty="0" err="1"/>
            <a:t>sesuatu</a:t>
          </a:r>
          <a:r>
            <a:rPr lang="en-US" dirty="0"/>
            <a:t> yang </a:t>
          </a:r>
          <a:r>
            <a:rPr lang="en-US" dirty="0" err="1"/>
            <a:t>dibagikan</a:t>
          </a:r>
          <a:r>
            <a:rPr lang="en-US" dirty="0"/>
            <a:t>)</a:t>
          </a:r>
        </a:p>
      </dgm:t>
    </dgm:pt>
    <dgm:pt modelId="{394DEABB-3898-46FB-8489-F28959F383DE}" type="parTrans" cxnId="{9E0F8730-D6AE-45A8-AAF1-42BA7F270661}">
      <dgm:prSet/>
      <dgm:spPr/>
      <dgm:t>
        <a:bodyPr/>
        <a:lstStyle/>
        <a:p>
          <a:endParaRPr lang="en-US"/>
        </a:p>
      </dgm:t>
    </dgm:pt>
    <dgm:pt modelId="{F7B09C42-A7F2-410A-8236-0DA1BED0F180}" type="sibTrans" cxnId="{9E0F8730-D6AE-45A8-AAF1-42BA7F270661}">
      <dgm:prSet/>
      <dgm:spPr/>
      <dgm:t>
        <a:bodyPr/>
        <a:lstStyle/>
        <a:p>
          <a:endParaRPr lang="en-US"/>
        </a:p>
      </dgm:t>
    </dgm:pt>
    <dgm:pt modelId="{DD5AD084-D4D5-4197-A56F-A755E4273AF5}">
      <dgm:prSet/>
      <dgm:spPr/>
      <dgm:t>
        <a:bodyPr/>
        <a:lstStyle/>
        <a:p>
          <a:r>
            <a:rPr lang="en-US" dirty="0"/>
            <a:t>Culture and Nature </a:t>
          </a:r>
        </a:p>
        <a:p>
          <a:r>
            <a:rPr lang="en-US" dirty="0"/>
            <a:t>(</a:t>
          </a:r>
          <a:r>
            <a:rPr lang="en-US" dirty="0" err="1"/>
            <a:t>budaya</a:t>
          </a:r>
          <a:r>
            <a:rPr lang="en-US" dirty="0"/>
            <a:t> dan </a:t>
          </a:r>
          <a:r>
            <a:rPr lang="en-US" dirty="0" err="1"/>
            <a:t>alam</a:t>
          </a:r>
          <a:r>
            <a:rPr lang="en-US" dirty="0"/>
            <a:t> </a:t>
          </a:r>
          <a:r>
            <a:rPr lang="en-US" dirty="0" err="1"/>
            <a:t>berkaitan</a:t>
          </a:r>
          <a:r>
            <a:rPr lang="en-US" dirty="0"/>
            <a:t> </a:t>
          </a:r>
          <a:r>
            <a:rPr lang="en-US" dirty="0" err="1"/>
            <a:t>erat</a:t>
          </a:r>
          <a:r>
            <a:rPr lang="en-US" dirty="0"/>
            <a:t>)</a:t>
          </a:r>
        </a:p>
      </dgm:t>
    </dgm:pt>
    <dgm:pt modelId="{5126EFA6-8DE2-410D-A92C-7A9BCF2F9142}" type="parTrans" cxnId="{E7400A59-248E-4DF3-9B8F-D49B4AC1389F}">
      <dgm:prSet/>
      <dgm:spPr/>
      <dgm:t>
        <a:bodyPr/>
        <a:lstStyle/>
        <a:p>
          <a:endParaRPr lang="en-US"/>
        </a:p>
      </dgm:t>
    </dgm:pt>
    <dgm:pt modelId="{41A00D27-325D-4658-B189-BC42A0FFB1CD}" type="sibTrans" cxnId="{E7400A59-248E-4DF3-9B8F-D49B4AC1389F}">
      <dgm:prSet/>
      <dgm:spPr/>
      <dgm:t>
        <a:bodyPr/>
        <a:lstStyle/>
        <a:p>
          <a:endParaRPr lang="en-US"/>
        </a:p>
      </dgm:t>
    </dgm:pt>
    <dgm:pt modelId="{9EB1EEB0-83A9-4104-A38E-AEAD6B3AF1A6}">
      <dgm:prSet/>
      <dgm:spPr/>
      <dgm:t>
        <a:bodyPr/>
        <a:lstStyle/>
        <a:p>
          <a:r>
            <a:rPr lang="en-US" dirty="0"/>
            <a:t>Culture Is All-Encompassing </a:t>
          </a:r>
        </a:p>
        <a:p>
          <a:r>
            <a:rPr lang="en-US" dirty="0"/>
            <a:t>(</a:t>
          </a:r>
          <a:r>
            <a:rPr lang="en-US" dirty="0" err="1"/>
            <a:t>mencakup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, </a:t>
          </a:r>
          <a:r>
            <a:rPr lang="en-US" dirty="0" err="1"/>
            <a:t>mulai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tradisional</a:t>
          </a:r>
          <a:r>
            <a:rPr lang="en-US" dirty="0"/>
            <a:t> </a:t>
          </a:r>
          <a:r>
            <a:rPr lang="en-US" dirty="0" err="1"/>
            <a:t>hingga</a:t>
          </a:r>
          <a:r>
            <a:rPr lang="en-US" dirty="0"/>
            <a:t> </a:t>
          </a:r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populer</a:t>
          </a:r>
          <a:r>
            <a:rPr lang="en-US" dirty="0"/>
            <a:t>)</a:t>
          </a:r>
        </a:p>
      </dgm:t>
    </dgm:pt>
    <dgm:pt modelId="{4D6C7579-A414-4DBC-92EF-9FB4B80CFD35}" type="parTrans" cxnId="{61A73C85-F19C-4E2E-86B9-389559E293E6}">
      <dgm:prSet/>
      <dgm:spPr/>
      <dgm:t>
        <a:bodyPr/>
        <a:lstStyle/>
        <a:p>
          <a:endParaRPr lang="en-US"/>
        </a:p>
      </dgm:t>
    </dgm:pt>
    <dgm:pt modelId="{33F85662-D1D7-4A6C-81E3-7837C15DF97B}" type="sibTrans" cxnId="{61A73C85-F19C-4E2E-86B9-389559E293E6}">
      <dgm:prSet/>
      <dgm:spPr/>
      <dgm:t>
        <a:bodyPr/>
        <a:lstStyle/>
        <a:p>
          <a:endParaRPr lang="en-US"/>
        </a:p>
      </dgm:t>
    </dgm:pt>
    <dgm:pt modelId="{FA436277-2AAD-4B5D-8604-D11425C6A649}">
      <dgm:prSet/>
      <dgm:spPr/>
      <dgm:t>
        <a:bodyPr/>
        <a:lstStyle/>
        <a:p>
          <a:r>
            <a:rPr lang="en-US"/>
            <a:t>Culture Is Integrated (unsur-unsurnya saling berhubungan. Misal belief system, core values, habit,dll) </a:t>
          </a:r>
        </a:p>
      </dgm:t>
    </dgm:pt>
    <dgm:pt modelId="{6D0AFB7F-D232-4521-A734-E8B7B80290CF}" type="parTrans" cxnId="{ED593CB7-6540-4071-8EAB-70975913AFA4}">
      <dgm:prSet/>
      <dgm:spPr/>
      <dgm:t>
        <a:bodyPr/>
        <a:lstStyle/>
        <a:p>
          <a:endParaRPr lang="en-US"/>
        </a:p>
      </dgm:t>
    </dgm:pt>
    <dgm:pt modelId="{E7E09F62-E2CF-450B-B1A9-385632A27878}" type="sibTrans" cxnId="{ED593CB7-6540-4071-8EAB-70975913AFA4}">
      <dgm:prSet/>
      <dgm:spPr/>
      <dgm:t>
        <a:bodyPr/>
        <a:lstStyle/>
        <a:p>
          <a:endParaRPr lang="en-US"/>
        </a:p>
      </dgm:t>
    </dgm:pt>
    <dgm:pt modelId="{25628811-CF35-47D3-9BFA-0903FEB570D5}">
      <dgm:prSet/>
      <dgm:spPr/>
      <dgm:t>
        <a:bodyPr/>
        <a:lstStyle/>
        <a:p>
          <a:r>
            <a:rPr lang="en-US" dirty="0"/>
            <a:t>Culture Is Instrumental, Adaptive, and Maladaptive (</a:t>
          </a:r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alat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beradaptasi</a:t>
          </a:r>
          <a:r>
            <a:rPr lang="en-US" dirty="0"/>
            <a:t>)  </a:t>
          </a:r>
        </a:p>
      </dgm:t>
    </dgm:pt>
    <dgm:pt modelId="{71156F93-9666-4E2C-98F6-477C275033B1}" type="parTrans" cxnId="{6725AC36-EBF7-4777-A41E-257ED7130504}">
      <dgm:prSet/>
      <dgm:spPr/>
      <dgm:t>
        <a:bodyPr/>
        <a:lstStyle/>
        <a:p>
          <a:endParaRPr lang="en-US"/>
        </a:p>
      </dgm:t>
    </dgm:pt>
    <dgm:pt modelId="{4B866AA5-6C4F-4CEE-9150-24F44C43D651}" type="sibTrans" cxnId="{6725AC36-EBF7-4777-A41E-257ED7130504}">
      <dgm:prSet/>
      <dgm:spPr/>
      <dgm:t>
        <a:bodyPr/>
        <a:lstStyle/>
        <a:p>
          <a:endParaRPr lang="en-US"/>
        </a:p>
      </dgm:t>
    </dgm:pt>
    <dgm:pt modelId="{3846D441-8F63-4FBD-97FF-9691A5D97DF8}" type="pres">
      <dgm:prSet presAssocID="{9B1A28BD-6672-4688-A2BB-98B102D304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EDD43-1E72-4AF0-BBB8-F6BF8C4AB6A0}" type="pres">
      <dgm:prSet presAssocID="{21190798-BF5D-4D8D-A784-3AF02691BC6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3D7B7-CD69-4BA5-BEC8-9E9D5EC6C81E}" type="pres">
      <dgm:prSet presAssocID="{94A0ABE4-B4FC-4BD9-B9B7-9B59417E3D42}" presName="sibTrans" presStyleCnt="0"/>
      <dgm:spPr/>
    </dgm:pt>
    <dgm:pt modelId="{805F5DA1-3025-4E63-B10A-3A15CE67FD58}" type="pres">
      <dgm:prSet presAssocID="{025AF91F-F84D-4DE7-A69D-2BFB182FCC6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A975-5896-4E33-9FDF-7095C59371FA}" type="pres">
      <dgm:prSet presAssocID="{85E55362-376F-400C-A953-A74183A79F7C}" presName="sibTrans" presStyleCnt="0"/>
      <dgm:spPr/>
    </dgm:pt>
    <dgm:pt modelId="{22ECB6CE-4682-4216-9076-1CBCCB0E1707}" type="pres">
      <dgm:prSet presAssocID="{BDC23883-FC63-4CA6-A954-E0412B4B899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38E53-9EDD-4C24-A5C4-09F7DFFFDAB6}" type="pres">
      <dgm:prSet presAssocID="{F7B09C42-A7F2-410A-8236-0DA1BED0F180}" presName="sibTrans" presStyleCnt="0"/>
      <dgm:spPr/>
    </dgm:pt>
    <dgm:pt modelId="{A01C515B-1333-4085-982A-9DA4D78E9722}" type="pres">
      <dgm:prSet presAssocID="{DD5AD084-D4D5-4197-A56F-A755E4273AF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EDB27-88BB-4AFB-B2F9-008CBCF693EC}" type="pres">
      <dgm:prSet presAssocID="{41A00D27-325D-4658-B189-BC42A0FFB1CD}" presName="sibTrans" presStyleCnt="0"/>
      <dgm:spPr/>
    </dgm:pt>
    <dgm:pt modelId="{EC277464-C055-40F2-B2D5-741EA30C44E6}" type="pres">
      <dgm:prSet presAssocID="{9EB1EEB0-83A9-4104-A38E-AEAD6B3AF1A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C5418-C472-4236-95B9-A5002FC710A0}" type="pres">
      <dgm:prSet presAssocID="{33F85662-D1D7-4A6C-81E3-7837C15DF97B}" presName="sibTrans" presStyleCnt="0"/>
      <dgm:spPr/>
    </dgm:pt>
    <dgm:pt modelId="{09BFDE31-A8D6-4B11-A1FC-127E1D4FA85D}" type="pres">
      <dgm:prSet presAssocID="{FA436277-2AAD-4B5D-8604-D11425C6A64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94EC8-2916-4D73-8E32-603A67FD3A8C}" type="pres">
      <dgm:prSet presAssocID="{E7E09F62-E2CF-450B-B1A9-385632A27878}" presName="sibTrans" presStyleCnt="0"/>
      <dgm:spPr/>
    </dgm:pt>
    <dgm:pt modelId="{717507F2-6796-4B4C-B8EA-1EFA85053787}" type="pres">
      <dgm:prSet presAssocID="{25628811-CF35-47D3-9BFA-0903FEB570D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58B0C9-E4DF-43FF-97D9-8A969A942230}" type="presOf" srcId="{9EB1EEB0-83A9-4104-A38E-AEAD6B3AF1A6}" destId="{EC277464-C055-40F2-B2D5-741EA30C44E6}" srcOrd="0" destOrd="0" presId="urn:microsoft.com/office/officeart/2005/8/layout/default#1"/>
    <dgm:cxn modelId="{61A73C85-F19C-4E2E-86B9-389559E293E6}" srcId="{9B1A28BD-6672-4688-A2BB-98B102D304BB}" destId="{9EB1EEB0-83A9-4104-A38E-AEAD6B3AF1A6}" srcOrd="4" destOrd="0" parTransId="{4D6C7579-A414-4DBC-92EF-9FB4B80CFD35}" sibTransId="{33F85662-D1D7-4A6C-81E3-7837C15DF97B}"/>
    <dgm:cxn modelId="{4BAFCF3E-C1B0-496C-B8C0-5F1D0BC67EBD}" type="presOf" srcId="{9B1A28BD-6672-4688-A2BB-98B102D304BB}" destId="{3846D441-8F63-4FBD-97FF-9691A5D97DF8}" srcOrd="0" destOrd="0" presId="urn:microsoft.com/office/officeart/2005/8/layout/default#1"/>
    <dgm:cxn modelId="{5C81D024-9726-424E-B50B-0DF288AAF3EA}" type="presOf" srcId="{FA436277-2AAD-4B5D-8604-D11425C6A649}" destId="{09BFDE31-A8D6-4B11-A1FC-127E1D4FA85D}" srcOrd="0" destOrd="0" presId="urn:microsoft.com/office/officeart/2005/8/layout/default#1"/>
    <dgm:cxn modelId="{F7A2A3CC-AF73-4431-91AD-E7BF53EEDA6A}" srcId="{9B1A28BD-6672-4688-A2BB-98B102D304BB}" destId="{025AF91F-F84D-4DE7-A69D-2BFB182FCC66}" srcOrd="1" destOrd="0" parTransId="{BDCFCFC1-47B5-4E14-AA91-C0B24294B41A}" sibTransId="{85E55362-376F-400C-A953-A74183A79F7C}"/>
    <dgm:cxn modelId="{9E0F8730-D6AE-45A8-AAF1-42BA7F270661}" srcId="{9B1A28BD-6672-4688-A2BB-98B102D304BB}" destId="{BDC23883-FC63-4CA6-A954-E0412B4B8996}" srcOrd="2" destOrd="0" parTransId="{394DEABB-3898-46FB-8489-F28959F383DE}" sibTransId="{F7B09C42-A7F2-410A-8236-0DA1BED0F180}"/>
    <dgm:cxn modelId="{67CAF051-0081-4129-9237-309965BFFC2B}" type="presOf" srcId="{BDC23883-FC63-4CA6-A954-E0412B4B8996}" destId="{22ECB6CE-4682-4216-9076-1CBCCB0E1707}" srcOrd="0" destOrd="0" presId="urn:microsoft.com/office/officeart/2005/8/layout/default#1"/>
    <dgm:cxn modelId="{C850CAF6-0616-487A-BA84-6EE0C08AA4D7}" type="presOf" srcId="{21190798-BF5D-4D8D-A784-3AF02691BC6E}" destId="{6E0EDD43-1E72-4AF0-BBB8-F6BF8C4AB6A0}" srcOrd="0" destOrd="0" presId="urn:microsoft.com/office/officeart/2005/8/layout/default#1"/>
    <dgm:cxn modelId="{7A5D9E94-A451-4253-B0AC-663E465C299F}" type="presOf" srcId="{DD5AD084-D4D5-4197-A56F-A755E4273AF5}" destId="{A01C515B-1333-4085-982A-9DA4D78E9722}" srcOrd="0" destOrd="0" presId="urn:microsoft.com/office/officeart/2005/8/layout/default#1"/>
    <dgm:cxn modelId="{21431E54-F17D-4DA1-B60A-83C29A0FD8CF}" srcId="{9B1A28BD-6672-4688-A2BB-98B102D304BB}" destId="{21190798-BF5D-4D8D-A784-3AF02691BC6E}" srcOrd="0" destOrd="0" parTransId="{2ABD602A-FA57-4114-AB7C-5BCFBA6C9279}" sibTransId="{94A0ABE4-B4FC-4BD9-B9B7-9B59417E3D42}"/>
    <dgm:cxn modelId="{ED593CB7-6540-4071-8EAB-70975913AFA4}" srcId="{9B1A28BD-6672-4688-A2BB-98B102D304BB}" destId="{FA436277-2AAD-4B5D-8604-D11425C6A649}" srcOrd="5" destOrd="0" parTransId="{6D0AFB7F-D232-4521-A734-E8B7B80290CF}" sibTransId="{E7E09F62-E2CF-450B-B1A9-385632A27878}"/>
    <dgm:cxn modelId="{6725AC36-EBF7-4777-A41E-257ED7130504}" srcId="{9B1A28BD-6672-4688-A2BB-98B102D304BB}" destId="{25628811-CF35-47D3-9BFA-0903FEB570D5}" srcOrd="6" destOrd="0" parTransId="{71156F93-9666-4E2C-98F6-477C275033B1}" sibTransId="{4B866AA5-6C4F-4CEE-9150-24F44C43D651}"/>
    <dgm:cxn modelId="{E7400A59-248E-4DF3-9B8F-D49B4AC1389F}" srcId="{9B1A28BD-6672-4688-A2BB-98B102D304BB}" destId="{DD5AD084-D4D5-4197-A56F-A755E4273AF5}" srcOrd="3" destOrd="0" parTransId="{5126EFA6-8DE2-410D-A92C-7A9BCF2F9142}" sibTransId="{41A00D27-325D-4658-B189-BC42A0FFB1CD}"/>
    <dgm:cxn modelId="{3ACE4900-59A9-4C56-970D-CD1F5DF06D64}" type="presOf" srcId="{025AF91F-F84D-4DE7-A69D-2BFB182FCC66}" destId="{805F5DA1-3025-4E63-B10A-3A15CE67FD58}" srcOrd="0" destOrd="0" presId="urn:microsoft.com/office/officeart/2005/8/layout/default#1"/>
    <dgm:cxn modelId="{8023ABCB-D87F-4153-91A5-EEF08DB3D18A}" type="presOf" srcId="{25628811-CF35-47D3-9BFA-0903FEB570D5}" destId="{717507F2-6796-4B4C-B8EA-1EFA85053787}" srcOrd="0" destOrd="0" presId="urn:microsoft.com/office/officeart/2005/8/layout/default#1"/>
    <dgm:cxn modelId="{367C5D61-3CEA-4DA3-B986-CCA4269777AE}" type="presParOf" srcId="{3846D441-8F63-4FBD-97FF-9691A5D97DF8}" destId="{6E0EDD43-1E72-4AF0-BBB8-F6BF8C4AB6A0}" srcOrd="0" destOrd="0" presId="urn:microsoft.com/office/officeart/2005/8/layout/default#1"/>
    <dgm:cxn modelId="{F24A203B-0241-40C3-87FC-E065FFF2E53E}" type="presParOf" srcId="{3846D441-8F63-4FBD-97FF-9691A5D97DF8}" destId="{7E53D7B7-CD69-4BA5-BEC8-9E9D5EC6C81E}" srcOrd="1" destOrd="0" presId="urn:microsoft.com/office/officeart/2005/8/layout/default#1"/>
    <dgm:cxn modelId="{0AF03EFB-4ECD-4C49-AC1E-267011E4440A}" type="presParOf" srcId="{3846D441-8F63-4FBD-97FF-9691A5D97DF8}" destId="{805F5DA1-3025-4E63-B10A-3A15CE67FD58}" srcOrd="2" destOrd="0" presId="urn:microsoft.com/office/officeart/2005/8/layout/default#1"/>
    <dgm:cxn modelId="{264E5DBD-BD7D-476C-8F72-E049A2B9A0C6}" type="presParOf" srcId="{3846D441-8F63-4FBD-97FF-9691A5D97DF8}" destId="{34D5A975-5896-4E33-9FDF-7095C59371FA}" srcOrd="3" destOrd="0" presId="urn:microsoft.com/office/officeart/2005/8/layout/default#1"/>
    <dgm:cxn modelId="{D18C3511-79F1-4909-9E3E-8E5C6F64C098}" type="presParOf" srcId="{3846D441-8F63-4FBD-97FF-9691A5D97DF8}" destId="{22ECB6CE-4682-4216-9076-1CBCCB0E1707}" srcOrd="4" destOrd="0" presId="urn:microsoft.com/office/officeart/2005/8/layout/default#1"/>
    <dgm:cxn modelId="{83B5A8D3-CC3C-49D8-80DB-99D57AB31669}" type="presParOf" srcId="{3846D441-8F63-4FBD-97FF-9691A5D97DF8}" destId="{29E38E53-9EDD-4C24-A5C4-09F7DFFFDAB6}" srcOrd="5" destOrd="0" presId="urn:microsoft.com/office/officeart/2005/8/layout/default#1"/>
    <dgm:cxn modelId="{D3473456-19CB-408D-8E7D-6F67779227EC}" type="presParOf" srcId="{3846D441-8F63-4FBD-97FF-9691A5D97DF8}" destId="{A01C515B-1333-4085-982A-9DA4D78E9722}" srcOrd="6" destOrd="0" presId="urn:microsoft.com/office/officeart/2005/8/layout/default#1"/>
    <dgm:cxn modelId="{E87ED4E2-E411-4491-8F0F-9CDD7835B2ED}" type="presParOf" srcId="{3846D441-8F63-4FBD-97FF-9691A5D97DF8}" destId="{FDFEDB27-88BB-4AFB-B2F9-008CBCF693EC}" srcOrd="7" destOrd="0" presId="urn:microsoft.com/office/officeart/2005/8/layout/default#1"/>
    <dgm:cxn modelId="{60AE4C86-CF3B-4977-A804-338A5106A5B8}" type="presParOf" srcId="{3846D441-8F63-4FBD-97FF-9691A5D97DF8}" destId="{EC277464-C055-40F2-B2D5-741EA30C44E6}" srcOrd="8" destOrd="0" presId="urn:microsoft.com/office/officeart/2005/8/layout/default#1"/>
    <dgm:cxn modelId="{4765BE2D-25B4-4F5A-AED1-BDECF5EEE765}" type="presParOf" srcId="{3846D441-8F63-4FBD-97FF-9691A5D97DF8}" destId="{1A8C5418-C472-4236-95B9-A5002FC710A0}" srcOrd="9" destOrd="0" presId="urn:microsoft.com/office/officeart/2005/8/layout/default#1"/>
    <dgm:cxn modelId="{35611797-3D5D-43DB-92BC-B0D2B90531BD}" type="presParOf" srcId="{3846D441-8F63-4FBD-97FF-9691A5D97DF8}" destId="{09BFDE31-A8D6-4B11-A1FC-127E1D4FA85D}" srcOrd="10" destOrd="0" presId="urn:microsoft.com/office/officeart/2005/8/layout/default#1"/>
    <dgm:cxn modelId="{5DAB5C5F-9745-4426-92AE-4A28F0560886}" type="presParOf" srcId="{3846D441-8F63-4FBD-97FF-9691A5D97DF8}" destId="{37394EC8-2916-4D73-8E32-603A67FD3A8C}" srcOrd="11" destOrd="0" presId="urn:microsoft.com/office/officeart/2005/8/layout/default#1"/>
    <dgm:cxn modelId="{A22953FC-85C2-4CA0-8ABB-4D113A0E671D}" type="presParOf" srcId="{3846D441-8F63-4FBD-97FF-9691A5D97DF8}" destId="{717507F2-6796-4B4C-B8EA-1EFA85053787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581E9-7AA8-4CF1-81DD-4B199E414AD4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03D91B-9D4A-48AB-8055-F4EC673EBE5A}">
      <dgm:prSet/>
      <dgm:spPr/>
      <dgm:t>
        <a:bodyPr/>
        <a:lstStyle/>
        <a:p>
          <a:r>
            <a:rPr lang="en-US"/>
            <a:t>Pop Culture (music, film, dll) </a:t>
          </a:r>
        </a:p>
      </dgm:t>
    </dgm:pt>
    <dgm:pt modelId="{3A7D9DCB-D278-4538-B682-6E40024C5C27}" type="parTrans" cxnId="{382A69B6-8DCB-4272-B8FB-C2CBBB6ABB08}">
      <dgm:prSet/>
      <dgm:spPr/>
      <dgm:t>
        <a:bodyPr/>
        <a:lstStyle/>
        <a:p>
          <a:endParaRPr lang="en-US"/>
        </a:p>
      </dgm:t>
    </dgm:pt>
    <dgm:pt modelId="{80935A5D-312E-4A15-8B46-84C47FB6F768}" type="sibTrans" cxnId="{382A69B6-8DCB-4272-B8FB-C2CBBB6ABB08}">
      <dgm:prSet/>
      <dgm:spPr/>
      <dgm:t>
        <a:bodyPr/>
        <a:lstStyle/>
        <a:p>
          <a:endParaRPr lang="en-US"/>
        </a:p>
      </dgm:t>
    </dgm:pt>
    <dgm:pt modelId="{525F4D6C-A572-498C-8872-565A1CDAC858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adat</a:t>
          </a:r>
          <a:r>
            <a:rPr lang="en-US" dirty="0"/>
            <a:t> (Indigenous Communication). </a:t>
          </a:r>
          <a:r>
            <a:rPr lang="en-US" dirty="0" err="1"/>
            <a:t>Contoh</a:t>
          </a:r>
          <a:r>
            <a:rPr lang="en-US" dirty="0"/>
            <a:t> Legenda </a:t>
          </a:r>
          <a:r>
            <a:rPr lang="en-US" dirty="0" err="1"/>
            <a:t>rakyat</a:t>
          </a:r>
          <a:r>
            <a:rPr lang="en-US" dirty="0"/>
            <a:t>, folklore, </a:t>
          </a:r>
          <a:r>
            <a:rPr lang="en-US" dirty="0" err="1"/>
            <a:t>kearifan</a:t>
          </a:r>
          <a:r>
            <a:rPr lang="en-US" dirty="0"/>
            <a:t> local.  </a:t>
          </a:r>
        </a:p>
      </dgm:t>
    </dgm:pt>
    <dgm:pt modelId="{91B372A1-2372-46AF-8E3E-BAE972591D18}" type="parTrans" cxnId="{42B0D76F-487E-491D-B00F-2613DBC137FF}">
      <dgm:prSet/>
      <dgm:spPr/>
      <dgm:t>
        <a:bodyPr/>
        <a:lstStyle/>
        <a:p>
          <a:endParaRPr lang="en-US"/>
        </a:p>
      </dgm:t>
    </dgm:pt>
    <dgm:pt modelId="{D245BB13-155D-428C-9973-082D465FAEFC}" type="sibTrans" cxnId="{42B0D76F-487E-491D-B00F-2613DBC137FF}">
      <dgm:prSet/>
      <dgm:spPr/>
      <dgm:t>
        <a:bodyPr/>
        <a:lstStyle/>
        <a:p>
          <a:endParaRPr lang="en-US"/>
        </a:p>
      </dgm:t>
    </dgm:pt>
    <dgm:pt modelId="{ED4827BA-F4CD-46E7-ADAE-0803C8AF9357}" type="pres">
      <dgm:prSet presAssocID="{0FB581E9-7AA8-4CF1-81DD-4B199E414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285BD2-CFA9-4515-9989-1B225F958331}" type="pres">
      <dgm:prSet presAssocID="{2E03D91B-9D4A-48AB-8055-F4EC673EBE5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75AD3-58EF-4234-995D-E42FBD29F208}" type="pres">
      <dgm:prSet presAssocID="{80935A5D-312E-4A15-8B46-84C47FB6F768}" presName="sibTrans" presStyleCnt="0"/>
      <dgm:spPr/>
    </dgm:pt>
    <dgm:pt modelId="{48662FA8-EC81-4D79-8777-BDED0BBA60AC}" type="pres">
      <dgm:prSet presAssocID="{525F4D6C-A572-498C-8872-565A1CDAC85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6CCA0D-52BC-468F-BEC1-BA1A9EE33D8B}" type="presOf" srcId="{525F4D6C-A572-498C-8872-565A1CDAC858}" destId="{48662FA8-EC81-4D79-8777-BDED0BBA60AC}" srcOrd="0" destOrd="0" presId="urn:microsoft.com/office/officeart/2005/8/layout/default#2"/>
    <dgm:cxn modelId="{382A69B6-8DCB-4272-B8FB-C2CBBB6ABB08}" srcId="{0FB581E9-7AA8-4CF1-81DD-4B199E414AD4}" destId="{2E03D91B-9D4A-48AB-8055-F4EC673EBE5A}" srcOrd="0" destOrd="0" parTransId="{3A7D9DCB-D278-4538-B682-6E40024C5C27}" sibTransId="{80935A5D-312E-4A15-8B46-84C47FB6F768}"/>
    <dgm:cxn modelId="{8E6841F6-2D30-47BE-BB26-1AEE394E5682}" type="presOf" srcId="{2E03D91B-9D4A-48AB-8055-F4EC673EBE5A}" destId="{41285BD2-CFA9-4515-9989-1B225F958331}" srcOrd="0" destOrd="0" presId="urn:microsoft.com/office/officeart/2005/8/layout/default#2"/>
    <dgm:cxn modelId="{42B0D76F-487E-491D-B00F-2613DBC137FF}" srcId="{0FB581E9-7AA8-4CF1-81DD-4B199E414AD4}" destId="{525F4D6C-A572-498C-8872-565A1CDAC858}" srcOrd="1" destOrd="0" parTransId="{91B372A1-2372-46AF-8E3E-BAE972591D18}" sibTransId="{D245BB13-155D-428C-9973-082D465FAEFC}"/>
    <dgm:cxn modelId="{4DF01B97-A87D-405B-9DFE-25FB309A01E0}" type="presOf" srcId="{0FB581E9-7AA8-4CF1-81DD-4B199E414AD4}" destId="{ED4827BA-F4CD-46E7-ADAE-0803C8AF9357}" srcOrd="0" destOrd="0" presId="urn:microsoft.com/office/officeart/2005/8/layout/default#2"/>
    <dgm:cxn modelId="{84394493-EE36-4FDE-82AA-ACFBE6AE51DA}" type="presParOf" srcId="{ED4827BA-F4CD-46E7-ADAE-0803C8AF9357}" destId="{41285BD2-CFA9-4515-9989-1B225F958331}" srcOrd="0" destOrd="0" presId="urn:microsoft.com/office/officeart/2005/8/layout/default#2"/>
    <dgm:cxn modelId="{131C7620-39B4-4B89-8EA8-16E84F68E511}" type="presParOf" srcId="{ED4827BA-F4CD-46E7-ADAE-0803C8AF9357}" destId="{D0075AD3-58EF-4234-995D-E42FBD29F208}" srcOrd="1" destOrd="0" presId="urn:microsoft.com/office/officeart/2005/8/layout/default#2"/>
    <dgm:cxn modelId="{CE52D166-9198-4EB7-A8C5-7396771A6B42}" type="presParOf" srcId="{ED4827BA-F4CD-46E7-ADAE-0803C8AF9357}" destId="{48662FA8-EC81-4D79-8777-BDED0BBA60AC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B581E9-7AA8-4CF1-81DD-4B199E414AD4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4827BA-F4CD-46E7-ADAE-0803C8AF9357}" type="pres">
      <dgm:prSet presAssocID="{0FB581E9-7AA8-4CF1-81DD-4B199E414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2A3AA20-2D39-B944-B5AC-1413F4378E87}" type="presOf" srcId="{0FB581E9-7AA8-4CF1-81DD-4B199E414AD4}" destId="{ED4827BA-F4CD-46E7-ADAE-0803C8AF9357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D66448-793D-4612-AC0C-CF487DBE3EA0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7014" y="912848"/>
        <a:ext cx="34897" cy="6979"/>
      </dsp:txXfrm>
    </dsp:sp>
    <dsp:sp modelId="{73F556F9-3988-49A8-B838-FE0F782844E1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baseline="0"/>
            <a:t>Komunikasi dan budaya memiliki kaitan sangat erat. </a:t>
          </a:r>
          <a:endParaRPr lang="en-US" sz="2100" kern="1200"/>
        </a:p>
      </dsp:txBody>
      <dsp:txXfrm>
        <a:off x="8061" y="5979"/>
        <a:ext cx="3034531" cy="1820718"/>
      </dsp:txXfrm>
    </dsp:sp>
    <dsp:sp modelId="{F661269B-97B4-4CEF-B429-C55721C3E394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9488" y="912848"/>
        <a:ext cx="34897" cy="6979"/>
      </dsp:txXfrm>
    </dsp:sp>
    <dsp:sp modelId="{A61F01F1-EE6B-45EC-BC1F-EC7588FB24AA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Komunikasi adalah budaya dan budaya adalah fungsi komunikasi. </a:t>
          </a:r>
        </a:p>
      </dsp:txBody>
      <dsp:txXfrm>
        <a:off x="3740534" y="5979"/>
        <a:ext cx="3034531" cy="1820718"/>
      </dsp:txXfrm>
    </dsp:sp>
    <dsp:sp modelId="{89B9541A-3A77-4351-951D-997F7B7002D2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0362" y="2155079"/>
        <a:ext cx="374875" cy="6979"/>
      </dsp:txXfrm>
    </dsp:sp>
    <dsp:sp modelId="{6997CC31-3B32-4783-9F37-D49FA563F4A5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Komunikasi adalah salah satu variable utama dalam transformasi sosial. </a:t>
          </a:r>
        </a:p>
      </dsp:txBody>
      <dsp:txXfrm>
        <a:off x="7473007" y="5979"/>
        <a:ext cx="3034531" cy="1820718"/>
      </dsp:txXfrm>
    </dsp:sp>
    <dsp:sp modelId="{FE6681A1-4A06-4C97-8801-5A67F4BD6ABC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7014" y="3431509"/>
        <a:ext cx="34897" cy="6979"/>
      </dsp:txXfrm>
    </dsp:sp>
    <dsp:sp modelId="{BA273B7B-96F5-4320-98D6-08F4AD96E4FB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Komunikasi lingkungan bertujuan meningkatkan kesadaran lingkungan. </a:t>
          </a:r>
        </a:p>
      </dsp:txBody>
      <dsp:txXfrm>
        <a:off x="8061" y="2524640"/>
        <a:ext cx="3034531" cy="1820718"/>
      </dsp:txXfrm>
    </dsp:sp>
    <dsp:sp modelId="{8B9C733E-42C9-4BE2-B422-21A1FA524BF8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9488" y="3431509"/>
        <a:ext cx="34897" cy="6979"/>
      </dsp:txXfrm>
    </dsp:sp>
    <dsp:sp modelId="{D942459A-18A0-4C8C-9858-642F27CF6038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Kesadaran lingkungan dapat membawa transformasi social atau perubahan budaya.  </a:t>
          </a:r>
        </a:p>
      </dsp:txBody>
      <dsp:txXfrm>
        <a:off x="3740534" y="2524640"/>
        <a:ext cx="3034531" cy="1820718"/>
      </dsp:txXfrm>
    </dsp:sp>
    <dsp:sp modelId="{647CE643-DDE8-4160-A48A-2411EFAA4FAF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Karena itu memasukkan dimensi budaya dalam perencanaan kampanye lingkungan adalah sesuatu yang penting.</a:t>
          </a:r>
        </a:p>
      </dsp:txBody>
      <dsp:txXfrm>
        <a:off x="7473007" y="2524640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EDD43-1E72-4AF0-BBB8-F6BF8C4AB6A0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Culture Is Learned (sesuatu yang dipelajari)</a:t>
          </a:r>
        </a:p>
      </dsp:txBody>
      <dsp:txXfrm>
        <a:off x="3080" y="587032"/>
        <a:ext cx="2444055" cy="1466433"/>
      </dsp:txXfrm>
    </dsp:sp>
    <dsp:sp modelId="{805F5DA1-3025-4E63-B10A-3A15CE67FD58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Culture Is Symbolic (menggunakan simbol)</a:t>
          </a:r>
        </a:p>
      </dsp:txBody>
      <dsp:txXfrm>
        <a:off x="2691541" y="587032"/>
        <a:ext cx="2444055" cy="1466433"/>
      </dsp:txXfrm>
    </dsp:sp>
    <dsp:sp modelId="{22ECB6CE-4682-4216-9076-1CBCCB0E1707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Culture Is Shared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(</a:t>
          </a:r>
          <a:r>
            <a:rPr lang="en-US" sz="1600" kern="1200" dirty="0" err="1"/>
            <a:t>sesuatu</a:t>
          </a:r>
          <a:r>
            <a:rPr lang="en-US" sz="1600" kern="1200" dirty="0"/>
            <a:t> yang </a:t>
          </a:r>
          <a:r>
            <a:rPr lang="en-US" sz="1600" kern="1200" dirty="0" err="1"/>
            <a:t>dibagikan</a:t>
          </a:r>
          <a:r>
            <a:rPr lang="en-US" sz="1600" kern="1200" dirty="0"/>
            <a:t>)</a:t>
          </a:r>
        </a:p>
      </dsp:txBody>
      <dsp:txXfrm>
        <a:off x="5380002" y="587032"/>
        <a:ext cx="2444055" cy="1466433"/>
      </dsp:txXfrm>
    </dsp:sp>
    <dsp:sp modelId="{A01C515B-1333-4085-982A-9DA4D78E972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Culture and Nature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</a:t>
          </a:r>
          <a:r>
            <a:rPr lang="en-US" sz="1600" kern="1200" dirty="0" err="1"/>
            <a:t>budaya</a:t>
          </a:r>
          <a:r>
            <a:rPr lang="en-US" sz="1600" kern="1200" dirty="0"/>
            <a:t> dan </a:t>
          </a:r>
          <a:r>
            <a:rPr lang="en-US" sz="1600" kern="1200" dirty="0" err="1"/>
            <a:t>alam</a:t>
          </a:r>
          <a:r>
            <a:rPr lang="en-US" sz="1600" kern="1200" dirty="0"/>
            <a:t> </a:t>
          </a:r>
          <a:r>
            <a:rPr lang="en-US" sz="1600" kern="1200" dirty="0" err="1"/>
            <a:t>berkaitan</a:t>
          </a:r>
          <a:r>
            <a:rPr lang="en-US" sz="1600" kern="1200" dirty="0"/>
            <a:t> </a:t>
          </a:r>
          <a:r>
            <a:rPr lang="en-US" sz="1600" kern="1200" dirty="0" err="1"/>
            <a:t>erat</a:t>
          </a:r>
          <a:r>
            <a:rPr lang="en-US" sz="1600" kern="1200" dirty="0"/>
            <a:t>)</a:t>
          </a:r>
        </a:p>
      </dsp:txBody>
      <dsp:txXfrm>
        <a:off x="8068463" y="587032"/>
        <a:ext cx="2444055" cy="1466433"/>
      </dsp:txXfrm>
    </dsp:sp>
    <dsp:sp modelId="{EC277464-C055-40F2-B2D5-741EA30C44E6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Culture Is All-Encompassing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</a:t>
          </a:r>
          <a:r>
            <a:rPr lang="en-US" sz="1600" kern="1200" dirty="0" err="1"/>
            <a:t>mencakup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</a:t>
          </a:r>
          <a:r>
            <a:rPr lang="en-US" sz="1600" kern="1200" dirty="0" err="1"/>
            <a:t>bentuk</a:t>
          </a:r>
          <a:r>
            <a:rPr lang="en-US" sz="1600" kern="1200" dirty="0"/>
            <a:t>, </a:t>
          </a:r>
          <a:r>
            <a:rPr lang="en-US" sz="1600" kern="1200" dirty="0" err="1"/>
            <a:t>mulai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tradisional</a:t>
          </a:r>
          <a:r>
            <a:rPr lang="en-US" sz="1600" kern="1200" dirty="0"/>
            <a:t> </a:t>
          </a:r>
          <a:r>
            <a:rPr lang="en-US" sz="1600" kern="1200" dirty="0" err="1"/>
            <a:t>hingga</a:t>
          </a:r>
          <a:r>
            <a:rPr lang="en-US" sz="1600" kern="1200" dirty="0"/>
            <a:t> </a:t>
          </a:r>
          <a:r>
            <a:rPr lang="en-US" sz="1600" kern="1200" dirty="0" err="1"/>
            <a:t>budaya</a:t>
          </a:r>
          <a:r>
            <a:rPr lang="en-US" sz="1600" kern="1200" dirty="0"/>
            <a:t> </a:t>
          </a:r>
          <a:r>
            <a:rPr lang="en-US" sz="1600" kern="1200" dirty="0" err="1"/>
            <a:t>populer</a:t>
          </a:r>
          <a:r>
            <a:rPr lang="en-US" sz="1600" kern="1200" dirty="0"/>
            <a:t>)</a:t>
          </a:r>
        </a:p>
      </dsp:txBody>
      <dsp:txXfrm>
        <a:off x="1347311" y="2297871"/>
        <a:ext cx="2444055" cy="1466433"/>
      </dsp:txXfrm>
    </dsp:sp>
    <dsp:sp modelId="{09BFDE31-A8D6-4B11-A1FC-127E1D4FA85D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Culture Is Integrated (unsur-unsurnya saling berhubungan. Misal belief system, core values, habit,dll) </a:t>
          </a:r>
        </a:p>
      </dsp:txBody>
      <dsp:txXfrm>
        <a:off x="4035772" y="2297871"/>
        <a:ext cx="2444055" cy="1466433"/>
      </dsp:txXfrm>
    </dsp:sp>
    <dsp:sp modelId="{717507F2-6796-4B4C-B8EA-1EFA85053787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Culture Is Instrumental, Adaptive, and Maladaptive (</a:t>
          </a:r>
          <a:r>
            <a:rPr lang="en-US" sz="1600" kern="1200" dirty="0" err="1"/>
            <a:t>budaya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alat</a:t>
          </a:r>
          <a:r>
            <a:rPr lang="en-US" sz="1600" kern="1200" dirty="0"/>
            <a:t> </a:t>
          </a:r>
          <a:r>
            <a:rPr lang="en-US" sz="1600" kern="1200" dirty="0" err="1"/>
            <a:t>manusia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beradaptasi</a:t>
          </a:r>
          <a:r>
            <a:rPr lang="en-US" sz="1600" kern="1200" dirty="0"/>
            <a:t>)  </a:t>
          </a:r>
        </a:p>
      </dsp:txBody>
      <dsp:txXfrm>
        <a:off x="6724233" y="22978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85BD2-CFA9-4515-9989-1B225F958331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Pop Culture (music, film, dll) </a:t>
          </a:r>
        </a:p>
      </dsp:txBody>
      <dsp:txXfrm>
        <a:off x="1283" y="673807"/>
        <a:ext cx="5006206" cy="3003723"/>
      </dsp:txXfrm>
    </dsp:sp>
    <dsp:sp modelId="{48662FA8-EC81-4D79-8777-BDED0BBA60AC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/>
            <a:t>Komunikasi</a:t>
          </a:r>
          <a:r>
            <a:rPr lang="en-US" sz="3800" kern="1200" dirty="0"/>
            <a:t> </a:t>
          </a:r>
          <a:r>
            <a:rPr lang="en-US" sz="3800" kern="1200" dirty="0" err="1"/>
            <a:t>adat</a:t>
          </a:r>
          <a:r>
            <a:rPr lang="en-US" sz="3800" kern="1200" dirty="0"/>
            <a:t> (Indigenous Communication). </a:t>
          </a:r>
          <a:r>
            <a:rPr lang="en-US" sz="3800" kern="1200" dirty="0" err="1"/>
            <a:t>Contoh</a:t>
          </a:r>
          <a:r>
            <a:rPr lang="en-US" sz="3800" kern="1200" dirty="0"/>
            <a:t> Legenda </a:t>
          </a:r>
          <a:r>
            <a:rPr lang="en-US" sz="3800" kern="1200" dirty="0" err="1"/>
            <a:t>rakyat</a:t>
          </a:r>
          <a:r>
            <a:rPr lang="en-US" sz="3800" kern="1200" dirty="0"/>
            <a:t>, folklore, </a:t>
          </a:r>
          <a:r>
            <a:rPr lang="en-US" sz="3800" kern="1200" dirty="0" err="1"/>
            <a:t>kearifan</a:t>
          </a:r>
          <a:r>
            <a:rPr lang="en-US" sz="3800" kern="1200" dirty="0"/>
            <a:t> local.  </a:t>
          </a:r>
        </a:p>
      </dsp:txBody>
      <dsp:txXfrm>
        <a:off x="5508110" y="673807"/>
        <a:ext cx="5006206" cy="30037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2F48AE-4C2B-445F-B030-E4507BFC1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99081A-1DD5-4488-A0F2-D11EAAD5D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1CDFD5-8E3B-499A-A2F1-AFA2D985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BDA4F9-B2F2-4AF0-AB44-8128601D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D9F32D-3CC4-43C6-BA6F-3406C01F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962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9A016F-F0F3-4FEC-BE7F-F1EABEA7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0CF864-FC55-4A2F-A885-F9D1B27C5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720586-0CF9-4FA5-8632-A3C6B2AC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653E23-65EE-454E-AE35-9919CD4A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D804C6-F4EC-4F2B-87A3-2D7BD5D5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030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878006-BECC-4F2F-A4A6-BB0D15417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B3FCD0-1FAA-4EBD-AFA0-A4F7F5564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58C1C8-E2EC-4494-883E-7231FBEA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119B51-FFEE-4B50-9B19-0303C9E2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450801-61F4-4556-93B7-AF2F6842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177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0F6EE3-DCF5-4262-97D3-5A9DF801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C0AE71-77A4-4CD5-B2DF-910799A2F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AA1425-A8A5-4D9D-9899-57AF3685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602AE9-25AC-44A9-A73C-5BCA2E1E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2656F3-B960-4A24-8B89-A7DDFE2B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807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3EA07D-EDA4-44EC-8AF7-28075977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41FD0F-4195-4FB9-935C-F0791E0C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F678F2-61BB-46EC-B940-FD5004EF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8FF75C-A7DC-4030-B72E-3806DFF7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9C0C2E-3341-40F8-AC32-7CAC424D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26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62AE7B-CDBE-4C02-B38C-4399BE43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D99BB3-25FA-4633-BAF7-861EAA8EA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ADC2D5-48D6-4CFD-9993-7F4B5ADFB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2D35DF-65E6-4F67-A183-D3DD053C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857407-1E50-41D6-BF0A-DE61D491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D2715E-EF4D-4A8E-9C14-FBBC1665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068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5DA872-E9AC-450D-9667-57BEDDC3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DC9B54-61B3-4556-ACC5-CD9328C8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32902F-95F4-4DE3-9CC6-9B1055B2E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2ACEE5-C13A-4D38-8FEE-B7CC4E40F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6CEFCF-5AE4-4905-962C-ABC6E4172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246D0D-8B8C-460C-93FA-AFDE9C97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3DFB25-570A-46F8-BF11-FCF3DEA4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649D02-20B9-4B54-B892-75C082B1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454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B5F3C0-121C-4976-B09D-2C06581F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667469-9192-4A84-B9F6-CEE85DEE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CB72AD-08BE-4C56-95EE-7D8030C00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E6517F-C4C2-43CA-A1FC-ABF01EB4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997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686DD4-DB0C-453F-9ADB-858BB675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4050EC-31B2-4EAE-8FFF-AF4F55AF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7B3ABD-231F-4DC1-9CA4-170A6ACE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362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5B19AD-7885-430D-917D-B8AF9B18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A6DA2D-2F62-4C27-8D0A-1D0C7313E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AE41A4-02DB-4D41-928C-E87E7A792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86C025-1A2C-4FB6-9C0B-AB808D94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4C9EC1-3A15-4C65-8AEE-EB2904BD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33149B-9F4D-434D-BDDF-778D9F5D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288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84B6BF-76DA-45C6-AD7E-E751CE32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586A0E-020A-431C-85A8-C6ED9D506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E793A1-76DF-463F-9FA2-862FE02A2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568171-8795-4E86-863D-E45CE741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E05E92-5F05-4C40-B592-B000FE79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0289D4-A7E0-4627-AA6D-958491DA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580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FC8CC5-5608-43B2-9508-2B72433A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DEE175-5FDA-40FC-97BA-ECD499B02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570C1C-2D98-47F4-A31F-6A1BDC707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6C34-2C2E-45E2-9C13-EE287B2E5E9E}" type="datetimeFigureOut">
              <a:rPr lang="id-ID" smtClean="0"/>
              <a:pPr/>
              <a:t>10/27/21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D14DA1-FA4D-4271-838F-5596F0134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64B1AF-475A-4ABC-8F60-D8749C97B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8E68-4429-4B43-89ED-81D14DE018F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796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om.unri.ac.id/index.php/JOMFSIP/article/download/30146/2904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om.unri.ac.id/index.php/JOMFSIP/article/download/30146/290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wah teraserin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C6C686-6007-4513-9392-A7F01DDEC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0" r="29995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4066D6-1B59-4642-A86D-39464CEE971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E928D9-3091-4385-B979-265D55AD02C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911E1F-C0B7-4DE6-8C75-5356C4F43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4092525" cy="2798604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Dimensi Budaya dalam Komunikasi Lingkungan</a:t>
            </a:r>
            <a:endParaRPr lang="id-ID" sz="4700">
              <a:solidFill>
                <a:srgbClr val="FFFFFF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602432-D774-4CF5-94E8-7D52D01059D2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E1A26E-98A4-4EF0-AFEE-69953FDEC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05" y="5296130"/>
            <a:ext cx="4092525" cy="2292581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Emma Aliudin </a:t>
            </a:r>
          </a:p>
          <a:p>
            <a:r>
              <a:rPr lang="en-US" dirty="0">
                <a:solidFill>
                  <a:srgbClr val="FFFFFF"/>
                </a:solidFill>
              </a:rPr>
              <a:t>Universitas Pembangunan Jaya</a:t>
            </a:r>
            <a:endParaRPr lang="id-ID" dirty="0">
              <a:solidFill>
                <a:srgbClr val="FFFFFF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F9EBB4-5078-47B2-AAA0-DF4A88D8182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29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6E2339-D438-47B7-BEF2-8AD98D035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0AB553-2A96-4A92-96F2-93548E096954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6EAEC6-D600-441B-A2A4-15FB9F8F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12" y="2486772"/>
            <a:ext cx="10515600" cy="1325563"/>
          </a:xfrm>
        </p:spPr>
        <p:txBody>
          <a:bodyPr>
            <a:normAutofit/>
          </a:bodyPr>
          <a:lstStyle/>
          <a:p>
            <a:r>
              <a:rPr lang="id-ID" dirty="0" smtClean="0"/>
              <a:t>THANK YOU</a:t>
            </a:r>
            <a:endParaRPr lang="id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781F3E-C92F-426A-AC71-437939380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71176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41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B867FF-FC45-48F7-8104-F89BE54909F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B56887-D0D5-4F0C-9E19-7247EB83C8B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3AF5EC-FC71-4E55-89A3-123C574D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deskripsi</a:t>
            </a:r>
            <a:r>
              <a:rPr lang="en-US" dirty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id-ID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1E4A58-353D-44AE-B2FC-2A74E2E400F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C3FB62-B35F-4E3F-B52D-5EF1D85E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/>
              <a:t>Mata kuliah ini membahas pendekatan komunikasi yang digunakan dalam membahas isu-isu lingkungan. Mahasiswa diharapkan mampu membuat perencanaan kampanye komunikasi lingkungan dengan memanfaatkan media baru.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734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B867FF-FC45-48F7-8104-F89BE54909F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B56887-D0D5-4F0C-9E19-7247EB83C8B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033B0E-212A-4B43-9E06-0DD0ED4F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Capaian</a:t>
            </a:r>
            <a:r>
              <a:rPr lang="en-US" dirty="0"/>
              <a:t> MK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id-ID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1E4A58-353D-44AE-B2FC-2A74E2E400F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159ABD-CE72-4E15-9B7C-15D980E9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d-ID"/>
              <a:t>Mahasiswa mampu mengidentifikasi masalah lingkungan yang terkait dengan bidang komunikasi. (KU2) </a:t>
            </a:r>
            <a:endParaRPr lang="en-US"/>
          </a:p>
          <a:p>
            <a:r>
              <a:rPr lang="id-ID"/>
              <a:t>Mahasiswa mampu memahami kaidah, dan proses pengembangan isi pesan untuk tujuan komunikasi lingkungan. (P4</a:t>
            </a:r>
            <a:r>
              <a:rPr lang="en-US"/>
              <a:t>)</a:t>
            </a:r>
          </a:p>
          <a:p>
            <a:r>
              <a:rPr lang="id-ID"/>
              <a:t>Mahasiswa mampu merencanakan dan menyusun program komunikasi lingkungan baik secara individu maupunberkelompok sesuai dengan norma, aturan,hukum dan perundang-undangan yang berlaku. (KU3</a:t>
            </a:r>
            <a:r>
              <a:rPr lang="en-US"/>
              <a:t>) </a:t>
            </a:r>
          </a:p>
          <a:p>
            <a:r>
              <a:rPr lang="en-US"/>
              <a:t>Bagaimana menyusun perencanaan kampanye lingkungan yang baik akan dibahas pada pertemuan 11,12,13.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18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4028FD-8BAA-4A19-BFDE-594D991B7552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E85B19-BEFA-4758-B200-6873AF64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Dimensi</a:t>
            </a:r>
            <a:r>
              <a:rPr lang="en-US" sz="4000" dirty="0"/>
              <a:t> </a:t>
            </a:r>
            <a:r>
              <a:rPr lang="en-US" sz="4000" dirty="0" err="1"/>
              <a:t>Budaya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Komunikasi</a:t>
            </a:r>
            <a:r>
              <a:rPr lang="en-US" sz="4000" dirty="0"/>
              <a:t> </a:t>
            </a:r>
            <a:r>
              <a:rPr lang="en-US" sz="4000" dirty="0" err="1"/>
              <a:t>Lingkungan</a:t>
            </a:r>
            <a:endParaRPr lang="id-ID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E47E55-D09D-4C04-9BD1-710CE2D3C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5273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63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EFF6EA-2D3C-4A35-A7A0-41538F551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7363FD-7E77-4145-9483-331A807ADF0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DC116C-1C0A-4291-9206-EF7B81A5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dirty="0"/>
              <a:t>What is Culture?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153B38-62AB-48A3-9B02-C3457F578DA0}"/>
              </a:ext>
            </a:extLst>
          </p:cNvPr>
          <p:cNvSpPr txBox="1"/>
          <p:nvPr/>
        </p:nvSpPr>
        <p:spPr>
          <a:xfrm>
            <a:off x="6913418" y="6157336"/>
            <a:ext cx="500149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Conrad Phillip Kottak, Cultural Anthropology, Appreciating Cultural Diversity, </a:t>
            </a:r>
            <a:r>
              <a:rPr lang="en-US" dirty="0" err="1"/>
              <a:t>McGrawHill</a:t>
            </a:r>
            <a:r>
              <a:rPr lang="en-US" dirty="0"/>
              <a:t>, 2015) </a:t>
            </a:r>
            <a:endParaRPr lang="id-ID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235DD3-86D6-40C2-BFA5-55606A6A2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29909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75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554CA6-288E-4202-BC52-2E5A8F0C0AE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0BB131-AC8E-4A8E-A5D1-36260F720C3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1BA10A-CD82-42B5-83A3-E89A1115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595161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Enculturation (</a:t>
            </a:r>
            <a:r>
              <a:rPr lang="en-US" dirty="0" err="1">
                <a:solidFill>
                  <a:srgbClr val="FFFFFF"/>
                </a:solidFill>
              </a:rPr>
              <a:t>Enkulturasi</a:t>
            </a:r>
            <a:r>
              <a:rPr lang="en-US" dirty="0">
                <a:solidFill>
                  <a:srgbClr val="FFFFFF"/>
                </a:solidFill>
              </a:rPr>
              <a:t>)</a:t>
            </a:r>
            <a:endParaRPr lang="id-ID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7778FC-632E-4DCA-A7CB-0D7731CCF970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23A907-97FB-4A8F-880A-DD77401C4296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E83E81-041C-494D-AB5A-55069AFCA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process by which culture is learned and transmitted across the generations. </a:t>
            </a:r>
          </a:p>
          <a:p>
            <a:pPr marL="0" indent="0">
              <a:buNone/>
            </a:pPr>
            <a:r>
              <a:rPr lang="es-ES" dirty="0"/>
              <a:t>(</a:t>
            </a:r>
            <a:r>
              <a:rPr lang="es-ES" dirty="0" err="1"/>
              <a:t>Proses</a:t>
            </a:r>
            <a:r>
              <a:rPr lang="es-ES" dirty="0"/>
              <a:t> di mana </a:t>
            </a:r>
            <a:r>
              <a:rPr lang="es-ES" dirty="0" err="1"/>
              <a:t>budaya</a:t>
            </a:r>
            <a:r>
              <a:rPr lang="es-ES" dirty="0"/>
              <a:t> </a:t>
            </a:r>
            <a:r>
              <a:rPr lang="es-ES" dirty="0" err="1"/>
              <a:t>dipelajari</a:t>
            </a:r>
            <a:r>
              <a:rPr lang="es-ES" dirty="0"/>
              <a:t> dan </a:t>
            </a:r>
            <a:r>
              <a:rPr lang="es-ES" dirty="0" err="1"/>
              <a:t>ditransmisikan</a:t>
            </a:r>
            <a:r>
              <a:rPr lang="es-ES" dirty="0"/>
              <a:t> </a:t>
            </a:r>
            <a:r>
              <a:rPr lang="es-ES" dirty="0" err="1"/>
              <a:t>dari</a:t>
            </a:r>
            <a:r>
              <a:rPr lang="es-ES" dirty="0"/>
              <a:t> </a:t>
            </a:r>
            <a:r>
              <a:rPr lang="es-ES" dirty="0" err="1"/>
              <a:t>generasi</a:t>
            </a:r>
            <a:r>
              <a:rPr lang="es-ES" dirty="0"/>
              <a:t> ke </a:t>
            </a:r>
            <a:r>
              <a:rPr lang="es-ES" dirty="0" err="1"/>
              <a:t>generasi</a:t>
            </a:r>
            <a:r>
              <a:rPr lang="es-ES" dirty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623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6E2339-D438-47B7-BEF2-8AD98D035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0AB553-2A96-4A92-96F2-93548E096954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6EAEC6-D600-441B-A2A4-15FB9F8F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pedekatan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id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781F3E-C92F-426A-AC71-437939380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71176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41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B867FF-FC45-48F7-8104-F89BE54909F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B56887-D0D5-4F0C-9E19-7247EB83C8B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033B0E-212A-4B43-9E06-0DD0ED4F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dirty="0" smtClean="0"/>
              <a:t>Etnoekologi Komunikasi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159ABD-CE72-4E15-9B7C-15D980E9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Berkomunikasi tentang lingkungan adalah memaknai tentang lingkungan, yang didasarkan pada aspek kesatuan hubungan yang harusnya terbentuk</a:t>
            </a:r>
          </a:p>
          <a:p>
            <a:r>
              <a:rPr lang="id-ID" dirty="0" smtClean="0"/>
              <a:t>Pendekatan ilmu komunikasi dalam melihat interaksi manusia terhadap lingkungan adalah titik sentral dalam etnoekologi komunikasi</a:t>
            </a:r>
          </a:p>
          <a:p>
            <a:r>
              <a:rPr lang="id-ID" dirty="0" smtClean="0"/>
              <a:t>Etnoekologi percaya bahwa manusia menjalin interaksi dengan lingkungannya yang bersifat saling menguntungkan </a:t>
            </a:r>
          </a:p>
          <a:p>
            <a:r>
              <a:rPr lang="id-ID" dirty="0" smtClean="0"/>
              <a:t>Di sini masyarakat yang menjaga lingkungan memandang lingkungan sebagai sebuah kearifan lokal yang harus tetap terjaga untuk penyelamatan lingkungan</a:t>
            </a:r>
          </a:p>
          <a:p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93059" y="6488668"/>
            <a:ext cx="899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Sumber: https</a:t>
            </a:r>
            <a:r>
              <a:rPr lang="en-US" dirty="0" smtClean="0">
                <a:hlinkClick r:id="rId2"/>
              </a:rPr>
              <a:t>://jom.unri.ac.id/index.php/JOMFSIP/article/download/30146/</a:t>
            </a:r>
            <a:r>
              <a:rPr lang="en-US" dirty="0" smtClean="0">
                <a:hlinkClick r:id="rId2"/>
              </a:rPr>
              <a:t>29044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18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B867FF-FC45-48F7-8104-F89BE54909F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B56887-D0D5-4F0C-9E19-7247EB83C8B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033B0E-212A-4B43-9E06-0DD0ED4F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Kearifan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159ABD-CE72-4E15-9B7C-15D980E9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Kearifan lokal adalah kearifan setempat (local wisdom) yang dapat dipahami sebagai gagasan-gagasan lokal yang bersifat bijaksana, penuh kearifan, bernilai yang tertanam dan diikuti oleh masyarakatnya</a:t>
            </a:r>
          </a:p>
          <a:p>
            <a:r>
              <a:rPr lang="id-ID" dirty="0" smtClean="0"/>
              <a:t>Kearifan lokal dapat dipahami sebagai usaha manusia dengan akal budinya (kognisi) untuk bertindak dan bersikap terhadap sesuatu, objek atau peristiwa yang terjadi dalam ruang tertentu</a:t>
            </a:r>
          </a:p>
          <a:p>
            <a:r>
              <a:rPr lang="id-ID" dirty="0" smtClean="0"/>
              <a:t>Bentuk-bentuk kearifan lokal dalam masyarakat dapat berupa nilai, norma, kepercayaan, dan aturan-aturan khusus</a:t>
            </a:r>
          </a:p>
          <a:p>
            <a:r>
              <a:rPr lang="id-ID" dirty="0" smtClean="0"/>
              <a:t>Fungsi kearifan lokal adalah:</a:t>
            </a:r>
          </a:p>
          <a:p>
            <a:pPr lvl="1"/>
            <a:r>
              <a:rPr lang="id-ID" dirty="0" smtClean="0"/>
              <a:t>Konservasi dan pelesatrian lingkungan</a:t>
            </a:r>
          </a:p>
          <a:p>
            <a:pPr lvl="1"/>
            <a:r>
              <a:rPr lang="id-ID" dirty="0" smtClean="0"/>
              <a:t>Mengembangkan sumber daya manusia</a:t>
            </a:r>
          </a:p>
          <a:p>
            <a:pPr lvl="1"/>
            <a:r>
              <a:rPr lang="id-ID" dirty="0" smtClean="0"/>
              <a:t>Pengembangan kebudayaan dan ilmu pengetahuan</a:t>
            </a:r>
          </a:p>
          <a:p>
            <a:pPr lvl="1"/>
            <a:r>
              <a:rPr lang="id-ID" dirty="0" smtClean="0"/>
              <a:t>Sebagai petuah, kepercayaan, sastra dan pantangan</a:t>
            </a:r>
          </a:p>
          <a:p>
            <a:r>
              <a:rPr lang="id-ID" dirty="0" smtClean="0"/>
              <a:t>Masyarakat melakukan komunikasi lingkungan dalam menjaga kearifan lokal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93059" y="6488668"/>
            <a:ext cx="899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Sumber: https</a:t>
            </a:r>
            <a:r>
              <a:rPr lang="en-US" dirty="0" smtClean="0">
                <a:hlinkClick r:id="rId2"/>
              </a:rPr>
              <a:t>://jom.unri.ac.id/index.php/JOMFSIP/article/download/30146/</a:t>
            </a:r>
            <a:r>
              <a:rPr lang="en-US" dirty="0" smtClean="0">
                <a:hlinkClick r:id="rId2"/>
              </a:rPr>
              <a:t>29044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18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568</Words>
  <Application>Microsoft Macintosh PowerPoint</Application>
  <PresentationFormat>Custom</PresentationFormat>
  <Paragraphs>54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Dimensi Budaya dalam Komunikasi Lingkungan</vt:lpstr>
      <vt:lpstr> deskripsi mata kuliah Komunikasi Lingkungan</vt:lpstr>
      <vt:lpstr>Capaian MK Komunikasi Lingkungan</vt:lpstr>
      <vt:lpstr>Dimensi Budaya dalam Komunikasi Lingkungan</vt:lpstr>
      <vt:lpstr>   What is Culture?    </vt:lpstr>
      <vt:lpstr>Enculturation (Enkulturasi)</vt:lpstr>
      <vt:lpstr>Bentuk-Bentuk pedekatan budaya</vt:lpstr>
      <vt:lpstr>Etnoekologi Komunikasi</vt:lpstr>
      <vt:lpstr>Komunikasi Lingkungan dan Kearifan Lokal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 Budaya dalam Komunikasi Lingkungan</dc:title>
  <dc:creator>emma aliudin</dc:creator>
  <cp:lastModifiedBy>Reny Dyanasari</cp:lastModifiedBy>
  <cp:revision>3</cp:revision>
  <dcterms:created xsi:type="dcterms:W3CDTF">2021-10-27T10:42:49Z</dcterms:created>
  <dcterms:modified xsi:type="dcterms:W3CDTF">2021-10-27T11:29:59Z</dcterms:modified>
</cp:coreProperties>
</file>