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6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8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0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8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5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9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7EE7C47-05D2-4F9E-BD51-3FD34A3EB728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3C8DA36-494B-432A-9A0F-9B0642DED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24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Nonverbal Communication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messages of action, space, time, and silence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  <a:r>
              <a:rPr lang="en-US" sz="1400" b="1" dirty="0" err="1"/>
              <a:t>halaman</a:t>
            </a:r>
            <a:r>
              <a:rPr lang="en-US" sz="1400" b="1" dirty="0"/>
              <a:t> 291</a:t>
            </a:r>
          </a:p>
        </p:txBody>
      </p:sp>
    </p:spTree>
    <p:extLst>
      <p:ext uri="{BB962C8B-B14F-4D97-AF65-F5344CB8AC3E}">
        <p14:creationId xmlns:p14="http://schemas.microsoft.com/office/powerpoint/2010/main" val="144339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and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Space</a:t>
            </a:r>
          </a:p>
          <a:p>
            <a:pPr lvl="1"/>
            <a:r>
              <a:rPr lang="en-US" dirty="0"/>
              <a:t>Intimate</a:t>
            </a:r>
          </a:p>
          <a:p>
            <a:pPr lvl="1"/>
            <a:r>
              <a:rPr lang="en-US" dirty="0"/>
              <a:t>Casual personal</a:t>
            </a:r>
          </a:p>
          <a:p>
            <a:pPr lvl="1"/>
            <a:r>
              <a:rPr lang="en-US" dirty="0"/>
              <a:t>Social</a:t>
            </a:r>
          </a:p>
          <a:p>
            <a:pPr lvl="1"/>
            <a:r>
              <a:rPr lang="en-US" dirty="0"/>
              <a:t>Public</a:t>
            </a:r>
          </a:p>
          <a:p>
            <a:r>
              <a:rPr lang="en-US" dirty="0"/>
              <a:t>Seating</a:t>
            </a:r>
          </a:p>
          <a:p>
            <a:r>
              <a:rPr lang="en-US" dirty="0"/>
              <a:t>Furniture Arrangement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E024532-BFBE-41CE-9FDF-27CC9DBB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322-326</a:t>
            </a:r>
          </a:p>
        </p:txBody>
      </p:sp>
    </p:spTree>
    <p:extLst>
      <p:ext uri="{BB962C8B-B14F-4D97-AF65-F5344CB8AC3E}">
        <p14:creationId xmlns:p14="http://schemas.microsoft.com/office/powerpoint/2010/main" val="287174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Time (punctuality, pace)</a:t>
            </a:r>
          </a:p>
          <a:p>
            <a:r>
              <a:rPr lang="en-US" dirty="0"/>
              <a:t>Perception of past, present, and future</a:t>
            </a:r>
          </a:p>
          <a:p>
            <a:r>
              <a:rPr lang="en-US" dirty="0" err="1"/>
              <a:t>Monochronic</a:t>
            </a:r>
            <a:r>
              <a:rPr lang="en-US" dirty="0"/>
              <a:t> time &amp; </a:t>
            </a:r>
            <a:r>
              <a:rPr lang="en-US" dirty="0" err="1"/>
              <a:t>Polychronic</a:t>
            </a:r>
            <a:r>
              <a:rPr lang="en-US" dirty="0"/>
              <a:t> time</a:t>
            </a:r>
          </a:p>
          <a:p>
            <a:r>
              <a:rPr lang="en-US" dirty="0"/>
              <a:t>Time is money &amp; Live in Harmony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D03A1-7D11-489F-88A7-EA3C6D34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326-334</a:t>
            </a:r>
          </a:p>
        </p:txBody>
      </p:sp>
    </p:spTree>
    <p:extLst>
      <p:ext uri="{BB962C8B-B14F-4D97-AF65-F5344CB8AC3E}">
        <p14:creationId xmlns:p14="http://schemas.microsoft.com/office/powerpoint/2010/main" val="15263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Dominant culture = doesn’t like silence</a:t>
            </a:r>
          </a:p>
          <a:p>
            <a:r>
              <a:rPr lang="en-US" dirty="0"/>
              <a:t>Asia + Africa = silence is golden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88A6951-A76C-4995-8C55-EA092ABA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334-339</a:t>
            </a:r>
          </a:p>
        </p:txBody>
      </p:sp>
    </p:spTree>
    <p:extLst>
      <p:ext uri="{BB962C8B-B14F-4D97-AF65-F5344CB8AC3E}">
        <p14:creationId xmlns:p14="http://schemas.microsoft.com/office/powerpoint/2010/main" val="263948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Samovar et all. 2010. Communication Between Cultures</a:t>
            </a:r>
          </a:p>
        </p:txBody>
      </p:sp>
    </p:spTree>
    <p:extLst>
      <p:ext uri="{BB962C8B-B14F-4D97-AF65-F5344CB8AC3E}">
        <p14:creationId xmlns:p14="http://schemas.microsoft.com/office/powerpoint/2010/main" val="165024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THE FUNCTIONS OF NONVERBAL COMMUNICATION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Judging and expressing internal states</a:t>
            </a:r>
          </a:p>
          <a:p>
            <a:r>
              <a:rPr lang="en-US" dirty="0"/>
              <a:t>Creating Impressions</a:t>
            </a:r>
          </a:p>
          <a:p>
            <a:r>
              <a:rPr lang="en-US" dirty="0"/>
              <a:t>Managing Interaction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53DECA5-3747-48A9-AE31-CFD86666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292-294</a:t>
            </a:r>
          </a:p>
        </p:txBody>
      </p:sp>
    </p:spTree>
    <p:extLst>
      <p:ext uri="{BB962C8B-B14F-4D97-AF65-F5344CB8AC3E}">
        <p14:creationId xmlns:p14="http://schemas.microsoft.com/office/powerpoint/2010/main" val="15096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Defining Nonverbal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nonverbal communication involves all those nonverbal stimuli in a communication setting that are generated by both the source and his or her use of the environment, and that have potential message value for the source and/or receiver.</a:t>
            </a:r>
          </a:p>
          <a:p>
            <a:pPr lvl="1"/>
            <a:r>
              <a:rPr lang="en-US" b="1" dirty="0"/>
              <a:t>intentional and unintentional messages</a:t>
            </a:r>
          </a:p>
          <a:p>
            <a:pPr lvl="1"/>
            <a:r>
              <a:rPr lang="en-US" b="1" dirty="0"/>
              <a:t>verbal and nonverbal messages</a:t>
            </a:r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7B0CCD3-86DB-4DB6-872D-7AD64B2E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294-295</a:t>
            </a:r>
          </a:p>
        </p:txBody>
      </p:sp>
    </p:spTree>
    <p:extLst>
      <p:ext uri="{BB962C8B-B14F-4D97-AF65-F5344CB8AC3E}">
        <p14:creationId xmlns:p14="http://schemas.microsoft.com/office/powerpoint/2010/main" val="396045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Classifications of Nonverbal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behavior </a:t>
            </a:r>
          </a:p>
          <a:p>
            <a:r>
              <a:rPr lang="en-US" dirty="0"/>
              <a:t>Facial Expressions</a:t>
            </a:r>
          </a:p>
          <a:p>
            <a:r>
              <a:rPr lang="en-US" dirty="0"/>
              <a:t>Eye contact and gaze</a:t>
            </a:r>
          </a:p>
          <a:p>
            <a:r>
              <a:rPr lang="en-US" dirty="0"/>
              <a:t>Touch</a:t>
            </a:r>
          </a:p>
          <a:p>
            <a:r>
              <a:rPr lang="en-US" dirty="0"/>
              <a:t>Paralanguage</a:t>
            </a:r>
          </a:p>
          <a:p>
            <a:r>
              <a:rPr lang="en-US" dirty="0"/>
              <a:t>Space and Distance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Silence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BDBCAE1-E99D-4165-9DE6-CF746DBF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299</a:t>
            </a:r>
          </a:p>
        </p:txBody>
      </p:sp>
    </p:spTree>
    <p:extLst>
      <p:ext uri="{BB962C8B-B14F-4D97-AF65-F5344CB8AC3E}">
        <p14:creationId xmlns:p14="http://schemas.microsoft.com/office/powerpoint/2010/main" val="322170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</a:t>
            </a:r>
            <a:r>
              <a:rPr lang="en-US" dirty="0" err="1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The Influence of Appearance</a:t>
            </a:r>
          </a:p>
          <a:p>
            <a:r>
              <a:rPr lang="en-US" dirty="0" err="1"/>
              <a:t>Judgements</a:t>
            </a:r>
            <a:r>
              <a:rPr lang="en-US" dirty="0"/>
              <a:t> of Beauty</a:t>
            </a:r>
          </a:p>
          <a:p>
            <a:r>
              <a:rPr lang="en-US" dirty="0"/>
              <a:t>The message of Skin </a:t>
            </a:r>
            <a:r>
              <a:rPr lang="en-US" dirty="0" err="1"/>
              <a:t>Colour</a:t>
            </a:r>
            <a:endParaRPr lang="en-US" dirty="0"/>
          </a:p>
          <a:p>
            <a:r>
              <a:rPr lang="en-US" dirty="0"/>
              <a:t>The message of attire</a:t>
            </a:r>
          </a:p>
          <a:p>
            <a:r>
              <a:rPr lang="en-US" dirty="0"/>
              <a:t>Body movements</a:t>
            </a:r>
          </a:p>
          <a:p>
            <a:r>
              <a:rPr lang="en-US" dirty="0"/>
              <a:t>Posture</a:t>
            </a:r>
          </a:p>
          <a:p>
            <a:r>
              <a:rPr lang="en-US" dirty="0"/>
              <a:t>Gestures</a:t>
            </a:r>
          </a:p>
          <a:p>
            <a:pPr lvl="1"/>
            <a:r>
              <a:rPr lang="en-US" dirty="0"/>
              <a:t>Pointing</a:t>
            </a:r>
          </a:p>
          <a:p>
            <a:pPr lvl="1"/>
            <a:r>
              <a:rPr lang="en-US" dirty="0"/>
              <a:t>Idiosyncratic gestures</a:t>
            </a:r>
          </a:p>
          <a:p>
            <a:pPr lvl="1"/>
            <a:r>
              <a:rPr lang="en-US" dirty="0"/>
              <a:t>Beckoning</a:t>
            </a:r>
          </a:p>
          <a:p>
            <a:pPr lvl="1"/>
            <a:r>
              <a:rPr lang="en-US" dirty="0"/>
              <a:t>Acceptance and understanding</a:t>
            </a:r>
          </a:p>
          <a:p>
            <a:pPr lvl="1"/>
            <a:r>
              <a:rPr lang="en-US" dirty="0"/>
              <a:t>Frequency and intensity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721DE52-BB61-4045-B0BE-C634311D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299-310</a:t>
            </a:r>
          </a:p>
        </p:txBody>
      </p:sp>
    </p:spTree>
    <p:extLst>
      <p:ext uri="{BB962C8B-B14F-4D97-AF65-F5344CB8AC3E}">
        <p14:creationId xmlns:p14="http://schemas.microsoft.com/office/powerpoint/2010/main" val="382384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Assigned Face</a:t>
            </a:r>
          </a:p>
          <a:p>
            <a:r>
              <a:rPr lang="en-US" dirty="0"/>
              <a:t>Manipulated Face</a:t>
            </a:r>
          </a:p>
          <a:p>
            <a:r>
              <a:rPr lang="en-US" dirty="0"/>
              <a:t>Changed Face</a:t>
            </a:r>
          </a:p>
          <a:p>
            <a:endParaRPr lang="en-US" dirty="0"/>
          </a:p>
          <a:p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wajah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Jepang</a:t>
            </a:r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AF6556D-2333-4183-B052-BDF2B892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310-312</a:t>
            </a:r>
          </a:p>
        </p:txBody>
      </p:sp>
    </p:spTree>
    <p:extLst>
      <p:ext uri="{BB962C8B-B14F-4D97-AF65-F5344CB8AC3E}">
        <p14:creationId xmlns:p14="http://schemas.microsoft.com/office/powerpoint/2010/main" val="260495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 Contact and Gaze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Eye Contact and Dominant Culture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57ADABD-31FB-4335-984B-CA5A56E9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312-316</a:t>
            </a:r>
          </a:p>
        </p:txBody>
      </p:sp>
    </p:spTree>
    <p:extLst>
      <p:ext uri="{BB962C8B-B14F-4D97-AF65-F5344CB8AC3E}">
        <p14:creationId xmlns:p14="http://schemas.microsoft.com/office/powerpoint/2010/main" val="336917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in dominant culture:</a:t>
            </a:r>
          </a:p>
          <a:p>
            <a:pPr lvl="1"/>
            <a:r>
              <a:rPr lang="en-US" dirty="0"/>
              <a:t>Professional touch</a:t>
            </a:r>
          </a:p>
          <a:p>
            <a:pPr lvl="1"/>
            <a:r>
              <a:rPr lang="en-US" dirty="0"/>
              <a:t>Social politeness</a:t>
            </a:r>
          </a:p>
          <a:p>
            <a:pPr lvl="1"/>
            <a:r>
              <a:rPr lang="en-US" dirty="0"/>
              <a:t>Friendship touch</a:t>
            </a:r>
          </a:p>
          <a:p>
            <a:pPr lvl="1"/>
            <a:r>
              <a:rPr lang="en-US" dirty="0"/>
              <a:t>Loving touch</a:t>
            </a:r>
          </a:p>
          <a:p>
            <a:pPr lvl="1"/>
            <a:r>
              <a:rPr lang="en-US" dirty="0"/>
              <a:t>Sexual touch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853CDD6-170E-4833-A082-0E27660F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316-319</a:t>
            </a:r>
          </a:p>
        </p:txBody>
      </p:sp>
    </p:spTree>
    <p:extLst>
      <p:ext uri="{BB962C8B-B14F-4D97-AF65-F5344CB8AC3E}">
        <p14:creationId xmlns:p14="http://schemas.microsoft.com/office/powerpoint/2010/main" val="426092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Vocal Quality</a:t>
            </a:r>
          </a:p>
          <a:p>
            <a:r>
              <a:rPr lang="en-US" dirty="0"/>
              <a:t>Vocal Characteristic</a:t>
            </a:r>
          </a:p>
          <a:p>
            <a:r>
              <a:rPr lang="en-US" dirty="0"/>
              <a:t>Vocal Segregates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73C0312-FD2D-4A11-8410-B6181BD9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6" y="6041361"/>
            <a:ext cx="8320203" cy="365125"/>
          </a:xfrm>
        </p:spPr>
        <p:txBody>
          <a:bodyPr/>
          <a:lstStyle/>
          <a:p>
            <a:r>
              <a:rPr lang="en-US" sz="1400" b="1" dirty="0"/>
              <a:t>Samovar et all. 2010. Communication Between Cultures </a:t>
            </a:r>
            <a:r>
              <a:rPr lang="en-US" sz="1400" b="1" dirty="0" err="1"/>
              <a:t>Versi</a:t>
            </a:r>
            <a:r>
              <a:rPr lang="en-US" sz="1400" b="1" dirty="0"/>
              <a:t> Bahasa Indonesia </a:t>
            </a:r>
          </a:p>
          <a:p>
            <a:r>
              <a:rPr lang="en-US" sz="1400" b="1" dirty="0" err="1"/>
              <a:t>halaman</a:t>
            </a:r>
            <a:r>
              <a:rPr lang="en-US" sz="1400" b="1" dirty="0"/>
              <a:t> 319-320</a:t>
            </a:r>
          </a:p>
        </p:txBody>
      </p:sp>
    </p:spTree>
    <p:extLst>
      <p:ext uri="{BB962C8B-B14F-4D97-AF65-F5344CB8AC3E}">
        <p14:creationId xmlns:p14="http://schemas.microsoft.com/office/powerpoint/2010/main" val="799726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431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Nonverbal Communication</vt:lpstr>
      <vt:lpstr>THE FUNCTIONS OF NONVERBAL COMMUNICATION</vt:lpstr>
      <vt:lpstr>Defining Nonverbal Communication</vt:lpstr>
      <vt:lpstr>Classifications of Nonverbal Communication</vt:lpstr>
      <vt:lpstr>Body Behaviour</vt:lpstr>
      <vt:lpstr>Facial Expressions</vt:lpstr>
      <vt:lpstr>Eye Contact and Gaze</vt:lpstr>
      <vt:lpstr>Touch</vt:lpstr>
      <vt:lpstr>Paralanguage</vt:lpstr>
      <vt:lpstr>Space and Distance</vt:lpstr>
      <vt:lpstr>Time</vt:lpstr>
      <vt:lpstr>Silence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Nonverbal Communication</dc:title>
  <dc:creator>Bias</dc:creator>
  <cp:lastModifiedBy>Naurissa Biasini</cp:lastModifiedBy>
  <cp:revision>2</cp:revision>
  <dcterms:created xsi:type="dcterms:W3CDTF">2020-08-22T13:55:17Z</dcterms:created>
  <dcterms:modified xsi:type="dcterms:W3CDTF">2020-11-22T15:33:47Z</dcterms:modified>
</cp:coreProperties>
</file>