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56" r:id="rId4"/>
    <p:sldId id="261" r:id="rId5"/>
    <p:sldId id="264" r:id="rId6"/>
    <p:sldId id="302" r:id="rId7"/>
    <p:sldId id="304" r:id="rId8"/>
    <p:sldId id="306" r:id="rId9"/>
    <p:sldId id="316" r:id="rId10"/>
    <p:sldId id="310" r:id="rId11"/>
    <p:sldId id="311" r:id="rId12"/>
    <p:sldId id="312" r:id="rId13"/>
    <p:sldId id="313" r:id="rId14"/>
    <p:sldId id="324" r:id="rId15"/>
    <p:sldId id="314" r:id="rId16"/>
    <p:sldId id="322" r:id="rId17"/>
    <p:sldId id="308" r:id="rId18"/>
    <p:sldId id="319" r:id="rId19"/>
    <p:sldId id="320" r:id="rId20"/>
    <p:sldId id="265" r:id="rId21"/>
    <p:sldId id="286" r:id="rId22"/>
    <p:sldId id="325" r:id="rId23"/>
    <p:sldId id="326" r:id="rId24"/>
    <p:sldId id="26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4" d="100"/>
          <a:sy n="84" d="100"/>
        </p:scale>
        <p:origin x="728" y="52"/>
      </p:cViewPr>
      <p:guideLst>
        <p:guide orient="horz" pos="1620"/>
        <p:guide pos="2880"/>
        <p:guide orient="horz" pos="1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77374-B1F4-4D9D-B937-48DCED6D150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DA55D-7525-4FB3-9C5E-3DF04DF86DCD}">
      <dgm:prSet phldrT="[Text]" custT="1"/>
      <dgm:spPr/>
      <dgm:t>
        <a:bodyPr/>
        <a:lstStyle/>
        <a:p>
          <a:r>
            <a:rPr lang="id-ID" sz="1400" dirty="0"/>
            <a:t>Apabila menggunakan 1 (satu) variabel, maka gunakanlah tabel frekuensi</a:t>
          </a:r>
          <a:endParaRPr lang="en-US" sz="1400" dirty="0"/>
        </a:p>
      </dgm:t>
    </dgm:pt>
    <dgm:pt modelId="{0AEEEC61-1837-4215-BC1C-6FF6168E6A96}" type="parTrans" cxnId="{9FB9732A-A8DD-420C-B039-6E3B1BC98982}">
      <dgm:prSet/>
      <dgm:spPr/>
      <dgm:t>
        <a:bodyPr/>
        <a:lstStyle/>
        <a:p>
          <a:endParaRPr lang="en-US" sz="1400"/>
        </a:p>
      </dgm:t>
    </dgm:pt>
    <dgm:pt modelId="{2AFC5DFB-5A4F-4A4B-9598-ED33CC591604}" type="sibTrans" cxnId="{9FB9732A-A8DD-420C-B039-6E3B1BC98982}">
      <dgm:prSet/>
      <dgm:spPr/>
      <dgm:t>
        <a:bodyPr/>
        <a:lstStyle/>
        <a:p>
          <a:endParaRPr lang="en-US" sz="1400"/>
        </a:p>
      </dgm:t>
    </dgm:pt>
    <dgm:pt modelId="{F3666916-1A49-4728-8812-BEF011020354}">
      <dgm:prSet phldrT="[Text]" custT="1"/>
      <dgm:spPr/>
      <dgm:t>
        <a:bodyPr/>
        <a:lstStyle/>
        <a:p>
          <a:r>
            <a:rPr lang="id-ID" sz="1400" dirty="0"/>
            <a:t>Apabila menggunakan 2 (dua) variabel, maka gunakanlah tabel statistik lainnya dan usahakan sesuaikan dengan skala pengukuran yang akan Peneliti ajukan : </a:t>
          </a:r>
          <a:r>
            <a:rPr lang="id-ID" sz="1400" b="1" dirty="0"/>
            <a:t>nominal, ordinal, interval, atau rasio </a:t>
          </a:r>
          <a:r>
            <a:rPr lang="id-ID" sz="1400" dirty="0"/>
            <a:t>(dari masing-masing variabel).</a:t>
          </a:r>
          <a:endParaRPr lang="en-US" sz="1400" dirty="0"/>
        </a:p>
      </dgm:t>
    </dgm:pt>
    <dgm:pt modelId="{1D074827-2E6F-4ACF-8577-E7E329A1108F}" type="parTrans" cxnId="{8882B38E-7376-4F1C-88C5-D1CDF3931B72}">
      <dgm:prSet/>
      <dgm:spPr/>
      <dgm:t>
        <a:bodyPr/>
        <a:lstStyle/>
        <a:p>
          <a:endParaRPr lang="en-US" sz="1400"/>
        </a:p>
      </dgm:t>
    </dgm:pt>
    <dgm:pt modelId="{E9DD2BF9-C725-44BB-BE8B-6C39755137F1}" type="sibTrans" cxnId="{8882B38E-7376-4F1C-88C5-D1CDF3931B72}">
      <dgm:prSet/>
      <dgm:spPr/>
      <dgm:t>
        <a:bodyPr/>
        <a:lstStyle/>
        <a:p>
          <a:endParaRPr lang="en-US" sz="1400"/>
        </a:p>
      </dgm:t>
    </dgm:pt>
    <dgm:pt modelId="{B0ACDD55-3D04-4BA8-9CF8-688F9D39A7EF}">
      <dgm:prSet phldrT="[Text]" custT="1"/>
      <dgm:spPr/>
      <dgm:t>
        <a:bodyPr/>
        <a:lstStyle/>
        <a:p>
          <a:r>
            <a:rPr lang="id-ID" sz="1400" dirty="0"/>
            <a:t>Biasanya untuk penelitian yang menggunakan 2 (dua) variabel atau lebih, Peneliti harus berusaha menjawab </a:t>
          </a:r>
          <a:r>
            <a:rPr lang="id-ID" sz="1400" b="1" dirty="0"/>
            <a:t>hipotesis </a:t>
          </a:r>
          <a:r>
            <a:rPr lang="id-ID" sz="1400" dirty="0"/>
            <a:t>yang diajukan.</a:t>
          </a:r>
          <a:endParaRPr lang="en-US" sz="1400" dirty="0"/>
        </a:p>
      </dgm:t>
    </dgm:pt>
    <dgm:pt modelId="{7034398E-066F-43CB-BE1C-26B32F7C0616}" type="parTrans" cxnId="{C7D642E1-C9FB-4CC6-83FC-7BC6BFC7DF00}">
      <dgm:prSet/>
      <dgm:spPr/>
      <dgm:t>
        <a:bodyPr/>
        <a:lstStyle/>
        <a:p>
          <a:endParaRPr lang="en-US" sz="1400"/>
        </a:p>
      </dgm:t>
    </dgm:pt>
    <dgm:pt modelId="{0A9D2E78-6CA3-49F5-931D-C2A7A9A80595}" type="sibTrans" cxnId="{C7D642E1-C9FB-4CC6-83FC-7BC6BFC7DF00}">
      <dgm:prSet/>
      <dgm:spPr/>
      <dgm:t>
        <a:bodyPr/>
        <a:lstStyle/>
        <a:p>
          <a:endParaRPr lang="en-US" sz="1400"/>
        </a:p>
      </dgm:t>
    </dgm:pt>
    <dgm:pt modelId="{1EC764DE-699D-41FF-BEAD-4DB0C25EEB31}" type="pres">
      <dgm:prSet presAssocID="{ABD77374-B1F4-4D9D-B937-48DCED6D1504}" presName="linear" presStyleCnt="0">
        <dgm:presLayoutVars>
          <dgm:dir/>
          <dgm:resizeHandles val="exact"/>
        </dgm:presLayoutVars>
      </dgm:prSet>
      <dgm:spPr/>
    </dgm:pt>
    <dgm:pt modelId="{368743C9-948F-4F3C-93C8-B57083A8517B}" type="pres">
      <dgm:prSet presAssocID="{0A1DA55D-7525-4FB3-9C5E-3DF04DF86DCD}" presName="comp" presStyleCnt="0"/>
      <dgm:spPr/>
    </dgm:pt>
    <dgm:pt modelId="{9183D3C8-62F1-4F0D-8137-E6872341B9F3}" type="pres">
      <dgm:prSet presAssocID="{0A1DA55D-7525-4FB3-9C5E-3DF04DF86DCD}" presName="box" presStyleLbl="node1" presStyleIdx="0" presStyleCnt="3"/>
      <dgm:spPr/>
    </dgm:pt>
    <dgm:pt modelId="{E5F93FC6-473D-4831-8C24-0E23073D5020}" type="pres">
      <dgm:prSet presAssocID="{0A1DA55D-7525-4FB3-9C5E-3DF04DF86DCD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EA1F56-A7C2-4C8A-88DA-8680BF303CA3}" type="pres">
      <dgm:prSet presAssocID="{0A1DA55D-7525-4FB3-9C5E-3DF04DF86DCD}" presName="text" presStyleLbl="node1" presStyleIdx="0" presStyleCnt="3">
        <dgm:presLayoutVars>
          <dgm:bulletEnabled val="1"/>
        </dgm:presLayoutVars>
      </dgm:prSet>
      <dgm:spPr/>
    </dgm:pt>
    <dgm:pt modelId="{F8EC2B4A-B02A-4E44-9D9E-E9C62EB42368}" type="pres">
      <dgm:prSet presAssocID="{2AFC5DFB-5A4F-4A4B-9598-ED33CC591604}" presName="spacer" presStyleCnt="0"/>
      <dgm:spPr/>
    </dgm:pt>
    <dgm:pt modelId="{51224FA5-0BCA-49BD-81BC-6B0151F91796}" type="pres">
      <dgm:prSet presAssocID="{F3666916-1A49-4728-8812-BEF011020354}" presName="comp" presStyleCnt="0"/>
      <dgm:spPr/>
    </dgm:pt>
    <dgm:pt modelId="{F3B7E7F7-4684-4BEA-B82B-3163AD8C1B03}" type="pres">
      <dgm:prSet presAssocID="{F3666916-1A49-4728-8812-BEF011020354}" presName="box" presStyleLbl="node1" presStyleIdx="1" presStyleCnt="3"/>
      <dgm:spPr/>
    </dgm:pt>
    <dgm:pt modelId="{DDD3C9DB-0CBF-48F3-BA4D-6F46FBE74F27}" type="pres">
      <dgm:prSet presAssocID="{F3666916-1A49-4728-8812-BEF01102035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55AB60-DC93-4B4F-8746-D7873F391384}" type="pres">
      <dgm:prSet presAssocID="{F3666916-1A49-4728-8812-BEF011020354}" presName="text" presStyleLbl="node1" presStyleIdx="1" presStyleCnt="3">
        <dgm:presLayoutVars>
          <dgm:bulletEnabled val="1"/>
        </dgm:presLayoutVars>
      </dgm:prSet>
      <dgm:spPr/>
    </dgm:pt>
    <dgm:pt modelId="{C814FDD0-8933-4369-AD78-CB006FC610C6}" type="pres">
      <dgm:prSet presAssocID="{E9DD2BF9-C725-44BB-BE8B-6C39755137F1}" presName="spacer" presStyleCnt="0"/>
      <dgm:spPr/>
    </dgm:pt>
    <dgm:pt modelId="{CCC013D5-4494-477C-9F63-84FCE8139FE1}" type="pres">
      <dgm:prSet presAssocID="{B0ACDD55-3D04-4BA8-9CF8-688F9D39A7EF}" presName="comp" presStyleCnt="0"/>
      <dgm:spPr/>
    </dgm:pt>
    <dgm:pt modelId="{6D9301B5-F458-4F8D-8C11-27D8B5939E8B}" type="pres">
      <dgm:prSet presAssocID="{B0ACDD55-3D04-4BA8-9CF8-688F9D39A7EF}" presName="box" presStyleLbl="node1" presStyleIdx="2" presStyleCnt="3"/>
      <dgm:spPr/>
    </dgm:pt>
    <dgm:pt modelId="{9198E972-1246-4387-B36F-3ECC99F06C18}" type="pres">
      <dgm:prSet presAssocID="{B0ACDD55-3D04-4BA8-9CF8-688F9D39A7E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871E21-16CB-48D0-851E-905E16D94CBD}" type="pres">
      <dgm:prSet presAssocID="{B0ACDD55-3D04-4BA8-9CF8-688F9D39A7EF}" presName="text" presStyleLbl="node1" presStyleIdx="2" presStyleCnt="3">
        <dgm:presLayoutVars>
          <dgm:bulletEnabled val="1"/>
        </dgm:presLayoutVars>
      </dgm:prSet>
      <dgm:spPr/>
    </dgm:pt>
  </dgm:ptLst>
  <dgm:cxnLst>
    <dgm:cxn modelId="{9FB9732A-A8DD-420C-B039-6E3B1BC98982}" srcId="{ABD77374-B1F4-4D9D-B937-48DCED6D1504}" destId="{0A1DA55D-7525-4FB3-9C5E-3DF04DF86DCD}" srcOrd="0" destOrd="0" parTransId="{0AEEEC61-1837-4215-BC1C-6FF6168E6A96}" sibTransId="{2AFC5DFB-5A4F-4A4B-9598-ED33CC591604}"/>
    <dgm:cxn modelId="{5A06FD37-8201-44B8-9284-619E4E2CD5B3}" type="presOf" srcId="{B0ACDD55-3D04-4BA8-9CF8-688F9D39A7EF}" destId="{0D871E21-16CB-48D0-851E-905E16D94CBD}" srcOrd="1" destOrd="0" presId="urn:microsoft.com/office/officeart/2005/8/layout/vList4"/>
    <dgm:cxn modelId="{AEB98E49-D427-4ECD-96F8-8CEDF1F921AE}" type="presOf" srcId="{B0ACDD55-3D04-4BA8-9CF8-688F9D39A7EF}" destId="{6D9301B5-F458-4F8D-8C11-27D8B5939E8B}" srcOrd="0" destOrd="0" presId="urn:microsoft.com/office/officeart/2005/8/layout/vList4"/>
    <dgm:cxn modelId="{477F8286-AE10-474A-A7D2-F99915A3F1B1}" type="presOf" srcId="{F3666916-1A49-4728-8812-BEF011020354}" destId="{D155AB60-DC93-4B4F-8746-D7873F391384}" srcOrd="1" destOrd="0" presId="urn:microsoft.com/office/officeart/2005/8/layout/vList4"/>
    <dgm:cxn modelId="{8882B38E-7376-4F1C-88C5-D1CDF3931B72}" srcId="{ABD77374-B1F4-4D9D-B937-48DCED6D1504}" destId="{F3666916-1A49-4728-8812-BEF011020354}" srcOrd="1" destOrd="0" parTransId="{1D074827-2E6F-4ACF-8577-E7E329A1108F}" sibTransId="{E9DD2BF9-C725-44BB-BE8B-6C39755137F1}"/>
    <dgm:cxn modelId="{DE24B88E-4441-4251-9E7B-F51C5B8E76DD}" type="presOf" srcId="{0A1DA55D-7525-4FB3-9C5E-3DF04DF86DCD}" destId="{B6EA1F56-A7C2-4C8A-88DA-8680BF303CA3}" srcOrd="1" destOrd="0" presId="urn:microsoft.com/office/officeart/2005/8/layout/vList4"/>
    <dgm:cxn modelId="{98F792B4-0D48-4DBC-A583-8D7650129405}" type="presOf" srcId="{F3666916-1A49-4728-8812-BEF011020354}" destId="{F3B7E7F7-4684-4BEA-B82B-3163AD8C1B03}" srcOrd="0" destOrd="0" presId="urn:microsoft.com/office/officeart/2005/8/layout/vList4"/>
    <dgm:cxn modelId="{1BCA8DB5-893E-4425-850A-564019E8C924}" type="presOf" srcId="{0A1DA55D-7525-4FB3-9C5E-3DF04DF86DCD}" destId="{9183D3C8-62F1-4F0D-8137-E6872341B9F3}" srcOrd="0" destOrd="0" presId="urn:microsoft.com/office/officeart/2005/8/layout/vList4"/>
    <dgm:cxn modelId="{716347DE-9E45-46DE-BAAB-F52EE48AAD89}" type="presOf" srcId="{ABD77374-B1F4-4D9D-B937-48DCED6D1504}" destId="{1EC764DE-699D-41FF-BEAD-4DB0C25EEB31}" srcOrd="0" destOrd="0" presId="urn:microsoft.com/office/officeart/2005/8/layout/vList4"/>
    <dgm:cxn modelId="{C7D642E1-C9FB-4CC6-83FC-7BC6BFC7DF00}" srcId="{ABD77374-B1F4-4D9D-B937-48DCED6D1504}" destId="{B0ACDD55-3D04-4BA8-9CF8-688F9D39A7EF}" srcOrd="2" destOrd="0" parTransId="{7034398E-066F-43CB-BE1C-26B32F7C0616}" sibTransId="{0A9D2E78-6CA3-49F5-931D-C2A7A9A80595}"/>
    <dgm:cxn modelId="{ADB522A0-D113-4B90-98DE-152EF31D1B6E}" type="presParOf" srcId="{1EC764DE-699D-41FF-BEAD-4DB0C25EEB31}" destId="{368743C9-948F-4F3C-93C8-B57083A8517B}" srcOrd="0" destOrd="0" presId="urn:microsoft.com/office/officeart/2005/8/layout/vList4"/>
    <dgm:cxn modelId="{A06AB3A2-8F25-4DFF-ADE0-449BCAFC54B5}" type="presParOf" srcId="{368743C9-948F-4F3C-93C8-B57083A8517B}" destId="{9183D3C8-62F1-4F0D-8137-E6872341B9F3}" srcOrd="0" destOrd="0" presId="urn:microsoft.com/office/officeart/2005/8/layout/vList4"/>
    <dgm:cxn modelId="{7FC27B40-E127-42A4-BB25-A5B2149096C9}" type="presParOf" srcId="{368743C9-948F-4F3C-93C8-B57083A8517B}" destId="{E5F93FC6-473D-4831-8C24-0E23073D5020}" srcOrd="1" destOrd="0" presId="urn:microsoft.com/office/officeart/2005/8/layout/vList4"/>
    <dgm:cxn modelId="{BE59B1CE-45BD-4DEE-9E2D-DF2EB1BE36E8}" type="presParOf" srcId="{368743C9-948F-4F3C-93C8-B57083A8517B}" destId="{B6EA1F56-A7C2-4C8A-88DA-8680BF303CA3}" srcOrd="2" destOrd="0" presId="urn:microsoft.com/office/officeart/2005/8/layout/vList4"/>
    <dgm:cxn modelId="{81F8448B-35B8-4619-818D-B832B91CE2E2}" type="presParOf" srcId="{1EC764DE-699D-41FF-BEAD-4DB0C25EEB31}" destId="{F8EC2B4A-B02A-4E44-9D9E-E9C62EB42368}" srcOrd="1" destOrd="0" presId="urn:microsoft.com/office/officeart/2005/8/layout/vList4"/>
    <dgm:cxn modelId="{F97347CF-8B74-4E75-95E7-6089C1F3AC51}" type="presParOf" srcId="{1EC764DE-699D-41FF-BEAD-4DB0C25EEB31}" destId="{51224FA5-0BCA-49BD-81BC-6B0151F91796}" srcOrd="2" destOrd="0" presId="urn:microsoft.com/office/officeart/2005/8/layout/vList4"/>
    <dgm:cxn modelId="{EE3F19F0-9C71-43F3-BC69-9966A55C0EC4}" type="presParOf" srcId="{51224FA5-0BCA-49BD-81BC-6B0151F91796}" destId="{F3B7E7F7-4684-4BEA-B82B-3163AD8C1B03}" srcOrd="0" destOrd="0" presId="urn:microsoft.com/office/officeart/2005/8/layout/vList4"/>
    <dgm:cxn modelId="{8BA627FB-F63B-46F1-BFC0-62CCC21C0C60}" type="presParOf" srcId="{51224FA5-0BCA-49BD-81BC-6B0151F91796}" destId="{DDD3C9DB-0CBF-48F3-BA4D-6F46FBE74F27}" srcOrd="1" destOrd="0" presId="urn:microsoft.com/office/officeart/2005/8/layout/vList4"/>
    <dgm:cxn modelId="{35DD08F1-8E13-42A6-9610-846270825155}" type="presParOf" srcId="{51224FA5-0BCA-49BD-81BC-6B0151F91796}" destId="{D155AB60-DC93-4B4F-8746-D7873F391384}" srcOrd="2" destOrd="0" presId="urn:microsoft.com/office/officeart/2005/8/layout/vList4"/>
    <dgm:cxn modelId="{3DBFD6C3-3C67-4511-A8A1-A0EA43581EC8}" type="presParOf" srcId="{1EC764DE-699D-41FF-BEAD-4DB0C25EEB31}" destId="{C814FDD0-8933-4369-AD78-CB006FC610C6}" srcOrd="3" destOrd="0" presId="urn:microsoft.com/office/officeart/2005/8/layout/vList4"/>
    <dgm:cxn modelId="{05274CB5-023D-4BD0-B0D5-D0792E555161}" type="presParOf" srcId="{1EC764DE-699D-41FF-BEAD-4DB0C25EEB31}" destId="{CCC013D5-4494-477C-9F63-84FCE8139FE1}" srcOrd="4" destOrd="0" presId="urn:microsoft.com/office/officeart/2005/8/layout/vList4"/>
    <dgm:cxn modelId="{B6A93254-5629-4069-9095-4C10E9C65C93}" type="presParOf" srcId="{CCC013D5-4494-477C-9F63-84FCE8139FE1}" destId="{6D9301B5-F458-4F8D-8C11-27D8B5939E8B}" srcOrd="0" destOrd="0" presId="urn:microsoft.com/office/officeart/2005/8/layout/vList4"/>
    <dgm:cxn modelId="{2FB7FFE8-F373-4499-BB0A-898DE416A8D7}" type="presParOf" srcId="{CCC013D5-4494-477C-9F63-84FCE8139FE1}" destId="{9198E972-1246-4387-B36F-3ECC99F06C18}" srcOrd="1" destOrd="0" presId="urn:microsoft.com/office/officeart/2005/8/layout/vList4"/>
    <dgm:cxn modelId="{80F64552-B611-4BC4-B87D-CF9CBF7067FF}" type="presParOf" srcId="{CCC013D5-4494-477C-9F63-84FCE8139FE1}" destId="{0D871E21-16CB-48D0-851E-905E16D94C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2C67E-6F7A-44F4-9D7C-64D7843A99B0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6A110E-D691-40D5-BEAE-0A179A654787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Teks</a:t>
          </a:r>
          <a:r>
            <a:rPr lang="en-US" sz="1400" b="1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Naratif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55DE0003-DEED-41DB-BE7A-6B00F26DD180}" type="parTrans" cxnId="{27627E28-7678-4793-8E8B-BA5F82CCBC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7C47D7FE-29F7-4C38-9CDF-3FC3F2DCA821}" type="sibTrans" cxnId="{27627E28-7678-4793-8E8B-BA5F82CCBCF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0D03D152-5C6E-436D-91DE-C9DEA7978F39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Catatan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lapangan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dalam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tulisan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biasanya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merupakan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hasil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observasi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transkrip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wawancara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A3E5E4AB-8E61-4D26-A34C-FF6C8393A435}" type="parTrans" cxnId="{B8203FAD-7719-47EE-9515-B417DC24D10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CB54118A-C003-405A-BEE1-D59DB3B9AE91}" type="sibTrans" cxnId="{B8203FAD-7719-47EE-9515-B417DC24D10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68EB27AB-BCA2-4402-A2EC-158F38445FF6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Matriks</a:t>
          </a:r>
          <a:r>
            <a:rPr lang="en-US" sz="1400" b="1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dirty="0" err="1">
              <a:solidFill>
                <a:schemeClr val="tx1"/>
              </a:solidFill>
              <a:latin typeface="+mj-lt"/>
            </a:rPr>
            <a:t>Tabel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23C1AA78-425D-4FE6-935B-6971B2147FDF}" type="parTrans" cxnId="{95C6FB52-B488-4901-9E15-96B0314D9EF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475DF036-41EA-43DF-9812-69B234DBC5EB}" type="sibTrans" cxnId="{95C6FB52-B488-4901-9E15-96B0314D9EF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B4B0DD4-718C-48EC-85BB-B484B02000F8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Penggabungan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tabel</a:t>
          </a:r>
          <a:r>
            <a:rPr lang="en-US" sz="1400" dirty="0">
              <a:solidFill>
                <a:schemeClr val="tx1"/>
              </a:solidFill>
              <a:latin typeface="+mj-lt"/>
            </a:rPr>
            <a:t>,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matriks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5B995633-2C23-4818-BA06-D196A1E53D77}" type="parTrans" cxnId="{3C50A1A0-390B-418B-898A-7CAAD07B5ED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FD0C7CC9-8345-49EA-946F-EF800A50057D}" type="sibTrans" cxnId="{3C50A1A0-390B-418B-898A-7CAAD07B5ED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A822323-1D56-4B69-9688-6731EC54AFE0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  <a:latin typeface="+mj-lt"/>
            </a:rPr>
            <a:t>Gambar</a:t>
          </a:r>
          <a:endParaRPr lang="en-US" sz="1400" b="1" dirty="0">
            <a:solidFill>
              <a:schemeClr val="tx1"/>
            </a:solidFill>
            <a:latin typeface="+mj-lt"/>
          </a:endParaRPr>
        </a:p>
      </dgm:t>
    </dgm:pt>
    <dgm:pt modelId="{033D0C70-BD5D-47F2-AF53-CB4193F6725D}" type="parTrans" cxnId="{8AB0C2C1-656E-4A7E-A1AE-6344A6FBF67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BB646DA9-783D-4D26-B778-B39819B4DF6A}" type="sibTrans" cxnId="{8AB0C2C1-656E-4A7E-A1AE-6344A6FBF67F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51B536F6-91C5-41D4-B7F0-542689C0BD2B}">
      <dgm:prSet phldrT="[Text]" custT="1"/>
      <dgm:spPr/>
      <dgm:t>
        <a:bodyPr/>
        <a:lstStyle/>
        <a:p>
          <a:r>
            <a:rPr lang="en-US" sz="14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dirty="0">
              <a:solidFill>
                <a:schemeClr val="tx1"/>
              </a:solidFill>
              <a:latin typeface="+mj-lt"/>
            </a:rPr>
            <a:t> visual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memuat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makna</a:t>
          </a:r>
          <a:r>
            <a:rPr lang="en-US" sz="1400" dirty="0">
              <a:solidFill>
                <a:schemeClr val="tx1"/>
              </a:solidFill>
              <a:latin typeface="+mj-lt"/>
            </a:rPr>
            <a:t>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tertentu</a:t>
          </a:r>
          <a:r>
            <a:rPr lang="en-US" sz="14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mendukung</a:t>
          </a:r>
          <a:r>
            <a:rPr lang="en-US" sz="14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dirty="0" err="1">
              <a:solidFill>
                <a:schemeClr val="tx1"/>
              </a:solidFill>
              <a:latin typeface="+mj-lt"/>
            </a:rPr>
            <a:t>penelitian</a:t>
          </a:r>
          <a:endParaRPr lang="en-US" sz="1400" dirty="0">
            <a:solidFill>
              <a:schemeClr val="tx1"/>
            </a:solidFill>
            <a:latin typeface="+mj-lt"/>
          </a:endParaRPr>
        </a:p>
      </dgm:t>
    </dgm:pt>
    <dgm:pt modelId="{91AFC742-B1CA-4150-8E80-7A5174CDF137}" type="parTrans" cxnId="{1E5CEEC4-9B5C-4697-8637-E5D03F6A117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8AD43F08-2C9F-4C21-93BC-6EC28600990B}" type="sibTrans" cxnId="{1E5CEEC4-9B5C-4697-8637-E5D03F6A117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+mj-lt"/>
          </a:endParaRPr>
        </a:p>
      </dgm:t>
    </dgm:pt>
    <dgm:pt modelId="{33CA25C9-68EF-4BDA-80C2-E42B6569EDE9}" type="pres">
      <dgm:prSet presAssocID="{CF02C67E-6F7A-44F4-9D7C-64D7843A99B0}" presName="Name0" presStyleCnt="0">
        <dgm:presLayoutVars>
          <dgm:dir/>
          <dgm:animLvl val="lvl"/>
          <dgm:resizeHandles val="exact"/>
        </dgm:presLayoutVars>
      </dgm:prSet>
      <dgm:spPr/>
    </dgm:pt>
    <dgm:pt modelId="{FA638F77-6CE5-4025-AF34-C108BC5BBE6A}" type="pres">
      <dgm:prSet presAssocID="{D86A110E-D691-40D5-BEAE-0A179A654787}" presName="linNode" presStyleCnt="0"/>
      <dgm:spPr/>
    </dgm:pt>
    <dgm:pt modelId="{58D7DE96-47E8-42E7-A27F-928B125F9327}" type="pres">
      <dgm:prSet presAssocID="{D86A110E-D691-40D5-BEAE-0A179A65478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A8D346D-5258-4FEC-A79A-08F217E352B4}" type="pres">
      <dgm:prSet presAssocID="{D86A110E-D691-40D5-BEAE-0A179A654787}" presName="descendantText" presStyleLbl="alignAccFollowNode1" presStyleIdx="0" presStyleCnt="3">
        <dgm:presLayoutVars>
          <dgm:bulletEnabled val="1"/>
        </dgm:presLayoutVars>
      </dgm:prSet>
      <dgm:spPr/>
    </dgm:pt>
    <dgm:pt modelId="{304545C5-E1DC-4FB2-ABC8-D8D6DED9548D}" type="pres">
      <dgm:prSet presAssocID="{7C47D7FE-29F7-4C38-9CDF-3FC3F2DCA821}" presName="sp" presStyleCnt="0"/>
      <dgm:spPr/>
    </dgm:pt>
    <dgm:pt modelId="{F7D81F79-8693-4227-9D4D-D9DC154BD96E}" type="pres">
      <dgm:prSet presAssocID="{68EB27AB-BCA2-4402-A2EC-158F38445FF6}" presName="linNode" presStyleCnt="0"/>
      <dgm:spPr/>
    </dgm:pt>
    <dgm:pt modelId="{E536D811-C379-4B53-89A3-C301ABD20956}" type="pres">
      <dgm:prSet presAssocID="{68EB27AB-BCA2-4402-A2EC-158F38445FF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FFC5CDA-E678-4781-8BD6-6B8EE79FE4CD}" type="pres">
      <dgm:prSet presAssocID="{68EB27AB-BCA2-4402-A2EC-158F38445FF6}" presName="descendantText" presStyleLbl="alignAccFollowNode1" presStyleIdx="1" presStyleCnt="3">
        <dgm:presLayoutVars>
          <dgm:bulletEnabled val="1"/>
        </dgm:presLayoutVars>
      </dgm:prSet>
      <dgm:spPr/>
    </dgm:pt>
    <dgm:pt modelId="{509F7BF8-B618-4D3C-B780-4A3DCFF1877F}" type="pres">
      <dgm:prSet presAssocID="{475DF036-41EA-43DF-9812-69B234DBC5EB}" presName="sp" presStyleCnt="0"/>
      <dgm:spPr/>
    </dgm:pt>
    <dgm:pt modelId="{FE20D1BE-3B35-4909-8B6B-32968C1F4029}" type="pres">
      <dgm:prSet presAssocID="{BA822323-1D56-4B69-9688-6731EC54AFE0}" presName="linNode" presStyleCnt="0"/>
      <dgm:spPr/>
    </dgm:pt>
    <dgm:pt modelId="{D5A23BE8-DB4C-4732-98C5-5D60E7263586}" type="pres">
      <dgm:prSet presAssocID="{BA822323-1D56-4B69-9688-6731EC54AFE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2272FA8-62E5-4505-BE8B-65B0DE2AB25D}" type="pres">
      <dgm:prSet presAssocID="{BA822323-1D56-4B69-9688-6731EC54AFE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B196404-C0A6-4DE3-8324-AA981953F355}" type="presOf" srcId="{51B536F6-91C5-41D4-B7F0-542689C0BD2B}" destId="{D2272FA8-62E5-4505-BE8B-65B0DE2AB25D}" srcOrd="0" destOrd="0" presId="urn:microsoft.com/office/officeart/2005/8/layout/vList5"/>
    <dgm:cxn modelId="{8122D222-132A-4BAB-9028-4BDC8F983E04}" type="presOf" srcId="{CF02C67E-6F7A-44F4-9D7C-64D7843A99B0}" destId="{33CA25C9-68EF-4BDA-80C2-E42B6569EDE9}" srcOrd="0" destOrd="0" presId="urn:microsoft.com/office/officeart/2005/8/layout/vList5"/>
    <dgm:cxn modelId="{27627E28-7678-4793-8E8B-BA5F82CCBCFD}" srcId="{CF02C67E-6F7A-44F4-9D7C-64D7843A99B0}" destId="{D86A110E-D691-40D5-BEAE-0A179A654787}" srcOrd="0" destOrd="0" parTransId="{55DE0003-DEED-41DB-BE7A-6B00F26DD180}" sibTransId="{7C47D7FE-29F7-4C38-9CDF-3FC3F2DCA821}"/>
    <dgm:cxn modelId="{53595A6D-710D-4208-BB49-F757A85DD38A}" type="presOf" srcId="{BA822323-1D56-4B69-9688-6731EC54AFE0}" destId="{D5A23BE8-DB4C-4732-98C5-5D60E7263586}" srcOrd="0" destOrd="0" presId="urn:microsoft.com/office/officeart/2005/8/layout/vList5"/>
    <dgm:cxn modelId="{95C6FB52-B488-4901-9E15-96B0314D9EFE}" srcId="{CF02C67E-6F7A-44F4-9D7C-64D7843A99B0}" destId="{68EB27AB-BCA2-4402-A2EC-158F38445FF6}" srcOrd="1" destOrd="0" parTransId="{23C1AA78-425D-4FE6-935B-6971B2147FDF}" sibTransId="{475DF036-41EA-43DF-9812-69B234DBC5EB}"/>
    <dgm:cxn modelId="{13023775-CCEC-4BC1-965C-CF1C51754CCD}" type="presOf" srcId="{D86A110E-D691-40D5-BEAE-0A179A654787}" destId="{58D7DE96-47E8-42E7-A27F-928B125F9327}" srcOrd="0" destOrd="0" presId="urn:microsoft.com/office/officeart/2005/8/layout/vList5"/>
    <dgm:cxn modelId="{53324081-C520-44BF-A90D-E9420E349835}" type="presOf" srcId="{5B4B0DD4-718C-48EC-85BB-B484B02000F8}" destId="{5FFC5CDA-E678-4781-8BD6-6B8EE79FE4CD}" srcOrd="0" destOrd="0" presId="urn:microsoft.com/office/officeart/2005/8/layout/vList5"/>
    <dgm:cxn modelId="{3C50A1A0-390B-418B-898A-7CAAD07B5EDE}" srcId="{68EB27AB-BCA2-4402-A2EC-158F38445FF6}" destId="{5B4B0DD4-718C-48EC-85BB-B484B02000F8}" srcOrd="0" destOrd="0" parTransId="{5B995633-2C23-4818-BA06-D196A1E53D77}" sibTransId="{FD0C7CC9-8345-49EA-946F-EF800A50057D}"/>
    <dgm:cxn modelId="{B8203FAD-7719-47EE-9515-B417DC24D10D}" srcId="{D86A110E-D691-40D5-BEAE-0A179A654787}" destId="{0D03D152-5C6E-436D-91DE-C9DEA7978F39}" srcOrd="0" destOrd="0" parTransId="{A3E5E4AB-8E61-4D26-A34C-FF6C8393A435}" sibTransId="{CB54118A-C003-405A-BEE1-D59DB3B9AE91}"/>
    <dgm:cxn modelId="{8AB0C2C1-656E-4A7E-A1AE-6344A6FBF67F}" srcId="{CF02C67E-6F7A-44F4-9D7C-64D7843A99B0}" destId="{BA822323-1D56-4B69-9688-6731EC54AFE0}" srcOrd="2" destOrd="0" parTransId="{033D0C70-BD5D-47F2-AF53-CB4193F6725D}" sibTransId="{BB646DA9-783D-4D26-B778-B39819B4DF6A}"/>
    <dgm:cxn modelId="{1E5CEEC4-9B5C-4697-8637-E5D03F6A1170}" srcId="{BA822323-1D56-4B69-9688-6731EC54AFE0}" destId="{51B536F6-91C5-41D4-B7F0-542689C0BD2B}" srcOrd="0" destOrd="0" parTransId="{91AFC742-B1CA-4150-8E80-7A5174CDF137}" sibTransId="{8AD43F08-2C9F-4C21-93BC-6EC28600990B}"/>
    <dgm:cxn modelId="{488887E0-9E43-4213-9D41-BDF95680CA71}" type="presOf" srcId="{68EB27AB-BCA2-4402-A2EC-158F38445FF6}" destId="{E536D811-C379-4B53-89A3-C301ABD20956}" srcOrd="0" destOrd="0" presId="urn:microsoft.com/office/officeart/2005/8/layout/vList5"/>
    <dgm:cxn modelId="{FEBEDCF9-8579-4E59-BAD4-07DCB2F42851}" type="presOf" srcId="{0D03D152-5C6E-436D-91DE-C9DEA7978F39}" destId="{EA8D346D-5258-4FEC-A79A-08F217E352B4}" srcOrd="0" destOrd="0" presId="urn:microsoft.com/office/officeart/2005/8/layout/vList5"/>
    <dgm:cxn modelId="{59750381-E851-4E27-AF23-99B62DA28C0D}" type="presParOf" srcId="{33CA25C9-68EF-4BDA-80C2-E42B6569EDE9}" destId="{FA638F77-6CE5-4025-AF34-C108BC5BBE6A}" srcOrd="0" destOrd="0" presId="urn:microsoft.com/office/officeart/2005/8/layout/vList5"/>
    <dgm:cxn modelId="{4F0422EE-B40A-4FCF-AB06-AA2433D41016}" type="presParOf" srcId="{FA638F77-6CE5-4025-AF34-C108BC5BBE6A}" destId="{58D7DE96-47E8-42E7-A27F-928B125F9327}" srcOrd="0" destOrd="0" presId="urn:microsoft.com/office/officeart/2005/8/layout/vList5"/>
    <dgm:cxn modelId="{42F6B6CB-A961-4108-B6FF-73035D586609}" type="presParOf" srcId="{FA638F77-6CE5-4025-AF34-C108BC5BBE6A}" destId="{EA8D346D-5258-4FEC-A79A-08F217E352B4}" srcOrd="1" destOrd="0" presId="urn:microsoft.com/office/officeart/2005/8/layout/vList5"/>
    <dgm:cxn modelId="{BF2BAF23-D4B2-4E5E-8DD7-A0BA6171BEAA}" type="presParOf" srcId="{33CA25C9-68EF-4BDA-80C2-E42B6569EDE9}" destId="{304545C5-E1DC-4FB2-ABC8-D8D6DED9548D}" srcOrd="1" destOrd="0" presId="urn:microsoft.com/office/officeart/2005/8/layout/vList5"/>
    <dgm:cxn modelId="{BBD07E85-3109-4349-BF2B-4D5028729B79}" type="presParOf" srcId="{33CA25C9-68EF-4BDA-80C2-E42B6569EDE9}" destId="{F7D81F79-8693-4227-9D4D-D9DC154BD96E}" srcOrd="2" destOrd="0" presId="urn:microsoft.com/office/officeart/2005/8/layout/vList5"/>
    <dgm:cxn modelId="{3FE1EEE9-E52E-4FED-9CE8-0195F90AA095}" type="presParOf" srcId="{F7D81F79-8693-4227-9D4D-D9DC154BD96E}" destId="{E536D811-C379-4B53-89A3-C301ABD20956}" srcOrd="0" destOrd="0" presId="urn:microsoft.com/office/officeart/2005/8/layout/vList5"/>
    <dgm:cxn modelId="{BFE18251-06EB-4BF6-9C0F-51388A6015DB}" type="presParOf" srcId="{F7D81F79-8693-4227-9D4D-D9DC154BD96E}" destId="{5FFC5CDA-E678-4781-8BD6-6B8EE79FE4CD}" srcOrd="1" destOrd="0" presId="urn:microsoft.com/office/officeart/2005/8/layout/vList5"/>
    <dgm:cxn modelId="{DC48BC3A-97BA-4AA5-B62E-3B13FFE0779C}" type="presParOf" srcId="{33CA25C9-68EF-4BDA-80C2-E42B6569EDE9}" destId="{509F7BF8-B618-4D3C-B780-4A3DCFF1877F}" srcOrd="3" destOrd="0" presId="urn:microsoft.com/office/officeart/2005/8/layout/vList5"/>
    <dgm:cxn modelId="{EE20414F-25D9-4826-AC9E-3FFAD7120A9D}" type="presParOf" srcId="{33CA25C9-68EF-4BDA-80C2-E42B6569EDE9}" destId="{FE20D1BE-3B35-4909-8B6B-32968C1F4029}" srcOrd="4" destOrd="0" presId="urn:microsoft.com/office/officeart/2005/8/layout/vList5"/>
    <dgm:cxn modelId="{86560051-9175-48B7-9465-2AA64D22A163}" type="presParOf" srcId="{FE20D1BE-3B35-4909-8B6B-32968C1F4029}" destId="{D5A23BE8-DB4C-4732-98C5-5D60E7263586}" srcOrd="0" destOrd="0" presId="urn:microsoft.com/office/officeart/2005/8/layout/vList5"/>
    <dgm:cxn modelId="{C70793A8-2878-48DA-9D5D-A21688CE74E0}" type="presParOf" srcId="{FE20D1BE-3B35-4909-8B6B-32968C1F4029}" destId="{D2272FA8-62E5-4505-BE8B-65B0DE2AB2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188815-BACE-4DB4-AF76-B6D1A5C0DA6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86E63E-738A-421B-AFD0-8D2955E2F956}">
      <dgm:prSet/>
      <dgm:spPr/>
      <dgm:t>
        <a:bodyPr/>
        <a:lstStyle/>
        <a:p>
          <a:pPr rtl="0"/>
          <a:r>
            <a:rPr lang="id-ID" dirty="0"/>
            <a:t>Tahap tahap pengolahan data, meliputi editing,  pra-coding, coding, klasifikasi, membuat tabulasi tunggal, tabulasi silang, </a:t>
          </a:r>
          <a:r>
            <a:rPr lang="en-US" dirty="0" err="1"/>
            <a:t>dan</a:t>
          </a:r>
          <a:r>
            <a:rPr lang="en-US" dirty="0"/>
            <a:t> lain </a:t>
          </a:r>
          <a:r>
            <a:rPr lang="en-US" dirty="0" err="1"/>
            <a:t>sebagainya</a:t>
          </a:r>
          <a:endParaRPr lang="en-US" dirty="0"/>
        </a:p>
      </dgm:t>
    </dgm:pt>
    <dgm:pt modelId="{5CF63B4D-7CCA-40BA-8751-E112DA052ED0}" type="parTrans" cxnId="{AD594B52-50EB-4A24-942A-13D5F0EB9938}">
      <dgm:prSet/>
      <dgm:spPr/>
      <dgm:t>
        <a:bodyPr/>
        <a:lstStyle/>
        <a:p>
          <a:endParaRPr lang="en-US"/>
        </a:p>
      </dgm:t>
    </dgm:pt>
    <dgm:pt modelId="{48673E81-294D-4C4E-861E-CDD187E14208}" type="sibTrans" cxnId="{AD594B52-50EB-4A24-942A-13D5F0EB9938}">
      <dgm:prSet/>
      <dgm:spPr/>
      <dgm:t>
        <a:bodyPr/>
        <a:lstStyle/>
        <a:p>
          <a:endParaRPr lang="en-US"/>
        </a:p>
      </dgm:t>
    </dgm:pt>
    <dgm:pt modelId="{106D7992-B93B-4A3D-8395-ECDA198A1423}">
      <dgm:prSet/>
      <dgm:spPr/>
      <dgm:t>
        <a:bodyPr/>
        <a:lstStyle/>
        <a:p>
          <a:pPr rtl="0"/>
          <a:r>
            <a:rPr lang="id-ID" dirty="0"/>
            <a:t>Tahap pengorganisasian data</a:t>
          </a:r>
          <a:r>
            <a:rPr lang="en-US" dirty="0"/>
            <a:t>,</a:t>
          </a:r>
          <a:r>
            <a:rPr lang="id-ID" dirty="0"/>
            <a:t> pengukuran yang cermat menurut kaidah ilmu </a:t>
          </a:r>
          <a:r>
            <a:rPr lang="en-US" dirty="0" err="1"/>
            <a:t>pengetahuan</a:t>
          </a:r>
          <a:r>
            <a:rPr lang="id-ID" dirty="0"/>
            <a:t>  memberi jaminan dalam derajat kebenarannya. </a:t>
          </a:r>
          <a:endParaRPr lang="en-US" dirty="0"/>
        </a:p>
      </dgm:t>
    </dgm:pt>
    <dgm:pt modelId="{3B0BDBF6-7673-451D-80F9-255D82C2565D}" type="parTrans" cxnId="{2415F803-40B7-4D8A-8604-491469D78DBE}">
      <dgm:prSet/>
      <dgm:spPr/>
      <dgm:t>
        <a:bodyPr/>
        <a:lstStyle/>
        <a:p>
          <a:endParaRPr lang="en-US"/>
        </a:p>
      </dgm:t>
    </dgm:pt>
    <dgm:pt modelId="{B119315A-7495-47CB-8864-0A075532FEA4}" type="sibTrans" cxnId="{2415F803-40B7-4D8A-8604-491469D78DBE}">
      <dgm:prSet/>
      <dgm:spPr/>
      <dgm:t>
        <a:bodyPr/>
        <a:lstStyle/>
        <a:p>
          <a:endParaRPr lang="en-US"/>
        </a:p>
      </dgm:t>
    </dgm:pt>
    <dgm:pt modelId="{4B61C0F8-6D83-40E1-989B-31AF4D8F9139}">
      <dgm:prSet/>
      <dgm:spPr/>
      <dgm:t>
        <a:bodyPr/>
        <a:lstStyle/>
        <a:p>
          <a:pPr rtl="0"/>
          <a:r>
            <a:rPr lang="id-ID" dirty="0"/>
            <a:t>Taha</a:t>
          </a:r>
          <a:r>
            <a:rPr lang="en-US" dirty="0"/>
            <a:t>p</a:t>
          </a:r>
          <a:r>
            <a:rPr lang="id-ID" dirty="0"/>
            <a:t> penemuan hasil. Tabel merupakan kerangka analisa data dan pengambilan kesimpulan sehingga tabel harus dibuat </a:t>
          </a:r>
          <a:r>
            <a:rPr lang="en-US" dirty="0" err="1"/>
            <a:t>dengan</a:t>
          </a:r>
          <a:r>
            <a:rPr lang="id-ID" dirty="0"/>
            <a:t>  benar </a:t>
          </a:r>
          <a:r>
            <a:rPr lang="en-US" dirty="0" err="1"/>
            <a:t>dan</a:t>
          </a:r>
          <a:r>
            <a:rPr lang="id-ID" dirty="0"/>
            <a:t> dibaca dengan benar.</a:t>
          </a:r>
          <a:endParaRPr lang="en-US" dirty="0"/>
        </a:p>
      </dgm:t>
    </dgm:pt>
    <dgm:pt modelId="{7D14BEEB-E3E5-4103-AE26-C3523FCFE409}" type="parTrans" cxnId="{C4066DF3-8194-4D65-8EA6-61691E56C773}">
      <dgm:prSet/>
      <dgm:spPr/>
      <dgm:t>
        <a:bodyPr/>
        <a:lstStyle/>
        <a:p>
          <a:endParaRPr lang="en-US"/>
        </a:p>
      </dgm:t>
    </dgm:pt>
    <dgm:pt modelId="{10DE7D18-B707-41F7-91ED-CA5785E8C917}" type="sibTrans" cxnId="{C4066DF3-8194-4D65-8EA6-61691E56C773}">
      <dgm:prSet/>
      <dgm:spPr/>
      <dgm:t>
        <a:bodyPr/>
        <a:lstStyle/>
        <a:p>
          <a:endParaRPr lang="en-US"/>
        </a:p>
      </dgm:t>
    </dgm:pt>
    <dgm:pt modelId="{5AFFAF0B-B01D-495E-9EC3-FB79F9BE7127}" type="pres">
      <dgm:prSet presAssocID="{92188815-BACE-4DB4-AF76-B6D1A5C0DA6B}" presName="Name0" presStyleCnt="0">
        <dgm:presLayoutVars>
          <dgm:dir/>
          <dgm:resizeHandles val="exact"/>
        </dgm:presLayoutVars>
      </dgm:prSet>
      <dgm:spPr/>
    </dgm:pt>
    <dgm:pt modelId="{5F06804B-FB3D-431C-9395-E723262BC6BF}" type="pres">
      <dgm:prSet presAssocID="{4586E63E-738A-421B-AFD0-8D2955E2F956}" presName="node" presStyleLbl="node1" presStyleIdx="0" presStyleCnt="3">
        <dgm:presLayoutVars>
          <dgm:bulletEnabled val="1"/>
        </dgm:presLayoutVars>
      </dgm:prSet>
      <dgm:spPr/>
    </dgm:pt>
    <dgm:pt modelId="{8BA4120B-A36D-4553-8634-C2C754009670}" type="pres">
      <dgm:prSet presAssocID="{48673E81-294D-4C4E-861E-CDD187E14208}" presName="sibTrans" presStyleLbl="sibTrans2D1" presStyleIdx="0" presStyleCnt="2"/>
      <dgm:spPr/>
    </dgm:pt>
    <dgm:pt modelId="{531B3B2D-2E1E-4123-A8DE-79C476717D5B}" type="pres">
      <dgm:prSet presAssocID="{48673E81-294D-4C4E-861E-CDD187E14208}" presName="connectorText" presStyleLbl="sibTrans2D1" presStyleIdx="0" presStyleCnt="2"/>
      <dgm:spPr/>
    </dgm:pt>
    <dgm:pt modelId="{5B981296-9265-4492-B10A-A7B86DD7D4BE}" type="pres">
      <dgm:prSet presAssocID="{106D7992-B93B-4A3D-8395-ECDA198A1423}" presName="node" presStyleLbl="node1" presStyleIdx="1" presStyleCnt="3">
        <dgm:presLayoutVars>
          <dgm:bulletEnabled val="1"/>
        </dgm:presLayoutVars>
      </dgm:prSet>
      <dgm:spPr/>
    </dgm:pt>
    <dgm:pt modelId="{A06A97D0-8E13-43C6-8EF7-79A1977F22FC}" type="pres">
      <dgm:prSet presAssocID="{B119315A-7495-47CB-8864-0A075532FEA4}" presName="sibTrans" presStyleLbl="sibTrans2D1" presStyleIdx="1" presStyleCnt="2"/>
      <dgm:spPr/>
    </dgm:pt>
    <dgm:pt modelId="{5A8AE9C5-4916-4260-AB58-65591FB089C4}" type="pres">
      <dgm:prSet presAssocID="{B119315A-7495-47CB-8864-0A075532FEA4}" presName="connectorText" presStyleLbl="sibTrans2D1" presStyleIdx="1" presStyleCnt="2"/>
      <dgm:spPr/>
    </dgm:pt>
    <dgm:pt modelId="{E0BE1204-6651-4D65-9C44-E271E0A230DB}" type="pres">
      <dgm:prSet presAssocID="{4B61C0F8-6D83-40E1-989B-31AF4D8F9139}" presName="node" presStyleLbl="node1" presStyleIdx="2" presStyleCnt="3">
        <dgm:presLayoutVars>
          <dgm:bulletEnabled val="1"/>
        </dgm:presLayoutVars>
      </dgm:prSet>
      <dgm:spPr/>
    </dgm:pt>
  </dgm:ptLst>
  <dgm:cxnLst>
    <dgm:cxn modelId="{2415F803-40B7-4D8A-8604-491469D78DBE}" srcId="{92188815-BACE-4DB4-AF76-B6D1A5C0DA6B}" destId="{106D7992-B93B-4A3D-8395-ECDA198A1423}" srcOrd="1" destOrd="0" parTransId="{3B0BDBF6-7673-451D-80F9-255D82C2565D}" sibTransId="{B119315A-7495-47CB-8864-0A075532FEA4}"/>
    <dgm:cxn modelId="{0DCB5317-FA27-4126-8E12-DAC2DB795EBA}" type="presOf" srcId="{4586E63E-738A-421B-AFD0-8D2955E2F956}" destId="{5F06804B-FB3D-431C-9395-E723262BC6BF}" srcOrd="0" destOrd="0" presId="urn:microsoft.com/office/officeart/2005/8/layout/process1"/>
    <dgm:cxn modelId="{BDC5921C-F869-48CC-86BF-4275538D7E06}" type="presOf" srcId="{4B61C0F8-6D83-40E1-989B-31AF4D8F9139}" destId="{E0BE1204-6651-4D65-9C44-E271E0A230DB}" srcOrd="0" destOrd="0" presId="urn:microsoft.com/office/officeart/2005/8/layout/process1"/>
    <dgm:cxn modelId="{56CF3645-5FE0-42AD-A8AE-3A38C0550015}" type="presOf" srcId="{48673E81-294D-4C4E-861E-CDD187E14208}" destId="{8BA4120B-A36D-4553-8634-C2C754009670}" srcOrd="0" destOrd="0" presId="urn:microsoft.com/office/officeart/2005/8/layout/process1"/>
    <dgm:cxn modelId="{AD594B52-50EB-4A24-942A-13D5F0EB9938}" srcId="{92188815-BACE-4DB4-AF76-B6D1A5C0DA6B}" destId="{4586E63E-738A-421B-AFD0-8D2955E2F956}" srcOrd="0" destOrd="0" parTransId="{5CF63B4D-7CCA-40BA-8751-E112DA052ED0}" sibTransId="{48673E81-294D-4C4E-861E-CDD187E14208}"/>
    <dgm:cxn modelId="{3BEE9158-27C4-4BFA-B778-347183618D46}" type="presOf" srcId="{48673E81-294D-4C4E-861E-CDD187E14208}" destId="{531B3B2D-2E1E-4123-A8DE-79C476717D5B}" srcOrd="1" destOrd="0" presId="urn:microsoft.com/office/officeart/2005/8/layout/process1"/>
    <dgm:cxn modelId="{FCE52C81-3095-4CFF-A899-6FA3DD08A57E}" type="presOf" srcId="{B119315A-7495-47CB-8864-0A075532FEA4}" destId="{5A8AE9C5-4916-4260-AB58-65591FB089C4}" srcOrd="1" destOrd="0" presId="urn:microsoft.com/office/officeart/2005/8/layout/process1"/>
    <dgm:cxn modelId="{C15600B2-6B9A-4830-ACF4-0A47D1FBA1BF}" type="presOf" srcId="{92188815-BACE-4DB4-AF76-B6D1A5C0DA6B}" destId="{5AFFAF0B-B01D-495E-9EC3-FB79F9BE7127}" srcOrd="0" destOrd="0" presId="urn:microsoft.com/office/officeart/2005/8/layout/process1"/>
    <dgm:cxn modelId="{996F07CA-46F3-4505-99BF-257FFE7F1B68}" type="presOf" srcId="{B119315A-7495-47CB-8864-0A075532FEA4}" destId="{A06A97D0-8E13-43C6-8EF7-79A1977F22FC}" srcOrd="0" destOrd="0" presId="urn:microsoft.com/office/officeart/2005/8/layout/process1"/>
    <dgm:cxn modelId="{6A02B9D8-7EED-4581-B0D9-564AD64542E1}" type="presOf" srcId="{106D7992-B93B-4A3D-8395-ECDA198A1423}" destId="{5B981296-9265-4492-B10A-A7B86DD7D4BE}" srcOrd="0" destOrd="0" presId="urn:microsoft.com/office/officeart/2005/8/layout/process1"/>
    <dgm:cxn modelId="{C4066DF3-8194-4D65-8EA6-61691E56C773}" srcId="{92188815-BACE-4DB4-AF76-B6D1A5C0DA6B}" destId="{4B61C0F8-6D83-40E1-989B-31AF4D8F9139}" srcOrd="2" destOrd="0" parTransId="{7D14BEEB-E3E5-4103-AE26-C3523FCFE409}" sibTransId="{10DE7D18-B707-41F7-91ED-CA5785E8C917}"/>
    <dgm:cxn modelId="{B6199F36-7682-4DBA-8453-604DA2496575}" type="presParOf" srcId="{5AFFAF0B-B01D-495E-9EC3-FB79F9BE7127}" destId="{5F06804B-FB3D-431C-9395-E723262BC6BF}" srcOrd="0" destOrd="0" presId="urn:microsoft.com/office/officeart/2005/8/layout/process1"/>
    <dgm:cxn modelId="{C893BDF8-89E3-490E-B3DE-985D2674D0B0}" type="presParOf" srcId="{5AFFAF0B-B01D-495E-9EC3-FB79F9BE7127}" destId="{8BA4120B-A36D-4553-8634-C2C754009670}" srcOrd="1" destOrd="0" presId="urn:microsoft.com/office/officeart/2005/8/layout/process1"/>
    <dgm:cxn modelId="{E679858C-07B4-4D53-A04A-83DD6ECA7587}" type="presParOf" srcId="{8BA4120B-A36D-4553-8634-C2C754009670}" destId="{531B3B2D-2E1E-4123-A8DE-79C476717D5B}" srcOrd="0" destOrd="0" presId="urn:microsoft.com/office/officeart/2005/8/layout/process1"/>
    <dgm:cxn modelId="{114646BE-956C-463B-B05E-DA2177F98167}" type="presParOf" srcId="{5AFFAF0B-B01D-495E-9EC3-FB79F9BE7127}" destId="{5B981296-9265-4492-B10A-A7B86DD7D4BE}" srcOrd="2" destOrd="0" presId="urn:microsoft.com/office/officeart/2005/8/layout/process1"/>
    <dgm:cxn modelId="{B3062127-AFE9-4B6B-A5B3-49DAA644B4AF}" type="presParOf" srcId="{5AFFAF0B-B01D-495E-9EC3-FB79F9BE7127}" destId="{A06A97D0-8E13-43C6-8EF7-79A1977F22FC}" srcOrd="3" destOrd="0" presId="urn:microsoft.com/office/officeart/2005/8/layout/process1"/>
    <dgm:cxn modelId="{FBA15FB3-57DE-4A6A-A40B-576780F79A9B}" type="presParOf" srcId="{A06A97D0-8E13-43C6-8EF7-79A1977F22FC}" destId="{5A8AE9C5-4916-4260-AB58-65591FB089C4}" srcOrd="0" destOrd="0" presId="urn:microsoft.com/office/officeart/2005/8/layout/process1"/>
    <dgm:cxn modelId="{36B069B2-8080-439C-9106-5AD810D27C7C}" type="presParOf" srcId="{5AFFAF0B-B01D-495E-9EC3-FB79F9BE7127}" destId="{E0BE1204-6651-4D65-9C44-E271E0A230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F4728-F348-4D2E-9D57-A5ACB111C7CA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A796FC-B8AE-490A-9D8F-AB2FD2AE8B36}">
      <dgm:prSet custT="1"/>
      <dgm:spPr/>
      <dgm:t>
        <a:bodyPr/>
        <a:lstStyle/>
        <a:p>
          <a:pPr rtl="0"/>
          <a:r>
            <a:rPr lang="en-US" sz="1200" dirty="0"/>
            <a:t>MIKRO ANALYSIS : </a:t>
          </a:r>
          <a:r>
            <a:rPr lang="en-US" sz="1200" dirty="0" err="1"/>
            <a:t>Interpretasi</a:t>
          </a:r>
          <a:r>
            <a:rPr lang="en-US" sz="1200" dirty="0"/>
            <a:t> </a:t>
          </a:r>
          <a:r>
            <a:rPr lang="en-US" sz="1200" dirty="0" err="1"/>
            <a:t>Terbatas</a:t>
          </a:r>
          <a:r>
            <a:rPr lang="en-US" sz="1200" dirty="0"/>
            <a:t> </a:t>
          </a:r>
          <a:r>
            <a:rPr lang="en-US" sz="1200" dirty="0" err="1"/>
            <a:t>pada</a:t>
          </a:r>
          <a:r>
            <a:rPr lang="en-US" sz="1200" dirty="0"/>
            <a:t> </a:t>
          </a:r>
          <a:r>
            <a:rPr lang="en-US" sz="1200" dirty="0" err="1"/>
            <a:t>hasil</a:t>
          </a:r>
          <a:r>
            <a:rPr lang="en-US" sz="1200" dirty="0"/>
            <a:t> data </a:t>
          </a:r>
          <a:r>
            <a:rPr lang="en-US" sz="1200" dirty="0" err="1"/>
            <a:t>penelitian</a:t>
          </a:r>
          <a:endParaRPr lang="en-US" sz="1200" dirty="0"/>
        </a:p>
      </dgm:t>
    </dgm:pt>
    <dgm:pt modelId="{36D2AC6F-10C4-4676-B6DE-1736E9BA8CCF}" type="parTrans" cxnId="{5868F5A2-0A9B-455A-93B5-B18DC0021AC3}">
      <dgm:prSet/>
      <dgm:spPr/>
      <dgm:t>
        <a:bodyPr/>
        <a:lstStyle/>
        <a:p>
          <a:endParaRPr lang="en-US" sz="1200"/>
        </a:p>
      </dgm:t>
    </dgm:pt>
    <dgm:pt modelId="{8BDD2659-4BDD-4671-AEED-FFC42638D2FF}" type="sibTrans" cxnId="{5868F5A2-0A9B-455A-93B5-B18DC0021AC3}">
      <dgm:prSet custT="1"/>
      <dgm:spPr/>
      <dgm:t>
        <a:bodyPr/>
        <a:lstStyle/>
        <a:p>
          <a:endParaRPr lang="en-US" sz="1200"/>
        </a:p>
      </dgm:t>
    </dgm:pt>
    <dgm:pt modelId="{6F309B5F-6633-45E2-BD9A-38FFF4FFE7E7}">
      <dgm:prSet custT="1"/>
      <dgm:spPr/>
      <dgm:t>
        <a:bodyPr/>
        <a:lstStyle/>
        <a:p>
          <a:pPr rtl="0"/>
          <a:r>
            <a:rPr lang="en-US" sz="1200" dirty="0"/>
            <a:t>2. MAKRO ANALYSIS: </a:t>
          </a:r>
          <a:r>
            <a:rPr lang="en-US" sz="1200" dirty="0" err="1"/>
            <a:t>Interpretasi</a:t>
          </a:r>
          <a:r>
            <a:rPr lang="en-US" sz="1200" dirty="0"/>
            <a:t> </a:t>
          </a:r>
          <a:r>
            <a:rPr lang="en-US" sz="1200" dirty="0" err="1"/>
            <a:t>dengan</a:t>
          </a:r>
          <a:r>
            <a:rPr lang="en-US" sz="1200" dirty="0"/>
            <a:t> </a:t>
          </a:r>
          <a:r>
            <a:rPr lang="en-US" sz="1200" dirty="0" err="1"/>
            <a:t>teori</a:t>
          </a:r>
          <a:r>
            <a:rPr lang="en-US" sz="1200" dirty="0"/>
            <a:t> yang  </a:t>
          </a:r>
          <a:r>
            <a:rPr lang="en-US" sz="1200" dirty="0" err="1"/>
            <a:t>digunakan</a:t>
          </a:r>
          <a:endParaRPr lang="en-US" sz="1200" dirty="0"/>
        </a:p>
      </dgm:t>
    </dgm:pt>
    <dgm:pt modelId="{27258D34-E2C1-422D-A65E-0D4FA0571D90}" type="parTrans" cxnId="{12412AE3-E406-473B-8554-AC16D3234C56}">
      <dgm:prSet/>
      <dgm:spPr/>
      <dgm:t>
        <a:bodyPr/>
        <a:lstStyle/>
        <a:p>
          <a:endParaRPr lang="en-US" sz="1200"/>
        </a:p>
      </dgm:t>
    </dgm:pt>
    <dgm:pt modelId="{C6E36080-3762-455F-877B-33A40FA4961C}" type="sibTrans" cxnId="{12412AE3-E406-473B-8554-AC16D3234C56}">
      <dgm:prSet custT="1"/>
      <dgm:spPr/>
      <dgm:t>
        <a:bodyPr/>
        <a:lstStyle/>
        <a:p>
          <a:endParaRPr lang="en-US" sz="1200"/>
        </a:p>
      </dgm:t>
    </dgm:pt>
    <dgm:pt modelId="{B8E7E725-DD41-4A6E-A074-7AEC242978DB}" type="pres">
      <dgm:prSet presAssocID="{AABF4728-F348-4D2E-9D57-A5ACB111C7CA}" presName="cycle" presStyleCnt="0">
        <dgm:presLayoutVars>
          <dgm:dir/>
          <dgm:resizeHandles val="exact"/>
        </dgm:presLayoutVars>
      </dgm:prSet>
      <dgm:spPr/>
    </dgm:pt>
    <dgm:pt modelId="{C794F119-3840-4163-9EE1-CDA16243D180}" type="pres">
      <dgm:prSet presAssocID="{2BA796FC-B8AE-490A-9D8F-AB2FD2AE8B36}" presName="node" presStyleLbl="node1" presStyleIdx="0" presStyleCnt="2">
        <dgm:presLayoutVars>
          <dgm:bulletEnabled val="1"/>
        </dgm:presLayoutVars>
      </dgm:prSet>
      <dgm:spPr/>
    </dgm:pt>
    <dgm:pt modelId="{3DEEC3D6-066F-400E-9EC6-FB38C036208B}" type="pres">
      <dgm:prSet presAssocID="{8BDD2659-4BDD-4671-AEED-FFC42638D2FF}" presName="sibTrans" presStyleLbl="sibTrans2D1" presStyleIdx="0" presStyleCnt="2"/>
      <dgm:spPr/>
    </dgm:pt>
    <dgm:pt modelId="{5BB3F756-B084-483D-95EF-76607E67DD44}" type="pres">
      <dgm:prSet presAssocID="{8BDD2659-4BDD-4671-AEED-FFC42638D2FF}" presName="connectorText" presStyleLbl="sibTrans2D1" presStyleIdx="0" presStyleCnt="2"/>
      <dgm:spPr/>
    </dgm:pt>
    <dgm:pt modelId="{C3BACC23-A281-4698-8A7F-90FC4885091D}" type="pres">
      <dgm:prSet presAssocID="{6F309B5F-6633-45E2-BD9A-38FFF4FFE7E7}" presName="node" presStyleLbl="node1" presStyleIdx="1" presStyleCnt="2">
        <dgm:presLayoutVars>
          <dgm:bulletEnabled val="1"/>
        </dgm:presLayoutVars>
      </dgm:prSet>
      <dgm:spPr/>
    </dgm:pt>
    <dgm:pt modelId="{66D712DF-AB10-4D5C-9EE1-C21AABD40333}" type="pres">
      <dgm:prSet presAssocID="{C6E36080-3762-455F-877B-33A40FA4961C}" presName="sibTrans" presStyleLbl="sibTrans2D1" presStyleIdx="1" presStyleCnt="2"/>
      <dgm:spPr/>
    </dgm:pt>
    <dgm:pt modelId="{58CC622C-1FAD-4CD8-8A6D-55FCAD04279B}" type="pres">
      <dgm:prSet presAssocID="{C6E36080-3762-455F-877B-33A40FA4961C}" presName="connectorText" presStyleLbl="sibTrans2D1" presStyleIdx="1" presStyleCnt="2"/>
      <dgm:spPr/>
    </dgm:pt>
  </dgm:ptLst>
  <dgm:cxnLst>
    <dgm:cxn modelId="{E7300019-C0BA-4B9B-8E02-81549F29B239}" type="presOf" srcId="{8BDD2659-4BDD-4671-AEED-FFC42638D2FF}" destId="{5BB3F756-B084-483D-95EF-76607E67DD44}" srcOrd="1" destOrd="0" presId="urn:microsoft.com/office/officeart/2005/8/layout/cycle2"/>
    <dgm:cxn modelId="{8BBC7C19-4CA6-4B55-89F0-5FA12AC37782}" type="presOf" srcId="{2BA796FC-B8AE-490A-9D8F-AB2FD2AE8B36}" destId="{C794F119-3840-4163-9EE1-CDA16243D180}" srcOrd="0" destOrd="0" presId="urn:microsoft.com/office/officeart/2005/8/layout/cycle2"/>
    <dgm:cxn modelId="{A43FC442-E0E1-47F8-AB3B-60D5FBB362A9}" type="presOf" srcId="{C6E36080-3762-455F-877B-33A40FA4961C}" destId="{58CC622C-1FAD-4CD8-8A6D-55FCAD04279B}" srcOrd="1" destOrd="0" presId="urn:microsoft.com/office/officeart/2005/8/layout/cycle2"/>
    <dgm:cxn modelId="{E5E2666A-36CF-46E6-82AB-5F66E4C84629}" type="presOf" srcId="{8BDD2659-4BDD-4671-AEED-FFC42638D2FF}" destId="{3DEEC3D6-066F-400E-9EC6-FB38C036208B}" srcOrd="0" destOrd="0" presId="urn:microsoft.com/office/officeart/2005/8/layout/cycle2"/>
    <dgm:cxn modelId="{5868F5A2-0A9B-455A-93B5-B18DC0021AC3}" srcId="{AABF4728-F348-4D2E-9D57-A5ACB111C7CA}" destId="{2BA796FC-B8AE-490A-9D8F-AB2FD2AE8B36}" srcOrd="0" destOrd="0" parTransId="{36D2AC6F-10C4-4676-B6DE-1736E9BA8CCF}" sibTransId="{8BDD2659-4BDD-4671-AEED-FFC42638D2FF}"/>
    <dgm:cxn modelId="{622A6AA3-B68C-486D-B13F-EA01D308122E}" type="presOf" srcId="{6F309B5F-6633-45E2-BD9A-38FFF4FFE7E7}" destId="{C3BACC23-A281-4698-8A7F-90FC4885091D}" srcOrd="0" destOrd="0" presId="urn:microsoft.com/office/officeart/2005/8/layout/cycle2"/>
    <dgm:cxn modelId="{C806C8AF-5EC7-4151-A150-84A0908C927D}" type="presOf" srcId="{AABF4728-F348-4D2E-9D57-A5ACB111C7CA}" destId="{B8E7E725-DD41-4A6E-A074-7AEC242978DB}" srcOrd="0" destOrd="0" presId="urn:microsoft.com/office/officeart/2005/8/layout/cycle2"/>
    <dgm:cxn modelId="{12412AE3-E406-473B-8554-AC16D3234C56}" srcId="{AABF4728-F348-4D2E-9D57-A5ACB111C7CA}" destId="{6F309B5F-6633-45E2-BD9A-38FFF4FFE7E7}" srcOrd="1" destOrd="0" parTransId="{27258D34-E2C1-422D-A65E-0D4FA0571D90}" sibTransId="{C6E36080-3762-455F-877B-33A40FA4961C}"/>
    <dgm:cxn modelId="{EF39FAFD-B93F-4F74-9196-769813D1C37C}" type="presOf" srcId="{C6E36080-3762-455F-877B-33A40FA4961C}" destId="{66D712DF-AB10-4D5C-9EE1-C21AABD40333}" srcOrd="0" destOrd="0" presId="urn:microsoft.com/office/officeart/2005/8/layout/cycle2"/>
    <dgm:cxn modelId="{83C0FFD8-1346-44E8-A34D-7318A478996C}" type="presParOf" srcId="{B8E7E725-DD41-4A6E-A074-7AEC242978DB}" destId="{C794F119-3840-4163-9EE1-CDA16243D180}" srcOrd="0" destOrd="0" presId="urn:microsoft.com/office/officeart/2005/8/layout/cycle2"/>
    <dgm:cxn modelId="{83D728EB-18F8-4499-BD32-FCD8F360AF38}" type="presParOf" srcId="{B8E7E725-DD41-4A6E-A074-7AEC242978DB}" destId="{3DEEC3D6-066F-400E-9EC6-FB38C036208B}" srcOrd="1" destOrd="0" presId="urn:microsoft.com/office/officeart/2005/8/layout/cycle2"/>
    <dgm:cxn modelId="{DC7981E1-AE7A-4533-A62B-13B90737FF5C}" type="presParOf" srcId="{3DEEC3D6-066F-400E-9EC6-FB38C036208B}" destId="{5BB3F756-B084-483D-95EF-76607E67DD44}" srcOrd="0" destOrd="0" presId="urn:microsoft.com/office/officeart/2005/8/layout/cycle2"/>
    <dgm:cxn modelId="{209CCD3B-751F-4A18-A460-33342D079A3B}" type="presParOf" srcId="{B8E7E725-DD41-4A6E-A074-7AEC242978DB}" destId="{C3BACC23-A281-4698-8A7F-90FC4885091D}" srcOrd="2" destOrd="0" presId="urn:microsoft.com/office/officeart/2005/8/layout/cycle2"/>
    <dgm:cxn modelId="{4E6090B5-AF30-4528-96AB-298C9DEF82F5}" type="presParOf" srcId="{B8E7E725-DD41-4A6E-A074-7AEC242978DB}" destId="{66D712DF-AB10-4D5C-9EE1-C21AABD40333}" srcOrd="3" destOrd="0" presId="urn:microsoft.com/office/officeart/2005/8/layout/cycle2"/>
    <dgm:cxn modelId="{9F1DE47F-2CD8-44F3-815B-8CC61C732171}" type="presParOf" srcId="{66D712DF-AB10-4D5C-9EE1-C21AABD40333}" destId="{58CC622C-1FAD-4CD8-8A6D-55FCAD0427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15CBE-1E62-4F0F-B281-58732F799E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F121F-0866-4E5E-ADA2-8E0AFC91337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dirty="0" err="1">
              <a:solidFill>
                <a:schemeClr val="tx1"/>
              </a:solidFill>
            </a:rPr>
            <a:t>Setelah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memfokuskan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pada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rumusan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masalah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penelitian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maka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jabarkan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setiap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komponen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dalam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variabel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penelitian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tersebut</a:t>
          </a:r>
          <a:r>
            <a:rPr lang="en-US" sz="1400" dirty="0">
              <a:solidFill>
                <a:schemeClr val="tx1"/>
              </a:solidFill>
            </a:rPr>
            <a:t>, </a:t>
          </a:r>
          <a:r>
            <a:rPr lang="en-US" sz="1400" dirty="0" err="1">
              <a:solidFill>
                <a:schemeClr val="tx1"/>
              </a:solidFill>
            </a:rPr>
            <a:t>antara</a:t>
          </a:r>
          <a:r>
            <a:rPr lang="en-US" sz="1400" dirty="0">
              <a:solidFill>
                <a:schemeClr val="tx1"/>
              </a:solidFill>
            </a:rPr>
            <a:t> lain :</a:t>
          </a:r>
        </a:p>
      </dgm:t>
    </dgm:pt>
    <dgm:pt modelId="{7EF8B636-2E0A-4084-9CFB-F55096ED0EE9}" type="parTrans" cxnId="{B1CE7C51-4E7D-4763-9C8E-98D3123395C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437B7B7-E770-46F3-B28B-9A7388FA19F3}" type="sibTrans" cxnId="{B1CE7C51-4E7D-4763-9C8E-98D3123395C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59CBEE2-C009-4D60-BDEA-2B5ECE0A8E58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1400" dirty="0">
              <a:solidFill>
                <a:schemeClr val="tx1"/>
              </a:solidFill>
            </a:rPr>
            <a:t>VARIABEL</a:t>
          </a:r>
          <a:r>
            <a:rPr lang="en-US" sz="1400" baseline="0" dirty="0">
              <a:solidFill>
                <a:schemeClr val="tx1"/>
              </a:solidFill>
            </a:rPr>
            <a:t> INDEPENDEN : TERPAAAN IKLAN</a:t>
          </a:r>
        </a:p>
        <a:p>
          <a:pPr rtl="0"/>
          <a:endParaRPr lang="en-US" sz="1400" baseline="0" dirty="0">
            <a:solidFill>
              <a:schemeClr val="tx1"/>
            </a:solidFill>
          </a:endParaRPr>
        </a:p>
        <a:p>
          <a:pPr rtl="0"/>
          <a:r>
            <a:rPr lang="en-US" sz="1400" baseline="0" dirty="0">
              <a:solidFill>
                <a:schemeClr val="tx1"/>
              </a:solidFill>
            </a:rPr>
            <a:t>VARIABEL DEPENDEN</a:t>
          </a:r>
        </a:p>
        <a:p>
          <a:pPr rtl="0"/>
          <a:r>
            <a:rPr lang="en-US" sz="1400" baseline="0" dirty="0">
              <a:solidFill>
                <a:schemeClr val="tx1"/>
              </a:solidFill>
            </a:rPr>
            <a:t>MINAT BELI</a:t>
          </a:r>
          <a:endParaRPr lang="en-US" sz="1400" dirty="0">
            <a:solidFill>
              <a:schemeClr val="tx1"/>
            </a:solidFill>
          </a:endParaRPr>
        </a:p>
      </dgm:t>
    </dgm:pt>
    <dgm:pt modelId="{629D466D-6E87-42CF-9334-E021C9FCE4F4}" type="parTrans" cxnId="{1F58A174-F26F-4C11-9E19-3D968278D71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CEE92D3-9D57-48AD-8D0D-78C7C737E07F}" type="sibTrans" cxnId="{1F58A174-F26F-4C11-9E19-3D968278D71E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12005A3-F558-4141-95C3-762A1ADADBFD}" type="pres">
      <dgm:prSet presAssocID="{5A215CBE-1E62-4F0F-B281-58732F799E0A}" presName="cycle" presStyleCnt="0">
        <dgm:presLayoutVars>
          <dgm:dir/>
          <dgm:resizeHandles val="exact"/>
        </dgm:presLayoutVars>
      </dgm:prSet>
      <dgm:spPr/>
    </dgm:pt>
    <dgm:pt modelId="{36FCB3AC-DA98-4471-901B-6DD21C3AB36F}" type="pres">
      <dgm:prSet presAssocID="{A5CF121F-0866-4E5E-ADA2-8E0AFC913375}" presName="node" presStyleLbl="node1" presStyleIdx="0" presStyleCnt="2">
        <dgm:presLayoutVars>
          <dgm:bulletEnabled val="1"/>
        </dgm:presLayoutVars>
      </dgm:prSet>
      <dgm:spPr/>
    </dgm:pt>
    <dgm:pt modelId="{18A53DA1-3DFE-49DF-B59A-C3B0B2234B7D}" type="pres">
      <dgm:prSet presAssocID="{9437B7B7-E770-46F3-B28B-9A7388FA19F3}" presName="sibTrans" presStyleLbl="sibTrans2D1" presStyleIdx="0" presStyleCnt="2"/>
      <dgm:spPr/>
    </dgm:pt>
    <dgm:pt modelId="{192028C9-C4D7-4BA8-AABC-02FC52045FF8}" type="pres">
      <dgm:prSet presAssocID="{9437B7B7-E770-46F3-B28B-9A7388FA19F3}" presName="connectorText" presStyleLbl="sibTrans2D1" presStyleIdx="0" presStyleCnt="2"/>
      <dgm:spPr/>
    </dgm:pt>
    <dgm:pt modelId="{FE661723-365F-45FC-AB09-55BE77B366D0}" type="pres">
      <dgm:prSet presAssocID="{A59CBEE2-C009-4D60-BDEA-2B5ECE0A8E58}" presName="node" presStyleLbl="node1" presStyleIdx="1" presStyleCnt="2" custScaleX="144486" custScaleY="126105">
        <dgm:presLayoutVars>
          <dgm:bulletEnabled val="1"/>
        </dgm:presLayoutVars>
      </dgm:prSet>
      <dgm:spPr/>
    </dgm:pt>
    <dgm:pt modelId="{0A2EAA95-D5BA-4D25-9D5E-D0E272AFD88B}" type="pres">
      <dgm:prSet presAssocID="{CCEE92D3-9D57-48AD-8D0D-78C7C737E07F}" presName="sibTrans" presStyleLbl="sibTrans2D1" presStyleIdx="1" presStyleCnt="2"/>
      <dgm:spPr/>
    </dgm:pt>
    <dgm:pt modelId="{18E9C98C-4A72-4992-844B-49B0BD8496CB}" type="pres">
      <dgm:prSet presAssocID="{CCEE92D3-9D57-48AD-8D0D-78C7C737E07F}" presName="connectorText" presStyleLbl="sibTrans2D1" presStyleIdx="1" presStyleCnt="2"/>
      <dgm:spPr/>
    </dgm:pt>
  </dgm:ptLst>
  <dgm:cxnLst>
    <dgm:cxn modelId="{C8A00C3A-45F1-4478-A0AF-2E5892624058}" type="presOf" srcId="{A5CF121F-0866-4E5E-ADA2-8E0AFC913375}" destId="{36FCB3AC-DA98-4471-901B-6DD21C3AB36F}" srcOrd="0" destOrd="0" presId="urn:microsoft.com/office/officeart/2005/8/layout/cycle2"/>
    <dgm:cxn modelId="{B1CE7C51-4E7D-4763-9C8E-98D3123395C0}" srcId="{5A215CBE-1E62-4F0F-B281-58732F799E0A}" destId="{A5CF121F-0866-4E5E-ADA2-8E0AFC913375}" srcOrd="0" destOrd="0" parTransId="{7EF8B636-2E0A-4084-9CFB-F55096ED0EE9}" sibTransId="{9437B7B7-E770-46F3-B28B-9A7388FA19F3}"/>
    <dgm:cxn modelId="{1F58A174-F26F-4C11-9E19-3D968278D71E}" srcId="{5A215CBE-1E62-4F0F-B281-58732F799E0A}" destId="{A59CBEE2-C009-4D60-BDEA-2B5ECE0A8E58}" srcOrd="1" destOrd="0" parTransId="{629D466D-6E87-42CF-9334-E021C9FCE4F4}" sibTransId="{CCEE92D3-9D57-48AD-8D0D-78C7C737E07F}"/>
    <dgm:cxn modelId="{40434296-F6F5-4E8B-A358-97C8AA3A2DB5}" type="presOf" srcId="{5A215CBE-1E62-4F0F-B281-58732F799E0A}" destId="{812005A3-F558-4141-95C3-762A1ADADBFD}" srcOrd="0" destOrd="0" presId="urn:microsoft.com/office/officeart/2005/8/layout/cycle2"/>
    <dgm:cxn modelId="{5BE05B9A-3837-4D44-BBD2-6C737ECA3CD7}" type="presOf" srcId="{A59CBEE2-C009-4D60-BDEA-2B5ECE0A8E58}" destId="{FE661723-365F-45FC-AB09-55BE77B366D0}" srcOrd="0" destOrd="0" presId="urn:microsoft.com/office/officeart/2005/8/layout/cycle2"/>
    <dgm:cxn modelId="{DCE1A7A5-7EE9-408F-A827-0E94DB67101A}" type="presOf" srcId="{CCEE92D3-9D57-48AD-8D0D-78C7C737E07F}" destId="{18E9C98C-4A72-4992-844B-49B0BD8496CB}" srcOrd="1" destOrd="0" presId="urn:microsoft.com/office/officeart/2005/8/layout/cycle2"/>
    <dgm:cxn modelId="{63DA09AF-EB85-4B9A-8EFD-4160AE34112C}" type="presOf" srcId="{9437B7B7-E770-46F3-B28B-9A7388FA19F3}" destId="{18A53DA1-3DFE-49DF-B59A-C3B0B2234B7D}" srcOrd="0" destOrd="0" presId="urn:microsoft.com/office/officeart/2005/8/layout/cycle2"/>
    <dgm:cxn modelId="{32FBE9AF-4728-4C1B-91CF-BA472783A02B}" type="presOf" srcId="{CCEE92D3-9D57-48AD-8D0D-78C7C737E07F}" destId="{0A2EAA95-D5BA-4D25-9D5E-D0E272AFD88B}" srcOrd="0" destOrd="0" presId="urn:microsoft.com/office/officeart/2005/8/layout/cycle2"/>
    <dgm:cxn modelId="{6FFBE3BE-732D-483B-8C83-557F04215862}" type="presOf" srcId="{9437B7B7-E770-46F3-B28B-9A7388FA19F3}" destId="{192028C9-C4D7-4BA8-AABC-02FC52045FF8}" srcOrd="1" destOrd="0" presId="urn:microsoft.com/office/officeart/2005/8/layout/cycle2"/>
    <dgm:cxn modelId="{4E900695-32B3-4C25-A948-B33DEA2795ED}" type="presParOf" srcId="{812005A3-F558-4141-95C3-762A1ADADBFD}" destId="{36FCB3AC-DA98-4471-901B-6DD21C3AB36F}" srcOrd="0" destOrd="0" presId="urn:microsoft.com/office/officeart/2005/8/layout/cycle2"/>
    <dgm:cxn modelId="{4CD63518-6A67-4EDC-A411-BC3B53A541F1}" type="presParOf" srcId="{812005A3-F558-4141-95C3-762A1ADADBFD}" destId="{18A53DA1-3DFE-49DF-B59A-C3B0B2234B7D}" srcOrd="1" destOrd="0" presId="urn:microsoft.com/office/officeart/2005/8/layout/cycle2"/>
    <dgm:cxn modelId="{4C71DBB1-7E22-4C77-B2CE-9212910C8DF6}" type="presParOf" srcId="{18A53DA1-3DFE-49DF-B59A-C3B0B2234B7D}" destId="{192028C9-C4D7-4BA8-AABC-02FC52045FF8}" srcOrd="0" destOrd="0" presId="urn:microsoft.com/office/officeart/2005/8/layout/cycle2"/>
    <dgm:cxn modelId="{34E35827-74B9-4857-834D-36669A02792A}" type="presParOf" srcId="{812005A3-F558-4141-95C3-762A1ADADBFD}" destId="{FE661723-365F-45FC-AB09-55BE77B366D0}" srcOrd="2" destOrd="0" presId="urn:microsoft.com/office/officeart/2005/8/layout/cycle2"/>
    <dgm:cxn modelId="{E492B350-9C1F-43F3-9482-9D29E63436A5}" type="presParOf" srcId="{812005A3-F558-4141-95C3-762A1ADADBFD}" destId="{0A2EAA95-D5BA-4D25-9D5E-D0E272AFD88B}" srcOrd="3" destOrd="0" presId="urn:microsoft.com/office/officeart/2005/8/layout/cycle2"/>
    <dgm:cxn modelId="{806B4314-BB8D-4174-A633-ACE43E3CDDC6}" type="presParOf" srcId="{0A2EAA95-D5BA-4D25-9D5E-D0E272AFD88B}" destId="{18E9C98C-4A72-4992-844B-49B0BD8496C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3D3C8-62F1-4F0D-8137-E6872341B9F3}">
      <dsp:nvSpPr>
        <dsp:cNvPr id="0" name=""/>
        <dsp:cNvSpPr/>
      </dsp:nvSpPr>
      <dsp:spPr>
        <a:xfrm>
          <a:off x="0" y="0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Apabila menggunakan 1 (satu) variabel, maka gunakanlah tabel frekuensi</a:t>
          </a:r>
          <a:endParaRPr lang="en-US" sz="1400" kern="1200" dirty="0"/>
        </a:p>
      </dsp:txBody>
      <dsp:txXfrm>
        <a:off x="1146719" y="0"/>
        <a:ext cx="4109864" cy="954026"/>
      </dsp:txXfrm>
    </dsp:sp>
    <dsp:sp modelId="{E5F93FC6-473D-4831-8C24-0E23073D5020}">
      <dsp:nvSpPr>
        <dsp:cNvPr id="0" name=""/>
        <dsp:cNvSpPr/>
      </dsp:nvSpPr>
      <dsp:spPr>
        <a:xfrm>
          <a:off x="95402" y="95402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7E7F7-4684-4BEA-B82B-3163AD8C1B03}">
      <dsp:nvSpPr>
        <dsp:cNvPr id="0" name=""/>
        <dsp:cNvSpPr/>
      </dsp:nvSpPr>
      <dsp:spPr>
        <a:xfrm>
          <a:off x="0" y="1049429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-10777803"/>
            <a:satOff val="-40099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Apabila menggunakan 2 (dua) variabel, maka gunakanlah tabel statistik lainnya dan usahakan sesuaikan dengan skala pengukuran yang akan Peneliti ajukan : </a:t>
          </a:r>
          <a:r>
            <a:rPr lang="id-ID" sz="1400" b="1" kern="1200" dirty="0"/>
            <a:t>nominal, ordinal, interval, atau rasio </a:t>
          </a:r>
          <a:r>
            <a:rPr lang="id-ID" sz="1400" kern="1200" dirty="0"/>
            <a:t>(dari masing-masing variabel).</a:t>
          </a:r>
          <a:endParaRPr lang="en-US" sz="1400" kern="1200" dirty="0"/>
        </a:p>
      </dsp:txBody>
      <dsp:txXfrm>
        <a:off x="1146719" y="1049429"/>
        <a:ext cx="4109864" cy="954026"/>
      </dsp:txXfrm>
    </dsp:sp>
    <dsp:sp modelId="{DDD3C9DB-0CBF-48F3-BA4D-6F46FBE74F27}">
      <dsp:nvSpPr>
        <dsp:cNvPr id="0" name=""/>
        <dsp:cNvSpPr/>
      </dsp:nvSpPr>
      <dsp:spPr>
        <a:xfrm>
          <a:off x="95402" y="1144832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301B5-F458-4F8D-8C11-27D8B5939E8B}">
      <dsp:nvSpPr>
        <dsp:cNvPr id="0" name=""/>
        <dsp:cNvSpPr/>
      </dsp:nvSpPr>
      <dsp:spPr>
        <a:xfrm>
          <a:off x="0" y="2098859"/>
          <a:ext cx="5256583" cy="954026"/>
        </a:xfrm>
        <a:prstGeom prst="roundRect">
          <a:avLst>
            <a:gd name="adj" fmla="val 1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/>
            <a:t>Biasanya untuk penelitian yang menggunakan 2 (dua) variabel atau lebih, Peneliti harus berusaha menjawab </a:t>
          </a:r>
          <a:r>
            <a:rPr lang="id-ID" sz="1400" b="1" kern="1200" dirty="0"/>
            <a:t>hipotesis </a:t>
          </a:r>
          <a:r>
            <a:rPr lang="id-ID" sz="1400" kern="1200" dirty="0"/>
            <a:t>yang diajukan.</a:t>
          </a:r>
          <a:endParaRPr lang="en-US" sz="1400" kern="1200" dirty="0"/>
        </a:p>
      </dsp:txBody>
      <dsp:txXfrm>
        <a:off x="1146719" y="2098859"/>
        <a:ext cx="4109864" cy="954026"/>
      </dsp:txXfrm>
    </dsp:sp>
    <dsp:sp modelId="{9198E972-1246-4387-B36F-3ECC99F06C18}">
      <dsp:nvSpPr>
        <dsp:cNvPr id="0" name=""/>
        <dsp:cNvSpPr/>
      </dsp:nvSpPr>
      <dsp:spPr>
        <a:xfrm>
          <a:off x="95402" y="2194261"/>
          <a:ext cx="1051316" cy="7632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346D-5258-4FEC-A79A-08F217E352B4}">
      <dsp:nvSpPr>
        <dsp:cNvPr id="0" name=""/>
        <dsp:cNvSpPr/>
      </dsp:nvSpPr>
      <dsp:spPr>
        <a:xfrm rot="5400000">
          <a:off x="4538065" y="-1878710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Catatan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lapangan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dalam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tulisan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biasanya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merupakan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hasil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observasi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transkrip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wawancara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115248"/>
        <a:ext cx="4547760" cy="591861"/>
      </dsp:txXfrm>
    </dsp:sp>
    <dsp:sp modelId="{58D7DE96-47E8-42E7-A27F-928B125F9327}">
      <dsp:nvSpPr>
        <dsp:cNvPr id="0" name=""/>
        <dsp:cNvSpPr/>
      </dsp:nvSpPr>
      <dsp:spPr>
        <a:xfrm>
          <a:off x="0" y="1242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Teks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Naratif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41265"/>
        <a:ext cx="2496079" cy="739826"/>
      </dsp:txXfrm>
    </dsp:sp>
    <dsp:sp modelId="{5FFC5CDA-E678-4781-8BD6-6B8EE79FE4CD}">
      <dsp:nvSpPr>
        <dsp:cNvPr id="0" name=""/>
        <dsp:cNvSpPr/>
      </dsp:nvSpPr>
      <dsp:spPr>
        <a:xfrm rot="5400000">
          <a:off x="4538065" y="-1017845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-10790101"/>
            <a:satOff val="-36010"/>
            <a:lumOff val="-410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90101"/>
              <a:satOff val="-36010"/>
              <a:lumOff val="-41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Penggabungan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tabel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matriks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976113"/>
        <a:ext cx="4547760" cy="591861"/>
      </dsp:txXfrm>
    </dsp:sp>
    <dsp:sp modelId="{E536D811-C379-4B53-89A3-C301ABD20956}">
      <dsp:nvSpPr>
        <dsp:cNvPr id="0" name=""/>
        <dsp:cNvSpPr/>
      </dsp:nvSpPr>
      <dsp:spPr>
        <a:xfrm>
          <a:off x="0" y="862107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-10777803"/>
                <a:satOff val="-40099"/>
                <a:lumOff val="-17843"/>
                <a:alphaOff val="0"/>
                <a:tint val="50000"/>
                <a:satMod val="300000"/>
              </a:schemeClr>
            </a:gs>
            <a:gs pos="35000">
              <a:schemeClr val="accent5">
                <a:hueOff val="-10777803"/>
                <a:satOff val="-40099"/>
                <a:lumOff val="-17843"/>
                <a:alphaOff val="0"/>
                <a:tint val="37000"/>
                <a:satMod val="300000"/>
              </a:schemeClr>
            </a:gs>
            <a:gs pos="100000">
              <a:schemeClr val="accent5">
                <a:hueOff val="-10777803"/>
                <a:satOff val="-40099"/>
                <a:lumOff val="-17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Bagan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Grafik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Matriks</a:t>
          </a:r>
          <a:r>
            <a:rPr lang="en-US" sz="1400" b="1" kern="1200" dirty="0">
              <a:solidFill>
                <a:schemeClr val="tx1"/>
              </a:solidFill>
              <a:latin typeface="+mj-lt"/>
            </a:rPr>
            <a:t>, </a:t>
          </a:r>
          <a:r>
            <a:rPr lang="en-US" sz="1400" b="1" kern="1200" dirty="0" err="1">
              <a:solidFill>
                <a:schemeClr val="tx1"/>
              </a:solidFill>
              <a:latin typeface="+mj-lt"/>
            </a:rPr>
            <a:t>Tabel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902130"/>
        <a:ext cx="2496079" cy="739826"/>
      </dsp:txXfrm>
    </dsp:sp>
    <dsp:sp modelId="{D2272FA8-62E5-4505-BE8B-65B0DE2AB25D}">
      <dsp:nvSpPr>
        <dsp:cNvPr id="0" name=""/>
        <dsp:cNvSpPr/>
      </dsp:nvSpPr>
      <dsp:spPr>
        <a:xfrm rot="5400000">
          <a:off x="4538065" y="-156979"/>
          <a:ext cx="655897" cy="4579778"/>
        </a:xfrm>
        <a:prstGeom prst="round2SameRect">
          <a:avLst/>
        </a:prstGeom>
        <a:solidFill>
          <a:schemeClr val="accent5">
            <a:tint val="40000"/>
            <a:alpha val="90000"/>
            <a:hueOff val="-21580203"/>
            <a:satOff val="-72020"/>
            <a:lumOff val="-820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580203"/>
              <a:satOff val="-72020"/>
              <a:lumOff val="-82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schemeClr val="tx1"/>
              </a:solidFill>
              <a:latin typeface="+mj-lt"/>
            </a:rPr>
            <a:t>Bentuk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visual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memuat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informasi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dan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makna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tertentu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yang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mendukung</a:t>
          </a:r>
          <a:r>
            <a:rPr lang="en-US" sz="1400" kern="1200" dirty="0">
              <a:solidFill>
                <a:schemeClr val="tx1"/>
              </a:solidFill>
              <a:latin typeface="+mj-lt"/>
            </a:rPr>
            <a:t> data </a:t>
          </a:r>
          <a:r>
            <a:rPr lang="en-US" sz="1400" kern="1200" dirty="0" err="1">
              <a:solidFill>
                <a:schemeClr val="tx1"/>
              </a:solidFill>
              <a:latin typeface="+mj-lt"/>
            </a:rPr>
            <a:t>penelitian</a:t>
          </a:r>
          <a:endParaRPr lang="en-US" sz="1400" kern="1200" dirty="0">
            <a:solidFill>
              <a:schemeClr val="tx1"/>
            </a:solidFill>
            <a:latin typeface="+mj-lt"/>
          </a:endParaRPr>
        </a:p>
      </dsp:txBody>
      <dsp:txXfrm rot="-5400000">
        <a:off x="2576125" y="1836979"/>
        <a:ext cx="4547760" cy="591861"/>
      </dsp:txXfrm>
    </dsp:sp>
    <dsp:sp modelId="{D5A23BE8-DB4C-4732-98C5-5D60E7263586}">
      <dsp:nvSpPr>
        <dsp:cNvPr id="0" name=""/>
        <dsp:cNvSpPr/>
      </dsp:nvSpPr>
      <dsp:spPr>
        <a:xfrm>
          <a:off x="0" y="1722973"/>
          <a:ext cx="2576125" cy="819872"/>
        </a:xfrm>
        <a:prstGeom prst="roundRect">
          <a:avLst/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+mj-lt"/>
            </a:rPr>
            <a:t>Gambar</a:t>
          </a:r>
          <a:endParaRPr lang="en-US" sz="1400" b="1" kern="1200" dirty="0">
            <a:solidFill>
              <a:schemeClr val="tx1"/>
            </a:solidFill>
            <a:latin typeface="+mj-lt"/>
          </a:endParaRPr>
        </a:p>
      </dsp:txBody>
      <dsp:txXfrm>
        <a:off x="40023" y="1762996"/>
        <a:ext cx="2496079" cy="739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6804B-FB3D-431C-9395-E723262BC6BF}">
      <dsp:nvSpPr>
        <dsp:cNvPr id="0" name=""/>
        <dsp:cNvSpPr/>
      </dsp:nvSpPr>
      <dsp:spPr>
        <a:xfrm>
          <a:off x="5885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tahap pengolahan data, meliputi editing,  pra-coding, coding, klasifikasi, membuat tabulasi tunggal, tabulasi silang, </a:t>
          </a:r>
          <a:r>
            <a:rPr lang="en-US" sz="1500" kern="1200" dirty="0" err="1"/>
            <a:t>dan</a:t>
          </a:r>
          <a:r>
            <a:rPr lang="en-US" sz="1500" kern="1200" dirty="0"/>
            <a:t> lain </a:t>
          </a:r>
          <a:r>
            <a:rPr lang="en-US" sz="1500" kern="1200" dirty="0" err="1"/>
            <a:t>sebagainya</a:t>
          </a:r>
          <a:endParaRPr lang="en-US" sz="1500" kern="1200" dirty="0"/>
        </a:p>
      </dsp:txBody>
      <dsp:txXfrm>
        <a:off x="57410" y="120375"/>
        <a:ext cx="1656153" cy="2495554"/>
      </dsp:txXfrm>
    </dsp:sp>
    <dsp:sp modelId="{8BA4120B-A36D-4553-8634-C2C754009670}">
      <dsp:nvSpPr>
        <dsp:cNvPr id="0" name=""/>
        <dsp:cNvSpPr/>
      </dsp:nvSpPr>
      <dsp:spPr>
        <a:xfrm>
          <a:off x="1941009" y="1150011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941009" y="1237267"/>
        <a:ext cx="261066" cy="261770"/>
      </dsp:txXfrm>
    </dsp:sp>
    <dsp:sp modelId="{5B981296-9265-4492-B10A-A7B86DD7D4BE}">
      <dsp:nvSpPr>
        <dsp:cNvPr id="0" name=""/>
        <dsp:cNvSpPr/>
      </dsp:nvSpPr>
      <dsp:spPr>
        <a:xfrm>
          <a:off x="2468770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-10777803"/>
            <a:satOff val="-40099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Tahap pengorganisasian data</a:t>
          </a:r>
          <a:r>
            <a:rPr lang="en-US" sz="1500" kern="1200" dirty="0"/>
            <a:t>,</a:t>
          </a:r>
          <a:r>
            <a:rPr lang="id-ID" sz="1500" kern="1200" dirty="0"/>
            <a:t> pengukuran yang cermat menurut kaidah ilmu </a:t>
          </a:r>
          <a:r>
            <a:rPr lang="en-US" sz="1500" kern="1200" dirty="0" err="1"/>
            <a:t>pengetahuan</a:t>
          </a:r>
          <a:r>
            <a:rPr lang="id-ID" sz="1500" kern="1200" dirty="0"/>
            <a:t>  memberi jaminan dalam derajat kebenarannya. </a:t>
          </a:r>
          <a:endParaRPr lang="en-US" sz="1500" kern="1200" dirty="0"/>
        </a:p>
      </dsp:txBody>
      <dsp:txXfrm>
        <a:off x="2520295" y="120375"/>
        <a:ext cx="1656153" cy="2495554"/>
      </dsp:txXfrm>
    </dsp:sp>
    <dsp:sp modelId="{A06A97D0-8E13-43C6-8EF7-79A1977F22FC}">
      <dsp:nvSpPr>
        <dsp:cNvPr id="0" name=""/>
        <dsp:cNvSpPr/>
      </dsp:nvSpPr>
      <dsp:spPr>
        <a:xfrm>
          <a:off x="4403893" y="1150011"/>
          <a:ext cx="372951" cy="436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03893" y="1237267"/>
        <a:ext cx="261066" cy="261770"/>
      </dsp:txXfrm>
    </dsp:sp>
    <dsp:sp modelId="{E0BE1204-6651-4D65-9C44-E271E0A230DB}">
      <dsp:nvSpPr>
        <dsp:cNvPr id="0" name=""/>
        <dsp:cNvSpPr/>
      </dsp:nvSpPr>
      <dsp:spPr>
        <a:xfrm>
          <a:off x="4931654" y="68850"/>
          <a:ext cx="1759203" cy="2598604"/>
        </a:xfrm>
        <a:prstGeom prst="roundRect">
          <a:avLst>
            <a:gd name="adj" fmla="val 10000"/>
          </a:avLst>
        </a:prstGeom>
        <a:solidFill>
          <a:schemeClr val="accent5">
            <a:hueOff val="-21555606"/>
            <a:satOff val="-80198"/>
            <a:lumOff val="-3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Taha</a:t>
          </a:r>
          <a:r>
            <a:rPr lang="en-US" sz="1500" kern="1200" dirty="0"/>
            <a:t>p</a:t>
          </a:r>
          <a:r>
            <a:rPr lang="id-ID" sz="1500" kern="1200" dirty="0"/>
            <a:t> penemuan hasil. Tabel merupakan kerangka analisa data dan pengambilan kesimpulan sehingga tabel harus dibuat </a:t>
          </a:r>
          <a:r>
            <a:rPr lang="en-US" sz="1500" kern="1200" dirty="0" err="1"/>
            <a:t>dengan</a:t>
          </a:r>
          <a:r>
            <a:rPr lang="id-ID" sz="1500" kern="1200" dirty="0"/>
            <a:t>  benar </a:t>
          </a:r>
          <a:r>
            <a:rPr lang="en-US" sz="1500" kern="1200" dirty="0" err="1"/>
            <a:t>dan</a:t>
          </a:r>
          <a:r>
            <a:rPr lang="id-ID" sz="1500" kern="1200" dirty="0"/>
            <a:t> dibaca dengan benar.</a:t>
          </a:r>
          <a:endParaRPr lang="en-US" sz="1500" kern="1200" dirty="0"/>
        </a:p>
      </dsp:txBody>
      <dsp:txXfrm>
        <a:off x="4983179" y="120375"/>
        <a:ext cx="1656153" cy="2495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F119-3840-4163-9EE1-CDA16243D180}">
      <dsp:nvSpPr>
        <dsp:cNvPr id="0" name=""/>
        <dsp:cNvSpPr/>
      </dsp:nvSpPr>
      <dsp:spPr>
        <a:xfrm>
          <a:off x="322" y="988994"/>
          <a:ext cx="1272881" cy="1272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MIKRO ANALYSIS : </a:t>
          </a:r>
          <a:r>
            <a:rPr lang="en-US" sz="1200" kern="1200" dirty="0" err="1"/>
            <a:t>Interpretasi</a:t>
          </a:r>
          <a:r>
            <a:rPr lang="en-US" sz="1200" kern="1200" dirty="0"/>
            <a:t> </a:t>
          </a:r>
          <a:r>
            <a:rPr lang="en-US" sz="1200" kern="1200" dirty="0" err="1"/>
            <a:t>Terbatas</a:t>
          </a:r>
          <a:r>
            <a:rPr lang="en-US" sz="1200" kern="1200" dirty="0"/>
            <a:t> </a:t>
          </a:r>
          <a:r>
            <a:rPr lang="en-US" sz="1200" kern="1200" dirty="0" err="1"/>
            <a:t>pada</a:t>
          </a:r>
          <a:r>
            <a:rPr lang="en-US" sz="1200" kern="1200" dirty="0"/>
            <a:t> </a:t>
          </a:r>
          <a:r>
            <a:rPr lang="en-US" sz="1200" kern="1200" dirty="0" err="1"/>
            <a:t>hasil</a:t>
          </a:r>
          <a:r>
            <a:rPr lang="en-US" sz="1200" kern="1200" dirty="0"/>
            <a:t> data </a:t>
          </a:r>
          <a:r>
            <a:rPr lang="en-US" sz="1200" kern="1200" dirty="0" err="1"/>
            <a:t>penelitian</a:t>
          </a:r>
          <a:endParaRPr lang="en-US" sz="1200" kern="1200" dirty="0"/>
        </a:p>
      </dsp:txBody>
      <dsp:txXfrm>
        <a:off x="186731" y="1175403"/>
        <a:ext cx="900063" cy="900063"/>
      </dsp:txXfrm>
    </dsp:sp>
    <dsp:sp modelId="{3DEEC3D6-066F-400E-9EC6-FB38C036208B}">
      <dsp:nvSpPr>
        <dsp:cNvPr id="0" name=""/>
        <dsp:cNvSpPr/>
      </dsp:nvSpPr>
      <dsp:spPr>
        <a:xfrm>
          <a:off x="1173450" y="809222"/>
          <a:ext cx="791291" cy="429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173450" y="895141"/>
        <a:ext cx="662412" cy="257759"/>
      </dsp:txXfrm>
    </dsp:sp>
    <dsp:sp modelId="{C3BACC23-A281-4698-8A7F-90FC4885091D}">
      <dsp:nvSpPr>
        <dsp:cNvPr id="0" name=""/>
        <dsp:cNvSpPr/>
      </dsp:nvSpPr>
      <dsp:spPr>
        <a:xfrm>
          <a:off x="1909777" y="988994"/>
          <a:ext cx="1272881" cy="1272881"/>
        </a:xfrm>
        <a:prstGeom prst="ellipse">
          <a:avLst/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MAKRO ANALYSIS: </a:t>
          </a:r>
          <a:r>
            <a:rPr lang="en-US" sz="1200" kern="1200" dirty="0" err="1"/>
            <a:t>Interpretasi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teori</a:t>
          </a:r>
          <a:r>
            <a:rPr lang="en-US" sz="1200" kern="1200" dirty="0"/>
            <a:t> yang  </a:t>
          </a:r>
          <a:r>
            <a:rPr lang="en-US" sz="1200" kern="1200" dirty="0" err="1"/>
            <a:t>digunakan</a:t>
          </a:r>
          <a:endParaRPr lang="en-US" sz="1200" kern="1200" dirty="0"/>
        </a:p>
      </dsp:txBody>
      <dsp:txXfrm>
        <a:off x="2096186" y="1175403"/>
        <a:ext cx="900063" cy="900063"/>
      </dsp:txXfrm>
    </dsp:sp>
    <dsp:sp modelId="{66D712DF-AB10-4D5C-9EE1-C21AABD40333}">
      <dsp:nvSpPr>
        <dsp:cNvPr id="0" name=""/>
        <dsp:cNvSpPr/>
      </dsp:nvSpPr>
      <dsp:spPr>
        <a:xfrm rot="10800000">
          <a:off x="1218240" y="2012050"/>
          <a:ext cx="791291" cy="4295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1555606"/>
                <a:satOff val="-80198"/>
                <a:lumOff val="-35686"/>
                <a:alphaOff val="0"/>
                <a:tint val="50000"/>
                <a:satMod val="300000"/>
              </a:schemeClr>
            </a:gs>
            <a:gs pos="35000">
              <a:schemeClr val="accent5">
                <a:hueOff val="-21555606"/>
                <a:satOff val="-80198"/>
                <a:lumOff val="-35686"/>
                <a:alphaOff val="0"/>
                <a:tint val="37000"/>
                <a:satMod val="300000"/>
              </a:schemeClr>
            </a:gs>
            <a:gs pos="100000">
              <a:schemeClr val="accent5">
                <a:hueOff val="-21555606"/>
                <a:satOff val="-80198"/>
                <a:lumOff val="-35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347119" y="2097969"/>
        <a:ext cx="662412" cy="257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CB3AC-DA98-4471-901B-6DD21C3AB36F}">
      <dsp:nvSpPr>
        <dsp:cNvPr id="0" name=""/>
        <dsp:cNvSpPr/>
      </dsp:nvSpPr>
      <dsp:spPr>
        <a:xfrm>
          <a:off x="-248888" y="437577"/>
          <a:ext cx="2249045" cy="224904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</a:rPr>
            <a:t>Setelah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memfokuskan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pada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rumusan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masalah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penelitian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maka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jabarkan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setiap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komponen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dalam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variabel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penelitian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tersebut</a:t>
          </a:r>
          <a:r>
            <a:rPr lang="en-US" sz="1400" kern="1200" dirty="0">
              <a:solidFill>
                <a:schemeClr val="tx1"/>
              </a:solidFill>
            </a:rPr>
            <a:t>, </a:t>
          </a:r>
          <a:r>
            <a:rPr lang="en-US" sz="1400" kern="1200" dirty="0" err="1">
              <a:solidFill>
                <a:schemeClr val="tx1"/>
              </a:solidFill>
            </a:rPr>
            <a:t>antara</a:t>
          </a:r>
          <a:r>
            <a:rPr lang="en-US" sz="1400" kern="1200" dirty="0">
              <a:solidFill>
                <a:schemeClr val="tx1"/>
              </a:solidFill>
            </a:rPr>
            <a:t> lain :</a:t>
          </a:r>
        </a:p>
      </dsp:txBody>
      <dsp:txXfrm>
        <a:off x="80477" y="766942"/>
        <a:ext cx="1590315" cy="1590315"/>
      </dsp:txXfrm>
    </dsp:sp>
    <dsp:sp modelId="{18A53DA1-3DFE-49DF-B59A-C3B0B2234B7D}">
      <dsp:nvSpPr>
        <dsp:cNvPr id="0" name=""/>
        <dsp:cNvSpPr/>
      </dsp:nvSpPr>
      <dsp:spPr>
        <a:xfrm rot="21030819">
          <a:off x="1731986" y="-63463"/>
          <a:ext cx="1214712" cy="759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1733543" y="107112"/>
        <a:ext cx="986996" cy="455432"/>
      </dsp:txXfrm>
    </dsp:sp>
    <dsp:sp modelId="{FE661723-365F-45FC-AB09-55BE77B366D0}">
      <dsp:nvSpPr>
        <dsp:cNvPr id="0" name=""/>
        <dsp:cNvSpPr/>
      </dsp:nvSpPr>
      <dsp:spPr>
        <a:xfrm>
          <a:off x="2630195" y="144020"/>
          <a:ext cx="3249555" cy="283615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VARIABEL</a:t>
          </a:r>
          <a:r>
            <a:rPr lang="en-US" sz="1400" kern="1200" baseline="0" dirty="0">
              <a:solidFill>
                <a:schemeClr val="tx1"/>
              </a:solidFill>
            </a:rPr>
            <a:t> INDEPENDEN : TERPAAAN IKLAN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baseline="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VARIABEL DEPENDEN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chemeClr val="tx1"/>
              </a:solidFill>
            </a:rPr>
            <a:t>MINAT BELI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106081" y="559366"/>
        <a:ext cx="2297783" cy="2005466"/>
      </dsp:txXfrm>
    </dsp:sp>
    <dsp:sp modelId="{0A2EAA95-D5BA-4D25-9D5E-D0E272AFD88B}">
      <dsp:nvSpPr>
        <dsp:cNvPr id="0" name=""/>
        <dsp:cNvSpPr/>
      </dsp:nvSpPr>
      <dsp:spPr>
        <a:xfrm rot="11369181">
          <a:off x="1799803" y="2439942"/>
          <a:ext cx="1214712" cy="759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2025962" y="2610517"/>
        <a:ext cx="986996" cy="455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4AD1-7E96-455A-8C7F-605A7DD0F91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C514-9E28-441F-BF04-3DE8912E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C514-9E28-441F-BF04-3DE8912E9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7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003798"/>
            <a:ext cx="4032448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lvl="0"/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388" y="4155926"/>
            <a:ext cx="40324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056" y="2282477"/>
            <a:ext cx="5002056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7849" y="2623270"/>
            <a:ext cx="2398211" cy="1772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32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10752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10752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95096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9104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9104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57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28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728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96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53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547951" y="2787774"/>
            <a:ext cx="3959992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7951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27657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7657" y="1291508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7951" y="3415796"/>
            <a:ext cx="3960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27665" y="2806575"/>
            <a:ext cx="395999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261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52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51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6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50564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699792" y="699542"/>
            <a:ext cx="3744416" cy="3744416"/>
            <a:chOff x="2699792" y="699542"/>
            <a:chExt cx="3744416" cy="3744416"/>
          </a:xfrm>
        </p:grpSpPr>
        <p:sp>
          <p:nvSpPr>
            <p:cNvPr id="2" name="Oval 1"/>
            <p:cNvSpPr/>
            <p:nvPr userDrawn="1"/>
          </p:nvSpPr>
          <p:spPr>
            <a:xfrm>
              <a:off x="2699792" y="699542"/>
              <a:ext cx="3744416" cy="3744416"/>
            </a:xfrm>
            <a:prstGeom prst="ellips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2836962" y="836712"/>
              <a:ext cx="3470076" cy="3470076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5847953" y="984628"/>
            <a:ext cx="999728" cy="994953"/>
            <a:chOff x="6127601" y="487152"/>
            <a:chExt cx="999728" cy="994953"/>
          </a:xfrm>
        </p:grpSpPr>
        <p:sp>
          <p:nvSpPr>
            <p:cNvPr id="8" name="Oval 7"/>
            <p:cNvSpPr/>
            <p:nvPr userDrawn="1"/>
          </p:nvSpPr>
          <p:spPr>
            <a:xfrm>
              <a:off x="6127601" y="762025"/>
              <a:ext cx="720080" cy="72008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847681" y="621668"/>
              <a:ext cx="279648" cy="27964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6475870" y="487152"/>
              <a:ext cx="139824" cy="139824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2286105" y="-398432"/>
            <a:ext cx="1332147" cy="59043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73610"/>
            <a:ext cx="4283968" cy="47357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647186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4608216" y="1977684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13953"/>
            <a:ext cx="85689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690017"/>
            <a:ext cx="85689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4860032" y="1131590"/>
            <a:ext cx="4283968" cy="288032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32704" y="0"/>
            <a:ext cx="33386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15361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44008" y="2899537"/>
            <a:ext cx="4176464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742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1399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3397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9552" y="555525"/>
            <a:ext cx="1650297" cy="4048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9778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9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13953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0017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064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20072" y="-6824"/>
            <a:ext cx="3923928" cy="5150323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2217761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2217761 w 4572000"/>
              <a:gd name="connsiteY4" fmla="*/ 0 h 5143500"/>
              <a:gd name="connsiteX0" fmla="*/ 2354239 w 4572000"/>
              <a:gd name="connsiteY0" fmla="*/ 0 h 5157147"/>
              <a:gd name="connsiteX1" fmla="*/ 4572000 w 4572000"/>
              <a:gd name="connsiteY1" fmla="*/ 13647 h 5157147"/>
              <a:gd name="connsiteX2" fmla="*/ 4572000 w 4572000"/>
              <a:gd name="connsiteY2" fmla="*/ 5157147 h 5157147"/>
              <a:gd name="connsiteX3" fmla="*/ 0 w 4572000"/>
              <a:gd name="connsiteY3" fmla="*/ 5157147 h 5157147"/>
              <a:gd name="connsiteX4" fmla="*/ 2354239 w 4572000"/>
              <a:gd name="connsiteY4" fmla="*/ 0 h 5157147"/>
              <a:gd name="connsiteX0" fmla="*/ 2347415 w 4572000"/>
              <a:gd name="connsiteY0" fmla="*/ 0 h 5150323"/>
              <a:gd name="connsiteX1" fmla="*/ 4572000 w 4572000"/>
              <a:gd name="connsiteY1" fmla="*/ 6823 h 5150323"/>
              <a:gd name="connsiteX2" fmla="*/ 4572000 w 4572000"/>
              <a:gd name="connsiteY2" fmla="*/ 5150323 h 5150323"/>
              <a:gd name="connsiteX3" fmla="*/ 0 w 4572000"/>
              <a:gd name="connsiteY3" fmla="*/ 5150323 h 5150323"/>
              <a:gd name="connsiteX4" fmla="*/ 2347415 w 4572000"/>
              <a:gd name="connsiteY4" fmla="*/ 0 h 515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0323">
                <a:moveTo>
                  <a:pt x="2347415" y="0"/>
                </a:moveTo>
                <a:lnTo>
                  <a:pt x="4572000" y="6823"/>
                </a:lnTo>
                <a:lnTo>
                  <a:pt x="4572000" y="5150323"/>
                </a:lnTo>
                <a:lnTo>
                  <a:pt x="0" y="5150323"/>
                </a:lnTo>
                <a:lnTo>
                  <a:pt x="23474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96136" y="3651870"/>
            <a:ext cx="33478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96136" y="4397684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85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8848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639427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27659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15891" y="1874875"/>
            <a:ext cx="1764704" cy="17049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39552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39551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639427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639426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727659" y="1347614"/>
            <a:ext cx="1764000" cy="5269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727658" y="1347614"/>
            <a:ext cx="1140485" cy="526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815891" y="1347614"/>
            <a:ext cx="1764000" cy="526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815890" y="1347614"/>
            <a:ext cx="1140485" cy="5269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7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97" y="1059582"/>
            <a:ext cx="3816424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40112" y="1188189"/>
            <a:ext cx="3511110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85378"/>
            <a:ext cx="72008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61442"/>
            <a:ext cx="72008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93770" cy="1037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4720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8135" y="168535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771800" y="3076575"/>
            <a:ext cx="2808312" cy="15834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40152" y="3076575"/>
            <a:ext cx="2808312" cy="15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78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1" r:id="rId5"/>
    <p:sldLayoutId id="2147483655" r:id="rId6"/>
    <p:sldLayoutId id="2147483672" r:id="rId7"/>
    <p:sldLayoutId id="2147483675" r:id="rId8"/>
    <p:sldLayoutId id="2147483663" r:id="rId9"/>
    <p:sldLayoutId id="2147483674" r:id="rId10"/>
    <p:sldLayoutId id="2147483665" r:id="rId11"/>
    <p:sldLayoutId id="2147483666" r:id="rId12"/>
    <p:sldLayoutId id="2147483673" r:id="rId13"/>
    <p:sldLayoutId id="2147483669" r:id="rId14"/>
    <p:sldLayoutId id="2147483676" r:id="rId15"/>
    <p:sldLayoutId id="2147483668" r:id="rId16"/>
    <p:sldLayoutId id="2147483677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7" Type="http://schemas.openxmlformats.org/officeDocument/2006/relationships/hyperlink" Target="https://www.google.com/url?sa=i&amp;rct=j&amp;q=&amp;esrc=s&amp;source=images&amp;cd=&amp;cad=rja&amp;uact=8&amp;ved=2ahUKEwj8x6no2uThAhUd6nMBHcFHBcEQjRx6BAgBEAU&amp;url=https://www.datapine.com/blog/data-interpretation-methods-benefits-problems/&amp;psig=AOvVaw0zMdFdUz4ug3l-54s7vPAs&amp;ust=1556057164393619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url?sa=i&amp;rct=j&amp;q=&amp;esrc=s&amp;source=images&amp;cd=&amp;cad=rja&amp;uact=8&amp;ved=2ahUKEwjZvvmVk-ThAhUc4HMBHeBLC5AQjRx6BAgBEAU&amp;url=http://pustakademik.blogspot.com/2017/10/teknik-analisis-data.html&amp;psig=AOvVaw2a51Z2wObR4GpQEQPeF_eb&amp;ust=155603792985899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67544" y="4844068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3003798"/>
            <a:ext cx="4824536" cy="11521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en-US" altLang="ko-KR" sz="2800" b="1" dirty="0">
                <a:ea typeface="맑은 고딕" pitchFamily="50" charset="-127"/>
              </a:rPr>
              <a:t>PENYAJIAN DAN INTERPRETASI DATA KUANTITATIF</a:t>
            </a:r>
            <a:endParaRPr lang="en-US" altLang="ko-KR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73324" y="4155926"/>
            <a:ext cx="4032448" cy="576064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altLang="ko-KR" b="1" dirty="0"/>
              <a:t>PENYUSUNAN PEMBAHASAN PENELITIAN KUANTITATIF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34162C-71AB-478C-A17C-A5EAA592D7FE}"/>
              </a:ext>
            </a:extLst>
          </p:cNvPr>
          <p:cNvSpPr txBox="1">
            <a:spLocks/>
          </p:cNvSpPr>
          <p:nvPr/>
        </p:nvSpPr>
        <p:spPr>
          <a:xfrm>
            <a:off x="7740352" y="4759442"/>
            <a:ext cx="1656184" cy="335619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ko-KR" sz="1100" b="1" dirty="0" err="1"/>
              <a:t>Pertemuan</a:t>
            </a:r>
            <a:r>
              <a:rPr lang="en-US" altLang="ko-KR" sz="1100" b="1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9250" y="114300"/>
            <a:ext cx="7524750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Data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41962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</a:p>
          <a:p>
            <a:r>
              <a:rPr lang="en-US" dirty="0"/>
              <a:t>data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 </a:t>
            </a:r>
          </a:p>
          <a:p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, </a:t>
            </a:r>
            <a:r>
              <a:rPr lang="en-US" dirty="0" err="1"/>
              <a:t>mendeskripsikan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mengartikan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    </a:t>
            </a: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     data </a:t>
            </a:r>
            <a:r>
              <a:rPr lang="en-US" dirty="0" err="1"/>
              <a:t>statistik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6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Data </a:t>
            </a:r>
            <a:r>
              <a:rPr lang="en-US" dirty="0" err="1"/>
              <a:t>Kuantitatif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9035089"/>
              </p:ext>
            </p:extLst>
          </p:nvPr>
        </p:nvGraphicFramePr>
        <p:xfrm>
          <a:off x="1331640" y="1635646"/>
          <a:ext cx="6696744" cy="273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67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</a:t>
            </a:r>
            <a:r>
              <a:rPr lang="en-US" altLang="ko-KR" dirty="0" err="1"/>
              <a:t>Analisa</a:t>
            </a:r>
            <a:r>
              <a:rPr lang="en-US" altLang="ko-KR" dirty="0"/>
              <a:t> </a:t>
            </a:r>
            <a:r>
              <a:rPr lang="en-US" altLang="ko-KR" dirty="0" err="1"/>
              <a:t>Deskriptif</a:t>
            </a:r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2039162"/>
            <a:ext cx="2808312" cy="2692827"/>
            <a:chOff x="683568" y="1417742"/>
            <a:chExt cx="3456384" cy="3314248"/>
          </a:xfrm>
        </p:grpSpPr>
        <p:sp>
          <p:nvSpPr>
            <p:cNvPr id="5" name="Rectangle 9"/>
            <p:cNvSpPr/>
            <p:nvPr/>
          </p:nvSpPr>
          <p:spPr>
            <a:xfrm>
              <a:off x="683568" y="1417742"/>
              <a:ext cx="2984467" cy="3314248"/>
            </a:xfrm>
            <a:custGeom>
              <a:avLst/>
              <a:gdLst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1092775 w 2984467"/>
                <a:gd name="connsiteY3" fmla="*/ 1145350 h 3314248"/>
                <a:gd name="connsiteX4" fmla="*/ 825824 w 2984467"/>
                <a:gd name="connsiteY4" fmla="*/ 1145350 h 3314248"/>
                <a:gd name="connsiteX5" fmla="*/ 1041264 w 2984467"/>
                <a:gd name="connsiteY5" fmla="*/ 1949381 h 3314248"/>
                <a:gd name="connsiteX6" fmla="*/ 1141172 w 2984467"/>
                <a:gd name="connsiteY6" fmla="*/ 1949381 h 3314248"/>
                <a:gd name="connsiteX7" fmla="*/ 1141172 w 2984467"/>
                <a:gd name="connsiteY7" fmla="*/ 2243347 h 3314248"/>
                <a:gd name="connsiteX8" fmla="*/ 1120031 w 2984467"/>
                <a:gd name="connsiteY8" fmla="*/ 2243347 h 3314248"/>
                <a:gd name="connsiteX9" fmla="*/ 1188524 w 2984467"/>
                <a:gd name="connsiteY9" fmla="*/ 2498965 h 3314248"/>
                <a:gd name="connsiteX10" fmla="*/ 2848391 w 2984467"/>
                <a:gd name="connsiteY10" fmla="*/ 2498965 h 3314248"/>
                <a:gd name="connsiteX11" fmla="*/ 2848391 w 2984467"/>
                <a:gd name="connsiteY11" fmla="*/ 2788949 h 3314248"/>
                <a:gd name="connsiteX12" fmla="*/ 2984467 w 2984467"/>
                <a:gd name="connsiteY12" fmla="*/ 3027056 h 3314248"/>
                <a:gd name="connsiteX13" fmla="*/ 2697276 w 2984467"/>
                <a:gd name="connsiteY13" fmla="*/ 3314248 h 3314248"/>
                <a:gd name="connsiteX14" fmla="*/ 2410084 w 2984467"/>
                <a:gd name="connsiteY14" fmla="*/ 3027056 h 3314248"/>
                <a:gd name="connsiteX15" fmla="*/ 2540252 w 2984467"/>
                <a:gd name="connsiteY15" fmla="*/ 2792932 h 3314248"/>
                <a:gd name="connsiteX16" fmla="*/ 1267292 w 2984467"/>
                <a:gd name="connsiteY16" fmla="*/ 2792932 h 3314248"/>
                <a:gd name="connsiteX17" fmla="*/ 1269489 w 2984467"/>
                <a:gd name="connsiteY17" fmla="*/ 2801136 h 3314248"/>
                <a:gd name="connsiteX18" fmla="*/ 1387490 w 2984467"/>
                <a:gd name="connsiteY18" fmla="*/ 3027056 h 3314248"/>
                <a:gd name="connsiteX19" fmla="*/ 1100298 w 2984467"/>
                <a:gd name="connsiteY19" fmla="*/ 3314248 h 3314248"/>
                <a:gd name="connsiteX20" fmla="*/ 813106 w 2984467"/>
                <a:gd name="connsiteY20" fmla="*/ 3027056 h 3314248"/>
                <a:gd name="connsiteX21" fmla="*/ 959943 w 2984467"/>
                <a:gd name="connsiteY21" fmla="*/ 2781695 h 3314248"/>
                <a:gd name="connsiteX22" fmla="*/ 297574 w 2984467"/>
                <a:gd name="connsiteY22" fmla="*/ 309696 h 3314248"/>
                <a:gd name="connsiteX23" fmla="*/ 0 w 2984467"/>
                <a:gd name="connsiteY23" fmla="*/ 309696 h 3314248"/>
                <a:gd name="connsiteX24" fmla="*/ 0 w 2984467"/>
                <a:gd name="connsiteY24" fmla="*/ 15729 h 3314248"/>
                <a:gd name="connsiteX25" fmla="*/ 460224 w 2984467"/>
                <a:gd name="connsiteY25" fmla="*/ 15729 h 3314248"/>
                <a:gd name="connsiteX26" fmla="*/ 518928 w 2984467"/>
                <a:gd name="connsiteY26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1141172 w 2984467"/>
                <a:gd name="connsiteY2" fmla="*/ 1378602 h 3314248"/>
                <a:gd name="connsiteX3" fmla="*/ 825824 w 2984467"/>
                <a:gd name="connsiteY3" fmla="*/ 1145350 h 3314248"/>
                <a:gd name="connsiteX4" fmla="*/ 1041264 w 2984467"/>
                <a:gd name="connsiteY4" fmla="*/ 1949381 h 3314248"/>
                <a:gd name="connsiteX5" fmla="*/ 1141172 w 2984467"/>
                <a:gd name="connsiteY5" fmla="*/ 1949381 h 3314248"/>
                <a:gd name="connsiteX6" fmla="*/ 1141172 w 2984467"/>
                <a:gd name="connsiteY6" fmla="*/ 2243347 h 3314248"/>
                <a:gd name="connsiteX7" fmla="*/ 1120031 w 2984467"/>
                <a:gd name="connsiteY7" fmla="*/ 2243347 h 3314248"/>
                <a:gd name="connsiteX8" fmla="*/ 1188524 w 2984467"/>
                <a:gd name="connsiteY8" fmla="*/ 2498965 h 3314248"/>
                <a:gd name="connsiteX9" fmla="*/ 2848391 w 2984467"/>
                <a:gd name="connsiteY9" fmla="*/ 2498965 h 3314248"/>
                <a:gd name="connsiteX10" fmla="*/ 2848391 w 2984467"/>
                <a:gd name="connsiteY10" fmla="*/ 2788949 h 3314248"/>
                <a:gd name="connsiteX11" fmla="*/ 2984467 w 2984467"/>
                <a:gd name="connsiteY11" fmla="*/ 3027056 h 3314248"/>
                <a:gd name="connsiteX12" fmla="*/ 2697276 w 2984467"/>
                <a:gd name="connsiteY12" fmla="*/ 3314248 h 3314248"/>
                <a:gd name="connsiteX13" fmla="*/ 2410084 w 2984467"/>
                <a:gd name="connsiteY13" fmla="*/ 3027056 h 3314248"/>
                <a:gd name="connsiteX14" fmla="*/ 2540252 w 2984467"/>
                <a:gd name="connsiteY14" fmla="*/ 2792932 h 3314248"/>
                <a:gd name="connsiteX15" fmla="*/ 1267292 w 2984467"/>
                <a:gd name="connsiteY15" fmla="*/ 2792932 h 3314248"/>
                <a:gd name="connsiteX16" fmla="*/ 1269489 w 2984467"/>
                <a:gd name="connsiteY16" fmla="*/ 2801136 h 3314248"/>
                <a:gd name="connsiteX17" fmla="*/ 1387490 w 2984467"/>
                <a:gd name="connsiteY17" fmla="*/ 3027056 h 3314248"/>
                <a:gd name="connsiteX18" fmla="*/ 1100298 w 2984467"/>
                <a:gd name="connsiteY18" fmla="*/ 3314248 h 3314248"/>
                <a:gd name="connsiteX19" fmla="*/ 813106 w 2984467"/>
                <a:gd name="connsiteY19" fmla="*/ 3027056 h 3314248"/>
                <a:gd name="connsiteX20" fmla="*/ 959943 w 2984467"/>
                <a:gd name="connsiteY20" fmla="*/ 2781695 h 3314248"/>
                <a:gd name="connsiteX21" fmla="*/ 297574 w 2984467"/>
                <a:gd name="connsiteY21" fmla="*/ 309696 h 3314248"/>
                <a:gd name="connsiteX22" fmla="*/ 0 w 2984467"/>
                <a:gd name="connsiteY22" fmla="*/ 309696 h 3314248"/>
                <a:gd name="connsiteX23" fmla="*/ 0 w 2984467"/>
                <a:gd name="connsiteY23" fmla="*/ 15729 h 3314248"/>
                <a:gd name="connsiteX24" fmla="*/ 460224 w 2984467"/>
                <a:gd name="connsiteY24" fmla="*/ 15729 h 3314248"/>
                <a:gd name="connsiteX25" fmla="*/ 518928 w 2984467"/>
                <a:gd name="connsiteY25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1949381 h 3314248"/>
                <a:gd name="connsiteX5" fmla="*/ 1141172 w 2984467"/>
                <a:gd name="connsiteY5" fmla="*/ 2243347 h 3314248"/>
                <a:gd name="connsiteX6" fmla="*/ 1120031 w 2984467"/>
                <a:gd name="connsiteY6" fmla="*/ 2243347 h 3314248"/>
                <a:gd name="connsiteX7" fmla="*/ 1188524 w 2984467"/>
                <a:gd name="connsiteY7" fmla="*/ 2498965 h 3314248"/>
                <a:gd name="connsiteX8" fmla="*/ 2848391 w 2984467"/>
                <a:gd name="connsiteY8" fmla="*/ 2498965 h 3314248"/>
                <a:gd name="connsiteX9" fmla="*/ 2848391 w 2984467"/>
                <a:gd name="connsiteY9" fmla="*/ 2788949 h 3314248"/>
                <a:gd name="connsiteX10" fmla="*/ 2984467 w 2984467"/>
                <a:gd name="connsiteY10" fmla="*/ 3027056 h 3314248"/>
                <a:gd name="connsiteX11" fmla="*/ 2697276 w 2984467"/>
                <a:gd name="connsiteY11" fmla="*/ 3314248 h 3314248"/>
                <a:gd name="connsiteX12" fmla="*/ 2410084 w 2984467"/>
                <a:gd name="connsiteY12" fmla="*/ 3027056 h 3314248"/>
                <a:gd name="connsiteX13" fmla="*/ 2540252 w 2984467"/>
                <a:gd name="connsiteY13" fmla="*/ 2792932 h 3314248"/>
                <a:gd name="connsiteX14" fmla="*/ 1267292 w 2984467"/>
                <a:gd name="connsiteY14" fmla="*/ 2792932 h 3314248"/>
                <a:gd name="connsiteX15" fmla="*/ 1269489 w 2984467"/>
                <a:gd name="connsiteY15" fmla="*/ 2801136 h 3314248"/>
                <a:gd name="connsiteX16" fmla="*/ 1387490 w 2984467"/>
                <a:gd name="connsiteY16" fmla="*/ 3027056 h 3314248"/>
                <a:gd name="connsiteX17" fmla="*/ 1100298 w 2984467"/>
                <a:gd name="connsiteY17" fmla="*/ 3314248 h 3314248"/>
                <a:gd name="connsiteX18" fmla="*/ 813106 w 2984467"/>
                <a:gd name="connsiteY18" fmla="*/ 3027056 h 3314248"/>
                <a:gd name="connsiteX19" fmla="*/ 959943 w 2984467"/>
                <a:gd name="connsiteY19" fmla="*/ 2781695 h 3314248"/>
                <a:gd name="connsiteX20" fmla="*/ 297574 w 2984467"/>
                <a:gd name="connsiteY20" fmla="*/ 309696 h 3314248"/>
                <a:gd name="connsiteX21" fmla="*/ 0 w 2984467"/>
                <a:gd name="connsiteY21" fmla="*/ 309696 h 3314248"/>
                <a:gd name="connsiteX22" fmla="*/ 0 w 2984467"/>
                <a:gd name="connsiteY22" fmla="*/ 15729 h 3314248"/>
                <a:gd name="connsiteX23" fmla="*/ 460224 w 2984467"/>
                <a:gd name="connsiteY23" fmla="*/ 15729 h 3314248"/>
                <a:gd name="connsiteX24" fmla="*/ 518928 w 2984467"/>
                <a:gd name="connsiteY24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20031 w 2984467"/>
                <a:gd name="connsiteY5" fmla="*/ 2243347 h 3314248"/>
                <a:gd name="connsiteX6" fmla="*/ 1188524 w 2984467"/>
                <a:gd name="connsiteY6" fmla="*/ 2498965 h 3314248"/>
                <a:gd name="connsiteX7" fmla="*/ 2848391 w 2984467"/>
                <a:gd name="connsiteY7" fmla="*/ 2498965 h 3314248"/>
                <a:gd name="connsiteX8" fmla="*/ 2848391 w 2984467"/>
                <a:gd name="connsiteY8" fmla="*/ 2788949 h 3314248"/>
                <a:gd name="connsiteX9" fmla="*/ 2984467 w 2984467"/>
                <a:gd name="connsiteY9" fmla="*/ 3027056 h 3314248"/>
                <a:gd name="connsiteX10" fmla="*/ 2697276 w 2984467"/>
                <a:gd name="connsiteY10" fmla="*/ 3314248 h 3314248"/>
                <a:gd name="connsiteX11" fmla="*/ 2410084 w 2984467"/>
                <a:gd name="connsiteY11" fmla="*/ 3027056 h 3314248"/>
                <a:gd name="connsiteX12" fmla="*/ 2540252 w 2984467"/>
                <a:gd name="connsiteY12" fmla="*/ 2792932 h 3314248"/>
                <a:gd name="connsiteX13" fmla="*/ 1267292 w 2984467"/>
                <a:gd name="connsiteY13" fmla="*/ 2792932 h 3314248"/>
                <a:gd name="connsiteX14" fmla="*/ 1269489 w 2984467"/>
                <a:gd name="connsiteY14" fmla="*/ 2801136 h 3314248"/>
                <a:gd name="connsiteX15" fmla="*/ 1387490 w 2984467"/>
                <a:gd name="connsiteY15" fmla="*/ 3027056 h 3314248"/>
                <a:gd name="connsiteX16" fmla="*/ 1100298 w 2984467"/>
                <a:gd name="connsiteY16" fmla="*/ 3314248 h 3314248"/>
                <a:gd name="connsiteX17" fmla="*/ 813106 w 2984467"/>
                <a:gd name="connsiteY17" fmla="*/ 3027056 h 3314248"/>
                <a:gd name="connsiteX18" fmla="*/ 959943 w 2984467"/>
                <a:gd name="connsiteY18" fmla="*/ 2781695 h 3314248"/>
                <a:gd name="connsiteX19" fmla="*/ 297574 w 2984467"/>
                <a:gd name="connsiteY19" fmla="*/ 309696 h 3314248"/>
                <a:gd name="connsiteX20" fmla="*/ 0 w 2984467"/>
                <a:gd name="connsiteY20" fmla="*/ 309696 h 3314248"/>
                <a:gd name="connsiteX21" fmla="*/ 0 w 2984467"/>
                <a:gd name="connsiteY21" fmla="*/ 15729 h 3314248"/>
                <a:gd name="connsiteX22" fmla="*/ 460224 w 2984467"/>
                <a:gd name="connsiteY22" fmla="*/ 15729 h 3314248"/>
                <a:gd name="connsiteX23" fmla="*/ 518928 w 2984467"/>
                <a:gd name="connsiteY23" fmla="*/ 0 h 3314248"/>
                <a:gd name="connsiteX0" fmla="*/ 518928 w 2984467"/>
                <a:gd name="connsiteY0" fmla="*/ 0 h 3314248"/>
                <a:gd name="connsiteX1" fmla="*/ 747055 w 2984467"/>
                <a:gd name="connsiteY1" fmla="*/ 851383 h 3314248"/>
                <a:gd name="connsiteX2" fmla="*/ 825824 w 2984467"/>
                <a:gd name="connsiteY2" fmla="*/ 1145350 h 3314248"/>
                <a:gd name="connsiteX3" fmla="*/ 1041264 w 2984467"/>
                <a:gd name="connsiteY3" fmla="*/ 1949381 h 3314248"/>
                <a:gd name="connsiteX4" fmla="*/ 1141172 w 2984467"/>
                <a:gd name="connsiteY4" fmla="*/ 2243347 h 3314248"/>
                <a:gd name="connsiteX5" fmla="*/ 1188524 w 2984467"/>
                <a:gd name="connsiteY5" fmla="*/ 2498965 h 3314248"/>
                <a:gd name="connsiteX6" fmla="*/ 2848391 w 2984467"/>
                <a:gd name="connsiteY6" fmla="*/ 2498965 h 3314248"/>
                <a:gd name="connsiteX7" fmla="*/ 2848391 w 2984467"/>
                <a:gd name="connsiteY7" fmla="*/ 2788949 h 3314248"/>
                <a:gd name="connsiteX8" fmla="*/ 2984467 w 2984467"/>
                <a:gd name="connsiteY8" fmla="*/ 3027056 h 3314248"/>
                <a:gd name="connsiteX9" fmla="*/ 2697276 w 2984467"/>
                <a:gd name="connsiteY9" fmla="*/ 3314248 h 3314248"/>
                <a:gd name="connsiteX10" fmla="*/ 2410084 w 2984467"/>
                <a:gd name="connsiteY10" fmla="*/ 3027056 h 3314248"/>
                <a:gd name="connsiteX11" fmla="*/ 2540252 w 2984467"/>
                <a:gd name="connsiteY11" fmla="*/ 2792932 h 3314248"/>
                <a:gd name="connsiteX12" fmla="*/ 1267292 w 2984467"/>
                <a:gd name="connsiteY12" fmla="*/ 2792932 h 3314248"/>
                <a:gd name="connsiteX13" fmla="*/ 1269489 w 2984467"/>
                <a:gd name="connsiteY13" fmla="*/ 2801136 h 3314248"/>
                <a:gd name="connsiteX14" fmla="*/ 1387490 w 2984467"/>
                <a:gd name="connsiteY14" fmla="*/ 3027056 h 3314248"/>
                <a:gd name="connsiteX15" fmla="*/ 1100298 w 2984467"/>
                <a:gd name="connsiteY15" fmla="*/ 3314248 h 3314248"/>
                <a:gd name="connsiteX16" fmla="*/ 813106 w 2984467"/>
                <a:gd name="connsiteY16" fmla="*/ 3027056 h 3314248"/>
                <a:gd name="connsiteX17" fmla="*/ 959943 w 2984467"/>
                <a:gd name="connsiteY17" fmla="*/ 2781695 h 3314248"/>
                <a:gd name="connsiteX18" fmla="*/ 297574 w 2984467"/>
                <a:gd name="connsiteY18" fmla="*/ 309696 h 3314248"/>
                <a:gd name="connsiteX19" fmla="*/ 0 w 2984467"/>
                <a:gd name="connsiteY19" fmla="*/ 309696 h 3314248"/>
                <a:gd name="connsiteX20" fmla="*/ 0 w 2984467"/>
                <a:gd name="connsiteY20" fmla="*/ 15729 h 3314248"/>
                <a:gd name="connsiteX21" fmla="*/ 460224 w 2984467"/>
                <a:gd name="connsiteY21" fmla="*/ 15729 h 3314248"/>
                <a:gd name="connsiteX22" fmla="*/ 518928 w 2984467"/>
                <a:gd name="connsiteY22" fmla="*/ 0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825824 w 2984467"/>
                <a:gd name="connsiteY20" fmla="*/ 1145350 h 3314248"/>
                <a:gd name="connsiteX21" fmla="*/ 1132704 w 2984467"/>
                <a:gd name="connsiteY21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747055 w 2984467"/>
                <a:gd name="connsiteY19" fmla="*/ 851383 h 3314248"/>
                <a:gd name="connsiteX20" fmla="*/ 1132704 w 2984467"/>
                <a:gd name="connsiteY20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19" fmla="*/ 1132704 w 2984467"/>
                <a:gd name="connsiteY19" fmla="*/ 2040821 h 3314248"/>
                <a:gd name="connsiteX0" fmla="*/ 1141172 w 2984467"/>
                <a:gd name="connsiteY0" fmla="*/ 2243347 h 3314248"/>
                <a:gd name="connsiteX1" fmla="*/ 1188524 w 2984467"/>
                <a:gd name="connsiteY1" fmla="*/ 2498965 h 3314248"/>
                <a:gd name="connsiteX2" fmla="*/ 2848391 w 2984467"/>
                <a:gd name="connsiteY2" fmla="*/ 2498965 h 3314248"/>
                <a:gd name="connsiteX3" fmla="*/ 2848391 w 2984467"/>
                <a:gd name="connsiteY3" fmla="*/ 2788949 h 3314248"/>
                <a:gd name="connsiteX4" fmla="*/ 2984467 w 2984467"/>
                <a:gd name="connsiteY4" fmla="*/ 3027056 h 3314248"/>
                <a:gd name="connsiteX5" fmla="*/ 2697276 w 2984467"/>
                <a:gd name="connsiteY5" fmla="*/ 3314248 h 3314248"/>
                <a:gd name="connsiteX6" fmla="*/ 2410084 w 2984467"/>
                <a:gd name="connsiteY6" fmla="*/ 3027056 h 3314248"/>
                <a:gd name="connsiteX7" fmla="*/ 2540252 w 2984467"/>
                <a:gd name="connsiteY7" fmla="*/ 2792932 h 3314248"/>
                <a:gd name="connsiteX8" fmla="*/ 1267292 w 2984467"/>
                <a:gd name="connsiteY8" fmla="*/ 2792932 h 3314248"/>
                <a:gd name="connsiteX9" fmla="*/ 1269489 w 2984467"/>
                <a:gd name="connsiteY9" fmla="*/ 2801136 h 3314248"/>
                <a:gd name="connsiteX10" fmla="*/ 1387490 w 2984467"/>
                <a:gd name="connsiteY10" fmla="*/ 3027056 h 3314248"/>
                <a:gd name="connsiteX11" fmla="*/ 1100298 w 2984467"/>
                <a:gd name="connsiteY11" fmla="*/ 3314248 h 3314248"/>
                <a:gd name="connsiteX12" fmla="*/ 813106 w 2984467"/>
                <a:gd name="connsiteY12" fmla="*/ 3027056 h 3314248"/>
                <a:gd name="connsiteX13" fmla="*/ 959943 w 2984467"/>
                <a:gd name="connsiteY13" fmla="*/ 2781695 h 3314248"/>
                <a:gd name="connsiteX14" fmla="*/ 297574 w 2984467"/>
                <a:gd name="connsiteY14" fmla="*/ 309696 h 3314248"/>
                <a:gd name="connsiteX15" fmla="*/ 0 w 2984467"/>
                <a:gd name="connsiteY15" fmla="*/ 309696 h 3314248"/>
                <a:gd name="connsiteX16" fmla="*/ 0 w 2984467"/>
                <a:gd name="connsiteY16" fmla="*/ 15729 h 3314248"/>
                <a:gd name="connsiteX17" fmla="*/ 460224 w 2984467"/>
                <a:gd name="connsiteY17" fmla="*/ 15729 h 3314248"/>
                <a:gd name="connsiteX18" fmla="*/ 518928 w 2984467"/>
                <a:gd name="connsiteY18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460224 w 2984467"/>
                <a:gd name="connsiteY16" fmla="*/ 15729 h 3314248"/>
                <a:gd name="connsiteX17" fmla="*/ 518928 w 2984467"/>
                <a:gd name="connsiteY17" fmla="*/ 0 h 3314248"/>
                <a:gd name="connsiteX0" fmla="*/ 1188524 w 2984467"/>
                <a:gd name="connsiteY0" fmla="*/ 2498965 h 3314248"/>
                <a:gd name="connsiteX1" fmla="*/ 2848391 w 2984467"/>
                <a:gd name="connsiteY1" fmla="*/ 2498965 h 3314248"/>
                <a:gd name="connsiteX2" fmla="*/ 2848391 w 2984467"/>
                <a:gd name="connsiteY2" fmla="*/ 2788949 h 3314248"/>
                <a:gd name="connsiteX3" fmla="*/ 2984467 w 2984467"/>
                <a:gd name="connsiteY3" fmla="*/ 3027056 h 3314248"/>
                <a:gd name="connsiteX4" fmla="*/ 2697276 w 2984467"/>
                <a:gd name="connsiteY4" fmla="*/ 3314248 h 3314248"/>
                <a:gd name="connsiteX5" fmla="*/ 2410084 w 2984467"/>
                <a:gd name="connsiteY5" fmla="*/ 3027056 h 3314248"/>
                <a:gd name="connsiteX6" fmla="*/ 2540252 w 2984467"/>
                <a:gd name="connsiteY6" fmla="*/ 2792932 h 3314248"/>
                <a:gd name="connsiteX7" fmla="*/ 1267292 w 2984467"/>
                <a:gd name="connsiteY7" fmla="*/ 2792932 h 3314248"/>
                <a:gd name="connsiteX8" fmla="*/ 1269489 w 2984467"/>
                <a:gd name="connsiteY8" fmla="*/ 2801136 h 3314248"/>
                <a:gd name="connsiteX9" fmla="*/ 1387490 w 2984467"/>
                <a:gd name="connsiteY9" fmla="*/ 3027056 h 3314248"/>
                <a:gd name="connsiteX10" fmla="*/ 1100298 w 2984467"/>
                <a:gd name="connsiteY10" fmla="*/ 3314248 h 3314248"/>
                <a:gd name="connsiteX11" fmla="*/ 813106 w 2984467"/>
                <a:gd name="connsiteY11" fmla="*/ 3027056 h 3314248"/>
                <a:gd name="connsiteX12" fmla="*/ 959943 w 2984467"/>
                <a:gd name="connsiteY12" fmla="*/ 2781695 h 3314248"/>
                <a:gd name="connsiteX13" fmla="*/ 297574 w 2984467"/>
                <a:gd name="connsiteY13" fmla="*/ 309696 h 3314248"/>
                <a:gd name="connsiteX14" fmla="*/ 0 w 2984467"/>
                <a:gd name="connsiteY14" fmla="*/ 309696 h 3314248"/>
                <a:gd name="connsiteX15" fmla="*/ 0 w 2984467"/>
                <a:gd name="connsiteY15" fmla="*/ 15729 h 3314248"/>
                <a:gd name="connsiteX16" fmla="*/ 518928 w 2984467"/>
                <a:gd name="connsiteY16" fmla="*/ 0 h 33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4467" h="3314248">
                  <a:moveTo>
                    <a:pt x="1188524" y="2498965"/>
                  </a:moveTo>
                  <a:lnTo>
                    <a:pt x="2848391" y="2498965"/>
                  </a:lnTo>
                  <a:lnTo>
                    <a:pt x="2848391" y="2788949"/>
                  </a:lnTo>
                  <a:cubicBezTo>
                    <a:pt x="2931309" y="2835505"/>
                    <a:pt x="2984467" y="2925072"/>
                    <a:pt x="2984467" y="3027056"/>
                  </a:cubicBezTo>
                  <a:cubicBezTo>
                    <a:pt x="2984467" y="3185668"/>
                    <a:pt x="2855887" y="3314248"/>
                    <a:pt x="2697276" y="3314248"/>
                  </a:cubicBezTo>
                  <a:cubicBezTo>
                    <a:pt x="2538664" y="3314248"/>
                    <a:pt x="2410084" y="3185668"/>
                    <a:pt x="2410084" y="3027056"/>
                  </a:cubicBezTo>
                  <a:cubicBezTo>
                    <a:pt x="2410084" y="2927673"/>
                    <a:pt x="2460566" y="2840079"/>
                    <a:pt x="2540252" y="2792932"/>
                  </a:cubicBezTo>
                  <a:lnTo>
                    <a:pt x="1267292" y="2792932"/>
                  </a:lnTo>
                  <a:lnTo>
                    <a:pt x="1269489" y="2801136"/>
                  </a:lnTo>
                  <a:cubicBezTo>
                    <a:pt x="1342305" y="2849558"/>
                    <a:pt x="1387490" y="2933031"/>
                    <a:pt x="1387490" y="3027056"/>
                  </a:cubicBezTo>
                  <a:cubicBezTo>
                    <a:pt x="1387490" y="3185668"/>
                    <a:pt x="1258910" y="3314248"/>
                    <a:pt x="1100298" y="3314248"/>
                  </a:cubicBezTo>
                  <a:cubicBezTo>
                    <a:pt x="941687" y="3314248"/>
                    <a:pt x="813106" y="3185668"/>
                    <a:pt x="813106" y="3027056"/>
                  </a:cubicBezTo>
                  <a:cubicBezTo>
                    <a:pt x="813106" y="2920356"/>
                    <a:pt x="871295" y="2827247"/>
                    <a:pt x="959943" y="2781695"/>
                  </a:cubicBezTo>
                  <a:lnTo>
                    <a:pt x="297574" y="309696"/>
                  </a:lnTo>
                  <a:lnTo>
                    <a:pt x="0" y="309696"/>
                  </a:lnTo>
                  <a:lnTo>
                    <a:pt x="0" y="15729"/>
                  </a:lnTo>
                  <a:lnTo>
                    <a:pt x="518928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14370" y="2058499"/>
              <a:ext cx="2525582" cy="2880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4325" y="2681351"/>
              <a:ext cx="2099603" cy="28803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994411" y="3304203"/>
              <a:ext cx="1673624" cy="2880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ounded Rectangle 2"/>
          <p:cNvSpPr/>
          <p:nvPr/>
        </p:nvSpPr>
        <p:spPr>
          <a:xfrm>
            <a:off x="2243774" y="1558391"/>
            <a:ext cx="291006" cy="291006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1924505" y="1870476"/>
            <a:ext cx="291038" cy="291006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"/>
          <p:cNvSpPr/>
          <p:nvPr/>
        </p:nvSpPr>
        <p:spPr>
          <a:xfrm>
            <a:off x="2866592" y="1854933"/>
            <a:ext cx="291006" cy="291006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ounded Rectangle 3"/>
          <p:cNvSpPr>
            <a:spLocks noChangeAspect="1"/>
          </p:cNvSpPr>
          <p:nvPr/>
        </p:nvSpPr>
        <p:spPr>
          <a:xfrm>
            <a:off x="2449799" y="2136255"/>
            <a:ext cx="291006" cy="291006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ounded Rectangle 10"/>
          <p:cNvSpPr>
            <a:spLocks noChangeAspect="1"/>
          </p:cNvSpPr>
          <p:nvPr/>
        </p:nvSpPr>
        <p:spPr>
          <a:xfrm>
            <a:off x="3086730" y="2194547"/>
            <a:ext cx="292043" cy="296917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Block Arc 6"/>
          <p:cNvSpPr/>
          <p:nvPr/>
        </p:nvSpPr>
        <p:spPr>
          <a:xfrm>
            <a:off x="2812957" y="1510827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Left Arrow 1"/>
          <p:cNvSpPr>
            <a:spLocks noChangeAspect="1"/>
          </p:cNvSpPr>
          <p:nvPr/>
        </p:nvSpPr>
        <p:spPr>
          <a:xfrm>
            <a:off x="1537304" y="2116406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Isosceles Triangle 8"/>
          <p:cNvSpPr/>
          <p:nvPr/>
        </p:nvSpPr>
        <p:spPr>
          <a:xfrm rot="16200000">
            <a:off x="1544094" y="1433581"/>
            <a:ext cx="249618" cy="29761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Oval 7"/>
          <p:cNvSpPr/>
          <p:nvPr/>
        </p:nvSpPr>
        <p:spPr>
          <a:xfrm>
            <a:off x="1392723" y="1773453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Freeform 19"/>
          <p:cNvSpPr/>
          <p:nvPr/>
        </p:nvSpPr>
        <p:spPr>
          <a:xfrm>
            <a:off x="1915525" y="1461826"/>
            <a:ext cx="234841" cy="29060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ectangle 36"/>
          <p:cNvSpPr/>
          <p:nvPr/>
        </p:nvSpPr>
        <p:spPr>
          <a:xfrm>
            <a:off x="3350079" y="1743763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6"/>
          <p:cNvSpPr/>
          <p:nvPr/>
        </p:nvSpPr>
        <p:spPr>
          <a:xfrm>
            <a:off x="1977153" y="2281758"/>
            <a:ext cx="346427" cy="16686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6"/>
          <p:cNvSpPr/>
          <p:nvPr/>
        </p:nvSpPr>
        <p:spPr>
          <a:xfrm rot="8100000">
            <a:off x="2583373" y="1782742"/>
            <a:ext cx="234626" cy="23462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 Same Side Corner Rectangle 8"/>
          <p:cNvSpPr/>
          <p:nvPr/>
        </p:nvSpPr>
        <p:spPr>
          <a:xfrm>
            <a:off x="7367511" y="1563638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ound Same Side Corner Rectangle 20"/>
          <p:cNvSpPr/>
          <p:nvPr/>
        </p:nvSpPr>
        <p:spPr>
          <a:xfrm rot="10800000">
            <a:off x="4646440" y="1563638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26368" y="1822443"/>
            <a:ext cx="1219656" cy="971360"/>
            <a:chOff x="5901606" y="1951015"/>
            <a:chExt cx="970170" cy="772664"/>
          </a:xfrm>
        </p:grpSpPr>
        <p:sp>
          <p:nvSpPr>
            <p:cNvPr id="26" name="Right Arrow 1"/>
            <p:cNvSpPr/>
            <p:nvPr/>
          </p:nvSpPr>
          <p:spPr>
            <a:xfrm>
              <a:off x="6242675" y="1951015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ight Arrow 1"/>
            <p:cNvSpPr/>
            <p:nvPr/>
          </p:nvSpPr>
          <p:spPr>
            <a:xfrm rot="10800000">
              <a:off x="5901606" y="2239047"/>
              <a:ext cx="629101" cy="484632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72868" y="3515158"/>
            <a:ext cx="21755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tabel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bahwa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40 %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pengakses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Youtube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laki-laki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3928" y="3515158"/>
            <a:ext cx="217559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tabel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menunjukkan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60%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wanita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mengakses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media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Youtube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7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/>
              <a:t>INTERPRETASI </a:t>
            </a:r>
          </a:p>
          <a:p>
            <a:r>
              <a:rPr lang="en-US" sz="2800" b="1" dirty="0"/>
              <a:t>HASIL </a:t>
            </a:r>
          </a:p>
          <a:p>
            <a:r>
              <a:rPr lang="en-US" sz="2800" b="1" dirty="0"/>
              <a:t>PENELITIAN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267494"/>
            <a:ext cx="5544616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Interpretasi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memahami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ekstensif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sekaligus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mendalam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 err="1">
                <a:solidFill>
                  <a:schemeClr val="bg1"/>
                </a:solidFill>
              </a:rPr>
              <a:t>Melakukan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interpretasi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pada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dasarnya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adalah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err="1">
                <a:solidFill>
                  <a:schemeClr val="bg1"/>
                </a:solidFill>
              </a:rPr>
              <a:t>mencari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tahu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apa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arti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dari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angka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simbol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atau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 err="1">
                <a:solidFill>
                  <a:schemeClr val="bg1"/>
                </a:solidFill>
              </a:rPr>
              <a:t>narasi</a:t>
            </a:r>
            <a:r>
              <a:rPr lang="en-US" i="1" dirty="0">
                <a:solidFill>
                  <a:schemeClr val="bg1"/>
                </a:solidFill>
              </a:rPr>
              <a:t>/</a:t>
            </a:r>
            <a:r>
              <a:rPr lang="en-US" i="1" dirty="0" err="1">
                <a:solidFill>
                  <a:schemeClr val="bg1"/>
                </a:solidFill>
              </a:rPr>
              <a:t>cerita</a:t>
            </a:r>
            <a:r>
              <a:rPr lang="en-US" i="1" dirty="0">
                <a:solidFill>
                  <a:schemeClr val="bg1"/>
                </a:solidFill>
              </a:rPr>
              <a:t> yang </a:t>
            </a:r>
            <a:r>
              <a:rPr lang="en-US" i="1" dirty="0" err="1">
                <a:solidFill>
                  <a:schemeClr val="bg1"/>
                </a:solidFill>
              </a:rPr>
              <a:t>diperoleh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Contoh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jika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diketahui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bahwa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terpaan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iklan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ternyata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tergolong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 (10%). </a:t>
            </a:r>
            <a:r>
              <a:rPr lang="en-US" dirty="0" err="1">
                <a:solidFill>
                  <a:schemeClr val="bg1"/>
                </a:solidFill>
              </a:rPr>
              <a:t>Berarti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dibahas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mengapa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pengaruhnya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apakah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solidFill>
                  <a:schemeClr val="bg1"/>
                </a:solidFill>
              </a:rPr>
              <a:t>karakarakteristik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sampel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19624" y="1447137"/>
            <a:ext cx="3384376" cy="322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917040" y="2917874"/>
            <a:ext cx="332790" cy="2868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4111432"/>
              </p:ext>
            </p:extLst>
          </p:nvPr>
        </p:nvGraphicFramePr>
        <p:xfrm>
          <a:off x="5349458" y="1424630"/>
          <a:ext cx="3182982" cy="3250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Placeholder 13"/>
          <p:cNvSpPr txBox="1">
            <a:spLocks/>
          </p:cNvSpPr>
          <p:nvPr/>
        </p:nvSpPr>
        <p:spPr>
          <a:xfrm>
            <a:off x="539552" y="498277"/>
            <a:ext cx="4680072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7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DUA JENIS INTERPRETASI</a:t>
            </a:r>
            <a:endParaRPr lang="en-US" altLang="ko-KR" sz="27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5196673" y="803941"/>
            <a:ext cx="332790" cy="286888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data interpretation">
            <a:hlinkClick r:id="rId7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r="100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13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1654132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12160" y="2678283"/>
            <a:ext cx="504055" cy="504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44904" y="4245415"/>
            <a:ext cx="504055" cy="5040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728" y="1313318"/>
            <a:ext cx="313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menggunakan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‘analytical tools’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dimiliki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mentah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didapatkan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2305175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didasarkan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ingin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dijawab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menjawab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“why” 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mengapa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sebuah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mentah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lapangan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terdapat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penyimpangan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ataupun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kesamaan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1094" y="4100467"/>
            <a:ext cx="2583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Pada tahapan ini diperlukan </a:t>
            </a:r>
            <a:endParaRPr lang="en-US" sz="1200" dirty="0"/>
          </a:p>
          <a:p>
            <a:r>
              <a:rPr lang="id-ID" sz="1200" dirty="0"/>
              <a:t>kemampuan untuk membaca dan menggunakan teori/konsep yang </a:t>
            </a:r>
            <a:endParaRPr lang="en-US" sz="1200" dirty="0"/>
          </a:p>
          <a:p>
            <a:r>
              <a:rPr lang="id-ID" sz="1200" dirty="0"/>
              <a:t>sudah dituliskan dalam Tinjauan </a:t>
            </a:r>
            <a:endParaRPr lang="en-US" sz="1200" dirty="0"/>
          </a:p>
          <a:p>
            <a:r>
              <a:rPr lang="id-ID" sz="1200" dirty="0"/>
              <a:t>Pustaka.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172149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160" y="2745644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4904" y="4345290"/>
            <a:ext cx="5040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 Placeholder 13"/>
          <p:cNvSpPr txBox="1">
            <a:spLocks/>
          </p:cNvSpPr>
          <p:nvPr/>
        </p:nvSpPr>
        <p:spPr>
          <a:xfrm>
            <a:off x="5913203" y="339502"/>
            <a:ext cx="2952328" cy="90643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PEMBAHASAN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6" name="Picture 4" descr="Image result for KUANTITATIF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1" r="34721"/>
          <a:stretch>
            <a:fillRect/>
          </a:stretch>
        </p:blipFill>
        <p:spPr bwMode="auto">
          <a:xfrm>
            <a:off x="323528" y="606300"/>
            <a:ext cx="1650297" cy="40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>
            <a:hlinkClick r:id="rId4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r="36418"/>
          <a:stretch>
            <a:fillRect/>
          </a:stretch>
        </p:blipFill>
        <p:spPr bwMode="auto">
          <a:xfrm>
            <a:off x="2339975" y="906463"/>
            <a:ext cx="1649413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09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9672" y="1275606"/>
            <a:ext cx="7416824" cy="2952328"/>
          </a:xfr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Fokuskan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pada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rumusan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Rumusan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masalah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menjadi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batasan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penjabaran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analisa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terdapat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subbab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pembahasan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Contoh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err="1">
                <a:solidFill>
                  <a:schemeClr val="tx1"/>
                </a:solidFill>
              </a:rPr>
              <a:t>Jika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pertanyaan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 : “</a:t>
            </a:r>
            <a:r>
              <a:rPr lang="en-US" sz="1800" dirty="0" err="1">
                <a:solidFill>
                  <a:schemeClr val="tx1"/>
                </a:solidFill>
              </a:rPr>
              <a:t>Seberapa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besar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X </a:t>
            </a:r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Y?”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Maka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fokus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penelitian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Pengaruh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X 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variabel</a:t>
            </a:r>
            <a:r>
              <a:rPr lang="en-US" sz="1800" dirty="0">
                <a:solidFill>
                  <a:schemeClr val="tx1"/>
                </a:solidFill>
              </a:rPr>
              <a:t> 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339502"/>
            <a:ext cx="5718175" cy="503238"/>
          </a:xfrm>
          <a:prstGeom prst="rect">
            <a:avLst/>
          </a:prstGeo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Mulailah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fokus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utama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rumusan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masalah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penelitian</a:t>
            </a:r>
            <a:endParaRPr lang="en-US" sz="16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9826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411510"/>
            <a:ext cx="8388425" cy="503238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Bahas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Pengolahan</a:t>
            </a:r>
            <a:r>
              <a:rPr lang="en-US" sz="2000" dirty="0"/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Variabel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7834773"/>
              </p:ext>
            </p:extLst>
          </p:nvPr>
        </p:nvGraphicFramePr>
        <p:xfrm>
          <a:off x="3275856" y="1563638"/>
          <a:ext cx="563086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331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443" y="195486"/>
            <a:ext cx="7200800" cy="576064"/>
          </a:xfrm>
        </p:spPr>
        <p:txBody>
          <a:bodyPr/>
          <a:lstStyle/>
          <a:p>
            <a:r>
              <a:rPr lang="en-US" altLang="ko-KR" sz="2800" dirty="0" err="1"/>
              <a:t>Apa</a:t>
            </a:r>
            <a:r>
              <a:rPr lang="en-US" altLang="ko-KR" sz="2800" dirty="0"/>
              <a:t> yang </a:t>
            </a:r>
            <a:r>
              <a:rPr lang="en-US" altLang="ko-KR" sz="2800" dirty="0" err="1"/>
              <a:t>dapat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dibahas</a:t>
            </a:r>
            <a:r>
              <a:rPr lang="en-US" altLang="ko-KR" sz="2800" dirty="0"/>
              <a:t> </a:t>
            </a:r>
            <a:r>
              <a:rPr lang="en-US" altLang="ko-KR" sz="2800" dirty="0" err="1"/>
              <a:t>dalam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Pembahasan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Penelitian</a:t>
            </a:r>
            <a:r>
              <a:rPr lang="en-US" altLang="ko-KR" sz="2800" dirty="0"/>
              <a:t>?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9592" y="1963433"/>
            <a:ext cx="1512168" cy="1512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ord 14"/>
          <p:cNvSpPr/>
          <p:nvPr/>
        </p:nvSpPr>
        <p:spPr>
          <a:xfrm>
            <a:off x="1288829" y="2256586"/>
            <a:ext cx="733693" cy="92586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1411223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Angka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Mencolok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Angka-angka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perhatian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karena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lainnya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974014"/>
            <a:ext cx="18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Kesamaan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pengolahan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terdahulu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7" y="2744437"/>
            <a:ext cx="201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Ketidaksesuaian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antitesa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92122" y="1559698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ie 24"/>
          <p:cNvSpPr/>
          <p:nvPr/>
        </p:nvSpPr>
        <p:spPr>
          <a:xfrm>
            <a:off x="3508714" y="1677117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92122" y="2766856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 Same Side Corner Rectangle 6"/>
          <p:cNvSpPr>
            <a:spLocks noChangeAspect="1"/>
          </p:cNvSpPr>
          <p:nvPr/>
        </p:nvSpPr>
        <p:spPr>
          <a:xfrm rot="2700000">
            <a:off x="3613085" y="284423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92122" y="3974014"/>
            <a:ext cx="531721" cy="5317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3512451" y="4062467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5" y="1411222"/>
            <a:ext cx="180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Hipotesa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diterima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ditolak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hubungan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3377" y="2556455"/>
            <a:ext cx="1800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Konteks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berbeda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hasilnya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diinterpretasikan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344450" y="1559697"/>
            <a:ext cx="531721" cy="5317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44450" y="2766855"/>
            <a:ext cx="531721" cy="5317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>
            <a:off x="6477946" y="290881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6477914" y="1677117"/>
            <a:ext cx="283944" cy="2863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6688" y="1611263"/>
            <a:ext cx="2930624" cy="2930624"/>
            <a:chOff x="3106688" y="1611263"/>
            <a:chExt cx="2930624" cy="2930624"/>
          </a:xfrm>
        </p:grpSpPr>
        <p:sp>
          <p:nvSpPr>
            <p:cNvPr id="4" name="Block Arc 3"/>
            <p:cNvSpPr/>
            <p:nvPr/>
          </p:nvSpPr>
          <p:spPr>
            <a:xfrm>
              <a:off x="3106688" y="1611263"/>
              <a:ext cx="2930624" cy="2930624"/>
            </a:xfrm>
            <a:prstGeom prst="blockArc">
              <a:avLst>
                <a:gd name="adj1" fmla="val 7959705"/>
                <a:gd name="adj2" fmla="val 2586138"/>
                <a:gd name="adj3" fmla="val 652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3830327">
              <a:off x="5230269" y="3931869"/>
              <a:ext cx="396900" cy="34215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ko-KR" sz="2800" dirty="0" err="1"/>
              <a:t>Langkah-Langkah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Menyusun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Pembahasan</a:t>
            </a:r>
            <a:endParaRPr lang="ko-KR" alt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992642" y="3076575"/>
            <a:ext cx="537366" cy="5373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3506808" y="1687986"/>
            <a:ext cx="537366" cy="537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42746" y="1687986"/>
            <a:ext cx="537366" cy="537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609372" y="3076575"/>
            <a:ext cx="537366" cy="537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6"/>
          <p:cNvSpPr/>
          <p:nvPr/>
        </p:nvSpPr>
        <p:spPr>
          <a:xfrm>
            <a:off x="3124438" y="3207024"/>
            <a:ext cx="273773" cy="27646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Left Arrow 1"/>
          <p:cNvSpPr>
            <a:spLocks noChangeAspect="1"/>
          </p:cNvSpPr>
          <p:nvPr/>
        </p:nvSpPr>
        <p:spPr>
          <a:xfrm>
            <a:off x="5158900" y="1808210"/>
            <a:ext cx="305058" cy="296916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7"/>
          <p:cNvSpPr/>
          <p:nvPr/>
        </p:nvSpPr>
        <p:spPr>
          <a:xfrm>
            <a:off x="5733475" y="3192432"/>
            <a:ext cx="289159" cy="2891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36"/>
          <p:cNvSpPr/>
          <p:nvPr/>
        </p:nvSpPr>
        <p:spPr>
          <a:xfrm>
            <a:off x="3632582" y="1837208"/>
            <a:ext cx="285817" cy="23892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688266" y="4032037"/>
            <a:ext cx="708957" cy="64937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ardrop 1"/>
          <p:cNvSpPr/>
          <p:nvPr/>
        </p:nvSpPr>
        <p:spPr>
          <a:xfrm rot="18805991">
            <a:off x="3585060" y="4071368"/>
            <a:ext cx="666677" cy="65972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878056" y="1342912"/>
            <a:ext cx="3086432" cy="1783918"/>
            <a:chOff x="2113658" y="4098648"/>
            <a:chExt cx="4342742" cy="1783918"/>
          </a:xfrm>
        </p:grpSpPr>
        <p:sp>
          <p:nvSpPr>
            <p:cNvPr id="22" name="TextBox 21"/>
            <p:cNvSpPr txBox="1"/>
            <p:nvPr/>
          </p:nvSpPr>
          <p:spPr>
            <a:xfrm>
              <a:off x="2113658" y="4866903"/>
              <a:ext cx="434274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Teliti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pengolahan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item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Interpretasikan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3658" y="4098648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Part 2 : 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 Y </a:t>
              </a:r>
              <a:r>
                <a:rPr lang="en-US" altLang="ko-KR" sz="1200" b="1" dirty="0" err="1">
                  <a:solidFill>
                    <a:schemeClr val="accent1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190" y="3221871"/>
            <a:ext cx="2736306" cy="1754327"/>
            <a:chOff x="2113656" y="4134864"/>
            <a:chExt cx="3850099" cy="1754327"/>
          </a:xfrm>
        </p:grpSpPr>
        <p:sp>
          <p:nvSpPr>
            <p:cNvPr id="25" name="TextBox 24"/>
            <p:cNvSpPr txBox="1"/>
            <p:nvPr/>
          </p:nvSpPr>
          <p:spPr>
            <a:xfrm>
              <a:off x="2113656" y="5058194"/>
              <a:ext cx="38500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korelasi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hipotesa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regresi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linear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terdahulu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teori-teori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13657" y="4134864"/>
              <a:ext cx="364746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Part 3 :</a:t>
              </a:r>
            </a:p>
            <a:p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Hubungan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atau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Pengaruh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X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terhadap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2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Y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8937" y="1093346"/>
            <a:ext cx="2596834" cy="1786653"/>
            <a:chOff x="2113658" y="3849081"/>
            <a:chExt cx="3653858" cy="1786653"/>
          </a:xfrm>
        </p:grpSpPr>
        <p:sp>
          <p:nvSpPr>
            <p:cNvPr id="28" name="TextBox 27"/>
            <p:cNvSpPr txBox="1"/>
            <p:nvPr/>
          </p:nvSpPr>
          <p:spPr>
            <a:xfrm>
              <a:off x="2120057" y="4435405"/>
              <a:ext cx="364745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Teliti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pengolahan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item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X.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Interpretasikan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3849081"/>
              <a:ext cx="364745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Part 1 : 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Pembahasan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variabel</a:t>
              </a:r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 X </a:t>
              </a:r>
              <a:r>
                <a:rPr lang="en-US" altLang="ko-KR" sz="1200" b="1" dirty="0" err="1">
                  <a:solidFill>
                    <a:schemeClr val="accent4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521" y="3128437"/>
            <a:ext cx="2592287" cy="901807"/>
            <a:chOff x="2113658" y="4190981"/>
            <a:chExt cx="3647459" cy="901807"/>
          </a:xfrm>
        </p:grpSpPr>
        <p:sp>
          <p:nvSpPr>
            <p:cNvPr id="31" name="TextBox 30"/>
            <p:cNvSpPr txBox="1"/>
            <p:nvPr/>
          </p:nvSpPr>
          <p:spPr>
            <a:xfrm>
              <a:off x="2113658" y="4631123"/>
              <a:ext cx="364745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Deskriptif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X,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Variabel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Uji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Korelasi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190981"/>
              <a:ext cx="364745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Check and Review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seluruh</a:t>
              </a:r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hasil</a:t>
              </a:r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accent5"/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69809" y="2459617"/>
            <a:ext cx="23910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11760" y="301402"/>
            <a:ext cx="6732240" cy="701030"/>
          </a:xfrm>
          <a:custGeom>
            <a:avLst/>
            <a:gdLst/>
            <a:ahLst/>
            <a:cxnLst/>
            <a:rect l="l" t="t" r="r" b="b"/>
            <a:pathLst>
              <a:path w="6291808" h="701030">
                <a:moveTo>
                  <a:pt x="350515" y="0"/>
                </a:moveTo>
                <a:lnTo>
                  <a:pt x="6291808" y="0"/>
                </a:lnTo>
                <a:lnTo>
                  <a:pt x="6291808" y="701030"/>
                </a:lnTo>
                <a:lnTo>
                  <a:pt x="350515" y="701030"/>
                </a:lnTo>
                <a:cubicBezTo>
                  <a:pt x="156931" y="701030"/>
                  <a:pt x="0" y="544099"/>
                  <a:pt x="0" y="350515"/>
                </a:cubicBezTo>
                <a:cubicBezTo>
                  <a:pt x="0" y="156931"/>
                  <a:pt x="156931" y="0"/>
                  <a:pt x="350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797898" y="339502"/>
            <a:ext cx="634610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5" name="Oval 4"/>
          <p:cNvSpPr/>
          <p:nvPr/>
        </p:nvSpPr>
        <p:spPr>
          <a:xfrm>
            <a:off x="3131840" y="1386347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79778" y="227758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27717" y="3168825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5656" y="4060065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5936" y="1376264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Sistematika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IV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3131" y="2267503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Penyajian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6745" y="3313506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Interpretasi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39" y="1515555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9776" y="2406793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713" y="3298031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0" y="4189269"/>
            <a:ext cx="7200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0761" y="4250828"/>
            <a:ext cx="46085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Pembahasan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9304" r="27348" b="32670"/>
          <a:stretch/>
        </p:blipFill>
        <p:spPr bwMode="auto">
          <a:xfrm>
            <a:off x="107504" y="1491630"/>
            <a:ext cx="4373440" cy="308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2" t="18220" r="30270" b="51510"/>
          <a:stretch/>
        </p:blipFill>
        <p:spPr bwMode="auto">
          <a:xfrm>
            <a:off x="4605154" y="1347614"/>
            <a:ext cx="4318534" cy="19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764421" y="3325482"/>
            <a:ext cx="471875" cy="61442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2166" y="4157304"/>
            <a:ext cx="345638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/>
              <a:t>Kaitkan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penjelasan</a:t>
            </a:r>
            <a:r>
              <a:rPr lang="en-US" sz="1200" dirty="0"/>
              <a:t> </a:t>
            </a:r>
            <a:r>
              <a:rPr lang="en-US" sz="1200" dirty="0" err="1"/>
              <a:t>konseptual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teoritis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bab</a:t>
            </a:r>
            <a:r>
              <a:rPr lang="en-US" sz="1200" dirty="0"/>
              <a:t> 2 </a:t>
            </a:r>
            <a:r>
              <a:rPr lang="en-US" sz="1200" dirty="0" err="1"/>
              <a:t>penelitian</a:t>
            </a:r>
            <a:r>
              <a:rPr lang="en-US" sz="1200" dirty="0"/>
              <a:t>. </a:t>
            </a:r>
            <a:r>
              <a:rPr lang="en-US" sz="1200" dirty="0" err="1"/>
              <a:t>Jabarkan</a:t>
            </a:r>
            <a:r>
              <a:rPr lang="en-US" sz="1200" dirty="0"/>
              <a:t> </a:t>
            </a:r>
            <a:r>
              <a:rPr lang="en-US" sz="1200" dirty="0" err="1"/>
              <a:t>apakah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pertentangan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penjelasan</a:t>
            </a:r>
            <a:r>
              <a:rPr lang="en-US" sz="1200" dirty="0"/>
              <a:t> </a:t>
            </a:r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ahli</a:t>
            </a:r>
            <a:r>
              <a:rPr lang="en-US" sz="1200" dirty="0"/>
              <a:t> </a:t>
            </a:r>
            <a:r>
              <a:rPr lang="en-US" sz="1200" dirty="0" err="1"/>
              <a:t>sebelumnya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959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Part  II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25981" r="27921" b="9131"/>
          <a:stretch/>
        </p:blipFill>
        <p:spPr bwMode="auto">
          <a:xfrm>
            <a:off x="323528" y="1111849"/>
            <a:ext cx="4058268" cy="403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381796" y="2427734"/>
            <a:ext cx="766268" cy="50405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52120" y="1894932"/>
            <a:ext cx="3096344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per </a:t>
            </a:r>
          </a:p>
          <a:p>
            <a:r>
              <a:rPr lang="en-US" sz="1600" dirty="0" err="1"/>
              <a:t>setiap</a:t>
            </a:r>
            <a:r>
              <a:rPr lang="en-US" sz="1600" dirty="0"/>
              <a:t> item </a:t>
            </a:r>
            <a:r>
              <a:rPr lang="en-US" sz="1600" dirty="0" err="1"/>
              <a:t>pertanyaan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dijelaskan</a:t>
            </a:r>
            <a:r>
              <a:rPr lang="en-US" sz="1600" dirty="0"/>
              <a:t> </a:t>
            </a:r>
            <a:r>
              <a:rPr lang="en-US" sz="1600" dirty="0" err="1"/>
              <a:t>makna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artinya</a:t>
            </a:r>
            <a:r>
              <a:rPr lang="en-US" sz="1600" dirty="0"/>
              <a:t>.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Arahkan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temuan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berkontribusi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praktis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konseptual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penelitian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308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6962" y="2139702"/>
            <a:ext cx="3470076" cy="5760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>
                <a:latin typeface="+mj-lt"/>
              </a:rPr>
              <a:t>Thank you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1584" y="2715766"/>
            <a:ext cx="2160536" cy="576064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altLang="ko-KR" sz="1400" dirty="0" err="1"/>
              <a:t>Selamat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Mengerjakan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Pembahasan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Penelitian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87" y="2090764"/>
            <a:ext cx="4283968" cy="473576"/>
          </a:xfrm>
        </p:spPr>
        <p:txBody>
          <a:bodyPr/>
          <a:lstStyle/>
          <a:p>
            <a:pPr algn="ctr"/>
            <a:r>
              <a:rPr lang="en-US" altLang="ko-KR" b="1" dirty="0"/>
              <a:t>SISTEMATIKA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/>
            <a:r>
              <a:rPr lang="en-US" altLang="ko-KR" b="1" dirty="0"/>
              <a:t>BAB IV PENELITIAN KUANTITATIF (SESUAI PANDUAN SKRIPSI UPJ)</a:t>
            </a:r>
          </a:p>
        </p:txBody>
      </p:sp>
      <p:sp>
        <p:nvSpPr>
          <p:cNvPr id="4" name="Freeform 3"/>
          <p:cNvSpPr/>
          <p:nvPr/>
        </p:nvSpPr>
        <p:spPr>
          <a:xfrm>
            <a:off x="5025036" y="2152650"/>
            <a:ext cx="343094" cy="84069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728FB3A6-1EA3-4E31-85A8-3986ACBF2AFF}"/>
              </a:ext>
            </a:extLst>
          </p:cNvPr>
          <p:cNvGrpSpPr/>
          <p:nvPr/>
        </p:nvGrpSpPr>
        <p:grpSpPr>
          <a:xfrm>
            <a:off x="249730" y="1539752"/>
            <a:ext cx="5202977" cy="306112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9" name="Freeform 8">
              <a:extLst>
                <a:ext uri="{FF2B5EF4-FFF2-40B4-BE49-F238E27FC236}">
                  <a16:creationId xmlns:a16="http://schemas.microsoft.com/office/drawing/2014/main" id="{746F28E8-4924-4899-9C28-73C89B2C8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9">
              <a:extLst>
                <a:ext uri="{FF2B5EF4-FFF2-40B4-BE49-F238E27FC236}">
                  <a16:creationId xmlns:a16="http://schemas.microsoft.com/office/drawing/2014/main" id="{EEEBDE1A-D66E-445A-8F78-AF6316FB68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10">
              <a:extLst>
                <a:ext uri="{FF2B5EF4-FFF2-40B4-BE49-F238E27FC236}">
                  <a16:creationId xmlns:a16="http://schemas.microsoft.com/office/drawing/2014/main" id="{8D18B594-A784-49F4-8113-8442917AD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11">
              <a:extLst>
                <a:ext uri="{FF2B5EF4-FFF2-40B4-BE49-F238E27FC236}">
                  <a16:creationId xmlns:a16="http://schemas.microsoft.com/office/drawing/2014/main" id="{E52794E8-5C54-439B-85D6-361B60E7A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SISTEMATIKA PENULISAN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2000" b="1" dirty="0"/>
              <a:t>BAB IV PENELITIAN KUANTITATIF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438" y="2406017"/>
            <a:ext cx="316835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4.1  HASIL PENELITIAN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438" y="3007489"/>
            <a:ext cx="316835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4.2 PEMBAHASAN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28624" y="3393372"/>
            <a:ext cx="783704" cy="783704"/>
            <a:chOff x="971599" y="2533402"/>
            <a:chExt cx="974451" cy="974451"/>
          </a:xfrm>
        </p:grpSpPr>
        <p:sp>
          <p:nvSpPr>
            <p:cNvPr id="40" name="Oval 3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158" y="2379382"/>
            <a:ext cx="856724" cy="856724"/>
            <a:chOff x="971599" y="2533402"/>
            <a:chExt cx="974451" cy="974451"/>
          </a:xfrm>
        </p:grpSpPr>
        <p:sp>
          <p:nvSpPr>
            <p:cNvPr id="43" name="Oval 42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69275" y="2137249"/>
            <a:ext cx="995281" cy="995281"/>
            <a:chOff x="971599" y="2533402"/>
            <a:chExt cx="974451" cy="974451"/>
          </a:xfrm>
        </p:grpSpPr>
        <p:sp>
          <p:nvSpPr>
            <p:cNvPr id="46" name="Oval 45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98879" y="2555848"/>
            <a:ext cx="619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93833" y="238279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449" y="3527894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6"/>
          <p:cNvSpPr/>
          <p:nvPr/>
        </p:nvSpPr>
        <p:spPr>
          <a:xfrm rot="2700000">
            <a:off x="1853527" y="3780993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Rectangle 9"/>
          <p:cNvSpPr/>
          <p:nvPr/>
        </p:nvSpPr>
        <p:spPr>
          <a:xfrm>
            <a:off x="3854152" y="2664988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Frame 17"/>
          <p:cNvSpPr/>
          <p:nvPr/>
        </p:nvSpPr>
        <p:spPr>
          <a:xfrm>
            <a:off x="1213709" y="2811970"/>
            <a:ext cx="189623" cy="1896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539552" y="699294"/>
            <a:ext cx="396044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GAMBARAN</a:t>
            </a:r>
          </a:p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OBJEK DAN SUBJEK  PENELITIAN (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Tentatif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459092"/>
            <a:ext cx="403244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Sugiyono</a:t>
            </a:r>
            <a:r>
              <a:rPr lang="en-US" sz="1200" dirty="0">
                <a:solidFill>
                  <a:schemeClr val="bg1"/>
                </a:solidFill>
              </a:rPr>
              <a:t> (2017:41) </a:t>
            </a:r>
            <a:r>
              <a:rPr lang="en-US" sz="1200" dirty="0" err="1">
                <a:solidFill>
                  <a:schemeClr val="bg1"/>
                </a:solidFill>
              </a:rPr>
              <a:t>menjelaskan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pengertian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</a:p>
          <a:p>
            <a:r>
              <a:rPr lang="en-US" sz="1200" b="1" dirty="0" err="1">
                <a:solidFill>
                  <a:schemeClr val="bg1"/>
                </a:solidFill>
              </a:rPr>
              <a:t>objek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penelitian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“</a:t>
            </a:r>
            <a:r>
              <a:rPr lang="en-US" sz="1200" dirty="0" err="1">
                <a:solidFill>
                  <a:schemeClr val="bg1"/>
                </a:solidFill>
              </a:rPr>
              <a:t>sasaran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ilmiah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untuk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mendapatkan</a:t>
            </a:r>
            <a:r>
              <a:rPr lang="en-US" sz="1200" dirty="0">
                <a:solidFill>
                  <a:schemeClr val="bg1"/>
                </a:solidFill>
              </a:rPr>
              <a:t> data </a:t>
            </a:r>
            <a:r>
              <a:rPr lang="en-US" sz="1200" dirty="0" err="1">
                <a:solidFill>
                  <a:schemeClr val="bg1"/>
                </a:solidFill>
              </a:rPr>
              <a:t>dengan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tujuan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kegunaan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gambaran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permasalahan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diteliti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Penjelasan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lainnya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objek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sesuatu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pemusatan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kegiatan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  <a:p>
            <a:r>
              <a:rPr lang="en-US" sz="1200" i="1" dirty="0" err="1">
                <a:solidFill>
                  <a:schemeClr val="bg1"/>
                </a:solidFill>
              </a:rPr>
              <a:t>Sedangkan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subyek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penelitian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adalah</a:t>
            </a:r>
            <a:r>
              <a:rPr lang="en-US" sz="1200" dirty="0">
                <a:solidFill>
                  <a:schemeClr val="bg1"/>
                </a:solidFill>
              </a:rPr>
              <a:t> orang, </a:t>
            </a:r>
            <a:r>
              <a:rPr lang="en-US" sz="1200" dirty="0" err="1">
                <a:solidFill>
                  <a:schemeClr val="bg1"/>
                </a:solidFill>
              </a:rPr>
              <a:t>tempat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atau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benda</a:t>
            </a:r>
            <a:r>
              <a:rPr lang="en-US" sz="1200" dirty="0">
                <a:solidFill>
                  <a:schemeClr val="bg1"/>
                </a:solidFill>
              </a:rPr>
              <a:t> yang </a:t>
            </a:r>
            <a:r>
              <a:rPr lang="en-US" sz="1200" dirty="0" err="1">
                <a:solidFill>
                  <a:schemeClr val="bg1"/>
                </a:solidFill>
              </a:rPr>
              <a:t>diamati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Image result for penelitian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0" r="314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HASIL PENELITIAN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PENELITIAN KUANTITATIF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1541" y="1347614"/>
            <a:ext cx="424093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90513" lvl="2" indent="228600" algn="just"/>
            <a:r>
              <a:rPr lang="id-ID" sz="1400" dirty="0"/>
              <a:t>Buatlah data mentah tersebut “mudah” untuk dibaca, sederhana dan tidak membosankan. </a:t>
            </a:r>
            <a:endParaRPr lang="en-US" sz="1400" dirty="0"/>
          </a:p>
          <a:p>
            <a:pPr marL="290513" lvl="2" algn="just"/>
            <a:r>
              <a:rPr lang="id-ID" sz="1400" dirty="0"/>
              <a:t>Jangan memasukkan semua data yang sudah didapat, melainkan hanya yang berhubungan</a:t>
            </a:r>
            <a:endParaRPr lang="en-US" sz="1400" dirty="0"/>
          </a:p>
          <a:p>
            <a:pPr marL="290513" lvl="2" algn="just"/>
            <a:r>
              <a:rPr lang="id-ID" sz="1400" dirty="0"/>
              <a:t>dengan keinginan untuk menjawab permasala</a:t>
            </a:r>
            <a:r>
              <a:rPr lang="en-US" sz="1400" dirty="0"/>
              <a:t>-</a:t>
            </a:r>
            <a:r>
              <a:rPr lang="id-ID" sz="1400" dirty="0"/>
              <a:t>han yang diajukan.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59" y="3651870"/>
            <a:ext cx="417643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" lvl="2" indent="290513"/>
            <a:r>
              <a:rPr lang="id-ID" sz="1400" dirty="0"/>
              <a:t>Berisi “data mentah” yang kita dapatkan dari kuesioner  tanpa dilakukan interpretasi terhadap data yang didapat. Data hanya dideskripsikan </a:t>
            </a:r>
            <a:endParaRPr lang="en-US" sz="1400" dirty="0"/>
          </a:p>
          <a:p>
            <a:pPr marL="114300" lvl="2"/>
            <a:r>
              <a:rPr lang="id-ID" sz="1400" dirty="0"/>
              <a:t>secara umum dan apa adanya.</a:t>
            </a:r>
            <a:endParaRPr lang="en-US" sz="1400" dirty="0"/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</a:t>
            </a:r>
          </a:p>
        </p:txBody>
      </p:sp>
      <p:pic>
        <p:nvPicPr>
          <p:cNvPr id="2052" name="Picture 4" descr="Image result for PIE CHART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5" b="198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14222" r="24328" b="44890"/>
          <a:stretch/>
        </p:blipFill>
        <p:spPr bwMode="auto">
          <a:xfrm>
            <a:off x="611575" y="1491630"/>
            <a:ext cx="3600400" cy="18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6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0848" y="21466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6836214"/>
              </p:ext>
            </p:extLst>
          </p:nvPr>
        </p:nvGraphicFramePr>
        <p:xfrm>
          <a:off x="3563888" y="1550864"/>
          <a:ext cx="5256584" cy="305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90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1923678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1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Penyajian</a:t>
            </a:r>
            <a:r>
              <a:rPr lang="en-US" dirty="0"/>
              <a:t> Data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3728" y="1131590"/>
            <a:ext cx="6390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Penyajian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</a:p>
          <a:p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</a:p>
          <a:p>
            <a:r>
              <a:rPr lang="en-US" dirty="0" err="1"/>
              <a:t>keputusan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7807255"/>
              </p:ext>
            </p:extLst>
          </p:nvPr>
        </p:nvGraphicFramePr>
        <p:xfrm>
          <a:off x="1835696" y="2403926"/>
          <a:ext cx="7155904" cy="254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729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55123</TotalTime>
  <Words>1026</Words>
  <Application>Microsoft Office PowerPoint</Application>
  <PresentationFormat>On-screen Show (16:9)</PresentationFormat>
  <Paragraphs>144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Mulailah dengan fokus utama rumusan masalah penelitian</vt:lpstr>
      <vt:lpstr>2. Bahas Hasil Pengolahan Data Penelitian Setiap Variabel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Nicky Stephani</cp:lastModifiedBy>
  <cp:revision>152</cp:revision>
  <dcterms:created xsi:type="dcterms:W3CDTF">2016-12-05T23:26:54Z</dcterms:created>
  <dcterms:modified xsi:type="dcterms:W3CDTF">2020-03-23T03:31:01Z</dcterms:modified>
</cp:coreProperties>
</file>