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62"/>
  </p:handoutMasterIdLst>
  <p:sldIdLst>
    <p:sldId id="256" r:id="rId4"/>
    <p:sldId id="262" r:id="rId5"/>
    <p:sldId id="311" r:id="rId6"/>
    <p:sldId id="326" r:id="rId7"/>
    <p:sldId id="323" r:id="rId8"/>
    <p:sldId id="324" r:id="rId9"/>
    <p:sldId id="317" r:id="rId10"/>
    <p:sldId id="318" r:id="rId11"/>
    <p:sldId id="319" r:id="rId12"/>
    <p:sldId id="320" r:id="rId13"/>
    <p:sldId id="379" r:id="rId14"/>
    <p:sldId id="335" r:id="rId15"/>
    <p:sldId id="380" r:id="rId16"/>
    <p:sldId id="313" r:id="rId17"/>
    <p:sldId id="315" r:id="rId18"/>
    <p:sldId id="328" r:id="rId19"/>
    <p:sldId id="330" r:id="rId20"/>
    <p:sldId id="331" r:id="rId21"/>
    <p:sldId id="333" r:id="rId22"/>
    <p:sldId id="268" r:id="rId23"/>
    <p:sldId id="339" r:id="rId24"/>
    <p:sldId id="341" r:id="rId25"/>
    <p:sldId id="342" r:id="rId26"/>
    <p:sldId id="343" r:id="rId27"/>
    <p:sldId id="277" r:id="rId28"/>
    <p:sldId id="337" r:id="rId29"/>
    <p:sldId id="271" r:id="rId30"/>
    <p:sldId id="295" r:id="rId31"/>
    <p:sldId id="288" r:id="rId32"/>
    <p:sldId id="345" r:id="rId33"/>
    <p:sldId id="346" r:id="rId34"/>
    <p:sldId id="347" r:id="rId35"/>
    <p:sldId id="376" r:id="rId36"/>
    <p:sldId id="378" r:id="rId37"/>
    <p:sldId id="381" r:id="rId38"/>
    <p:sldId id="350" r:id="rId39"/>
    <p:sldId id="351" r:id="rId40"/>
    <p:sldId id="352" r:id="rId41"/>
    <p:sldId id="354" r:id="rId42"/>
    <p:sldId id="356" r:id="rId43"/>
    <p:sldId id="358" r:id="rId44"/>
    <p:sldId id="360" r:id="rId45"/>
    <p:sldId id="362" r:id="rId46"/>
    <p:sldId id="363" r:id="rId47"/>
    <p:sldId id="382" r:id="rId48"/>
    <p:sldId id="364" r:id="rId49"/>
    <p:sldId id="365" r:id="rId50"/>
    <p:sldId id="367" r:id="rId51"/>
    <p:sldId id="369" r:id="rId52"/>
    <p:sldId id="371" r:id="rId53"/>
    <p:sldId id="348" r:id="rId54"/>
    <p:sldId id="349" r:id="rId55"/>
    <p:sldId id="373" r:id="rId56"/>
    <p:sldId id="374" r:id="rId57"/>
    <p:sldId id="384" r:id="rId58"/>
    <p:sldId id="383" r:id="rId59"/>
    <p:sldId id="385" r:id="rId60"/>
    <p:sldId id="260" r:id="rId61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590" autoAdjust="0"/>
  </p:normalViewPr>
  <p:slideViewPr>
    <p:cSldViewPr snapToGrid="0">
      <p:cViewPr>
        <p:scale>
          <a:sx n="50" d="100"/>
          <a:sy n="50" d="100"/>
        </p:scale>
        <p:origin x="-1386" y="-432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0B321-C218-4A48-AFA6-9F5223CCF504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DB654EF-9763-4FC8-BA0F-DD8719286FDA}">
      <dgm:prSet/>
      <dgm:spPr/>
      <dgm:t>
        <a:bodyPr/>
        <a:lstStyle/>
        <a:p>
          <a:pPr rtl="0"/>
          <a:r>
            <a:rPr lang="en-US" smtClean="0">
              <a:solidFill>
                <a:schemeClr val="tx1"/>
              </a:solidFill>
              <a:latin typeface="Bahnschrift" pitchFamily="34" charset="0"/>
            </a:rPr>
            <a:t>Berangkat dari pemikiran Auguste Comte dan dikembangkan oleh John Stuart Mill</a:t>
          </a:r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7293F382-5281-4969-BA7B-050822CD6948}" type="parTrans" cxnId="{EF5D0AC4-A656-4160-BB5B-D99E6F4574F6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689CDA62-4C75-44FF-9D8D-2FEDFC92C4B0}" type="sibTrans" cxnId="{EF5D0AC4-A656-4160-BB5B-D99E6F4574F6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8A6A024C-781E-4ECD-AED5-1F40D6DF4907}">
      <dgm:prSet/>
      <dgm:spPr/>
      <dgm:t>
        <a:bodyPr/>
        <a:lstStyle/>
        <a:p>
          <a:pPr rtl="0"/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Paradigma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ini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melihat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ilmu-ilmu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sosial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layaknya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ilmu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alam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yang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harus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diukur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secara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objektif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dengan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menggunakan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metode</a:t>
          </a:r>
          <a:r>
            <a:rPr lang="en-US" dirty="0" smtClean="0">
              <a:solidFill>
                <a:schemeClr val="tx1"/>
              </a:solidFill>
              <a:latin typeface="Bahnschrift" pitchFamily="34" charset="0"/>
            </a:rPr>
            <a:t> yang </a:t>
          </a:r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sama</a:t>
          </a:r>
          <a:endParaRPr lang="en-US" dirty="0">
            <a:solidFill>
              <a:schemeClr val="tx1"/>
            </a:solidFill>
            <a:latin typeface="Bahnschrift" pitchFamily="34" charset="0"/>
          </a:endParaRPr>
        </a:p>
      </dgm:t>
    </dgm:pt>
    <dgm:pt modelId="{2EA37970-E13C-4537-8297-210CFFC4A5AE}" type="parTrans" cxnId="{72BC736D-48F1-469F-A1CB-DEF96FAE10A9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6CC9A6B5-73F9-4F28-825E-FCA8F447B90E}" type="sibTrans" cxnId="{72BC736D-48F1-469F-A1CB-DEF96FAE10A9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4ED31F47-8530-4CDF-B627-20255E5FB6A0}">
      <dgm:prSet/>
      <dgm:spPr/>
      <dgm:t>
        <a:bodyPr/>
        <a:lstStyle/>
        <a:p>
          <a:pPr rtl="0"/>
          <a:r>
            <a:rPr lang="en-US" dirty="0" err="1" smtClean="0">
              <a:solidFill>
                <a:schemeClr val="bg1"/>
              </a:solidFill>
              <a:latin typeface="Bahnschrift" pitchFamily="34" charset="0"/>
            </a:rPr>
            <a:t>Peneliti</a:t>
          </a:r>
          <a:r>
            <a:rPr lang="en-US" dirty="0" smtClean="0">
              <a:solidFill>
                <a:schemeClr val="bg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Bahnschrift" pitchFamily="34" charset="0"/>
            </a:rPr>
            <a:t>dengan</a:t>
          </a:r>
          <a:r>
            <a:rPr lang="en-US" dirty="0" smtClean="0">
              <a:solidFill>
                <a:schemeClr val="bg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Bahnschrift" pitchFamily="34" charset="0"/>
            </a:rPr>
            <a:t>paradigma</a:t>
          </a:r>
          <a:r>
            <a:rPr lang="en-US" dirty="0" smtClean="0">
              <a:solidFill>
                <a:schemeClr val="bg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Bahnschrift" pitchFamily="34" charset="0"/>
            </a:rPr>
            <a:t>ini</a:t>
          </a:r>
          <a:r>
            <a:rPr lang="en-US" dirty="0" smtClean="0">
              <a:solidFill>
                <a:schemeClr val="bg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Bahnschrift" pitchFamily="34" charset="0"/>
            </a:rPr>
            <a:t>selalu</a:t>
          </a:r>
          <a:r>
            <a:rPr lang="en-US" dirty="0" smtClean="0">
              <a:solidFill>
                <a:schemeClr val="bg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Bahnschrift" pitchFamily="34" charset="0"/>
            </a:rPr>
            <a:t>menggunakan</a:t>
          </a:r>
          <a:r>
            <a:rPr lang="en-US" dirty="0" smtClean="0">
              <a:solidFill>
                <a:schemeClr val="bg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Bahnschrift" pitchFamily="34" charset="0"/>
            </a:rPr>
            <a:t>pengukuran</a:t>
          </a:r>
          <a:r>
            <a:rPr lang="en-US" dirty="0" smtClean="0">
              <a:solidFill>
                <a:schemeClr val="bg1"/>
              </a:solidFill>
              <a:latin typeface="Bahnschrift" pitchFamily="34" charset="0"/>
            </a:rPr>
            <a:t> data </a:t>
          </a:r>
          <a:r>
            <a:rPr lang="en-US" dirty="0" err="1" smtClean="0">
              <a:solidFill>
                <a:schemeClr val="bg1"/>
              </a:solidFill>
              <a:latin typeface="Bahnschrift" pitchFamily="34" charset="0"/>
            </a:rPr>
            <a:t>secara</a:t>
          </a:r>
          <a:r>
            <a:rPr lang="en-US" dirty="0" smtClean="0">
              <a:solidFill>
                <a:schemeClr val="bg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Bahnschrift" pitchFamily="34" charset="0"/>
            </a:rPr>
            <a:t>kuantitatif</a:t>
          </a:r>
          <a:r>
            <a:rPr lang="en-US" dirty="0" smtClean="0">
              <a:solidFill>
                <a:schemeClr val="bg1"/>
              </a:solidFill>
              <a:latin typeface="Bahnschrift" pitchFamily="34" charset="0"/>
            </a:rPr>
            <a:t>, </a:t>
          </a:r>
          <a:r>
            <a:rPr lang="en-US" dirty="0" err="1" smtClean="0">
              <a:solidFill>
                <a:schemeClr val="bg1"/>
              </a:solidFill>
              <a:latin typeface="Bahnschrift" pitchFamily="34" charset="0"/>
            </a:rPr>
            <a:t>melakukan</a:t>
          </a:r>
          <a:r>
            <a:rPr lang="en-US" dirty="0" smtClean="0">
              <a:solidFill>
                <a:schemeClr val="bg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Bahnschrift" pitchFamily="34" charset="0"/>
            </a:rPr>
            <a:t>eksperimen</a:t>
          </a:r>
          <a:r>
            <a:rPr lang="en-US" dirty="0" smtClean="0">
              <a:solidFill>
                <a:schemeClr val="bg1"/>
              </a:solidFill>
              <a:latin typeface="Bahnschrift" pitchFamily="34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Bahnschrift" pitchFamily="34" charset="0"/>
            </a:rPr>
            <a:t>dan</a:t>
          </a:r>
          <a:r>
            <a:rPr lang="en-US" dirty="0" smtClean="0">
              <a:solidFill>
                <a:schemeClr val="bg1"/>
              </a:solidFill>
              <a:latin typeface="Bahnschrift" pitchFamily="34" charset="0"/>
            </a:rPr>
            <a:t> survey</a:t>
          </a:r>
          <a:endParaRPr lang="en-US" dirty="0">
            <a:solidFill>
              <a:schemeClr val="bg1"/>
            </a:solidFill>
            <a:latin typeface="Bahnschrift" pitchFamily="34" charset="0"/>
          </a:endParaRPr>
        </a:p>
      </dgm:t>
    </dgm:pt>
    <dgm:pt modelId="{C83C8B4E-2A0D-4F22-B941-51DDB64719EC}" type="parTrans" cxnId="{D945088B-6D9C-4394-B34E-3C45AA9034AC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2D6E3692-AE35-463A-B7D9-C80A6A2CD01A}" type="sibTrans" cxnId="{D945088B-6D9C-4394-B34E-3C45AA9034AC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E6C586DF-56B9-4ECD-8EB5-60F9A14486EB}">
      <dgm:prSet/>
      <dgm:spPr/>
      <dgm:t>
        <a:bodyPr/>
        <a:lstStyle/>
        <a:p>
          <a:pPr rtl="0"/>
          <a:r>
            <a:rPr lang="en-US" smtClean="0">
              <a:solidFill>
                <a:schemeClr val="tx1"/>
              </a:solidFill>
              <a:latin typeface="Bahnschrift" pitchFamily="34" charset="0"/>
            </a:rPr>
            <a:t>Riset harus  dilakukan secara objektif, ukuran yang tepat, melakukan pengujian terhadap teori atau hipotesis dengan menganalisis data kuantitatif.</a:t>
          </a:r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15B3BF74-679A-4362-9750-0882D80592DA}" type="parTrans" cxnId="{2489F5CA-FD76-4CCF-9BD1-A268D8303E9D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D6690464-3F69-4B4E-B062-5C87F2246299}" type="sibTrans" cxnId="{2489F5CA-FD76-4CCF-9BD1-A268D8303E9D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8882C8ED-04E6-4C69-BEDC-D7831D95E9D0}">
      <dgm:prSet/>
      <dgm:spPr/>
      <dgm:t>
        <a:bodyPr/>
        <a:lstStyle/>
        <a:p>
          <a:pPr rtl="0"/>
          <a:r>
            <a:rPr lang="en-US" smtClean="0">
              <a:solidFill>
                <a:schemeClr val="tx1"/>
              </a:solidFill>
              <a:latin typeface="Bahnschrift" pitchFamily="34" charset="0"/>
            </a:rPr>
            <a:t>Asumsi awal adalah adanya hubungan sebab dalam sebuah fenomena sosial </a:t>
          </a:r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58AF37ED-7765-4106-928E-C691B0B4A394}" type="parTrans" cxnId="{02CA2EED-8857-4364-88A4-E5FB053E5905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E1F71040-5777-4FBE-A208-C882C6A34AA3}" type="sibTrans" cxnId="{02CA2EED-8857-4364-88A4-E5FB053E5905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B74C8578-5EC3-4D7B-8542-E18BFB79A7F6}" type="pres">
      <dgm:prSet presAssocID="{2130B321-C218-4A48-AFA6-9F5223CCF50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6A837A-6F53-4990-A852-F9FFB0717D44}" type="pres">
      <dgm:prSet presAssocID="{ADB654EF-9763-4FC8-BA0F-DD8719286FD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17C3E-2A9F-45B5-BCBF-5EABFB8A89EF}" type="pres">
      <dgm:prSet presAssocID="{689CDA62-4C75-44FF-9D8D-2FEDFC92C4B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4BE7CD8-A634-417D-AFC8-A35EF48AB757}" type="pres">
      <dgm:prSet presAssocID="{689CDA62-4C75-44FF-9D8D-2FEDFC92C4B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4D457B5-F109-4137-B0D1-14B79E62D96D}" type="pres">
      <dgm:prSet presAssocID="{8A6A024C-781E-4ECD-AED5-1F40D6DF490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1336B-7E80-431D-839D-249C4125C6F5}" type="pres">
      <dgm:prSet presAssocID="{6CC9A6B5-73F9-4F28-825E-FCA8F447B90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AFD632F-5D4F-47EC-A279-54C43F7D633F}" type="pres">
      <dgm:prSet presAssocID="{6CC9A6B5-73F9-4F28-825E-FCA8F447B90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75B9DFC4-26C6-4C5E-92A4-ACA4CEBA5DD7}" type="pres">
      <dgm:prSet presAssocID="{4ED31F47-8530-4CDF-B627-20255E5FB6A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F09CF-D061-4E8B-8CF0-82D6B3E9F99A}" type="pres">
      <dgm:prSet presAssocID="{2D6E3692-AE35-463A-B7D9-C80A6A2CD01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422CF75-CEA1-4541-81D0-D4175ABBFC5A}" type="pres">
      <dgm:prSet presAssocID="{2D6E3692-AE35-463A-B7D9-C80A6A2CD01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6EDB29F-035A-42E8-AA0C-4BA1702E7717}" type="pres">
      <dgm:prSet presAssocID="{E6C586DF-56B9-4ECD-8EB5-60F9A14486E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33343-8CC8-4564-885E-C1C5F10C1261}" type="pres">
      <dgm:prSet presAssocID="{D6690464-3F69-4B4E-B062-5C87F224629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22E6057-1964-4595-97BD-198324D63F45}" type="pres">
      <dgm:prSet presAssocID="{D6690464-3F69-4B4E-B062-5C87F224629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C3501F1-88B7-4B8B-8E9A-E424D2D3D9CF}" type="pres">
      <dgm:prSet presAssocID="{8882C8ED-04E6-4C69-BEDC-D7831D95E9D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7CD1D9-9762-4A23-9B6A-F2A8B2340E6B}" type="presOf" srcId="{8A6A024C-781E-4ECD-AED5-1F40D6DF4907}" destId="{54D457B5-F109-4137-B0D1-14B79E62D96D}" srcOrd="0" destOrd="0" presId="urn:microsoft.com/office/officeart/2005/8/layout/process1"/>
    <dgm:cxn modelId="{8040F0F4-B8A6-47C4-8D3F-0E633A528C34}" type="presOf" srcId="{E6C586DF-56B9-4ECD-8EB5-60F9A14486EB}" destId="{D6EDB29F-035A-42E8-AA0C-4BA1702E7717}" srcOrd="0" destOrd="0" presId="urn:microsoft.com/office/officeart/2005/8/layout/process1"/>
    <dgm:cxn modelId="{976EC163-14A5-4FE8-93D8-6402DEEB143C}" type="presOf" srcId="{6CC9A6B5-73F9-4F28-825E-FCA8F447B90E}" destId="{3CF1336B-7E80-431D-839D-249C4125C6F5}" srcOrd="0" destOrd="0" presId="urn:microsoft.com/office/officeart/2005/8/layout/process1"/>
    <dgm:cxn modelId="{05E1F248-99DC-4636-A4F7-93A12D01F531}" type="presOf" srcId="{4ED31F47-8530-4CDF-B627-20255E5FB6A0}" destId="{75B9DFC4-26C6-4C5E-92A4-ACA4CEBA5DD7}" srcOrd="0" destOrd="0" presId="urn:microsoft.com/office/officeart/2005/8/layout/process1"/>
    <dgm:cxn modelId="{0470C97E-DFF6-4EF8-88E7-9DB2FDC97E42}" type="presOf" srcId="{6CC9A6B5-73F9-4F28-825E-FCA8F447B90E}" destId="{DAFD632F-5D4F-47EC-A279-54C43F7D633F}" srcOrd="1" destOrd="0" presId="urn:microsoft.com/office/officeart/2005/8/layout/process1"/>
    <dgm:cxn modelId="{00A17F9A-9920-4AEB-A7DF-703FFA414573}" type="presOf" srcId="{2130B321-C218-4A48-AFA6-9F5223CCF504}" destId="{B74C8578-5EC3-4D7B-8542-E18BFB79A7F6}" srcOrd="0" destOrd="0" presId="urn:microsoft.com/office/officeart/2005/8/layout/process1"/>
    <dgm:cxn modelId="{2489F5CA-FD76-4CCF-9BD1-A268D8303E9D}" srcId="{2130B321-C218-4A48-AFA6-9F5223CCF504}" destId="{E6C586DF-56B9-4ECD-8EB5-60F9A14486EB}" srcOrd="3" destOrd="0" parTransId="{15B3BF74-679A-4362-9750-0882D80592DA}" sibTransId="{D6690464-3F69-4B4E-B062-5C87F2246299}"/>
    <dgm:cxn modelId="{671CC741-2F2E-43E4-8BFA-8AD504AC79CD}" type="presOf" srcId="{8882C8ED-04E6-4C69-BEDC-D7831D95E9D0}" destId="{AC3501F1-88B7-4B8B-8E9A-E424D2D3D9CF}" srcOrd="0" destOrd="0" presId="urn:microsoft.com/office/officeart/2005/8/layout/process1"/>
    <dgm:cxn modelId="{91E091E0-3A6C-4C6F-9B2D-075806A1278B}" type="presOf" srcId="{689CDA62-4C75-44FF-9D8D-2FEDFC92C4B0}" destId="{04BE7CD8-A634-417D-AFC8-A35EF48AB757}" srcOrd="1" destOrd="0" presId="urn:microsoft.com/office/officeart/2005/8/layout/process1"/>
    <dgm:cxn modelId="{FC9FE239-BA8D-45F2-B106-F3DB6EA69E73}" type="presOf" srcId="{ADB654EF-9763-4FC8-BA0F-DD8719286FDA}" destId="{416A837A-6F53-4990-A852-F9FFB0717D44}" srcOrd="0" destOrd="0" presId="urn:microsoft.com/office/officeart/2005/8/layout/process1"/>
    <dgm:cxn modelId="{9CE3B74B-EEC9-480F-BF48-94D7C466B115}" type="presOf" srcId="{689CDA62-4C75-44FF-9D8D-2FEDFC92C4B0}" destId="{ACD17C3E-2A9F-45B5-BCBF-5EABFB8A89EF}" srcOrd="0" destOrd="0" presId="urn:microsoft.com/office/officeart/2005/8/layout/process1"/>
    <dgm:cxn modelId="{B4F823B1-4071-4B1D-B878-5822AE3C3940}" type="presOf" srcId="{2D6E3692-AE35-463A-B7D9-C80A6A2CD01A}" destId="{F422CF75-CEA1-4541-81D0-D4175ABBFC5A}" srcOrd="1" destOrd="0" presId="urn:microsoft.com/office/officeart/2005/8/layout/process1"/>
    <dgm:cxn modelId="{5BC4BFA6-C58A-40C1-84FA-1F4B927244E9}" type="presOf" srcId="{D6690464-3F69-4B4E-B062-5C87F2246299}" destId="{122E6057-1964-4595-97BD-198324D63F45}" srcOrd="1" destOrd="0" presId="urn:microsoft.com/office/officeart/2005/8/layout/process1"/>
    <dgm:cxn modelId="{41BF4760-ADE3-47BC-BFB0-1F14FF6AFCD0}" type="presOf" srcId="{D6690464-3F69-4B4E-B062-5C87F2246299}" destId="{29833343-8CC8-4564-885E-C1C5F10C1261}" srcOrd="0" destOrd="0" presId="urn:microsoft.com/office/officeart/2005/8/layout/process1"/>
    <dgm:cxn modelId="{99178804-238D-4264-BD69-E745BB901B3B}" type="presOf" srcId="{2D6E3692-AE35-463A-B7D9-C80A6A2CD01A}" destId="{560F09CF-D061-4E8B-8CF0-82D6B3E9F99A}" srcOrd="0" destOrd="0" presId="urn:microsoft.com/office/officeart/2005/8/layout/process1"/>
    <dgm:cxn modelId="{EF5D0AC4-A656-4160-BB5B-D99E6F4574F6}" srcId="{2130B321-C218-4A48-AFA6-9F5223CCF504}" destId="{ADB654EF-9763-4FC8-BA0F-DD8719286FDA}" srcOrd="0" destOrd="0" parTransId="{7293F382-5281-4969-BA7B-050822CD6948}" sibTransId="{689CDA62-4C75-44FF-9D8D-2FEDFC92C4B0}"/>
    <dgm:cxn modelId="{72BC736D-48F1-469F-A1CB-DEF96FAE10A9}" srcId="{2130B321-C218-4A48-AFA6-9F5223CCF504}" destId="{8A6A024C-781E-4ECD-AED5-1F40D6DF4907}" srcOrd="1" destOrd="0" parTransId="{2EA37970-E13C-4537-8297-210CFFC4A5AE}" sibTransId="{6CC9A6B5-73F9-4F28-825E-FCA8F447B90E}"/>
    <dgm:cxn modelId="{02CA2EED-8857-4364-88A4-E5FB053E5905}" srcId="{2130B321-C218-4A48-AFA6-9F5223CCF504}" destId="{8882C8ED-04E6-4C69-BEDC-D7831D95E9D0}" srcOrd="4" destOrd="0" parTransId="{58AF37ED-7765-4106-928E-C691B0B4A394}" sibTransId="{E1F71040-5777-4FBE-A208-C882C6A34AA3}"/>
    <dgm:cxn modelId="{D945088B-6D9C-4394-B34E-3C45AA9034AC}" srcId="{2130B321-C218-4A48-AFA6-9F5223CCF504}" destId="{4ED31F47-8530-4CDF-B627-20255E5FB6A0}" srcOrd="2" destOrd="0" parTransId="{C83C8B4E-2A0D-4F22-B941-51DDB64719EC}" sibTransId="{2D6E3692-AE35-463A-B7D9-C80A6A2CD01A}"/>
    <dgm:cxn modelId="{0909B591-86A3-429B-BEE0-C10395CF52DE}" type="presParOf" srcId="{B74C8578-5EC3-4D7B-8542-E18BFB79A7F6}" destId="{416A837A-6F53-4990-A852-F9FFB0717D44}" srcOrd="0" destOrd="0" presId="urn:microsoft.com/office/officeart/2005/8/layout/process1"/>
    <dgm:cxn modelId="{A58CF544-D251-4D62-8224-9E406FC69A80}" type="presParOf" srcId="{B74C8578-5EC3-4D7B-8542-E18BFB79A7F6}" destId="{ACD17C3E-2A9F-45B5-BCBF-5EABFB8A89EF}" srcOrd="1" destOrd="0" presId="urn:microsoft.com/office/officeart/2005/8/layout/process1"/>
    <dgm:cxn modelId="{1A48AAD6-96A9-40C0-9F28-1B5A2DFD276A}" type="presParOf" srcId="{ACD17C3E-2A9F-45B5-BCBF-5EABFB8A89EF}" destId="{04BE7CD8-A634-417D-AFC8-A35EF48AB757}" srcOrd="0" destOrd="0" presId="urn:microsoft.com/office/officeart/2005/8/layout/process1"/>
    <dgm:cxn modelId="{FE0A14F2-6351-4600-8BAB-98556F13978D}" type="presParOf" srcId="{B74C8578-5EC3-4D7B-8542-E18BFB79A7F6}" destId="{54D457B5-F109-4137-B0D1-14B79E62D96D}" srcOrd="2" destOrd="0" presId="urn:microsoft.com/office/officeart/2005/8/layout/process1"/>
    <dgm:cxn modelId="{B6094738-7714-4E51-8B13-0DB2231775BC}" type="presParOf" srcId="{B74C8578-5EC3-4D7B-8542-E18BFB79A7F6}" destId="{3CF1336B-7E80-431D-839D-249C4125C6F5}" srcOrd="3" destOrd="0" presId="urn:microsoft.com/office/officeart/2005/8/layout/process1"/>
    <dgm:cxn modelId="{BEED11B5-3086-469C-8118-7FF035941717}" type="presParOf" srcId="{3CF1336B-7E80-431D-839D-249C4125C6F5}" destId="{DAFD632F-5D4F-47EC-A279-54C43F7D633F}" srcOrd="0" destOrd="0" presId="urn:microsoft.com/office/officeart/2005/8/layout/process1"/>
    <dgm:cxn modelId="{1C7614AF-E8AB-4675-84AF-13110B7936A8}" type="presParOf" srcId="{B74C8578-5EC3-4D7B-8542-E18BFB79A7F6}" destId="{75B9DFC4-26C6-4C5E-92A4-ACA4CEBA5DD7}" srcOrd="4" destOrd="0" presId="urn:microsoft.com/office/officeart/2005/8/layout/process1"/>
    <dgm:cxn modelId="{B3B18022-AC7F-4531-99BB-1776201834DB}" type="presParOf" srcId="{B74C8578-5EC3-4D7B-8542-E18BFB79A7F6}" destId="{560F09CF-D061-4E8B-8CF0-82D6B3E9F99A}" srcOrd="5" destOrd="0" presId="urn:microsoft.com/office/officeart/2005/8/layout/process1"/>
    <dgm:cxn modelId="{E3DA51C6-95E8-4D9A-B506-B60C74B6FD5A}" type="presParOf" srcId="{560F09CF-D061-4E8B-8CF0-82D6B3E9F99A}" destId="{F422CF75-CEA1-4541-81D0-D4175ABBFC5A}" srcOrd="0" destOrd="0" presId="urn:microsoft.com/office/officeart/2005/8/layout/process1"/>
    <dgm:cxn modelId="{CFF1A041-B38E-45D7-BCCC-FF2CCCFFE0F3}" type="presParOf" srcId="{B74C8578-5EC3-4D7B-8542-E18BFB79A7F6}" destId="{D6EDB29F-035A-42E8-AA0C-4BA1702E7717}" srcOrd="6" destOrd="0" presId="urn:microsoft.com/office/officeart/2005/8/layout/process1"/>
    <dgm:cxn modelId="{A6A4175D-4102-4902-B81F-A59DAE9B259A}" type="presParOf" srcId="{B74C8578-5EC3-4D7B-8542-E18BFB79A7F6}" destId="{29833343-8CC8-4564-885E-C1C5F10C1261}" srcOrd="7" destOrd="0" presId="urn:microsoft.com/office/officeart/2005/8/layout/process1"/>
    <dgm:cxn modelId="{7EC6F2CD-F388-49A5-8B6C-5D16C9786F0F}" type="presParOf" srcId="{29833343-8CC8-4564-885E-C1C5F10C1261}" destId="{122E6057-1964-4595-97BD-198324D63F45}" srcOrd="0" destOrd="0" presId="urn:microsoft.com/office/officeart/2005/8/layout/process1"/>
    <dgm:cxn modelId="{EE7ED8D6-B742-45F8-9A42-F8D286050C3B}" type="presParOf" srcId="{B74C8578-5EC3-4D7B-8542-E18BFB79A7F6}" destId="{AC3501F1-88B7-4B8B-8E9A-E424D2D3D9CF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F43A58-AA73-4521-AD70-8B88BAE5BF1D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B841232-0CC6-46A2-B81D-1F6C483C78C2}">
      <dgm:prSet custT="1"/>
      <dgm:spPr/>
      <dgm:t>
        <a:bodyPr/>
        <a:lstStyle/>
        <a:p>
          <a:pPr rtl="0"/>
          <a:r>
            <a:rPr lang="en-US" sz="1600" smtClean="0">
              <a:solidFill>
                <a:schemeClr val="tx1"/>
              </a:solidFill>
              <a:latin typeface="Bahnschrift" pitchFamily="34" charset="0"/>
            </a:rPr>
            <a:t>Analisis yang sistematis yang didapatkan melalui observasi yang detail terhadap terhadap tindakan – tindakan sosial yang bermakna yang dilakukan individu dalam lingkungan alamiahnya. </a:t>
          </a:r>
          <a:endParaRPr lang="en-US" sz="1600">
            <a:solidFill>
              <a:schemeClr val="tx1"/>
            </a:solidFill>
            <a:latin typeface="Bahnschrift" pitchFamily="34" charset="0"/>
          </a:endParaRPr>
        </a:p>
      </dgm:t>
    </dgm:pt>
    <dgm:pt modelId="{66D6C198-8C9F-4AA9-9A16-6538F5FEFFC6}" type="parTrans" cxnId="{64EADAE0-6B08-42C5-822D-AA71617176CD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Bahnschrift" pitchFamily="34" charset="0"/>
          </a:endParaRPr>
        </a:p>
      </dgm:t>
    </dgm:pt>
    <dgm:pt modelId="{B8CDD4C6-41D7-4D25-9627-2960189CA5DE}" type="sibTrans" cxnId="{64EADAE0-6B08-42C5-822D-AA71617176CD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Bahnschrift" pitchFamily="34" charset="0"/>
          </a:endParaRPr>
        </a:p>
      </dgm:t>
    </dgm:pt>
    <dgm:pt modelId="{F06774AD-C7E3-4DEC-ABAF-DE33D8DE4DA9}">
      <dgm:prSet custT="1"/>
      <dgm:spPr/>
      <dgm:t>
        <a:bodyPr/>
        <a:lstStyle/>
        <a:p>
          <a:pPr rtl="0"/>
          <a:r>
            <a:rPr lang="en-US" sz="1600" dirty="0" err="1" smtClean="0">
              <a:solidFill>
                <a:schemeClr val="tx1"/>
              </a:solidFill>
              <a:latin typeface="Bahnschrift" pitchFamily="34" charset="0"/>
            </a:rPr>
            <a:t>Analisis</a:t>
          </a:r>
          <a:r>
            <a:rPr lang="en-US" sz="16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Bahnschrift" pitchFamily="34" charset="0"/>
            </a:rPr>
            <a:t>ini</a:t>
          </a:r>
          <a:r>
            <a:rPr lang="en-US" sz="16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Bahnschrift" pitchFamily="34" charset="0"/>
            </a:rPr>
            <a:t>dilakukan</a:t>
          </a:r>
          <a:r>
            <a:rPr lang="en-US" sz="1600" dirty="0" smtClean="0">
              <a:solidFill>
                <a:schemeClr val="tx1"/>
              </a:solidFill>
              <a:latin typeface="Bahnschrift" pitchFamily="34" charset="0"/>
            </a:rPr>
            <a:t>  </a:t>
          </a:r>
          <a:r>
            <a:rPr lang="en-US" sz="1600" dirty="0" err="1" smtClean="0">
              <a:solidFill>
                <a:schemeClr val="tx1"/>
              </a:solidFill>
              <a:latin typeface="Bahnschrift" pitchFamily="34" charset="0"/>
            </a:rPr>
            <a:t>untuk</a:t>
          </a:r>
          <a:r>
            <a:rPr lang="en-US" sz="16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Bahnschrift" pitchFamily="34" charset="0"/>
            </a:rPr>
            <a:t>mendapatkan</a:t>
          </a:r>
          <a:r>
            <a:rPr lang="en-US" sz="16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Bahnschrift" pitchFamily="34" charset="0"/>
            </a:rPr>
            <a:t>pemahaman</a:t>
          </a:r>
          <a:r>
            <a:rPr lang="en-US" sz="16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Bahnschrift" pitchFamily="34" charset="0"/>
            </a:rPr>
            <a:t>dan</a:t>
          </a:r>
          <a:r>
            <a:rPr lang="en-US" sz="16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Bahnschrift" pitchFamily="34" charset="0"/>
            </a:rPr>
            <a:t>interpretasi</a:t>
          </a:r>
          <a:r>
            <a:rPr lang="en-US" sz="16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Bahnschrift" pitchFamily="34" charset="0"/>
            </a:rPr>
            <a:t>bagaimana</a:t>
          </a:r>
          <a:r>
            <a:rPr lang="en-US" sz="16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Bahnschrift" pitchFamily="34" charset="0"/>
            </a:rPr>
            <a:t>mereka</a:t>
          </a:r>
          <a:r>
            <a:rPr lang="en-US" sz="16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Bahnschrift" pitchFamily="34" charset="0"/>
            </a:rPr>
            <a:t>menciptakan</a:t>
          </a:r>
          <a:r>
            <a:rPr lang="en-US" sz="16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Bahnschrift" pitchFamily="34" charset="0"/>
            </a:rPr>
            <a:t>dan</a:t>
          </a:r>
          <a:r>
            <a:rPr lang="en-US" sz="16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Bahnschrift" pitchFamily="34" charset="0"/>
            </a:rPr>
            <a:t>mengkonstruksi</a:t>
          </a:r>
          <a:r>
            <a:rPr lang="en-US" sz="16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Bahnschrift" pitchFamily="34" charset="0"/>
            </a:rPr>
            <a:t>dunianya</a:t>
          </a:r>
          <a:endParaRPr lang="en-US" sz="1600" dirty="0">
            <a:solidFill>
              <a:schemeClr val="tx1"/>
            </a:solidFill>
            <a:latin typeface="Bahnschrift" pitchFamily="34" charset="0"/>
          </a:endParaRPr>
        </a:p>
      </dgm:t>
    </dgm:pt>
    <dgm:pt modelId="{1C9C19EE-E77F-49D9-AECE-04C9B881B191}" type="parTrans" cxnId="{0FBDD705-ADA2-4025-AB22-78678E66F5AD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Bahnschrift" pitchFamily="34" charset="0"/>
          </a:endParaRPr>
        </a:p>
      </dgm:t>
    </dgm:pt>
    <dgm:pt modelId="{3B7FF128-DD0A-4ABD-B20A-596A31CBF9FD}" type="sibTrans" cxnId="{0FBDD705-ADA2-4025-AB22-78678E66F5AD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Bahnschrift" pitchFamily="34" charset="0"/>
          </a:endParaRPr>
        </a:p>
      </dgm:t>
    </dgm:pt>
    <dgm:pt modelId="{60982644-90F1-4B0F-9CB1-94DDC31772FB}">
      <dgm:prSet custT="1"/>
      <dgm:spPr/>
      <dgm:t>
        <a:bodyPr/>
        <a:lstStyle/>
        <a:p>
          <a:pPr rtl="0"/>
          <a:r>
            <a:rPr lang="en-US" sz="1600" smtClean="0">
              <a:solidFill>
                <a:schemeClr val="tx1"/>
              </a:solidFill>
              <a:latin typeface="Bahnschrift" pitchFamily="34" charset="0"/>
            </a:rPr>
            <a:t>Realitas merupakan hal yang subjektif yang dikonstruksikan oleh individu</a:t>
          </a:r>
          <a:endParaRPr lang="en-US" sz="1600">
            <a:solidFill>
              <a:schemeClr val="tx1"/>
            </a:solidFill>
            <a:latin typeface="Bahnschrift" pitchFamily="34" charset="0"/>
          </a:endParaRPr>
        </a:p>
      </dgm:t>
    </dgm:pt>
    <dgm:pt modelId="{831E21D7-C9A6-4415-8902-4AF074DBEB30}" type="parTrans" cxnId="{A6153054-76CD-44A9-9E42-919C6CC3A2F3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Bahnschrift" pitchFamily="34" charset="0"/>
          </a:endParaRPr>
        </a:p>
      </dgm:t>
    </dgm:pt>
    <dgm:pt modelId="{F4D3C3B6-D777-4F24-BDBA-4A5D155A8C68}" type="sibTrans" cxnId="{A6153054-76CD-44A9-9E42-919C6CC3A2F3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Bahnschrift" pitchFamily="34" charset="0"/>
          </a:endParaRPr>
        </a:p>
      </dgm:t>
    </dgm:pt>
    <dgm:pt modelId="{A9DB8886-7A9C-45CF-9DBD-2E3487A75EC2}" type="pres">
      <dgm:prSet presAssocID="{48F43A58-AA73-4521-AD70-8B88BAE5BF1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556E87-8910-4AE9-B2E4-2C334C8628A8}" type="pres">
      <dgm:prSet presAssocID="{AB841232-0CC6-46A2-B81D-1F6C483C78C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B1D02-8618-43AC-9108-E2B34A945E4C}" type="pres">
      <dgm:prSet presAssocID="{B8CDD4C6-41D7-4D25-9627-2960189CA5D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681A8C1-4278-4C99-B373-CC5F6A3A9658}" type="pres">
      <dgm:prSet presAssocID="{B8CDD4C6-41D7-4D25-9627-2960189CA5DE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54B7475-0E91-46CE-8FEE-63DE3846683B}" type="pres">
      <dgm:prSet presAssocID="{F06774AD-C7E3-4DEC-ABAF-DE33D8DE4DA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2EE30-AB42-4755-A378-70903F48F58F}" type="pres">
      <dgm:prSet presAssocID="{3B7FF128-DD0A-4ABD-B20A-596A31CBF9FD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C3BD100-808D-4360-97B8-AF9B9C16E304}" type="pres">
      <dgm:prSet presAssocID="{3B7FF128-DD0A-4ABD-B20A-596A31CBF9FD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2A8CE59-88FB-4E78-B442-E6B9A06D4994}" type="pres">
      <dgm:prSet presAssocID="{60982644-90F1-4B0F-9CB1-94DDC31772F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34BBB5-ADC0-4B1A-B617-9083636F4340}" type="presOf" srcId="{AB841232-0CC6-46A2-B81D-1F6C483C78C2}" destId="{2D556E87-8910-4AE9-B2E4-2C334C8628A8}" srcOrd="0" destOrd="0" presId="urn:microsoft.com/office/officeart/2005/8/layout/process2"/>
    <dgm:cxn modelId="{A6153054-76CD-44A9-9E42-919C6CC3A2F3}" srcId="{48F43A58-AA73-4521-AD70-8B88BAE5BF1D}" destId="{60982644-90F1-4B0F-9CB1-94DDC31772FB}" srcOrd="2" destOrd="0" parTransId="{831E21D7-C9A6-4415-8902-4AF074DBEB30}" sibTransId="{F4D3C3B6-D777-4F24-BDBA-4A5D155A8C68}"/>
    <dgm:cxn modelId="{45D7A964-E121-4C5F-B125-9D20D6100A66}" type="presOf" srcId="{B8CDD4C6-41D7-4D25-9627-2960189CA5DE}" destId="{102B1D02-8618-43AC-9108-E2B34A945E4C}" srcOrd="0" destOrd="0" presId="urn:microsoft.com/office/officeart/2005/8/layout/process2"/>
    <dgm:cxn modelId="{0FBDD705-ADA2-4025-AB22-78678E66F5AD}" srcId="{48F43A58-AA73-4521-AD70-8B88BAE5BF1D}" destId="{F06774AD-C7E3-4DEC-ABAF-DE33D8DE4DA9}" srcOrd="1" destOrd="0" parTransId="{1C9C19EE-E77F-49D9-AECE-04C9B881B191}" sibTransId="{3B7FF128-DD0A-4ABD-B20A-596A31CBF9FD}"/>
    <dgm:cxn modelId="{4061780A-DD2F-4BAD-859C-DE6993863400}" type="presOf" srcId="{3B7FF128-DD0A-4ABD-B20A-596A31CBF9FD}" destId="{2E92EE30-AB42-4755-A378-70903F48F58F}" srcOrd="0" destOrd="0" presId="urn:microsoft.com/office/officeart/2005/8/layout/process2"/>
    <dgm:cxn modelId="{EC343EDC-24DE-45BB-BFEB-CCB7B5595E4F}" type="presOf" srcId="{B8CDD4C6-41D7-4D25-9627-2960189CA5DE}" destId="{4681A8C1-4278-4C99-B373-CC5F6A3A9658}" srcOrd="1" destOrd="0" presId="urn:microsoft.com/office/officeart/2005/8/layout/process2"/>
    <dgm:cxn modelId="{9F33F660-12BA-4832-A3B9-7047181D174E}" type="presOf" srcId="{3B7FF128-DD0A-4ABD-B20A-596A31CBF9FD}" destId="{AC3BD100-808D-4360-97B8-AF9B9C16E304}" srcOrd="1" destOrd="0" presId="urn:microsoft.com/office/officeart/2005/8/layout/process2"/>
    <dgm:cxn modelId="{173B8EB7-F0F9-4E9D-A5A2-5C18F2008166}" type="presOf" srcId="{60982644-90F1-4B0F-9CB1-94DDC31772FB}" destId="{12A8CE59-88FB-4E78-B442-E6B9A06D4994}" srcOrd="0" destOrd="0" presId="urn:microsoft.com/office/officeart/2005/8/layout/process2"/>
    <dgm:cxn modelId="{64EADAE0-6B08-42C5-822D-AA71617176CD}" srcId="{48F43A58-AA73-4521-AD70-8B88BAE5BF1D}" destId="{AB841232-0CC6-46A2-B81D-1F6C483C78C2}" srcOrd="0" destOrd="0" parTransId="{66D6C198-8C9F-4AA9-9A16-6538F5FEFFC6}" sibTransId="{B8CDD4C6-41D7-4D25-9627-2960189CA5DE}"/>
    <dgm:cxn modelId="{BE0F0A12-D0AA-486B-B64E-62124937AEB6}" type="presOf" srcId="{F06774AD-C7E3-4DEC-ABAF-DE33D8DE4DA9}" destId="{654B7475-0E91-46CE-8FEE-63DE3846683B}" srcOrd="0" destOrd="0" presId="urn:microsoft.com/office/officeart/2005/8/layout/process2"/>
    <dgm:cxn modelId="{E7356837-6F82-4A07-91E4-028FE38B7F2A}" type="presOf" srcId="{48F43A58-AA73-4521-AD70-8B88BAE5BF1D}" destId="{A9DB8886-7A9C-45CF-9DBD-2E3487A75EC2}" srcOrd="0" destOrd="0" presId="urn:microsoft.com/office/officeart/2005/8/layout/process2"/>
    <dgm:cxn modelId="{1DFD7253-5736-43EF-BF0B-84284BDFE584}" type="presParOf" srcId="{A9DB8886-7A9C-45CF-9DBD-2E3487A75EC2}" destId="{2D556E87-8910-4AE9-B2E4-2C334C8628A8}" srcOrd="0" destOrd="0" presId="urn:microsoft.com/office/officeart/2005/8/layout/process2"/>
    <dgm:cxn modelId="{86E3CEC7-5B3B-4673-9704-9C933B8704FF}" type="presParOf" srcId="{A9DB8886-7A9C-45CF-9DBD-2E3487A75EC2}" destId="{102B1D02-8618-43AC-9108-E2B34A945E4C}" srcOrd="1" destOrd="0" presId="urn:microsoft.com/office/officeart/2005/8/layout/process2"/>
    <dgm:cxn modelId="{2B9D3D12-1DB2-406E-B49E-8CDAC0507E87}" type="presParOf" srcId="{102B1D02-8618-43AC-9108-E2B34A945E4C}" destId="{4681A8C1-4278-4C99-B373-CC5F6A3A9658}" srcOrd="0" destOrd="0" presId="urn:microsoft.com/office/officeart/2005/8/layout/process2"/>
    <dgm:cxn modelId="{72218C41-678C-45E7-AF55-3B3DDDD7B6F0}" type="presParOf" srcId="{A9DB8886-7A9C-45CF-9DBD-2E3487A75EC2}" destId="{654B7475-0E91-46CE-8FEE-63DE3846683B}" srcOrd="2" destOrd="0" presId="urn:microsoft.com/office/officeart/2005/8/layout/process2"/>
    <dgm:cxn modelId="{A6A718AB-D182-476C-AD70-992271E5E8A3}" type="presParOf" srcId="{A9DB8886-7A9C-45CF-9DBD-2E3487A75EC2}" destId="{2E92EE30-AB42-4755-A378-70903F48F58F}" srcOrd="3" destOrd="0" presId="urn:microsoft.com/office/officeart/2005/8/layout/process2"/>
    <dgm:cxn modelId="{7A51FB18-8589-43C0-9F0C-BAAFFF82AC3A}" type="presParOf" srcId="{2E92EE30-AB42-4755-A378-70903F48F58F}" destId="{AC3BD100-808D-4360-97B8-AF9B9C16E304}" srcOrd="0" destOrd="0" presId="urn:microsoft.com/office/officeart/2005/8/layout/process2"/>
    <dgm:cxn modelId="{93E3AD9B-EA98-4DB5-9E53-F02994000E27}" type="presParOf" srcId="{A9DB8886-7A9C-45CF-9DBD-2E3487A75EC2}" destId="{12A8CE59-88FB-4E78-B442-E6B9A06D499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9C9F33-D36F-4045-A114-315C1E698BBC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D5991CF-6FE7-41B6-B443-FE2088E9FC44}">
      <dgm:prSet custT="1"/>
      <dgm:spPr/>
      <dgm:t>
        <a:bodyPr/>
        <a:lstStyle/>
        <a:p>
          <a:pPr rtl="0"/>
          <a:r>
            <a:rPr lang="en-US" sz="1400" smtClean="0">
              <a:solidFill>
                <a:schemeClr val="tx1"/>
              </a:solidFill>
              <a:latin typeface="Bahnschrift" pitchFamily="34" charset="0"/>
            </a:rPr>
            <a:t>Proses mengungkapkan struktur atau realitas yang tersembunyi dalam dunia yang bersifat material untuk membantu individu merubah kondisi dan membangun dunia yang lebih baik</a:t>
          </a:r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72D24B8A-15C2-4E18-875C-AD96075C876A}" type="parTrans" cxnId="{8ED075A9-2E08-4629-BB16-7FFC9C843D60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Bahnschrift" pitchFamily="34" charset="0"/>
          </a:endParaRPr>
        </a:p>
      </dgm:t>
    </dgm:pt>
    <dgm:pt modelId="{48126F33-9313-4A99-BFFF-8F7517227C9E}" type="sibTrans" cxnId="{8ED075A9-2E08-4629-BB16-7FFC9C843D60}">
      <dgm:prSet custT="1"/>
      <dgm:spPr/>
      <dgm:t>
        <a:bodyPr/>
        <a:lstStyle/>
        <a:p>
          <a:endParaRPr lang="en-US" sz="1050">
            <a:solidFill>
              <a:schemeClr val="tx1"/>
            </a:solidFill>
            <a:latin typeface="Bahnschrift" pitchFamily="34" charset="0"/>
          </a:endParaRPr>
        </a:p>
      </dgm:t>
    </dgm:pt>
    <dgm:pt modelId="{03C2A9DB-066C-4830-9984-6BBDD769D743}">
      <dgm:prSet custT="1"/>
      <dgm:spPr/>
      <dgm:t>
        <a:bodyPr/>
        <a:lstStyle/>
        <a:p>
          <a:pPr rtl="0"/>
          <a:r>
            <a:rPr lang="en-US" sz="1400" smtClean="0">
              <a:solidFill>
                <a:schemeClr val="tx1"/>
              </a:solidFill>
              <a:latin typeface="Bahnschrift" pitchFamily="34" charset="0"/>
            </a:rPr>
            <a:t>Adanya ketidakteraturan dan realitas palsu yang harus diungkap karena hal tersebut merugikan masyarakat</a:t>
          </a:r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3BD8FD0A-48FF-41B0-BE92-CBF56B84AD7F}" type="parTrans" cxnId="{69DDEBDA-CB1A-42A1-800C-4FBA869AA46D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Bahnschrift" pitchFamily="34" charset="0"/>
          </a:endParaRPr>
        </a:p>
      </dgm:t>
    </dgm:pt>
    <dgm:pt modelId="{48DEDA84-0CD8-4CE9-BFDF-9A3D658471C0}" type="sibTrans" cxnId="{69DDEBDA-CB1A-42A1-800C-4FBA869AA46D}">
      <dgm:prSet/>
      <dgm:spPr/>
      <dgm:t>
        <a:bodyPr/>
        <a:lstStyle/>
        <a:p>
          <a:endParaRPr lang="en-US" sz="2400">
            <a:solidFill>
              <a:schemeClr val="tx1"/>
            </a:solidFill>
            <a:latin typeface="Bahnschrift" pitchFamily="34" charset="0"/>
          </a:endParaRPr>
        </a:p>
      </dgm:t>
    </dgm:pt>
    <dgm:pt modelId="{05BEBCF4-1289-4C6C-ADA4-A92DDF0C1FD8}" type="pres">
      <dgm:prSet presAssocID="{2D9C9F33-D36F-4045-A114-315C1E698BB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7797B7-CAFA-41B2-855E-2780060E5867}" type="pres">
      <dgm:prSet presAssocID="{2D5991CF-6FE7-41B6-B443-FE2088E9FC4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0C803-951E-41D7-9BE4-0A17982CABC8}" type="pres">
      <dgm:prSet presAssocID="{48126F33-9313-4A99-BFFF-8F7517227C9E}" presName="spacerL" presStyleCnt="0"/>
      <dgm:spPr/>
    </dgm:pt>
    <dgm:pt modelId="{5FDF195B-0B1D-4667-818D-0E11B045D811}" type="pres">
      <dgm:prSet presAssocID="{48126F33-9313-4A99-BFFF-8F7517227C9E}" presName="sibTrans" presStyleLbl="sibTrans2D1" presStyleIdx="0" presStyleCnt="1"/>
      <dgm:spPr/>
      <dgm:t>
        <a:bodyPr/>
        <a:lstStyle/>
        <a:p>
          <a:endParaRPr lang="en-US"/>
        </a:p>
      </dgm:t>
    </dgm:pt>
    <dgm:pt modelId="{71FE536E-CBDA-4197-BFBE-2C3D97195196}" type="pres">
      <dgm:prSet presAssocID="{48126F33-9313-4A99-BFFF-8F7517227C9E}" presName="spacerR" presStyleCnt="0"/>
      <dgm:spPr/>
    </dgm:pt>
    <dgm:pt modelId="{E9F50EEB-1C30-48FC-9B46-E3A005C3F025}" type="pres">
      <dgm:prSet presAssocID="{03C2A9DB-066C-4830-9984-6BBDD769D74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AC4D4F-6008-42DD-94A7-C84D0AB81F2E}" type="presOf" srcId="{03C2A9DB-066C-4830-9984-6BBDD769D743}" destId="{E9F50EEB-1C30-48FC-9B46-E3A005C3F025}" srcOrd="0" destOrd="0" presId="urn:microsoft.com/office/officeart/2005/8/layout/equation1"/>
    <dgm:cxn modelId="{ED09CBDF-1438-4563-AC48-7A9FAED262AA}" type="presOf" srcId="{48126F33-9313-4A99-BFFF-8F7517227C9E}" destId="{5FDF195B-0B1D-4667-818D-0E11B045D811}" srcOrd="0" destOrd="0" presId="urn:microsoft.com/office/officeart/2005/8/layout/equation1"/>
    <dgm:cxn modelId="{96D19CEF-E44B-4A3F-8EA3-C37C966CF2B2}" type="presOf" srcId="{2D5991CF-6FE7-41B6-B443-FE2088E9FC44}" destId="{A27797B7-CAFA-41B2-855E-2780060E5867}" srcOrd="0" destOrd="0" presId="urn:microsoft.com/office/officeart/2005/8/layout/equation1"/>
    <dgm:cxn modelId="{0FD42A98-3020-4AEB-AC0E-46F25578880F}" type="presOf" srcId="{2D9C9F33-D36F-4045-A114-315C1E698BBC}" destId="{05BEBCF4-1289-4C6C-ADA4-A92DDF0C1FD8}" srcOrd="0" destOrd="0" presId="urn:microsoft.com/office/officeart/2005/8/layout/equation1"/>
    <dgm:cxn modelId="{69DDEBDA-CB1A-42A1-800C-4FBA869AA46D}" srcId="{2D9C9F33-D36F-4045-A114-315C1E698BBC}" destId="{03C2A9DB-066C-4830-9984-6BBDD769D743}" srcOrd="1" destOrd="0" parTransId="{3BD8FD0A-48FF-41B0-BE92-CBF56B84AD7F}" sibTransId="{48DEDA84-0CD8-4CE9-BFDF-9A3D658471C0}"/>
    <dgm:cxn modelId="{8ED075A9-2E08-4629-BB16-7FFC9C843D60}" srcId="{2D9C9F33-D36F-4045-A114-315C1E698BBC}" destId="{2D5991CF-6FE7-41B6-B443-FE2088E9FC44}" srcOrd="0" destOrd="0" parTransId="{72D24B8A-15C2-4E18-875C-AD96075C876A}" sibTransId="{48126F33-9313-4A99-BFFF-8F7517227C9E}"/>
    <dgm:cxn modelId="{4E24877E-D57F-4442-BFE2-03481B5FACB8}" type="presParOf" srcId="{05BEBCF4-1289-4C6C-ADA4-A92DDF0C1FD8}" destId="{A27797B7-CAFA-41B2-855E-2780060E5867}" srcOrd="0" destOrd="0" presId="urn:microsoft.com/office/officeart/2005/8/layout/equation1"/>
    <dgm:cxn modelId="{0F18A2A8-91E9-443B-A4E4-A5595AB09C4A}" type="presParOf" srcId="{05BEBCF4-1289-4C6C-ADA4-A92DDF0C1FD8}" destId="{2710C803-951E-41D7-9BE4-0A17982CABC8}" srcOrd="1" destOrd="0" presId="urn:microsoft.com/office/officeart/2005/8/layout/equation1"/>
    <dgm:cxn modelId="{FD614808-EC1C-4D7C-AE93-1896AF506287}" type="presParOf" srcId="{05BEBCF4-1289-4C6C-ADA4-A92DDF0C1FD8}" destId="{5FDF195B-0B1D-4667-818D-0E11B045D811}" srcOrd="2" destOrd="0" presId="urn:microsoft.com/office/officeart/2005/8/layout/equation1"/>
    <dgm:cxn modelId="{A98AA273-586E-42F4-8B80-A7B740FD1FE2}" type="presParOf" srcId="{05BEBCF4-1289-4C6C-ADA4-A92DDF0C1FD8}" destId="{71FE536E-CBDA-4197-BFBE-2C3D97195196}" srcOrd="3" destOrd="0" presId="urn:microsoft.com/office/officeart/2005/8/layout/equation1"/>
    <dgm:cxn modelId="{A50EB23B-FADB-4035-8FDE-C2F89210013A}" type="presParOf" srcId="{05BEBCF4-1289-4C6C-ADA4-A92DDF0C1FD8}" destId="{E9F50EEB-1C30-48FC-9B46-E3A005C3F025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8608ED-BBF0-4246-B44F-8E4CFF55C918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395BF05-2915-4EDE-962F-C7C4A99F1597}">
      <dgm:prSet custT="1"/>
      <dgm:spPr/>
      <dgm:t>
        <a:bodyPr/>
        <a:lstStyle/>
        <a:p>
          <a:pPr rtl="0"/>
          <a:r>
            <a:rPr lang="en-US" sz="1400" dirty="0" smtClean="0">
              <a:solidFill>
                <a:schemeClr val="tx1"/>
              </a:solidFill>
              <a:latin typeface="Bahnschrift" pitchFamily="34" charset="0"/>
            </a:rPr>
            <a:t>Data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</a:rPr>
            <a:t>kuantitatif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</a:rPr>
            <a:t>,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</a:rPr>
            <a:t>prosedurnya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</a:rPr>
            <a:t>sangat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</a:rPr>
            <a:t>baku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</a:rPr>
            <a:t>dan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</a:rPr>
            <a:t>matang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</a:rPr>
            <a:t>.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</a:rPr>
            <a:t>Sedangkan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</a:rPr>
            <a:t>kualitatif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</a:rPr>
            <a:t>lebih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</a:rPr>
            <a:t>longgar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</a:rPr>
            <a:t>. </a:t>
          </a:r>
          <a:endParaRPr lang="en-US" sz="1400" dirty="0">
            <a:solidFill>
              <a:schemeClr val="tx1"/>
            </a:solidFill>
            <a:latin typeface="Bahnschrift" pitchFamily="34" charset="0"/>
          </a:endParaRPr>
        </a:p>
      </dgm:t>
    </dgm:pt>
    <dgm:pt modelId="{27449249-DD3C-4450-9750-8217395E2F88}" type="parTrans" cxnId="{D1A749E1-D866-4063-81C0-564E23155DE1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E35C849A-84E6-4876-93C8-4DA8741B6769}" type="sibTrans" cxnId="{D1A749E1-D866-4063-81C0-564E23155DE1}">
      <dgm:prSet custT="1"/>
      <dgm:spPr/>
      <dgm:t>
        <a:bodyPr/>
        <a:lstStyle/>
        <a:p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8FE0FB1F-56A3-443C-B9E6-5A882425CA07}">
      <dgm:prSet custT="1"/>
      <dgm:spPr/>
      <dgm:t>
        <a:bodyPr/>
        <a:lstStyle/>
        <a:p>
          <a:pPr rtl="0"/>
          <a:r>
            <a:rPr lang="en-US" sz="1400" smtClean="0">
              <a:solidFill>
                <a:schemeClr val="tx1"/>
              </a:solidFill>
              <a:latin typeface="Bahnschrift" pitchFamily="34" charset="0"/>
            </a:rPr>
            <a:t>Data kualitatif yang ingin didapatkan otentik, bukan berupa angka, jadi tidak perlu skala. Hanya perlu data yang mendalam mengenai fenomena yang diteliti.</a:t>
          </a:r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DF58E4DC-B5B6-4E95-8908-4CB74AE7DA32}" type="parTrans" cxnId="{96EE0FFB-BFCE-44E8-9E86-63413C014D1D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16E319D6-1E81-44C4-A4B1-D8DB3BCDE607}" type="sibTrans" cxnId="{96EE0FFB-BFCE-44E8-9E86-63413C014D1D}">
      <dgm:prSet custT="1"/>
      <dgm:spPr/>
      <dgm:t>
        <a:bodyPr/>
        <a:lstStyle/>
        <a:p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7FD7179D-9339-434C-B46B-6713D8F1A2C0}">
      <dgm:prSet custT="1"/>
      <dgm:spPr/>
      <dgm:t>
        <a:bodyPr/>
        <a:lstStyle/>
        <a:p>
          <a:pPr rtl="0"/>
          <a:r>
            <a:rPr lang="en-US" sz="1400" dirty="0" err="1" smtClean="0">
              <a:solidFill>
                <a:schemeClr val="tx1"/>
              </a:solidFill>
              <a:latin typeface="Bahnschrift" pitchFamily="34" charset="0"/>
            </a:rPr>
            <a:t>Analisa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</a:rPr>
            <a:t> data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</a:rPr>
            <a:t>kualitatif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</a:rPr>
            <a:t>menggunakan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</a:rPr>
            <a:t>koding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</a:rPr>
            <a:t> (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</a:rPr>
            <a:t>dilihat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</a:rPr>
            <a:t> kata,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</a:rPr>
            <a:t>halaman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</a:rPr>
            <a:t> per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</a:rPr>
            <a:t>halaman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</a:rPr>
            <a:t>,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</a:rPr>
            <a:t>dsb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</a:rPr>
            <a:t>)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</a:rPr>
            <a:t>sedangkan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</a:rPr>
            <a:t>kuantitatif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</a:rPr>
            <a:t>menggunakan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</a:rPr>
            <a:t>penghitungan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dirty="0" err="1" smtClean="0">
              <a:solidFill>
                <a:schemeClr val="tx1"/>
              </a:solidFill>
              <a:latin typeface="Bahnschrift" pitchFamily="34" charset="0"/>
            </a:rPr>
            <a:t>statistik</a:t>
          </a:r>
          <a:r>
            <a:rPr lang="en-US" sz="1400" dirty="0" smtClean="0">
              <a:solidFill>
                <a:schemeClr val="tx1"/>
              </a:solidFill>
              <a:latin typeface="Bahnschrift" pitchFamily="34" charset="0"/>
            </a:rPr>
            <a:t> </a:t>
          </a:r>
          <a:endParaRPr lang="en-US" sz="1400" dirty="0">
            <a:solidFill>
              <a:schemeClr val="tx1"/>
            </a:solidFill>
            <a:latin typeface="Bahnschrift" pitchFamily="34" charset="0"/>
          </a:endParaRPr>
        </a:p>
      </dgm:t>
    </dgm:pt>
    <dgm:pt modelId="{D5CFF679-BD71-4D63-A522-CAE4E6254224}" type="parTrans" cxnId="{82BF6CC2-9EC6-431A-859E-091AF0C5B9C2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EFD6ADDE-345A-4FD0-A760-5F11C861F903}" type="sibTrans" cxnId="{82BF6CC2-9EC6-431A-859E-091AF0C5B9C2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Bahnschrift" pitchFamily="34" charset="0"/>
          </a:endParaRPr>
        </a:p>
      </dgm:t>
    </dgm:pt>
    <dgm:pt modelId="{AFAE770A-BF9F-4674-8C4C-ABA1545BA539}" type="pres">
      <dgm:prSet presAssocID="{C08608ED-BBF0-4246-B44F-8E4CFF55C91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42D665-0192-4A5C-BC60-4F6A4B9C16A2}" type="pres">
      <dgm:prSet presAssocID="{9395BF05-2915-4EDE-962F-C7C4A99F159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F6F8C-40CB-4D18-8FD5-05D4E1CA9027}" type="pres">
      <dgm:prSet presAssocID="{E35C849A-84E6-4876-93C8-4DA8741B676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AC1F908-4407-4082-B43B-5E11D44A839F}" type="pres">
      <dgm:prSet presAssocID="{E35C849A-84E6-4876-93C8-4DA8741B6769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2E18294-82A0-4F21-B8ED-B4C92D6AACE8}" type="pres">
      <dgm:prSet presAssocID="{8FE0FB1F-56A3-443C-B9E6-5A882425CA0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38C18-2899-4DC0-AD12-8F2EA2C9745B}" type="pres">
      <dgm:prSet presAssocID="{16E319D6-1E81-44C4-A4B1-D8DB3BCDE607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10CE35F-62C1-4DCE-96A5-E4B0A705FD1E}" type="pres">
      <dgm:prSet presAssocID="{16E319D6-1E81-44C4-A4B1-D8DB3BCDE607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CF45F40-94C3-45EF-8A34-B439BABF6B11}" type="pres">
      <dgm:prSet presAssocID="{7FD7179D-9339-434C-B46B-6713D8F1A2C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BF6CC2-9EC6-431A-859E-091AF0C5B9C2}" srcId="{C08608ED-BBF0-4246-B44F-8E4CFF55C918}" destId="{7FD7179D-9339-434C-B46B-6713D8F1A2C0}" srcOrd="2" destOrd="0" parTransId="{D5CFF679-BD71-4D63-A522-CAE4E6254224}" sibTransId="{EFD6ADDE-345A-4FD0-A760-5F11C861F903}"/>
    <dgm:cxn modelId="{48257A75-AF58-4BAD-BFDC-EEF55FF1BF14}" type="presOf" srcId="{E35C849A-84E6-4876-93C8-4DA8741B6769}" destId="{EAC1F908-4407-4082-B43B-5E11D44A839F}" srcOrd="1" destOrd="0" presId="urn:microsoft.com/office/officeart/2005/8/layout/process2"/>
    <dgm:cxn modelId="{CDE80C09-4BA9-4B41-82F6-E9014592C391}" type="presOf" srcId="{C08608ED-BBF0-4246-B44F-8E4CFF55C918}" destId="{AFAE770A-BF9F-4674-8C4C-ABA1545BA539}" srcOrd="0" destOrd="0" presId="urn:microsoft.com/office/officeart/2005/8/layout/process2"/>
    <dgm:cxn modelId="{98A55CBF-136F-4FAA-AECC-71B7DF0417CF}" type="presOf" srcId="{9395BF05-2915-4EDE-962F-C7C4A99F1597}" destId="{B442D665-0192-4A5C-BC60-4F6A4B9C16A2}" srcOrd="0" destOrd="0" presId="urn:microsoft.com/office/officeart/2005/8/layout/process2"/>
    <dgm:cxn modelId="{6FDBDD26-5521-44B7-BD90-30BBA73364B9}" type="presOf" srcId="{16E319D6-1E81-44C4-A4B1-D8DB3BCDE607}" destId="{D2938C18-2899-4DC0-AD12-8F2EA2C9745B}" srcOrd="0" destOrd="0" presId="urn:microsoft.com/office/officeart/2005/8/layout/process2"/>
    <dgm:cxn modelId="{7C4382B7-D6BB-4616-9026-0AD722BE3D2D}" type="presOf" srcId="{E35C849A-84E6-4876-93C8-4DA8741B6769}" destId="{95DF6F8C-40CB-4D18-8FD5-05D4E1CA9027}" srcOrd="0" destOrd="0" presId="urn:microsoft.com/office/officeart/2005/8/layout/process2"/>
    <dgm:cxn modelId="{96EE0FFB-BFCE-44E8-9E86-63413C014D1D}" srcId="{C08608ED-BBF0-4246-B44F-8E4CFF55C918}" destId="{8FE0FB1F-56A3-443C-B9E6-5A882425CA07}" srcOrd="1" destOrd="0" parTransId="{DF58E4DC-B5B6-4E95-8908-4CB74AE7DA32}" sibTransId="{16E319D6-1E81-44C4-A4B1-D8DB3BCDE607}"/>
    <dgm:cxn modelId="{D1A749E1-D866-4063-81C0-564E23155DE1}" srcId="{C08608ED-BBF0-4246-B44F-8E4CFF55C918}" destId="{9395BF05-2915-4EDE-962F-C7C4A99F1597}" srcOrd="0" destOrd="0" parTransId="{27449249-DD3C-4450-9750-8217395E2F88}" sibTransId="{E35C849A-84E6-4876-93C8-4DA8741B6769}"/>
    <dgm:cxn modelId="{AD8CEB9E-B39E-40B0-AD34-9921F206D30F}" type="presOf" srcId="{16E319D6-1E81-44C4-A4B1-D8DB3BCDE607}" destId="{610CE35F-62C1-4DCE-96A5-E4B0A705FD1E}" srcOrd="1" destOrd="0" presId="urn:microsoft.com/office/officeart/2005/8/layout/process2"/>
    <dgm:cxn modelId="{05A427B8-C212-4952-BAB3-4AB521C7371F}" type="presOf" srcId="{8FE0FB1F-56A3-443C-B9E6-5A882425CA07}" destId="{72E18294-82A0-4F21-B8ED-B4C92D6AACE8}" srcOrd="0" destOrd="0" presId="urn:microsoft.com/office/officeart/2005/8/layout/process2"/>
    <dgm:cxn modelId="{90284506-9CF8-4D1C-AAF8-76C9E29DA5C6}" type="presOf" srcId="{7FD7179D-9339-434C-B46B-6713D8F1A2C0}" destId="{DCF45F40-94C3-45EF-8A34-B439BABF6B11}" srcOrd="0" destOrd="0" presId="urn:microsoft.com/office/officeart/2005/8/layout/process2"/>
    <dgm:cxn modelId="{4539D955-BE99-41EC-BDFA-39ED1220E3CF}" type="presParOf" srcId="{AFAE770A-BF9F-4674-8C4C-ABA1545BA539}" destId="{B442D665-0192-4A5C-BC60-4F6A4B9C16A2}" srcOrd="0" destOrd="0" presId="urn:microsoft.com/office/officeart/2005/8/layout/process2"/>
    <dgm:cxn modelId="{C303075F-F16A-4159-9941-2F984851DCB1}" type="presParOf" srcId="{AFAE770A-BF9F-4674-8C4C-ABA1545BA539}" destId="{95DF6F8C-40CB-4D18-8FD5-05D4E1CA9027}" srcOrd="1" destOrd="0" presId="urn:microsoft.com/office/officeart/2005/8/layout/process2"/>
    <dgm:cxn modelId="{4AC86CBA-96C1-48B6-965B-7C88F5CDB651}" type="presParOf" srcId="{95DF6F8C-40CB-4D18-8FD5-05D4E1CA9027}" destId="{EAC1F908-4407-4082-B43B-5E11D44A839F}" srcOrd="0" destOrd="0" presId="urn:microsoft.com/office/officeart/2005/8/layout/process2"/>
    <dgm:cxn modelId="{79D35DF1-4053-4820-9092-E0FA21F8F074}" type="presParOf" srcId="{AFAE770A-BF9F-4674-8C4C-ABA1545BA539}" destId="{72E18294-82A0-4F21-B8ED-B4C92D6AACE8}" srcOrd="2" destOrd="0" presId="urn:microsoft.com/office/officeart/2005/8/layout/process2"/>
    <dgm:cxn modelId="{BA95AB81-3308-481A-9D4A-B1008C6A9E66}" type="presParOf" srcId="{AFAE770A-BF9F-4674-8C4C-ABA1545BA539}" destId="{D2938C18-2899-4DC0-AD12-8F2EA2C9745B}" srcOrd="3" destOrd="0" presId="urn:microsoft.com/office/officeart/2005/8/layout/process2"/>
    <dgm:cxn modelId="{A9AD2C99-7C51-42E2-9281-EAEB1B305FB2}" type="presParOf" srcId="{D2938C18-2899-4DC0-AD12-8F2EA2C9745B}" destId="{610CE35F-62C1-4DCE-96A5-E4B0A705FD1E}" srcOrd="0" destOrd="0" presId="urn:microsoft.com/office/officeart/2005/8/layout/process2"/>
    <dgm:cxn modelId="{443E2335-FF40-464F-88C6-811444DBBEFD}" type="presParOf" srcId="{AFAE770A-BF9F-4674-8C4C-ABA1545BA539}" destId="{DCF45F40-94C3-45EF-8A34-B439BABF6B1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FD4AF6-FA59-4DAF-98DD-95B9F0E298AF}" type="doc">
      <dgm:prSet loTypeId="urn:microsoft.com/office/officeart/2005/8/layout/bProcess4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A69EAB2-DCFB-42A0-870A-A84E06D4842C}">
      <dgm:prSet custT="1"/>
      <dgm:spPr/>
      <dgm:t>
        <a:bodyPr/>
        <a:lstStyle/>
        <a:p>
          <a:pPr rtl="0"/>
          <a:r>
            <a:rPr lang="en-US" sz="1600" dirty="0" err="1" smtClean="0">
              <a:latin typeface="Bahnschrift" pitchFamily="34" charset="0"/>
            </a:rPr>
            <a:t>Variabel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Independen</a:t>
          </a:r>
          <a:r>
            <a:rPr lang="en-US" sz="1600" dirty="0" smtClean="0">
              <a:latin typeface="Bahnschrift" pitchFamily="34" charset="0"/>
            </a:rPr>
            <a:t>   ( </a:t>
          </a:r>
          <a:r>
            <a:rPr lang="en-US" sz="1600" dirty="0" err="1" smtClean="0">
              <a:latin typeface="Bahnschrift" pitchFamily="34" charset="0"/>
            </a:rPr>
            <a:t>perlakuan</a:t>
          </a:r>
          <a:r>
            <a:rPr lang="en-US" sz="1600" dirty="0" smtClean="0">
              <a:latin typeface="Bahnschrift" pitchFamily="34" charset="0"/>
            </a:rPr>
            <a:t>/ treatment)/ </a:t>
          </a:r>
          <a:r>
            <a:rPr lang="en-US" sz="1600" dirty="0" err="1" smtClean="0">
              <a:latin typeface="Bahnschrift" pitchFamily="34" charset="0"/>
            </a:rPr>
            <a:t>semua</a:t>
          </a:r>
          <a:r>
            <a:rPr lang="en-US" sz="1600" dirty="0" smtClean="0">
              <a:latin typeface="Bahnschrift" pitchFamily="34" charset="0"/>
            </a:rPr>
            <a:t> stimulus yang </a:t>
          </a:r>
          <a:r>
            <a:rPr lang="en-US" sz="1600" dirty="0" err="1" smtClean="0">
              <a:latin typeface="Bahnschrift" pitchFamily="34" charset="0"/>
            </a:rPr>
            <a:t>diberikan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pada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objek</a:t>
          </a:r>
          <a:endParaRPr lang="en-US" sz="1600" dirty="0">
            <a:latin typeface="Bahnschrift" pitchFamily="34" charset="0"/>
          </a:endParaRPr>
        </a:p>
      </dgm:t>
    </dgm:pt>
    <dgm:pt modelId="{D94967B1-38AE-4129-AF52-E1E4486CBAA2}" type="parTrans" cxnId="{C9D84A45-A291-40FE-9051-1D649AFB7CAB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640D00BA-A030-4EBF-A66D-3D8FF22FC816}" type="sibTrans" cxnId="{C9D84A45-A291-40FE-9051-1D649AFB7CAB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47BA669C-FDA3-4346-B225-B12B211FC85A}">
      <dgm:prSet custT="1"/>
      <dgm:spPr/>
      <dgm:t>
        <a:bodyPr/>
        <a:lstStyle/>
        <a:p>
          <a:pPr rtl="0"/>
          <a:r>
            <a:rPr lang="en-US" sz="1600" smtClean="0">
              <a:latin typeface="Bahnschrift" pitchFamily="34" charset="0"/>
            </a:rPr>
            <a:t>Variabel dependen (perubahan yang terjadi dari diberi perlakuan sampai selesai)</a:t>
          </a:r>
          <a:endParaRPr lang="en-US" sz="1600">
            <a:latin typeface="Bahnschrift" pitchFamily="34" charset="0"/>
          </a:endParaRPr>
        </a:p>
      </dgm:t>
    </dgm:pt>
    <dgm:pt modelId="{C0B4E720-A65A-4277-9C77-BEC9D492168D}" type="parTrans" cxnId="{7B19B787-87E3-4AE4-8689-4360758A5E11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B4FCD14E-076B-4816-B7F5-A79A498B14A4}" type="sibTrans" cxnId="{7B19B787-87E3-4AE4-8689-4360758A5E11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772151AA-02F5-477E-865B-F33441C7A79B}">
      <dgm:prSet custT="1"/>
      <dgm:spPr/>
      <dgm:t>
        <a:bodyPr/>
        <a:lstStyle/>
        <a:p>
          <a:pPr rtl="0"/>
          <a:r>
            <a:rPr lang="en-US" sz="1600" smtClean="0">
              <a:latin typeface="Bahnschrift" pitchFamily="34" charset="0"/>
            </a:rPr>
            <a:t>Pretest (kondisi sebelum perlakukan)</a:t>
          </a:r>
          <a:endParaRPr lang="en-US" sz="1600">
            <a:latin typeface="Bahnschrift" pitchFamily="34" charset="0"/>
          </a:endParaRPr>
        </a:p>
      </dgm:t>
    </dgm:pt>
    <dgm:pt modelId="{21FC8789-E0EB-4845-82F9-09C062B21AD1}" type="parTrans" cxnId="{F08C14D8-9B0B-4172-AA71-2A19A0559947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54168A23-7E73-438F-813E-D8D4A791792A}" type="sibTrans" cxnId="{F08C14D8-9B0B-4172-AA71-2A19A0559947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4AB6128B-370F-455D-816C-1ED1389B4FFD}">
      <dgm:prSet custT="1"/>
      <dgm:spPr/>
      <dgm:t>
        <a:bodyPr/>
        <a:lstStyle/>
        <a:p>
          <a:pPr rtl="0"/>
          <a:r>
            <a:rPr lang="en-US" sz="1600" smtClean="0">
              <a:latin typeface="Bahnschrift" pitchFamily="34" charset="0"/>
            </a:rPr>
            <a:t>Post test (kondisi setelah perlakuan)</a:t>
          </a:r>
          <a:endParaRPr lang="en-US" sz="1600">
            <a:latin typeface="Bahnschrift" pitchFamily="34" charset="0"/>
          </a:endParaRPr>
        </a:p>
      </dgm:t>
    </dgm:pt>
    <dgm:pt modelId="{57544B91-35AF-4D5A-9CA5-3A2C78D00490}" type="parTrans" cxnId="{CC31C0C0-D553-4CBB-8CB3-068B28CCE144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557F1AC0-4BF4-45FC-8CB0-F31801C7E1E1}" type="sibTrans" cxnId="{CC31C0C0-D553-4CBB-8CB3-068B28CCE144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3ABB31FC-1D7A-4200-9B48-055E4D526EBA}">
      <dgm:prSet custT="1"/>
      <dgm:spPr/>
      <dgm:t>
        <a:bodyPr/>
        <a:lstStyle/>
        <a:p>
          <a:pPr rtl="0"/>
          <a:r>
            <a:rPr lang="en-US" sz="1600" dirty="0" err="1" smtClean="0">
              <a:latin typeface="Bahnschrift" pitchFamily="34" charset="0"/>
            </a:rPr>
            <a:t>Kelompok</a:t>
          </a:r>
          <a:r>
            <a:rPr lang="en-US" sz="1600" dirty="0" smtClean="0">
              <a:latin typeface="Bahnschrift" pitchFamily="34" charset="0"/>
            </a:rPr>
            <a:t> </a:t>
          </a:r>
          <a:r>
            <a:rPr lang="en-US" sz="1600" dirty="0" err="1" smtClean="0">
              <a:latin typeface="Bahnschrift" pitchFamily="34" charset="0"/>
            </a:rPr>
            <a:t>eksperimen</a:t>
          </a:r>
          <a:r>
            <a:rPr lang="en-US" sz="1600" dirty="0" smtClean="0">
              <a:latin typeface="Bahnschrift" pitchFamily="34" charset="0"/>
            </a:rPr>
            <a:t> (</a:t>
          </a:r>
          <a:r>
            <a:rPr lang="en-US" sz="1600" dirty="0" err="1" smtClean="0">
              <a:latin typeface="Bahnschrift" pitchFamily="34" charset="0"/>
            </a:rPr>
            <a:t>kelompok</a:t>
          </a:r>
          <a:r>
            <a:rPr lang="en-US" sz="1600" dirty="0" smtClean="0">
              <a:latin typeface="Bahnschrift" pitchFamily="34" charset="0"/>
            </a:rPr>
            <a:t> yang </a:t>
          </a:r>
          <a:r>
            <a:rPr lang="en-US" sz="1600" dirty="0" err="1" smtClean="0">
              <a:latin typeface="Bahnschrift" pitchFamily="34" charset="0"/>
            </a:rPr>
            <a:t>diberikan</a:t>
          </a:r>
          <a:r>
            <a:rPr lang="en-US" sz="1600" dirty="0" smtClean="0">
              <a:latin typeface="Bahnschrift" pitchFamily="34" charset="0"/>
            </a:rPr>
            <a:t> treatment/ </a:t>
          </a:r>
          <a:r>
            <a:rPr lang="en-US" sz="1600" dirty="0" err="1" smtClean="0">
              <a:latin typeface="Bahnschrift" pitchFamily="34" charset="0"/>
            </a:rPr>
            <a:t>perlakuan</a:t>
          </a:r>
          <a:r>
            <a:rPr lang="en-US" sz="1600" dirty="0" smtClean="0">
              <a:latin typeface="Bahnschrift" pitchFamily="34" charset="0"/>
            </a:rPr>
            <a:t>)</a:t>
          </a:r>
          <a:endParaRPr lang="en-US" sz="1600" dirty="0">
            <a:latin typeface="Bahnschrift" pitchFamily="34" charset="0"/>
          </a:endParaRPr>
        </a:p>
      </dgm:t>
    </dgm:pt>
    <dgm:pt modelId="{53415C7C-248A-49CF-B848-2EC2D454166C}" type="parTrans" cxnId="{33697B86-34BE-4BD2-A132-26559DFF50AD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F542644D-4336-4057-AC58-507A307B5116}" type="sibTrans" cxnId="{33697B86-34BE-4BD2-A132-26559DFF50AD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530179A7-67B6-48F2-8A83-B6F784AF5F4E}">
      <dgm:prSet custT="1"/>
      <dgm:spPr/>
      <dgm:t>
        <a:bodyPr/>
        <a:lstStyle/>
        <a:p>
          <a:pPr rtl="0"/>
          <a:r>
            <a:rPr lang="en-US" sz="1600" smtClean="0">
              <a:latin typeface="Bahnschrift" pitchFamily="34" charset="0"/>
            </a:rPr>
            <a:t>Kelompok kontrol (kelompok yang tidak diberikan treatment)</a:t>
          </a:r>
          <a:endParaRPr lang="en-US" sz="1600">
            <a:latin typeface="Bahnschrift" pitchFamily="34" charset="0"/>
          </a:endParaRPr>
        </a:p>
      </dgm:t>
    </dgm:pt>
    <dgm:pt modelId="{44DC9E8F-C02A-4B34-8705-86DBC7BC1D77}" type="parTrans" cxnId="{E9236736-A5D3-4C19-BA79-650A3068444A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725B6A62-F04C-4904-91C3-B88034DB889A}" type="sibTrans" cxnId="{E9236736-A5D3-4C19-BA79-650A3068444A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E4603CE6-BAE9-4567-A70D-703B45D36252}">
      <dgm:prSet custT="1"/>
      <dgm:spPr/>
      <dgm:t>
        <a:bodyPr/>
        <a:lstStyle/>
        <a:p>
          <a:pPr rtl="0"/>
          <a:r>
            <a:rPr lang="en-US" sz="1600" smtClean="0">
              <a:latin typeface="Bahnschrift" pitchFamily="34" charset="0"/>
            </a:rPr>
            <a:t>Kelompok/subjek yang diteliti dapat diperbandingkan</a:t>
          </a:r>
          <a:endParaRPr lang="en-US" sz="1600">
            <a:latin typeface="Bahnschrift" pitchFamily="34" charset="0"/>
          </a:endParaRPr>
        </a:p>
      </dgm:t>
    </dgm:pt>
    <dgm:pt modelId="{A4DEFEF8-6ADE-4AFB-A089-07ABE494FDAE}" type="parTrans" cxnId="{D03F844D-5823-4920-8C0F-0EBA9BFCD2A2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D202043B-19CD-4AF4-A5C2-E6AD31845E36}" type="sibTrans" cxnId="{D03F844D-5823-4920-8C0F-0EBA9BFCD2A2}">
      <dgm:prSet/>
      <dgm:spPr/>
      <dgm:t>
        <a:bodyPr/>
        <a:lstStyle/>
        <a:p>
          <a:endParaRPr lang="en-US" sz="1600">
            <a:latin typeface="Bahnschrift" pitchFamily="34" charset="0"/>
          </a:endParaRPr>
        </a:p>
      </dgm:t>
    </dgm:pt>
    <dgm:pt modelId="{9CCDE44E-6E72-418A-B6A2-D97F0B9AEAA4}" type="pres">
      <dgm:prSet presAssocID="{78FD4AF6-FA59-4DAF-98DD-95B9F0E298A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B7AA824-8521-411C-89C9-2B3BB849C1D2}" type="pres">
      <dgm:prSet presAssocID="{CA69EAB2-DCFB-42A0-870A-A84E06D4842C}" presName="compNode" presStyleCnt="0"/>
      <dgm:spPr/>
      <dgm:t>
        <a:bodyPr/>
        <a:lstStyle/>
        <a:p>
          <a:endParaRPr lang="en-US"/>
        </a:p>
      </dgm:t>
    </dgm:pt>
    <dgm:pt modelId="{BBCC498B-F2DD-49CA-89A7-EE2FC8B9E2FA}" type="pres">
      <dgm:prSet presAssocID="{CA69EAB2-DCFB-42A0-870A-A84E06D4842C}" presName="dummyConnPt" presStyleCnt="0"/>
      <dgm:spPr/>
      <dgm:t>
        <a:bodyPr/>
        <a:lstStyle/>
        <a:p>
          <a:endParaRPr lang="en-US"/>
        </a:p>
      </dgm:t>
    </dgm:pt>
    <dgm:pt modelId="{DF504BBA-B19D-42D9-B4E1-940501482898}" type="pres">
      <dgm:prSet presAssocID="{CA69EAB2-DCFB-42A0-870A-A84E06D4842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316BD-B28E-42C8-8C44-3B3A57A8B53C}" type="pres">
      <dgm:prSet presAssocID="{640D00BA-A030-4EBF-A66D-3D8FF22FC816}" presName="sibTrans" presStyleLbl="bgSibTrans2D1" presStyleIdx="0" presStyleCnt="6"/>
      <dgm:spPr/>
      <dgm:t>
        <a:bodyPr/>
        <a:lstStyle/>
        <a:p>
          <a:endParaRPr lang="en-US"/>
        </a:p>
      </dgm:t>
    </dgm:pt>
    <dgm:pt modelId="{7746D9B4-6965-47A8-B33A-4D04352FEA43}" type="pres">
      <dgm:prSet presAssocID="{47BA669C-FDA3-4346-B225-B12B211FC85A}" presName="compNode" presStyleCnt="0"/>
      <dgm:spPr/>
      <dgm:t>
        <a:bodyPr/>
        <a:lstStyle/>
        <a:p>
          <a:endParaRPr lang="en-US"/>
        </a:p>
      </dgm:t>
    </dgm:pt>
    <dgm:pt modelId="{E229A75B-47B2-40CB-AC3A-5912677F4C6C}" type="pres">
      <dgm:prSet presAssocID="{47BA669C-FDA3-4346-B225-B12B211FC85A}" presName="dummyConnPt" presStyleCnt="0"/>
      <dgm:spPr/>
      <dgm:t>
        <a:bodyPr/>
        <a:lstStyle/>
        <a:p>
          <a:endParaRPr lang="en-US"/>
        </a:p>
      </dgm:t>
    </dgm:pt>
    <dgm:pt modelId="{2F49EB7B-E17E-4246-86D3-78E6094AD381}" type="pres">
      <dgm:prSet presAssocID="{47BA669C-FDA3-4346-B225-B12B211FC85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859CB-E933-42DE-878A-9B1CCD6ECF54}" type="pres">
      <dgm:prSet presAssocID="{B4FCD14E-076B-4816-B7F5-A79A498B14A4}" presName="sibTrans" presStyleLbl="bgSibTrans2D1" presStyleIdx="1" presStyleCnt="6"/>
      <dgm:spPr/>
      <dgm:t>
        <a:bodyPr/>
        <a:lstStyle/>
        <a:p>
          <a:endParaRPr lang="en-US"/>
        </a:p>
      </dgm:t>
    </dgm:pt>
    <dgm:pt modelId="{B1E193C4-173D-4F82-A659-FC6E92EC9611}" type="pres">
      <dgm:prSet presAssocID="{772151AA-02F5-477E-865B-F33441C7A79B}" presName="compNode" presStyleCnt="0"/>
      <dgm:spPr/>
      <dgm:t>
        <a:bodyPr/>
        <a:lstStyle/>
        <a:p>
          <a:endParaRPr lang="en-US"/>
        </a:p>
      </dgm:t>
    </dgm:pt>
    <dgm:pt modelId="{BCC79F42-3D55-4C02-8E70-5A5E97737065}" type="pres">
      <dgm:prSet presAssocID="{772151AA-02F5-477E-865B-F33441C7A79B}" presName="dummyConnPt" presStyleCnt="0"/>
      <dgm:spPr/>
      <dgm:t>
        <a:bodyPr/>
        <a:lstStyle/>
        <a:p>
          <a:endParaRPr lang="en-US"/>
        </a:p>
      </dgm:t>
    </dgm:pt>
    <dgm:pt modelId="{411CDD1D-B221-42B2-862E-92453FA4B919}" type="pres">
      <dgm:prSet presAssocID="{772151AA-02F5-477E-865B-F33441C7A79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BFFE5-2B77-478B-AE2D-21ADD8C2253D}" type="pres">
      <dgm:prSet presAssocID="{54168A23-7E73-438F-813E-D8D4A791792A}" presName="sibTrans" presStyleLbl="bgSibTrans2D1" presStyleIdx="2" presStyleCnt="6"/>
      <dgm:spPr/>
      <dgm:t>
        <a:bodyPr/>
        <a:lstStyle/>
        <a:p>
          <a:endParaRPr lang="en-US"/>
        </a:p>
      </dgm:t>
    </dgm:pt>
    <dgm:pt modelId="{A5286512-43B0-44FA-9601-AEC1A084B59B}" type="pres">
      <dgm:prSet presAssocID="{4AB6128B-370F-455D-816C-1ED1389B4FFD}" presName="compNode" presStyleCnt="0"/>
      <dgm:spPr/>
      <dgm:t>
        <a:bodyPr/>
        <a:lstStyle/>
        <a:p>
          <a:endParaRPr lang="en-US"/>
        </a:p>
      </dgm:t>
    </dgm:pt>
    <dgm:pt modelId="{B427FAEE-E108-47FB-8F8F-61816ECF8F8B}" type="pres">
      <dgm:prSet presAssocID="{4AB6128B-370F-455D-816C-1ED1389B4FFD}" presName="dummyConnPt" presStyleCnt="0"/>
      <dgm:spPr/>
      <dgm:t>
        <a:bodyPr/>
        <a:lstStyle/>
        <a:p>
          <a:endParaRPr lang="en-US"/>
        </a:p>
      </dgm:t>
    </dgm:pt>
    <dgm:pt modelId="{8F7DA3EC-2184-40F2-960B-2B0E294D2C9C}" type="pres">
      <dgm:prSet presAssocID="{4AB6128B-370F-455D-816C-1ED1389B4FF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D6933-E816-4B8B-83DE-C6C94068F6AE}" type="pres">
      <dgm:prSet presAssocID="{557F1AC0-4BF4-45FC-8CB0-F31801C7E1E1}" presName="sibTrans" presStyleLbl="bgSibTrans2D1" presStyleIdx="3" presStyleCnt="6"/>
      <dgm:spPr/>
      <dgm:t>
        <a:bodyPr/>
        <a:lstStyle/>
        <a:p>
          <a:endParaRPr lang="en-US"/>
        </a:p>
      </dgm:t>
    </dgm:pt>
    <dgm:pt modelId="{69D52A5E-138E-47F0-98F7-0F7B3ED1BD2C}" type="pres">
      <dgm:prSet presAssocID="{3ABB31FC-1D7A-4200-9B48-055E4D526EBA}" presName="compNode" presStyleCnt="0"/>
      <dgm:spPr/>
      <dgm:t>
        <a:bodyPr/>
        <a:lstStyle/>
        <a:p>
          <a:endParaRPr lang="en-US"/>
        </a:p>
      </dgm:t>
    </dgm:pt>
    <dgm:pt modelId="{C5FD1CC5-8179-43E8-B31C-38CFAB8AE37A}" type="pres">
      <dgm:prSet presAssocID="{3ABB31FC-1D7A-4200-9B48-055E4D526EBA}" presName="dummyConnPt" presStyleCnt="0"/>
      <dgm:spPr/>
      <dgm:t>
        <a:bodyPr/>
        <a:lstStyle/>
        <a:p>
          <a:endParaRPr lang="en-US"/>
        </a:p>
      </dgm:t>
    </dgm:pt>
    <dgm:pt modelId="{EAD42133-0B45-47A6-83B5-9D361AEEDD89}" type="pres">
      <dgm:prSet presAssocID="{3ABB31FC-1D7A-4200-9B48-055E4D526EB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D0E7D-C0CC-44C8-B615-B138A2B4125E}" type="pres">
      <dgm:prSet presAssocID="{F542644D-4336-4057-AC58-507A307B5116}" presName="sibTrans" presStyleLbl="bgSibTrans2D1" presStyleIdx="4" presStyleCnt="6"/>
      <dgm:spPr/>
      <dgm:t>
        <a:bodyPr/>
        <a:lstStyle/>
        <a:p>
          <a:endParaRPr lang="en-US"/>
        </a:p>
      </dgm:t>
    </dgm:pt>
    <dgm:pt modelId="{F6C09763-6BC8-4B96-835E-6D2652732E02}" type="pres">
      <dgm:prSet presAssocID="{530179A7-67B6-48F2-8A83-B6F784AF5F4E}" presName="compNode" presStyleCnt="0"/>
      <dgm:spPr/>
      <dgm:t>
        <a:bodyPr/>
        <a:lstStyle/>
        <a:p>
          <a:endParaRPr lang="en-US"/>
        </a:p>
      </dgm:t>
    </dgm:pt>
    <dgm:pt modelId="{BEC82492-3AB5-43B9-B36D-853881AB7BEB}" type="pres">
      <dgm:prSet presAssocID="{530179A7-67B6-48F2-8A83-B6F784AF5F4E}" presName="dummyConnPt" presStyleCnt="0"/>
      <dgm:spPr/>
      <dgm:t>
        <a:bodyPr/>
        <a:lstStyle/>
        <a:p>
          <a:endParaRPr lang="en-US"/>
        </a:p>
      </dgm:t>
    </dgm:pt>
    <dgm:pt modelId="{87A944E1-3181-4D0A-864C-D8E9B48AD3AF}" type="pres">
      <dgm:prSet presAssocID="{530179A7-67B6-48F2-8A83-B6F784AF5F4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0156E-2ABB-4EC0-9432-A1AED839CCD5}" type="pres">
      <dgm:prSet presAssocID="{725B6A62-F04C-4904-91C3-B88034DB889A}" presName="sibTrans" presStyleLbl="bgSibTrans2D1" presStyleIdx="5" presStyleCnt="6"/>
      <dgm:spPr/>
      <dgm:t>
        <a:bodyPr/>
        <a:lstStyle/>
        <a:p>
          <a:endParaRPr lang="en-US"/>
        </a:p>
      </dgm:t>
    </dgm:pt>
    <dgm:pt modelId="{F9472C49-38B5-438B-9A93-F6BAE9469166}" type="pres">
      <dgm:prSet presAssocID="{E4603CE6-BAE9-4567-A70D-703B45D36252}" presName="compNode" presStyleCnt="0"/>
      <dgm:spPr/>
      <dgm:t>
        <a:bodyPr/>
        <a:lstStyle/>
        <a:p>
          <a:endParaRPr lang="en-US"/>
        </a:p>
      </dgm:t>
    </dgm:pt>
    <dgm:pt modelId="{AAF975ED-B3D4-466F-999D-07E2B0D43E0E}" type="pres">
      <dgm:prSet presAssocID="{E4603CE6-BAE9-4567-A70D-703B45D36252}" presName="dummyConnPt" presStyleCnt="0"/>
      <dgm:spPr/>
      <dgm:t>
        <a:bodyPr/>
        <a:lstStyle/>
        <a:p>
          <a:endParaRPr lang="en-US"/>
        </a:p>
      </dgm:t>
    </dgm:pt>
    <dgm:pt modelId="{00034562-E69C-4E05-946F-15CC9A4141BD}" type="pres">
      <dgm:prSet presAssocID="{E4603CE6-BAE9-4567-A70D-703B45D3625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D84A45-A291-40FE-9051-1D649AFB7CAB}" srcId="{78FD4AF6-FA59-4DAF-98DD-95B9F0E298AF}" destId="{CA69EAB2-DCFB-42A0-870A-A84E06D4842C}" srcOrd="0" destOrd="0" parTransId="{D94967B1-38AE-4129-AF52-E1E4486CBAA2}" sibTransId="{640D00BA-A030-4EBF-A66D-3D8FF22FC816}"/>
    <dgm:cxn modelId="{F08C14D8-9B0B-4172-AA71-2A19A0559947}" srcId="{78FD4AF6-FA59-4DAF-98DD-95B9F0E298AF}" destId="{772151AA-02F5-477E-865B-F33441C7A79B}" srcOrd="2" destOrd="0" parTransId="{21FC8789-E0EB-4845-82F9-09C062B21AD1}" sibTransId="{54168A23-7E73-438F-813E-D8D4A791792A}"/>
    <dgm:cxn modelId="{A5410FFB-2248-4D96-A36F-8600C913E4C9}" type="presOf" srcId="{557F1AC0-4BF4-45FC-8CB0-F31801C7E1E1}" destId="{2F6D6933-E816-4B8B-83DE-C6C94068F6AE}" srcOrd="0" destOrd="0" presId="urn:microsoft.com/office/officeart/2005/8/layout/bProcess4"/>
    <dgm:cxn modelId="{D61A1457-D747-4B3C-9033-35437D81858F}" type="presOf" srcId="{725B6A62-F04C-4904-91C3-B88034DB889A}" destId="{C0F0156E-2ABB-4EC0-9432-A1AED839CCD5}" srcOrd="0" destOrd="0" presId="urn:microsoft.com/office/officeart/2005/8/layout/bProcess4"/>
    <dgm:cxn modelId="{B8064BE8-79B5-45FD-B090-DEF42BB2CC7F}" type="presOf" srcId="{78FD4AF6-FA59-4DAF-98DD-95B9F0E298AF}" destId="{9CCDE44E-6E72-418A-B6A2-D97F0B9AEAA4}" srcOrd="0" destOrd="0" presId="urn:microsoft.com/office/officeart/2005/8/layout/bProcess4"/>
    <dgm:cxn modelId="{7B19B787-87E3-4AE4-8689-4360758A5E11}" srcId="{78FD4AF6-FA59-4DAF-98DD-95B9F0E298AF}" destId="{47BA669C-FDA3-4346-B225-B12B211FC85A}" srcOrd="1" destOrd="0" parTransId="{C0B4E720-A65A-4277-9C77-BEC9D492168D}" sibTransId="{B4FCD14E-076B-4816-B7F5-A79A498B14A4}"/>
    <dgm:cxn modelId="{B25DC2F9-A130-4708-A990-519EC5C563BB}" type="presOf" srcId="{640D00BA-A030-4EBF-A66D-3D8FF22FC816}" destId="{FD7316BD-B28E-42C8-8C44-3B3A57A8B53C}" srcOrd="0" destOrd="0" presId="urn:microsoft.com/office/officeart/2005/8/layout/bProcess4"/>
    <dgm:cxn modelId="{D4D5D982-5972-4100-BC4D-1A38E6EF0960}" type="presOf" srcId="{772151AA-02F5-477E-865B-F33441C7A79B}" destId="{411CDD1D-B221-42B2-862E-92453FA4B919}" srcOrd="0" destOrd="0" presId="urn:microsoft.com/office/officeart/2005/8/layout/bProcess4"/>
    <dgm:cxn modelId="{33697B86-34BE-4BD2-A132-26559DFF50AD}" srcId="{78FD4AF6-FA59-4DAF-98DD-95B9F0E298AF}" destId="{3ABB31FC-1D7A-4200-9B48-055E4D526EBA}" srcOrd="4" destOrd="0" parTransId="{53415C7C-248A-49CF-B848-2EC2D454166C}" sibTransId="{F542644D-4336-4057-AC58-507A307B5116}"/>
    <dgm:cxn modelId="{1CE9B09C-D29E-498F-B80B-D449F96C036F}" type="presOf" srcId="{530179A7-67B6-48F2-8A83-B6F784AF5F4E}" destId="{87A944E1-3181-4D0A-864C-D8E9B48AD3AF}" srcOrd="0" destOrd="0" presId="urn:microsoft.com/office/officeart/2005/8/layout/bProcess4"/>
    <dgm:cxn modelId="{313903E8-BDAB-493D-8175-60397619B566}" type="presOf" srcId="{3ABB31FC-1D7A-4200-9B48-055E4D526EBA}" destId="{EAD42133-0B45-47A6-83B5-9D361AEEDD89}" srcOrd="0" destOrd="0" presId="urn:microsoft.com/office/officeart/2005/8/layout/bProcess4"/>
    <dgm:cxn modelId="{D03F844D-5823-4920-8C0F-0EBA9BFCD2A2}" srcId="{78FD4AF6-FA59-4DAF-98DD-95B9F0E298AF}" destId="{E4603CE6-BAE9-4567-A70D-703B45D36252}" srcOrd="6" destOrd="0" parTransId="{A4DEFEF8-6ADE-4AFB-A089-07ABE494FDAE}" sibTransId="{D202043B-19CD-4AF4-A5C2-E6AD31845E36}"/>
    <dgm:cxn modelId="{CC31C0C0-D553-4CBB-8CB3-068B28CCE144}" srcId="{78FD4AF6-FA59-4DAF-98DD-95B9F0E298AF}" destId="{4AB6128B-370F-455D-816C-1ED1389B4FFD}" srcOrd="3" destOrd="0" parTransId="{57544B91-35AF-4D5A-9CA5-3A2C78D00490}" sibTransId="{557F1AC0-4BF4-45FC-8CB0-F31801C7E1E1}"/>
    <dgm:cxn modelId="{391B0CC4-2806-4459-9C0B-1A238A24FAD1}" type="presOf" srcId="{4AB6128B-370F-455D-816C-1ED1389B4FFD}" destId="{8F7DA3EC-2184-40F2-960B-2B0E294D2C9C}" srcOrd="0" destOrd="0" presId="urn:microsoft.com/office/officeart/2005/8/layout/bProcess4"/>
    <dgm:cxn modelId="{12E6BE5C-5852-4034-A3B2-5FC4D72D04F7}" type="presOf" srcId="{F542644D-4336-4057-AC58-507A307B5116}" destId="{275D0E7D-C0CC-44C8-B615-B138A2B4125E}" srcOrd="0" destOrd="0" presId="urn:microsoft.com/office/officeart/2005/8/layout/bProcess4"/>
    <dgm:cxn modelId="{090BBBC3-C83D-453E-A088-DC316539F98C}" type="presOf" srcId="{E4603CE6-BAE9-4567-A70D-703B45D36252}" destId="{00034562-E69C-4E05-946F-15CC9A4141BD}" srcOrd="0" destOrd="0" presId="urn:microsoft.com/office/officeart/2005/8/layout/bProcess4"/>
    <dgm:cxn modelId="{EB41849B-D4A8-4A03-88E8-0CE6B4DFEFA9}" type="presOf" srcId="{B4FCD14E-076B-4816-B7F5-A79A498B14A4}" destId="{DBD859CB-E933-42DE-878A-9B1CCD6ECF54}" srcOrd="0" destOrd="0" presId="urn:microsoft.com/office/officeart/2005/8/layout/bProcess4"/>
    <dgm:cxn modelId="{87A1E741-2D95-43B4-90F2-0CF99FF0BA2F}" type="presOf" srcId="{47BA669C-FDA3-4346-B225-B12B211FC85A}" destId="{2F49EB7B-E17E-4246-86D3-78E6094AD381}" srcOrd="0" destOrd="0" presId="urn:microsoft.com/office/officeart/2005/8/layout/bProcess4"/>
    <dgm:cxn modelId="{E9236736-A5D3-4C19-BA79-650A3068444A}" srcId="{78FD4AF6-FA59-4DAF-98DD-95B9F0E298AF}" destId="{530179A7-67B6-48F2-8A83-B6F784AF5F4E}" srcOrd="5" destOrd="0" parTransId="{44DC9E8F-C02A-4B34-8705-86DBC7BC1D77}" sibTransId="{725B6A62-F04C-4904-91C3-B88034DB889A}"/>
    <dgm:cxn modelId="{644C0BAB-6B55-4CAF-B476-C7F007ED4DDF}" type="presOf" srcId="{CA69EAB2-DCFB-42A0-870A-A84E06D4842C}" destId="{DF504BBA-B19D-42D9-B4E1-940501482898}" srcOrd="0" destOrd="0" presId="urn:microsoft.com/office/officeart/2005/8/layout/bProcess4"/>
    <dgm:cxn modelId="{A1C85A24-453A-444D-9284-A4169A0797F8}" type="presOf" srcId="{54168A23-7E73-438F-813E-D8D4A791792A}" destId="{904BFFE5-2B77-478B-AE2D-21ADD8C2253D}" srcOrd="0" destOrd="0" presId="urn:microsoft.com/office/officeart/2005/8/layout/bProcess4"/>
    <dgm:cxn modelId="{F59D84B3-5D64-4D84-BC15-BAB7E698AA49}" type="presParOf" srcId="{9CCDE44E-6E72-418A-B6A2-D97F0B9AEAA4}" destId="{7B7AA824-8521-411C-89C9-2B3BB849C1D2}" srcOrd="0" destOrd="0" presId="urn:microsoft.com/office/officeart/2005/8/layout/bProcess4"/>
    <dgm:cxn modelId="{CCC8CE5C-C50D-4DF1-B45C-C55CFDC49700}" type="presParOf" srcId="{7B7AA824-8521-411C-89C9-2B3BB849C1D2}" destId="{BBCC498B-F2DD-49CA-89A7-EE2FC8B9E2FA}" srcOrd="0" destOrd="0" presId="urn:microsoft.com/office/officeart/2005/8/layout/bProcess4"/>
    <dgm:cxn modelId="{3EFB4653-A227-4846-A19D-48A3F390BADD}" type="presParOf" srcId="{7B7AA824-8521-411C-89C9-2B3BB849C1D2}" destId="{DF504BBA-B19D-42D9-B4E1-940501482898}" srcOrd="1" destOrd="0" presId="urn:microsoft.com/office/officeart/2005/8/layout/bProcess4"/>
    <dgm:cxn modelId="{E7D7D6B1-336C-4402-96AE-2245A320687A}" type="presParOf" srcId="{9CCDE44E-6E72-418A-B6A2-D97F0B9AEAA4}" destId="{FD7316BD-B28E-42C8-8C44-3B3A57A8B53C}" srcOrd="1" destOrd="0" presId="urn:microsoft.com/office/officeart/2005/8/layout/bProcess4"/>
    <dgm:cxn modelId="{E67F051A-A82B-43AE-BAEC-EEDB11B18468}" type="presParOf" srcId="{9CCDE44E-6E72-418A-B6A2-D97F0B9AEAA4}" destId="{7746D9B4-6965-47A8-B33A-4D04352FEA43}" srcOrd="2" destOrd="0" presId="urn:microsoft.com/office/officeart/2005/8/layout/bProcess4"/>
    <dgm:cxn modelId="{D794671B-1142-4291-878D-A6E14F648681}" type="presParOf" srcId="{7746D9B4-6965-47A8-B33A-4D04352FEA43}" destId="{E229A75B-47B2-40CB-AC3A-5912677F4C6C}" srcOrd="0" destOrd="0" presId="urn:microsoft.com/office/officeart/2005/8/layout/bProcess4"/>
    <dgm:cxn modelId="{E3E4B352-AC9D-4755-B497-B5E6BE354F01}" type="presParOf" srcId="{7746D9B4-6965-47A8-B33A-4D04352FEA43}" destId="{2F49EB7B-E17E-4246-86D3-78E6094AD381}" srcOrd="1" destOrd="0" presId="urn:microsoft.com/office/officeart/2005/8/layout/bProcess4"/>
    <dgm:cxn modelId="{D243A4BC-BB88-4178-8CD6-1C3F9443C097}" type="presParOf" srcId="{9CCDE44E-6E72-418A-B6A2-D97F0B9AEAA4}" destId="{DBD859CB-E933-42DE-878A-9B1CCD6ECF54}" srcOrd="3" destOrd="0" presId="urn:microsoft.com/office/officeart/2005/8/layout/bProcess4"/>
    <dgm:cxn modelId="{F5B68074-9A8A-44CA-BFA8-9FEBDFE90A3C}" type="presParOf" srcId="{9CCDE44E-6E72-418A-B6A2-D97F0B9AEAA4}" destId="{B1E193C4-173D-4F82-A659-FC6E92EC9611}" srcOrd="4" destOrd="0" presId="urn:microsoft.com/office/officeart/2005/8/layout/bProcess4"/>
    <dgm:cxn modelId="{93543778-3FA8-4C07-B402-D86E6EE6A970}" type="presParOf" srcId="{B1E193C4-173D-4F82-A659-FC6E92EC9611}" destId="{BCC79F42-3D55-4C02-8E70-5A5E97737065}" srcOrd="0" destOrd="0" presId="urn:microsoft.com/office/officeart/2005/8/layout/bProcess4"/>
    <dgm:cxn modelId="{FA064AC8-93B5-424A-A96E-3C06CE275EB4}" type="presParOf" srcId="{B1E193C4-173D-4F82-A659-FC6E92EC9611}" destId="{411CDD1D-B221-42B2-862E-92453FA4B919}" srcOrd="1" destOrd="0" presId="urn:microsoft.com/office/officeart/2005/8/layout/bProcess4"/>
    <dgm:cxn modelId="{8BAC894A-59F4-45AD-ADCE-6C82AE0B1221}" type="presParOf" srcId="{9CCDE44E-6E72-418A-B6A2-D97F0B9AEAA4}" destId="{904BFFE5-2B77-478B-AE2D-21ADD8C2253D}" srcOrd="5" destOrd="0" presId="urn:microsoft.com/office/officeart/2005/8/layout/bProcess4"/>
    <dgm:cxn modelId="{63D5E0B5-6B18-473A-B2AE-31BD20DDF970}" type="presParOf" srcId="{9CCDE44E-6E72-418A-B6A2-D97F0B9AEAA4}" destId="{A5286512-43B0-44FA-9601-AEC1A084B59B}" srcOrd="6" destOrd="0" presId="urn:microsoft.com/office/officeart/2005/8/layout/bProcess4"/>
    <dgm:cxn modelId="{2AB1F765-8BD7-4CDA-86EF-AB26EC57AAE7}" type="presParOf" srcId="{A5286512-43B0-44FA-9601-AEC1A084B59B}" destId="{B427FAEE-E108-47FB-8F8F-61816ECF8F8B}" srcOrd="0" destOrd="0" presId="urn:microsoft.com/office/officeart/2005/8/layout/bProcess4"/>
    <dgm:cxn modelId="{F202FD42-5F0E-4A74-BB30-4322B4989121}" type="presParOf" srcId="{A5286512-43B0-44FA-9601-AEC1A084B59B}" destId="{8F7DA3EC-2184-40F2-960B-2B0E294D2C9C}" srcOrd="1" destOrd="0" presId="urn:microsoft.com/office/officeart/2005/8/layout/bProcess4"/>
    <dgm:cxn modelId="{4FC07507-666E-4339-A527-E2741DBCB9CA}" type="presParOf" srcId="{9CCDE44E-6E72-418A-B6A2-D97F0B9AEAA4}" destId="{2F6D6933-E816-4B8B-83DE-C6C94068F6AE}" srcOrd="7" destOrd="0" presId="urn:microsoft.com/office/officeart/2005/8/layout/bProcess4"/>
    <dgm:cxn modelId="{A6E09347-16DA-4F0F-9348-7D50B5C74341}" type="presParOf" srcId="{9CCDE44E-6E72-418A-B6A2-D97F0B9AEAA4}" destId="{69D52A5E-138E-47F0-98F7-0F7B3ED1BD2C}" srcOrd="8" destOrd="0" presId="urn:microsoft.com/office/officeart/2005/8/layout/bProcess4"/>
    <dgm:cxn modelId="{6A835A29-91CA-4CB2-99ED-5A580B8F456E}" type="presParOf" srcId="{69D52A5E-138E-47F0-98F7-0F7B3ED1BD2C}" destId="{C5FD1CC5-8179-43E8-B31C-38CFAB8AE37A}" srcOrd="0" destOrd="0" presId="urn:microsoft.com/office/officeart/2005/8/layout/bProcess4"/>
    <dgm:cxn modelId="{6052BAA5-E8AA-4094-8EB1-DFA099CFAAED}" type="presParOf" srcId="{69D52A5E-138E-47F0-98F7-0F7B3ED1BD2C}" destId="{EAD42133-0B45-47A6-83B5-9D361AEEDD89}" srcOrd="1" destOrd="0" presId="urn:microsoft.com/office/officeart/2005/8/layout/bProcess4"/>
    <dgm:cxn modelId="{4281C7EF-2C70-4FC6-97D4-CBFF56689525}" type="presParOf" srcId="{9CCDE44E-6E72-418A-B6A2-D97F0B9AEAA4}" destId="{275D0E7D-C0CC-44C8-B615-B138A2B4125E}" srcOrd="9" destOrd="0" presId="urn:microsoft.com/office/officeart/2005/8/layout/bProcess4"/>
    <dgm:cxn modelId="{ED084936-C2D3-47B0-B2A8-7F58EBC530E9}" type="presParOf" srcId="{9CCDE44E-6E72-418A-B6A2-D97F0B9AEAA4}" destId="{F6C09763-6BC8-4B96-835E-6D2652732E02}" srcOrd="10" destOrd="0" presId="urn:microsoft.com/office/officeart/2005/8/layout/bProcess4"/>
    <dgm:cxn modelId="{CEB2DA2F-6AB0-4192-B5C0-566BC1FC9EAA}" type="presParOf" srcId="{F6C09763-6BC8-4B96-835E-6D2652732E02}" destId="{BEC82492-3AB5-43B9-B36D-853881AB7BEB}" srcOrd="0" destOrd="0" presId="urn:microsoft.com/office/officeart/2005/8/layout/bProcess4"/>
    <dgm:cxn modelId="{2FF8573D-76DF-4678-AB72-6B38D0CCFF96}" type="presParOf" srcId="{F6C09763-6BC8-4B96-835E-6D2652732E02}" destId="{87A944E1-3181-4D0A-864C-D8E9B48AD3AF}" srcOrd="1" destOrd="0" presId="urn:microsoft.com/office/officeart/2005/8/layout/bProcess4"/>
    <dgm:cxn modelId="{14EF2B34-5F66-4A19-802E-108FD1BD3322}" type="presParOf" srcId="{9CCDE44E-6E72-418A-B6A2-D97F0B9AEAA4}" destId="{C0F0156E-2ABB-4EC0-9432-A1AED839CCD5}" srcOrd="11" destOrd="0" presId="urn:microsoft.com/office/officeart/2005/8/layout/bProcess4"/>
    <dgm:cxn modelId="{99D3A8F6-7CB3-4E01-A83F-D2BA67198CF6}" type="presParOf" srcId="{9CCDE44E-6E72-418A-B6A2-D97F0B9AEAA4}" destId="{F9472C49-38B5-438B-9A93-F6BAE9469166}" srcOrd="12" destOrd="0" presId="urn:microsoft.com/office/officeart/2005/8/layout/bProcess4"/>
    <dgm:cxn modelId="{EE82C5C3-585E-41B2-8B4E-C8914F44FA6E}" type="presParOf" srcId="{F9472C49-38B5-438B-9A93-F6BAE9469166}" destId="{AAF975ED-B3D4-466F-999D-07E2B0D43E0E}" srcOrd="0" destOrd="0" presId="urn:microsoft.com/office/officeart/2005/8/layout/bProcess4"/>
    <dgm:cxn modelId="{D8954926-65CE-4C1B-B2FF-861EFF44C8A5}" type="presParOf" srcId="{F9472C49-38B5-438B-9A93-F6BAE9469166}" destId="{00034562-E69C-4E05-946F-15CC9A4141B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AAB6A0-83F9-4FA6-B7DF-E0EC4CC5E05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044B04-1183-414A-B2E7-EBEC2BF72AC3}">
      <dgm:prSet phldrT="[Text]" custT="1"/>
      <dgm:spPr/>
      <dgm:t>
        <a:bodyPr/>
        <a:lstStyle/>
        <a:p>
          <a:r>
            <a:rPr lang="en-US" sz="1800" b="0" dirty="0" err="1" smtClean="0">
              <a:solidFill>
                <a:schemeClr val="tx1"/>
              </a:solidFill>
              <a:latin typeface="Bahnschrift" pitchFamily="34" charset="0"/>
            </a:rPr>
            <a:t>Pernyataan</a:t>
          </a:r>
          <a:r>
            <a:rPr lang="en-US" sz="1800" b="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b="0" dirty="0" err="1" smtClean="0">
              <a:solidFill>
                <a:schemeClr val="tx1"/>
              </a:solidFill>
              <a:latin typeface="Bahnschrift" pitchFamily="34" charset="0"/>
            </a:rPr>
            <a:t>sementara</a:t>
          </a:r>
          <a:r>
            <a:rPr lang="en-US" sz="1800" b="0" dirty="0" smtClean="0">
              <a:solidFill>
                <a:schemeClr val="tx1"/>
              </a:solidFill>
              <a:latin typeface="Bahnschrift" pitchFamily="34" charset="0"/>
            </a:rPr>
            <a:t> yang </a:t>
          </a:r>
          <a:r>
            <a:rPr lang="en-US" sz="1800" b="0" dirty="0" err="1" smtClean="0">
              <a:solidFill>
                <a:schemeClr val="tx1"/>
              </a:solidFill>
              <a:latin typeface="Bahnschrift" pitchFamily="34" charset="0"/>
            </a:rPr>
            <a:t>masih</a:t>
          </a:r>
          <a:r>
            <a:rPr lang="en-US" sz="1800" b="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b="0" dirty="0" err="1" smtClean="0">
              <a:solidFill>
                <a:schemeClr val="tx1"/>
              </a:solidFill>
              <a:latin typeface="Bahnschrift" pitchFamily="34" charset="0"/>
            </a:rPr>
            <a:t>lemah</a:t>
          </a:r>
          <a:r>
            <a:rPr lang="en-US" sz="1800" b="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b="0" dirty="0" err="1" smtClean="0">
              <a:solidFill>
                <a:schemeClr val="tx1"/>
              </a:solidFill>
              <a:latin typeface="Bahnschrift" pitchFamily="34" charset="0"/>
            </a:rPr>
            <a:t>kebenarannya</a:t>
          </a:r>
          <a:endParaRPr lang="en-US" sz="1800" b="0" dirty="0">
            <a:solidFill>
              <a:schemeClr val="tx1"/>
            </a:solidFill>
            <a:latin typeface="Bahnschrift" pitchFamily="34" charset="0"/>
          </a:endParaRPr>
        </a:p>
      </dgm:t>
    </dgm:pt>
    <dgm:pt modelId="{7D731466-4265-43A5-9ECF-2C3381A1667A}" type="parTrans" cxnId="{52AC9574-A464-4948-B0A9-74FE5D2518FD}">
      <dgm:prSet/>
      <dgm:spPr/>
      <dgm:t>
        <a:bodyPr/>
        <a:lstStyle/>
        <a:p>
          <a:endParaRPr lang="en-US"/>
        </a:p>
      </dgm:t>
    </dgm:pt>
    <dgm:pt modelId="{134DBCEB-A1B8-4AE0-BAAF-901BC2078623}" type="sibTrans" cxnId="{52AC9574-A464-4948-B0A9-74FE5D2518FD}">
      <dgm:prSet/>
      <dgm:spPr/>
      <dgm:t>
        <a:bodyPr/>
        <a:lstStyle/>
        <a:p>
          <a:endParaRPr lang="en-US"/>
        </a:p>
      </dgm:t>
    </dgm:pt>
    <dgm:pt modelId="{FFE76458-9A72-4210-9C76-00DB8DB0F292}">
      <dgm:prSet phldrT="[Text]"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  <a:latin typeface="Bahnschrift" pitchFamily="34" charset="0"/>
            </a:rPr>
            <a:t>Dugaan</a:t>
          </a:r>
          <a:r>
            <a:rPr lang="en-US" sz="18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itchFamily="34" charset="0"/>
            </a:rPr>
            <a:t>terhadap</a:t>
          </a:r>
          <a:r>
            <a:rPr lang="en-US" sz="18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itchFamily="34" charset="0"/>
            </a:rPr>
            <a:t>hubungan</a:t>
          </a:r>
          <a:r>
            <a:rPr lang="en-US" sz="18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itchFamily="34" charset="0"/>
            </a:rPr>
            <a:t>antara</a:t>
          </a:r>
          <a:r>
            <a:rPr lang="en-US" sz="18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itchFamily="34" charset="0"/>
            </a:rPr>
            <a:t>dua</a:t>
          </a:r>
          <a:r>
            <a:rPr lang="en-US" sz="18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itchFamily="34" charset="0"/>
            </a:rPr>
            <a:t>variabel</a:t>
          </a:r>
          <a:r>
            <a:rPr lang="en-US" sz="18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itchFamily="34" charset="0"/>
            </a:rPr>
            <a:t>atau</a:t>
          </a:r>
          <a:r>
            <a:rPr lang="en-US" sz="18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itchFamily="34" charset="0"/>
            </a:rPr>
            <a:t>lebih</a:t>
          </a:r>
          <a:endParaRPr lang="en-US" sz="1800" dirty="0">
            <a:solidFill>
              <a:schemeClr val="tx1"/>
            </a:solidFill>
            <a:latin typeface="Bahnschrift" pitchFamily="34" charset="0"/>
          </a:endParaRPr>
        </a:p>
      </dgm:t>
    </dgm:pt>
    <dgm:pt modelId="{A2F42267-E7F5-428B-82C0-CD3E864B93A3}" type="parTrans" cxnId="{8A06E50F-9746-4A61-9608-316C73E3BF6E}">
      <dgm:prSet/>
      <dgm:spPr/>
      <dgm:t>
        <a:bodyPr/>
        <a:lstStyle/>
        <a:p>
          <a:endParaRPr lang="en-US"/>
        </a:p>
      </dgm:t>
    </dgm:pt>
    <dgm:pt modelId="{F8F33BF6-D6D8-496C-9625-C3A8EA52EBC1}" type="sibTrans" cxnId="{8A06E50F-9746-4A61-9608-316C73E3BF6E}">
      <dgm:prSet/>
      <dgm:spPr/>
      <dgm:t>
        <a:bodyPr/>
        <a:lstStyle/>
        <a:p>
          <a:endParaRPr lang="en-US"/>
        </a:p>
      </dgm:t>
    </dgm:pt>
    <dgm:pt modelId="{E8FEA5BC-47F2-410C-898D-E98AC21CCF8D}">
      <dgm:prSet phldrT="[Text]"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  <a:latin typeface="Bahnschrift" pitchFamily="34" charset="0"/>
            </a:rPr>
            <a:t>Jawaban</a:t>
          </a:r>
          <a:r>
            <a:rPr lang="en-US" sz="18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itchFamily="34" charset="0"/>
            </a:rPr>
            <a:t>atau</a:t>
          </a:r>
          <a:r>
            <a:rPr lang="en-US" sz="18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itchFamily="34" charset="0"/>
            </a:rPr>
            <a:t>dugaan</a:t>
          </a:r>
          <a:r>
            <a:rPr lang="en-US" sz="18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itchFamily="34" charset="0"/>
            </a:rPr>
            <a:t>sementara</a:t>
          </a:r>
          <a:r>
            <a:rPr lang="en-US" sz="1800" dirty="0" smtClean="0">
              <a:solidFill>
                <a:schemeClr val="tx1"/>
              </a:solidFill>
              <a:latin typeface="Bahnschrift" pitchFamily="34" charset="0"/>
            </a:rPr>
            <a:t> yang </a:t>
          </a:r>
          <a:r>
            <a:rPr lang="en-US" sz="1800" dirty="0" err="1" smtClean="0">
              <a:solidFill>
                <a:schemeClr val="tx1"/>
              </a:solidFill>
              <a:latin typeface="Bahnschrift" pitchFamily="34" charset="0"/>
            </a:rPr>
            <a:t>harus</a:t>
          </a:r>
          <a:r>
            <a:rPr lang="en-US" sz="18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itchFamily="34" charset="0"/>
            </a:rPr>
            <a:t>diuji</a:t>
          </a:r>
          <a:r>
            <a:rPr lang="en-US" sz="18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Bahnschrift" pitchFamily="34" charset="0"/>
            </a:rPr>
            <a:t>kebenarannya</a:t>
          </a:r>
          <a:endParaRPr lang="en-US" sz="1800" dirty="0">
            <a:solidFill>
              <a:schemeClr val="tx1"/>
            </a:solidFill>
            <a:latin typeface="Bahnschrift" pitchFamily="34" charset="0"/>
          </a:endParaRPr>
        </a:p>
      </dgm:t>
    </dgm:pt>
    <dgm:pt modelId="{9DC80218-7AF4-49EF-AF7A-0879521F76CF}" type="parTrans" cxnId="{77035E85-4213-46BB-BDF1-67CBC2C3802A}">
      <dgm:prSet/>
      <dgm:spPr/>
      <dgm:t>
        <a:bodyPr/>
        <a:lstStyle/>
        <a:p>
          <a:endParaRPr lang="en-US"/>
        </a:p>
      </dgm:t>
    </dgm:pt>
    <dgm:pt modelId="{D8C652FE-F1ED-4818-9B90-7E813B946625}" type="sibTrans" cxnId="{77035E85-4213-46BB-BDF1-67CBC2C3802A}">
      <dgm:prSet/>
      <dgm:spPr/>
      <dgm:t>
        <a:bodyPr/>
        <a:lstStyle/>
        <a:p>
          <a:endParaRPr lang="en-US"/>
        </a:p>
      </dgm:t>
    </dgm:pt>
    <dgm:pt modelId="{23D5FAC3-ECC9-41B7-9C26-35A2C553C031}" type="pres">
      <dgm:prSet presAssocID="{7FAAB6A0-83F9-4FA6-B7DF-E0EC4CC5E05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D890D2-2CBC-483C-BE34-8ECE33DD8D7D}" type="pres">
      <dgm:prSet presAssocID="{81044B04-1183-414A-B2E7-EBEC2BF72AC3}" presName="parentLin" presStyleCnt="0"/>
      <dgm:spPr/>
    </dgm:pt>
    <dgm:pt modelId="{FD80E82E-21A3-4BF6-AE90-7774980DA53F}" type="pres">
      <dgm:prSet presAssocID="{81044B04-1183-414A-B2E7-EBEC2BF72AC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945DD28-3379-4E8B-A79F-8712393FEB6B}" type="pres">
      <dgm:prSet presAssocID="{81044B04-1183-414A-B2E7-EBEC2BF72AC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6EC7F-1133-4813-840D-465B8F07C733}" type="pres">
      <dgm:prSet presAssocID="{81044B04-1183-414A-B2E7-EBEC2BF72AC3}" presName="negativeSpace" presStyleCnt="0"/>
      <dgm:spPr/>
    </dgm:pt>
    <dgm:pt modelId="{C24AF13C-C63A-4BA8-BE19-B0F93419C034}" type="pres">
      <dgm:prSet presAssocID="{81044B04-1183-414A-B2E7-EBEC2BF72AC3}" presName="childText" presStyleLbl="conFgAcc1" presStyleIdx="0" presStyleCnt="3">
        <dgm:presLayoutVars>
          <dgm:bulletEnabled val="1"/>
        </dgm:presLayoutVars>
      </dgm:prSet>
      <dgm:spPr/>
    </dgm:pt>
    <dgm:pt modelId="{22C81352-4D6E-4631-935E-11298050C6CA}" type="pres">
      <dgm:prSet presAssocID="{134DBCEB-A1B8-4AE0-BAAF-901BC2078623}" presName="spaceBetweenRectangles" presStyleCnt="0"/>
      <dgm:spPr/>
    </dgm:pt>
    <dgm:pt modelId="{B1E1943D-D47D-4FEF-9734-B859DFEE45D2}" type="pres">
      <dgm:prSet presAssocID="{FFE76458-9A72-4210-9C76-00DB8DB0F292}" presName="parentLin" presStyleCnt="0"/>
      <dgm:spPr/>
    </dgm:pt>
    <dgm:pt modelId="{D4A2E348-071A-43CA-BF16-7F9DCA771EA4}" type="pres">
      <dgm:prSet presAssocID="{FFE76458-9A72-4210-9C76-00DB8DB0F29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341E63E-B516-408F-8812-028FEBEE5EAD}" type="pres">
      <dgm:prSet presAssocID="{FFE76458-9A72-4210-9C76-00DB8DB0F29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4DD5A-F471-4AB3-A100-EA67784F5770}" type="pres">
      <dgm:prSet presAssocID="{FFE76458-9A72-4210-9C76-00DB8DB0F292}" presName="negativeSpace" presStyleCnt="0"/>
      <dgm:spPr/>
    </dgm:pt>
    <dgm:pt modelId="{63FB283C-A283-425F-98FA-D990B12D0BA5}" type="pres">
      <dgm:prSet presAssocID="{FFE76458-9A72-4210-9C76-00DB8DB0F292}" presName="childText" presStyleLbl="conFgAcc1" presStyleIdx="1" presStyleCnt="3">
        <dgm:presLayoutVars>
          <dgm:bulletEnabled val="1"/>
        </dgm:presLayoutVars>
      </dgm:prSet>
      <dgm:spPr/>
    </dgm:pt>
    <dgm:pt modelId="{80FBF2AC-77E5-48A5-8799-497F9FC2CF29}" type="pres">
      <dgm:prSet presAssocID="{F8F33BF6-D6D8-496C-9625-C3A8EA52EBC1}" presName="spaceBetweenRectangles" presStyleCnt="0"/>
      <dgm:spPr/>
    </dgm:pt>
    <dgm:pt modelId="{CF296A72-6818-44FB-979B-0B874CED16DB}" type="pres">
      <dgm:prSet presAssocID="{E8FEA5BC-47F2-410C-898D-E98AC21CCF8D}" presName="parentLin" presStyleCnt="0"/>
      <dgm:spPr/>
    </dgm:pt>
    <dgm:pt modelId="{8CA573B0-4C0A-4FAC-BA8C-E52B9D4B241F}" type="pres">
      <dgm:prSet presAssocID="{E8FEA5BC-47F2-410C-898D-E98AC21CCF8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2614A25-A58E-471C-BC34-A78ACE229E87}" type="pres">
      <dgm:prSet presAssocID="{E8FEA5BC-47F2-410C-898D-E98AC21CCF8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C4ECF-F24F-414D-A6DF-04B62F8525F9}" type="pres">
      <dgm:prSet presAssocID="{E8FEA5BC-47F2-410C-898D-E98AC21CCF8D}" presName="negativeSpace" presStyleCnt="0"/>
      <dgm:spPr/>
    </dgm:pt>
    <dgm:pt modelId="{FE09DC8E-A999-409B-8529-2F57A2ADE745}" type="pres">
      <dgm:prSet presAssocID="{E8FEA5BC-47F2-410C-898D-E98AC21CCF8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6F4889D-CFB5-47E4-BA74-58E654E72DBB}" type="presOf" srcId="{E8FEA5BC-47F2-410C-898D-E98AC21CCF8D}" destId="{8CA573B0-4C0A-4FAC-BA8C-E52B9D4B241F}" srcOrd="0" destOrd="0" presId="urn:microsoft.com/office/officeart/2005/8/layout/list1"/>
    <dgm:cxn modelId="{5D024698-F0BB-4FEF-A7CD-893C66DC411F}" type="presOf" srcId="{FFE76458-9A72-4210-9C76-00DB8DB0F292}" destId="{D4A2E348-071A-43CA-BF16-7F9DCA771EA4}" srcOrd="0" destOrd="0" presId="urn:microsoft.com/office/officeart/2005/8/layout/list1"/>
    <dgm:cxn modelId="{A3CE0978-57DB-4DEE-BCBB-A17A0AED3F93}" type="presOf" srcId="{E8FEA5BC-47F2-410C-898D-E98AC21CCF8D}" destId="{02614A25-A58E-471C-BC34-A78ACE229E87}" srcOrd="1" destOrd="0" presId="urn:microsoft.com/office/officeart/2005/8/layout/list1"/>
    <dgm:cxn modelId="{F7A2DD98-2726-46E4-977D-EBBF01A1FCFF}" type="presOf" srcId="{FFE76458-9A72-4210-9C76-00DB8DB0F292}" destId="{3341E63E-B516-408F-8812-028FEBEE5EAD}" srcOrd="1" destOrd="0" presId="urn:microsoft.com/office/officeart/2005/8/layout/list1"/>
    <dgm:cxn modelId="{C55C4C5B-8215-48CB-95A6-C32631605B02}" type="presOf" srcId="{81044B04-1183-414A-B2E7-EBEC2BF72AC3}" destId="{8945DD28-3379-4E8B-A79F-8712393FEB6B}" srcOrd="1" destOrd="0" presId="urn:microsoft.com/office/officeart/2005/8/layout/list1"/>
    <dgm:cxn modelId="{52AC9574-A464-4948-B0A9-74FE5D2518FD}" srcId="{7FAAB6A0-83F9-4FA6-B7DF-E0EC4CC5E05B}" destId="{81044B04-1183-414A-B2E7-EBEC2BF72AC3}" srcOrd="0" destOrd="0" parTransId="{7D731466-4265-43A5-9ECF-2C3381A1667A}" sibTransId="{134DBCEB-A1B8-4AE0-BAAF-901BC2078623}"/>
    <dgm:cxn modelId="{8A06E50F-9746-4A61-9608-316C73E3BF6E}" srcId="{7FAAB6A0-83F9-4FA6-B7DF-E0EC4CC5E05B}" destId="{FFE76458-9A72-4210-9C76-00DB8DB0F292}" srcOrd="1" destOrd="0" parTransId="{A2F42267-E7F5-428B-82C0-CD3E864B93A3}" sibTransId="{F8F33BF6-D6D8-496C-9625-C3A8EA52EBC1}"/>
    <dgm:cxn modelId="{77035E85-4213-46BB-BDF1-67CBC2C3802A}" srcId="{7FAAB6A0-83F9-4FA6-B7DF-E0EC4CC5E05B}" destId="{E8FEA5BC-47F2-410C-898D-E98AC21CCF8D}" srcOrd="2" destOrd="0" parTransId="{9DC80218-7AF4-49EF-AF7A-0879521F76CF}" sibTransId="{D8C652FE-F1ED-4818-9B90-7E813B946625}"/>
    <dgm:cxn modelId="{85E17359-34D9-4A46-8FC0-2BCEA824CC87}" type="presOf" srcId="{81044B04-1183-414A-B2E7-EBEC2BF72AC3}" destId="{FD80E82E-21A3-4BF6-AE90-7774980DA53F}" srcOrd="0" destOrd="0" presId="urn:microsoft.com/office/officeart/2005/8/layout/list1"/>
    <dgm:cxn modelId="{3F607636-CD09-4B0D-874F-1C05312E97AF}" type="presOf" srcId="{7FAAB6A0-83F9-4FA6-B7DF-E0EC4CC5E05B}" destId="{23D5FAC3-ECC9-41B7-9C26-35A2C553C031}" srcOrd="0" destOrd="0" presId="urn:microsoft.com/office/officeart/2005/8/layout/list1"/>
    <dgm:cxn modelId="{65C18350-27BA-4B5B-B36F-C1AE895BA34F}" type="presParOf" srcId="{23D5FAC3-ECC9-41B7-9C26-35A2C553C031}" destId="{6FD890D2-2CBC-483C-BE34-8ECE33DD8D7D}" srcOrd="0" destOrd="0" presId="urn:microsoft.com/office/officeart/2005/8/layout/list1"/>
    <dgm:cxn modelId="{AA9C4515-579D-402D-B5E3-153BDB579828}" type="presParOf" srcId="{6FD890D2-2CBC-483C-BE34-8ECE33DD8D7D}" destId="{FD80E82E-21A3-4BF6-AE90-7774980DA53F}" srcOrd="0" destOrd="0" presId="urn:microsoft.com/office/officeart/2005/8/layout/list1"/>
    <dgm:cxn modelId="{31F0FDCA-3698-4BC5-882D-33FF5B1C6BCE}" type="presParOf" srcId="{6FD890D2-2CBC-483C-BE34-8ECE33DD8D7D}" destId="{8945DD28-3379-4E8B-A79F-8712393FEB6B}" srcOrd="1" destOrd="0" presId="urn:microsoft.com/office/officeart/2005/8/layout/list1"/>
    <dgm:cxn modelId="{05ADDABF-50FF-4C51-A54F-4994694D1118}" type="presParOf" srcId="{23D5FAC3-ECC9-41B7-9C26-35A2C553C031}" destId="{FF06EC7F-1133-4813-840D-465B8F07C733}" srcOrd="1" destOrd="0" presId="urn:microsoft.com/office/officeart/2005/8/layout/list1"/>
    <dgm:cxn modelId="{8A186F62-DEC1-44C0-8F45-84211694C9EF}" type="presParOf" srcId="{23D5FAC3-ECC9-41B7-9C26-35A2C553C031}" destId="{C24AF13C-C63A-4BA8-BE19-B0F93419C034}" srcOrd="2" destOrd="0" presId="urn:microsoft.com/office/officeart/2005/8/layout/list1"/>
    <dgm:cxn modelId="{9EFA5417-1D63-4BE4-AC25-3381C833AEB6}" type="presParOf" srcId="{23D5FAC3-ECC9-41B7-9C26-35A2C553C031}" destId="{22C81352-4D6E-4631-935E-11298050C6CA}" srcOrd="3" destOrd="0" presId="urn:microsoft.com/office/officeart/2005/8/layout/list1"/>
    <dgm:cxn modelId="{9E3D341A-8601-4837-9B99-6FB211B1A578}" type="presParOf" srcId="{23D5FAC3-ECC9-41B7-9C26-35A2C553C031}" destId="{B1E1943D-D47D-4FEF-9734-B859DFEE45D2}" srcOrd="4" destOrd="0" presId="urn:microsoft.com/office/officeart/2005/8/layout/list1"/>
    <dgm:cxn modelId="{6BBB7D49-84C6-4C05-AA9C-5F19589C772B}" type="presParOf" srcId="{B1E1943D-D47D-4FEF-9734-B859DFEE45D2}" destId="{D4A2E348-071A-43CA-BF16-7F9DCA771EA4}" srcOrd="0" destOrd="0" presId="urn:microsoft.com/office/officeart/2005/8/layout/list1"/>
    <dgm:cxn modelId="{096F0BBF-D0C0-4F73-B5C6-BFB9CE769D54}" type="presParOf" srcId="{B1E1943D-D47D-4FEF-9734-B859DFEE45D2}" destId="{3341E63E-B516-408F-8812-028FEBEE5EAD}" srcOrd="1" destOrd="0" presId="urn:microsoft.com/office/officeart/2005/8/layout/list1"/>
    <dgm:cxn modelId="{8C14AB38-6DC2-45DA-B767-29D1C22C248F}" type="presParOf" srcId="{23D5FAC3-ECC9-41B7-9C26-35A2C553C031}" destId="{3694DD5A-F471-4AB3-A100-EA67784F5770}" srcOrd="5" destOrd="0" presId="urn:microsoft.com/office/officeart/2005/8/layout/list1"/>
    <dgm:cxn modelId="{A041B903-D80E-4158-9E9A-1530C2DFADE2}" type="presParOf" srcId="{23D5FAC3-ECC9-41B7-9C26-35A2C553C031}" destId="{63FB283C-A283-425F-98FA-D990B12D0BA5}" srcOrd="6" destOrd="0" presId="urn:microsoft.com/office/officeart/2005/8/layout/list1"/>
    <dgm:cxn modelId="{C860C207-5B5D-43A9-AD2A-D5E1A5B36FA4}" type="presParOf" srcId="{23D5FAC3-ECC9-41B7-9C26-35A2C553C031}" destId="{80FBF2AC-77E5-48A5-8799-497F9FC2CF29}" srcOrd="7" destOrd="0" presId="urn:microsoft.com/office/officeart/2005/8/layout/list1"/>
    <dgm:cxn modelId="{EC023A60-EE2F-4137-B6E4-DF92077AFE5E}" type="presParOf" srcId="{23D5FAC3-ECC9-41B7-9C26-35A2C553C031}" destId="{CF296A72-6818-44FB-979B-0B874CED16DB}" srcOrd="8" destOrd="0" presId="urn:microsoft.com/office/officeart/2005/8/layout/list1"/>
    <dgm:cxn modelId="{F1CEAB00-867C-41E2-99A2-CD0FF66E307D}" type="presParOf" srcId="{CF296A72-6818-44FB-979B-0B874CED16DB}" destId="{8CA573B0-4C0A-4FAC-BA8C-E52B9D4B241F}" srcOrd="0" destOrd="0" presId="urn:microsoft.com/office/officeart/2005/8/layout/list1"/>
    <dgm:cxn modelId="{02007E8C-B3A1-480B-B282-073D00D78BE2}" type="presParOf" srcId="{CF296A72-6818-44FB-979B-0B874CED16DB}" destId="{02614A25-A58E-471C-BC34-A78ACE229E87}" srcOrd="1" destOrd="0" presId="urn:microsoft.com/office/officeart/2005/8/layout/list1"/>
    <dgm:cxn modelId="{BAA33FB0-20F2-4AC7-AC2D-E201D73BDD04}" type="presParOf" srcId="{23D5FAC3-ECC9-41B7-9C26-35A2C553C031}" destId="{6DAC4ECF-F24F-414D-A6DF-04B62F8525F9}" srcOrd="9" destOrd="0" presId="urn:microsoft.com/office/officeart/2005/8/layout/list1"/>
    <dgm:cxn modelId="{9C6189D0-443E-43C3-A284-86ACC3C5D8BD}" type="presParOf" srcId="{23D5FAC3-ECC9-41B7-9C26-35A2C553C031}" destId="{FE09DC8E-A999-409B-8529-2F57A2ADE74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8C43F6-927B-4648-8C79-8E62B70CEB58}" type="doc">
      <dgm:prSet loTypeId="urn:microsoft.com/office/officeart/2008/layout/PictureStrip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821EEB7-BCAB-4A76-A2D7-DBF9C8E57E4A}">
      <dgm:prSet phldrT="[Text]" custT="1"/>
      <dgm:spPr/>
      <dgm:t>
        <a:bodyPr/>
        <a:lstStyle/>
        <a:p>
          <a:r>
            <a:rPr lang="en-US" sz="2800" dirty="0" err="1" smtClean="0">
              <a:latin typeface="Bahnschrift" pitchFamily="34" charset="0"/>
            </a:rPr>
            <a:t>Hipotesis</a:t>
          </a:r>
          <a:r>
            <a:rPr lang="en-US" sz="2800" dirty="0" smtClean="0">
              <a:latin typeface="Bahnschrift" pitchFamily="34" charset="0"/>
            </a:rPr>
            <a:t>  </a:t>
          </a:r>
          <a:r>
            <a:rPr lang="en-US" sz="2800" dirty="0" err="1" smtClean="0">
              <a:latin typeface="Bahnschrift" pitchFamily="34" charset="0"/>
            </a:rPr>
            <a:t>Deskriptif</a:t>
          </a:r>
          <a:endParaRPr lang="en-US" sz="2800" dirty="0">
            <a:latin typeface="Bahnschrift" pitchFamily="34" charset="0"/>
          </a:endParaRPr>
        </a:p>
      </dgm:t>
    </dgm:pt>
    <dgm:pt modelId="{EDF39D2B-609F-47AB-AFC4-F7AA0E27D165}" type="parTrans" cxnId="{908EA5CA-952F-4F09-8D4D-F4438B841609}">
      <dgm:prSet/>
      <dgm:spPr/>
      <dgm:t>
        <a:bodyPr/>
        <a:lstStyle/>
        <a:p>
          <a:endParaRPr lang="en-US" sz="2800">
            <a:latin typeface="Bahnschrift" pitchFamily="34" charset="0"/>
          </a:endParaRPr>
        </a:p>
      </dgm:t>
    </dgm:pt>
    <dgm:pt modelId="{D47EE3C5-4D36-41C9-9F48-481BF97C7B36}" type="sibTrans" cxnId="{908EA5CA-952F-4F09-8D4D-F4438B841609}">
      <dgm:prSet/>
      <dgm:spPr/>
      <dgm:t>
        <a:bodyPr/>
        <a:lstStyle/>
        <a:p>
          <a:endParaRPr lang="en-US" sz="2800">
            <a:latin typeface="Bahnschrift" pitchFamily="34" charset="0"/>
          </a:endParaRPr>
        </a:p>
      </dgm:t>
    </dgm:pt>
    <dgm:pt modelId="{96E56ADF-3A64-43A0-A2AB-C2C393D9F2AD}">
      <dgm:prSet phldrT="[Text]" custT="1"/>
      <dgm:spPr/>
      <dgm:t>
        <a:bodyPr/>
        <a:lstStyle/>
        <a:p>
          <a:r>
            <a:rPr lang="en-US" sz="2800" dirty="0" err="1" smtClean="0">
              <a:latin typeface="Bahnschrift" pitchFamily="34" charset="0"/>
            </a:rPr>
            <a:t>Hipotesis</a:t>
          </a:r>
          <a:r>
            <a:rPr lang="en-US" sz="2800" dirty="0" smtClean="0">
              <a:latin typeface="Bahnschrift" pitchFamily="34" charset="0"/>
            </a:rPr>
            <a:t> </a:t>
          </a:r>
          <a:r>
            <a:rPr lang="en-US" sz="2800" dirty="0" err="1" smtClean="0">
              <a:latin typeface="Bahnschrift" pitchFamily="34" charset="0"/>
            </a:rPr>
            <a:t>Komparatif</a:t>
          </a:r>
          <a:endParaRPr lang="en-US" sz="2800" dirty="0">
            <a:latin typeface="Bahnschrift" pitchFamily="34" charset="0"/>
          </a:endParaRPr>
        </a:p>
      </dgm:t>
    </dgm:pt>
    <dgm:pt modelId="{C27098A3-8DD2-414C-8FEB-F53E7CC3990F}" type="parTrans" cxnId="{FEDC72B7-15E6-406E-A932-0EA7602F68DF}">
      <dgm:prSet/>
      <dgm:spPr/>
      <dgm:t>
        <a:bodyPr/>
        <a:lstStyle/>
        <a:p>
          <a:endParaRPr lang="en-US" sz="2800">
            <a:latin typeface="Bahnschrift" pitchFamily="34" charset="0"/>
          </a:endParaRPr>
        </a:p>
      </dgm:t>
    </dgm:pt>
    <dgm:pt modelId="{E4AD6553-6445-453E-AC3F-06B30A1CE5D7}" type="sibTrans" cxnId="{FEDC72B7-15E6-406E-A932-0EA7602F68DF}">
      <dgm:prSet/>
      <dgm:spPr/>
      <dgm:t>
        <a:bodyPr/>
        <a:lstStyle/>
        <a:p>
          <a:endParaRPr lang="en-US" sz="2800">
            <a:latin typeface="Bahnschrift" pitchFamily="34" charset="0"/>
          </a:endParaRPr>
        </a:p>
      </dgm:t>
    </dgm:pt>
    <dgm:pt modelId="{305A9DDB-514C-4ECE-B762-F54D997E41E5}">
      <dgm:prSet phldrT="[Text]" custT="1"/>
      <dgm:spPr/>
      <dgm:t>
        <a:bodyPr/>
        <a:lstStyle/>
        <a:p>
          <a:r>
            <a:rPr lang="en-US" sz="2800" dirty="0" err="1" smtClean="0">
              <a:latin typeface="Bahnschrift" pitchFamily="34" charset="0"/>
            </a:rPr>
            <a:t>Hipotesis</a:t>
          </a:r>
          <a:r>
            <a:rPr lang="en-US" sz="2800" dirty="0" smtClean="0">
              <a:latin typeface="Bahnschrift" pitchFamily="34" charset="0"/>
            </a:rPr>
            <a:t> </a:t>
          </a:r>
          <a:r>
            <a:rPr lang="en-US" sz="2800" dirty="0" err="1" smtClean="0">
              <a:latin typeface="Bahnschrift" pitchFamily="34" charset="0"/>
            </a:rPr>
            <a:t>Asosiatif</a:t>
          </a:r>
          <a:endParaRPr lang="en-US" sz="2800" dirty="0">
            <a:latin typeface="Bahnschrift" pitchFamily="34" charset="0"/>
          </a:endParaRPr>
        </a:p>
      </dgm:t>
    </dgm:pt>
    <dgm:pt modelId="{3093E15E-ECA4-43EB-89D1-18191CA3F408}" type="parTrans" cxnId="{B24FE72D-6FD4-4610-A2B2-CE86F8A715B2}">
      <dgm:prSet/>
      <dgm:spPr/>
      <dgm:t>
        <a:bodyPr/>
        <a:lstStyle/>
        <a:p>
          <a:endParaRPr lang="en-US" sz="2800">
            <a:latin typeface="Bahnschrift" pitchFamily="34" charset="0"/>
          </a:endParaRPr>
        </a:p>
      </dgm:t>
    </dgm:pt>
    <dgm:pt modelId="{2D17B198-AD28-40A4-8CCA-5FF227EA2BD5}" type="sibTrans" cxnId="{B24FE72D-6FD4-4610-A2B2-CE86F8A715B2}">
      <dgm:prSet/>
      <dgm:spPr/>
      <dgm:t>
        <a:bodyPr/>
        <a:lstStyle/>
        <a:p>
          <a:endParaRPr lang="en-US" sz="2800">
            <a:latin typeface="Bahnschrift" pitchFamily="34" charset="0"/>
          </a:endParaRPr>
        </a:p>
      </dgm:t>
    </dgm:pt>
    <dgm:pt modelId="{FC70BB88-4263-450E-828D-EE452B3DE784}" type="pres">
      <dgm:prSet presAssocID="{508C43F6-927B-4648-8C79-8E62B70CEB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8E2556-741E-44EA-ADB6-9A269B1E6226}" type="pres">
      <dgm:prSet presAssocID="{9821EEB7-BCAB-4A76-A2D7-DBF9C8E57E4A}" presName="composite" presStyleCnt="0"/>
      <dgm:spPr/>
    </dgm:pt>
    <dgm:pt modelId="{293A2435-6B0F-4569-8992-30EDB891E238}" type="pres">
      <dgm:prSet presAssocID="{9821EEB7-BCAB-4A76-A2D7-DBF9C8E57E4A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4F1AB-0EAB-4C7B-B97D-35B468E141F9}" type="pres">
      <dgm:prSet presAssocID="{9821EEB7-BCAB-4A76-A2D7-DBF9C8E57E4A}" presName="rect2" presStyleLbl="fgImgPlace1" presStyleIdx="0" presStyleCnt="3"/>
      <dgm:spPr/>
    </dgm:pt>
    <dgm:pt modelId="{60BDDE3F-2508-4696-A9A8-C17EADAE171C}" type="pres">
      <dgm:prSet presAssocID="{D47EE3C5-4D36-41C9-9F48-481BF97C7B36}" presName="sibTrans" presStyleCnt="0"/>
      <dgm:spPr/>
    </dgm:pt>
    <dgm:pt modelId="{C6883EC8-3DDC-4F02-BD34-3BA18C6EFF34}" type="pres">
      <dgm:prSet presAssocID="{96E56ADF-3A64-43A0-A2AB-C2C393D9F2AD}" presName="composite" presStyleCnt="0"/>
      <dgm:spPr/>
    </dgm:pt>
    <dgm:pt modelId="{EB297409-AE2D-4C10-AD5B-FEA036E4DAF0}" type="pres">
      <dgm:prSet presAssocID="{96E56ADF-3A64-43A0-A2AB-C2C393D9F2AD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FC524-EB8E-4EBF-8647-C586FC9299B6}" type="pres">
      <dgm:prSet presAssocID="{96E56ADF-3A64-43A0-A2AB-C2C393D9F2AD}" presName="rect2" presStyleLbl="fgImgPlace1" presStyleIdx="1" presStyleCnt="3"/>
      <dgm:spPr/>
    </dgm:pt>
    <dgm:pt modelId="{2C93F4CF-3CDA-45E4-A9E4-CAB9267999AF}" type="pres">
      <dgm:prSet presAssocID="{E4AD6553-6445-453E-AC3F-06B30A1CE5D7}" presName="sibTrans" presStyleCnt="0"/>
      <dgm:spPr/>
    </dgm:pt>
    <dgm:pt modelId="{5849DF57-D071-4839-9157-C954F3E8E056}" type="pres">
      <dgm:prSet presAssocID="{305A9DDB-514C-4ECE-B762-F54D997E41E5}" presName="composite" presStyleCnt="0"/>
      <dgm:spPr/>
    </dgm:pt>
    <dgm:pt modelId="{305506B3-085C-4F15-9C49-62182A7D43A8}" type="pres">
      <dgm:prSet presAssocID="{305A9DDB-514C-4ECE-B762-F54D997E41E5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22237-8247-4227-A5B4-B3223E5FB504}" type="pres">
      <dgm:prSet presAssocID="{305A9DDB-514C-4ECE-B762-F54D997E41E5}" presName="rect2" presStyleLbl="fgImgPlace1" presStyleIdx="2" presStyleCnt="3"/>
      <dgm:spPr/>
    </dgm:pt>
  </dgm:ptLst>
  <dgm:cxnLst>
    <dgm:cxn modelId="{ED61C60F-B6C7-402E-B9E3-E8C72AD5D3AD}" type="presOf" srcId="{508C43F6-927B-4648-8C79-8E62B70CEB58}" destId="{FC70BB88-4263-450E-828D-EE452B3DE784}" srcOrd="0" destOrd="0" presId="urn:microsoft.com/office/officeart/2008/layout/PictureStrips"/>
    <dgm:cxn modelId="{FEDC72B7-15E6-406E-A932-0EA7602F68DF}" srcId="{508C43F6-927B-4648-8C79-8E62B70CEB58}" destId="{96E56ADF-3A64-43A0-A2AB-C2C393D9F2AD}" srcOrd="1" destOrd="0" parTransId="{C27098A3-8DD2-414C-8FEB-F53E7CC3990F}" sibTransId="{E4AD6553-6445-453E-AC3F-06B30A1CE5D7}"/>
    <dgm:cxn modelId="{784C0D06-DCCE-4274-B7F7-981CD5174E8A}" type="presOf" srcId="{96E56ADF-3A64-43A0-A2AB-C2C393D9F2AD}" destId="{EB297409-AE2D-4C10-AD5B-FEA036E4DAF0}" srcOrd="0" destOrd="0" presId="urn:microsoft.com/office/officeart/2008/layout/PictureStrips"/>
    <dgm:cxn modelId="{908EA5CA-952F-4F09-8D4D-F4438B841609}" srcId="{508C43F6-927B-4648-8C79-8E62B70CEB58}" destId="{9821EEB7-BCAB-4A76-A2D7-DBF9C8E57E4A}" srcOrd="0" destOrd="0" parTransId="{EDF39D2B-609F-47AB-AFC4-F7AA0E27D165}" sibTransId="{D47EE3C5-4D36-41C9-9F48-481BF97C7B36}"/>
    <dgm:cxn modelId="{B24FE72D-6FD4-4610-A2B2-CE86F8A715B2}" srcId="{508C43F6-927B-4648-8C79-8E62B70CEB58}" destId="{305A9DDB-514C-4ECE-B762-F54D997E41E5}" srcOrd="2" destOrd="0" parTransId="{3093E15E-ECA4-43EB-89D1-18191CA3F408}" sibTransId="{2D17B198-AD28-40A4-8CCA-5FF227EA2BD5}"/>
    <dgm:cxn modelId="{F0148110-036B-47C6-81F9-D1198886D517}" type="presOf" srcId="{305A9DDB-514C-4ECE-B762-F54D997E41E5}" destId="{305506B3-085C-4F15-9C49-62182A7D43A8}" srcOrd="0" destOrd="0" presId="urn:microsoft.com/office/officeart/2008/layout/PictureStrips"/>
    <dgm:cxn modelId="{D26CE0BA-E491-4E2B-AED1-49811267A073}" type="presOf" srcId="{9821EEB7-BCAB-4A76-A2D7-DBF9C8E57E4A}" destId="{293A2435-6B0F-4569-8992-30EDB891E238}" srcOrd="0" destOrd="0" presId="urn:microsoft.com/office/officeart/2008/layout/PictureStrips"/>
    <dgm:cxn modelId="{26D7EAB4-90A0-4FB7-AD6D-8CAE4FBD3437}" type="presParOf" srcId="{FC70BB88-4263-450E-828D-EE452B3DE784}" destId="{278E2556-741E-44EA-ADB6-9A269B1E6226}" srcOrd="0" destOrd="0" presId="urn:microsoft.com/office/officeart/2008/layout/PictureStrips"/>
    <dgm:cxn modelId="{1511EA6F-89A1-41E4-9D4C-43DC4F778D41}" type="presParOf" srcId="{278E2556-741E-44EA-ADB6-9A269B1E6226}" destId="{293A2435-6B0F-4569-8992-30EDB891E238}" srcOrd="0" destOrd="0" presId="urn:microsoft.com/office/officeart/2008/layout/PictureStrips"/>
    <dgm:cxn modelId="{999E33AF-488D-4F9B-85FB-8EC9DC69CC05}" type="presParOf" srcId="{278E2556-741E-44EA-ADB6-9A269B1E6226}" destId="{E2D4F1AB-0EAB-4C7B-B97D-35B468E141F9}" srcOrd="1" destOrd="0" presId="urn:microsoft.com/office/officeart/2008/layout/PictureStrips"/>
    <dgm:cxn modelId="{3C8686D6-96BA-453C-BDD5-2E088A80A300}" type="presParOf" srcId="{FC70BB88-4263-450E-828D-EE452B3DE784}" destId="{60BDDE3F-2508-4696-A9A8-C17EADAE171C}" srcOrd="1" destOrd="0" presId="urn:microsoft.com/office/officeart/2008/layout/PictureStrips"/>
    <dgm:cxn modelId="{4812B4EC-9D5B-4EB3-A6F8-3DFC84033C34}" type="presParOf" srcId="{FC70BB88-4263-450E-828D-EE452B3DE784}" destId="{C6883EC8-3DDC-4F02-BD34-3BA18C6EFF34}" srcOrd="2" destOrd="0" presId="urn:microsoft.com/office/officeart/2008/layout/PictureStrips"/>
    <dgm:cxn modelId="{AD8D88AA-FBF3-4BB3-9537-AE5E5D207957}" type="presParOf" srcId="{C6883EC8-3DDC-4F02-BD34-3BA18C6EFF34}" destId="{EB297409-AE2D-4C10-AD5B-FEA036E4DAF0}" srcOrd="0" destOrd="0" presId="urn:microsoft.com/office/officeart/2008/layout/PictureStrips"/>
    <dgm:cxn modelId="{FD867A2D-A09D-4356-AD8E-B1F9097C1756}" type="presParOf" srcId="{C6883EC8-3DDC-4F02-BD34-3BA18C6EFF34}" destId="{002FC524-EB8E-4EBF-8647-C586FC9299B6}" srcOrd="1" destOrd="0" presId="urn:microsoft.com/office/officeart/2008/layout/PictureStrips"/>
    <dgm:cxn modelId="{4E1838F9-3B7F-48DE-8DF9-BEDAF77BF3BC}" type="presParOf" srcId="{FC70BB88-4263-450E-828D-EE452B3DE784}" destId="{2C93F4CF-3CDA-45E4-A9E4-CAB9267999AF}" srcOrd="3" destOrd="0" presId="urn:microsoft.com/office/officeart/2008/layout/PictureStrips"/>
    <dgm:cxn modelId="{AAD29DEA-ABB2-4F20-819B-5947C81EF6DF}" type="presParOf" srcId="{FC70BB88-4263-450E-828D-EE452B3DE784}" destId="{5849DF57-D071-4839-9157-C954F3E8E056}" srcOrd="4" destOrd="0" presId="urn:microsoft.com/office/officeart/2008/layout/PictureStrips"/>
    <dgm:cxn modelId="{09BD350A-F0F7-4817-89A5-0BF199A36C19}" type="presParOf" srcId="{5849DF57-D071-4839-9157-C954F3E8E056}" destId="{305506B3-085C-4F15-9C49-62182A7D43A8}" srcOrd="0" destOrd="0" presId="urn:microsoft.com/office/officeart/2008/layout/PictureStrips"/>
    <dgm:cxn modelId="{1BC165DF-CE7B-42FC-8552-253992D114F3}" type="presParOf" srcId="{5849DF57-D071-4839-9157-C954F3E8E056}" destId="{8F522237-8247-4227-A5B4-B3223E5FB50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94D9B7-54C0-4149-94B6-F2849D1EB87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A5BFF56-9E3F-465D-A6BB-B32A201DF77B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Wawancara</a:t>
          </a:r>
          <a:endParaRPr lang="en-US" dirty="0">
            <a:solidFill>
              <a:schemeClr val="tx1"/>
            </a:solidFill>
            <a:latin typeface="Bahnschrift" pitchFamily="34" charset="0"/>
          </a:endParaRPr>
        </a:p>
      </dgm:t>
    </dgm:pt>
    <dgm:pt modelId="{F1D66D0C-F7C5-47A2-9F6D-9E207A3DEC94}" type="parTrans" cxnId="{EF77ADD3-C30C-4575-BFA8-DB637E864DA2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42521E9C-0B4A-4C74-BB3A-463DA59CA5E9}" type="sibTrans" cxnId="{EF77ADD3-C30C-4575-BFA8-DB637E864DA2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6A8A1926-4E4F-47B3-9E6C-0C0038E65C4D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Observasi</a:t>
          </a:r>
          <a:endParaRPr lang="en-US" dirty="0">
            <a:solidFill>
              <a:schemeClr val="tx1"/>
            </a:solidFill>
            <a:latin typeface="Bahnschrift" pitchFamily="34" charset="0"/>
          </a:endParaRPr>
        </a:p>
      </dgm:t>
    </dgm:pt>
    <dgm:pt modelId="{6D5BA764-8460-4F5D-9EE5-9C7AD6BC951F}" type="parTrans" cxnId="{11278F43-9AD5-40F5-B5FF-19DDBA2F4145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A0EF2B93-17D5-4F21-8824-83314EC44021}" type="sibTrans" cxnId="{11278F43-9AD5-40F5-B5FF-19DDBA2F4145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057B023B-116A-4813-B316-F1C61D628E0B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Kuesioner</a:t>
          </a:r>
          <a:endParaRPr lang="en-US" dirty="0">
            <a:solidFill>
              <a:schemeClr val="tx1"/>
            </a:solidFill>
            <a:latin typeface="Bahnschrift" pitchFamily="34" charset="0"/>
          </a:endParaRPr>
        </a:p>
      </dgm:t>
    </dgm:pt>
    <dgm:pt modelId="{31C763EA-6A88-4E40-8A91-09BBDBB150A4}" type="parTrans" cxnId="{AC94D4DF-5694-4B9E-8C8A-24B65CE538E0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798FF772-C57A-4415-8981-15DAD4854D15}" type="sibTrans" cxnId="{AC94D4DF-5694-4B9E-8C8A-24B65CE538E0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6CA18EB9-0E72-4471-89E9-6263774FDC54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Bahnschrift" pitchFamily="34" charset="0"/>
            </a:rPr>
            <a:t>Dokumentasi</a:t>
          </a:r>
          <a:endParaRPr lang="en-US" dirty="0">
            <a:solidFill>
              <a:schemeClr val="tx1"/>
            </a:solidFill>
            <a:latin typeface="Bahnschrift" pitchFamily="34" charset="0"/>
          </a:endParaRPr>
        </a:p>
      </dgm:t>
    </dgm:pt>
    <dgm:pt modelId="{7F19A621-D285-4948-A3D6-0937141366D7}" type="sibTrans" cxnId="{F2758B40-D86D-4678-8470-04BAFA3DE2BC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E13783F4-236F-421B-A0C1-99AE0BCABB76}" type="parTrans" cxnId="{F2758B40-D86D-4678-8470-04BAFA3DE2BC}">
      <dgm:prSet/>
      <dgm:spPr/>
      <dgm:t>
        <a:bodyPr/>
        <a:lstStyle/>
        <a:p>
          <a:endParaRPr lang="en-US">
            <a:solidFill>
              <a:schemeClr val="tx1"/>
            </a:solidFill>
            <a:latin typeface="Bahnschrift" pitchFamily="34" charset="0"/>
          </a:endParaRPr>
        </a:p>
      </dgm:t>
    </dgm:pt>
    <dgm:pt modelId="{94B33295-4ACD-49BE-892C-107F45CDB162}" type="pres">
      <dgm:prSet presAssocID="{E594D9B7-54C0-4149-94B6-F2849D1EB8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623FD2-CE55-47EC-8CC6-02FCAFEA95CC}" type="pres">
      <dgm:prSet presAssocID="{4A5BFF56-9E3F-465D-A6BB-B32A201DF77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0BEEE-7186-4FB7-8D70-778CF25E6CC5}" type="pres">
      <dgm:prSet presAssocID="{42521E9C-0B4A-4C74-BB3A-463DA59CA5E9}" presName="sibTrans" presStyleCnt="0"/>
      <dgm:spPr/>
    </dgm:pt>
    <dgm:pt modelId="{1EAC9F12-2E29-472D-A8AA-BD501E811A39}" type="pres">
      <dgm:prSet presAssocID="{6A8A1926-4E4F-47B3-9E6C-0C0038E65C4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6C2C64-8C2D-472D-AEB8-D368A7FDC9B9}" type="pres">
      <dgm:prSet presAssocID="{A0EF2B93-17D5-4F21-8824-83314EC44021}" presName="sibTrans" presStyleCnt="0"/>
      <dgm:spPr/>
    </dgm:pt>
    <dgm:pt modelId="{559970AB-5949-40E8-A025-5BC15F4E57B5}" type="pres">
      <dgm:prSet presAssocID="{6CA18EB9-0E72-4471-89E9-6263774FDC5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B863B-C68E-41B5-81F5-3A557305FC0E}" type="pres">
      <dgm:prSet presAssocID="{7F19A621-D285-4948-A3D6-0937141366D7}" presName="sibTrans" presStyleCnt="0"/>
      <dgm:spPr/>
    </dgm:pt>
    <dgm:pt modelId="{BE3A9158-6A29-4DD0-8013-D0A7CB9DE3CF}" type="pres">
      <dgm:prSet presAssocID="{057B023B-116A-4813-B316-F1C61D628E0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758B40-D86D-4678-8470-04BAFA3DE2BC}" srcId="{E594D9B7-54C0-4149-94B6-F2849D1EB879}" destId="{6CA18EB9-0E72-4471-89E9-6263774FDC54}" srcOrd="2" destOrd="0" parTransId="{E13783F4-236F-421B-A0C1-99AE0BCABB76}" sibTransId="{7F19A621-D285-4948-A3D6-0937141366D7}"/>
    <dgm:cxn modelId="{11278F43-9AD5-40F5-B5FF-19DDBA2F4145}" srcId="{E594D9B7-54C0-4149-94B6-F2849D1EB879}" destId="{6A8A1926-4E4F-47B3-9E6C-0C0038E65C4D}" srcOrd="1" destOrd="0" parTransId="{6D5BA764-8460-4F5D-9EE5-9C7AD6BC951F}" sibTransId="{A0EF2B93-17D5-4F21-8824-83314EC44021}"/>
    <dgm:cxn modelId="{F8CD63F2-2A1E-41DE-B189-9213FFD643FD}" type="presOf" srcId="{057B023B-116A-4813-B316-F1C61D628E0B}" destId="{BE3A9158-6A29-4DD0-8013-D0A7CB9DE3CF}" srcOrd="0" destOrd="0" presId="urn:microsoft.com/office/officeart/2005/8/layout/default"/>
    <dgm:cxn modelId="{3CFB1059-AB06-476F-8997-06D3911C0B75}" type="presOf" srcId="{6A8A1926-4E4F-47B3-9E6C-0C0038E65C4D}" destId="{1EAC9F12-2E29-472D-A8AA-BD501E811A39}" srcOrd="0" destOrd="0" presId="urn:microsoft.com/office/officeart/2005/8/layout/default"/>
    <dgm:cxn modelId="{AD644996-BA45-43D5-98CD-A3A44BF2E445}" type="presOf" srcId="{6CA18EB9-0E72-4471-89E9-6263774FDC54}" destId="{559970AB-5949-40E8-A025-5BC15F4E57B5}" srcOrd="0" destOrd="0" presId="urn:microsoft.com/office/officeart/2005/8/layout/default"/>
    <dgm:cxn modelId="{7FE58BB7-75F8-4BA8-B677-5159AE950D09}" type="presOf" srcId="{E594D9B7-54C0-4149-94B6-F2849D1EB879}" destId="{94B33295-4ACD-49BE-892C-107F45CDB162}" srcOrd="0" destOrd="0" presId="urn:microsoft.com/office/officeart/2005/8/layout/default"/>
    <dgm:cxn modelId="{AC94D4DF-5694-4B9E-8C8A-24B65CE538E0}" srcId="{E594D9B7-54C0-4149-94B6-F2849D1EB879}" destId="{057B023B-116A-4813-B316-F1C61D628E0B}" srcOrd="3" destOrd="0" parTransId="{31C763EA-6A88-4E40-8A91-09BBDBB150A4}" sibTransId="{798FF772-C57A-4415-8981-15DAD4854D15}"/>
    <dgm:cxn modelId="{30F9D7A4-7602-446B-9FC6-00236FFF0DDF}" type="presOf" srcId="{4A5BFF56-9E3F-465D-A6BB-B32A201DF77B}" destId="{57623FD2-CE55-47EC-8CC6-02FCAFEA95CC}" srcOrd="0" destOrd="0" presId="urn:microsoft.com/office/officeart/2005/8/layout/default"/>
    <dgm:cxn modelId="{EF77ADD3-C30C-4575-BFA8-DB637E864DA2}" srcId="{E594D9B7-54C0-4149-94B6-F2849D1EB879}" destId="{4A5BFF56-9E3F-465D-A6BB-B32A201DF77B}" srcOrd="0" destOrd="0" parTransId="{F1D66D0C-F7C5-47A2-9F6D-9E207A3DEC94}" sibTransId="{42521E9C-0B4A-4C74-BB3A-463DA59CA5E9}"/>
    <dgm:cxn modelId="{C2467AED-0B52-4E7B-96A8-499CEEAF5F0B}" type="presParOf" srcId="{94B33295-4ACD-49BE-892C-107F45CDB162}" destId="{57623FD2-CE55-47EC-8CC6-02FCAFEA95CC}" srcOrd="0" destOrd="0" presId="urn:microsoft.com/office/officeart/2005/8/layout/default"/>
    <dgm:cxn modelId="{5B6971E8-6942-4E0B-B26F-32DD04B96FD9}" type="presParOf" srcId="{94B33295-4ACD-49BE-892C-107F45CDB162}" destId="{F990BEEE-7186-4FB7-8D70-778CF25E6CC5}" srcOrd="1" destOrd="0" presId="urn:microsoft.com/office/officeart/2005/8/layout/default"/>
    <dgm:cxn modelId="{33426F8F-0A6C-4282-9FA7-56CCF5DF25B5}" type="presParOf" srcId="{94B33295-4ACD-49BE-892C-107F45CDB162}" destId="{1EAC9F12-2E29-472D-A8AA-BD501E811A39}" srcOrd="2" destOrd="0" presId="urn:microsoft.com/office/officeart/2005/8/layout/default"/>
    <dgm:cxn modelId="{5EC7F990-743A-4490-B631-A9DF576A6454}" type="presParOf" srcId="{94B33295-4ACD-49BE-892C-107F45CDB162}" destId="{726C2C64-8C2D-472D-AEB8-D368A7FDC9B9}" srcOrd="3" destOrd="0" presId="urn:microsoft.com/office/officeart/2005/8/layout/default"/>
    <dgm:cxn modelId="{D9C33919-8B3B-4125-83DC-876C0DD07547}" type="presParOf" srcId="{94B33295-4ACD-49BE-892C-107F45CDB162}" destId="{559970AB-5949-40E8-A025-5BC15F4E57B5}" srcOrd="4" destOrd="0" presId="urn:microsoft.com/office/officeart/2005/8/layout/default"/>
    <dgm:cxn modelId="{004FB6DD-DCD5-4189-A407-419D4E57AC07}" type="presParOf" srcId="{94B33295-4ACD-49BE-892C-107F45CDB162}" destId="{2E7B863B-C68E-41B5-81F5-3A557305FC0E}" srcOrd="5" destOrd="0" presId="urn:microsoft.com/office/officeart/2005/8/layout/default"/>
    <dgm:cxn modelId="{B62D94B3-97F7-479F-AA86-D80FB05744DC}" type="presParOf" srcId="{94B33295-4ACD-49BE-892C-107F45CDB162}" destId="{BE3A9158-6A29-4DD0-8013-D0A7CB9DE3C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9DA58C7-1520-40B0-950C-4BB106BFB2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0A3BA4-7867-4868-AC95-68E7BE068EC0}">
      <dgm:prSet phldrT="[Text]"/>
      <dgm:spPr/>
      <dgm:t>
        <a:bodyPr/>
        <a:lstStyle/>
        <a:p>
          <a:r>
            <a:rPr lang="en-US" dirty="0" err="1" smtClean="0">
              <a:latin typeface="Bahnschrift" pitchFamily="34" charset="0"/>
            </a:rPr>
            <a:t>Kuesioner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Tertutup</a:t>
          </a:r>
          <a:endParaRPr lang="en-US" dirty="0">
            <a:latin typeface="Bahnschrift" pitchFamily="34" charset="0"/>
          </a:endParaRPr>
        </a:p>
      </dgm:t>
    </dgm:pt>
    <dgm:pt modelId="{654C8720-9DDF-426A-BBEB-64EDE543E059}" type="parTrans" cxnId="{F9EE18D7-D467-4616-9435-FF9911B385AA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31C3DE97-7753-4E75-8B51-69C3525D819F}" type="sibTrans" cxnId="{F9EE18D7-D467-4616-9435-FF9911B385AA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01FD9921-B5E6-4A1F-8563-4E31542BFAF2}">
      <dgm:prSet phldrT="[Text]"/>
      <dgm:spPr/>
      <dgm:t>
        <a:bodyPr/>
        <a:lstStyle/>
        <a:p>
          <a:r>
            <a:rPr lang="en-US" dirty="0" err="1" smtClean="0">
              <a:latin typeface="Bahnschrift" pitchFamily="34" charset="0"/>
            </a:rPr>
            <a:t>Pertanyaan-pertanyaan</a:t>
          </a:r>
          <a:r>
            <a:rPr lang="en-US" dirty="0" smtClean="0">
              <a:latin typeface="Bahnschrift" pitchFamily="34" charset="0"/>
            </a:rPr>
            <a:t> yang </a:t>
          </a:r>
          <a:r>
            <a:rPr lang="en-US" dirty="0" err="1" smtClean="0">
              <a:latin typeface="Bahnschrift" pitchFamily="34" charset="0"/>
            </a:rPr>
            <a:t>diberikan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kepada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responden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sudah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dalam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bentuk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pilihan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ganda</a:t>
          </a:r>
          <a:r>
            <a:rPr lang="en-US" dirty="0" smtClean="0">
              <a:latin typeface="Bahnschrift" pitchFamily="34" charset="0"/>
            </a:rPr>
            <a:t>. </a:t>
          </a:r>
          <a:r>
            <a:rPr lang="en-US" dirty="0" err="1" smtClean="0">
              <a:latin typeface="Bahnschrift" pitchFamily="34" charset="0"/>
            </a:rPr>
            <a:t>Jadi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kuesioner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jenis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ini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membuat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responden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tidak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memiliki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kesempatan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untuk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mengeluarkan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pendapat</a:t>
          </a:r>
          <a:endParaRPr lang="en-US" dirty="0">
            <a:latin typeface="Bahnschrift" pitchFamily="34" charset="0"/>
          </a:endParaRPr>
        </a:p>
      </dgm:t>
    </dgm:pt>
    <dgm:pt modelId="{8F49E0B4-7A19-4895-A6C3-8FF21900F5FC}" type="parTrans" cxnId="{53ADF436-A02A-49A7-AE19-D10BC95A02CA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39E30350-14EF-4411-8894-31C2B7077381}" type="sibTrans" cxnId="{53ADF436-A02A-49A7-AE19-D10BC95A02CA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DCEB894C-6587-4C80-8665-BF77F403DC14}">
      <dgm:prSet phldrT="[Text]"/>
      <dgm:spPr/>
      <dgm:t>
        <a:bodyPr/>
        <a:lstStyle/>
        <a:p>
          <a:r>
            <a:rPr lang="en-US" dirty="0" err="1" smtClean="0">
              <a:latin typeface="Bahnschrift" pitchFamily="34" charset="0"/>
            </a:rPr>
            <a:t>Kuesioner</a:t>
          </a:r>
          <a:r>
            <a:rPr lang="en-US" dirty="0" smtClean="0">
              <a:latin typeface="Bahnschrift" pitchFamily="34" charset="0"/>
            </a:rPr>
            <a:t> Terbuka</a:t>
          </a:r>
          <a:endParaRPr lang="en-US" dirty="0">
            <a:latin typeface="Bahnschrift" pitchFamily="34" charset="0"/>
          </a:endParaRPr>
        </a:p>
      </dgm:t>
    </dgm:pt>
    <dgm:pt modelId="{FF4C0892-9B3F-48DF-9D5C-E4DCE52C22D3}" type="parTrans" cxnId="{E67FA5DE-3BA6-4557-9B4D-9FDD1257B437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77E2F4A5-A84C-45D0-AF49-CB7A88C6FA3D}" type="sibTrans" cxnId="{E67FA5DE-3BA6-4557-9B4D-9FDD1257B437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62C40F2E-8137-462F-B3BC-E044539ADCE5}">
      <dgm:prSet phldrT="[Text]"/>
      <dgm:spPr/>
      <dgm:t>
        <a:bodyPr/>
        <a:lstStyle/>
        <a:p>
          <a:r>
            <a:rPr lang="en-US" dirty="0" err="1" smtClean="0">
              <a:latin typeface="Bahnschrift" pitchFamily="34" charset="0"/>
            </a:rPr>
            <a:t>Pertanyaan-pertanyaan</a:t>
          </a:r>
          <a:r>
            <a:rPr lang="en-US" dirty="0" smtClean="0">
              <a:latin typeface="Bahnschrift" pitchFamily="34" charset="0"/>
            </a:rPr>
            <a:t> yang </a:t>
          </a:r>
          <a:r>
            <a:rPr lang="en-US" dirty="0" err="1" smtClean="0">
              <a:latin typeface="Bahnschrift" pitchFamily="34" charset="0"/>
            </a:rPr>
            <a:t>diberikan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kepada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responden</a:t>
          </a:r>
          <a:r>
            <a:rPr lang="en-US" dirty="0" smtClean="0">
              <a:latin typeface="Bahnschrift" pitchFamily="34" charset="0"/>
            </a:rPr>
            <a:t> yang </a:t>
          </a:r>
          <a:r>
            <a:rPr lang="en-US" dirty="0" err="1" smtClean="0">
              <a:latin typeface="Bahnschrift" pitchFamily="34" charset="0"/>
            </a:rPr>
            <a:t>memberikan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keleluasaan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kepada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responden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untuk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memberikan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pendapat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sesuai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dengan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keinginan</a:t>
          </a:r>
          <a:r>
            <a:rPr lang="en-US" dirty="0" smtClean="0">
              <a:latin typeface="Bahnschrift" pitchFamily="34" charset="0"/>
            </a:rPr>
            <a:t> </a:t>
          </a:r>
          <a:r>
            <a:rPr lang="en-US" dirty="0" err="1" smtClean="0">
              <a:latin typeface="Bahnschrift" pitchFamily="34" charset="0"/>
            </a:rPr>
            <a:t>mereka</a:t>
          </a:r>
          <a:endParaRPr lang="en-US" dirty="0">
            <a:latin typeface="Bahnschrift" pitchFamily="34" charset="0"/>
          </a:endParaRPr>
        </a:p>
      </dgm:t>
    </dgm:pt>
    <dgm:pt modelId="{337F3102-4FA3-4BF2-8180-72231803A36F}" type="parTrans" cxnId="{03572C36-D40D-4F2F-BD3D-3B0270D5A6ED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17E10320-22B0-4B39-9B70-7A14406FB4B5}" type="sibTrans" cxnId="{03572C36-D40D-4F2F-BD3D-3B0270D5A6ED}">
      <dgm:prSet/>
      <dgm:spPr/>
      <dgm:t>
        <a:bodyPr/>
        <a:lstStyle/>
        <a:p>
          <a:endParaRPr lang="en-US">
            <a:latin typeface="Bahnschrift" pitchFamily="34" charset="0"/>
          </a:endParaRPr>
        </a:p>
      </dgm:t>
    </dgm:pt>
    <dgm:pt modelId="{D316D7C4-E069-47E1-A53D-C2C400582709}" type="pres">
      <dgm:prSet presAssocID="{F9DA58C7-1520-40B0-950C-4BB106BFB2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CD7CF3-EE03-474D-AC57-1C2F979CE9C9}" type="pres">
      <dgm:prSet presAssocID="{620A3BA4-7867-4868-AC95-68E7BE068EC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50E6F-AAE0-4657-A03B-F4033977824E}" type="pres">
      <dgm:prSet presAssocID="{620A3BA4-7867-4868-AC95-68E7BE068EC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07049-F49D-4D4A-A453-85A4BEFDB42C}" type="pres">
      <dgm:prSet presAssocID="{DCEB894C-6587-4C80-8665-BF77F403DC1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ADF02-156F-4F6A-98F7-4E81DF21D227}" type="pres">
      <dgm:prSet presAssocID="{DCEB894C-6587-4C80-8665-BF77F403DC1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584C2D-E868-489C-81F6-5B0AB6FBF601}" type="presOf" srcId="{01FD9921-B5E6-4A1F-8563-4E31542BFAF2}" destId="{3F450E6F-AAE0-4657-A03B-F4033977824E}" srcOrd="0" destOrd="0" presId="urn:microsoft.com/office/officeart/2005/8/layout/vList2"/>
    <dgm:cxn modelId="{231AF2C1-A0D6-48B5-B910-FFB3355271DF}" type="presOf" srcId="{62C40F2E-8137-462F-B3BC-E044539ADCE5}" destId="{09CADF02-156F-4F6A-98F7-4E81DF21D227}" srcOrd="0" destOrd="0" presId="urn:microsoft.com/office/officeart/2005/8/layout/vList2"/>
    <dgm:cxn modelId="{521D984C-57A4-49A3-B05D-1C8244E1E156}" type="presOf" srcId="{620A3BA4-7867-4868-AC95-68E7BE068EC0}" destId="{6ACD7CF3-EE03-474D-AC57-1C2F979CE9C9}" srcOrd="0" destOrd="0" presId="urn:microsoft.com/office/officeart/2005/8/layout/vList2"/>
    <dgm:cxn modelId="{7AC7584B-6EEC-4BAB-99CC-00B482BD7DDE}" type="presOf" srcId="{F9DA58C7-1520-40B0-950C-4BB106BFB256}" destId="{D316D7C4-E069-47E1-A53D-C2C400582709}" srcOrd="0" destOrd="0" presId="urn:microsoft.com/office/officeart/2005/8/layout/vList2"/>
    <dgm:cxn modelId="{E67FA5DE-3BA6-4557-9B4D-9FDD1257B437}" srcId="{F9DA58C7-1520-40B0-950C-4BB106BFB256}" destId="{DCEB894C-6587-4C80-8665-BF77F403DC14}" srcOrd="1" destOrd="0" parTransId="{FF4C0892-9B3F-48DF-9D5C-E4DCE52C22D3}" sibTransId="{77E2F4A5-A84C-45D0-AF49-CB7A88C6FA3D}"/>
    <dgm:cxn modelId="{53ADF436-A02A-49A7-AE19-D10BC95A02CA}" srcId="{620A3BA4-7867-4868-AC95-68E7BE068EC0}" destId="{01FD9921-B5E6-4A1F-8563-4E31542BFAF2}" srcOrd="0" destOrd="0" parTransId="{8F49E0B4-7A19-4895-A6C3-8FF21900F5FC}" sibTransId="{39E30350-14EF-4411-8894-31C2B7077381}"/>
    <dgm:cxn modelId="{5CE45C23-B27E-45E6-9741-F8B4A86FD9E1}" type="presOf" srcId="{DCEB894C-6587-4C80-8665-BF77F403DC14}" destId="{92D07049-F49D-4D4A-A453-85A4BEFDB42C}" srcOrd="0" destOrd="0" presId="urn:microsoft.com/office/officeart/2005/8/layout/vList2"/>
    <dgm:cxn modelId="{F9EE18D7-D467-4616-9435-FF9911B385AA}" srcId="{F9DA58C7-1520-40B0-950C-4BB106BFB256}" destId="{620A3BA4-7867-4868-AC95-68E7BE068EC0}" srcOrd="0" destOrd="0" parTransId="{654C8720-9DDF-426A-BBEB-64EDE543E059}" sibTransId="{31C3DE97-7753-4E75-8B51-69C3525D819F}"/>
    <dgm:cxn modelId="{03572C36-D40D-4F2F-BD3D-3B0270D5A6ED}" srcId="{DCEB894C-6587-4C80-8665-BF77F403DC14}" destId="{62C40F2E-8137-462F-B3BC-E044539ADCE5}" srcOrd="0" destOrd="0" parTransId="{337F3102-4FA3-4BF2-8180-72231803A36F}" sibTransId="{17E10320-22B0-4B39-9B70-7A14406FB4B5}"/>
    <dgm:cxn modelId="{CFB6F0C4-BEB0-479F-84E2-9E5F47CB74CE}" type="presParOf" srcId="{D316D7C4-E069-47E1-A53D-C2C400582709}" destId="{6ACD7CF3-EE03-474D-AC57-1C2F979CE9C9}" srcOrd="0" destOrd="0" presId="urn:microsoft.com/office/officeart/2005/8/layout/vList2"/>
    <dgm:cxn modelId="{324C91E3-B6A4-4E20-85F9-58CE1AFE4F65}" type="presParOf" srcId="{D316D7C4-E069-47E1-A53D-C2C400582709}" destId="{3F450E6F-AAE0-4657-A03B-F4033977824E}" srcOrd="1" destOrd="0" presId="urn:microsoft.com/office/officeart/2005/8/layout/vList2"/>
    <dgm:cxn modelId="{76CC951B-4353-4087-8BF5-33394EAC9440}" type="presParOf" srcId="{D316D7C4-E069-47E1-A53D-C2C400582709}" destId="{92D07049-F49D-4D4A-A453-85A4BEFDB42C}" srcOrd="2" destOrd="0" presId="urn:microsoft.com/office/officeart/2005/8/layout/vList2"/>
    <dgm:cxn modelId="{8FFE6F1A-E935-4BB6-A2E7-8159DCD24B8B}" type="presParOf" srcId="{D316D7C4-E069-47E1-A53D-C2C400582709}" destId="{09CADF02-156F-4F6A-98F7-4E81DF21D22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A837A-6F53-4990-A852-F9FFB0717D44}">
      <dsp:nvSpPr>
        <dsp:cNvPr id="0" name=""/>
        <dsp:cNvSpPr/>
      </dsp:nvSpPr>
      <dsp:spPr>
        <a:xfrm>
          <a:off x="5953" y="520823"/>
          <a:ext cx="1845468" cy="26516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tx1"/>
              </a:solidFill>
              <a:latin typeface="Bahnschrift" pitchFamily="34" charset="0"/>
            </a:rPr>
            <a:t>Berangkat dari pemikiran Auguste Comte dan dikembangkan oleh John Stuart Mill</a:t>
          </a:r>
          <a:endParaRPr lang="en-US" sz="1600" kern="1200">
            <a:solidFill>
              <a:schemeClr val="tx1"/>
            </a:solidFill>
            <a:latin typeface="Bahnschrift" pitchFamily="34" charset="0"/>
          </a:endParaRPr>
        </a:p>
      </dsp:txBody>
      <dsp:txXfrm>
        <a:off x="60005" y="574875"/>
        <a:ext cx="1737364" cy="2543568"/>
      </dsp:txXfrm>
    </dsp:sp>
    <dsp:sp modelId="{ACD17C3E-2A9F-45B5-BCBF-5EABFB8A89EF}">
      <dsp:nvSpPr>
        <dsp:cNvPr id="0" name=""/>
        <dsp:cNvSpPr/>
      </dsp:nvSpPr>
      <dsp:spPr>
        <a:xfrm>
          <a:off x="2035968" y="1617821"/>
          <a:ext cx="391239" cy="4576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chemeClr val="tx1"/>
            </a:solidFill>
            <a:latin typeface="Bahnschrift" pitchFamily="34" charset="0"/>
          </a:endParaRPr>
        </a:p>
      </dsp:txBody>
      <dsp:txXfrm>
        <a:off x="2035968" y="1709356"/>
        <a:ext cx="273867" cy="274606"/>
      </dsp:txXfrm>
    </dsp:sp>
    <dsp:sp modelId="{54D457B5-F109-4137-B0D1-14B79E62D96D}">
      <dsp:nvSpPr>
        <dsp:cNvPr id="0" name=""/>
        <dsp:cNvSpPr/>
      </dsp:nvSpPr>
      <dsp:spPr>
        <a:xfrm>
          <a:off x="2589609" y="520823"/>
          <a:ext cx="1845468" cy="26516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  <a:latin typeface="Bahnschrift" pitchFamily="34" charset="0"/>
            </a:rPr>
            <a:t>Paradigma</a:t>
          </a:r>
          <a:r>
            <a:rPr lang="en-US" sz="16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Bahnschrift" pitchFamily="34" charset="0"/>
            </a:rPr>
            <a:t>ini</a:t>
          </a:r>
          <a:r>
            <a:rPr lang="en-US" sz="16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Bahnschrift" pitchFamily="34" charset="0"/>
            </a:rPr>
            <a:t>melihat</a:t>
          </a:r>
          <a:r>
            <a:rPr lang="en-US" sz="16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Bahnschrift" pitchFamily="34" charset="0"/>
            </a:rPr>
            <a:t>ilmu-ilmu</a:t>
          </a:r>
          <a:r>
            <a:rPr lang="en-US" sz="16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Bahnschrift" pitchFamily="34" charset="0"/>
            </a:rPr>
            <a:t>sosial</a:t>
          </a:r>
          <a:r>
            <a:rPr lang="en-US" sz="16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Bahnschrift" pitchFamily="34" charset="0"/>
            </a:rPr>
            <a:t>layaknya</a:t>
          </a:r>
          <a:r>
            <a:rPr lang="en-US" sz="16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Bahnschrift" pitchFamily="34" charset="0"/>
            </a:rPr>
            <a:t>ilmu</a:t>
          </a:r>
          <a:r>
            <a:rPr lang="en-US" sz="16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Bahnschrift" pitchFamily="34" charset="0"/>
            </a:rPr>
            <a:t>alam</a:t>
          </a:r>
          <a:r>
            <a:rPr lang="en-US" sz="1600" kern="1200" dirty="0" smtClean="0">
              <a:solidFill>
                <a:schemeClr val="tx1"/>
              </a:solidFill>
              <a:latin typeface="Bahnschrift" pitchFamily="34" charset="0"/>
            </a:rPr>
            <a:t> yang </a:t>
          </a:r>
          <a:r>
            <a:rPr lang="en-US" sz="1600" kern="1200" dirty="0" err="1" smtClean="0">
              <a:solidFill>
                <a:schemeClr val="tx1"/>
              </a:solidFill>
              <a:latin typeface="Bahnschrift" pitchFamily="34" charset="0"/>
            </a:rPr>
            <a:t>harus</a:t>
          </a:r>
          <a:r>
            <a:rPr lang="en-US" sz="16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Bahnschrift" pitchFamily="34" charset="0"/>
            </a:rPr>
            <a:t>diukur</a:t>
          </a:r>
          <a:r>
            <a:rPr lang="en-US" sz="16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Bahnschrift" pitchFamily="34" charset="0"/>
            </a:rPr>
            <a:t>secara</a:t>
          </a:r>
          <a:r>
            <a:rPr lang="en-US" sz="16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Bahnschrift" pitchFamily="34" charset="0"/>
            </a:rPr>
            <a:t>objektif</a:t>
          </a:r>
          <a:r>
            <a:rPr lang="en-US" sz="16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Bahnschrift" pitchFamily="34" charset="0"/>
            </a:rPr>
            <a:t>dengan</a:t>
          </a:r>
          <a:r>
            <a:rPr lang="en-US" sz="16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Bahnschrift" pitchFamily="34" charset="0"/>
            </a:rPr>
            <a:t>menggunakan</a:t>
          </a:r>
          <a:r>
            <a:rPr lang="en-US" sz="16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Bahnschrift" pitchFamily="34" charset="0"/>
            </a:rPr>
            <a:t>metode</a:t>
          </a:r>
          <a:r>
            <a:rPr lang="en-US" sz="1600" kern="1200" dirty="0" smtClean="0">
              <a:solidFill>
                <a:schemeClr val="tx1"/>
              </a:solidFill>
              <a:latin typeface="Bahnschrift" pitchFamily="34" charset="0"/>
            </a:rPr>
            <a:t> yang </a:t>
          </a:r>
          <a:r>
            <a:rPr lang="en-US" sz="1600" kern="1200" dirty="0" err="1" smtClean="0">
              <a:solidFill>
                <a:schemeClr val="tx1"/>
              </a:solidFill>
              <a:latin typeface="Bahnschrift" pitchFamily="34" charset="0"/>
            </a:rPr>
            <a:t>sama</a:t>
          </a:r>
          <a:endParaRPr lang="en-US" sz="1600" kern="1200" dirty="0">
            <a:solidFill>
              <a:schemeClr val="tx1"/>
            </a:solidFill>
            <a:latin typeface="Bahnschrift" pitchFamily="34" charset="0"/>
          </a:endParaRPr>
        </a:p>
      </dsp:txBody>
      <dsp:txXfrm>
        <a:off x="2643661" y="574875"/>
        <a:ext cx="1737364" cy="2543568"/>
      </dsp:txXfrm>
    </dsp:sp>
    <dsp:sp modelId="{3CF1336B-7E80-431D-839D-249C4125C6F5}">
      <dsp:nvSpPr>
        <dsp:cNvPr id="0" name=""/>
        <dsp:cNvSpPr/>
      </dsp:nvSpPr>
      <dsp:spPr>
        <a:xfrm>
          <a:off x="4619625" y="1617821"/>
          <a:ext cx="391239" cy="4576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chemeClr val="tx1"/>
            </a:solidFill>
            <a:latin typeface="Bahnschrift" pitchFamily="34" charset="0"/>
          </a:endParaRPr>
        </a:p>
      </dsp:txBody>
      <dsp:txXfrm>
        <a:off x="4619625" y="1709356"/>
        <a:ext cx="273867" cy="274606"/>
      </dsp:txXfrm>
    </dsp:sp>
    <dsp:sp modelId="{75B9DFC4-26C6-4C5E-92A4-ACA4CEBA5DD7}">
      <dsp:nvSpPr>
        <dsp:cNvPr id="0" name=""/>
        <dsp:cNvSpPr/>
      </dsp:nvSpPr>
      <dsp:spPr>
        <a:xfrm>
          <a:off x="5173265" y="520823"/>
          <a:ext cx="1845468" cy="26516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bg1"/>
              </a:solidFill>
              <a:latin typeface="Bahnschrift" pitchFamily="34" charset="0"/>
            </a:rPr>
            <a:t>Peneliti</a:t>
          </a:r>
          <a:r>
            <a:rPr lang="en-US" sz="1600" kern="1200" dirty="0" smtClean="0">
              <a:solidFill>
                <a:schemeClr val="bg1"/>
              </a:solidFill>
              <a:latin typeface="Bahnschrift" pitchFamily="34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Bahnschrift" pitchFamily="34" charset="0"/>
            </a:rPr>
            <a:t>dengan</a:t>
          </a:r>
          <a:r>
            <a:rPr lang="en-US" sz="1600" kern="1200" dirty="0" smtClean="0">
              <a:solidFill>
                <a:schemeClr val="bg1"/>
              </a:solidFill>
              <a:latin typeface="Bahnschrift" pitchFamily="34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Bahnschrift" pitchFamily="34" charset="0"/>
            </a:rPr>
            <a:t>paradigma</a:t>
          </a:r>
          <a:r>
            <a:rPr lang="en-US" sz="1600" kern="1200" dirty="0" smtClean="0">
              <a:solidFill>
                <a:schemeClr val="bg1"/>
              </a:solidFill>
              <a:latin typeface="Bahnschrift" pitchFamily="34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Bahnschrift" pitchFamily="34" charset="0"/>
            </a:rPr>
            <a:t>ini</a:t>
          </a:r>
          <a:r>
            <a:rPr lang="en-US" sz="1600" kern="1200" dirty="0" smtClean="0">
              <a:solidFill>
                <a:schemeClr val="bg1"/>
              </a:solidFill>
              <a:latin typeface="Bahnschrift" pitchFamily="34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Bahnschrift" pitchFamily="34" charset="0"/>
            </a:rPr>
            <a:t>selalu</a:t>
          </a:r>
          <a:r>
            <a:rPr lang="en-US" sz="1600" kern="1200" dirty="0" smtClean="0">
              <a:solidFill>
                <a:schemeClr val="bg1"/>
              </a:solidFill>
              <a:latin typeface="Bahnschrift" pitchFamily="34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Bahnschrift" pitchFamily="34" charset="0"/>
            </a:rPr>
            <a:t>menggunakan</a:t>
          </a:r>
          <a:r>
            <a:rPr lang="en-US" sz="1600" kern="1200" dirty="0" smtClean="0">
              <a:solidFill>
                <a:schemeClr val="bg1"/>
              </a:solidFill>
              <a:latin typeface="Bahnschrift" pitchFamily="34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Bahnschrift" pitchFamily="34" charset="0"/>
            </a:rPr>
            <a:t>pengukuran</a:t>
          </a:r>
          <a:r>
            <a:rPr lang="en-US" sz="1600" kern="1200" dirty="0" smtClean="0">
              <a:solidFill>
                <a:schemeClr val="bg1"/>
              </a:solidFill>
              <a:latin typeface="Bahnschrift" pitchFamily="34" charset="0"/>
            </a:rPr>
            <a:t> data </a:t>
          </a:r>
          <a:r>
            <a:rPr lang="en-US" sz="1600" kern="1200" dirty="0" err="1" smtClean="0">
              <a:solidFill>
                <a:schemeClr val="bg1"/>
              </a:solidFill>
              <a:latin typeface="Bahnschrift" pitchFamily="34" charset="0"/>
            </a:rPr>
            <a:t>secara</a:t>
          </a:r>
          <a:r>
            <a:rPr lang="en-US" sz="1600" kern="1200" dirty="0" smtClean="0">
              <a:solidFill>
                <a:schemeClr val="bg1"/>
              </a:solidFill>
              <a:latin typeface="Bahnschrift" pitchFamily="34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Bahnschrift" pitchFamily="34" charset="0"/>
            </a:rPr>
            <a:t>kuantitatif</a:t>
          </a:r>
          <a:r>
            <a:rPr lang="en-US" sz="1600" kern="1200" dirty="0" smtClean="0">
              <a:solidFill>
                <a:schemeClr val="bg1"/>
              </a:solidFill>
              <a:latin typeface="Bahnschrift" pitchFamily="34" charset="0"/>
            </a:rPr>
            <a:t>, </a:t>
          </a:r>
          <a:r>
            <a:rPr lang="en-US" sz="1600" kern="1200" dirty="0" err="1" smtClean="0">
              <a:solidFill>
                <a:schemeClr val="bg1"/>
              </a:solidFill>
              <a:latin typeface="Bahnschrift" pitchFamily="34" charset="0"/>
            </a:rPr>
            <a:t>melakukan</a:t>
          </a:r>
          <a:r>
            <a:rPr lang="en-US" sz="1600" kern="1200" dirty="0" smtClean="0">
              <a:solidFill>
                <a:schemeClr val="bg1"/>
              </a:solidFill>
              <a:latin typeface="Bahnschrift" pitchFamily="34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Bahnschrift" pitchFamily="34" charset="0"/>
            </a:rPr>
            <a:t>eksperimen</a:t>
          </a:r>
          <a:r>
            <a:rPr lang="en-US" sz="1600" kern="1200" dirty="0" smtClean="0">
              <a:solidFill>
                <a:schemeClr val="bg1"/>
              </a:solidFill>
              <a:latin typeface="Bahnschrift" pitchFamily="34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Bahnschrift" pitchFamily="34" charset="0"/>
            </a:rPr>
            <a:t>dan</a:t>
          </a:r>
          <a:r>
            <a:rPr lang="en-US" sz="1600" kern="1200" dirty="0" smtClean="0">
              <a:solidFill>
                <a:schemeClr val="bg1"/>
              </a:solidFill>
              <a:latin typeface="Bahnschrift" pitchFamily="34" charset="0"/>
            </a:rPr>
            <a:t> survey</a:t>
          </a:r>
          <a:endParaRPr lang="en-US" sz="1600" kern="1200" dirty="0">
            <a:solidFill>
              <a:schemeClr val="bg1"/>
            </a:solidFill>
            <a:latin typeface="Bahnschrift" pitchFamily="34" charset="0"/>
          </a:endParaRPr>
        </a:p>
      </dsp:txBody>
      <dsp:txXfrm>
        <a:off x="5227317" y="574875"/>
        <a:ext cx="1737364" cy="2543568"/>
      </dsp:txXfrm>
    </dsp:sp>
    <dsp:sp modelId="{560F09CF-D061-4E8B-8CF0-82D6B3E9F99A}">
      <dsp:nvSpPr>
        <dsp:cNvPr id="0" name=""/>
        <dsp:cNvSpPr/>
      </dsp:nvSpPr>
      <dsp:spPr>
        <a:xfrm>
          <a:off x="7203281" y="1617821"/>
          <a:ext cx="391239" cy="4576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chemeClr val="tx1"/>
            </a:solidFill>
            <a:latin typeface="Bahnschrift" pitchFamily="34" charset="0"/>
          </a:endParaRPr>
        </a:p>
      </dsp:txBody>
      <dsp:txXfrm>
        <a:off x="7203281" y="1709356"/>
        <a:ext cx="273867" cy="274606"/>
      </dsp:txXfrm>
    </dsp:sp>
    <dsp:sp modelId="{D6EDB29F-035A-42E8-AA0C-4BA1702E7717}">
      <dsp:nvSpPr>
        <dsp:cNvPr id="0" name=""/>
        <dsp:cNvSpPr/>
      </dsp:nvSpPr>
      <dsp:spPr>
        <a:xfrm>
          <a:off x="7756921" y="520823"/>
          <a:ext cx="1845468" cy="26516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tx1"/>
              </a:solidFill>
              <a:latin typeface="Bahnschrift" pitchFamily="34" charset="0"/>
            </a:rPr>
            <a:t>Riset harus  dilakukan secara objektif, ukuran yang tepat, melakukan pengujian terhadap teori atau hipotesis dengan menganalisis data kuantitatif.</a:t>
          </a:r>
          <a:endParaRPr lang="en-US" sz="1600" kern="1200">
            <a:solidFill>
              <a:schemeClr val="tx1"/>
            </a:solidFill>
            <a:latin typeface="Bahnschrift" pitchFamily="34" charset="0"/>
          </a:endParaRPr>
        </a:p>
      </dsp:txBody>
      <dsp:txXfrm>
        <a:off x="7810973" y="574875"/>
        <a:ext cx="1737364" cy="2543568"/>
      </dsp:txXfrm>
    </dsp:sp>
    <dsp:sp modelId="{29833343-8CC8-4564-885E-C1C5F10C1261}">
      <dsp:nvSpPr>
        <dsp:cNvPr id="0" name=""/>
        <dsp:cNvSpPr/>
      </dsp:nvSpPr>
      <dsp:spPr>
        <a:xfrm>
          <a:off x="9786937" y="1617821"/>
          <a:ext cx="391239" cy="4576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chemeClr val="tx1"/>
            </a:solidFill>
            <a:latin typeface="Bahnschrift" pitchFamily="34" charset="0"/>
          </a:endParaRPr>
        </a:p>
      </dsp:txBody>
      <dsp:txXfrm>
        <a:off x="9786937" y="1709356"/>
        <a:ext cx="273867" cy="274606"/>
      </dsp:txXfrm>
    </dsp:sp>
    <dsp:sp modelId="{AC3501F1-88B7-4B8B-8E9A-E424D2D3D9CF}">
      <dsp:nvSpPr>
        <dsp:cNvPr id="0" name=""/>
        <dsp:cNvSpPr/>
      </dsp:nvSpPr>
      <dsp:spPr>
        <a:xfrm>
          <a:off x="10340578" y="520823"/>
          <a:ext cx="1845468" cy="265167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tx1"/>
              </a:solidFill>
              <a:latin typeface="Bahnschrift" pitchFamily="34" charset="0"/>
            </a:rPr>
            <a:t>Asumsi awal adalah adanya hubungan sebab dalam sebuah fenomena sosial </a:t>
          </a:r>
          <a:endParaRPr lang="en-US" sz="1600" kern="1200">
            <a:solidFill>
              <a:schemeClr val="tx1"/>
            </a:solidFill>
            <a:latin typeface="Bahnschrift" pitchFamily="34" charset="0"/>
          </a:endParaRPr>
        </a:p>
      </dsp:txBody>
      <dsp:txXfrm>
        <a:off x="10394630" y="574875"/>
        <a:ext cx="1737364" cy="2543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56E87-8910-4AE9-B2E4-2C334C8628A8}">
      <dsp:nvSpPr>
        <dsp:cNvPr id="0" name=""/>
        <dsp:cNvSpPr/>
      </dsp:nvSpPr>
      <dsp:spPr>
        <a:xfrm>
          <a:off x="1105692" y="0"/>
          <a:ext cx="4708030" cy="11975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tx1"/>
              </a:solidFill>
              <a:latin typeface="Bahnschrift" pitchFamily="34" charset="0"/>
            </a:rPr>
            <a:t>Analisis yang sistematis yang didapatkan melalui observasi yang detail terhadap terhadap tindakan – tindakan sosial yang bermakna yang dilakukan individu dalam lingkungan alamiahnya. </a:t>
          </a:r>
          <a:endParaRPr lang="en-US" sz="1600" kern="1200">
            <a:solidFill>
              <a:schemeClr val="tx1"/>
            </a:solidFill>
            <a:latin typeface="Bahnschrift" pitchFamily="34" charset="0"/>
          </a:endParaRPr>
        </a:p>
      </dsp:txBody>
      <dsp:txXfrm>
        <a:off x="1140768" y="35076"/>
        <a:ext cx="4637878" cy="1127439"/>
      </dsp:txXfrm>
    </dsp:sp>
    <dsp:sp modelId="{102B1D02-8618-43AC-9108-E2B34A945E4C}">
      <dsp:nvSpPr>
        <dsp:cNvPr id="0" name=""/>
        <dsp:cNvSpPr/>
      </dsp:nvSpPr>
      <dsp:spPr>
        <a:xfrm rot="5400000">
          <a:off x="3235159" y="1227531"/>
          <a:ext cx="449096" cy="5389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solidFill>
              <a:schemeClr val="tx1"/>
            </a:solidFill>
            <a:latin typeface="Bahnschrift" pitchFamily="34" charset="0"/>
          </a:endParaRPr>
        </a:p>
      </dsp:txBody>
      <dsp:txXfrm rot="-5400000">
        <a:off x="3298033" y="1272441"/>
        <a:ext cx="323350" cy="314367"/>
      </dsp:txXfrm>
    </dsp:sp>
    <dsp:sp modelId="{654B7475-0E91-46CE-8FEE-63DE3846683B}">
      <dsp:nvSpPr>
        <dsp:cNvPr id="0" name=""/>
        <dsp:cNvSpPr/>
      </dsp:nvSpPr>
      <dsp:spPr>
        <a:xfrm>
          <a:off x="1105692" y="1796386"/>
          <a:ext cx="4708030" cy="1197591"/>
        </a:xfrm>
        <a:prstGeom prst="roundRect">
          <a:avLst>
            <a:gd name="adj" fmla="val 10000"/>
          </a:avLst>
        </a:prstGeom>
        <a:solidFill>
          <a:schemeClr val="accent5">
            <a:hueOff val="-869330"/>
            <a:satOff val="-12604"/>
            <a:lumOff val="-1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  <a:latin typeface="Bahnschrift" pitchFamily="34" charset="0"/>
            </a:rPr>
            <a:t>Analisis</a:t>
          </a:r>
          <a:r>
            <a:rPr lang="en-US" sz="16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Bahnschrift" pitchFamily="34" charset="0"/>
            </a:rPr>
            <a:t>ini</a:t>
          </a:r>
          <a:r>
            <a:rPr lang="en-US" sz="16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Bahnschrift" pitchFamily="34" charset="0"/>
            </a:rPr>
            <a:t>dilakukan</a:t>
          </a:r>
          <a:r>
            <a:rPr lang="en-US" sz="1600" kern="1200" dirty="0" smtClean="0">
              <a:solidFill>
                <a:schemeClr val="tx1"/>
              </a:solidFill>
              <a:latin typeface="Bahnschrift" pitchFamily="34" charset="0"/>
            </a:rPr>
            <a:t>  </a:t>
          </a:r>
          <a:r>
            <a:rPr lang="en-US" sz="1600" kern="1200" dirty="0" err="1" smtClean="0">
              <a:solidFill>
                <a:schemeClr val="tx1"/>
              </a:solidFill>
              <a:latin typeface="Bahnschrift" pitchFamily="34" charset="0"/>
            </a:rPr>
            <a:t>untuk</a:t>
          </a:r>
          <a:r>
            <a:rPr lang="en-US" sz="16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Bahnschrift" pitchFamily="34" charset="0"/>
            </a:rPr>
            <a:t>mendapatkan</a:t>
          </a:r>
          <a:r>
            <a:rPr lang="en-US" sz="16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Bahnschrift" pitchFamily="34" charset="0"/>
            </a:rPr>
            <a:t>pemahaman</a:t>
          </a:r>
          <a:r>
            <a:rPr lang="en-US" sz="16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Bahnschrift" pitchFamily="34" charset="0"/>
            </a:rPr>
            <a:t>dan</a:t>
          </a:r>
          <a:r>
            <a:rPr lang="en-US" sz="16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Bahnschrift" pitchFamily="34" charset="0"/>
            </a:rPr>
            <a:t>interpretasi</a:t>
          </a:r>
          <a:r>
            <a:rPr lang="en-US" sz="16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Bahnschrift" pitchFamily="34" charset="0"/>
            </a:rPr>
            <a:t>bagaimana</a:t>
          </a:r>
          <a:r>
            <a:rPr lang="en-US" sz="16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Bahnschrift" pitchFamily="34" charset="0"/>
            </a:rPr>
            <a:t>mereka</a:t>
          </a:r>
          <a:r>
            <a:rPr lang="en-US" sz="16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Bahnschrift" pitchFamily="34" charset="0"/>
            </a:rPr>
            <a:t>menciptakan</a:t>
          </a:r>
          <a:r>
            <a:rPr lang="en-US" sz="16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Bahnschrift" pitchFamily="34" charset="0"/>
            </a:rPr>
            <a:t>dan</a:t>
          </a:r>
          <a:r>
            <a:rPr lang="en-US" sz="16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Bahnschrift" pitchFamily="34" charset="0"/>
            </a:rPr>
            <a:t>mengkonstruksi</a:t>
          </a:r>
          <a:r>
            <a:rPr lang="en-US" sz="16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Bahnschrift" pitchFamily="34" charset="0"/>
            </a:rPr>
            <a:t>dunianya</a:t>
          </a:r>
          <a:endParaRPr lang="en-US" sz="1600" kern="1200" dirty="0">
            <a:solidFill>
              <a:schemeClr val="tx1"/>
            </a:solidFill>
            <a:latin typeface="Bahnschrift" pitchFamily="34" charset="0"/>
          </a:endParaRPr>
        </a:p>
      </dsp:txBody>
      <dsp:txXfrm>
        <a:off x="1140768" y="1831462"/>
        <a:ext cx="4637878" cy="1127439"/>
      </dsp:txXfrm>
    </dsp:sp>
    <dsp:sp modelId="{2E92EE30-AB42-4755-A378-70903F48F58F}">
      <dsp:nvSpPr>
        <dsp:cNvPr id="0" name=""/>
        <dsp:cNvSpPr/>
      </dsp:nvSpPr>
      <dsp:spPr>
        <a:xfrm rot="5400000">
          <a:off x="3235159" y="3023917"/>
          <a:ext cx="449096" cy="5389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738660"/>
            <a:satOff val="-25207"/>
            <a:lumOff val="-25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solidFill>
              <a:schemeClr val="tx1"/>
            </a:solidFill>
            <a:latin typeface="Bahnschrift" pitchFamily="34" charset="0"/>
          </a:endParaRPr>
        </a:p>
      </dsp:txBody>
      <dsp:txXfrm rot="-5400000">
        <a:off x="3298033" y="3068827"/>
        <a:ext cx="323350" cy="314367"/>
      </dsp:txXfrm>
    </dsp:sp>
    <dsp:sp modelId="{12A8CE59-88FB-4E78-B442-E6B9A06D4994}">
      <dsp:nvSpPr>
        <dsp:cNvPr id="0" name=""/>
        <dsp:cNvSpPr/>
      </dsp:nvSpPr>
      <dsp:spPr>
        <a:xfrm>
          <a:off x="1105692" y="3592773"/>
          <a:ext cx="4708030" cy="1197591"/>
        </a:xfrm>
        <a:prstGeom prst="roundRect">
          <a:avLst>
            <a:gd name="adj" fmla="val 10000"/>
          </a:avLst>
        </a:prstGeom>
        <a:solidFill>
          <a:schemeClr val="accent5">
            <a:hueOff val="-1738660"/>
            <a:satOff val="-25207"/>
            <a:lumOff val="-25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solidFill>
                <a:schemeClr val="tx1"/>
              </a:solidFill>
              <a:latin typeface="Bahnschrift" pitchFamily="34" charset="0"/>
            </a:rPr>
            <a:t>Realitas merupakan hal yang subjektif yang dikonstruksikan oleh individu</a:t>
          </a:r>
          <a:endParaRPr lang="en-US" sz="1600" kern="1200">
            <a:solidFill>
              <a:schemeClr val="tx1"/>
            </a:solidFill>
            <a:latin typeface="Bahnschrift" pitchFamily="34" charset="0"/>
          </a:endParaRPr>
        </a:p>
      </dsp:txBody>
      <dsp:txXfrm>
        <a:off x="1140768" y="3627849"/>
        <a:ext cx="4637878" cy="1127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797B7-CAFA-41B2-855E-2780060E5867}">
      <dsp:nvSpPr>
        <dsp:cNvPr id="0" name=""/>
        <dsp:cNvSpPr/>
      </dsp:nvSpPr>
      <dsp:spPr>
        <a:xfrm>
          <a:off x="4069" y="1384721"/>
          <a:ext cx="2798843" cy="27988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1"/>
              </a:solidFill>
              <a:latin typeface="Bahnschrift" pitchFamily="34" charset="0"/>
            </a:rPr>
            <a:t>Proses mengungkapkan struktur atau realitas yang tersembunyi dalam dunia yang bersifat material untuk membantu individu merubah kondisi dan membangun dunia yang lebih baik</a:t>
          </a:r>
          <a:endParaRPr lang="en-US" sz="1400" kern="1200">
            <a:solidFill>
              <a:schemeClr val="tx1"/>
            </a:solidFill>
            <a:latin typeface="Bahnschrift" pitchFamily="34" charset="0"/>
          </a:endParaRPr>
        </a:p>
      </dsp:txBody>
      <dsp:txXfrm>
        <a:off x="413950" y="1794602"/>
        <a:ext cx="1979081" cy="1979081"/>
      </dsp:txXfrm>
    </dsp:sp>
    <dsp:sp modelId="{5FDF195B-0B1D-4667-818D-0E11B045D811}">
      <dsp:nvSpPr>
        <dsp:cNvPr id="0" name=""/>
        <dsp:cNvSpPr/>
      </dsp:nvSpPr>
      <dsp:spPr>
        <a:xfrm>
          <a:off x="3030179" y="1972478"/>
          <a:ext cx="1623329" cy="1623329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>
            <a:solidFill>
              <a:schemeClr val="tx1"/>
            </a:solidFill>
            <a:latin typeface="Bahnschrift" pitchFamily="34" charset="0"/>
          </a:endParaRPr>
        </a:p>
      </dsp:txBody>
      <dsp:txXfrm>
        <a:off x="3245351" y="2306884"/>
        <a:ext cx="1192985" cy="954517"/>
      </dsp:txXfrm>
    </dsp:sp>
    <dsp:sp modelId="{E9F50EEB-1C30-48FC-9B46-E3A005C3F025}">
      <dsp:nvSpPr>
        <dsp:cNvPr id="0" name=""/>
        <dsp:cNvSpPr/>
      </dsp:nvSpPr>
      <dsp:spPr>
        <a:xfrm>
          <a:off x="4880775" y="1384721"/>
          <a:ext cx="2798843" cy="27988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1"/>
              </a:solidFill>
              <a:latin typeface="Bahnschrift" pitchFamily="34" charset="0"/>
            </a:rPr>
            <a:t>Adanya ketidakteraturan dan realitas palsu yang harus diungkap karena hal tersebut merugikan masyarakat</a:t>
          </a:r>
          <a:endParaRPr lang="en-US" sz="1400" kern="1200">
            <a:solidFill>
              <a:schemeClr val="tx1"/>
            </a:solidFill>
            <a:latin typeface="Bahnschrift" pitchFamily="34" charset="0"/>
          </a:endParaRPr>
        </a:p>
      </dsp:txBody>
      <dsp:txXfrm>
        <a:off x="5290656" y="1794602"/>
        <a:ext cx="1979081" cy="19790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2D665-0192-4A5C-BC60-4F6A4B9C16A2}">
      <dsp:nvSpPr>
        <dsp:cNvPr id="0" name=""/>
        <dsp:cNvSpPr/>
      </dsp:nvSpPr>
      <dsp:spPr>
        <a:xfrm>
          <a:off x="457427" y="0"/>
          <a:ext cx="2542578" cy="14125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Bahnschrift" pitchFamily="34" charset="0"/>
            </a:rPr>
            <a:t>Data </a:t>
          </a:r>
          <a:r>
            <a:rPr lang="en-US" sz="1400" kern="1200" dirty="0" err="1" smtClean="0">
              <a:solidFill>
                <a:schemeClr val="tx1"/>
              </a:solidFill>
              <a:latin typeface="Bahnschrift" pitchFamily="34" charset="0"/>
            </a:rPr>
            <a:t>kuantitatif</a:t>
          </a:r>
          <a:r>
            <a:rPr lang="en-US" sz="1400" kern="1200" dirty="0" smtClean="0">
              <a:solidFill>
                <a:schemeClr val="tx1"/>
              </a:solidFill>
              <a:latin typeface="Bahnschrift" pitchFamily="34" charset="0"/>
            </a:rPr>
            <a:t>, </a:t>
          </a:r>
          <a:r>
            <a:rPr lang="en-US" sz="1400" kern="1200" dirty="0" err="1" smtClean="0">
              <a:solidFill>
                <a:schemeClr val="tx1"/>
              </a:solidFill>
              <a:latin typeface="Bahnschrift" pitchFamily="34" charset="0"/>
            </a:rPr>
            <a:t>prosedurnya</a:t>
          </a:r>
          <a:r>
            <a:rPr lang="en-US" sz="14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Bahnschrift" pitchFamily="34" charset="0"/>
            </a:rPr>
            <a:t>sangat</a:t>
          </a:r>
          <a:r>
            <a:rPr lang="en-US" sz="14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Bahnschrift" pitchFamily="34" charset="0"/>
            </a:rPr>
            <a:t>baku</a:t>
          </a:r>
          <a:r>
            <a:rPr lang="en-US" sz="14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Bahnschrift" pitchFamily="34" charset="0"/>
            </a:rPr>
            <a:t>dan</a:t>
          </a:r>
          <a:r>
            <a:rPr lang="en-US" sz="14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Bahnschrift" pitchFamily="34" charset="0"/>
            </a:rPr>
            <a:t>matang</a:t>
          </a:r>
          <a:r>
            <a:rPr lang="en-US" sz="1400" kern="1200" dirty="0" smtClean="0">
              <a:solidFill>
                <a:schemeClr val="tx1"/>
              </a:solidFill>
              <a:latin typeface="Bahnschrift" pitchFamily="34" charset="0"/>
            </a:rPr>
            <a:t>. </a:t>
          </a:r>
          <a:r>
            <a:rPr lang="en-US" sz="1400" kern="1200" dirty="0" err="1" smtClean="0">
              <a:solidFill>
                <a:schemeClr val="tx1"/>
              </a:solidFill>
              <a:latin typeface="Bahnschrift" pitchFamily="34" charset="0"/>
            </a:rPr>
            <a:t>Sedangkan</a:t>
          </a:r>
          <a:r>
            <a:rPr lang="en-US" sz="14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Bahnschrift" pitchFamily="34" charset="0"/>
            </a:rPr>
            <a:t>kualitatif</a:t>
          </a:r>
          <a:r>
            <a:rPr lang="en-US" sz="14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Bahnschrift" pitchFamily="34" charset="0"/>
            </a:rPr>
            <a:t>lebih</a:t>
          </a:r>
          <a:r>
            <a:rPr lang="en-US" sz="14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Bahnschrift" pitchFamily="34" charset="0"/>
            </a:rPr>
            <a:t>longgar</a:t>
          </a:r>
          <a:r>
            <a:rPr lang="en-US" sz="1400" kern="1200" dirty="0" smtClean="0">
              <a:solidFill>
                <a:schemeClr val="tx1"/>
              </a:solidFill>
              <a:latin typeface="Bahnschrift" pitchFamily="34" charset="0"/>
            </a:rPr>
            <a:t>. </a:t>
          </a:r>
          <a:endParaRPr lang="en-US" sz="1400" kern="1200" dirty="0">
            <a:solidFill>
              <a:schemeClr val="tx1"/>
            </a:solidFill>
            <a:latin typeface="Bahnschrift" pitchFamily="34" charset="0"/>
          </a:endParaRPr>
        </a:p>
      </dsp:txBody>
      <dsp:txXfrm>
        <a:off x="498799" y="41372"/>
        <a:ext cx="2459834" cy="1329799"/>
      </dsp:txXfrm>
    </dsp:sp>
    <dsp:sp modelId="{95DF6F8C-40CB-4D18-8FD5-05D4E1CA9027}">
      <dsp:nvSpPr>
        <dsp:cNvPr id="0" name=""/>
        <dsp:cNvSpPr/>
      </dsp:nvSpPr>
      <dsp:spPr>
        <a:xfrm rot="5400000">
          <a:off x="1463865" y="1447857"/>
          <a:ext cx="529703" cy="635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  <a:latin typeface="Bahnschrift" pitchFamily="34" charset="0"/>
          </a:endParaRPr>
        </a:p>
      </dsp:txBody>
      <dsp:txXfrm rot="-5400000">
        <a:off x="1538024" y="1500828"/>
        <a:ext cx="381386" cy="370792"/>
      </dsp:txXfrm>
    </dsp:sp>
    <dsp:sp modelId="{72E18294-82A0-4F21-B8ED-B4C92D6AACE8}">
      <dsp:nvSpPr>
        <dsp:cNvPr id="0" name=""/>
        <dsp:cNvSpPr/>
      </dsp:nvSpPr>
      <dsp:spPr>
        <a:xfrm>
          <a:off x="457427" y="2118815"/>
          <a:ext cx="2542578" cy="1412543"/>
        </a:xfrm>
        <a:prstGeom prst="roundRect">
          <a:avLst>
            <a:gd name="adj" fmla="val 10000"/>
          </a:avLst>
        </a:prstGeom>
        <a:solidFill>
          <a:schemeClr val="accent5">
            <a:hueOff val="-869330"/>
            <a:satOff val="-12604"/>
            <a:lumOff val="-1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1"/>
              </a:solidFill>
              <a:latin typeface="Bahnschrift" pitchFamily="34" charset="0"/>
            </a:rPr>
            <a:t>Data kualitatif yang ingin didapatkan otentik, bukan berupa angka, jadi tidak perlu skala. Hanya perlu data yang mendalam mengenai fenomena yang diteliti.</a:t>
          </a:r>
          <a:endParaRPr lang="en-US" sz="1400" kern="1200">
            <a:solidFill>
              <a:schemeClr val="tx1"/>
            </a:solidFill>
            <a:latin typeface="Bahnschrift" pitchFamily="34" charset="0"/>
          </a:endParaRPr>
        </a:p>
      </dsp:txBody>
      <dsp:txXfrm>
        <a:off x="498799" y="2160187"/>
        <a:ext cx="2459834" cy="1329799"/>
      </dsp:txXfrm>
    </dsp:sp>
    <dsp:sp modelId="{D2938C18-2899-4DC0-AD12-8F2EA2C9745B}">
      <dsp:nvSpPr>
        <dsp:cNvPr id="0" name=""/>
        <dsp:cNvSpPr/>
      </dsp:nvSpPr>
      <dsp:spPr>
        <a:xfrm rot="5400000">
          <a:off x="1463865" y="3566672"/>
          <a:ext cx="529703" cy="6356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738660"/>
            <a:satOff val="-25207"/>
            <a:lumOff val="-25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  <a:latin typeface="Bahnschrift" pitchFamily="34" charset="0"/>
          </a:endParaRPr>
        </a:p>
      </dsp:txBody>
      <dsp:txXfrm rot="-5400000">
        <a:off x="1538024" y="3619643"/>
        <a:ext cx="381386" cy="370792"/>
      </dsp:txXfrm>
    </dsp:sp>
    <dsp:sp modelId="{DCF45F40-94C3-45EF-8A34-B439BABF6B11}">
      <dsp:nvSpPr>
        <dsp:cNvPr id="0" name=""/>
        <dsp:cNvSpPr/>
      </dsp:nvSpPr>
      <dsp:spPr>
        <a:xfrm>
          <a:off x="457427" y="4237630"/>
          <a:ext cx="2542578" cy="1412543"/>
        </a:xfrm>
        <a:prstGeom prst="roundRect">
          <a:avLst>
            <a:gd name="adj" fmla="val 10000"/>
          </a:avLst>
        </a:prstGeom>
        <a:solidFill>
          <a:schemeClr val="accent5">
            <a:hueOff val="-1738660"/>
            <a:satOff val="-25207"/>
            <a:lumOff val="-25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tx1"/>
              </a:solidFill>
              <a:latin typeface="Bahnschrift" pitchFamily="34" charset="0"/>
            </a:rPr>
            <a:t>Analisa</a:t>
          </a:r>
          <a:r>
            <a:rPr lang="en-US" sz="1400" kern="1200" dirty="0" smtClean="0">
              <a:solidFill>
                <a:schemeClr val="tx1"/>
              </a:solidFill>
              <a:latin typeface="Bahnschrift" pitchFamily="34" charset="0"/>
            </a:rPr>
            <a:t> data </a:t>
          </a:r>
          <a:r>
            <a:rPr lang="en-US" sz="1400" kern="1200" dirty="0" err="1" smtClean="0">
              <a:solidFill>
                <a:schemeClr val="tx1"/>
              </a:solidFill>
              <a:latin typeface="Bahnschrift" pitchFamily="34" charset="0"/>
            </a:rPr>
            <a:t>kualitatif</a:t>
          </a:r>
          <a:r>
            <a:rPr lang="en-US" sz="14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Bahnschrift" pitchFamily="34" charset="0"/>
            </a:rPr>
            <a:t>menggunakan</a:t>
          </a:r>
          <a:r>
            <a:rPr lang="en-US" sz="14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Bahnschrift" pitchFamily="34" charset="0"/>
            </a:rPr>
            <a:t>koding</a:t>
          </a:r>
          <a:r>
            <a:rPr lang="en-US" sz="1400" kern="1200" dirty="0" smtClean="0">
              <a:solidFill>
                <a:schemeClr val="tx1"/>
              </a:solidFill>
              <a:latin typeface="Bahnschrift" pitchFamily="34" charset="0"/>
            </a:rPr>
            <a:t> (</a:t>
          </a:r>
          <a:r>
            <a:rPr lang="en-US" sz="1400" kern="1200" dirty="0" err="1" smtClean="0">
              <a:solidFill>
                <a:schemeClr val="tx1"/>
              </a:solidFill>
              <a:latin typeface="Bahnschrift" pitchFamily="34" charset="0"/>
            </a:rPr>
            <a:t>dilihat</a:t>
          </a:r>
          <a:r>
            <a:rPr lang="en-US" sz="1400" kern="1200" dirty="0" smtClean="0">
              <a:solidFill>
                <a:schemeClr val="tx1"/>
              </a:solidFill>
              <a:latin typeface="Bahnschrift" pitchFamily="34" charset="0"/>
            </a:rPr>
            <a:t> kata, </a:t>
          </a:r>
          <a:r>
            <a:rPr lang="en-US" sz="1400" kern="1200" dirty="0" err="1" smtClean="0">
              <a:solidFill>
                <a:schemeClr val="tx1"/>
              </a:solidFill>
              <a:latin typeface="Bahnschrift" pitchFamily="34" charset="0"/>
            </a:rPr>
            <a:t>halaman</a:t>
          </a:r>
          <a:r>
            <a:rPr lang="en-US" sz="1400" kern="1200" dirty="0" smtClean="0">
              <a:solidFill>
                <a:schemeClr val="tx1"/>
              </a:solidFill>
              <a:latin typeface="Bahnschrift" pitchFamily="34" charset="0"/>
            </a:rPr>
            <a:t> per </a:t>
          </a:r>
          <a:r>
            <a:rPr lang="en-US" sz="1400" kern="1200" dirty="0" err="1" smtClean="0">
              <a:solidFill>
                <a:schemeClr val="tx1"/>
              </a:solidFill>
              <a:latin typeface="Bahnschrift" pitchFamily="34" charset="0"/>
            </a:rPr>
            <a:t>halaman</a:t>
          </a:r>
          <a:r>
            <a:rPr lang="en-US" sz="1400" kern="1200" dirty="0" smtClean="0">
              <a:solidFill>
                <a:schemeClr val="tx1"/>
              </a:solidFill>
              <a:latin typeface="Bahnschrift" pitchFamily="34" charset="0"/>
            </a:rPr>
            <a:t>, </a:t>
          </a:r>
          <a:r>
            <a:rPr lang="en-US" sz="1400" kern="1200" dirty="0" err="1" smtClean="0">
              <a:solidFill>
                <a:schemeClr val="tx1"/>
              </a:solidFill>
              <a:latin typeface="Bahnschrift" pitchFamily="34" charset="0"/>
            </a:rPr>
            <a:t>dsb</a:t>
          </a:r>
          <a:r>
            <a:rPr lang="en-US" sz="1400" kern="1200" dirty="0" smtClean="0">
              <a:solidFill>
                <a:schemeClr val="tx1"/>
              </a:solidFill>
              <a:latin typeface="Bahnschrift" pitchFamily="34" charset="0"/>
            </a:rPr>
            <a:t>) </a:t>
          </a:r>
          <a:r>
            <a:rPr lang="en-US" sz="1400" kern="1200" dirty="0" err="1" smtClean="0">
              <a:solidFill>
                <a:schemeClr val="tx1"/>
              </a:solidFill>
              <a:latin typeface="Bahnschrift" pitchFamily="34" charset="0"/>
            </a:rPr>
            <a:t>sedangkan</a:t>
          </a:r>
          <a:r>
            <a:rPr lang="en-US" sz="14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Bahnschrift" pitchFamily="34" charset="0"/>
            </a:rPr>
            <a:t>kuantitatif</a:t>
          </a:r>
          <a:r>
            <a:rPr lang="en-US" sz="14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Bahnschrift" pitchFamily="34" charset="0"/>
            </a:rPr>
            <a:t>menggunakan</a:t>
          </a:r>
          <a:r>
            <a:rPr lang="en-US" sz="14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Bahnschrift" pitchFamily="34" charset="0"/>
            </a:rPr>
            <a:t>penghitungan</a:t>
          </a:r>
          <a:r>
            <a:rPr lang="en-US" sz="14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400" kern="1200" dirty="0" err="1" smtClean="0">
              <a:solidFill>
                <a:schemeClr val="tx1"/>
              </a:solidFill>
              <a:latin typeface="Bahnschrift" pitchFamily="34" charset="0"/>
            </a:rPr>
            <a:t>statistik</a:t>
          </a:r>
          <a:r>
            <a:rPr lang="en-US" sz="14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endParaRPr lang="en-US" sz="1400" kern="1200" dirty="0">
            <a:solidFill>
              <a:schemeClr val="tx1"/>
            </a:solidFill>
            <a:latin typeface="Bahnschrift" pitchFamily="34" charset="0"/>
          </a:endParaRPr>
        </a:p>
      </dsp:txBody>
      <dsp:txXfrm>
        <a:off x="498799" y="4279002"/>
        <a:ext cx="2459834" cy="13297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316BD-B28E-42C8-8C44-3B3A57A8B53C}">
      <dsp:nvSpPr>
        <dsp:cNvPr id="0" name=""/>
        <dsp:cNvSpPr/>
      </dsp:nvSpPr>
      <dsp:spPr>
        <a:xfrm rot="5400000">
          <a:off x="-254503" y="1029753"/>
          <a:ext cx="1605231" cy="1937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504BBA-B19D-42D9-B4E1-940501482898}">
      <dsp:nvSpPr>
        <dsp:cNvPr id="0" name=""/>
        <dsp:cNvSpPr/>
      </dsp:nvSpPr>
      <dsp:spPr>
        <a:xfrm>
          <a:off x="112718" y="2269"/>
          <a:ext cx="2153058" cy="12918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Bahnschrift" pitchFamily="34" charset="0"/>
            </a:rPr>
            <a:t>Variabel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Independen</a:t>
          </a:r>
          <a:r>
            <a:rPr lang="en-US" sz="1600" kern="1200" dirty="0" smtClean="0">
              <a:latin typeface="Bahnschrift" pitchFamily="34" charset="0"/>
            </a:rPr>
            <a:t>   ( </a:t>
          </a:r>
          <a:r>
            <a:rPr lang="en-US" sz="1600" kern="1200" dirty="0" err="1" smtClean="0">
              <a:latin typeface="Bahnschrift" pitchFamily="34" charset="0"/>
            </a:rPr>
            <a:t>perlakuan</a:t>
          </a:r>
          <a:r>
            <a:rPr lang="en-US" sz="1600" kern="1200" dirty="0" smtClean="0">
              <a:latin typeface="Bahnschrift" pitchFamily="34" charset="0"/>
            </a:rPr>
            <a:t>/ treatment)/ </a:t>
          </a:r>
          <a:r>
            <a:rPr lang="en-US" sz="1600" kern="1200" dirty="0" err="1" smtClean="0">
              <a:latin typeface="Bahnschrift" pitchFamily="34" charset="0"/>
            </a:rPr>
            <a:t>semua</a:t>
          </a:r>
          <a:r>
            <a:rPr lang="en-US" sz="1600" kern="1200" dirty="0" smtClean="0">
              <a:latin typeface="Bahnschrift" pitchFamily="34" charset="0"/>
            </a:rPr>
            <a:t> stimulus yang </a:t>
          </a:r>
          <a:r>
            <a:rPr lang="en-US" sz="1600" kern="1200" dirty="0" err="1" smtClean="0">
              <a:latin typeface="Bahnschrift" pitchFamily="34" charset="0"/>
            </a:rPr>
            <a:t>diberikan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pada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objek</a:t>
          </a:r>
          <a:endParaRPr lang="en-US" sz="1600" kern="1200" dirty="0">
            <a:latin typeface="Bahnschrift" pitchFamily="34" charset="0"/>
          </a:endParaRPr>
        </a:p>
      </dsp:txBody>
      <dsp:txXfrm>
        <a:off x="150555" y="40106"/>
        <a:ext cx="2077384" cy="1216161"/>
      </dsp:txXfrm>
    </dsp:sp>
    <dsp:sp modelId="{DBD859CB-E933-42DE-878A-9B1CCD6ECF54}">
      <dsp:nvSpPr>
        <dsp:cNvPr id="0" name=""/>
        <dsp:cNvSpPr/>
      </dsp:nvSpPr>
      <dsp:spPr>
        <a:xfrm rot="5400000">
          <a:off x="-254503" y="2644548"/>
          <a:ext cx="1605231" cy="193775"/>
        </a:xfrm>
        <a:prstGeom prst="rect">
          <a:avLst/>
        </a:prstGeom>
        <a:gradFill rotWithShape="0">
          <a:gsLst>
            <a:gs pos="0">
              <a:schemeClr val="accent5">
                <a:hueOff val="-347732"/>
                <a:satOff val="-5041"/>
                <a:lumOff val="-51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47732"/>
                <a:satOff val="-5041"/>
                <a:lumOff val="-51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47732"/>
                <a:satOff val="-5041"/>
                <a:lumOff val="-51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F49EB7B-E17E-4246-86D3-78E6094AD381}">
      <dsp:nvSpPr>
        <dsp:cNvPr id="0" name=""/>
        <dsp:cNvSpPr/>
      </dsp:nvSpPr>
      <dsp:spPr>
        <a:xfrm>
          <a:off x="112718" y="1617063"/>
          <a:ext cx="2153058" cy="12918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89777"/>
                <a:satOff val="-4201"/>
                <a:lumOff val="-42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89777"/>
                <a:satOff val="-4201"/>
                <a:lumOff val="-42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89777"/>
                <a:satOff val="-4201"/>
                <a:lumOff val="-42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Bahnschrift" pitchFamily="34" charset="0"/>
            </a:rPr>
            <a:t>Variabel dependen (perubahan yang terjadi dari diberi perlakuan sampai selesai)</a:t>
          </a:r>
          <a:endParaRPr lang="en-US" sz="1600" kern="1200">
            <a:latin typeface="Bahnschrift" pitchFamily="34" charset="0"/>
          </a:endParaRPr>
        </a:p>
      </dsp:txBody>
      <dsp:txXfrm>
        <a:off x="150555" y="1654900"/>
        <a:ext cx="2077384" cy="1216161"/>
      </dsp:txXfrm>
    </dsp:sp>
    <dsp:sp modelId="{904BFFE5-2B77-478B-AE2D-21ADD8C2253D}">
      <dsp:nvSpPr>
        <dsp:cNvPr id="0" name=""/>
        <dsp:cNvSpPr/>
      </dsp:nvSpPr>
      <dsp:spPr>
        <a:xfrm>
          <a:off x="552893" y="3451945"/>
          <a:ext cx="2854005" cy="193775"/>
        </a:xfrm>
        <a:prstGeom prst="rect">
          <a:avLst/>
        </a:prstGeom>
        <a:gradFill rotWithShape="0">
          <a:gsLst>
            <a:gs pos="0">
              <a:schemeClr val="accent5">
                <a:hueOff val="-695464"/>
                <a:satOff val="-10083"/>
                <a:lumOff val="-102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95464"/>
                <a:satOff val="-10083"/>
                <a:lumOff val="-102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95464"/>
                <a:satOff val="-10083"/>
                <a:lumOff val="-102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1CDD1D-B221-42B2-862E-92453FA4B919}">
      <dsp:nvSpPr>
        <dsp:cNvPr id="0" name=""/>
        <dsp:cNvSpPr/>
      </dsp:nvSpPr>
      <dsp:spPr>
        <a:xfrm>
          <a:off x="112718" y="3231857"/>
          <a:ext cx="2153058" cy="12918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79553"/>
                <a:satOff val="-8402"/>
                <a:lumOff val="-85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79553"/>
                <a:satOff val="-8402"/>
                <a:lumOff val="-85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79553"/>
                <a:satOff val="-8402"/>
                <a:lumOff val="-85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Bahnschrift" pitchFamily="34" charset="0"/>
            </a:rPr>
            <a:t>Pretest (kondisi sebelum perlakukan)</a:t>
          </a:r>
          <a:endParaRPr lang="en-US" sz="1600" kern="1200">
            <a:latin typeface="Bahnschrift" pitchFamily="34" charset="0"/>
          </a:endParaRPr>
        </a:p>
      </dsp:txBody>
      <dsp:txXfrm>
        <a:off x="150555" y="3269694"/>
        <a:ext cx="2077384" cy="1216161"/>
      </dsp:txXfrm>
    </dsp:sp>
    <dsp:sp modelId="{2F6D6933-E816-4B8B-83DE-C6C94068F6AE}">
      <dsp:nvSpPr>
        <dsp:cNvPr id="0" name=""/>
        <dsp:cNvSpPr/>
      </dsp:nvSpPr>
      <dsp:spPr>
        <a:xfrm rot="16200000">
          <a:off x="2609064" y="2644548"/>
          <a:ext cx="1605231" cy="193775"/>
        </a:xfrm>
        <a:prstGeom prst="rect">
          <a:avLst/>
        </a:prstGeom>
        <a:gradFill rotWithShape="0">
          <a:gsLst>
            <a:gs pos="0">
              <a:schemeClr val="accent5">
                <a:hueOff val="-1043196"/>
                <a:satOff val="-15124"/>
                <a:lumOff val="-153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043196"/>
                <a:satOff val="-15124"/>
                <a:lumOff val="-153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043196"/>
                <a:satOff val="-15124"/>
                <a:lumOff val="-153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7DA3EC-2184-40F2-960B-2B0E294D2C9C}">
      <dsp:nvSpPr>
        <dsp:cNvPr id="0" name=""/>
        <dsp:cNvSpPr/>
      </dsp:nvSpPr>
      <dsp:spPr>
        <a:xfrm>
          <a:off x="2976287" y="3231857"/>
          <a:ext cx="2153058" cy="12918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69330"/>
                <a:satOff val="-12604"/>
                <a:lumOff val="-127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869330"/>
                <a:satOff val="-12604"/>
                <a:lumOff val="-127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869330"/>
                <a:satOff val="-12604"/>
                <a:lumOff val="-127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Bahnschrift" pitchFamily="34" charset="0"/>
            </a:rPr>
            <a:t>Post test (kondisi setelah perlakuan)</a:t>
          </a:r>
          <a:endParaRPr lang="en-US" sz="1600" kern="1200">
            <a:latin typeface="Bahnschrift" pitchFamily="34" charset="0"/>
          </a:endParaRPr>
        </a:p>
      </dsp:txBody>
      <dsp:txXfrm>
        <a:off x="3014124" y="3269694"/>
        <a:ext cx="2077384" cy="1216161"/>
      </dsp:txXfrm>
    </dsp:sp>
    <dsp:sp modelId="{275D0E7D-C0CC-44C8-B615-B138A2B4125E}">
      <dsp:nvSpPr>
        <dsp:cNvPr id="0" name=""/>
        <dsp:cNvSpPr/>
      </dsp:nvSpPr>
      <dsp:spPr>
        <a:xfrm rot="16200000">
          <a:off x="2609064" y="1029753"/>
          <a:ext cx="1605231" cy="193775"/>
        </a:xfrm>
        <a:prstGeom prst="rect">
          <a:avLst/>
        </a:prstGeom>
        <a:gradFill rotWithShape="0">
          <a:gsLst>
            <a:gs pos="0">
              <a:schemeClr val="accent5">
                <a:hueOff val="-1390928"/>
                <a:satOff val="-20166"/>
                <a:lumOff val="-204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390928"/>
                <a:satOff val="-20166"/>
                <a:lumOff val="-204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390928"/>
                <a:satOff val="-20166"/>
                <a:lumOff val="-204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D42133-0B45-47A6-83B5-9D361AEEDD89}">
      <dsp:nvSpPr>
        <dsp:cNvPr id="0" name=""/>
        <dsp:cNvSpPr/>
      </dsp:nvSpPr>
      <dsp:spPr>
        <a:xfrm>
          <a:off x="2976287" y="1617063"/>
          <a:ext cx="2153058" cy="12918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159106"/>
                <a:satOff val="-16805"/>
                <a:lumOff val="-17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159106"/>
                <a:satOff val="-16805"/>
                <a:lumOff val="-17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159106"/>
                <a:satOff val="-16805"/>
                <a:lumOff val="-17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Bahnschrift" pitchFamily="34" charset="0"/>
            </a:rPr>
            <a:t>Kelompok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eksperimen</a:t>
          </a:r>
          <a:r>
            <a:rPr lang="en-US" sz="1600" kern="1200" dirty="0" smtClean="0">
              <a:latin typeface="Bahnschrift" pitchFamily="34" charset="0"/>
            </a:rPr>
            <a:t> (</a:t>
          </a:r>
          <a:r>
            <a:rPr lang="en-US" sz="1600" kern="1200" dirty="0" err="1" smtClean="0">
              <a:latin typeface="Bahnschrift" pitchFamily="34" charset="0"/>
            </a:rPr>
            <a:t>kelompok</a:t>
          </a:r>
          <a:r>
            <a:rPr lang="en-US" sz="1600" kern="1200" dirty="0" smtClean="0">
              <a:latin typeface="Bahnschrift" pitchFamily="34" charset="0"/>
            </a:rPr>
            <a:t> yang </a:t>
          </a:r>
          <a:r>
            <a:rPr lang="en-US" sz="1600" kern="1200" dirty="0" err="1" smtClean="0">
              <a:latin typeface="Bahnschrift" pitchFamily="34" charset="0"/>
            </a:rPr>
            <a:t>diberikan</a:t>
          </a:r>
          <a:r>
            <a:rPr lang="en-US" sz="1600" kern="1200" dirty="0" smtClean="0">
              <a:latin typeface="Bahnschrift" pitchFamily="34" charset="0"/>
            </a:rPr>
            <a:t> treatment/ </a:t>
          </a:r>
          <a:r>
            <a:rPr lang="en-US" sz="1600" kern="1200" dirty="0" err="1" smtClean="0">
              <a:latin typeface="Bahnschrift" pitchFamily="34" charset="0"/>
            </a:rPr>
            <a:t>perlakuan</a:t>
          </a:r>
          <a:r>
            <a:rPr lang="en-US" sz="1600" kern="1200" dirty="0" smtClean="0">
              <a:latin typeface="Bahnschrift" pitchFamily="34" charset="0"/>
            </a:rPr>
            <a:t>)</a:t>
          </a:r>
          <a:endParaRPr lang="en-US" sz="1600" kern="1200" dirty="0">
            <a:latin typeface="Bahnschrift" pitchFamily="34" charset="0"/>
          </a:endParaRPr>
        </a:p>
      </dsp:txBody>
      <dsp:txXfrm>
        <a:off x="3014124" y="1654900"/>
        <a:ext cx="2077384" cy="1216161"/>
      </dsp:txXfrm>
    </dsp:sp>
    <dsp:sp modelId="{C0F0156E-2ABB-4EC0-9432-A1AED839CCD5}">
      <dsp:nvSpPr>
        <dsp:cNvPr id="0" name=""/>
        <dsp:cNvSpPr/>
      </dsp:nvSpPr>
      <dsp:spPr>
        <a:xfrm>
          <a:off x="3416461" y="222356"/>
          <a:ext cx="2854005" cy="193775"/>
        </a:xfrm>
        <a:prstGeom prst="rect">
          <a:avLst/>
        </a:prstGeom>
        <a:gradFill rotWithShape="0">
          <a:gsLst>
            <a:gs pos="0">
              <a:schemeClr val="accent5">
                <a:hueOff val="-1738660"/>
                <a:satOff val="-25207"/>
                <a:lumOff val="-255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738660"/>
                <a:satOff val="-25207"/>
                <a:lumOff val="-255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738660"/>
                <a:satOff val="-25207"/>
                <a:lumOff val="-255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7A944E1-3181-4D0A-864C-D8E9B48AD3AF}">
      <dsp:nvSpPr>
        <dsp:cNvPr id="0" name=""/>
        <dsp:cNvSpPr/>
      </dsp:nvSpPr>
      <dsp:spPr>
        <a:xfrm>
          <a:off x="2976287" y="2269"/>
          <a:ext cx="2153058" cy="12918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48883"/>
                <a:satOff val="-21006"/>
                <a:lumOff val="-212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448883"/>
                <a:satOff val="-21006"/>
                <a:lumOff val="-212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448883"/>
                <a:satOff val="-21006"/>
                <a:lumOff val="-212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Bahnschrift" pitchFamily="34" charset="0"/>
            </a:rPr>
            <a:t>Kelompok kontrol (kelompok yang tidak diberikan treatment)</a:t>
          </a:r>
          <a:endParaRPr lang="en-US" sz="1600" kern="1200">
            <a:latin typeface="Bahnschrift" pitchFamily="34" charset="0"/>
          </a:endParaRPr>
        </a:p>
      </dsp:txBody>
      <dsp:txXfrm>
        <a:off x="3014124" y="40106"/>
        <a:ext cx="2077384" cy="1216161"/>
      </dsp:txXfrm>
    </dsp:sp>
    <dsp:sp modelId="{00034562-E69C-4E05-946F-15CC9A4141BD}">
      <dsp:nvSpPr>
        <dsp:cNvPr id="0" name=""/>
        <dsp:cNvSpPr/>
      </dsp:nvSpPr>
      <dsp:spPr>
        <a:xfrm>
          <a:off x="5839855" y="2269"/>
          <a:ext cx="2153058" cy="12918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738660"/>
                <a:satOff val="-25207"/>
                <a:lumOff val="-255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738660"/>
                <a:satOff val="-25207"/>
                <a:lumOff val="-255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738660"/>
                <a:satOff val="-25207"/>
                <a:lumOff val="-255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Bahnschrift" pitchFamily="34" charset="0"/>
            </a:rPr>
            <a:t>Kelompok/subjek yang diteliti dapat diperbandingkan</a:t>
          </a:r>
          <a:endParaRPr lang="en-US" sz="1600" kern="1200">
            <a:latin typeface="Bahnschrift" pitchFamily="34" charset="0"/>
          </a:endParaRPr>
        </a:p>
      </dsp:txBody>
      <dsp:txXfrm>
        <a:off x="5877692" y="40106"/>
        <a:ext cx="2077384" cy="12161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AF13C-C63A-4BA8-BE19-B0F93419C034}">
      <dsp:nvSpPr>
        <dsp:cNvPr id="0" name=""/>
        <dsp:cNvSpPr/>
      </dsp:nvSpPr>
      <dsp:spPr>
        <a:xfrm>
          <a:off x="0" y="420616"/>
          <a:ext cx="6196083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5DD28-3379-4E8B-A79F-8712393FEB6B}">
      <dsp:nvSpPr>
        <dsp:cNvPr id="0" name=""/>
        <dsp:cNvSpPr/>
      </dsp:nvSpPr>
      <dsp:spPr>
        <a:xfrm>
          <a:off x="309804" y="22096"/>
          <a:ext cx="4337258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938" tIns="0" rIns="16393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>
              <a:solidFill>
                <a:schemeClr val="tx1"/>
              </a:solidFill>
              <a:latin typeface="Bahnschrift" pitchFamily="34" charset="0"/>
            </a:rPr>
            <a:t>Pernyataan</a:t>
          </a:r>
          <a:r>
            <a:rPr lang="en-US" sz="1800" b="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  <a:latin typeface="Bahnschrift" pitchFamily="34" charset="0"/>
            </a:rPr>
            <a:t>sementara</a:t>
          </a:r>
          <a:r>
            <a:rPr lang="en-US" sz="1800" b="0" kern="1200" dirty="0" smtClean="0">
              <a:solidFill>
                <a:schemeClr val="tx1"/>
              </a:solidFill>
              <a:latin typeface="Bahnschrift" pitchFamily="34" charset="0"/>
            </a:rPr>
            <a:t> yang </a:t>
          </a:r>
          <a:r>
            <a:rPr lang="en-US" sz="1800" b="0" kern="1200" dirty="0" err="1" smtClean="0">
              <a:solidFill>
                <a:schemeClr val="tx1"/>
              </a:solidFill>
              <a:latin typeface="Bahnschrift" pitchFamily="34" charset="0"/>
            </a:rPr>
            <a:t>masih</a:t>
          </a:r>
          <a:r>
            <a:rPr lang="en-US" sz="1800" b="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  <a:latin typeface="Bahnschrift" pitchFamily="34" charset="0"/>
            </a:rPr>
            <a:t>lemah</a:t>
          </a:r>
          <a:r>
            <a:rPr lang="en-US" sz="1800" b="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b="0" kern="1200" dirty="0" err="1" smtClean="0">
              <a:solidFill>
                <a:schemeClr val="tx1"/>
              </a:solidFill>
              <a:latin typeface="Bahnschrift" pitchFamily="34" charset="0"/>
            </a:rPr>
            <a:t>kebenarannya</a:t>
          </a:r>
          <a:endParaRPr lang="en-US" sz="1800" b="0" kern="1200" dirty="0">
            <a:solidFill>
              <a:schemeClr val="tx1"/>
            </a:solidFill>
            <a:latin typeface="Bahnschrift" pitchFamily="34" charset="0"/>
          </a:endParaRPr>
        </a:p>
      </dsp:txBody>
      <dsp:txXfrm>
        <a:off x="348712" y="61004"/>
        <a:ext cx="4259442" cy="719224"/>
      </dsp:txXfrm>
    </dsp:sp>
    <dsp:sp modelId="{63FB283C-A283-425F-98FA-D990B12D0BA5}">
      <dsp:nvSpPr>
        <dsp:cNvPr id="0" name=""/>
        <dsp:cNvSpPr/>
      </dsp:nvSpPr>
      <dsp:spPr>
        <a:xfrm>
          <a:off x="0" y="1645336"/>
          <a:ext cx="6196083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1E63E-B516-408F-8812-028FEBEE5EAD}">
      <dsp:nvSpPr>
        <dsp:cNvPr id="0" name=""/>
        <dsp:cNvSpPr/>
      </dsp:nvSpPr>
      <dsp:spPr>
        <a:xfrm>
          <a:off x="309804" y="1246816"/>
          <a:ext cx="4337258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938" tIns="0" rIns="16393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Bahnschrift" pitchFamily="34" charset="0"/>
            </a:rPr>
            <a:t>Dugaan</a:t>
          </a:r>
          <a:r>
            <a:rPr lang="en-US" sz="18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itchFamily="34" charset="0"/>
            </a:rPr>
            <a:t>terhadap</a:t>
          </a:r>
          <a:r>
            <a:rPr lang="en-US" sz="18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itchFamily="34" charset="0"/>
            </a:rPr>
            <a:t>hubungan</a:t>
          </a:r>
          <a:r>
            <a:rPr lang="en-US" sz="18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itchFamily="34" charset="0"/>
            </a:rPr>
            <a:t>antara</a:t>
          </a:r>
          <a:r>
            <a:rPr lang="en-US" sz="18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itchFamily="34" charset="0"/>
            </a:rPr>
            <a:t>dua</a:t>
          </a:r>
          <a:r>
            <a:rPr lang="en-US" sz="18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itchFamily="34" charset="0"/>
            </a:rPr>
            <a:t>variabel</a:t>
          </a:r>
          <a:r>
            <a:rPr lang="en-US" sz="18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itchFamily="34" charset="0"/>
            </a:rPr>
            <a:t>atau</a:t>
          </a:r>
          <a:r>
            <a:rPr lang="en-US" sz="18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itchFamily="34" charset="0"/>
            </a:rPr>
            <a:t>lebih</a:t>
          </a:r>
          <a:endParaRPr lang="en-US" sz="1800" kern="1200" dirty="0">
            <a:solidFill>
              <a:schemeClr val="tx1"/>
            </a:solidFill>
            <a:latin typeface="Bahnschrift" pitchFamily="34" charset="0"/>
          </a:endParaRPr>
        </a:p>
      </dsp:txBody>
      <dsp:txXfrm>
        <a:off x="348712" y="1285724"/>
        <a:ext cx="4259442" cy="719224"/>
      </dsp:txXfrm>
    </dsp:sp>
    <dsp:sp modelId="{FE09DC8E-A999-409B-8529-2F57A2ADE745}">
      <dsp:nvSpPr>
        <dsp:cNvPr id="0" name=""/>
        <dsp:cNvSpPr/>
      </dsp:nvSpPr>
      <dsp:spPr>
        <a:xfrm>
          <a:off x="0" y="2870057"/>
          <a:ext cx="6196083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14A25-A58E-471C-BC34-A78ACE229E87}">
      <dsp:nvSpPr>
        <dsp:cNvPr id="0" name=""/>
        <dsp:cNvSpPr/>
      </dsp:nvSpPr>
      <dsp:spPr>
        <a:xfrm>
          <a:off x="309804" y="2471536"/>
          <a:ext cx="4337258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938" tIns="0" rIns="16393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Bahnschrift" pitchFamily="34" charset="0"/>
            </a:rPr>
            <a:t>Jawaban</a:t>
          </a:r>
          <a:r>
            <a:rPr lang="en-US" sz="18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itchFamily="34" charset="0"/>
            </a:rPr>
            <a:t>atau</a:t>
          </a:r>
          <a:r>
            <a:rPr lang="en-US" sz="18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itchFamily="34" charset="0"/>
            </a:rPr>
            <a:t>dugaan</a:t>
          </a:r>
          <a:r>
            <a:rPr lang="en-US" sz="18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itchFamily="34" charset="0"/>
            </a:rPr>
            <a:t>sementara</a:t>
          </a:r>
          <a:r>
            <a:rPr lang="en-US" sz="1800" kern="1200" dirty="0" smtClean="0">
              <a:solidFill>
                <a:schemeClr val="tx1"/>
              </a:solidFill>
              <a:latin typeface="Bahnschrift" pitchFamily="34" charset="0"/>
            </a:rPr>
            <a:t> yang </a:t>
          </a:r>
          <a:r>
            <a:rPr lang="en-US" sz="1800" kern="1200" dirty="0" err="1" smtClean="0">
              <a:solidFill>
                <a:schemeClr val="tx1"/>
              </a:solidFill>
              <a:latin typeface="Bahnschrift" pitchFamily="34" charset="0"/>
            </a:rPr>
            <a:t>harus</a:t>
          </a:r>
          <a:r>
            <a:rPr lang="en-US" sz="18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itchFamily="34" charset="0"/>
            </a:rPr>
            <a:t>diuji</a:t>
          </a:r>
          <a:r>
            <a:rPr lang="en-US" sz="1800" kern="1200" dirty="0" smtClean="0">
              <a:solidFill>
                <a:schemeClr val="tx1"/>
              </a:solidFill>
              <a:latin typeface="Bahnschrift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Bahnschrift" pitchFamily="34" charset="0"/>
            </a:rPr>
            <a:t>kebenarannya</a:t>
          </a:r>
          <a:endParaRPr lang="en-US" sz="1800" kern="1200" dirty="0">
            <a:solidFill>
              <a:schemeClr val="tx1"/>
            </a:solidFill>
            <a:latin typeface="Bahnschrift" pitchFamily="34" charset="0"/>
          </a:endParaRPr>
        </a:p>
      </dsp:txBody>
      <dsp:txXfrm>
        <a:off x="348712" y="2510444"/>
        <a:ext cx="4259442" cy="7192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A2435-6B0F-4569-8992-30EDB891E238}">
      <dsp:nvSpPr>
        <dsp:cNvPr id="0" name=""/>
        <dsp:cNvSpPr/>
      </dsp:nvSpPr>
      <dsp:spPr>
        <a:xfrm>
          <a:off x="167538" y="866996"/>
          <a:ext cx="3980439" cy="12438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526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Bahnschrift" pitchFamily="34" charset="0"/>
            </a:rPr>
            <a:t>Hipotesis</a:t>
          </a:r>
          <a:r>
            <a:rPr lang="en-US" sz="2800" kern="1200" dirty="0" smtClean="0">
              <a:latin typeface="Bahnschrift" pitchFamily="34" charset="0"/>
            </a:rPr>
            <a:t>  </a:t>
          </a:r>
          <a:r>
            <a:rPr lang="en-US" sz="2800" kern="1200" dirty="0" err="1" smtClean="0">
              <a:latin typeface="Bahnschrift" pitchFamily="34" charset="0"/>
            </a:rPr>
            <a:t>Deskriptif</a:t>
          </a:r>
          <a:endParaRPr lang="en-US" sz="2800" kern="1200" dirty="0">
            <a:latin typeface="Bahnschrift" pitchFamily="34" charset="0"/>
          </a:endParaRPr>
        </a:p>
      </dsp:txBody>
      <dsp:txXfrm>
        <a:off x="167538" y="866996"/>
        <a:ext cx="3980439" cy="1243887"/>
      </dsp:txXfrm>
    </dsp:sp>
    <dsp:sp modelId="{E2D4F1AB-0EAB-4C7B-B97D-35B468E141F9}">
      <dsp:nvSpPr>
        <dsp:cNvPr id="0" name=""/>
        <dsp:cNvSpPr/>
      </dsp:nvSpPr>
      <dsp:spPr>
        <a:xfrm>
          <a:off x="1686" y="687324"/>
          <a:ext cx="870721" cy="1306081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97409-AE2D-4C10-AD5B-FEA036E4DAF0}">
      <dsp:nvSpPr>
        <dsp:cNvPr id="0" name=""/>
        <dsp:cNvSpPr/>
      </dsp:nvSpPr>
      <dsp:spPr>
        <a:xfrm>
          <a:off x="4526495" y="866996"/>
          <a:ext cx="3980439" cy="12438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526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Bahnschrift" pitchFamily="34" charset="0"/>
            </a:rPr>
            <a:t>Hipotesis</a:t>
          </a:r>
          <a:r>
            <a:rPr lang="en-US" sz="2800" kern="1200" dirty="0" smtClean="0">
              <a:latin typeface="Bahnschrift" pitchFamily="34" charset="0"/>
            </a:rPr>
            <a:t> </a:t>
          </a:r>
          <a:r>
            <a:rPr lang="en-US" sz="2800" kern="1200" dirty="0" err="1" smtClean="0">
              <a:latin typeface="Bahnschrift" pitchFamily="34" charset="0"/>
            </a:rPr>
            <a:t>Komparatif</a:t>
          </a:r>
          <a:endParaRPr lang="en-US" sz="2800" kern="1200" dirty="0">
            <a:latin typeface="Bahnschrift" pitchFamily="34" charset="0"/>
          </a:endParaRPr>
        </a:p>
      </dsp:txBody>
      <dsp:txXfrm>
        <a:off x="4526495" y="866996"/>
        <a:ext cx="3980439" cy="1243887"/>
      </dsp:txXfrm>
    </dsp:sp>
    <dsp:sp modelId="{002FC524-EB8E-4EBF-8647-C586FC9299B6}">
      <dsp:nvSpPr>
        <dsp:cNvPr id="0" name=""/>
        <dsp:cNvSpPr/>
      </dsp:nvSpPr>
      <dsp:spPr>
        <a:xfrm>
          <a:off x="4360643" y="687324"/>
          <a:ext cx="870721" cy="1306081"/>
        </a:xfrm>
        <a:prstGeom prst="rect">
          <a:avLst/>
        </a:prstGeom>
        <a:solidFill>
          <a:schemeClr val="accent3">
            <a:tint val="50000"/>
            <a:hueOff val="349655"/>
            <a:satOff val="-47192"/>
            <a:lumOff val="-45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5506B3-085C-4F15-9C49-62182A7D43A8}">
      <dsp:nvSpPr>
        <dsp:cNvPr id="0" name=""/>
        <dsp:cNvSpPr/>
      </dsp:nvSpPr>
      <dsp:spPr>
        <a:xfrm>
          <a:off x="2347016" y="2432912"/>
          <a:ext cx="3980439" cy="12438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2526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Bahnschrift" pitchFamily="34" charset="0"/>
            </a:rPr>
            <a:t>Hipotesis</a:t>
          </a:r>
          <a:r>
            <a:rPr lang="en-US" sz="2800" kern="1200" dirty="0" smtClean="0">
              <a:latin typeface="Bahnschrift" pitchFamily="34" charset="0"/>
            </a:rPr>
            <a:t> </a:t>
          </a:r>
          <a:r>
            <a:rPr lang="en-US" sz="2800" kern="1200" dirty="0" err="1" smtClean="0">
              <a:latin typeface="Bahnschrift" pitchFamily="34" charset="0"/>
            </a:rPr>
            <a:t>Asosiatif</a:t>
          </a:r>
          <a:endParaRPr lang="en-US" sz="2800" kern="1200" dirty="0">
            <a:latin typeface="Bahnschrift" pitchFamily="34" charset="0"/>
          </a:endParaRPr>
        </a:p>
      </dsp:txBody>
      <dsp:txXfrm>
        <a:off x="2347016" y="2432912"/>
        <a:ext cx="3980439" cy="1243887"/>
      </dsp:txXfrm>
    </dsp:sp>
    <dsp:sp modelId="{8F522237-8247-4227-A5B4-B3223E5FB504}">
      <dsp:nvSpPr>
        <dsp:cNvPr id="0" name=""/>
        <dsp:cNvSpPr/>
      </dsp:nvSpPr>
      <dsp:spPr>
        <a:xfrm>
          <a:off x="2181165" y="2253239"/>
          <a:ext cx="870721" cy="1306081"/>
        </a:xfrm>
        <a:prstGeom prst="rect">
          <a:avLst/>
        </a:prstGeom>
        <a:solidFill>
          <a:schemeClr val="accent3">
            <a:tint val="50000"/>
            <a:hueOff val="699310"/>
            <a:satOff val="-94383"/>
            <a:lumOff val="-91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23FD2-CE55-47EC-8CC6-02FCAFEA95CC}">
      <dsp:nvSpPr>
        <dsp:cNvPr id="0" name=""/>
        <dsp:cNvSpPr/>
      </dsp:nvSpPr>
      <dsp:spPr>
        <a:xfrm>
          <a:off x="178518" y="1446"/>
          <a:ext cx="2451940" cy="1471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solidFill>
                <a:schemeClr val="tx1"/>
              </a:solidFill>
              <a:latin typeface="Bahnschrift" pitchFamily="34" charset="0"/>
            </a:rPr>
            <a:t>Wawancara</a:t>
          </a:r>
          <a:endParaRPr lang="en-US" sz="2900" kern="1200" dirty="0">
            <a:solidFill>
              <a:schemeClr val="tx1"/>
            </a:solidFill>
            <a:latin typeface="Bahnschrift" pitchFamily="34" charset="0"/>
          </a:endParaRPr>
        </a:p>
      </dsp:txBody>
      <dsp:txXfrm>
        <a:off x="178518" y="1446"/>
        <a:ext cx="2451940" cy="1471164"/>
      </dsp:txXfrm>
    </dsp:sp>
    <dsp:sp modelId="{1EAC9F12-2E29-472D-A8AA-BD501E811A39}">
      <dsp:nvSpPr>
        <dsp:cNvPr id="0" name=""/>
        <dsp:cNvSpPr/>
      </dsp:nvSpPr>
      <dsp:spPr>
        <a:xfrm>
          <a:off x="2875653" y="1446"/>
          <a:ext cx="2451940" cy="1471164"/>
        </a:xfrm>
        <a:prstGeom prst="rect">
          <a:avLst/>
        </a:prstGeom>
        <a:solidFill>
          <a:schemeClr val="accent2">
            <a:hueOff val="943916"/>
            <a:satOff val="8402"/>
            <a:lumOff val="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solidFill>
                <a:schemeClr val="tx1"/>
              </a:solidFill>
              <a:latin typeface="Bahnschrift" pitchFamily="34" charset="0"/>
            </a:rPr>
            <a:t>Observasi</a:t>
          </a:r>
          <a:endParaRPr lang="en-US" sz="2900" kern="1200" dirty="0">
            <a:solidFill>
              <a:schemeClr val="tx1"/>
            </a:solidFill>
            <a:latin typeface="Bahnschrift" pitchFamily="34" charset="0"/>
          </a:endParaRPr>
        </a:p>
      </dsp:txBody>
      <dsp:txXfrm>
        <a:off x="2875653" y="1446"/>
        <a:ext cx="2451940" cy="1471164"/>
      </dsp:txXfrm>
    </dsp:sp>
    <dsp:sp modelId="{559970AB-5949-40E8-A025-5BC15F4E57B5}">
      <dsp:nvSpPr>
        <dsp:cNvPr id="0" name=""/>
        <dsp:cNvSpPr/>
      </dsp:nvSpPr>
      <dsp:spPr>
        <a:xfrm>
          <a:off x="178518" y="1717805"/>
          <a:ext cx="2451940" cy="1471164"/>
        </a:xfrm>
        <a:prstGeom prst="rect">
          <a:avLst/>
        </a:prstGeom>
        <a:solidFill>
          <a:schemeClr val="accent2">
            <a:hueOff val="1887833"/>
            <a:satOff val="16805"/>
            <a:lumOff val="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solidFill>
                <a:schemeClr val="tx1"/>
              </a:solidFill>
              <a:latin typeface="Bahnschrift" pitchFamily="34" charset="0"/>
            </a:rPr>
            <a:t>Dokumentasi</a:t>
          </a:r>
          <a:endParaRPr lang="en-US" sz="2900" kern="1200" dirty="0">
            <a:solidFill>
              <a:schemeClr val="tx1"/>
            </a:solidFill>
            <a:latin typeface="Bahnschrift" pitchFamily="34" charset="0"/>
          </a:endParaRPr>
        </a:p>
      </dsp:txBody>
      <dsp:txXfrm>
        <a:off x="178518" y="1717805"/>
        <a:ext cx="2451940" cy="1471164"/>
      </dsp:txXfrm>
    </dsp:sp>
    <dsp:sp modelId="{BE3A9158-6A29-4DD0-8013-D0A7CB9DE3CF}">
      <dsp:nvSpPr>
        <dsp:cNvPr id="0" name=""/>
        <dsp:cNvSpPr/>
      </dsp:nvSpPr>
      <dsp:spPr>
        <a:xfrm>
          <a:off x="2875653" y="1717805"/>
          <a:ext cx="2451940" cy="1471164"/>
        </a:xfrm>
        <a:prstGeom prst="rect">
          <a:avLst/>
        </a:prstGeom>
        <a:solidFill>
          <a:schemeClr val="accent2">
            <a:hueOff val="2831749"/>
            <a:satOff val="25207"/>
            <a:lumOff val="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solidFill>
                <a:schemeClr val="tx1"/>
              </a:solidFill>
              <a:latin typeface="Bahnschrift" pitchFamily="34" charset="0"/>
            </a:rPr>
            <a:t>Kuesioner</a:t>
          </a:r>
          <a:endParaRPr lang="en-US" sz="2900" kern="1200" dirty="0">
            <a:solidFill>
              <a:schemeClr val="tx1"/>
            </a:solidFill>
            <a:latin typeface="Bahnschrift" pitchFamily="34" charset="0"/>
          </a:endParaRPr>
        </a:p>
      </dsp:txBody>
      <dsp:txXfrm>
        <a:off x="2875653" y="1717805"/>
        <a:ext cx="2451940" cy="14711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D7CF3-EE03-474D-AC57-1C2F979CE9C9}">
      <dsp:nvSpPr>
        <dsp:cNvPr id="0" name=""/>
        <dsp:cNvSpPr/>
      </dsp:nvSpPr>
      <dsp:spPr>
        <a:xfrm>
          <a:off x="0" y="40405"/>
          <a:ext cx="6080078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Bahnschrift" pitchFamily="34" charset="0"/>
            </a:rPr>
            <a:t>Kuesioner</a:t>
          </a:r>
          <a:r>
            <a:rPr lang="en-US" sz="2100" kern="1200" dirty="0" smtClean="0">
              <a:latin typeface="Bahnschrift" pitchFamily="34" charset="0"/>
            </a:rPr>
            <a:t> </a:t>
          </a:r>
          <a:r>
            <a:rPr lang="en-US" sz="2100" kern="1200" dirty="0" err="1" smtClean="0">
              <a:latin typeface="Bahnschrift" pitchFamily="34" charset="0"/>
            </a:rPr>
            <a:t>Tertutup</a:t>
          </a:r>
          <a:endParaRPr lang="en-US" sz="2100" kern="1200" dirty="0">
            <a:latin typeface="Bahnschrift" pitchFamily="34" charset="0"/>
          </a:endParaRPr>
        </a:p>
      </dsp:txBody>
      <dsp:txXfrm>
        <a:off x="24588" y="64993"/>
        <a:ext cx="6030902" cy="454509"/>
      </dsp:txXfrm>
    </dsp:sp>
    <dsp:sp modelId="{3F450E6F-AAE0-4657-A03B-F4033977824E}">
      <dsp:nvSpPr>
        <dsp:cNvPr id="0" name=""/>
        <dsp:cNvSpPr/>
      </dsp:nvSpPr>
      <dsp:spPr>
        <a:xfrm>
          <a:off x="0" y="544090"/>
          <a:ext cx="6080078" cy="934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04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latin typeface="Bahnschrift" pitchFamily="34" charset="0"/>
            </a:rPr>
            <a:t>Pertanyaan-pertanyaan</a:t>
          </a:r>
          <a:r>
            <a:rPr lang="en-US" sz="1600" kern="1200" dirty="0" smtClean="0">
              <a:latin typeface="Bahnschrift" pitchFamily="34" charset="0"/>
            </a:rPr>
            <a:t> yang </a:t>
          </a:r>
          <a:r>
            <a:rPr lang="en-US" sz="1600" kern="1200" dirty="0" err="1" smtClean="0">
              <a:latin typeface="Bahnschrift" pitchFamily="34" charset="0"/>
            </a:rPr>
            <a:t>diberikan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kepada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responden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sudah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dalam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bentuk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pilihan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ganda</a:t>
          </a:r>
          <a:r>
            <a:rPr lang="en-US" sz="1600" kern="1200" dirty="0" smtClean="0">
              <a:latin typeface="Bahnschrift" pitchFamily="34" charset="0"/>
            </a:rPr>
            <a:t>. </a:t>
          </a:r>
          <a:r>
            <a:rPr lang="en-US" sz="1600" kern="1200" dirty="0" err="1" smtClean="0">
              <a:latin typeface="Bahnschrift" pitchFamily="34" charset="0"/>
            </a:rPr>
            <a:t>Jadi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kuesioner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jenis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ini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membuat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responden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tidak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memiliki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kesempatan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untuk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mengeluarkan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pendapat</a:t>
          </a:r>
          <a:endParaRPr lang="en-US" sz="1600" kern="1200" dirty="0">
            <a:latin typeface="Bahnschrift" pitchFamily="34" charset="0"/>
          </a:endParaRPr>
        </a:p>
      </dsp:txBody>
      <dsp:txXfrm>
        <a:off x="0" y="544090"/>
        <a:ext cx="6080078" cy="934605"/>
      </dsp:txXfrm>
    </dsp:sp>
    <dsp:sp modelId="{92D07049-F49D-4D4A-A453-85A4BEFDB42C}">
      <dsp:nvSpPr>
        <dsp:cNvPr id="0" name=""/>
        <dsp:cNvSpPr/>
      </dsp:nvSpPr>
      <dsp:spPr>
        <a:xfrm>
          <a:off x="0" y="1478695"/>
          <a:ext cx="6080078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Bahnschrift" pitchFamily="34" charset="0"/>
            </a:rPr>
            <a:t>Kuesioner</a:t>
          </a:r>
          <a:r>
            <a:rPr lang="en-US" sz="2100" kern="1200" dirty="0" smtClean="0">
              <a:latin typeface="Bahnschrift" pitchFamily="34" charset="0"/>
            </a:rPr>
            <a:t> Terbuka</a:t>
          </a:r>
          <a:endParaRPr lang="en-US" sz="2100" kern="1200" dirty="0">
            <a:latin typeface="Bahnschrift" pitchFamily="34" charset="0"/>
          </a:endParaRPr>
        </a:p>
      </dsp:txBody>
      <dsp:txXfrm>
        <a:off x="24588" y="1503283"/>
        <a:ext cx="6030902" cy="454509"/>
      </dsp:txXfrm>
    </dsp:sp>
    <dsp:sp modelId="{09CADF02-156F-4F6A-98F7-4E81DF21D227}">
      <dsp:nvSpPr>
        <dsp:cNvPr id="0" name=""/>
        <dsp:cNvSpPr/>
      </dsp:nvSpPr>
      <dsp:spPr>
        <a:xfrm>
          <a:off x="0" y="1982380"/>
          <a:ext cx="6080078" cy="717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04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>
              <a:latin typeface="Bahnschrift" pitchFamily="34" charset="0"/>
            </a:rPr>
            <a:t>Pertanyaan-pertanyaan</a:t>
          </a:r>
          <a:r>
            <a:rPr lang="en-US" sz="1600" kern="1200" dirty="0" smtClean="0">
              <a:latin typeface="Bahnschrift" pitchFamily="34" charset="0"/>
            </a:rPr>
            <a:t> yang </a:t>
          </a:r>
          <a:r>
            <a:rPr lang="en-US" sz="1600" kern="1200" dirty="0" err="1" smtClean="0">
              <a:latin typeface="Bahnschrift" pitchFamily="34" charset="0"/>
            </a:rPr>
            <a:t>diberikan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kepada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responden</a:t>
          </a:r>
          <a:r>
            <a:rPr lang="en-US" sz="1600" kern="1200" dirty="0" smtClean="0">
              <a:latin typeface="Bahnschrift" pitchFamily="34" charset="0"/>
            </a:rPr>
            <a:t> yang </a:t>
          </a:r>
          <a:r>
            <a:rPr lang="en-US" sz="1600" kern="1200" dirty="0" err="1" smtClean="0">
              <a:latin typeface="Bahnschrift" pitchFamily="34" charset="0"/>
            </a:rPr>
            <a:t>memberikan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keleluasaan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kepada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responden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untuk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memberikan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pendapat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sesuai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dengan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keinginan</a:t>
          </a:r>
          <a:r>
            <a:rPr lang="en-US" sz="1600" kern="1200" dirty="0" smtClean="0">
              <a:latin typeface="Bahnschrift" pitchFamily="34" charset="0"/>
            </a:rPr>
            <a:t> </a:t>
          </a:r>
          <a:r>
            <a:rPr lang="en-US" sz="1600" kern="1200" dirty="0" err="1" smtClean="0">
              <a:latin typeface="Bahnschrift" pitchFamily="34" charset="0"/>
            </a:rPr>
            <a:t>mereka</a:t>
          </a:r>
          <a:endParaRPr lang="en-US" sz="1600" kern="1200" dirty="0">
            <a:latin typeface="Bahnschrift" pitchFamily="34" charset="0"/>
          </a:endParaRPr>
        </a:p>
      </dsp:txBody>
      <dsp:txXfrm>
        <a:off x="0" y="1982380"/>
        <a:ext cx="6080078" cy="717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4B720C8-0F1F-4769-A95D-E70485508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CA3493-3CF0-479D-887E-326CB01F4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AB01-33F2-4890-81BC-94568158DB71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A5946B1-632D-4B59-8997-E7256A57D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0C78952-9C23-4261-888C-BF86D1BD58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911A-3904-4D85-962F-6F98C8B80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1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54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987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0713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xmlns="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435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xmlns="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xmlns="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674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697707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85348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xmlns="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4358" y="1"/>
            <a:ext cx="8396199" cy="6460304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3522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A9DCE-70E4-4F95-80B0-FFB1ED935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FCB220-1A0C-4199-856E-D3821794B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7AF0E1-3A20-489C-8372-FE9E64008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B1B58-2BC4-4E77-8131-AA9BE4C65542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D74E64-D24B-43E5-B15B-132AC05B6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6DF05E-9365-4195-B0AB-B58FFCF32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A30D6-90D3-457A-8236-9A2B726BD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87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그림 개체 틀 29">
            <a:extLst>
              <a:ext uri="{FF2B5EF4-FFF2-40B4-BE49-F238E27FC236}">
                <a16:creationId xmlns:a16="http://schemas.microsoft.com/office/drawing/2014/main" xmlns="" id="{7B60FE99-DD5E-4D6E-99F4-535645C4CB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" y="0"/>
            <a:ext cx="6569477" cy="6858000"/>
          </a:xfrm>
          <a:custGeom>
            <a:avLst/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671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53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xmlns="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06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91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22C4117-2946-4CAF-A97C-C090DC94FE1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2" r:id="rId3"/>
    <p:sldLayoutId id="2147483731" r:id="rId4"/>
    <p:sldLayoutId id="2147483732" r:id="rId5"/>
    <p:sldLayoutId id="2147483736" r:id="rId6"/>
    <p:sldLayoutId id="2147483737" r:id="rId7"/>
    <p:sldLayoutId id="2147483740" r:id="rId8"/>
    <p:sldLayoutId id="2147483739" r:id="rId9"/>
    <p:sldLayoutId id="2147483744" r:id="rId10"/>
    <p:sldLayoutId id="2147483745" r:id="rId11"/>
    <p:sldLayoutId id="2147483748" r:id="rId12"/>
    <p:sldLayoutId id="2147483749" r:id="rId13"/>
    <p:sldLayoutId id="2147483750" r:id="rId14"/>
    <p:sldLayoutId id="2147483747" r:id="rId15"/>
    <p:sldLayoutId id="2147483754" r:id="rId16"/>
    <p:sldLayoutId id="2147483755" r:id="rId17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B9CA9A-F494-40FC-9630-AA91FCF302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7"/>
          <a:stretch/>
        </p:blipFill>
        <p:spPr>
          <a:xfrm>
            <a:off x="1762125" y="336118"/>
            <a:ext cx="10429727" cy="653580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50F8743-FFB4-4FAE-8605-DEE70EC88649}"/>
              </a:ext>
            </a:extLst>
          </p:cNvPr>
          <p:cNvSpPr/>
          <p:nvPr/>
        </p:nvSpPr>
        <p:spPr>
          <a:xfrm>
            <a:off x="0" y="510363"/>
            <a:ext cx="12191999" cy="206835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8000"/>
                </a:schemeClr>
              </a:gs>
              <a:gs pos="27000">
                <a:schemeClr val="accent1">
                  <a:alpha val="52000"/>
                </a:schemeClr>
              </a:gs>
              <a:gs pos="86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7F0BBC1-A9C6-4A87-855B-8689719EA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8957"/>
            <a:ext cx="1027602" cy="35429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21F751-3C5B-4561-AD14-8637C5B66736}"/>
              </a:ext>
            </a:extLst>
          </p:cNvPr>
          <p:cNvSpPr txBox="1"/>
          <p:nvPr/>
        </p:nvSpPr>
        <p:spPr>
          <a:xfrm>
            <a:off x="618977" y="775229"/>
            <a:ext cx="668669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Bab III. </a:t>
            </a:r>
          </a:p>
          <a:p>
            <a:r>
              <a:rPr lang="en-US" altLang="ko-KR" sz="4800" b="1" dirty="0" err="1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Metolodologi</a:t>
            </a:r>
            <a:r>
              <a:rPr lang="en-US" altLang="ko-KR" sz="4800" b="1" dirty="0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4800" b="1" dirty="0" err="1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Penelitian</a:t>
            </a:r>
            <a:endParaRPr lang="ko-KR" altLang="en-US" sz="4800" b="1" dirty="0">
              <a:solidFill>
                <a:schemeClr val="bg1"/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F166F6B-B975-4F3C-BCF2-9971086140FB}"/>
              </a:ext>
            </a:extLst>
          </p:cNvPr>
          <p:cNvSpPr txBox="1"/>
          <p:nvPr/>
        </p:nvSpPr>
        <p:spPr>
          <a:xfrm>
            <a:off x="133351" y="6332054"/>
            <a:ext cx="520065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" pitchFamily="34" charset="0"/>
                <a:cs typeface="Arial" pitchFamily="34" charset="0"/>
              </a:rPr>
              <a:t>Part I</a:t>
            </a:r>
            <a:endParaRPr lang="ko-KR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83151998"/>
              </p:ext>
            </p:extLst>
          </p:nvPr>
        </p:nvGraphicFramePr>
        <p:xfrm>
          <a:off x="354842" y="777922"/>
          <a:ext cx="7683689" cy="556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33015" y="1287495"/>
            <a:ext cx="4913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ahnschrift" pitchFamily="34" charset="0"/>
              </a:rPr>
              <a:t>PARADIGMA KRITIS</a:t>
            </a:r>
            <a:endParaRPr lang="en-US" sz="2800" b="1" dirty="0">
              <a:solidFill>
                <a:schemeClr val="bg1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5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50"/>
          <a:stretch/>
        </p:blipFill>
        <p:spPr bwMode="auto">
          <a:xfrm>
            <a:off x="1315738" y="1490663"/>
            <a:ext cx="3310854" cy="451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1399142" y="6005384"/>
            <a:ext cx="94965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b="1" i="1" dirty="0" smtClean="0"/>
              <a:t>Socially meaningful action</a:t>
            </a:r>
            <a:r>
              <a:rPr lang="en-US" altLang="en-US" sz="1400" dirty="0" smtClean="0"/>
              <a:t>: </a:t>
            </a:r>
            <a:r>
              <a:rPr lang="en-US" altLang="en-US" sz="1400" dirty="0" err="1" smtClean="0"/>
              <a:t>sesuatu</a:t>
            </a:r>
            <a:r>
              <a:rPr lang="en-US" altLang="en-US" sz="1400" dirty="0" smtClean="0"/>
              <a:t> yang </a:t>
            </a:r>
            <a:r>
              <a:rPr lang="en-US" altLang="en-US" sz="1400" dirty="0" err="1" smtClean="0"/>
              <a:t>benar-benar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bermakna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dalam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lingkungan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sosialnya</a:t>
            </a:r>
            <a:r>
              <a:rPr lang="en-US" altLang="en-US" sz="1400" dirty="0" smtClean="0"/>
              <a:t>. </a:t>
            </a:r>
            <a:r>
              <a:rPr lang="en-US" altLang="en-US" sz="1400" dirty="0" err="1" smtClean="0"/>
              <a:t>Peneliti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meletakkan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diri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pada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posisi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objek</a:t>
            </a:r>
            <a:r>
              <a:rPr lang="en-US" altLang="en-US" sz="1400" dirty="0" smtClean="0"/>
              <a:t> yang </a:t>
            </a:r>
            <a:r>
              <a:rPr lang="en-US" altLang="en-US" sz="1400" dirty="0" err="1" smtClean="0"/>
              <a:t>diteliti</a:t>
            </a:r>
            <a:r>
              <a:rPr lang="en-US" altLang="en-US" sz="1400" dirty="0" smtClean="0"/>
              <a:t>, </a:t>
            </a:r>
            <a:r>
              <a:rPr lang="en-US" altLang="en-US" sz="1400" dirty="0" err="1" smtClean="0"/>
              <a:t>tanpa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melakukan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penilaian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pada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obyek</a:t>
            </a:r>
            <a:r>
              <a:rPr lang="en-US" altLang="en-US" sz="1400" dirty="0" smtClean="0"/>
              <a:t> yang </a:t>
            </a:r>
            <a:r>
              <a:rPr lang="en-US" altLang="en-US" sz="1400" dirty="0" err="1" smtClean="0"/>
              <a:t>diteliti</a:t>
            </a:r>
            <a:r>
              <a:rPr lang="en-US" altLang="en-US" sz="1400" dirty="0" smtClean="0"/>
              <a:t>.</a:t>
            </a:r>
            <a:endParaRPr lang="en-US" altLang="en-US" sz="1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0"/>
          <a:stretch/>
        </p:blipFill>
        <p:spPr bwMode="auto">
          <a:xfrm>
            <a:off x="4558352" y="1490663"/>
            <a:ext cx="3315677" cy="451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r="33527"/>
          <a:stretch/>
        </p:blipFill>
        <p:spPr bwMode="auto">
          <a:xfrm>
            <a:off x="7624131" y="1490662"/>
            <a:ext cx="3200387" cy="451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D379AF-5D01-414D-97B8-5A8C1EB8BF11}"/>
              </a:ext>
            </a:extLst>
          </p:cNvPr>
          <p:cNvSpPr txBox="1"/>
          <p:nvPr/>
        </p:nvSpPr>
        <p:spPr>
          <a:xfrm>
            <a:off x="452628" y="341758"/>
            <a:ext cx="1136633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 err="1" smtClean="0">
                <a:latin typeface="Bahnschrift" pitchFamily="34" charset="0"/>
                <a:cs typeface="Arial" pitchFamily="34" charset="0"/>
              </a:rPr>
              <a:t>Rangkuman</a:t>
            </a:r>
            <a:r>
              <a:rPr lang="en-US" altLang="ko-KR" sz="4400" b="1" dirty="0" smtClean="0">
                <a:latin typeface="Bahnschrift" pitchFamily="34" charset="0"/>
                <a:cs typeface="Arial" pitchFamily="34" charset="0"/>
              </a:rPr>
              <a:t>: </a:t>
            </a:r>
            <a:r>
              <a:rPr lang="en-US" altLang="ko-KR" sz="4400" b="1" dirty="0" err="1" smtClean="0">
                <a:latin typeface="Bahnschrift" pitchFamily="34" charset="0"/>
                <a:cs typeface="Arial" pitchFamily="34" charset="0"/>
              </a:rPr>
              <a:t>Perbedaan</a:t>
            </a:r>
            <a:r>
              <a:rPr lang="en-US" altLang="ko-KR" sz="4400" b="1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4400" b="1" dirty="0" err="1" smtClean="0">
                <a:latin typeface="Bahnschrift" pitchFamily="34" charset="0"/>
                <a:cs typeface="Arial" pitchFamily="34" charset="0"/>
              </a:rPr>
              <a:t>Paradigma</a:t>
            </a:r>
            <a:endParaRPr lang="ko-KR" altLang="en-US" sz="4400" b="1" dirty="0">
              <a:latin typeface="Bahnschrif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09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10972800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Impact" pitchFamily="34" charset="0"/>
              </a:rPr>
              <a:t>PARADIGMA &amp; PERSPEKTIF TRADISI VIA GRIFFIN </a:t>
            </a:r>
          </a:p>
        </p:txBody>
      </p:sp>
      <p:sp>
        <p:nvSpPr>
          <p:cNvPr id="81931" name="AutoShape 3"/>
          <p:cNvSpPr>
            <a:spLocks noChangeArrowheads="1"/>
          </p:cNvSpPr>
          <p:nvPr/>
        </p:nvSpPr>
        <p:spPr bwMode="auto">
          <a:xfrm>
            <a:off x="914400" y="2362200"/>
            <a:ext cx="10668000" cy="2819400"/>
          </a:xfrm>
          <a:prstGeom prst="parallelogram">
            <a:avLst>
              <a:gd name="adj" fmla="val 70946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81932" name="Rectangle 4"/>
          <p:cNvSpPr>
            <a:spLocks noChangeArrowheads="1"/>
          </p:cNvSpPr>
          <p:nvPr/>
        </p:nvSpPr>
        <p:spPr bwMode="auto">
          <a:xfrm>
            <a:off x="4165600" y="3962400"/>
            <a:ext cx="2133600" cy="1219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81933" name="Line 5"/>
          <p:cNvSpPr>
            <a:spLocks noChangeShapeType="1"/>
          </p:cNvSpPr>
          <p:nvPr/>
        </p:nvSpPr>
        <p:spPr bwMode="auto">
          <a:xfrm>
            <a:off x="3556000" y="2362200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4" name="Line 6"/>
          <p:cNvSpPr>
            <a:spLocks noChangeShapeType="1"/>
          </p:cNvSpPr>
          <p:nvPr/>
        </p:nvSpPr>
        <p:spPr bwMode="auto">
          <a:xfrm>
            <a:off x="3556000" y="41910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5" name="Line 7"/>
          <p:cNvSpPr>
            <a:spLocks noChangeShapeType="1"/>
          </p:cNvSpPr>
          <p:nvPr/>
        </p:nvSpPr>
        <p:spPr bwMode="auto">
          <a:xfrm>
            <a:off x="5689600" y="23622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6" name="Line 8"/>
          <p:cNvSpPr>
            <a:spLocks noChangeShapeType="1"/>
          </p:cNvSpPr>
          <p:nvPr/>
        </p:nvSpPr>
        <p:spPr bwMode="auto">
          <a:xfrm>
            <a:off x="6299200" y="3962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7" name="Line 9"/>
          <p:cNvSpPr>
            <a:spLocks noChangeShapeType="1"/>
          </p:cNvSpPr>
          <p:nvPr/>
        </p:nvSpPr>
        <p:spPr bwMode="auto">
          <a:xfrm>
            <a:off x="7213600" y="35814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8" name="Line 10"/>
          <p:cNvSpPr>
            <a:spLocks noChangeShapeType="1"/>
          </p:cNvSpPr>
          <p:nvPr/>
        </p:nvSpPr>
        <p:spPr bwMode="auto">
          <a:xfrm>
            <a:off x="7213600" y="4343400"/>
            <a:ext cx="254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9" name="Line 11"/>
          <p:cNvSpPr>
            <a:spLocks noChangeShapeType="1"/>
          </p:cNvSpPr>
          <p:nvPr/>
        </p:nvSpPr>
        <p:spPr bwMode="auto">
          <a:xfrm>
            <a:off x="7213600" y="3581400"/>
            <a:ext cx="1625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0" name="Line 12"/>
          <p:cNvSpPr>
            <a:spLocks noChangeShapeType="1"/>
          </p:cNvSpPr>
          <p:nvPr/>
        </p:nvSpPr>
        <p:spPr bwMode="auto">
          <a:xfrm>
            <a:off x="8839200" y="3581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1" name="Line 13"/>
          <p:cNvSpPr>
            <a:spLocks noChangeShapeType="1"/>
          </p:cNvSpPr>
          <p:nvPr/>
        </p:nvSpPr>
        <p:spPr bwMode="auto">
          <a:xfrm>
            <a:off x="8839200" y="3886200"/>
            <a:ext cx="132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2" name="Line 14"/>
          <p:cNvSpPr>
            <a:spLocks noChangeShapeType="1"/>
          </p:cNvSpPr>
          <p:nvPr/>
        </p:nvSpPr>
        <p:spPr bwMode="auto">
          <a:xfrm>
            <a:off x="7823200" y="23622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3" name="Text Box 16"/>
          <p:cNvSpPr txBox="1">
            <a:spLocks noChangeArrowheads="1"/>
          </p:cNvSpPr>
          <p:nvPr/>
        </p:nvSpPr>
        <p:spPr bwMode="auto">
          <a:xfrm>
            <a:off x="8839200" y="1747838"/>
            <a:ext cx="325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INTERPRETIVE</a:t>
            </a:r>
          </a:p>
        </p:txBody>
      </p:sp>
      <p:sp>
        <p:nvSpPr>
          <p:cNvPr id="81944" name="Text Box 17"/>
          <p:cNvSpPr txBox="1">
            <a:spLocks noChangeArrowheads="1"/>
          </p:cNvSpPr>
          <p:nvPr/>
        </p:nvSpPr>
        <p:spPr bwMode="auto">
          <a:xfrm>
            <a:off x="1422400" y="4662488"/>
            <a:ext cx="3251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SOSIOPSIKOLOGI</a:t>
            </a:r>
          </a:p>
        </p:txBody>
      </p:sp>
      <p:sp>
        <p:nvSpPr>
          <p:cNvPr id="81945" name="Text Box 18"/>
          <p:cNvSpPr txBox="1">
            <a:spLocks noChangeArrowheads="1"/>
          </p:cNvSpPr>
          <p:nvPr/>
        </p:nvSpPr>
        <p:spPr bwMode="auto">
          <a:xfrm>
            <a:off x="3556000" y="2909888"/>
            <a:ext cx="2235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SIBERNETIKA</a:t>
            </a:r>
          </a:p>
        </p:txBody>
      </p:sp>
      <p:sp>
        <p:nvSpPr>
          <p:cNvPr id="81946" name="Text Box 19"/>
          <p:cNvSpPr txBox="1">
            <a:spLocks noChangeArrowheads="1"/>
          </p:cNvSpPr>
          <p:nvPr/>
        </p:nvSpPr>
        <p:spPr bwMode="auto">
          <a:xfrm>
            <a:off x="5892800" y="2909888"/>
            <a:ext cx="193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SEMIOTIKA</a:t>
            </a:r>
          </a:p>
        </p:txBody>
      </p:sp>
      <p:sp>
        <p:nvSpPr>
          <p:cNvPr id="81947" name="Text Box 20"/>
          <p:cNvSpPr txBox="1">
            <a:spLocks noChangeArrowheads="1"/>
          </p:cNvSpPr>
          <p:nvPr/>
        </p:nvSpPr>
        <p:spPr bwMode="auto">
          <a:xfrm>
            <a:off x="4368800" y="4281488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RETORIKA</a:t>
            </a:r>
          </a:p>
        </p:txBody>
      </p:sp>
      <p:sp>
        <p:nvSpPr>
          <p:cNvPr id="81948" name="Text Box 21"/>
          <p:cNvSpPr txBox="1">
            <a:spLocks noChangeArrowheads="1"/>
          </p:cNvSpPr>
          <p:nvPr/>
        </p:nvSpPr>
        <p:spPr bwMode="auto">
          <a:xfrm>
            <a:off x="7924800" y="2514601"/>
            <a:ext cx="325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FENOMENOLOGI</a:t>
            </a:r>
          </a:p>
        </p:txBody>
      </p:sp>
      <p:sp>
        <p:nvSpPr>
          <p:cNvPr id="81949" name="Text Box 22"/>
          <p:cNvSpPr txBox="1">
            <a:spLocks noChangeArrowheads="1"/>
          </p:cNvSpPr>
          <p:nvPr/>
        </p:nvSpPr>
        <p:spPr bwMode="auto">
          <a:xfrm>
            <a:off x="7315200" y="37480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KRITIS</a:t>
            </a:r>
          </a:p>
        </p:txBody>
      </p:sp>
      <p:sp>
        <p:nvSpPr>
          <p:cNvPr id="81950" name="Text Box 23"/>
          <p:cNvSpPr txBox="1">
            <a:spLocks noChangeArrowheads="1"/>
          </p:cNvSpPr>
          <p:nvPr/>
        </p:nvSpPr>
        <p:spPr bwMode="auto">
          <a:xfrm>
            <a:off x="6400800" y="4648201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SOSIOKULTURAL</a:t>
            </a:r>
          </a:p>
        </p:txBody>
      </p:sp>
      <p:sp>
        <p:nvSpPr>
          <p:cNvPr id="81951" name="Text Box 16"/>
          <p:cNvSpPr txBox="1">
            <a:spLocks noChangeArrowheads="1"/>
          </p:cNvSpPr>
          <p:nvPr/>
        </p:nvSpPr>
        <p:spPr bwMode="auto">
          <a:xfrm>
            <a:off x="10233546" y="400377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/>
              <a:t>CRITICAL</a:t>
            </a:r>
          </a:p>
        </p:txBody>
      </p:sp>
      <p:sp>
        <p:nvSpPr>
          <p:cNvPr id="81952" name="Text Box 15"/>
          <p:cNvSpPr txBox="1">
            <a:spLocks noChangeArrowheads="1"/>
          </p:cNvSpPr>
          <p:nvPr/>
        </p:nvSpPr>
        <p:spPr bwMode="auto">
          <a:xfrm>
            <a:off x="589882" y="1793543"/>
            <a:ext cx="3860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 smtClean="0"/>
              <a:t>POST-POSITIVISM</a:t>
            </a:r>
            <a:endParaRPr lang="en-US" sz="2400" dirty="0"/>
          </a:p>
        </p:txBody>
      </p:sp>
      <p:sp>
        <p:nvSpPr>
          <p:cNvPr id="81957" name="Text Box 15"/>
          <p:cNvSpPr txBox="1">
            <a:spLocks noChangeArrowheads="1"/>
          </p:cNvSpPr>
          <p:nvPr/>
        </p:nvSpPr>
        <p:spPr bwMode="auto">
          <a:xfrm>
            <a:off x="536816" y="5257801"/>
            <a:ext cx="386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/>
              <a:t>POSITIVISM</a:t>
            </a:r>
          </a:p>
        </p:txBody>
      </p:sp>
      <p:sp>
        <p:nvSpPr>
          <p:cNvPr id="81958" name="Text Box 16"/>
          <p:cNvSpPr txBox="1">
            <a:spLocks noChangeArrowheads="1"/>
          </p:cNvSpPr>
          <p:nvPr/>
        </p:nvSpPr>
        <p:spPr bwMode="auto">
          <a:xfrm>
            <a:off x="8331200" y="5257801"/>
            <a:ext cx="325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INTERPRETIVE</a:t>
            </a:r>
          </a:p>
        </p:txBody>
      </p:sp>
      <p:sp>
        <p:nvSpPr>
          <p:cNvPr id="2" name="Oval 1"/>
          <p:cNvSpPr/>
          <p:nvPr/>
        </p:nvSpPr>
        <p:spPr>
          <a:xfrm>
            <a:off x="5098197" y="2881314"/>
            <a:ext cx="451893" cy="452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19845" y="4259132"/>
            <a:ext cx="451893" cy="452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56190" y="1779646"/>
            <a:ext cx="451893" cy="4524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357349" y="4590410"/>
            <a:ext cx="451893" cy="452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22832" y="5240030"/>
            <a:ext cx="451893" cy="452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213600" y="2909888"/>
            <a:ext cx="451893" cy="45243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0950053" y="1729960"/>
            <a:ext cx="451893" cy="4524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9781653" y="2514601"/>
            <a:ext cx="451893" cy="4524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257653" y="4629541"/>
            <a:ext cx="451893" cy="4524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0449634" y="5244047"/>
            <a:ext cx="451893" cy="45243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8166665" y="3698296"/>
            <a:ext cx="451893" cy="452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1638507" y="3975089"/>
            <a:ext cx="451893" cy="452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4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1569" y="2606721"/>
            <a:ext cx="4749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ahnschrift" pitchFamily="34" charset="0"/>
              </a:rPr>
              <a:t>STRATEGI PENELITIAN</a:t>
            </a:r>
            <a:endParaRPr lang="en-US" sz="3600" b="1" dirty="0">
              <a:latin typeface="Bahnschrift" pitchFamily="34" charset="0"/>
            </a:endParaRPr>
          </a:p>
        </p:txBody>
      </p:sp>
      <p:pic>
        <p:nvPicPr>
          <p:cNvPr id="2050" name="Picture 2" descr="Image result for research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2375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>
            <a:fillRect/>
          </a:stretch>
        </p:blipFill>
        <p:spPr bwMode="auto">
          <a:xfrm rot="1420537">
            <a:off x="8768448" y="2238233"/>
            <a:ext cx="2752841" cy="275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troducing ENILâs Independent Living Research Network"/>
          <p:cNvPicPr>
            <a:picLocks noGrp="1" noChangeAspect="1" noChangeArrowheads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 bwMode="auto">
          <a:xfrm rot="20284887">
            <a:off x="6082414" y="3604340"/>
            <a:ext cx="3100540" cy="310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2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29D107AC-1A6C-40E7-A65B-8E197F1689B8}"/>
              </a:ext>
            </a:extLst>
          </p:cNvPr>
          <p:cNvGrpSpPr/>
          <p:nvPr/>
        </p:nvGrpSpPr>
        <p:grpSpPr>
          <a:xfrm>
            <a:off x="1113490" y="734986"/>
            <a:ext cx="3921998" cy="5576040"/>
            <a:chOff x="1105009" y="665240"/>
            <a:chExt cx="3688534" cy="524411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BAA9B016-3962-4527-A0FA-E59B7D36D25D}"/>
                </a:ext>
              </a:extLst>
            </p:cNvPr>
            <p:cNvSpPr>
              <a:spLocks/>
            </p:cNvSpPr>
            <p:nvPr/>
          </p:nvSpPr>
          <p:spPr bwMode="auto">
            <a:xfrm rot="410959" flipH="1">
              <a:off x="1522252" y="1773885"/>
              <a:ext cx="2854049" cy="4135471"/>
            </a:xfrm>
            <a:custGeom>
              <a:avLst/>
              <a:gdLst>
                <a:gd name="connsiteX0" fmla="*/ 1696267 w 2854049"/>
                <a:gd name="connsiteY0" fmla="*/ 3431657 h 4135471"/>
                <a:gd name="connsiteX1" fmla="*/ 1344360 w 2854049"/>
                <a:gd name="connsiteY1" fmla="*/ 3783564 h 4135471"/>
                <a:gd name="connsiteX2" fmla="*/ 1696267 w 2854049"/>
                <a:gd name="connsiteY2" fmla="*/ 4135471 h 4135471"/>
                <a:gd name="connsiteX3" fmla="*/ 2048174 w 2854049"/>
                <a:gd name="connsiteY3" fmla="*/ 3783564 h 4135471"/>
                <a:gd name="connsiteX4" fmla="*/ 1696267 w 2854049"/>
                <a:gd name="connsiteY4" fmla="*/ 3431657 h 4135471"/>
                <a:gd name="connsiteX5" fmla="*/ 1470680 w 2854049"/>
                <a:gd name="connsiteY5" fmla="*/ 0 h 4135471"/>
                <a:gd name="connsiteX6" fmla="*/ 1360088 w 2854049"/>
                <a:gd name="connsiteY6" fmla="*/ 9020 h 4135471"/>
                <a:gd name="connsiteX7" fmla="*/ 1082638 w 2854049"/>
                <a:gd name="connsiteY7" fmla="*/ 72152 h 4135471"/>
                <a:gd name="connsiteX8" fmla="*/ 1000179 w 2854049"/>
                <a:gd name="connsiteY8" fmla="*/ 103217 h 4135471"/>
                <a:gd name="connsiteX9" fmla="*/ 918691 w 2854049"/>
                <a:gd name="connsiteY9" fmla="*/ 138291 h 4135471"/>
                <a:gd name="connsiteX10" fmla="*/ 839141 w 2854049"/>
                <a:gd name="connsiteY10" fmla="*/ 180379 h 4135471"/>
                <a:gd name="connsiteX11" fmla="*/ 765414 w 2854049"/>
                <a:gd name="connsiteY11" fmla="*/ 227479 h 4135471"/>
                <a:gd name="connsiteX12" fmla="*/ 694595 w 2854049"/>
                <a:gd name="connsiteY12" fmla="*/ 280591 h 4135471"/>
                <a:gd name="connsiteX13" fmla="*/ 629599 w 2854049"/>
                <a:gd name="connsiteY13" fmla="*/ 338714 h 4135471"/>
                <a:gd name="connsiteX14" fmla="*/ 569452 w 2854049"/>
                <a:gd name="connsiteY14" fmla="*/ 401847 h 4135471"/>
                <a:gd name="connsiteX15" fmla="*/ 515126 w 2854049"/>
                <a:gd name="connsiteY15" fmla="*/ 470992 h 4135471"/>
                <a:gd name="connsiteX16" fmla="*/ 467591 w 2854049"/>
                <a:gd name="connsiteY16" fmla="*/ 544147 h 4135471"/>
                <a:gd name="connsiteX17" fmla="*/ 426847 w 2854049"/>
                <a:gd name="connsiteY17" fmla="*/ 622311 h 4135471"/>
                <a:gd name="connsiteX18" fmla="*/ 392893 w 2854049"/>
                <a:gd name="connsiteY18" fmla="*/ 706488 h 4135471"/>
                <a:gd name="connsiteX19" fmla="*/ 338568 w 2854049"/>
                <a:gd name="connsiteY19" fmla="*/ 937976 h 4135471"/>
                <a:gd name="connsiteX20" fmla="*/ 333717 w 2854049"/>
                <a:gd name="connsiteY20" fmla="*/ 994094 h 4135471"/>
                <a:gd name="connsiteX21" fmla="*/ 331776 w 2854049"/>
                <a:gd name="connsiteY21" fmla="*/ 1047206 h 4135471"/>
                <a:gd name="connsiteX22" fmla="*/ 333717 w 2854049"/>
                <a:gd name="connsiteY22" fmla="*/ 1096308 h 4135471"/>
                <a:gd name="connsiteX23" fmla="*/ 334686 w 2854049"/>
                <a:gd name="connsiteY23" fmla="*/ 1145413 h 4135471"/>
                <a:gd name="connsiteX24" fmla="*/ 334686 w 2854049"/>
                <a:gd name="connsiteY24" fmla="*/ 1191509 h 4135471"/>
                <a:gd name="connsiteX25" fmla="*/ 329836 w 2854049"/>
                <a:gd name="connsiteY25" fmla="*/ 1234599 h 4135471"/>
                <a:gd name="connsiteX26" fmla="*/ 315284 w 2854049"/>
                <a:gd name="connsiteY26" fmla="*/ 1278693 h 4135471"/>
                <a:gd name="connsiteX27" fmla="*/ 289092 w 2854049"/>
                <a:gd name="connsiteY27" fmla="*/ 1331805 h 4135471"/>
                <a:gd name="connsiteX28" fmla="*/ 257078 w 2854049"/>
                <a:gd name="connsiteY28" fmla="*/ 1380908 h 4135471"/>
                <a:gd name="connsiteX29" fmla="*/ 222155 w 2854049"/>
                <a:gd name="connsiteY29" fmla="*/ 1423998 h 4135471"/>
                <a:gd name="connsiteX30" fmla="*/ 185291 w 2854049"/>
                <a:gd name="connsiteY30" fmla="*/ 1468092 h 4135471"/>
                <a:gd name="connsiteX31" fmla="*/ 146487 w 2854049"/>
                <a:gd name="connsiteY31" fmla="*/ 1508176 h 4135471"/>
                <a:gd name="connsiteX32" fmla="*/ 107683 w 2854049"/>
                <a:gd name="connsiteY32" fmla="*/ 1548261 h 4135471"/>
                <a:gd name="connsiteX33" fmla="*/ 70819 w 2854049"/>
                <a:gd name="connsiteY33" fmla="*/ 1592354 h 4135471"/>
                <a:gd name="connsiteX34" fmla="*/ 58206 w 2854049"/>
                <a:gd name="connsiteY34" fmla="*/ 1604378 h 4135471"/>
                <a:gd name="connsiteX35" fmla="*/ 42684 w 2854049"/>
                <a:gd name="connsiteY35" fmla="*/ 1619410 h 4135471"/>
                <a:gd name="connsiteX36" fmla="*/ 26193 w 2854049"/>
                <a:gd name="connsiteY36" fmla="*/ 1637448 h 4135471"/>
                <a:gd name="connsiteX37" fmla="*/ 12611 w 2854049"/>
                <a:gd name="connsiteY37" fmla="*/ 1655486 h 4135471"/>
                <a:gd name="connsiteX38" fmla="*/ 3882 w 2854049"/>
                <a:gd name="connsiteY38" fmla="*/ 1677533 h 4135471"/>
                <a:gd name="connsiteX39" fmla="*/ 0 w 2854049"/>
                <a:gd name="connsiteY39" fmla="*/ 1701583 h 4135471"/>
                <a:gd name="connsiteX40" fmla="*/ 4851 w 2854049"/>
                <a:gd name="connsiteY40" fmla="*/ 1726636 h 4135471"/>
                <a:gd name="connsiteX41" fmla="*/ 17462 w 2854049"/>
                <a:gd name="connsiteY41" fmla="*/ 1750687 h 4135471"/>
                <a:gd name="connsiteX42" fmla="*/ 38806 w 2854049"/>
                <a:gd name="connsiteY42" fmla="*/ 1770728 h 4135471"/>
                <a:gd name="connsiteX43" fmla="*/ 63057 w 2854049"/>
                <a:gd name="connsiteY43" fmla="*/ 1784759 h 4135471"/>
                <a:gd name="connsiteX44" fmla="*/ 93130 w 2854049"/>
                <a:gd name="connsiteY44" fmla="*/ 1797786 h 4135471"/>
                <a:gd name="connsiteX45" fmla="*/ 125143 w 2854049"/>
                <a:gd name="connsiteY45" fmla="*/ 1808809 h 4135471"/>
                <a:gd name="connsiteX46" fmla="*/ 157158 w 2854049"/>
                <a:gd name="connsiteY46" fmla="*/ 1819833 h 4135471"/>
                <a:gd name="connsiteX47" fmla="*/ 188201 w 2854049"/>
                <a:gd name="connsiteY47" fmla="*/ 1830855 h 4135471"/>
                <a:gd name="connsiteX48" fmla="*/ 218273 w 2854049"/>
                <a:gd name="connsiteY48" fmla="*/ 1843883 h 4135471"/>
                <a:gd name="connsiteX49" fmla="*/ 245437 w 2854049"/>
                <a:gd name="connsiteY49" fmla="*/ 1857912 h 4135471"/>
                <a:gd name="connsiteX50" fmla="*/ 264839 w 2854049"/>
                <a:gd name="connsiteY50" fmla="*/ 1875951 h 4135471"/>
                <a:gd name="connsiteX51" fmla="*/ 259018 w 2854049"/>
                <a:gd name="connsiteY51" fmla="*/ 1900001 h 4135471"/>
                <a:gd name="connsiteX52" fmla="*/ 248347 w 2854049"/>
                <a:gd name="connsiteY52" fmla="*/ 1922047 h 4135471"/>
                <a:gd name="connsiteX53" fmla="*/ 237676 w 2854049"/>
                <a:gd name="connsiteY53" fmla="*/ 1945097 h 4135471"/>
                <a:gd name="connsiteX54" fmla="*/ 226035 w 2854049"/>
                <a:gd name="connsiteY54" fmla="*/ 1967142 h 4135471"/>
                <a:gd name="connsiteX55" fmla="*/ 215364 w 2854049"/>
                <a:gd name="connsiteY55" fmla="*/ 1989189 h 4135471"/>
                <a:gd name="connsiteX56" fmla="*/ 207602 w 2854049"/>
                <a:gd name="connsiteY56" fmla="*/ 2011236 h 4135471"/>
                <a:gd name="connsiteX57" fmla="*/ 204693 w 2854049"/>
                <a:gd name="connsiteY57" fmla="*/ 2031277 h 4135471"/>
                <a:gd name="connsiteX58" fmla="*/ 206633 w 2854049"/>
                <a:gd name="connsiteY58" fmla="*/ 2053324 h 4135471"/>
                <a:gd name="connsiteX59" fmla="*/ 217304 w 2854049"/>
                <a:gd name="connsiteY59" fmla="*/ 2073366 h 4135471"/>
                <a:gd name="connsiteX60" fmla="*/ 236706 w 2854049"/>
                <a:gd name="connsiteY60" fmla="*/ 2093409 h 4135471"/>
                <a:gd name="connsiteX61" fmla="*/ 264839 w 2854049"/>
                <a:gd name="connsiteY61" fmla="*/ 2113450 h 4135471"/>
                <a:gd name="connsiteX62" fmla="*/ 259018 w 2854049"/>
                <a:gd name="connsiteY62" fmla="*/ 2129483 h 4135471"/>
                <a:gd name="connsiteX63" fmla="*/ 250288 w 2854049"/>
                <a:gd name="connsiteY63" fmla="*/ 2145517 h 4135471"/>
                <a:gd name="connsiteX64" fmla="*/ 243497 w 2854049"/>
                <a:gd name="connsiteY64" fmla="*/ 2164557 h 4135471"/>
                <a:gd name="connsiteX65" fmla="*/ 241557 w 2854049"/>
                <a:gd name="connsiteY65" fmla="*/ 2184601 h 4135471"/>
                <a:gd name="connsiteX66" fmla="*/ 245437 w 2854049"/>
                <a:gd name="connsiteY66" fmla="*/ 2204642 h 4135471"/>
                <a:gd name="connsiteX67" fmla="*/ 256109 w 2854049"/>
                <a:gd name="connsiteY67" fmla="*/ 2222680 h 4135471"/>
                <a:gd name="connsiteX68" fmla="*/ 269690 w 2854049"/>
                <a:gd name="connsiteY68" fmla="*/ 2236709 h 4135471"/>
                <a:gd name="connsiteX69" fmla="*/ 287151 w 2854049"/>
                <a:gd name="connsiteY69" fmla="*/ 2249737 h 4135471"/>
                <a:gd name="connsiteX70" fmla="*/ 304613 w 2854049"/>
                <a:gd name="connsiteY70" fmla="*/ 2258756 h 4135471"/>
                <a:gd name="connsiteX71" fmla="*/ 321105 w 2854049"/>
                <a:gd name="connsiteY71" fmla="*/ 2269780 h 4135471"/>
                <a:gd name="connsiteX72" fmla="*/ 336627 w 2854049"/>
                <a:gd name="connsiteY72" fmla="*/ 2284810 h 4135471"/>
                <a:gd name="connsiteX73" fmla="*/ 345358 w 2854049"/>
                <a:gd name="connsiteY73" fmla="*/ 2300845 h 4135471"/>
                <a:gd name="connsiteX74" fmla="*/ 354089 w 2854049"/>
                <a:gd name="connsiteY74" fmla="*/ 2329906 h 4135471"/>
                <a:gd name="connsiteX75" fmla="*/ 354089 w 2854049"/>
                <a:gd name="connsiteY75" fmla="*/ 2362976 h 4135471"/>
                <a:gd name="connsiteX76" fmla="*/ 351179 w 2854049"/>
                <a:gd name="connsiteY76" fmla="*/ 2394041 h 4135471"/>
                <a:gd name="connsiteX77" fmla="*/ 343417 w 2854049"/>
                <a:gd name="connsiteY77" fmla="*/ 2426108 h 4135471"/>
                <a:gd name="connsiteX78" fmla="*/ 336627 w 2854049"/>
                <a:gd name="connsiteY78" fmla="*/ 2457173 h 4135471"/>
                <a:gd name="connsiteX79" fmla="*/ 331776 w 2854049"/>
                <a:gd name="connsiteY79" fmla="*/ 2485233 h 4135471"/>
                <a:gd name="connsiteX80" fmla="*/ 327896 w 2854049"/>
                <a:gd name="connsiteY80" fmla="*/ 2525318 h 4135471"/>
                <a:gd name="connsiteX81" fmla="*/ 331776 w 2854049"/>
                <a:gd name="connsiteY81" fmla="*/ 2561393 h 4135471"/>
                <a:gd name="connsiteX82" fmla="*/ 342447 w 2854049"/>
                <a:gd name="connsiteY82" fmla="*/ 2594464 h 4135471"/>
                <a:gd name="connsiteX83" fmla="*/ 356029 w 2854049"/>
                <a:gd name="connsiteY83" fmla="*/ 2623524 h 4135471"/>
                <a:gd name="connsiteX84" fmla="*/ 375432 w 2854049"/>
                <a:gd name="connsiteY84" fmla="*/ 2646572 h 4135471"/>
                <a:gd name="connsiteX85" fmla="*/ 400654 w 2854049"/>
                <a:gd name="connsiteY85" fmla="*/ 2668619 h 4135471"/>
                <a:gd name="connsiteX86" fmla="*/ 424906 w 2854049"/>
                <a:gd name="connsiteY86" fmla="*/ 2686657 h 4135471"/>
                <a:gd name="connsiteX87" fmla="*/ 453040 w 2854049"/>
                <a:gd name="connsiteY87" fmla="*/ 2701688 h 4135471"/>
                <a:gd name="connsiteX88" fmla="*/ 481173 w 2854049"/>
                <a:gd name="connsiteY88" fmla="*/ 2714717 h 4135471"/>
                <a:gd name="connsiteX89" fmla="*/ 509306 w 2854049"/>
                <a:gd name="connsiteY89" fmla="*/ 2721731 h 4135471"/>
                <a:gd name="connsiteX90" fmla="*/ 560721 w 2854049"/>
                <a:gd name="connsiteY90" fmla="*/ 2730751 h 4135471"/>
                <a:gd name="connsiteX91" fmla="*/ 615047 w 2854049"/>
                <a:gd name="connsiteY91" fmla="*/ 2734758 h 4135471"/>
                <a:gd name="connsiteX92" fmla="*/ 672284 w 2854049"/>
                <a:gd name="connsiteY92" fmla="*/ 2732755 h 4135471"/>
                <a:gd name="connsiteX93" fmla="*/ 728550 w 2854049"/>
                <a:gd name="connsiteY93" fmla="*/ 2726742 h 4135471"/>
                <a:gd name="connsiteX94" fmla="*/ 784816 w 2854049"/>
                <a:gd name="connsiteY94" fmla="*/ 2719726 h 4135471"/>
                <a:gd name="connsiteX95" fmla="*/ 838171 w 2854049"/>
                <a:gd name="connsiteY95" fmla="*/ 2708704 h 4135471"/>
                <a:gd name="connsiteX96" fmla="*/ 885706 w 2854049"/>
                <a:gd name="connsiteY96" fmla="*/ 2695677 h 4135471"/>
                <a:gd name="connsiteX97" fmla="*/ 927421 w 2854049"/>
                <a:gd name="connsiteY97" fmla="*/ 2681646 h 4135471"/>
                <a:gd name="connsiteX98" fmla="*/ 944882 w 2854049"/>
                <a:gd name="connsiteY98" fmla="*/ 2675633 h 4135471"/>
                <a:gd name="connsiteX99" fmla="*/ 968165 w 2854049"/>
                <a:gd name="connsiteY99" fmla="*/ 2668619 h 4135471"/>
                <a:gd name="connsiteX100" fmla="*/ 993388 w 2854049"/>
                <a:gd name="connsiteY100" fmla="*/ 2661605 h 4135471"/>
                <a:gd name="connsiteX101" fmla="*/ 1019581 w 2854049"/>
                <a:gd name="connsiteY101" fmla="*/ 2654590 h 4135471"/>
                <a:gd name="connsiteX102" fmla="*/ 1047714 w 2854049"/>
                <a:gd name="connsiteY102" fmla="*/ 2650582 h 4135471"/>
                <a:gd name="connsiteX103" fmla="*/ 1075847 w 2854049"/>
                <a:gd name="connsiteY103" fmla="*/ 2648577 h 4135471"/>
                <a:gd name="connsiteX104" fmla="*/ 1100100 w 2854049"/>
                <a:gd name="connsiteY104" fmla="*/ 2652585 h 4135471"/>
                <a:gd name="connsiteX105" fmla="*/ 1121442 w 2854049"/>
                <a:gd name="connsiteY105" fmla="*/ 2661605 h 4135471"/>
                <a:gd name="connsiteX106" fmla="*/ 1140844 w 2854049"/>
                <a:gd name="connsiteY106" fmla="*/ 2679643 h 4135471"/>
                <a:gd name="connsiteX107" fmla="*/ 1158306 w 2854049"/>
                <a:gd name="connsiteY107" fmla="*/ 2708704 h 4135471"/>
                <a:gd name="connsiteX108" fmla="*/ 1174797 w 2854049"/>
                <a:gd name="connsiteY108" fmla="*/ 2745782 h 4135471"/>
                <a:gd name="connsiteX109" fmla="*/ 1190319 w 2854049"/>
                <a:gd name="connsiteY109" fmla="*/ 2788872 h 4135471"/>
                <a:gd name="connsiteX110" fmla="*/ 1202931 w 2854049"/>
                <a:gd name="connsiteY110" fmla="*/ 2837975 h 4135471"/>
                <a:gd name="connsiteX111" fmla="*/ 1215541 w 2854049"/>
                <a:gd name="connsiteY111" fmla="*/ 2889083 h 4135471"/>
                <a:gd name="connsiteX112" fmla="*/ 1226212 w 2854049"/>
                <a:gd name="connsiteY112" fmla="*/ 2942195 h 4135471"/>
                <a:gd name="connsiteX113" fmla="*/ 1235914 w 2854049"/>
                <a:gd name="connsiteY113" fmla="*/ 2996309 h 4135471"/>
                <a:gd name="connsiteX114" fmla="*/ 1245616 w 2854049"/>
                <a:gd name="connsiteY114" fmla="*/ 3049421 h 4135471"/>
                <a:gd name="connsiteX115" fmla="*/ 1252407 w 2854049"/>
                <a:gd name="connsiteY115" fmla="*/ 3098524 h 4135471"/>
                <a:gd name="connsiteX116" fmla="*/ 1261138 w 2854049"/>
                <a:gd name="connsiteY116" fmla="*/ 3144621 h 4135471"/>
                <a:gd name="connsiteX117" fmla="*/ 1267927 w 2854049"/>
                <a:gd name="connsiteY117" fmla="*/ 3182701 h 4135471"/>
                <a:gd name="connsiteX118" fmla="*/ 1273749 w 2854049"/>
                <a:gd name="connsiteY118" fmla="*/ 3215771 h 4135471"/>
                <a:gd name="connsiteX119" fmla="*/ 1405683 w 2854049"/>
                <a:gd name="connsiteY119" fmla="*/ 3238820 h 4135471"/>
                <a:gd name="connsiteX120" fmla="*/ 1539558 w 2854049"/>
                <a:gd name="connsiteY120" fmla="*/ 3251847 h 4135471"/>
                <a:gd name="connsiteX121" fmla="*/ 1677312 w 2854049"/>
                <a:gd name="connsiteY121" fmla="*/ 3253851 h 4135471"/>
                <a:gd name="connsiteX122" fmla="*/ 1817977 w 2854049"/>
                <a:gd name="connsiteY122" fmla="*/ 3246837 h 4135471"/>
                <a:gd name="connsiteX123" fmla="*/ 1963493 w 2854049"/>
                <a:gd name="connsiteY123" fmla="*/ 3226793 h 4135471"/>
                <a:gd name="connsiteX124" fmla="*/ 1998071 w 2854049"/>
                <a:gd name="connsiteY124" fmla="*/ 3220300 h 4135471"/>
                <a:gd name="connsiteX125" fmla="*/ 1972544 w 2854049"/>
                <a:gd name="connsiteY125" fmla="*/ 2990832 h 4135471"/>
                <a:gd name="connsiteX126" fmla="*/ 1866104 w 2854049"/>
                <a:gd name="connsiteY126" fmla="*/ 2529483 h 4135471"/>
                <a:gd name="connsiteX127" fmla="*/ 1085631 w 2854049"/>
                <a:gd name="connsiteY127" fmla="*/ 1773024 h 4135471"/>
                <a:gd name="connsiteX128" fmla="*/ 1277747 w 2854049"/>
                <a:gd name="connsiteY128" fmla="*/ 968535 h 4135471"/>
                <a:gd name="connsiteX129" fmla="*/ 1914134 w 2854049"/>
                <a:gd name="connsiteY129" fmla="*/ 872477 h 4135471"/>
                <a:gd name="connsiteX130" fmla="*/ 2334389 w 2854049"/>
                <a:gd name="connsiteY130" fmla="*/ 1316747 h 4135471"/>
                <a:gd name="connsiteX131" fmla="*/ 2850702 w 2854049"/>
                <a:gd name="connsiteY131" fmla="*/ 1256710 h 4135471"/>
                <a:gd name="connsiteX132" fmla="*/ 2851858 w 2854049"/>
                <a:gd name="connsiteY132" fmla="*/ 1288484 h 4135471"/>
                <a:gd name="connsiteX133" fmla="*/ 2854049 w 2854049"/>
                <a:gd name="connsiteY133" fmla="*/ 1252639 h 4135471"/>
                <a:gd name="connsiteX134" fmla="*/ 2852109 w 2854049"/>
                <a:gd name="connsiteY134" fmla="*/ 1156435 h 4135471"/>
                <a:gd name="connsiteX135" fmla="*/ 2845318 w 2854049"/>
                <a:gd name="connsiteY135" fmla="*/ 1062236 h 4135471"/>
                <a:gd name="connsiteX136" fmla="*/ 2830767 w 2854049"/>
                <a:gd name="connsiteY136" fmla="*/ 971045 h 4135471"/>
                <a:gd name="connsiteX137" fmla="*/ 2811365 w 2854049"/>
                <a:gd name="connsiteY137" fmla="*/ 881857 h 4135471"/>
                <a:gd name="connsiteX138" fmla="*/ 2787112 w 2854049"/>
                <a:gd name="connsiteY138" fmla="*/ 799684 h 4135471"/>
                <a:gd name="connsiteX139" fmla="*/ 2759950 w 2854049"/>
                <a:gd name="connsiteY139" fmla="*/ 724526 h 4135471"/>
                <a:gd name="connsiteX140" fmla="*/ 2728906 w 2854049"/>
                <a:gd name="connsiteY140" fmla="*/ 657385 h 4135471"/>
                <a:gd name="connsiteX141" fmla="*/ 2682340 w 2854049"/>
                <a:gd name="connsiteY141" fmla="*/ 577215 h 4135471"/>
                <a:gd name="connsiteX142" fmla="*/ 2631895 w 2854049"/>
                <a:gd name="connsiteY142" fmla="*/ 501055 h 4135471"/>
                <a:gd name="connsiteX143" fmla="*/ 2574659 w 2854049"/>
                <a:gd name="connsiteY143" fmla="*/ 429907 h 4135471"/>
                <a:gd name="connsiteX144" fmla="*/ 2513543 w 2854049"/>
                <a:gd name="connsiteY144" fmla="*/ 361762 h 4135471"/>
                <a:gd name="connsiteX145" fmla="*/ 2446606 w 2854049"/>
                <a:gd name="connsiteY145" fmla="*/ 300634 h 4135471"/>
                <a:gd name="connsiteX146" fmla="*/ 2371907 w 2854049"/>
                <a:gd name="connsiteY146" fmla="*/ 243513 h 4135471"/>
                <a:gd name="connsiteX147" fmla="*/ 2294299 w 2854049"/>
                <a:gd name="connsiteY147" fmla="*/ 192406 h 4135471"/>
                <a:gd name="connsiteX148" fmla="*/ 2211840 w 2854049"/>
                <a:gd name="connsiteY148" fmla="*/ 147311 h 4135471"/>
                <a:gd name="connsiteX149" fmla="*/ 2121620 w 2854049"/>
                <a:gd name="connsiteY149" fmla="*/ 109230 h 4135471"/>
                <a:gd name="connsiteX150" fmla="*/ 2028490 w 2854049"/>
                <a:gd name="connsiteY150" fmla="*/ 74157 h 4135471"/>
                <a:gd name="connsiteX151" fmla="*/ 1927599 w 2854049"/>
                <a:gd name="connsiteY151" fmla="*/ 47099 h 4135471"/>
                <a:gd name="connsiteX152" fmla="*/ 1821858 w 2854049"/>
                <a:gd name="connsiteY152" fmla="*/ 25053 h 4135471"/>
                <a:gd name="connsiteX153" fmla="*/ 1711265 w 2854049"/>
                <a:gd name="connsiteY153" fmla="*/ 10021 h 4135471"/>
                <a:gd name="connsiteX154" fmla="*/ 1594853 w 2854049"/>
                <a:gd name="connsiteY154" fmla="*/ 1002 h 413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854049" h="4135471">
                  <a:moveTo>
                    <a:pt x="1696267" y="3431657"/>
                  </a:moveTo>
                  <a:cubicBezTo>
                    <a:pt x="1501914" y="3431657"/>
                    <a:pt x="1344360" y="3589211"/>
                    <a:pt x="1344360" y="3783564"/>
                  </a:cubicBezTo>
                  <a:cubicBezTo>
                    <a:pt x="1344360" y="3977917"/>
                    <a:pt x="1501914" y="4135471"/>
                    <a:pt x="1696267" y="4135471"/>
                  </a:cubicBezTo>
                  <a:cubicBezTo>
                    <a:pt x="1890620" y="4135471"/>
                    <a:pt x="2048174" y="3977917"/>
                    <a:pt x="2048174" y="3783564"/>
                  </a:cubicBezTo>
                  <a:cubicBezTo>
                    <a:pt x="2048174" y="3589211"/>
                    <a:pt x="1890620" y="3431657"/>
                    <a:pt x="1696267" y="3431657"/>
                  </a:cubicBezTo>
                  <a:close/>
                  <a:moveTo>
                    <a:pt x="1470680" y="0"/>
                  </a:moveTo>
                  <a:lnTo>
                    <a:pt x="1360088" y="9020"/>
                  </a:lnTo>
                  <a:lnTo>
                    <a:pt x="1082638" y="72152"/>
                  </a:lnTo>
                  <a:lnTo>
                    <a:pt x="1000179" y="103217"/>
                  </a:lnTo>
                  <a:lnTo>
                    <a:pt x="918691" y="138291"/>
                  </a:lnTo>
                  <a:lnTo>
                    <a:pt x="839141" y="180379"/>
                  </a:lnTo>
                  <a:lnTo>
                    <a:pt x="765414" y="227479"/>
                  </a:lnTo>
                  <a:lnTo>
                    <a:pt x="694595" y="280591"/>
                  </a:lnTo>
                  <a:lnTo>
                    <a:pt x="629599" y="338714"/>
                  </a:lnTo>
                  <a:lnTo>
                    <a:pt x="569452" y="401847"/>
                  </a:lnTo>
                  <a:lnTo>
                    <a:pt x="515126" y="470992"/>
                  </a:lnTo>
                  <a:lnTo>
                    <a:pt x="467591" y="544147"/>
                  </a:lnTo>
                  <a:lnTo>
                    <a:pt x="426847" y="622311"/>
                  </a:lnTo>
                  <a:lnTo>
                    <a:pt x="392893" y="706488"/>
                  </a:lnTo>
                  <a:lnTo>
                    <a:pt x="338568" y="937976"/>
                  </a:lnTo>
                  <a:lnTo>
                    <a:pt x="333717" y="994094"/>
                  </a:lnTo>
                  <a:lnTo>
                    <a:pt x="331776" y="1047206"/>
                  </a:lnTo>
                  <a:lnTo>
                    <a:pt x="333717" y="1096308"/>
                  </a:lnTo>
                  <a:lnTo>
                    <a:pt x="334686" y="1145413"/>
                  </a:lnTo>
                  <a:lnTo>
                    <a:pt x="334686" y="1191509"/>
                  </a:lnTo>
                  <a:lnTo>
                    <a:pt x="329836" y="1234599"/>
                  </a:lnTo>
                  <a:lnTo>
                    <a:pt x="315284" y="1278693"/>
                  </a:lnTo>
                  <a:lnTo>
                    <a:pt x="289092" y="1331805"/>
                  </a:lnTo>
                  <a:lnTo>
                    <a:pt x="257078" y="1380908"/>
                  </a:lnTo>
                  <a:lnTo>
                    <a:pt x="222155" y="1423998"/>
                  </a:lnTo>
                  <a:lnTo>
                    <a:pt x="185291" y="1468092"/>
                  </a:lnTo>
                  <a:lnTo>
                    <a:pt x="146487" y="1508176"/>
                  </a:lnTo>
                  <a:lnTo>
                    <a:pt x="107683" y="1548261"/>
                  </a:lnTo>
                  <a:lnTo>
                    <a:pt x="70819" y="1592354"/>
                  </a:lnTo>
                  <a:lnTo>
                    <a:pt x="58206" y="1604378"/>
                  </a:lnTo>
                  <a:lnTo>
                    <a:pt x="42684" y="1619410"/>
                  </a:lnTo>
                  <a:lnTo>
                    <a:pt x="26193" y="1637448"/>
                  </a:lnTo>
                  <a:lnTo>
                    <a:pt x="12611" y="1655486"/>
                  </a:lnTo>
                  <a:lnTo>
                    <a:pt x="3882" y="1677533"/>
                  </a:lnTo>
                  <a:lnTo>
                    <a:pt x="0" y="1701583"/>
                  </a:lnTo>
                  <a:lnTo>
                    <a:pt x="4851" y="1726636"/>
                  </a:lnTo>
                  <a:lnTo>
                    <a:pt x="17462" y="1750687"/>
                  </a:lnTo>
                  <a:lnTo>
                    <a:pt x="38806" y="1770728"/>
                  </a:lnTo>
                  <a:lnTo>
                    <a:pt x="63057" y="1784759"/>
                  </a:lnTo>
                  <a:lnTo>
                    <a:pt x="93130" y="1797786"/>
                  </a:lnTo>
                  <a:lnTo>
                    <a:pt x="125143" y="1808809"/>
                  </a:lnTo>
                  <a:lnTo>
                    <a:pt x="157158" y="1819833"/>
                  </a:lnTo>
                  <a:lnTo>
                    <a:pt x="188201" y="1830855"/>
                  </a:lnTo>
                  <a:lnTo>
                    <a:pt x="218273" y="1843883"/>
                  </a:lnTo>
                  <a:lnTo>
                    <a:pt x="245437" y="1857912"/>
                  </a:lnTo>
                  <a:lnTo>
                    <a:pt x="264839" y="1875951"/>
                  </a:lnTo>
                  <a:lnTo>
                    <a:pt x="259018" y="1900001"/>
                  </a:lnTo>
                  <a:lnTo>
                    <a:pt x="248347" y="1922047"/>
                  </a:lnTo>
                  <a:lnTo>
                    <a:pt x="237676" y="1945097"/>
                  </a:lnTo>
                  <a:lnTo>
                    <a:pt x="226035" y="1967142"/>
                  </a:lnTo>
                  <a:lnTo>
                    <a:pt x="215364" y="1989189"/>
                  </a:lnTo>
                  <a:lnTo>
                    <a:pt x="207602" y="2011236"/>
                  </a:lnTo>
                  <a:lnTo>
                    <a:pt x="204693" y="2031277"/>
                  </a:lnTo>
                  <a:lnTo>
                    <a:pt x="206633" y="2053324"/>
                  </a:lnTo>
                  <a:lnTo>
                    <a:pt x="217304" y="2073366"/>
                  </a:lnTo>
                  <a:lnTo>
                    <a:pt x="236706" y="2093409"/>
                  </a:lnTo>
                  <a:lnTo>
                    <a:pt x="264839" y="2113450"/>
                  </a:lnTo>
                  <a:lnTo>
                    <a:pt x="259018" y="2129483"/>
                  </a:lnTo>
                  <a:lnTo>
                    <a:pt x="250288" y="2145517"/>
                  </a:lnTo>
                  <a:lnTo>
                    <a:pt x="243497" y="2164557"/>
                  </a:lnTo>
                  <a:lnTo>
                    <a:pt x="241557" y="2184601"/>
                  </a:lnTo>
                  <a:lnTo>
                    <a:pt x="245437" y="2204642"/>
                  </a:lnTo>
                  <a:lnTo>
                    <a:pt x="256109" y="2222680"/>
                  </a:lnTo>
                  <a:lnTo>
                    <a:pt x="269690" y="2236709"/>
                  </a:lnTo>
                  <a:lnTo>
                    <a:pt x="287151" y="2249737"/>
                  </a:lnTo>
                  <a:lnTo>
                    <a:pt x="304613" y="2258756"/>
                  </a:lnTo>
                  <a:lnTo>
                    <a:pt x="321105" y="2269780"/>
                  </a:lnTo>
                  <a:lnTo>
                    <a:pt x="336627" y="2284810"/>
                  </a:lnTo>
                  <a:lnTo>
                    <a:pt x="345358" y="2300845"/>
                  </a:lnTo>
                  <a:lnTo>
                    <a:pt x="354089" y="2329906"/>
                  </a:lnTo>
                  <a:lnTo>
                    <a:pt x="354089" y="2362976"/>
                  </a:lnTo>
                  <a:lnTo>
                    <a:pt x="351179" y="2394041"/>
                  </a:lnTo>
                  <a:lnTo>
                    <a:pt x="343417" y="2426108"/>
                  </a:lnTo>
                  <a:lnTo>
                    <a:pt x="336627" y="2457173"/>
                  </a:lnTo>
                  <a:lnTo>
                    <a:pt x="331776" y="2485233"/>
                  </a:lnTo>
                  <a:lnTo>
                    <a:pt x="327896" y="2525318"/>
                  </a:lnTo>
                  <a:lnTo>
                    <a:pt x="331776" y="2561393"/>
                  </a:lnTo>
                  <a:lnTo>
                    <a:pt x="342447" y="2594464"/>
                  </a:lnTo>
                  <a:lnTo>
                    <a:pt x="356029" y="2623524"/>
                  </a:lnTo>
                  <a:lnTo>
                    <a:pt x="375432" y="2646572"/>
                  </a:lnTo>
                  <a:lnTo>
                    <a:pt x="400654" y="2668619"/>
                  </a:lnTo>
                  <a:lnTo>
                    <a:pt x="424906" y="2686657"/>
                  </a:lnTo>
                  <a:lnTo>
                    <a:pt x="453040" y="2701688"/>
                  </a:lnTo>
                  <a:lnTo>
                    <a:pt x="481173" y="2714717"/>
                  </a:lnTo>
                  <a:lnTo>
                    <a:pt x="509306" y="2721731"/>
                  </a:lnTo>
                  <a:lnTo>
                    <a:pt x="560721" y="2730751"/>
                  </a:lnTo>
                  <a:lnTo>
                    <a:pt x="615047" y="2734758"/>
                  </a:lnTo>
                  <a:lnTo>
                    <a:pt x="672284" y="2732755"/>
                  </a:lnTo>
                  <a:lnTo>
                    <a:pt x="728550" y="2726742"/>
                  </a:lnTo>
                  <a:lnTo>
                    <a:pt x="784816" y="2719726"/>
                  </a:lnTo>
                  <a:lnTo>
                    <a:pt x="838171" y="2708704"/>
                  </a:lnTo>
                  <a:lnTo>
                    <a:pt x="885706" y="2695677"/>
                  </a:lnTo>
                  <a:lnTo>
                    <a:pt x="927421" y="2681646"/>
                  </a:lnTo>
                  <a:lnTo>
                    <a:pt x="944882" y="2675633"/>
                  </a:lnTo>
                  <a:lnTo>
                    <a:pt x="968165" y="2668619"/>
                  </a:lnTo>
                  <a:lnTo>
                    <a:pt x="993388" y="2661605"/>
                  </a:lnTo>
                  <a:lnTo>
                    <a:pt x="1019581" y="2654590"/>
                  </a:lnTo>
                  <a:lnTo>
                    <a:pt x="1047714" y="2650582"/>
                  </a:lnTo>
                  <a:lnTo>
                    <a:pt x="1075847" y="2648577"/>
                  </a:lnTo>
                  <a:lnTo>
                    <a:pt x="1100100" y="2652585"/>
                  </a:lnTo>
                  <a:lnTo>
                    <a:pt x="1121442" y="2661605"/>
                  </a:lnTo>
                  <a:lnTo>
                    <a:pt x="1140844" y="2679643"/>
                  </a:lnTo>
                  <a:lnTo>
                    <a:pt x="1158306" y="2708704"/>
                  </a:lnTo>
                  <a:lnTo>
                    <a:pt x="1174797" y="2745782"/>
                  </a:lnTo>
                  <a:lnTo>
                    <a:pt x="1190319" y="2788872"/>
                  </a:lnTo>
                  <a:lnTo>
                    <a:pt x="1202931" y="2837975"/>
                  </a:lnTo>
                  <a:lnTo>
                    <a:pt x="1215541" y="2889083"/>
                  </a:lnTo>
                  <a:lnTo>
                    <a:pt x="1226212" y="2942195"/>
                  </a:lnTo>
                  <a:lnTo>
                    <a:pt x="1235914" y="2996309"/>
                  </a:lnTo>
                  <a:lnTo>
                    <a:pt x="1245616" y="3049421"/>
                  </a:lnTo>
                  <a:lnTo>
                    <a:pt x="1252407" y="3098524"/>
                  </a:lnTo>
                  <a:lnTo>
                    <a:pt x="1261138" y="3144621"/>
                  </a:lnTo>
                  <a:lnTo>
                    <a:pt x="1267927" y="3182701"/>
                  </a:lnTo>
                  <a:lnTo>
                    <a:pt x="1273749" y="3215771"/>
                  </a:lnTo>
                  <a:lnTo>
                    <a:pt x="1405683" y="3238820"/>
                  </a:lnTo>
                  <a:lnTo>
                    <a:pt x="1539558" y="3251847"/>
                  </a:lnTo>
                  <a:lnTo>
                    <a:pt x="1677312" y="3253851"/>
                  </a:lnTo>
                  <a:lnTo>
                    <a:pt x="1817977" y="3246837"/>
                  </a:lnTo>
                  <a:lnTo>
                    <a:pt x="1963493" y="3226793"/>
                  </a:lnTo>
                  <a:lnTo>
                    <a:pt x="1998071" y="3220300"/>
                  </a:lnTo>
                  <a:lnTo>
                    <a:pt x="1972544" y="2990832"/>
                  </a:lnTo>
                  <a:cubicBezTo>
                    <a:pt x="1951990" y="2824419"/>
                    <a:pt x="1923973" y="2664322"/>
                    <a:pt x="1866104" y="2529483"/>
                  </a:cubicBezTo>
                  <a:cubicBezTo>
                    <a:pt x="1798827" y="2378364"/>
                    <a:pt x="1318234" y="2057324"/>
                    <a:pt x="1085631" y="1773024"/>
                  </a:cubicBezTo>
                  <a:cubicBezTo>
                    <a:pt x="1039452" y="1683967"/>
                    <a:pt x="924385" y="1218329"/>
                    <a:pt x="1277747" y="968535"/>
                  </a:cubicBezTo>
                  <a:cubicBezTo>
                    <a:pt x="1430175" y="835482"/>
                    <a:pt x="1702005" y="831017"/>
                    <a:pt x="1914134" y="872477"/>
                  </a:cubicBezTo>
                  <a:cubicBezTo>
                    <a:pt x="2031257" y="905756"/>
                    <a:pt x="2240228" y="1053847"/>
                    <a:pt x="2334389" y="1316747"/>
                  </a:cubicBezTo>
                  <a:lnTo>
                    <a:pt x="2850702" y="1256710"/>
                  </a:lnTo>
                  <a:lnTo>
                    <a:pt x="2851858" y="1288484"/>
                  </a:lnTo>
                  <a:lnTo>
                    <a:pt x="2854049" y="1252639"/>
                  </a:lnTo>
                  <a:lnTo>
                    <a:pt x="2852109" y="1156435"/>
                  </a:lnTo>
                  <a:lnTo>
                    <a:pt x="2845318" y="1062236"/>
                  </a:lnTo>
                  <a:lnTo>
                    <a:pt x="2830767" y="971045"/>
                  </a:lnTo>
                  <a:lnTo>
                    <a:pt x="2811365" y="881857"/>
                  </a:lnTo>
                  <a:lnTo>
                    <a:pt x="2787112" y="799684"/>
                  </a:lnTo>
                  <a:lnTo>
                    <a:pt x="2759950" y="724526"/>
                  </a:lnTo>
                  <a:lnTo>
                    <a:pt x="2728906" y="657385"/>
                  </a:lnTo>
                  <a:lnTo>
                    <a:pt x="2682340" y="577215"/>
                  </a:lnTo>
                  <a:lnTo>
                    <a:pt x="2631895" y="501055"/>
                  </a:lnTo>
                  <a:lnTo>
                    <a:pt x="2574659" y="429907"/>
                  </a:lnTo>
                  <a:lnTo>
                    <a:pt x="2513543" y="361762"/>
                  </a:lnTo>
                  <a:lnTo>
                    <a:pt x="2446606" y="300634"/>
                  </a:lnTo>
                  <a:lnTo>
                    <a:pt x="2371907" y="243513"/>
                  </a:lnTo>
                  <a:lnTo>
                    <a:pt x="2294299" y="192406"/>
                  </a:lnTo>
                  <a:lnTo>
                    <a:pt x="2211840" y="147311"/>
                  </a:lnTo>
                  <a:lnTo>
                    <a:pt x="2121620" y="109230"/>
                  </a:lnTo>
                  <a:lnTo>
                    <a:pt x="2028490" y="74157"/>
                  </a:lnTo>
                  <a:lnTo>
                    <a:pt x="1927599" y="47099"/>
                  </a:lnTo>
                  <a:lnTo>
                    <a:pt x="1821858" y="25053"/>
                  </a:lnTo>
                  <a:lnTo>
                    <a:pt x="1711265" y="10021"/>
                  </a:lnTo>
                  <a:lnTo>
                    <a:pt x="1594853" y="10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3DB0BB5A-99ED-43D3-9770-70D9CC0E5168}"/>
                </a:ext>
              </a:extLst>
            </p:cNvPr>
            <p:cNvSpPr/>
            <p:nvPr/>
          </p:nvSpPr>
          <p:spPr>
            <a:xfrm flipH="1">
              <a:off x="1105009" y="665240"/>
              <a:ext cx="3688534" cy="2409764"/>
            </a:xfrm>
            <a:custGeom>
              <a:avLst/>
              <a:gdLst>
                <a:gd name="connsiteX0" fmla="*/ 1547519 w 3095038"/>
                <a:gd name="connsiteY0" fmla="*/ 0 h 2022026"/>
                <a:gd name="connsiteX1" fmla="*/ 3095038 w 3095038"/>
                <a:gd name="connsiteY1" fmla="*/ 627509 h 2022026"/>
                <a:gd name="connsiteX2" fmla="*/ 2825277 w 3095038"/>
                <a:gd name="connsiteY2" fmla="*/ 736897 h 2022026"/>
                <a:gd name="connsiteX3" fmla="*/ 2825277 w 3095038"/>
                <a:gd name="connsiteY3" fmla="*/ 1583608 h 2022026"/>
                <a:gd name="connsiteX4" fmla="*/ 2829142 w 3095038"/>
                <a:gd name="connsiteY4" fmla="*/ 1585209 h 2022026"/>
                <a:gd name="connsiteX5" fmla="*/ 2841509 w 3095038"/>
                <a:gd name="connsiteY5" fmla="*/ 1615067 h 2022026"/>
                <a:gd name="connsiteX6" fmla="*/ 2829142 w 3095038"/>
                <a:gd name="connsiteY6" fmla="*/ 1644926 h 2022026"/>
                <a:gd name="connsiteX7" fmla="*/ 2826092 w 3095038"/>
                <a:gd name="connsiteY7" fmla="*/ 1646189 h 2022026"/>
                <a:gd name="connsiteX8" fmla="*/ 2876626 w 3095038"/>
                <a:gd name="connsiteY8" fmla="*/ 2022026 h 2022026"/>
                <a:gd name="connsiteX9" fmla="*/ 2721940 w 3095038"/>
                <a:gd name="connsiteY9" fmla="*/ 2022026 h 2022026"/>
                <a:gd name="connsiteX10" fmla="*/ 2772475 w 3095038"/>
                <a:gd name="connsiteY10" fmla="*/ 1646189 h 2022026"/>
                <a:gd name="connsiteX11" fmla="*/ 2769425 w 3095038"/>
                <a:gd name="connsiteY11" fmla="*/ 1644926 h 2022026"/>
                <a:gd name="connsiteX12" fmla="*/ 2757057 w 3095038"/>
                <a:gd name="connsiteY12" fmla="*/ 1615067 h 2022026"/>
                <a:gd name="connsiteX13" fmla="*/ 2769425 w 3095038"/>
                <a:gd name="connsiteY13" fmla="*/ 1585209 h 2022026"/>
                <a:gd name="connsiteX14" fmla="*/ 2773289 w 3095038"/>
                <a:gd name="connsiteY14" fmla="*/ 1583608 h 2022026"/>
                <a:gd name="connsiteX15" fmla="*/ 2773289 w 3095038"/>
                <a:gd name="connsiteY15" fmla="*/ 757978 h 2022026"/>
                <a:gd name="connsiteX16" fmla="*/ 2747752 w 3095038"/>
                <a:gd name="connsiteY16" fmla="*/ 768333 h 2022026"/>
                <a:gd name="connsiteX17" fmla="*/ 2473970 w 3095038"/>
                <a:gd name="connsiteY17" fmla="*/ 981499 h 2022026"/>
                <a:gd name="connsiteX18" fmla="*/ 2473970 w 3095038"/>
                <a:gd name="connsiteY18" fmla="*/ 1333096 h 2022026"/>
                <a:gd name="connsiteX19" fmla="*/ 1442377 w 3095038"/>
                <a:gd name="connsiteY19" fmla="*/ 1553521 h 2022026"/>
                <a:gd name="connsiteX20" fmla="*/ 628675 w 3095038"/>
                <a:gd name="connsiteY20" fmla="*/ 1422110 h 2022026"/>
                <a:gd name="connsiteX21" fmla="*/ 635755 w 3095038"/>
                <a:gd name="connsiteY21" fmla="*/ 1406334 h 2022026"/>
                <a:gd name="connsiteX22" fmla="*/ 621068 w 3095038"/>
                <a:gd name="connsiteY22" fmla="*/ 1402746 h 2022026"/>
                <a:gd name="connsiteX23" fmla="*/ 621068 w 3095038"/>
                <a:gd name="connsiteY23" fmla="*/ 981499 h 2022026"/>
                <a:gd name="connsiteX24" fmla="*/ 0 w 3095038"/>
                <a:gd name="connsiteY24" fmla="*/ 627509 h 202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038" h="2022026">
                  <a:moveTo>
                    <a:pt x="1547519" y="0"/>
                  </a:moveTo>
                  <a:lnTo>
                    <a:pt x="3095038" y="627509"/>
                  </a:lnTo>
                  <a:lnTo>
                    <a:pt x="2825277" y="736897"/>
                  </a:lnTo>
                  <a:lnTo>
                    <a:pt x="2825277" y="1583608"/>
                  </a:lnTo>
                  <a:lnTo>
                    <a:pt x="2829142" y="1585209"/>
                  </a:lnTo>
                  <a:cubicBezTo>
                    <a:pt x="2836783" y="1592850"/>
                    <a:pt x="2841509" y="1603406"/>
                    <a:pt x="2841509" y="1615067"/>
                  </a:cubicBezTo>
                  <a:cubicBezTo>
                    <a:pt x="2841509" y="1626728"/>
                    <a:pt x="2836783" y="1637284"/>
                    <a:pt x="2829142" y="1644926"/>
                  </a:cubicBezTo>
                  <a:lnTo>
                    <a:pt x="2826092" y="1646189"/>
                  </a:lnTo>
                  <a:lnTo>
                    <a:pt x="2876626" y="2022026"/>
                  </a:lnTo>
                  <a:lnTo>
                    <a:pt x="2721940" y="2022026"/>
                  </a:lnTo>
                  <a:lnTo>
                    <a:pt x="2772475" y="1646189"/>
                  </a:lnTo>
                  <a:lnTo>
                    <a:pt x="2769425" y="1644926"/>
                  </a:lnTo>
                  <a:cubicBezTo>
                    <a:pt x="2761784" y="1637284"/>
                    <a:pt x="2757057" y="1626728"/>
                    <a:pt x="2757057" y="1615067"/>
                  </a:cubicBezTo>
                  <a:cubicBezTo>
                    <a:pt x="2757057" y="1603406"/>
                    <a:pt x="2761784" y="1592850"/>
                    <a:pt x="2769425" y="1585209"/>
                  </a:cubicBezTo>
                  <a:lnTo>
                    <a:pt x="2773289" y="1583608"/>
                  </a:lnTo>
                  <a:lnTo>
                    <a:pt x="2773289" y="757978"/>
                  </a:lnTo>
                  <a:lnTo>
                    <a:pt x="2747752" y="768333"/>
                  </a:lnTo>
                  <a:lnTo>
                    <a:pt x="2473970" y="981499"/>
                  </a:lnTo>
                  <a:lnTo>
                    <a:pt x="2473970" y="1333096"/>
                  </a:lnTo>
                  <a:cubicBezTo>
                    <a:pt x="2176456" y="1474039"/>
                    <a:pt x="1822001" y="1553521"/>
                    <a:pt x="1442377" y="1553521"/>
                  </a:cubicBezTo>
                  <a:cubicBezTo>
                    <a:pt x="1151810" y="1553521"/>
                    <a:pt x="875988" y="1506956"/>
                    <a:pt x="628675" y="1422110"/>
                  </a:cubicBezTo>
                  <a:cubicBezTo>
                    <a:pt x="630298" y="1416654"/>
                    <a:pt x="632987" y="1411486"/>
                    <a:pt x="635755" y="1406334"/>
                  </a:cubicBezTo>
                  <a:cubicBezTo>
                    <a:pt x="631035" y="1404608"/>
                    <a:pt x="626049" y="1403669"/>
                    <a:pt x="621068" y="1402746"/>
                  </a:cubicBezTo>
                  <a:lnTo>
                    <a:pt x="621068" y="981499"/>
                  </a:lnTo>
                  <a:lnTo>
                    <a:pt x="0" y="6275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BDFA81E-E3FC-4EEE-9F4A-133D44525D6C}"/>
              </a:ext>
            </a:extLst>
          </p:cNvPr>
          <p:cNvSpPr txBox="1"/>
          <p:nvPr/>
        </p:nvSpPr>
        <p:spPr>
          <a:xfrm>
            <a:off x="5759506" y="1207536"/>
            <a:ext cx="5569540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3600" b="1" dirty="0" err="1" smtClean="0">
                <a:latin typeface="Bahnschrift" pitchFamily="34" charset="0"/>
                <a:cs typeface="Arial" pitchFamily="34" charset="0"/>
              </a:rPr>
              <a:t>Strategi</a:t>
            </a:r>
            <a:r>
              <a:rPr lang="en-US" altLang="ko-KR" sz="3600" b="1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3600" b="1" dirty="0" err="1" smtClean="0">
                <a:latin typeface="Bahnschrift" pitchFamily="34" charset="0"/>
                <a:cs typeface="Arial" pitchFamily="34" charset="0"/>
              </a:rPr>
              <a:t>Penelitian</a:t>
            </a:r>
            <a:endParaRPr lang="ko-KR" altLang="en-US" sz="3600" b="1" dirty="0"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FF827904-26E2-404D-A7F5-1C66A6649FC0}"/>
              </a:ext>
            </a:extLst>
          </p:cNvPr>
          <p:cNvSpPr/>
          <p:nvPr/>
        </p:nvSpPr>
        <p:spPr>
          <a:xfrm>
            <a:off x="5928490" y="2525499"/>
            <a:ext cx="1604417" cy="254908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856D99D1-3712-4CF7-B862-CADCDFAE0C04}"/>
              </a:ext>
            </a:extLst>
          </p:cNvPr>
          <p:cNvSpPr/>
          <p:nvPr/>
        </p:nvSpPr>
        <p:spPr>
          <a:xfrm>
            <a:off x="7829574" y="2092305"/>
            <a:ext cx="1604417" cy="29822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942C1890-2F35-44C8-A102-2818DB99D267}"/>
              </a:ext>
            </a:extLst>
          </p:cNvPr>
          <p:cNvSpPr/>
          <p:nvPr/>
        </p:nvSpPr>
        <p:spPr>
          <a:xfrm>
            <a:off x="9724629" y="2453549"/>
            <a:ext cx="1604417" cy="256206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xmlns="" id="{07ACBCF3-8627-4887-935C-BA7425CA44BF}"/>
              </a:ext>
            </a:extLst>
          </p:cNvPr>
          <p:cNvSpPr txBox="1">
            <a:spLocks/>
          </p:cNvSpPr>
          <p:nvPr/>
        </p:nvSpPr>
        <p:spPr>
          <a:xfrm>
            <a:off x="6277805" y="2648328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xmlns="" id="{2BDF61BE-00F1-4480-BA77-A42DD43D68AC}"/>
              </a:ext>
            </a:extLst>
          </p:cNvPr>
          <p:cNvSpPr txBox="1">
            <a:spLocks/>
          </p:cNvSpPr>
          <p:nvPr/>
        </p:nvSpPr>
        <p:spPr>
          <a:xfrm>
            <a:off x="8210948" y="2282731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40" name="Text Placeholder 22">
            <a:extLst>
              <a:ext uri="{FF2B5EF4-FFF2-40B4-BE49-F238E27FC236}">
                <a16:creationId xmlns:a16="http://schemas.microsoft.com/office/drawing/2014/main" xmlns="" id="{99EFE895-591A-4B20-8048-2E85D19AD468}"/>
              </a:ext>
            </a:extLst>
          </p:cNvPr>
          <p:cNvSpPr txBox="1">
            <a:spLocks/>
          </p:cNvSpPr>
          <p:nvPr/>
        </p:nvSpPr>
        <p:spPr>
          <a:xfrm>
            <a:off x="10067916" y="2525499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6CEE300-587A-456B-B3F0-2388CCBCEEF8}"/>
              </a:ext>
            </a:extLst>
          </p:cNvPr>
          <p:cNvSpPr txBox="1"/>
          <p:nvPr/>
        </p:nvSpPr>
        <p:spPr>
          <a:xfrm>
            <a:off x="6027584" y="3135095"/>
            <a:ext cx="1406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 err="1" smtClean="0">
                <a:latin typeface="Bahnschrift" pitchFamily="34" charset="0"/>
              </a:rPr>
              <a:t>Strategi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berasal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dari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bahasa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latin</a:t>
            </a:r>
            <a:r>
              <a:rPr lang="en-US" sz="1600" dirty="0">
                <a:latin typeface="Bahnschrift" pitchFamily="34" charset="0"/>
              </a:rPr>
              <a:t> “</a:t>
            </a:r>
            <a:r>
              <a:rPr lang="en-US" sz="1600" dirty="0" err="1">
                <a:latin typeface="Bahnschrift" pitchFamily="34" charset="0"/>
              </a:rPr>
              <a:t>strategos</a:t>
            </a:r>
            <a:r>
              <a:rPr lang="en-US" sz="1600" dirty="0">
                <a:latin typeface="Bahnschrift" pitchFamily="34" charset="0"/>
              </a:rPr>
              <a:t>” </a:t>
            </a:r>
            <a:r>
              <a:rPr lang="en-US" sz="1600" dirty="0" err="1">
                <a:latin typeface="Bahnschrift" pitchFamily="34" charset="0"/>
              </a:rPr>
              <a:t>artinya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panglima</a:t>
            </a:r>
            <a:endParaRPr lang="en-US" sz="1600" dirty="0">
              <a:latin typeface="Bahnschrift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C7F3DBF-F752-42D0-A6A4-38E4C30A9F5A}"/>
              </a:ext>
            </a:extLst>
          </p:cNvPr>
          <p:cNvSpPr txBox="1"/>
          <p:nvPr/>
        </p:nvSpPr>
        <p:spPr>
          <a:xfrm>
            <a:off x="7928668" y="2707292"/>
            <a:ext cx="14062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 err="1">
                <a:latin typeface="Bahnschrift" pitchFamily="34" charset="0"/>
              </a:rPr>
              <a:t>Strategi</a:t>
            </a:r>
            <a:r>
              <a:rPr lang="en-US" sz="1600" dirty="0">
                <a:latin typeface="Bahnschrift" pitchFamily="34" charset="0"/>
              </a:rPr>
              <a:t> : Cara-</a:t>
            </a:r>
            <a:r>
              <a:rPr lang="en-US" sz="1600" dirty="0" err="1">
                <a:latin typeface="Bahnschrift" pitchFamily="34" charset="0"/>
              </a:rPr>
              <a:t>cara</a:t>
            </a:r>
            <a:r>
              <a:rPr lang="en-US" sz="1600" dirty="0">
                <a:latin typeface="Bahnschrift" pitchFamily="34" charset="0"/>
              </a:rPr>
              <a:t> yang </a:t>
            </a:r>
            <a:r>
              <a:rPr lang="en-US" sz="1600" dirty="0" err="1">
                <a:latin typeface="Bahnschrift" pitchFamily="34" charset="0"/>
              </a:rPr>
              <a:t>dilakukan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oleh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seseorang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untuk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mencapai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tujuannya</a:t>
            </a:r>
            <a:endParaRPr lang="en-US" sz="1600" dirty="0">
              <a:latin typeface="Bahnschrift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E4210C5-DA21-477F-AEC9-3970DAAE5351}"/>
              </a:ext>
            </a:extLst>
          </p:cNvPr>
          <p:cNvSpPr txBox="1"/>
          <p:nvPr/>
        </p:nvSpPr>
        <p:spPr>
          <a:xfrm>
            <a:off x="9823723" y="3167943"/>
            <a:ext cx="1406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 err="1">
                <a:solidFill>
                  <a:schemeClr val="bg1"/>
                </a:solidFill>
                <a:latin typeface="Bahnschrift" pitchFamily="34" charset="0"/>
              </a:rPr>
              <a:t>Strategi</a:t>
            </a:r>
            <a:r>
              <a:rPr lang="en-US" sz="1600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ahnschrift" pitchFamily="34" charset="0"/>
              </a:rPr>
              <a:t>beda</a:t>
            </a:r>
            <a:r>
              <a:rPr lang="en-US" sz="1600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ahnschrift" pitchFamily="34" charset="0"/>
              </a:rPr>
              <a:t>dengan</a:t>
            </a:r>
            <a:r>
              <a:rPr lang="en-US" sz="1600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ahnschrift" pitchFamily="34" charset="0"/>
              </a:rPr>
              <a:t>taktik</a:t>
            </a:r>
            <a:r>
              <a:rPr lang="en-US" sz="1600" dirty="0">
                <a:solidFill>
                  <a:schemeClr val="bg1"/>
                </a:solidFill>
                <a:latin typeface="Bahnschrift" pitchFamily="34" charset="0"/>
              </a:rPr>
              <a:t>!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DA9415C-86E1-47DB-B127-AFCFB8D1F28B}"/>
              </a:ext>
            </a:extLst>
          </p:cNvPr>
          <p:cNvSpPr txBox="1"/>
          <p:nvPr/>
        </p:nvSpPr>
        <p:spPr>
          <a:xfrm>
            <a:off x="7765695" y="5571001"/>
            <a:ext cx="20520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i="1" dirty="0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Strategy</a:t>
            </a:r>
            <a:endParaRPr lang="ko-KR" altLang="en-US" b="1" i="1" dirty="0">
              <a:solidFill>
                <a:schemeClr val="bg1"/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2844DAE-4023-4E06-8AFF-B5C155740B80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2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>
            <a:extLst>
              <a:ext uri="{FF2B5EF4-FFF2-40B4-BE49-F238E27FC236}">
                <a16:creationId xmlns:a16="http://schemas.microsoft.com/office/drawing/2014/main" xmlns="" id="{0C7B140C-4A13-4136-AB20-68851F665BEA}"/>
              </a:ext>
            </a:extLst>
          </p:cNvPr>
          <p:cNvSpPr txBox="1">
            <a:spLocks/>
          </p:cNvSpPr>
          <p:nvPr/>
        </p:nvSpPr>
        <p:spPr>
          <a:xfrm>
            <a:off x="7201720" y="532681"/>
            <a:ext cx="4256856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b="1" dirty="0" err="1" smtClean="0">
                <a:solidFill>
                  <a:schemeClr val="accent4"/>
                </a:solidFill>
                <a:latin typeface="Bahnschrift" pitchFamily="34" charset="0"/>
              </a:rPr>
              <a:t>Strategi</a:t>
            </a:r>
            <a:r>
              <a:rPr lang="en-US" altLang="ko-KR" b="1" dirty="0" smtClean="0">
                <a:solidFill>
                  <a:schemeClr val="accent4"/>
                </a:solidFill>
                <a:latin typeface="Bahnschrift" pitchFamily="34" charset="0"/>
              </a:rPr>
              <a:t> </a:t>
            </a:r>
            <a:r>
              <a:rPr lang="en-US" altLang="ko-KR" b="1" dirty="0" err="1" smtClean="0">
                <a:solidFill>
                  <a:schemeClr val="accent1"/>
                </a:solidFill>
                <a:latin typeface="Bahnschrift" pitchFamily="34" charset="0"/>
              </a:rPr>
              <a:t>Penelitian</a:t>
            </a:r>
            <a:endParaRPr lang="ko-KR" altLang="en-US" b="1" dirty="0">
              <a:latin typeface="Bahnschrift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761FBF-CA85-4B80-B439-96AC74D3B321}"/>
              </a:ext>
            </a:extLst>
          </p:cNvPr>
          <p:cNvSpPr txBox="1"/>
          <p:nvPr/>
        </p:nvSpPr>
        <p:spPr>
          <a:xfrm>
            <a:off x="8067119" y="1975594"/>
            <a:ext cx="3712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hnschrift" pitchFamily="34" charset="0"/>
              </a:rPr>
              <a:t>Cara / </a:t>
            </a:r>
            <a:r>
              <a:rPr lang="en-US" sz="1600" b="1" dirty="0" err="1">
                <a:latin typeface="Bahnschrift" pitchFamily="34" charset="0"/>
              </a:rPr>
              <a:t>langkah</a:t>
            </a:r>
            <a:r>
              <a:rPr lang="en-US" sz="1600" b="1" dirty="0">
                <a:latin typeface="Bahnschrift" pitchFamily="34" charset="0"/>
              </a:rPr>
              <a:t> yang </a:t>
            </a:r>
            <a:r>
              <a:rPr lang="en-US" sz="1600" b="1" dirty="0" err="1">
                <a:latin typeface="Bahnschrift" pitchFamily="34" charset="0"/>
              </a:rPr>
              <a:t>diambil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oleh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peneliti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untuk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mencapai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tujuan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 smtClean="0">
                <a:latin typeface="Bahnschrift" pitchFamily="34" charset="0"/>
              </a:rPr>
              <a:t>penelitian</a:t>
            </a:r>
            <a:endParaRPr lang="en-US" sz="1600" b="1" dirty="0">
              <a:latin typeface="Bahnschrift" pitchFamily="34" charset="0"/>
            </a:endParaRPr>
          </a:p>
        </p:txBody>
      </p:sp>
      <p:sp>
        <p:nvSpPr>
          <p:cNvPr id="16" name="Chevron 2">
            <a:extLst>
              <a:ext uri="{FF2B5EF4-FFF2-40B4-BE49-F238E27FC236}">
                <a16:creationId xmlns:a16="http://schemas.microsoft.com/office/drawing/2014/main" xmlns="" id="{9DA13FD4-CE61-4A83-AEA3-BB86340E67DC}"/>
              </a:ext>
            </a:extLst>
          </p:cNvPr>
          <p:cNvSpPr/>
          <p:nvPr/>
        </p:nvSpPr>
        <p:spPr>
          <a:xfrm rot="5400000">
            <a:off x="7375744" y="2074729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type="pic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7" r="2455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761FBF-CA85-4B80-B439-96AC74D3B321}"/>
              </a:ext>
            </a:extLst>
          </p:cNvPr>
          <p:cNvSpPr txBox="1"/>
          <p:nvPr/>
        </p:nvSpPr>
        <p:spPr>
          <a:xfrm>
            <a:off x="8067119" y="2905374"/>
            <a:ext cx="3712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Bahnschrift" pitchFamily="34" charset="0"/>
              </a:rPr>
              <a:t>Mengikuti</a:t>
            </a:r>
            <a:r>
              <a:rPr lang="en-US" sz="1600" b="1" dirty="0" smtClean="0">
                <a:latin typeface="Bahnschrift" pitchFamily="34" charset="0"/>
              </a:rPr>
              <a:t> </a:t>
            </a:r>
            <a:r>
              <a:rPr lang="en-US" sz="1600" b="1" dirty="0" err="1" smtClean="0">
                <a:latin typeface="Bahnschrift" pitchFamily="34" charset="0"/>
              </a:rPr>
              <a:t>logika</a:t>
            </a:r>
            <a:r>
              <a:rPr lang="en-US" sz="1600" b="1" dirty="0" smtClean="0">
                <a:latin typeface="Bahnschrift" pitchFamily="34" charset="0"/>
              </a:rPr>
              <a:t>, </a:t>
            </a:r>
            <a:r>
              <a:rPr lang="en-US" sz="1600" b="1" dirty="0" err="1" smtClean="0">
                <a:latin typeface="Bahnschrift" pitchFamily="34" charset="0"/>
              </a:rPr>
              <a:t>struktur</a:t>
            </a:r>
            <a:r>
              <a:rPr lang="en-US" sz="1600" b="1" dirty="0" smtClean="0">
                <a:latin typeface="Bahnschrift" pitchFamily="34" charset="0"/>
              </a:rPr>
              <a:t>, </a:t>
            </a:r>
            <a:r>
              <a:rPr lang="en-US" sz="1600" b="1" dirty="0" err="1" smtClean="0">
                <a:latin typeface="Bahnschrift" pitchFamily="34" charset="0"/>
              </a:rPr>
              <a:t>dan</a:t>
            </a:r>
            <a:r>
              <a:rPr lang="en-US" sz="1600" b="1" dirty="0" smtClean="0">
                <a:latin typeface="Bahnschrift" pitchFamily="34" charset="0"/>
              </a:rPr>
              <a:t> </a:t>
            </a:r>
            <a:r>
              <a:rPr lang="en-US" sz="1600" b="1" dirty="0" err="1" smtClean="0">
                <a:latin typeface="Bahnschrift" pitchFamily="34" charset="0"/>
              </a:rPr>
              <a:t>prinsip</a:t>
            </a:r>
            <a:r>
              <a:rPr lang="en-US" sz="1600" b="1" dirty="0" smtClean="0">
                <a:latin typeface="Bahnschrift" pitchFamily="34" charset="0"/>
              </a:rPr>
              <a:t> </a:t>
            </a:r>
            <a:r>
              <a:rPr lang="en-US" sz="1600" b="1" dirty="0" err="1" smtClean="0">
                <a:latin typeface="Bahnschrift" pitchFamily="34" charset="0"/>
              </a:rPr>
              <a:t>metode</a:t>
            </a:r>
            <a:r>
              <a:rPr lang="en-US" sz="1600" b="1" dirty="0" smtClean="0">
                <a:latin typeface="Bahnschrift" pitchFamily="34" charset="0"/>
              </a:rPr>
              <a:t> </a:t>
            </a:r>
            <a:r>
              <a:rPr lang="en-US" sz="1600" b="1" dirty="0" err="1" smtClean="0">
                <a:latin typeface="Bahnschrift" pitchFamily="34" charset="0"/>
              </a:rPr>
              <a:t>penelitian</a:t>
            </a:r>
            <a:endParaRPr lang="en-US" sz="1600" b="1" dirty="0">
              <a:latin typeface="Bahnschrift" pitchFamily="34" charset="0"/>
            </a:endParaRPr>
          </a:p>
        </p:txBody>
      </p:sp>
      <p:sp>
        <p:nvSpPr>
          <p:cNvPr id="13" name="Chevron 2">
            <a:extLst>
              <a:ext uri="{FF2B5EF4-FFF2-40B4-BE49-F238E27FC236}">
                <a16:creationId xmlns:a16="http://schemas.microsoft.com/office/drawing/2014/main" xmlns="" id="{9DA13FD4-CE61-4A83-AEA3-BB86340E67DC}"/>
              </a:ext>
            </a:extLst>
          </p:cNvPr>
          <p:cNvSpPr/>
          <p:nvPr/>
        </p:nvSpPr>
        <p:spPr>
          <a:xfrm rot="5400000">
            <a:off x="7375744" y="3004509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1761FBF-CA85-4B80-B439-96AC74D3B321}"/>
              </a:ext>
            </a:extLst>
          </p:cNvPr>
          <p:cNvSpPr txBox="1"/>
          <p:nvPr/>
        </p:nvSpPr>
        <p:spPr>
          <a:xfrm>
            <a:off x="8067119" y="3682089"/>
            <a:ext cx="3712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Bahnschrift" pitchFamily="34" charset="0"/>
              </a:rPr>
              <a:t>Menyesuaikan</a:t>
            </a:r>
            <a:r>
              <a:rPr lang="en-US" sz="1600" b="1" dirty="0" smtClean="0">
                <a:latin typeface="Bahnschrift" pitchFamily="34" charset="0"/>
              </a:rPr>
              <a:t> </a:t>
            </a:r>
            <a:r>
              <a:rPr lang="en-US" sz="1600" b="1" dirty="0" err="1" smtClean="0">
                <a:latin typeface="Bahnschrift" pitchFamily="34" charset="0"/>
              </a:rPr>
              <a:t>dengan</a:t>
            </a:r>
            <a:r>
              <a:rPr lang="en-US" sz="1600" b="1" dirty="0" smtClean="0">
                <a:latin typeface="Bahnschrift" pitchFamily="34" charset="0"/>
              </a:rPr>
              <a:t> </a:t>
            </a:r>
            <a:r>
              <a:rPr lang="en-US" sz="1600" b="1" dirty="0" err="1" smtClean="0">
                <a:latin typeface="Bahnschrift" pitchFamily="34" charset="0"/>
              </a:rPr>
              <a:t>rumusan</a:t>
            </a:r>
            <a:r>
              <a:rPr lang="en-US" sz="1600" b="1" dirty="0" smtClean="0">
                <a:latin typeface="Bahnschrift" pitchFamily="34" charset="0"/>
              </a:rPr>
              <a:t> </a:t>
            </a:r>
            <a:r>
              <a:rPr lang="en-US" sz="1600" b="1" dirty="0" err="1" smtClean="0">
                <a:latin typeface="Bahnschrift" pitchFamily="34" charset="0"/>
              </a:rPr>
              <a:t>masalah</a:t>
            </a:r>
            <a:r>
              <a:rPr lang="en-US" sz="1600" b="1" dirty="0" smtClean="0">
                <a:latin typeface="Bahnschrift" pitchFamily="34" charset="0"/>
              </a:rPr>
              <a:t>/</a:t>
            </a:r>
            <a:r>
              <a:rPr lang="en-US" sz="1600" b="1" dirty="0" err="1" smtClean="0">
                <a:latin typeface="Bahnschrift" pitchFamily="34" charset="0"/>
              </a:rPr>
              <a:t>pertanyaan</a:t>
            </a:r>
            <a:r>
              <a:rPr lang="en-US" sz="1600" b="1" dirty="0" smtClean="0">
                <a:latin typeface="Bahnschrift" pitchFamily="34" charset="0"/>
              </a:rPr>
              <a:t> </a:t>
            </a:r>
            <a:r>
              <a:rPr lang="en-US" sz="1600" b="1" dirty="0" err="1" smtClean="0">
                <a:latin typeface="Bahnschrift" pitchFamily="34" charset="0"/>
              </a:rPr>
              <a:t>penelitian</a:t>
            </a:r>
            <a:r>
              <a:rPr lang="en-US" sz="1600" b="1" dirty="0" smtClean="0">
                <a:latin typeface="Bahnschrift" pitchFamily="34" charset="0"/>
              </a:rPr>
              <a:t> </a:t>
            </a:r>
            <a:r>
              <a:rPr lang="en-US" sz="1600" b="1" dirty="0" err="1" smtClean="0">
                <a:latin typeface="Bahnschrift" pitchFamily="34" charset="0"/>
              </a:rPr>
              <a:t>dan</a:t>
            </a:r>
            <a:r>
              <a:rPr lang="en-US" sz="1600" b="1" dirty="0" smtClean="0">
                <a:latin typeface="Bahnschrift" pitchFamily="34" charset="0"/>
              </a:rPr>
              <a:t> </a:t>
            </a:r>
            <a:r>
              <a:rPr lang="en-US" sz="1600" b="1" dirty="0" err="1" smtClean="0">
                <a:latin typeface="Bahnschrift" pitchFamily="34" charset="0"/>
              </a:rPr>
              <a:t>hipotesis</a:t>
            </a:r>
            <a:endParaRPr lang="en-US" sz="1600" b="1" dirty="0">
              <a:latin typeface="Bahnschrift" pitchFamily="34" charset="0"/>
            </a:endParaRPr>
          </a:p>
        </p:txBody>
      </p:sp>
      <p:sp>
        <p:nvSpPr>
          <p:cNvPr id="15" name="Chevron 2">
            <a:extLst>
              <a:ext uri="{FF2B5EF4-FFF2-40B4-BE49-F238E27FC236}">
                <a16:creationId xmlns:a16="http://schemas.microsoft.com/office/drawing/2014/main" xmlns="" id="{9DA13FD4-CE61-4A83-AEA3-BB86340E67DC}"/>
              </a:ext>
            </a:extLst>
          </p:cNvPr>
          <p:cNvSpPr/>
          <p:nvPr/>
        </p:nvSpPr>
        <p:spPr>
          <a:xfrm rot="5400000">
            <a:off x="7375744" y="3781224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Rectangle: Rounded Corners 23">
            <a:extLst>
              <a:ext uri="{FF2B5EF4-FFF2-40B4-BE49-F238E27FC236}">
                <a16:creationId xmlns:a16="http://schemas.microsoft.com/office/drawing/2014/main" xmlns="" id="{64B2456C-8044-43D5-BA19-40AE76B50E16}"/>
              </a:ext>
            </a:extLst>
          </p:cNvPr>
          <p:cNvSpPr/>
          <p:nvPr/>
        </p:nvSpPr>
        <p:spPr>
          <a:xfrm>
            <a:off x="7582411" y="4851592"/>
            <a:ext cx="720000" cy="720080"/>
          </a:xfrm>
          <a:prstGeom prst="round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7" name="Rectangle: Rounded Corners 25">
            <a:extLst>
              <a:ext uri="{FF2B5EF4-FFF2-40B4-BE49-F238E27FC236}">
                <a16:creationId xmlns:a16="http://schemas.microsoft.com/office/drawing/2014/main" xmlns="" id="{CC3D0770-5E9E-4F37-BF6E-DA12586A42E9}"/>
              </a:ext>
            </a:extLst>
          </p:cNvPr>
          <p:cNvSpPr/>
          <p:nvPr/>
        </p:nvSpPr>
        <p:spPr>
          <a:xfrm>
            <a:off x="9163843" y="4852278"/>
            <a:ext cx="720000" cy="720080"/>
          </a:xfrm>
          <a:prstGeom prst="round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8" name="Rectangle: Rounded Corners 26">
            <a:extLst>
              <a:ext uri="{FF2B5EF4-FFF2-40B4-BE49-F238E27FC236}">
                <a16:creationId xmlns:a16="http://schemas.microsoft.com/office/drawing/2014/main" xmlns="" id="{07A47922-17CA-4EC7-947D-FE0563308562}"/>
              </a:ext>
            </a:extLst>
          </p:cNvPr>
          <p:cNvSpPr/>
          <p:nvPr/>
        </p:nvSpPr>
        <p:spPr>
          <a:xfrm>
            <a:off x="10762651" y="4851592"/>
            <a:ext cx="720000" cy="720080"/>
          </a:xfrm>
          <a:prstGeom prst="round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F81BF03-D0C6-4216-AEDA-0C535146585E}"/>
              </a:ext>
            </a:extLst>
          </p:cNvPr>
          <p:cNvSpPr txBox="1"/>
          <p:nvPr/>
        </p:nvSpPr>
        <p:spPr>
          <a:xfrm>
            <a:off x="7161494" y="5692131"/>
            <a:ext cx="156183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rgbClr val="262626"/>
                </a:solidFill>
                <a:cs typeface="Arial" pitchFamily="34" charset="0"/>
              </a:rPr>
              <a:t>Kuantitatif</a:t>
            </a:r>
            <a:endParaRPr lang="ko-KR" altLang="en-US" sz="16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xmlns="" id="{5542084B-AAC5-47D2-B4BB-FE4BA888B5D2}"/>
              </a:ext>
            </a:extLst>
          </p:cNvPr>
          <p:cNvSpPr/>
          <p:nvPr/>
        </p:nvSpPr>
        <p:spPr>
          <a:xfrm>
            <a:off x="7757138" y="5038902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xmlns="" id="{61314CFC-4540-48EA-A26F-32AAD9EEBE26}"/>
              </a:ext>
            </a:extLst>
          </p:cNvPr>
          <p:cNvSpPr/>
          <p:nvPr/>
        </p:nvSpPr>
        <p:spPr>
          <a:xfrm rot="2700000">
            <a:off x="11019439" y="4989574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xmlns="" id="{5EE167A2-96B5-4022-8471-190EFC9708B9}"/>
              </a:ext>
            </a:extLst>
          </p:cNvPr>
          <p:cNvSpPr/>
          <p:nvPr/>
        </p:nvSpPr>
        <p:spPr>
          <a:xfrm>
            <a:off x="9353805" y="5052550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F81BF03-D0C6-4216-AEDA-0C535146585E}"/>
              </a:ext>
            </a:extLst>
          </p:cNvPr>
          <p:cNvSpPr txBox="1"/>
          <p:nvPr/>
        </p:nvSpPr>
        <p:spPr>
          <a:xfrm>
            <a:off x="8739248" y="5692131"/>
            <a:ext cx="156183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rgbClr val="262626"/>
                </a:solidFill>
                <a:cs typeface="Arial" pitchFamily="34" charset="0"/>
              </a:rPr>
              <a:t>Kualitatif</a:t>
            </a:r>
            <a:endParaRPr lang="ko-KR" altLang="en-US" sz="16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F81BF03-D0C6-4216-AEDA-0C535146585E}"/>
              </a:ext>
            </a:extLst>
          </p:cNvPr>
          <p:cNvSpPr txBox="1"/>
          <p:nvPr/>
        </p:nvSpPr>
        <p:spPr>
          <a:xfrm>
            <a:off x="10392188" y="5692131"/>
            <a:ext cx="156183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rgbClr val="262626"/>
                </a:solidFill>
                <a:cs typeface="Arial" pitchFamily="34" charset="0"/>
              </a:rPr>
              <a:t>Campuran</a:t>
            </a:r>
            <a:endParaRPr lang="ko-KR" altLang="en-US" sz="1600" b="1" dirty="0">
              <a:solidFill>
                <a:srgbClr val="26262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53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9C2C176E-E246-4BBC-B0FB-8706F699C9DB}"/>
              </a:ext>
            </a:extLst>
          </p:cNvPr>
          <p:cNvGrpSpPr/>
          <p:nvPr/>
        </p:nvGrpSpPr>
        <p:grpSpPr>
          <a:xfrm>
            <a:off x="7806630" y="3269223"/>
            <a:ext cx="3259421" cy="3261222"/>
            <a:chOff x="2265079" y="1581548"/>
            <a:chExt cx="3028217" cy="3029891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284A45A4-8AD6-4CC6-BF88-4855531DBC9D}"/>
                </a:ext>
              </a:extLst>
            </p:cNvPr>
            <p:cNvSpPr/>
            <p:nvPr/>
          </p:nvSpPr>
          <p:spPr>
            <a:xfrm>
              <a:off x="2265854" y="1584775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31E39169-71B6-43B0-9067-E72AC4DE671D}"/>
                </a:ext>
              </a:extLst>
            </p:cNvPr>
            <p:cNvSpPr/>
            <p:nvPr/>
          </p:nvSpPr>
          <p:spPr>
            <a:xfrm>
              <a:off x="2265079" y="1581548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B748CEDB-8AD7-4710-8BAA-D296049EC930}"/>
              </a:ext>
            </a:extLst>
          </p:cNvPr>
          <p:cNvSpPr/>
          <p:nvPr/>
        </p:nvSpPr>
        <p:spPr>
          <a:xfrm>
            <a:off x="6950778" y="882284"/>
            <a:ext cx="2777886" cy="4003297"/>
          </a:xfrm>
          <a:custGeom>
            <a:avLst/>
            <a:gdLst>
              <a:gd name="connsiteX0" fmla="*/ 1012072 w 3080644"/>
              <a:gd name="connsiteY0" fmla="*/ 3220106 h 4439610"/>
              <a:gd name="connsiteX1" fmla="*/ 998456 w 3080644"/>
              <a:gd name="connsiteY1" fmla="*/ 3229609 h 4439610"/>
              <a:gd name="connsiteX2" fmla="*/ 962396 w 3080644"/>
              <a:gd name="connsiteY2" fmla="*/ 3356060 h 4439610"/>
              <a:gd name="connsiteX3" fmla="*/ 967019 w 3080644"/>
              <a:gd name="connsiteY3" fmla="*/ 3386898 h 4439610"/>
              <a:gd name="connsiteX4" fmla="*/ 2308946 w 3080644"/>
              <a:gd name="connsiteY4" fmla="*/ 281 h 4439610"/>
              <a:gd name="connsiteX5" fmla="*/ 2488812 w 3080644"/>
              <a:gd name="connsiteY5" fmla="*/ 48840 h 4439610"/>
              <a:gd name="connsiteX6" fmla="*/ 2621336 w 3080644"/>
              <a:gd name="connsiteY6" fmla="*/ 156633 h 4439610"/>
              <a:gd name="connsiteX7" fmla="*/ 2720730 w 3080644"/>
              <a:gd name="connsiteY7" fmla="*/ 341421 h 4439610"/>
              <a:gd name="connsiteX8" fmla="*/ 2724462 w 3080644"/>
              <a:gd name="connsiteY8" fmla="*/ 396483 h 4439610"/>
              <a:gd name="connsiteX9" fmla="*/ 2765527 w 3080644"/>
              <a:gd name="connsiteY9" fmla="*/ 475812 h 4439610"/>
              <a:gd name="connsiteX10" fmla="*/ 2870052 w 3080644"/>
              <a:gd name="connsiteY10" fmla="*/ 599937 h 4439610"/>
              <a:gd name="connsiteX11" fmla="*/ 2960580 w 3080644"/>
              <a:gd name="connsiteY11" fmla="*/ 758592 h 4439610"/>
              <a:gd name="connsiteX12" fmla="*/ 2985778 w 3080644"/>
              <a:gd name="connsiteY12" fmla="*/ 861253 h 4439610"/>
              <a:gd name="connsiteX13" fmla="*/ 2984378 w 3080644"/>
              <a:gd name="connsiteY13" fmla="*/ 1020375 h 4439610"/>
              <a:gd name="connsiteX14" fmla="*/ 3052508 w 3080644"/>
              <a:gd name="connsiteY14" fmla="*/ 1264425 h 4439610"/>
              <a:gd name="connsiteX15" fmla="*/ 3070706 w 3080644"/>
              <a:gd name="connsiteY15" fmla="*/ 1427281 h 4439610"/>
              <a:gd name="connsiteX16" fmla="*/ 3049708 w 3080644"/>
              <a:gd name="connsiteY16" fmla="*/ 1536940 h 4439610"/>
              <a:gd name="connsiteX17" fmla="*/ 3052508 w 3080644"/>
              <a:gd name="connsiteY17" fmla="*/ 1562605 h 4439610"/>
              <a:gd name="connsiteX18" fmla="*/ 3019376 w 3080644"/>
              <a:gd name="connsiteY18" fmla="*/ 1547206 h 4439610"/>
              <a:gd name="connsiteX19" fmla="*/ 2996511 w 3080644"/>
              <a:gd name="connsiteY19" fmla="*/ 1492143 h 4439610"/>
              <a:gd name="connsiteX20" fmla="*/ 2982045 w 3080644"/>
              <a:gd name="connsiteY20" fmla="*/ 1477677 h 4439610"/>
              <a:gd name="connsiteX21" fmla="*/ 3023576 w 3080644"/>
              <a:gd name="connsiteY21" fmla="*/ 1674598 h 4439610"/>
              <a:gd name="connsiteX22" fmla="*/ 3024042 w 3080644"/>
              <a:gd name="connsiteY22" fmla="*/ 1714729 h 4439610"/>
              <a:gd name="connsiteX23" fmla="*/ 3018910 w 3080644"/>
              <a:gd name="connsiteY23" fmla="*/ 1788457 h 4439610"/>
              <a:gd name="connsiteX24" fmla="*/ 3029642 w 3080644"/>
              <a:gd name="connsiteY24" fmla="*/ 2003576 h 4439610"/>
              <a:gd name="connsiteX25" fmla="*/ 3033842 w 3080644"/>
              <a:gd name="connsiteY25" fmla="*/ 2022241 h 4439610"/>
              <a:gd name="connsiteX26" fmla="*/ 3033842 w 3080644"/>
              <a:gd name="connsiteY26" fmla="*/ 2062838 h 4439610"/>
              <a:gd name="connsiteX27" fmla="*/ 3040842 w 3080644"/>
              <a:gd name="connsiteY27" fmla="*/ 2106236 h 4439610"/>
              <a:gd name="connsiteX28" fmla="*/ 3043641 w 3080644"/>
              <a:gd name="connsiteY28" fmla="*/ 2141700 h 4439610"/>
              <a:gd name="connsiteX29" fmla="*/ 3019376 w 3080644"/>
              <a:gd name="connsiteY29" fmla="*/ 2172032 h 4439610"/>
              <a:gd name="connsiteX30" fmla="*/ 3015176 w 3080644"/>
              <a:gd name="connsiteY30" fmla="*/ 2210295 h 4439610"/>
              <a:gd name="connsiteX31" fmla="*/ 3027309 w 3080644"/>
              <a:gd name="connsiteY31" fmla="*/ 2236427 h 4439610"/>
              <a:gd name="connsiteX32" fmla="*/ 3031975 w 3080644"/>
              <a:gd name="connsiteY32" fmla="*/ 2312955 h 4439610"/>
              <a:gd name="connsiteX33" fmla="*/ 3013776 w 3080644"/>
              <a:gd name="connsiteY33" fmla="*/ 2388083 h 4439610"/>
              <a:gd name="connsiteX34" fmla="*/ 3026842 w 3080644"/>
              <a:gd name="connsiteY34" fmla="*/ 2440813 h 4439610"/>
              <a:gd name="connsiteX35" fmla="*/ 3035708 w 3080644"/>
              <a:gd name="connsiteY35" fmla="*/ 2519675 h 4439610"/>
              <a:gd name="connsiteX36" fmla="*/ 2994664 w 3080644"/>
              <a:gd name="connsiteY36" fmla="*/ 2801522 h 4439610"/>
              <a:gd name="connsiteX37" fmla="*/ 2850383 w 3080644"/>
              <a:gd name="connsiteY37" fmla="*/ 2974514 h 4439610"/>
              <a:gd name="connsiteX38" fmla="*/ 1839152 w 3080644"/>
              <a:gd name="connsiteY38" fmla="*/ 3077828 h 4439610"/>
              <a:gd name="connsiteX39" fmla="*/ 1839722 w 3080644"/>
              <a:gd name="connsiteY39" fmla="*/ 3074971 h 4439610"/>
              <a:gd name="connsiteX40" fmla="*/ 1584473 w 3080644"/>
              <a:gd name="connsiteY40" fmla="*/ 3080570 h 4439610"/>
              <a:gd name="connsiteX41" fmla="*/ 1527076 w 3080644"/>
              <a:gd name="connsiteY41" fmla="*/ 2985377 h 4439610"/>
              <a:gd name="connsiteX42" fmla="*/ 1493012 w 3080644"/>
              <a:gd name="connsiteY42" fmla="*/ 3048839 h 4439610"/>
              <a:gd name="connsiteX43" fmla="*/ 1479480 w 3080644"/>
              <a:gd name="connsiteY43" fmla="*/ 3134700 h 4439610"/>
              <a:gd name="connsiteX44" fmla="*/ 1398752 w 3080644"/>
              <a:gd name="connsiteY44" fmla="*/ 3373150 h 4439610"/>
              <a:gd name="connsiteX45" fmla="*/ 1258761 w 3080644"/>
              <a:gd name="connsiteY45" fmla="*/ 3624667 h 4439610"/>
              <a:gd name="connsiteX46" fmla="*/ 1166368 w 3080644"/>
              <a:gd name="connsiteY46" fmla="*/ 3782389 h 4439610"/>
              <a:gd name="connsiteX47" fmla="*/ 1217231 w 3080644"/>
              <a:gd name="connsiteY47" fmla="*/ 3960177 h 4439610"/>
              <a:gd name="connsiteX48" fmla="*/ 1225630 w 3080644"/>
              <a:gd name="connsiteY48" fmla="*/ 4055838 h 4439610"/>
              <a:gd name="connsiteX49" fmla="*/ 1198565 w 3080644"/>
              <a:gd name="connsiteY49" fmla="*/ 4434746 h 4439610"/>
              <a:gd name="connsiteX50" fmla="*/ 1075840 w 3080644"/>
              <a:gd name="connsiteY50" fmla="*/ 4436146 h 4439610"/>
              <a:gd name="connsiteX51" fmla="*/ 1078640 w 3080644"/>
              <a:gd name="connsiteY51" fmla="*/ 4341885 h 4439610"/>
              <a:gd name="connsiteX52" fmla="*/ 1045509 w 3080644"/>
              <a:gd name="connsiteY52" fmla="*/ 4179029 h 4439610"/>
              <a:gd name="connsiteX53" fmla="*/ 1010512 w 3080644"/>
              <a:gd name="connsiteY53" fmla="*/ 4194896 h 4439610"/>
              <a:gd name="connsiteX54" fmla="*/ 877053 w 3080644"/>
              <a:gd name="connsiteY54" fmla="*/ 4370350 h 4439610"/>
              <a:gd name="connsiteX55" fmla="*/ 852788 w 3080644"/>
              <a:gd name="connsiteY55" fmla="*/ 4419814 h 4439610"/>
              <a:gd name="connsiteX56" fmla="*/ 798659 w 3080644"/>
              <a:gd name="connsiteY56" fmla="*/ 4430079 h 4439610"/>
              <a:gd name="connsiteX57" fmla="*/ 390353 w 3080644"/>
              <a:gd name="connsiteY57" fmla="*/ 4431480 h 4439610"/>
              <a:gd name="connsiteX58" fmla="*/ 330624 w 3080644"/>
              <a:gd name="connsiteY58" fmla="*/ 4345152 h 4439610"/>
              <a:gd name="connsiteX59" fmla="*/ 417418 w 3080644"/>
              <a:gd name="connsiteY59" fmla="*/ 4271890 h 4439610"/>
              <a:gd name="connsiteX60" fmla="*/ 629270 w 3080644"/>
              <a:gd name="connsiteY60" fmla="*/ 4140766 h 4439610"/>
              <a:gd name="connsiteX61" fmla="*/ 854655 w 3080644"/>
              <a:gd name="connsiteY61" fmla="*/ 3752525 h 4439610"/>
              <a:gd name="connsiteX62" fmla="*/ 904177 w 3080644"/>
              <a:gd name="connsiteY62" fmla="*/ 3610493 h 4439610"/>
              <a:gd name="connsiteX63" fmla="*/ 934079 w 3080644"/>
              <a:gd name="connsiteY63" fmla="*/ 3506319 h 4439610"/>
              <a:gd name="connsiteX64" fmla="*/ 927574 w 3080644"/>
              <a:gd name="connsiteY64" fmla="*/ 3515515 h 4439610"/>
              <a:gd name="connsiteX65" fmla="*/ 757236 w 3080644"/>
              <a:gd name="connsiteY65" fmla="*/ 3829614 h 4439610"/>
              <a:gd name="connsiteX66" fmla="*/ 646288 w 3080644"/>
              <a:gd name="connsiteY66" fmla="*/ 3780046 h 4439610"/>
              <a:gd name="connsiteX67" fmla="*/ 687845 w 3080644"/>
              <a:gd name="connsiteY67" fmla="*/ 3696436 h 4439610"/>
              <a:gd name="connsiteX68" fmla="*/ 725497 w 3080644"/>
              <a:gd name="connsiteY68" fmla="*/ 3536257 h 4439610"/>
              <a:gd name="connsiteX69" fmla="*/ 687452 w 3080644"/>
              <a:gd name="connsiteY69" fmla="*/ 3536031 h 4439610"/>
              <a:gd name="connsiteX70" fmla="*/ 494767 w 3080644"/>
              <a:gd name="connsiteY70" fmla="*/ 3638547 h 4439610"/>
              <a:gd name="connsiteX71" fmla="*/ 452459 w 3080644"/>
              <a:gd name="connsiteY71" fmla="*/ 3672981 h 4439610"/>
              <a:gd name="connsiteX72" fmla="*/ 399529 w 3080644"/>
              <a:gd name="connsiteY72" fmla="*/ 3659795 h 4439610"/>
              <a:gd name="connsiteX73" fmla="*/ 31755 w 3080644"/>
              <a:gd name="connsiteY73" fmla="*/ 3491953 h 4439610"/>
              <a:gd name="connsiteX74" fmla="*/ 13794 w 3080644"/>
              <a:gd name="connsiteY74" fmla="*/ 3389581 h 4439610"/>
              <a:gd name="connsiteX75" fmla="*/ 122189 w 3080644"/>
              <a:gd name="connsiteY75" fmla="*/ 3359641 h 4439610"/>
              <a:gd name="connsiteX76" fmla="*/ 367016 w 3080644"/>
              <a:gd name="connsiteY76" fmla="*/ 3329460 h 4439610"/>
              <a:gd name="connsiteX77" fmla="*/ 730498 w 3080644"/>
              <a:gd name="connsiteY77" fmla="*/ 3073655 h 4439610"/>
              <a:gd name="connsiteX78" fmla="*/ 930990 w 3080644"/>
              <a:gd name="connsiteY78" fmla="*/ 2853676 h 4439610"/>
              <a:gd name="connsiteX79" fmla="*/ 1144392 w 3080644"/>
              <a:gd name="connsiteY79" fmla="*/ 2597933 h 4439610"/>
              <a:gd name="connsiteX80" fmla="*/ 1252705 w 3080644"/>
              <a:gd name="connsiteY80" fmla="*/ 2468769 h 4439610"/>
              <a:gd name="connsiteX81" fmla="*/ 1305401 w 3080644"/>
              <a:gd name="connsiteY81" fmla="*/ 2412606 h 4439610"/>
              <a:gd name="connsiteX82" fmla="*/ 1330036 w 3080644"/>
              <a:gd name="connsiteY82" fmla="*/ 2385821 h 4439610"/>
              <a:gd name="connsiteX83" fmla="*/ 1317469 w 3080644"/>
              <a:gd name="connsiteY83" fmla="*/ 2383581 h 4439610"/>
              <a:gd name="connsiteX84" fmla="*/ 1067441 w 3080644"/>
              <a:gd name="connsiteY84" fmla="*/ 2339087 h 4439610"/>
              <a:gd name="connsiteX85" fmla="*/ 1042709 w 3080644"/>
              <a:gd name="connsiteY85" fmla="*/ 2340020 h 4439610"/>
              <a:gd name="connsiteX86" fmla="*/ 960115 w 3080644"/>
              <a:gd name="connsiteY86" fmla="*/ 2320422 h 4439610"/>
              <a:gd name="connsiteX87" fmla="*/ 880320 w 3080644"/>
              <a:gd name="connsiteY87" fmla="*/ 2285424 h 4439610"/>
              <a:gd name="connsiteX88" fmla="*/ 683867 w 3080644"/>
              <a:gd name="connsiteY88" fmla="*/ 2273291 h 4439610"/>
              <a:gd name="connsiteX89" fmla="*/ 513078 w 3080644"/>
              <a:gd name="connsiteY89" fmla="*/ 2156633 h 4439610"/>
              <a:gd name="connsiteX90" fmla="*/ 503745 w 3080644"/>
              <a:gd name="connsiteY90" fmla="*/ 2129568 h 4439610"/>
              <a:gd name="connsiteX91" fmla="*/ 486480 w 3080644"/>
              <a:gd name="connsiteY91" fmla="*/ 1980244 h 4439610"/>
              <a:gd name="connsiteX92" fmla="*/ 493013 w 3080644"/>
              <a:gd name="connsiteY92" fmla="*/ 1909782 h 4439610"/>
              <a:gd name="connsiteX93" fmla="*/ 488346 w 3080644"/>
              <a:gd name="connsiteY93" fmla="*/ 1887384 h 4439610"/>
              <a:gd name="connsiteX94" fmla="*/ 396886 w 3080644"/>
              <a:gd name="connsiteY94" fmla="*/ 1753926 h 4439610"/>
              <a:gd name="connsiteX95" fmla="*/ 336223 w 3080644"/>
              <a:gd name="connsiteY95" fmla="*/ 1658266 h 4439610"/>
              <a:gd name="connsiteX96" fmla="*/ 294226 w 3080644"/>
              <a:gd name="connsiteY96" fmla="*/ 1596670 h 4439610"/>
              <a:gd name="connsiteX97" fmla="*/ 292359 w 3080644"/>
              <a:gd name="connsiteY97" fmla="*/ 1557006 h 4439610"/>
              <a:gd name="connsiteX98" fmla="*/ 350222 w 3080644"/>
              <a:gd name="connsiteY98" fmla="*/ 1319955 h 4439610"/>
              <a:gd name="connsiteX99" fmla="*/ 386620 w 3080644"/>
              <a:gd name="connsiteY99" fmla="*/ 1260692 h 4439610"/>
              <a:gd name="connsiteX100" fmla="*/ 403886 w 3080644"/>
              <a:gd name="connsiteY100" fmla="*/ 1241560 h 4439610"/>
              <a:gd name="connsiteX101" fmla="*/ 446349 w 3080644"/>
              <a:gd name="connsiteY101" fmla="*/ 1247626 h 4439610"/>
              <a:gd name="connsiteX102" fmla="*/ 498612 w 3080644"/>
              <a:gd name="connsiteY102" fmla="*/ 1325554 h 4439610"/>
              <a:gd name="connsiteX103" fmla="*/ 559275 w 3080644"/>
              <a:gd name="connsiteY103" fmla="*/ 1341886 h 4439610"/>
              <a:gd name="connsiteX104" fmla="*/ 592872 w 3080644"/>
              <a:gd name="connsiteY104" fmla="*/ 1325554 h 4439610"/>
              <a:gd name="connsiteX105" fmla="*/ 614805 w 3080644"/>
              <a:gd name="connsiteY105" fmla="*/ 1331621 h 4439610"/>
              <a:gd name="connsiteX106" fmla="*/ 620871 w 3080644"/>
              <a:gd name="connsiteY106" fmla="*/ 1342820 h 4439610"/>
              <a:gd name="connsiteX107" fmla="*/ 776727 w 3080644"/>
              <a:gd name="connsiteY107" fmla="*/ 1660598 h 4439610"/>
              <a:gd name="connsiteX108" fmla="*/ 947049 w 3080644"/>
              <a:gd name="connsiteY108" fmla="*/ 1996577 h 4439610"/>
              <a:gd name="connsiteX109" fmla="*/ 934450 w 3080644"/>
              <a:gd name="connsiteY109" fmla="*/ 2043240 h 4439610"/>
              <a:gd name="connsiteX110" fmla="*/ 931183 w 3080644"/>
              <a:gd name="connsiteY110" fmla="*/ 2059106 h 4439610"/>
              <a:gd name="connsiteX111" fmla="*/ 985779 w 3080644"/>
              <a:gd name="connsiteY111" fmla="*/ 2129101 h 4439610"/>
              <a:gd name="connsiteX112" fmla="*/ 1000712 w 3080644"/>
              <a:gd name="connsiteY112" fmla="*/ 2128167 h 4439610"/>
              <a:gd name="connsiteX113" fmla="*/ 1085640 w 3080644"/>
              <a:gd name="connsiteY113" fmla="*/ 2136100 h 4439610"/>
              <a:gd name="connsiteX114" fmla="*/ 1136503 w 3080644"/>
              <a:gd name="connsiteY114" fmla="*/ 2165032 h 4439610"/>
              <a:gd name="connsiteX115" fmla="*/ 1398752 w 3080644"/>
              <a:gd name="connsiteY115" fmla="*/ 2163632 h 4439610"/>
              <a:gd name="connsiteX116" fmla="*/ 1788859 w 3080644"/>
              <a:gd name="connsiteY116" fmla="*/ 2191163 h 4439610"/>
              <a:gd name="connsiteX117" fmla="*/ 1889186 w 3080644"/>
              <a:gd name="connsiteY117" fmla="*/ 2172032 h 4439610"/>
              <a:gd name="connsiteX118" fmla="*/ 2030576 w 3080644"/>
              <a:gd name="connsiteY118" fmla="*/ 1187897 h 4439610"/>
              <a:gd name="connsiteX119" fmla="*/ 2246161 w 3080644"/>
              <a:gd name="connsiteY119" fmla="*/ 1003109 h 4439610"/>
              <a:gd name="connsiteX120" fmla="*/ 2235428 w 3080644"/>
              <a:gd name="connsiteY120" fmla="*/ 912582 h 4439610"/>
              <a:gd name="connsiteX121" fmla="*/ 2164034 w 3080644"/>
              <a:gd name="connsiteY121" fmla="*/ 886451 h 4439610"/>
              <a:gd name="connsiteX122" fmla="*/ 2059507 w 3080644"/>
              <a:gd name="connsiteY122" fmla="*/ 907916 h 4439610"/>
              <a:gd name="connsiteX123" fmla="*/ 2009577 w 3080644"/>
              <a:gd name="connsiteY123" fmla="*/ 872918 h 4439610"/>
              <a:gd name="connsiteX124" fmla="*/ 2001644 w 3080644"/>
              <a:gd name="connsiteY124" fmla="*/ 817856 h 4439610"/>
              <a:gd name="connsiteX125" fmla="*/ 1981112 w 3080644"/>
              <a:gd name="connsiteY125" fmla="*/ 797323 h 4439610"/>
              <a:gd name="connsiteX126" fmla="*/ 1965714 w 3080644"/>
              <a:gd name="connsiteY126" fmla="*/ 766059 h 4439610"/>
              <a:gd name="connsiteX127" fmla="*/ 1956381 w 3080644"/>
              <a:gd name="connsiteY127" fmla="*/ 741794 h 4439610"/>
              <a:gd name="connsiteX128" fmla="*/ 1933049 w 3080644"/>
              <a:gd name="connsiteY128" fmla="*/ 697930 h 4439610"/>
              <a:gd name="connsiteX129" fmla="*/ 1922783 w 3080644"/>
              <a:gd name="connsiteY129" fmla="*/ 677865 h 4439610"/>
              <a:gd name="connsiteX130" fmla="*/ 1888252 w 3080644"/>
              <a:gd name="connsiteY130" fmla="*/ 664332 h 4439610"/>
              <a:gd name="connsiteX131" fmla="*/ 1867720 w 3080644"/>
              <a:gd name="connsiteY131" fmla="*/ 613469 h 4439610"/>
              <a:gd name="connsiteX132" fmla="*/ 1893852 w 3080644"/>
              <a:gd name="connsiteY132" fmla="*/ 557940 h 4439610"/>
              <a:gd name="connsiteX133" fmla="*/ 1919517 w 3080644"/>
              <a:gd name="connsiteY133" fmla="*/ 453880 h 4439610"/>
              <a:gd name="connsiteX134" fmla="*/ 1918584 w 3080644"/>
              <a:gd name="connsiteY134" fmla="*/ 396483 h 4439610"/>
              <a:gd name="connsiteX135" fmla="*/ 1928850 w 3080644"/>
              <a:gd name="connsiteY135" fmla="*/ 228961 h 4439610"/>
              <a:gd name="connsiteX136" fmla="*/ 1913451 w 3080644"/>
              <a:gd name="connsiteY136" fmla="*/ 192098 h 4439610"/>
              <a:gd name="connsiteX137" fmla="*/ 1947982 w 3080644"/>
              <a:gd name="connsiteY137" fmla="*/ 131435 h 4439610"/>
              <a:gd name="connsiteX138" fmla="*/ 2056241 w 3080644"/>
              <a:gd name="connsiteY138" fmla="*/ 76839 h 4439610"/>
              <a:gd name="connsiteX139" fmla="*/ 2244762 w 3080644"/>
              <a:gd name="connsiteY139" fmla="*/ 9643 h 4439610"/>
              <a:gd name="connsiteX140" fmla="*/ 2308946 w 3080644"/>
              <a:gd name="connsiteY140" fmla="*/ 281 h 443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080644" h="4439610">
                <a:moveTo>
                  <a:pt x="1012072" y="3220106"/>
                </a:moveTo>
                <a:lnTo>
                  <a:pt x="998456" y="3229609"/>
                </a:lnTo>
                <a:cubicBezTo>
                  <a:pt x="943555" y="3272612"/>
                  <a:pt x="952339" y="3307176"/>
                  <a:pt x="962396" y="3356060"/>
                </a:cubicBezTo>
                <a:lnTo>
                  <a:pt x="967019" y="3386898"/>
                </a:lnTo>
                <a:close/>
                <a:moveTo>
                  <a:pt x="2308946" y="281"/>
                </a:moveTo>
                <a:cubicBezTo>
                  <a:pt x="2371920" y="-2431"/>
                  <a:pt x="2431416" y="14543"/>
                  <a:pt x="2488812" y="48840"/>
                </a:cubicBezTo>
                <a:cubicBezTo>
                  <a:pt x="2538275" y="78705"/>
                  <a:pt x="2581672" y="115103"/>
                  <a:pt x="2621336" y="156633"/>
                </a:cubicBezTo>
                <a:cubicBezTo>
                  <a:pt x="2661467" y="198163"/>
                  <a:pt x="2716063" y="285425"/>
                  <a:pt x="2720730" y="341421"/>
                </a:cubicBezTo>
                <a:cubicBezTo>
                  <a:pt x="2722129" y="359620"/>
                  <a:pt x="2723530" y="377818"/>
                  <a:pt x="2724462" y="396483"/>
                </a:cubicBezTo>
                <a:cubicBezTo>
                  <a:pt x="2727729" y="442214"/>
                  <a:pt x="2723996" y="462746"/>
                  <a:pt x="2765527" y="475812"/>
                </a:cubicBezTo>
                <a:cubicBezTo>
                  <a:pt x="2828522" y="496344"/>
                  <a:pt x="2842988" y="542541"/>
                  <a:pt x="2870052" y="599937"/>
                </a:cubicBezTo>
                <a:cubicBezTo>
                  <a:pt x="2898518" y="660599"/>
                  <a:pt x="2944715" y="696997"/>
                  <a:pt x="2960580" y="758592"/>
                </a:cubicBezTo>
                <a:cubicBezTo>
                  <a:pt x="2968980" y="791257"/>
                  <a:pt x="2990444" y="829054"/>
                  <a:pt x="2985778" y="861253"/>
                </a:cubicBezTo>
                <a:cubicBezTo>
                  <a:pt x="2977379" y="918182"/>
                  <a:pt x="2966646" y="967179"/>
                  <a:pt x="2984378" y="1020375"/>
                </a:cubicBezTo>
                <a:cubicBezTo>
                  <a:pt x="3010510" y="1097837"/>
                  <a:pt x="3017043" y="1189764"/>
                  <a:pt x="3052508" y="1264425"/>
                </a:cubicBezTo>
                <a:cubicBezTo>
                  <a:pt x="3080038" y="1322754"/>
                  <a:pt x="3089838" y="1368951"/>
                  <a:pt x="3070706" y="1427281"/>
                </a:cubicBezTo>
                <a:cubicBezTo>
                  <a:pt x="3059507" y="1461812"/>
                  <a:pt x="3043641" y="1500543"/>
                  <a:pt x="3049708" y="1536940"/>
                </a:cubicBezTo>
                <a:cubicBezTo>
                  <a:pt x="3051574" y="1547206"/>
                  <a:pt x="3066040" y="1557939"/>
                  <a:pt x="3052508" y="1562605"/>
                </a:cubicBezTo>
                <a:cubicBezTo>
                  <a:pt x="3039442" y="1566805"/>
                  <a:pt x="3025442" y="1556072"/>
                  <a:pt x="3019376" y="1547206"/>
                </a:cubicBezTo>
                <a:cubicBezTo>
                  <a:pt x="3008177" y="1530874"/>
                  <a:pt x="3007244" y="1508942"/>
                  <a:pt x="2996511" y="1492143"/>
                </a:cubicBezTo>
                <a:cubicBezTo>
                  <a:pt x="2993244" y="1487477"/>
                  <a:pt x="2991378" y="1481411"/>
                  <a:pt x="2982045" y="1477677"/>
                </a:cubicBezTo>
                <a:cubicBezTo>
                  <a:pt x="2991845" y="1545340"/>
                  <a:pt x="2993244" y="1612535"/>
                  <a:pt x="3023576" y="1674598"/>
                </a:cubicBezTo>
                <a:cubicBezTo>
                  <a:pt x="3030109" y="1687664"/>
                  <a:pt x="3030576" y="1700263"/>
                  <a:pt x="3024042" y="1714729"/>
                </a:cubicBezTo>
                <a:cubicBezTo>
                  <a:pt x="3013310" y="1738061"/>
                  <a:pt x="3017509" y="1763726"/>
                  <a:pt x="3018910" y="1788457"/>
                </a:cubicBezTo>
                <a:cubicBezTo>
                  <a:pt x="3022176" y="1860319"/>
                  <a:pt x="3025909" y="1931714"/>
                  <a:pt x="3029642" y="2003576"/>
                </a:cubicBezTo>
                <a:cubicBezTo>
                  <a:pt x="3030109" y="2010109"/>
                  <a:pt x="3030109" y="2016642"/>
                  <a:pt x="3033842" y="2022241"/>
                </a:cubicBezTo>
                <a:cubicBezTo>
                  <a:pt x="3043641" y="2035774"/>
                  <a:pt x="3040842" y="2048840"/>
                  <a:pt x="3033842" y="2062838"/>
                </a:cubicBezTo>
                <a:cubicBezTo>
                  <a:pt x="3022176" y="2085704"/>
                  <a:pt x="3023109" y="2088970"/>
                  <a:pt x="3040842" y="2106236"/>
                </a:cubicBezTo>
                <a:cubicBezTo>
                  <a:pt x="3055774" y="2120702"/>
                  <a:pt x="3056240" y="2124434"/>
                  <a:pt x="3043641" y="2141700"/>
                </a:cubicBezTo>
                <a:cubicBezTo>
                  <a:pt x="3035708" y="2151966"/>
                  <a:pt x="3027309" y="2161765"/>
                  <a:pt x="3019376" y="2172032"/>
                </a:cubicBezTo>
                <a:cubicBezTo>
                  <a:pt x="3010043" y="2183698"/>
                  <a:pt x="3009110" y="2196763"/>
                  <a:pt x="3015176" y="2210295"/>
                </a:cubicBezTo>
                <a:cubicBezTo>
                  <a:pt x="3018910" y="2219162"/>
                  <a:pt x="3021709" y="2228961"/>
                  <a:pt x="3027309" y="2236427"/>
                </a:cubicBezTo>
                <a:cubicBezTo>
                  <a:pt x="3046441" y="2261158"/>
                  <a:pt x="3040842" y="2286357"/>
                  <a:pt x="3031975" y="2312955"/>
                </a:cubicBezTo>
                <a:cubicBezTo>
                  <a:pt x="3024042" y="2337687"/>
                  <a:pt x="3013776" y="2361485"/>
                  <a:pt x="3013776" y="2388083"/>
                </a:cubicBezTo>
                <a:cubicBezTo>
                  <a:pt x="3013776" y="2406749"/>
                  <a:pt x="3016576" y="2424948"/>
                  <a:pt x="3026842" y="2440813"/>
                </a:cubicBezTo>
                <a:cubicBezTo>
                  <a:pt x="3042708" y="2466011"/>
                  <a:pt x="3037575" y="2493076"/>
                  <a:pt x="3035708" y="2519675"/>
                </a:cubicBezTo>
                <a:cubicBezTo>
                  <a:pt x="3026842" y="2633067"/>
                  <a:pt x="2998864" y="2687663"/>
                  <a:pt x="2994664" y="2801522"/>
                </a:cubicBezTo>
                <a:cubicBezTo>
                  <a:pt x="2962188" y="2904273"/>
                  <a:pt x="2877914" y="2943717"/>
                  <a:pt x="2850383" y="2974514"/>
                </a:cubicBezTo>
                <a:cubicBezTo>
                  <a:pt x="2654690" y="3020565"/>
                  <a:pt x="2021062" y="3065229"/>
                  <a:pt x="1839152" y="3077828"/>
                </a:cubicBezTo>
                <a:lnTo>
                  <a:pt x="1839722" y="3074971"/>
                </a:lnTo>
                <a:lnTo>
                  <a:pt x="1584473" y="3080570"/>
                </a:lnTo>
                <a:cubicBezTo>
                  <a:pt x="1561141" y="3038573"/>
                  <a:pt x="1556008" y="3017108"/>
                  <a:pt x="1527076" y="2985377"/>
                </a:cubicBezTo>
                <a:cubicBezTo>
                  <a:pt x="1500012" y="2955979"/>
                  <a:pt x="1496746" y="3026440"/>
                  <a:pt x="1493012" y="3048839"/>
                </a:cubicBezTo>
                <a:cubicBezTo>
                  <a:pt x="1488346" y="3077304"/>
                  <a:pt x="1484146" y="3106235"/>
                  <a:pt x="1479480" y="3134700"/>
                </a:cubicBezTo>
                <a:cubicBezTo>
                  <a:pt x="1475280" y="3160365"/>
                  <a:pt x="1422083" y="3319954"/>
                  <a:pt x="1398752" y="3373150"/>
                </a:cubicBezTo>
                <a:cubicBezTo>
                  <a:pt x="1360021" y="3461345"/>
                  <a:pt x="1309158" y="3542539"/>
                  <a:pt x="1258761" y="3624667"/>
                </a:cubicBezTo>
                <a:cubicBezTo>
                  <a:pt x="1227030" y="3676463"/>
                  <a:pt x="1194366" y="3727793"/>
                  <a:pt x="1166368" y="3782389"/>
                </a:cubicBezTo>
                <a:cubicBezTo>
                  <a:pt x="1123437" y="3865917"/>
                  <a:pt x="1178034" y="3887849"/>
                  <a:pt x="1217231" y="3960177"/>
                </a:cubicBezTo>
                <a:cubicBezTo>
                  <a:pt x="1225164" y="3975110"/>
                  <a:pt x="1234496" y="4039972"/>
                  <a:pt x="1225630" y="4055838"/>
                </a:cubicBezTo>
                <a:cubicBezTo>
                  <a:pt x="1217697" y="4070770"/>
                  <a:pt x="1197166" y="4391349"/>
                  <a:pt x="1198565" y="4434746"/>
                </a:cubicBezTo>
                <a:cubicBezTo>
                  <a:pt x="1175700" y="4443612"/>
                  <a:pt x="1106638" y="4438012"/>
                  <a:pt x="1075840" y="4436146"/>
                </a:cubicBezTo>
                <a:cubicBezTo>
                  <a:pt x="1073041" y="4422613"/>
                  <a:pt x="1080973" y="4362884"/>
                  <a:pt x="1078640" y="4341885"/>
                </a:cubicBezTo>
                <a:cubicBezTo>
                  <a:pt x="1074907" y="4311554"/>
                  <a:pt x="1066508" y="4186963"/>
                  <a:pt x="1045509" y="4179029"/>
                </a:cubicBezTo>
                <a:cubicBezTo>
                  <a:pt x="1034310" y="4174830"/>
                  <a:pt x="1019377" y="4188829"/>
                  <a:pt x="1010512" y="4194896"/>
                </a:cubicBezTo>
                <a:cubicBezTo>
                  <a:pt x="986246" y="4211694"/>
                  <a:pt x="891986" y="4327886"/>
                  <a:pt x="877053" y="4370350"/>
                </a:cubicBezTo>
                <a:cubicBezTo>
                  <a:pt x="870521" y="4389015"/>
                  <a:pt x="871454" y="4410481"/>
                  <a:pt x="852788" y="4419814"/>
                </a:cubicBezTo>
                <a:cubicBezTo>
                  <a:pt x="836456" y="4427746"/>
                  <a:pt x="816391" y="4427746"/>
                  <a:pt x="798659" y="4430079"/>
                </a:cubicBezTo>
                <a:cubicBezTo>
                  <a:pt x="754795" y="4436146"/>
                  <a:pt x="482747" y="4441279"/>
                  <a:pt x="390353" y="4431480"/>
                </a:cubicBezTo>
                <a:cubicBezTo>
                  <a:pt x="345090" y="4426346"/>
                  <a:pt x="326891" y="4387149"/>
                  <a:pt x="330624" y="4345152"/>
                </a:cubicBezTo>
                <a:cubicBezTo>
                  <a:pt x="335756" y="4293822"/>
                  <a:pt x="369354" y="4275623"/>
                  <a:pt x="417418" y="4271890"/>
                </a:cubicBezTo>
                <a:cubicBezTo>
                  <a:pt x="470148" y="4267690"/>
                  <a:pt x="605472" y="4170163"/>
                  <a:pt x="629270" y="4140766"/>
                </a:cubicBezTo>
                <a:cubicBezTo>
                  <a:pt x="676867" y="4081970"/>
                  <a:pt x="826190" y="3822987"/>
                  <a:pt x="854655" y="3752525"/>
                </a:cubicBezTo>
                <a:cubicBezTo>
                  <a:pt x="873554" y="3705862"/>
                  <a:pt x="889536" y="3658381"/>
                  <a:pt x="904177" y="3610493"/>
                </a:cubicBezTo>
                <a:lnTo>
                  <a:pt x="934079" y="3506319"/>
                </a:lnTo>
                <a:lnTo>
                  <a:pt x="927574" y="3515515"/>
                </a:lnTo>
                <a:cubicBezTo>
                  <a:pt x="889477" y="3576407"/>
                  <a:pt x="771861" y="3794958"/>
                  <a:pt x="757236" y="3829614"/>
                </a:cubicBezTo>
                <a:cubicBezTo>
                  <a:pt x="733001" y="3828118"/>
                  <a:pt x="673212" y="3794479"/>
                  <a:pt x="646288" y="3780046"/>
                </a:cubicBezTo>
                <a:cubicBezTo>
                  <a:pt x="649376" y="3766716"/>
                  <a:pt x="681246" y="3716287"/>
                  <a:pt x="687845" y="3696436"/>
                </a:cubicBezTo>
                <a:cubicBezTo>
                  <a:pt x="697049" y="3667613"/>
                  <a:pt x="741095" y="3552088"/>
                  <a:pt x="725497" y="3536257"/>
                </a:cubicBezTo>
                <a:cubicBezTo>
                  <a:pt x="717165" y="3527842"/>
                  <a:pt x="697937" y="3534247"/>
                  <a:pt x="687452" y="3536031"/>
                </a:cubicBezTo>
                <a:cubicBezTo>
                  <a:pt x="658673" y="3541088"/>
                  <a:pt x="525783" y="3606543"/>
                  <a:pt x="494767" y="3638547"/>
                </a:cubicBezTo>
                <a:cubicBezTo>
                  <a:pt x="481162" y="3652627"/>
                  <a:pt x="473111" y="3672318"/>
                  <a:pt x="452459" y="3672981"/>
                </a:cubicBezTo>
                <a:cubicBezTo>
                  <a:pt x="434487" y="3673350"/>
                  <a:pt x="416442" y="3665040"/>
                  <a:pt x="399529" y="3659795"/>
                </a:cubicBezTo>
                <a:cubicBezTo>
                  <a:pt x="357569" y="3647084"/>
                  <a:pt x="110788" y="3539031"/>
                  <a:pt x="31755" y="3491953"/>
                </a:cubicBezTo>
                <a:cubicBezTo>
                  <a:pt x="-6825" y="3468590"/>
                  <a:pt x="-6958" y="3425803"/>
                  <a:pt x="13794" y="3389581"/>
                </a:cubicBezTo>
                <a:cubicBezTo>
                  <a:pt x="39667" y="3345545"/>
                  <a:pt x="77419" y="3343093"/>
                  <a:pt x="122189" y="3359641"/>
                </a:cubicBezTo>
                <a:cubicBezTo>
                  <a:pt x="171350" y="3377703"/>
                  <a:pt x="333440" y="3346041"/>
                  <a:pt x="367016" y="3329460"/>
                </a:cubicBezTo>
                <a:cubicBezTo>
                  <a:pt x="434171" y="3296296"/>
                  <a:pt x="675717" y="3125233"/>
                  <a:pt x="730498" y="3073655"/>
                </a:cubicBezTo>
                <a:cubicBezTo>
                  <a:pt x="803141" y="3005379"/>
                  <a:pt x="866646" y="2929334"/>
                  <a:pt x="930990" y="2853676"/>
                </a:cubicBezTo>
                <a:cubicBezTo>
                  <a:pt x="1002684" y="2768685"/>
                  <a:pt x="1073538" y="2683309"/>
                  <a:pt x="1144392" y="2597933"/>
                </a:cubicBezTo>
                <a:cubicBezTo>
                  <a:pt x="1180431" y="2555018"/>
                  <a:pt x="1216665" y="2511684"/>
                  <a:pt x="1252705" y="2468769"/>
                </a:cubicBezTo>
                <a:cubicBezTo>
                  <a:pt x="1269339" y="2449216"/>
                  <a:pt x="1287411" y="2430961"/>
                  <a:pt x="1305401" y="2412606"/>
                </a:cubicBezTo>
                <a:lnTo>
                  <a:pt x="1330036" y="2385821"/>
                </a:lnTo>
                <a:lnTo>
                  <a:pt x="1317469" y="2383581"/>
                </a:lnTo>
                <a:cubicBezTo>
                  <a:pt x="1223508" y="2367778"/>
                  <a:pt x="1112938" y="2352794"/>
                  <a:pt x="1067441" y="2339087"/>
                </a:cubicBezTo>
                <a:cubicBezTo>
                  <a:pt x="1059041" y="2336754"/>
                  <a:pt x="1051109" y="2335354"/>
                  <a:pt x="1042709" y="2340020"/>
                </a:cubicBezTo>
                <a:cubicBezTo>
                  <a:pt x="1012844" y="2356352"/>
                  <a:pt x="976447" y="2351220"/>
                  <a:pt x="960115" y="2320422"/>
                </a:cubicBezTo>
                <a:cubicBezTo>
                  <a:pt x="940983" y="2284490"/>
                  <a:pt x="913451" y="2284957"/>
                  <a:pt x="880320" y="2285424"/>
                </a:cubicBezTo>
                <a:cubicBezTo>
                  <a:pt x="814524" y="2286824"/>
                  <a:pt x="748262" y="2289157"/>
                  <a:pt x="683867" y="2273291"/>
                </a:cubicBezTo>
                <a:cubicBezTo>
                  <a:pt x="612938" y="2256026"/>
                  <a:pt x="559275" y="2210762"/>
                  <a:pt x="513078" y="2156633"/>
                </a:cubicBezTo>
                <a:cubicBezTo>
                  <a:pt x="506545" y="2149166"/>
                  <a:pt x="503279" y="2139367"/>
                  <a:pt x="503745" y="2129568"/>
                </a:cubicBezTo>
                <a:cubicBezTo>
                  <a:pt x="505145" y="2078705"/>
                  <a:pt x="491613" y="2030174"/>
                  <a:pt x="486480" y="1980244"/>
                </a:cubicBezTo>
                <a:cubicBezTo>
                  <a:pt x="484146" y="1955979"/>
                  <a:pt x="478081" y="1932181"/>
                  <a:pt x="493013" y="1909782"/>
                </a:cubicBezTo>
                <a:cubicBezTo>
                  <a:pt x="498146" y="1901850"/>
                  <a:pt x="492546" y="1894383"/>
                  <a:pt x="488346" y="1887384"/>
                </a:cubicBezTo>
                <a:cubicBezTo>
                  <a:pt x="459882" y="1841654"/>
                  <a:pt x="428150" y="1797790"/>
                  <a:pt x="396886" y="1753926"/>
                </a:cubicBezTo>
                <a:cubicBezTo>
                  <a:pt x="374954" y="1723128"/>
                  <a:pt x="354422" y="1691397"/>
                  <a:pt x="336223" y="1658266"/>
                </a:cubicBezTo>
                <a:cubicBezTo>
                  <a:pt x="324091" y="1636334"/>
                  <a:pt x="310092" y="1616268"/>
                  <a:pt x="294226" y="1596670"/>
                </a:cubicBezTo>
                <a:cubicBezTo>
                  <a:pt x="283960" y="1584071"/>
                  <a:pt x="281626" y="1571005"/>
                  <a:pt x="292359" y="1557006"/>
                </a:cubicBezTo>
                <a:cubicBezTo>
                  <a:pt x="343689" y="1491677"/>
                  <a:pt x="307292" y="1389484"/>
                  <a:pt x="350222" y="1319955"/>
                </a:cubicBezTo>
                <a:cubicBezTo>
                  <a:pt x="362355" y="1300356"/>
                  <a:pt x="374487" y="1280758"/>
                  <a:pt x="386620" y="1260692"/>
                </a:cubicBezTo>
                <a:cubicBezTo>
                  <a:pt x="391287" y="1253226"/>
                  <a:pt x="397352" y="1247160"/>
                  <a:pt x="403886" y="1241560"/>
                </a:cubicBezTo>
                <a:cubicBezTo>
                  <a:pt x="422551" y="1227095"/>
                  <a:pt x="433283" y="1228494"/>
                  <a:pt x="446349" y="1247626"/>
                </a:cubicBezTo>
                <a:cubicBezTo>
                  <a:pt x="464081" y="1273292"/>
                  <a:pt x="480413" y="1300356"/>
                  <a:pt x="498612" y="1325554"/>
                </a:cubicBezTo>
                <a:cubicBezTo>
                  <a:pt x="518211" y="1352619"/>
                  <a:pt x="528011" y="1354953"/>
                  <a:pt x="559275" y="1341886"/>
                </a:cubicBezTo>
                <a:cubicBezTo>
                  <a:pt x="570941" y="1337220"/>
                  <a:pt x="582140" y="1331621"/>
                  <a:pt x="592872" y="1325554"/>
                </a:cubicBezTo>
                <a:cubicBezTo>
                  <a:pt x="602672" y="1319955"/>
                  <a:pt x="609205" y="1322754"/>
                  <a:pt x="614805" y="1331621"/>
                </a:cubicBezTo>
                <a:cubicBezTo>
                  <a:pt x="617138" y="1335354"/>
                  <a:pt x="619471" y="1339087"/>
                  <a:pt x="620871" y="1342820"/>
                </a:cubicBezTo>
                <a:cubicBezTo>
                  <a:pt x="648869" y="1425415"/>
                  <a:pt x="737530" y="1583137"/>
                  <a:pt x="776727" y="1660598"/>
                </a:cubicBezTo>
                <a:cubicBezTo>
                  <a:pt x="833190" y="1772592"/>
                  <a:pt x="892919" y="1883184"/>
                  <a:pt x="947049" y="1996577"/>
                </a:cubicBezTo>
                <a:cubicBezTo>
                  <a:pt x="961048" y="2025975"/>
                  <a:pt x="961048" y="2025975"/>
                  <a:pt x="934450" y="2043240"/>
                </a:cubicBezTo>
                <a:cubicBezTo>
                  <a:pt x="926983" y="2047907"/>
                  <a:pt x="926983" y="2052573"/>
                  <a:pt x="931183" y="2059106"/>
                </a:cubicBezTo>
                <a:cubicBezTo>
                  <a:pt x="947049" y="2084304"/>
                  <a:pt x="965248" y="2107636"/>
                  <a:pt x="985779" y="2129101"/>
                </a:cubicBezTo>
                <a:cubicBezTo>
                  <a:pt x="991379" y="2135167"/>
                  <a:pt x="995113" y="2135634"/>
                  <a:pt x="1000712" y="2128167"/>
                </a:cubicBezTo>
                <a:cubicBezTo>
                  <a:pt x="1023577" y="2099236"/>
                  <a:pt x="1068374" y="2102036"/>
                  <a:pt x="1085640" y="2136100"/>
                </a:cubicBezTo>
                <a:cubicBezTo>
                  <a:pt x="1097305" y="2159432"/>
                  <a:pt x="1112704" y="2165499"/>
                  <a:pt x="1136503" y="2165032"/>
                </a:cubicBezTo>
                <a:cubicBezTo>
                  <a:pt x="1223763" y="2163632"/>
                  <a:pt x="1311491" y="2165499"/>
                  <a:pt x="1398752" y="2163632"/>
                </a:cubicBezTo>
                <a:cubicBezTo>
                  <a:pt x="1475747" y="2162232"/>
                  <a:pt x="1714664" y="2166432"/>
                  <a:pt x="1788859" y="2191163"/>
                </a:cubicBezTo>
                <a:cubicBezTo>
                  <a:pt x="1824323" y="2203296"/>
                  <a:pt x="1858388" y="2196763"/>
                  <a:pt x="1889186" y="2172032"/>
                </a:cubicBezTo>
                <a:cubicBezTo>
                  <a:pt x="1957781" y="2116502"/>
                  <a:pt x="1967580" y="1249026"/>
                  <a:pt x="2030576" y="1187897"/>
                </a:cubicBezTo>
                <a:cubicBezTo>
                  <a:pt x="2136502" y="1084770"/>
                  <a:pt x="2240095" y="1009176"/>
                  <a:pt x="2246161" y="1003109"/>
                </a:cubicBezTo>
                <a:cubicBezTo>
                  <a:pt x="2263427" y="986311"/>
                  <a:pt x="2243361" y="922849"/>
                  <a:pt x="2235428" y="912582"/>
                </a:cubicBezTo>
                <a:cubicBezTo>
                  <a:pt x="2216764" y="889251"/>
                  <a:pt x="2194365" y="880385"/>
                  <a:pt x="2164034" y="886451"/>
                </a:cubicBezTo>
                <a:cubicBezTo>
                  <a:pt x="2129036" y="893450"/>
                  <a:pt x="2094971" y="904650"/>
                  <a:pt x="2059507" y="907916"/>
                </a:cubicBezTo>
                <a:cubicBezTo>
                  <a:pt x="2029176" y="911183"/>
                  <a:pt x="2017510" y="902783"/>
                  <a:pt x="2009577" y="872918"/>
                </a:cubicBezTo>
                <a:cubicBezTo>
                  <a:pt x="2005844" y="859386"/>
                  <a:pt x="2003511" y="831388"/>
                  <a:pt x="2001644" y="817856"/>
                </a:cubicBezTo>
                <a:cubicBezTo>
                  <a:pt x="2000245" y="804789"/>
                  <a:pt x="1993712" y="799190"/>
                  <a:pt x="1981112" y="797323"/>
                </a:cubicBezTo>
                <a:cubicBezTo>
                  <a:pt x="1957781" y="794057"/>
                  <a:pt x="1953115" y="785191"/>
                  <a:pt x="1965714" y="766059"/>
                </a:cubicBezTo>
                <a:cubicBezTo>
                  <a:pt x="1975513" y="751593"/>
                  <a:pt x="1968980" y="746926"/>
                  <a:pt x="1956381" y="741794"/>
                </a:cubicBezTo>
                <a:cubicBezTo>
                  <a:pt x="1929316" y="731528"/>
                  <a:pt x="1926983" y="726861"/>
                  <a:pt x="1933049" y="697930"/>
                </a:cubicBezTo>
                <a:cubicBezTo>
                  <a:pt x="1934916" y="687664"/>
                  <a:pt x="1933049" y="681131"/>
                  <a:pt x="1922783" y="677865"/>
                </a:cubicBezTo>
                <a:cubicBezTo>
                  <a:pt x="1911117" y="673665"/>
                  <a:pt x="1899452" y="669465"/>
                  <a:pt x="1888252" y="664332"/>
                </a:cubicBezTo>
                <a:cubicBezTo>
                  <a:pt x="1863521" y="652666"/>
                  <a:pt x="1857454" y="639134"/>
                  <a:pt x="1867720" y="613469"/>
                </a:cubicBezTo>
                <a:cubicBezTo>
                  <a:pt x="1875187" y="594337"/>
                  <a:pt x="1884519" y="576138"/>
                  <a:pt x="1893852" y="557940"/>
                </a:cubicBezTo>
                <a:cubicBezTo>
                  <a:pt x="1910651" y="525275"/>
                  <a:pt x="1919517" y="490277"/>
                  <a:pt x="1919517" y="453880"/>
                </a:cubicBezTo>
                <a:cubicBezTo>
                  <a:pt x="1919517" y="430081"/>
                  <a:pt x="1920450" y="420282"/>
                  <a:pt x="1918584" y="396483"/>
                </a:cubicBezTo>
                <a:cubicBezTo>
                  <a:pt x="1913917" y="333954"/>
                  <a:pt x="1910184" y="287758"/>
                  <a:pt x="1928850" y="228961"/>
                </a:cubicBezTo>
                <a:cubicBezTo>
                  <a:pt x="1934449" y="212163"/>
                  <a:pt x="1917650" y="209363"/>
                  <a:pt x="1913451" y="192098"/>
                </a:cubicBezTo>
                <a:cubicBezTo>
                  <a:pt x="1908784" y="172032"/>
                  <a:pt x="1929783" y="142634"/>
                  <a:pt x="1947982" y="131435"/>
                </a:cubicBezTo>
                <a:cubicBezTo>
                  <a:pt x="1976446" y="114170"/>
                  <a:pt x="2026376" y="89904"/>
                  <a:pt x="2056241" y="76839"/>
                </a:cubicBezTo>
                <a:cubicBezTo>
                  <a:pt x="2117837" y="50707"/>
                  <a:pt x="2179432" y="25509"/>
                  <a:pt x="2244762" y="9643"/>
                </a:cubicBezTo>
                <a:cubicBezTo>
                  <a:pt x="2266577" y="4277"/>
                  <a:pt x="2287954" y="1185"/>
                  <a:pt x="2308946" y="281"/>
                </a:cubicBezTo>
                <a:close/>
              </a:path>
            </a:pathLst>
          </a:custGeom>
          <a:solidFill>
            <a:schemeClr val="bg1"/>
          </a:solidFill>
          <a:ln w="71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78D63F8-E2AF-445F-9DCD-3C2EC5529DD4}"/>
              </a:ext>
            </a:extLst>
          </p:cNvPr>
          <p:cNvGrpSpPr/>
          <p:nvPr/>
        </p:nvGrpSpPr>
        <p:grpSpPr>
          <a:xfrm>
            <a:off x="6943128" y="4915892"/>
            <a:ext cx="1791643" cy="1519698"/>
            <a:chOff x="431983" y="4908978"/>
            <a:chExt cx="1791643" cy="1519698"/>
          </a:xfrm>
        </p:grpSpPr>
        <p:sp>
          <p:nvSpPr>
            <p:cNvPr id="75" name="Rectangle 112">
              <a:extLst>
                <a:ext uri="{FF2B5EF4-FFF2-40B4-BE49-F238E27FC236}">
                  <a16:creationId xmlns:a16="http://schemas.microsoft.com/office/drawing/2014/main" xmlns="" id="{1AD6FCFC-A4C5-4F34-8A3F-59EA25185DA8}"/>
                </a:ext>
              </a:extLst>
            </p:cNvPr>
            <p:cNvSpPr/>
            <p:nvPr/>
          </p:nvSpPr>
          <p:spPr>
            <a:xfrm rot="10800000" flipH="1">
              <a:off x="431983" y="6207029"/>
              <a:ext cx="1791643" cy="221647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6" name="Rectangle 98">
              <a:extLst>
                <a:ext uri="{FF2B5EF4-FFF2-40B4-BE49-F238E27FC236}">
                  <a16:creationId xmlns:a16="http://schemas.microsoft.com/office/drawing/2014/main" xmlns="" id="{8BDD0985-68F5-4E35-A196-2B9C0288E59F}"/>
                </a:ext>
              </a:extLst>
            </p:cNvPr>
            <p:cNvSpPr/>
            <p:nvPr/>
          </p:nvSpPr>
          <p:spPr>
            <a:xfrm rot="10800000" flipH="1">
              <a:off x="477202" y="5975783"/>
              <a:ext cx="1701206" cy="21045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7" name="Rectangle 97">
              <a:extLst>
                <a:ext uri="{FF2B5EF4-FFF2-40B4-BE49-F238E27FC236}">
                  <a16:creationId xmlns:a16="http://schemas.microsoft.com/office/drawing/2014/main" xmlns="" id="{7A22BA94-8175-4B99-B3B3-8451D869E8A2}"/>
                </a:ext>
              </a:extLst>
            </p:cNvPr>
            <p:cNvSpPr/>
            <p:nvPr/>
          </p:nvSpPr>
          <p:spPr>
            <a:xfrm rot="10800000" flipH="1">
              <a:off x="608469" y="5777017"/>
              <a:ext cx="1438672" cy="177980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3749325" y="214783"/>
                  </a:moveTo>
                  <a:lnTo>
                    <a:pt x="3749325" y="452458"/>
                  </a:lnTo>
                  <a:lnTo>
                    <a:pt x="3604159" y="452458"/>
                  </a:lnTo>
                  <a:lnTo>
                    <a:pt x="3604159" y="214783"/>
                  </a:lnTo>
                  <a:close/>
                  <a:moveTo>
                    <a:pt x="4010934" y="214783"/>
                  </a:moveTo>
                  <a:lnTo>
                    <a:pt x="4010934" y="452458"/>
                  </a:lnTo>
                  <a:lnTo>
                    <a:pt x="3865768" y="452458"/>
                  </a:lnTo>
                  <a:lnTo>
                    <a:pt x="3865768" y="214783"/>
                  </a:lnTo>
                  <a:close/>
                  <a:moveTo>
                    <a:pt x="4272544" y="214783"/>
                  </a:moveTo>
                  <a:lnTo>
                    <a:pt x="4272544" y="452458"/>
                  </a:lnTo>
                  <a:lnTo>
                    <a:pt x="4127378" y="452458"/>
                  </a:lnTo>
                  <a:lnTo>
                    <a:pt x="4127378" y="214783"/>
                  </a:lnTo>
                  <a:close/>
                  <a:moveTo>
                    <a:pt x="4534153" y="214783"/>
                  </a:moveTo>
                  <a:lnTo>
                    <a:pt x="4534153" y="452458"/>
                  </a:lnTo>
                  <a:lnTo>
                    <a:pt x="4388987" y="452458"/>
                  </a:lnTo>
                  <a:lnTo>
                    <a:pt x="4388987" y="214783"/>
                  </a:lnTo>
                  <a:close/>
                  <a:moveTo>
                    <a:pt x="4795763" y="214783"/>
                  </a:moveTo>
                  <a:lnTo>
                    <a:pt x="4795763" y="452458"/>
                  </a:lnTo>
                  <a:lnTo>
                    <a:pt x="4650597" y="452458"/>
                  </a:lnTo>
                  <a:lnTo>
                    <a:pt x="4650597" y="214783"/>
                  </a:lnTo>
                  <a:close/>
                  <a:moveTo>
                    <a:pt x="5057372" y="214783"/>
                  </a:moveTo>
                  <a:lnTo>
                    <a:pt x="5057372" y="452458"/>
                  </a:lnTo>
                  <a:lnTo>
                    <a:pt x="4912206" y="452458"/>
                  </a:lnTo>
                  <a:lnTo>
                    <a:pt x="4912206" y="214783"/>
                  </a:lnTo>
                  <a:close/>
                  <a:moveTo>
                    <a:pt x="5393520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8" name="Rectangle 26">
              <a:extLst>
                <a:ext uri="{FF2B5EF4-FFF2-40B4-BE49-F238E27FC236}">
                  <a16:creationId xmlns:a16="http://schemas.microsoft.com/office/drawing/2014/main" xmlns="" id="{B2D87D39-0714-4524-9E0D-2A364D836A4A}"/>
                </a:ext>
              </a:extLst>
            </p:cNvPr>
            <p:cNvSpPr/>
            <p:nvPr/>
          </p:nvSpPr>
          <p:spPr>
            <a:xfrm flipH="1" flipV="1">
              <a:off x="501262" y="5570427"/>
              <a:ext cx="1653085" cy="204505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33815" y="0"/>
                  </a:moveTo>
                  <a:lnTo>
                    <a:pt x="834953" y="0"/>
                  </a:lnTo>
                  <a:lnTo>
                    <a:pt x="834953" y="658575"/>
                  </a:lnTo>
                  <a:lnTo>
                    <a:pt x="751548" y="658575"/>
                  </a:lnTo>
                  <a:lnTo>
                    <a:pt x="751548" y="0"/>
                  </a:lnTo>
                  <a:lnTo>
                    <a:pt x="620863" y="0"/>
                  </a:lnTo>
                  <a:lnTo>
                    <a:pt x="620863" y="658575"/>
                  </a:lnTo>
                  <a:lnTo>
                    <a:pt x="537458" y="658575"/>
                  </a:lnTo>
                  <a:lnTo>
                    <a:pt x="537458" y="0"/>
                  </a:lnTo>
                  <a:lnTo>
                    <a:pt x="406774" y="0"/>
                  </a:lnTo>
                  <a:lnTo>
                    <a:pt x="406774" y="658575"/>
                  </a:lnTo>
                  <a:lnTo>
                    <a:pt x="323369" y="658575"/>
                  </a:lnTo>
                  <a:lnTo>
                    <a:pt x="323369" y="0"/>
                  </a:lnTo>
                  <a:lnTo>
                    <a:pt x="192684" y="0"/>
                  </a:lnTo>
                  <a:lnTo>
                    <a:pt x="192684" y="658575"/>
                  </a:lnTo>
                  <a:lnTo>
                    <a:pt x="109279" y="658575"/>
                  </a:lnTo>
                  <a:lnTo>
                    <a:pt x="109279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4933815" y="667240"/>
                  </a:lnTo>
                  <a:close/>
                  <a:moveTo>
                    <a:pt x="5147905" y="0"/>
                  </a:moveTo>
                  <a:lnTo>
                    <a:pt x="5017220" y="0"/>
                  </a:lnTo>
                  <a:lnTo>
                    <a:pt x="5017220" y="667240"/>
                  </a:lnTo>
                  <a:lnTo>
                    <a:pt x="5147905" y="667240"/>
                  </a:lnTo>
                  <a:close/>
                  <a:moveTo>
                    <a:pt x="5393520" y="0"/>
                  </a:moveTo>
                  <a:lnTo>
                    <a:pt x="5231310" y="0"/>
                  </a:lnTo>
                  <a:lnTo>
                    <a:pt x="523131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79" name="Rectangle 39">
              <a:extLst>
                <a:ext uri="{FF2B5EF4-FFF2-40B4-BE49-F238E27FC236}">
                  <a16:creationId xmlns:a16="http://schemas.microsoft.com/office/drawing/2014/main" xmlns="" id="{E3B4C681-8919-4CB0-AE58-7519A6D77234}"/>
                </a:ext>
              </a:extLst>
            </p:cNvPr>
            <p:cNvSpPr/>
            <p:nvPr/>
          </p:nvSpPr>
          <p:spPr>
            <a:xfrm rot="10800000" flipV="1">
              <a:off x="523586" y="5358778"/>
              <a:ext cx="1608437" cy="198982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42528" y="261481"/>
                  </a:moveTo>
                  <a:lnTo>
                    <a:pt x="4942528" y="389369"/>
                  </a:lnTo>
                  <a:lnTo>
                    <a:pt x="5081536" y="389369"/>
                  </a:lnTo>
                  <a:lnTo>
                    <a:pt x="5081536" y="261481"/>
                  </a:lnTo>
                  <a:close/>
                  <a:moveTo>
                    <a:pt x="4692028" y="261481"/>
                  </a:moveTo>
                  <a:lnTo>
                    <a:pt x="4692028" y="389369"/>
                  </a:lnTo>
                  <a:lnTo>
                    <a:pt x="4831036" y="389369"/>
                  </a:lnTo>
                  <a:lnTo>
                    <a:pt x="4831036" y="261481"/>
                  </a:lnTo>
                  <a:close/>
                  <a:moveTo>
                    <a:pt x="4441519" y="261481"/>
                  </a:moveTo>
                  <a:lnTo>
                    <a:pt x="4441519" y="389369"/>
                  </a:lnTo>
                  <a:lnTo>
                    <a:pt x="4580527" y="389369"/>
                  </a:lnTo>
                  <a:lnTo>
                    <a:pt x="4580527" y="261481"/>
                  </a:lnTo>
                  <a:close/>
                  <a:moveTo>
                    <a:pt x="4191008" y="261481"/>
                  </a:moveTo>
                  <a:lnTo>
                    <a:pt x="4191008" y="389369"/>
                  </a:lnTo>
                  <a:lnTo>
                    <a:pt x="4330016" y="389369"/>
                  </a:lnTo>
                  <a:lnTo>
                    <a:pt x="4330016" y="261481"/>
                  </a:lnTo>
                  <a:close/>
                  <a:moveTo>
                    <a:pt x="0" y="0"/>
                  </a:moveTo>
                  <a:lnTo>
                    <a:pt x="570675" y="0"/>
                  </a:lnTo>
                  <a:lnTo>
                    <a:pt x="570675" y="658575"/>
                  </a:lnTo>
                  <a:lnTo>
                    <a:pt x="654080" y="658575"/>
                  </a:lnTo>
                  <a:lnTo>
                    <a:pt x="654080" y="0"/>
                  </a:lnTo>
                  <a:lnTo>
                    <a:pt x="784765" y="0"/>
                  </a:lnTo>
                  <a:lnTo>
                    <a:pt x="784765" y="658575"/>
                  </a:lnTo>
                  <a:lnTo>
                    <a:pt x="868170" y="658575"/>
                  </a:lnTo>
                  <a:lnTo>
                    <a:pt x="868170" y="0"/>
                  </a:lnTo>
                  <a:lnTo>
                    <a:pt x="998854" y="0"/>
                  </a:lnTo>
                  <a:lnTo>
                    <a:pt x="998854" y="658575"/>
                  </a:lnTo>
                  <a:lnTo>
                    <a:pt x="1082259" y="658575"/>
                  </a:lnTo>
                  <a:lnTo>
                    <a:pt x="1082259" y="0"/>
                  </a:lnTo>
                  <a:lnTo>
                    <a:pt x="5393520" y="0"/>
                  </a:lnTo>
                  <a:lnTo>
                    <a:pt x="5393520" y="667240"/>
                  </a:lnTo>
                  <a:lnTo>
                    <a:pt x="0" y="667240"/>
                  </a:ln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0" name="Rectangle 112">
              <a:extLst>
                <a:ext uri="{FF2B5EF4-FFF2-40B4-BE49-F238E27FC236}">
                  <a16:creationId xmlns:a16="http://schemas.microsoft.com/office/drawing/2014/main" xmlns="" id="{71DA8745-0441-4F55-B09E-469645FA072A}"/>
                </a:ext>
              </a:extLst>
            </p:cNvPr>
            <p:cNvSpPr/>
            <p:nvPr/>
          </p:nvSpPr>
          <p:spPr>
            <a:xfrm rot="10800000" flipH="1">
              <a:off x="431983" y="5132611"/>
              <a:ext cx="1791643" cy="221647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1" name="Rectangle 98">
              <a:extLst>
                <a:ext uri="{FF2B5EF4-FFF2-40B4-BE49-F238E27FC236}">
                  <a16:creationId xmlns:a16="http://schemas.microsoft.com/office/drawing/2014/main" xmlns="" id="{CDD46143-73D7-4FC5-A52C-E87C81EC2C26}"/>
                </a:ext>
              </a:extLst>
            </p:cNvPr>
            <p:cNvSpPr/>
            <p:nvPr/>
          </p:nvSpPr>
          <p:spPr>
            <a:xfrm rot="10800000" flipH="1">
              <a:off x="477202" y="4908978"/>
              <a:ext cx="1701206" cy="21045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DD5DD56-E624-4DC2-B17E-E3BBA7332D93}"/>
              </a:ext>
            </a:extLst>
          </p:cNvPr>
          <p:cNvGrpSpPr/>
          <p:nvPr/>
        </p:nvGrpSpPr>
        <p:grpSpPr>
          <a:xfrm>
            <a:off x="10167493" y="5190314"/>
            <a:ext cx="1420106" cy="1235751"/>
            <a:chOff x="4075906" y="5137696"/>
            <a:chExt cx="1420106" cy="1235751"/>
          </a:xfrm>
        </p:grpSpPr>
        <p:sp>
          <p:nvSpPr>
            <p:cNvPr id="83" name="Round Same Side Corner Rectangle 51">
              <a:extLst>
                <a:ext uri="{FF2B5EF4-FFF2-40B4-BE49-F238E27FC236}">
                  <a16:creationId xmlns:a16="http://schemas.microsoft.com/office/drawing/2014/main" xmlns="" id="{0CDE2D98-654E-4702-98C7-2136B6AC1DA7}"/>
                </a:ext>
              </a:extLst>
            </p:cNvPr>
            <p:cNvSpPr/>
            <p:nvPr/>
          </p:nvSpPr>
          <p:spPr>
            <a:xfrm rot="5400000" flipH="1">
              <a:off x="4674379" y="5298426"/>
              <a:ext cx="223160" cy="142010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84" name="Round Same Side Corner Rectangle 51">
              <a:extLst>
                <a:ext uri="{FF2B5EF4-FFF2-40B4-BE49-F238E27FC236}">
                  <a16:creationId xmlns:a16="http://schemas.microsoft.com/office/drawing/2014/main" xmlns="" id="{7A9C4189-21B1-4BBD-84F9-FD25FF5F0017}"/>
                </a:ext>
              </a:extLst>
            </p:cNvPr>
            <p:cNvSpPr/>
            <p:nvPr/>
          </p:nvSpPr>
          <p:spPr>
            <a:xfrm rot="16200000" flipH="1">
              <a:off x="4680603" y="5597643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85" name="Round Same Side Corner Rectangle 51">
              <a:extLst>
                <a:ext uri="{FF2B5EF4-FFF2-40B4-BE49-F238E27FC236}">
                  <a16:creationId xmlns:a16="http://schemas.microsoft.com/office/drawing/2014/main" xmlns="" id="{D680304C-F5FD-431E-83A5-2E9386999FC0}"/>
                </a:ext>
              </a:extLst>
            </p:cNvPr>
            <p:cNvSpPr/>
            <p:nvPr/>
          </p:nvSpPr>
          <p:spPr>
            <a:xfrm rot="16200000" flipH="1">
              <a:off x="4680603" y="5077728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86" name="Round Same Side Corner Rectangle 51">
              <a:extLst>
                <a:ext uri="{FF2B5EF4-FFF2-40B4-BE49-F238E27FC236}">
                  <a16:creationId xmlns:a16="http://schemas.microsoft.com/office/drawing/2014/main" xmlns="" id="{30A9CAEE-04EC-47B4-8527-E5EE80E920ED}"/>
                </a:ext>
              </a:extLst>
            </p:cNvPr>
            <p:cNvSpPr/>
            <p:nvPr/>
          </p:nvSpPr>
          <p:spPr>
            <a:xfrm rot="16200000" flipH="1">
              <a:off x="4662514" y="4825671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87" name="Round Same Side Corner Rectangle 51">
              <a:extLst>
                <a:ext uri="{FF2B5EF4-FFF2-40B4-BE49-F238E27FC236}">
                  <a16:creationId xmlns:a16="http://schemas.microsoft.com/office/drawing/2014/main" xmlns="" id="{93C44BBF-8AC6-48F1-96C4-F165AD8C6060}"/>
                </a:ext>
              </a:extLst>
            </p:cNvPr>
            <p:cNvSpPr/>
            <p:nvPr/>
          </p:nvSpPr>
          <p:spPr>
            <a:xfrm rot="5400000" flipH="1">
              <a:off x="4697692" y="4572604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CF2BDB92-598A-4CCB-80CF-EE5002109DE5}"/>
              </a:ext>
            </a:extLst>
          </p:cNvPr>
          <p:cNvSpPr txBox="1"/>
          <p:nvPr/>
        </p:nvSpPr>
        <p:spPr>
          <a:xfrm>
            <a:off x="423081" y="953186"/>
            <a:ext cx="5923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solidFill>
                  <a:schemeClr val="bg1"/>
                </a:solidFill>
                <a:latin typeface="Bahnschrift" pitchFamily="34" charset="0"/>
              </a:rPr>
              <a:t>Melibatkan</a:t>
            </a:r>
            <a:r>
              <a:rPr lang="en-US" b="1" i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Bahnschrift" pitchFamily="34" charset="0"/>
              </a:rPr>
              <a:t>perencanaan</a:t>
            </a:r>
            <a:r>
              <a:rPr lang="en-US" b="1" i="1" dirty="0">
                <a:solidFill>
                  <a:schemeClr val="bg1"/>
                </a:solidFill>
                <a:latin typeface="Bahnschrift" pitchFamily="34" charset="0"/>
              </a:rPr>
              <a:t> yang </a:t>
            </a:r>
            <a:r>
              <a:rPr lang="en-US" b="1" i="1" dirty="0" err="1">
                <a:solidFill>
                  <a:schemeClr val="bg1"/>
                </a:solidFill>
                <a:latin typeface="Bahnschrift" pitchFamily="34" charset="0"/>
              </a:rPr>
              <a:t>matang</a:t>
            </a:r>
            <a:r>
              <a:rPr lang="en-US" b="1" i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Bahnschrift" pitchFamily="34" charset="0"/>
              </a:rPr>
              <a:t>dan</a:t>
            </a:r>
            <a:r>
              <a:rPr lang="en-US" b="1" i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Bahnschrift" pitchFamily="34" charset="0"/>
              </a:rPr>
              <a:t>rinci</a:t>
            </a:r>
            <a:r>
              <a:rPr lang="en-US" b="1" i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Bahnschrift" pitchFamily="34" charset="0"/>
              </a:rPr>
              <a:t>(</a:t>
            </a:r>
            <a:r>
              <a:rPr lang="en-US" i="1" dirty="0" err="1">
                <a:solidFill>
                  <a:schemeClr val="bg1"/>
                </a:solidFill>
                <a:latin typeface="Bahnschrift" pitchFamily="34" charset="0"/>
              </a:rPr>
              <a:t>Meliputi</a:t>
            </a:r>
            <a:r>
              <a:rPr lang="en-US" i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Bahnschrift" pitchFamily="34" charset="0"/>
              </a:rPr>
              <a:t>berbagai</a:t>
            </a:r>
            <a:r>
              <a:rPr lang="en-US" i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Bahnschrift" pitchFamily="34" charset="0"/>
              </a:rPr>
              <a:t>aktivitas</a:t>
            </a:r>
            <a:r>
              <a:rPr lang="en-US" i="1" dirty="0">
                <a:solidFill>
                  <a:schemeClr val="bg1"/>
                </a:solidFill>
                <a:latin typeface="Bahnschrift" pitchFamily="34" charset="0"/>
              </a:rPr>
              <a:t>, </a:t>
            </a:r>
            <a:r>
              <a:rPr lang="en-US" i="1" dirty="0" err="1">
                <a:solidFill>
                  <a:schemeClr val="bg1"/>
                </a:solidFill>
                <a:latin typeface="Bahnschrift" pitchFamily="34" charset="0"/>
              </a:rPr>
              <a:t>mencari</a:t>
            </a:r>
            <a:r>
              <a:rPr lang="en-US" i="1" dirty="0">
                <a:solidFill>
                  <a:schemeClr val="bg1"/>
                </a:solidFill>
                <a:latin typeface="Bahnschrift" pitchFamily="34" charset="0"/>
              </a:rPr>
              <a:t>, </a:t>
            </a:r>
            <a:r>
              <a:rPr lang="en-US" i="1" dirty="0" err="1">
                <a:solidFill>
                  <a:schemeClr val="bg1"/>
                </a:solidFill>
                <a:latin typeface="Bahnschrift" pitchFamily="34" charset="0"/>
              </a:rPr>
              <a:t>mengumpulkan</a:t>
            </a:r>
            <a:r>
              <a:rPr lang="en-US" i="1" dirty="0">
                <a:solidFill>
                  <a:schemeClr val="bg1"/>
                </a:solidFill>
                <a:latin typeface="Bahnschrift" pitchFamily="34" charset="0"/>
              </a:rPr>
              <a:t>, </a:t>
            </a:r>
            <a:r>
              <a:rPr lang="en-US" i="1" dirty="0" err="1">
                <a:solidFill>
                  <a:schemeClr val="bg1"/>
                </a:solidFill>
                <a:latin typeface="Bahnschrift" pitchFamily="34" charset="0"/>
              </a:rPr>
              <a:t>menganalisis</a:t>
            </a:r>
            <a:r>
              <a:rPr lang="en-US" i="1" dirty="0">
                <a:solidFill>
                  <a:schemeClr val="bg1"/>
                </a:solidFill>
                <a:latin typeface="Bahnschrift" pitchFamily="34" charset="0"/>
              </a:rPr>
              <a:t> data </a:t>
            </a:r>
            <a:r>
              <a:rPr lang="en-US" i="1" dirty="0" err="1">
                <a:solidFill>
                  <a:schemeClr val="bg1"/>
                </a:solidFill>
                <a:latin typeface="Bahnschrift" pitchFamily="34" charset="0"/>
              </a:rPr>
              <a:t>dan</a:t>
            </a:r>
            <a:r>
              <a:rPr lang="en-US" i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Bahnschrift" pitchFamily="34" charset="0"/>
              </a:rPr>
              <a:t>menghasilkan</a:t>
            </a:r>
            <a:r>
              <a:rPr lang="en-US" i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Bahnschrift" pitchFamily="34" charset="0"/>
              </a:rPr>
              <a:t>suatu</a:t>
            </a:r>
            <a:r>
              <a:rPr lang="en-US" i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Bahnschrift" pitchFamily="34" charset="0"/>
              </a:rPr>
              <a:t>kesimpulan</a:t>
            </a:r>
            <a:r>
              <a:rPr lang="en-US" i="1" dirty="0">
                <a:solidFill>
                  <a:schemeClr val="bg1"/>
                </a:solidFill>
                <a:latin typeface="Bahnschrift" pitchFamily="34" charset="0"/>
              </a:rPr>
              <a:t> yang </a:t>
            </a:r>
            <a:r>
              <a:rPr lang="en-US" i="1" dirty="0" err="1">
                <a:solidFill>
                  <a:schemeClr val="bg1"/>
                </a:solidFill>
                <a:latin typeface="Bahnschrift" pitchFamily="34" charset="0"/>
              </a:rPr>
              <a:t>matang</a:t>
            </a:r>
            <a:r>
              <a:rPr lang="en-US" i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Bahnschrift" pitchFamily="34" charset="0"/>
              </a:rPr>
              <a:t>dan</a:t>
            </a:r>
            <a:r>
              <a:rPr lang="en-US" i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Bahnschrift" pitchFamily="34" charset="0"/>
              </a:rPr>
              <a:t>rinci</a:t>
            </a:r>
            <a:r>
              <a:rPr lang="en-US" i="1" dirty="0">
                <a:solidFill>
                  <a:schemeClr val="bg1"/>
                </a:solidFill>
                <a:latin typeface="Bahnschrift" pitchFamily="34" charset="0"/>
              </a:rPr>
              <a:t>)</a:t>
            </a:r>
          </a:p>
        </p:txBody>
      </p:sp>
      <p:sp>
        <p:nvSpPr>
          <p:cNvPr id="31" name="Rounded Rectangle 13">
            <a:extLst>
              <a:ext uri="{FF2B5EF4-FFF2-40B4-BE49-F238E27FC236}">
                <a16:creationId xmlns:a16="http://schemas.microsoft.com/office/drawing/2014/main" xmlns="" id="{603C150A-684D-4467-9005-2CDBE0791ED7}"/>
              </a:ext>
            </a:extLst>
          </p:cNvPr>
          <p:cNvSpPr/>
          <p:nvPr/>
        </p:nvSpPr>
        <p:spPr>
          <a:xfrm>
            <a:off x="1286295" y="2567396"/>
            <a:ext cx="4134025" cy="858192"/>
          </a:xfrm>
          <a:prstGeom prst="roundRect">
            <a:avLst>
              <a:gd name="adj" fmla="val 12448"/>
            </a:avLst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32" name="Rounded Rectangle 14">
            <a:extLst>
              <a:ext uri="{FF2B5EF4-FFF2-40B4-BE49-F238E27FC236}">
                <a16:creationId xmlns:a16="http://schemas.microsoft.com/office/drawing/2014/main" xmlns="" id="{5028E392-7C55-4609-908C-9031BA69C59E}"/>
              </a:ext>
            </a:extLst>
          </p:cNvPr>
          <p:cNvSpPr/>
          <p:nvPr/>
        </p:nvSpPr>
        <p:spPr>
          <a:xfrm>
            <a:off x="1286294" y="3552651"/>
            <a:ext cx="4134025" cy="882871"/>
          </a:xfrm>
          <a:prstGeom prst="roundRect">
            <a:avLst>
              <a:gd name="adj" fmla="val 12448"/>
            </a:avLst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7165EB0-4551-4655-98B6-5F49BF0D42C7}"/>
              </a:ext>
            </a:extLst>
          </p:cNvPr>
          <p:cNvSpPr txBox="1"/>
          <p:nvPr/>
        </p:nvSpPr>
        <p:spPr>
          <a:xfrm>
            <a:off x="1343452" y="2569194"/>
            <a:ext cx="3847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Bahnschrift" pitchFamily="34" charset="0"/>
              </a:rPr>
              <a:t>Harus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ada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pengujian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hipotesis</a:t>
            </a:r>
            <a:r>
              <a:rPr lang="en-US" sz="1600" b="1" dirty="0">
                <a:latin typeface="Bahnschrift" pitchFamily="34" charset="0"/>
              </a:rPr>
              <a:t> yang </a:t>
            </a:r>
            <a:r>
              <a:rPr lang="en-US" sz="1600" b="1" dirty="0" err="1" smtClean="0">
                <a:latin typeface="Bahnschrift" pitchFamily="34" charset="0"/>
              </a:rPr>
              <a:t>dapat</a:t>
            </a:r>
            <a:r>
              <a:rPr lang="en-US" sz="1600" b="1" dirty="0" smtClean="0">
                <a:latin typeface="Bahnschrift" pitchFamily="34" charset="0"/>
              </a:rPr>
              <a:t> </a:t>
            </a:r>
            <a:r>
              <a:rPr lang="en-US" sz="1600" b="1" dirty="0" err="1" smtClean="0">
                <a:latin typeface="Bahnschrift" pitchFamily="34" charset="0"/>
              </a:rPr>
              <a:t>diuji</a:t>
            </a:r>
            <a:r>
              <a:rPr lang="en-US" sz="1600" b="1" dirty="0" smtClean="0">
                <a:latin typeface="Bahnschrift" pitchFamily="34" charset="0"/>
              </a:rPr>
              <a:t> </a:t>
            </a:r>
            <a:r>
              <a:rPr lang="en-US" sz="1600" b="1" dirty="0" err="1" smtClean="0">
                <a:latin typeface="Bahnschrift" pitchFamily="34" charset="0"/>
              </a:rPr>
              <a:t>dan</a:t>
            </a:r>
            <a:r>
              <a:rPr lang="en-US" sz="1600" b="1" dirty="0" smtClean="0">
                <a:latin typeface="Bahnschrift" pitchFamily="34" charset="0"/>
              </a:rPr>
              <a:t> </a:t>
            </a:r>
            <a:r>
              <a:rPr lang="en-US" sz="1600" b="1" dirty="0" err="1" smtClean="0">
                <a:latin typeface="Bahnschrift" pitchFamily="34" charset="0"/>
              </a:rPr>
              <a:t>peneliti</a:t>
            </a:r>
            <a:r>
              <a:rPr lang="en-US" sz="1600" b="1" dirty="0" smtClean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mengetahui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bagaimana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menguji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hipotesis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 smtClean="0">
                <a:latin typeface="Bahnschrift" pitchFamily="34" charset="0"/>
              </a:rPr>
              <a:t>tersebut</a:t>
            </a:r>
            <a:endParaRPr lang="en-US" sz="1600" b="1" dirty="0">
              <a:latin typeface="Bahnschrift" pitchFamily="34" charset="0"/>
            </a:endParaRPr>
          </a:p>
          <a:p>
            <a:pPr algn="ctr"/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E7B1557-8FEF-4685-A91D-176EAA592221}"/>
              </a:ext>
            </a:extLst>
          </p:cNvPr>
          <p:cNvSpPr txBox="1"/>
          <p:nvPr/>
        </p:nvSpPr>
        <p:spPr>
          <a:xfrm>
            <a:off x="1348645" y="3650795"/>
            <a:ext cx="3847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Bahnschrift" pitchFamily="34" charset="0"/>
              </a:rPr>
              <a:t>Konsep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dalam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penelitian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kuantitatif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dinyatakan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dalam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bentuk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variabel</a:t>
            </a:r>
            <a:endParaRPr lang="en-US" sz="1600" b="1" dirty="0">
              <a:latin typeface="Bahnschrift" pitchFamily="34" charset="0"/>
            </a:endParaRPr>
          </a:p>
        </p:txBody>
      </p:sp>
      <p:sp>
        <p:nvSpPr>
          <p:cNvPr id="39" name="Rounded Rectangle 14">
            <a:extLst>
              <a:ext uri="{FF2B5EF4-FFF2-40B4-BE49-F238E27FC236}">
                <a16:creationId xmlns:a16="http://schemas.microsoft.com/office/drawing/2014/main" xmlns="" id="{5028E392-7C55-4609-908C-9031BA69C59E}"/>
              </a:ext>
            </a:extLst>
          </p:cNvPr>
          <p:cNvSpPr/>
          <p:nvPr/>
        </p:nvSpPr>
        <p:spPr>
          <a:xfrm>
            <a:off x="1286293" y="4587411"/>
            <a:ext cx="4134025" cy="1318740"/>
          </a:xfrm>
          <a:prstGeom prst="roundRect">
            <a:avLst>
              <a:gd name="adj" fmla="val 12448"/>
            </a:avLst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E7B1557-8FEF-4685-A91D-176EAA592221}"/>
              </a:ext>
            </a:extLst>
          </p:cNvPr>
          <p:cNvSpPr txBox="1"/>
          <p:nvPr/>
        </p:nvSpPr>
        <p:spPr>
          <a:xfrm>
            <a:off x="1429749" y="4704286"/>
            <a:ext cx="3847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Pengukuran</a:t>
            </a:r>
            <a:r>
              <a:rPr lang="en-US" sz="1600" b="1" dirty="0"/>
              <a:t> </a:t>
            </a:r>
            <a:r>
              <a:rPr lang="en-US" sz="1600" b="1" dirty="0" err="1"/>
              <a:t>harus</a:t>
            </a:r>
            <a:r>
              <a:rPr lang="en-US" sz="1600" b="1" dirty="0"/>
              <a:t> </a:t>
            </a:r>
            <a:r>
              <a:rPr lang="en-US" sz="1600" b="1" dirty="0" err="1"/>
              <a:t>dibuat</a:t>
            </a:r>
            <a:r>
              <a:rPr lang="en-US" sz="1600" b="1" dirty="0"/>
              <a:t> </a:t>
            </a:r>
            <a:r>
              <a:rPr lang="en-US" sz="1600" b="1" dirty="0" err="1"/>
              <a:t>dalam</a:t>
            </a:r>
            <a:r>
              <a:rPr lang="en-US" sz="1600" b="1" dirty="0"/>
              <a:t> </a:t>
            </a:r>
            <a:r>
              <a:rPr lang="en-US" sz="1600" b="1" dirty="0" err="1"/>
              <a:t>bentuk</a:t>
            </a:r>
            <a:r>
              <a:rPr lang="en-US" sz="1600" b="1" dirty="0"/>
              <a:t> </a:t>
            </a:r>
            <a:r>
              <a:rPr lang="en-US" sz="1600" b="1" dirty="0" err="1"/>
              <a:t>skala</a:t>
            </a:r>
            <a:r>
              <a:rPr lang="en-US" sz="1600" b="1" dirty="0"/>
              <a:t> </a:t>
            </a:r>
            <a:r>
              <a:rPr lang="en-US" sz="1600" b="1" dirty="0" err="1" smtClean="0"/>
              <a:t>sehingga</a:t>
            </a:r>
            <a:r>
              <a:rPr lang="en-US" sz="1600" b="1" dirty="0" smtClean="0"/>
              <a:t> </a:t>
            </a:r>
            <a:r>
              <a:rPr lang="en-US" sz="1600" b="1" dirty="0"/>
              <a:t>data yang </a:t>
            </a:r>
            <a:r>
              <a:rPr lang="en-US" sz="1600" b="1" dirty="0" err="1"/>
              <a:t>didapatkan</a:t>
            </a:r>
            <a:r>
              <a:rPr lang="en-US" sz="1600" b="1" dirty="0"/>
              <a:t> </a:t>
            </a:r>
            <a:r>
              <a:rPr lang="en-US" sz="1600" b="1" dirty="0" err="1"/>
              <a:t>dapat</a:t>
            </a:r>
            <a:r>
              <a:rPr lang="en-US" sz="1600" b="1" dirty="0"/>
              <a:t> </a:t>
            </a:r>
            <a:r>
              <a:rPr lang="en-US" sz="1600" b="1" dirty="0" err="1"/>
              <a:t>mengukur</a:t>
            </a:r>
            <a:r>
              <a:rPr lang="en-US" sz="1600" b="1" dirty="0"/>
              <a:t> </a:t>
            </a:r>
            <a:r>
              <a:rPr lang="en-US" sz="1600" b="1" dirty="0" err="1"/>
              <a:t>variabel</a:t>
            </a:r>
            <a:r>
              <a:rPr lang="en-US" sz="1600" b="1" dirty="0"/>
              <a:t> yang </a:t>
            </a:r>
            <a:r>
              <a:rPr lang="en-US" sz="1600" b="1" dirty="0" err="1" smtClean="0"/>
              <a:t>ingin</a:t>
            </a:r>
            <a:r>
              <a:rPr lang="en-US" sz="1600" b="1" dirty="0" smtClean="0"/>
              <a:t> </a:t>
            </a:r>
            <a:r>
              <a:rPr lang="en-US" sz="1600" b="1" dirty="0" err="1"/>
              <a:t>diuji</a:t>
            </a:r>
            <a:endParaRPr lang="en-US" sz="1600" dirty="0"/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22234" y="6087927"/>
            <a:ext cx="6928544" cy="709166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ahnschrift" pitchFamily="34" charset="0"/>
              </a:rPr>
              <a:t>PENDEKATAN PENELITIAN KUANTITATIF</a:t>
            </a:r>
            <a:endParaRPr lang="en-US" sz="2800" b="1" dirty="0">
              <a:solidFill>
                <a:schemeClr val="bg1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25" name="직사각형 3">
            <a:extLst>
              <a:ext uri="{FF2B5EF4-FFF2-40B4-BE49-F238E27FC236}">
                <a16:creationId xmlns:a16="http://schemas.microsoft.com/office/drawing/2014/main" xmlns="" id="{96CB4540-5E07-4C56-831D-7DFC7C899F05}"/>
              </a:ext>
            </a:extLst>
          </p:cNvPr>
          <p:cNvSpPr/>
          <p:nvPr/>
        </p:nvSpPr>
        <p:spPr>
          <a:xfrm>
            <a:off x="873327" y="329706"/>
            <a:ext cx="45311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err="1" smtClean="0">
                <a:solidFill>
                  <a:schemeClr val="bg1"/>
                </a:solidFill>
                <a:latin typeface="Bahnschrift" pitchFamily="34" charset="0"/>
              </a:rPr>
              <a:t>Pendekatan</a:t>
            </a:r>
            <a:r>
              <a:rPr lang="en-US" altLang="ko-KR" sz="3600" b="1" dirty="0" smtClean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altLang="ko-KR" sz="3600" b="1" dirty="0" err="1" smtClean="0">
                <a:solidFill>
                  <a:schemeClr val="bg1"/>
                </a:solidFill>
                <a:latin typeface="Bahnschrift" pitchFamily="34" charset="0"/>
              </a:rPr>
              <a:t>Penelitian</a:t>
            </a:r>
            <a:r>
              <a:rPr lang="en-US" altLang="ko-KR" sz="3600" b="1" dirty="0" smtClean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altLang="ko-KR" sz="3600" b="1" dirty="0" err="1" smtClean="0">
                <a:solidFill>
                  <a:schemeClr val="bg1"/>
                </a:solidFill>
                <a:latin typeface="Bahnschrift" pitchFamily="34" charset="0"/>
              </a:rPr>
              <a:t>Kuantitatif</a:t>
            </a:r>
            <a:endParaRPr lang="ko-KR" altLang="en-US" sz="3600" dirty="0">
              <a:solidFill>
                <a:schemeClr val="bg1"/>
              </a:solidFill>
              <a:latin typeface="Bahnschrift" pitchFamily="34" charset="0"/>
            </a:endParaRPr>
          </a:p>
        </p:txBody>
      </p:sp>
      <p:sp>
        <p:nvSpPr>
          <p:cNvPr id="26" name="직사각형 9">
            <a:extLst>
              <a:ext uri="{FF2B5EF4-FFF2-40B4-BE49-F238E27FC236}">
                <a16:creationId xmlns:a16="http://schemas.microsoft.com/office/drawing/2014/main" xmlns="" id="{56B56A89-DF8B-440E-8C66-9758D386F859}"/>
              </a:ext>
            </a:extLst>
          </p:cNvPr>
          <p:cNvSpPr/>
          <p:nvPr/>
        </p:nvSpPr>
        <p:spPr>
          <a:xfrm>
            <a:off x="264446" y="2224500"/>
            <a:ext cx="57489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Bahnschrift" pitchFamily="34" charset="0"/>
              </a:rPr>
              <a:t>Prosedurnya</a:t>
            </a:r>
            <a:r>
              <a:rPr lang="en-US" b="1" dirty="0" smtClean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Bahnschrift" pitchFamily="34" charset="0"/>
              </a:rPr>
              <a:t>sudah</a:t>
            </a:r>
            <a:r>
              <a:rPr lang="en-US" b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Bahnschrift" pitchFamily="34" charset="0"/>
              </a:rPr>
              <a:t>baku</a:t>
            </a:r>
            <a:r>
              <a:rPr lang="en-US" b="1" dirty="0" smtClean="0">
                <a:solidFill>
                  <a:schemeClr val="bg1"/>
                </a:solidFill>
                <a:latin typeface="Bahnschrift" pitchFamily="34" charset="0"/>
              </a:rPr>
              <a:t> (</a:t>
            </a:r>
            <a:r>
              <a:rPr lang="en-US" b="1" dirty="0" err="1" smtClean="0">
                <a:solidFill>
                  <a:schemeClr val="bg1"/>
                </a:solidFill>
                <a:latin typeface="Bahnschrift" pitchFamily="34" charset="0"/>
              </a:rPr>
              <a:t>harus</a:t>
            </a:r>
            <a:r>
              <a:rPr lang="en-US" b="1" dirty="0" smtClean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Bahnschrift" pitchFamily="34" charset="0"/>
              </a:rPr>
              <a:t>tepat</a:t>
            </a:r>
            <a:r>
              <a:rPr lang="en-US" b="1" dirty="0" smtClean="0">
                <a:solidFill>
                  <a:schemeClr val="bg1"/>
                </a:solidFill>
                <a:latin typeface="Bahnschrift" pitchFamily="34" charset="0"/>
              </a:rPr>
              <a:t>/</a:t>
            </a:r>
            <a:r>
              <a:rPr lang="en-US" b="1" dirty="0" err="1" smtClean="0">
                <a:solidFill>
                  <a:schemeClr val="bg1"/>
                </a:solidFill>
                <a:latin typeface="Bahnschrift" pitchFamily="34" charset="0"/>
              </a:rPr>
              <a:t>tidak</a:t>
            </a:r>
            <a:r>
              <a:rPr lang="en-US" b="1" dirty="0" smtClean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Bahnschrift" pitchFamily="34" charset="0"/>
              </a:rPr>
              <a:t>boleh</a:t>
            </a:r>
            <a:r>
              <a:rPr lang="en-US" b="1" dirty="0" smtClean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Bahnschrift" pitchFamily="34" charset="0"/>
              </a:rPr>
              <a:t>salah</a:t>
            </a:r>
            <a:r>
              <a:rPr lang="en-US" b="1" dirty="0" smtClean="0">
                <a:solidFill>
                  <a:schemeClr val="bg1"/>
                </a:solidFill>
                <a:latin typeface="Bahnschrift" pitchFamily="34" charset="0"/>
              </a:rPr>
              <a:t>) </a:t>
            </a:r>
            <a:r>
              <a:rPr lang="en-US" b="1" dirty="0" err="1">
                <a:solidFill>
                  <a:schemeClr val="bg1"/>
                </a:solidFill>
                <a:latin typeface="Bahnschrift" pitchFamily="34" charset="0"/>
              </a:rPr>
              <a:t>dan</a:t>
            </a:r>
            <a:r>
              <a:rPr lang="en-US" b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Bahnschrift" pitchFamily="34" charset="0"/>
              </a:rPr>
              <a:t>dapat</a:t>
            </a:r>
            <a:r>
              <a:rPr lang="en-US" b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Bahnschrift" pitchFamily="34" charset="0"/>
              </a:rPr>
              <a:t>direplikasi</a:t>
            </a:r>
            <a:r>
              <a:rPr lang="en-US" b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Bahnschrift" pitchFamily="34" charset="0"/>
              </a:rPr>
              <a:t>(</a:t>
            </a:r>
            <a:r>
              <a:rPr lang="en-US" b="1" dirty="0">
                <a:solidFill>
                  <a:schemeClr val="bg1"/>
                </a:solidFill>
                <a:latin typeface="Bahnschrift" pitchFamily="34" charset="0"/>
              </a:rPr>
              <a:t>orang lain </a:t>
            </a:r>
            <a:r>
              <a:rPr lang="en-US" b="1" dirty="0" err="1">
                <a:solidFill>
                  <a:schemeClr val="bg1"/>
                </a:solidFill>
                <a:latin typeface="Bahnschrift" pitchFamily="34" charset="0"/>
              </a:rPr>
              <a:t>dapat</a:t>
            </a:r>
            <a:r>
              <a:rPr lang="en-US" b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Bahnschrift" pitchFamily="34" charset="0"/>
              </a:rPr>
              <a:t>mengikuti</a:t>
            </a:r>
            <a:r>
              <a:rPr lang="en-US" b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Bahnschrift" pitchFamily="34" charset="0"/>
              </a:rPr>
              <a:t>langkah-langkah</a:t>
            </a:r>
            <a:r>
              <a:rPr lang="en-US" b="1" dirty="0">
                <a:solidFill>
                  <a:schemeClr val="bg1"/>
                </a:solidFill>
                <a:latin typeface="Bahnschrift" pitchFamily="34" charset="0"/>
              </a:rPr>
              <a:t> yang </a:t>
            </a:r>
            <a:r>
              <a:rPr lang="en-US" b="1" dirty="0" err="1">
                <a:solidFill>
                  <a:schemeClr val="bg1"/>
                </a:solidFill>
                <a:latin typeface="Bahnschrift" pitchFamily="34" charset="0"/>
              </a:rPr>
              <a:t>sama</a:t>
            </a:r>
            <a:r>
              <a:rPr lang="en-US" b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Bahnschrift" pitchFamily="34" charset="0"/>
              </a:rPr>
              <a:t>karena</a:t>
            </a:r>
            <a:r>
              <a:rPr lang="en-US" b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Bahnschrift" pitchFamily="34" charset="0"/>
              </a:rPr>
              <a:t>standarnya</a:t>
            </a:r>
            <a:r>
              <a:rPr lang="en-US" b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Bahnschrift" pitchFamily="34" charset="0"/>
              </a:rPr>
              <a:t>sudah</a:t>
            </a:r>
            <a:r>
              <a:rPr lang="en-US" b="1" dirty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Bahnschrift" pitchFamily="34" charset="0"/>
              </a:rPr>
              <a:t>baku</a:t>
            </a:r>
            <a:r>
              <a:rPr lang="en-US" b="1" dirty="0" smtClean="0">
                <a:solidFill>
                  <a:schemeClr val="bg1"/>
                </a:solidFill>
                <a:latin typeface="Bahnschrift" pitchFamily="34" charset="0"/>
              </a:rPr>
              <a:t>)</a:t>
            </a:r>
          </a:p>
          <a:p>
            <a:pPr algn="ctr"/>
            <a:endParaRPr lang="en-US" b="1" dirty="0">
              <a:solidFill>
                <a:schemeClr val="bg1"/>
              </a:solidFill>
              <a:latin typeface="Bahnschrift" pitchFamily="34" charset="0"/>
            </a:endParaRPr>
          </a:p>
          <a:p>
            <a:pPr algn="ctr"/>
            <a:endParaRPr lang="ko-KR" altLang="en-US" dirty="0">
              <a:solidFill>
                <a:schemeClr val="bg1"/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E9BA36E-AC1A-40D4-9DF5-05F97C3BBB90}"/>
              </a:ext>
            </a:extLst>
          </p:cNvPr>
          <p:cNvSpPr/>
          <p:nvPr/>
        </p:nvSpPr>
        <p:spPr>
          <a:xfrm>
            <a:off x="6173214" y="3753732"/>
            <a:ext cx="2286000" cy="1920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946B0F51-8F9B-47F8-BC8B-11BFC7BCA68D}"/>
              </a:ext>
            </a:extLst>
          </p:cNvPr>
          <p:cNvSpPr/>
          <p:nvPr/>
        </p:nvSpPr>
        <p:spPr>
          <a:xfrm>
            <a:off x="9168827" y="2932105"/>
            <a:ext cx="2286000" cy="2741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직사각형 83">
            <a:extLst>
              <a:ext uri="{FF2B5EF4-FFF2-40B4-BE49-F238E27FC236}">
                <a16:creationId xmlns:a16="http://schemas.microsoft.com/office/drawing/2014/main" xmlns="" id="{F241D6E5-4B9F-48B5-9CE9-C7EBD56918CA}"/>
              </a:ext>
            </a:extLst>
          </p:cNvPr>
          <p:cNvSpPr/>
          <p:nvPr/>
        </p:nvSpPr>
        <p:spPr>
          <a:xfrm>
            <a:off x="6344105" y="3785139"/>
            <a:ext cx="19442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Bahnschrift" pitchFamily="34" charset="0"/>
              </a:rPr>
              <a:t>Data </a:t>
            </a:r>
            <a:r>
              <a:rPr lang="en-US" sz="1600" b="1" dirty="0" err="1">
                <a:latin typeface="Bahnschrift" pitchFamily="34" charset="0"/>
              </a:rPr>
              <a:t>kuantitatif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dapat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berupa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angka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dan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harus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berpresisi</a:t>
            </a:r>
            <a:r>
              <a:rPr lang="en-US" sz="1600" b="1" dirty="0">
                <a:latin typeface="Bahnschrift" pitchFamily="34" charset="0"/>
              </a:rPr>
              <a:t> (</a:t>
            </a:r>
            <a:r>
              <a:rPr lang="en-US" sz="1600" b="1" dirty="0" err="1">
                <a:latin typeface="Bahnschrift" pitchFamily="34" charset="0"/>
              </a:rPr>
              <a:t>tidak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hanya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tepat</a:t>
            </a:r>
            <a:r>
              <a:rPr lang="en-US" sz="1600" b="1" dirty="0">
                <a:latin typeface="Bahnschrift" pitchFamily="34" charset="0"/>
              </a:rPr>
              <a:t>, </a:t>
            </a:r>
            <a:r>
              <a:rPr lang="en-US" sz="1600" b="1" dirty="0" err="1">
                <a:latin typeface="Bahnschrift" pitchFamily="34" charset="0"/>
              </a:rPr>
              <a:t>tapi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sangat</a:t>
            </a:r>
            <a:r>
              <a:rPr lang="en-US" sz="1600" b="1" dirty="0">
                <a:latin typeface="Bahnschrift" pitchFamily="34" charset="0"/>
              </a:rPr>
              <a:t> </a:t>
            </a:r>
            <a:r>
              <a:rPr lang="en-US" sz="1600" b="1" dirty="0" err="1">
                <a:latin typeface="Bahnschrift" pitchFamily="34" charset="0"/>
              </a:rPr>
              <a:t>tepat</a:t>
            </a:r>
            <a:r>
              <a:rPr lang="en-US" sz="1600" b="1" dirty="0">
                <a:latin typeface="Bahnschrift" pitchFamily="34" charset="0"/>
              </a:rPr>
              <a:t>)</a:t>
            </a:r>
          </a:p>
          <a:p>
            <a:pPr algn="ctr"/>
            <a:r>
              <a:rPr lang="en-US" altLang="ko-KR" sz="1600" dirty="0" smtClean="0">
                <a:latin typeface="Bahnschrift" pitchFamily="34" charset="0"/>
              </a:rPr>
              <a:t>.    </a:t>
            </a:r>
            <a:endParaRPr lang="en-US" altLang="ko-KR" sz="1600" dirty="0">
              <a:latin typeface="Bahnschrift" pitchFamily="34" charset="0"/>
            </a:endParaRPr>
          </a:p>
        </p:txBody>
      </p:sp>
      <p:sp>
        <p:nvSpPr>
          <p:cNvPr id="48" name="직사각형 83">
            <a:extLst>
              <a:ext uri="{FF2B5EF4-FFF2-40B4-BE49-F238E27FC236}">
                <a16:creationId xmlns:a16="http://schemas.microsoft.com/office/drawing/2014/main" xmlns="" id="{FA819A42-D98F-485D-8008-ABDD3DFEEA53}"/>
              </a:ext>
            </a:extLst>
          </p:cNvPr>
          <p:cNvSpPr/>
          <p:nvPr/>
        </p:nvSpPr>
        <p:spPr>
          <a:xfrm>
            <a:off x="9168827" y="2944137"/>
            <a:ext cx="2286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latin typeface="Bahnschrift" pitchFamily="34" charset="0"/>
              </a:rPr>
              <a:t>Analisa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dalam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kuantitatif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selalu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menggunakan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statistik</a:t>
            </a:r>
            <a:r>
              <a:rPr lang="en-US" sz="1600" dirty="0">
                <a:latin typeface="Bahnschrift" pitchFamily="34" charset="0"/>
              </a:rPr>
              <a:t>, </a:t>
            </a:r>
            <a:r>
              <a:rPr lang="en-US" sz="1600" dirty="0" err="1">
                <a:latin typeface="Bahnschrift" pitchFamily="34" charset="0"/>
              </a:rPr>
              <a:t>seperti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statistitka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deskripsif</a:t>
            </a:r>
            <a:r>
              <a:rPr lang="en-US" sz="1600" dirty="0">
                <a:latin typeface="Bahnschrift" pitchFamily="34" charset="0"/>
              </a:rPr>
              <a:t> (mean, median, modus, </a:t>
            </a:r>
            <a:r>
              <a:rPr lang="en-US" sz="1600" dirty="0" err="1">
                <a:latin typeface="Bahnschrift" pitchFamily="34" charset="0"/>
              </a:rPr>
              <a:t>frekuensi</a:t>
            </a:r>
            <a:r>
              <a:rPr lang="en-US" sz="1600" dirty="0">
                <a:latin typeface="Bahnschrift" pitchFamily="34" charset="0"/>
              </a:rPr>
              <a:t>), </a:t>
            </a:r>
            <a:r>
              <a:rPr lang="en-US" sz="1600" dirty="0" err="1">
                <a:latin typeface="Bahnschrift" pitchFamily="34" charset="0"/>
              </a:rPr>
              <a:t>penarikan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kesimpulan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dengan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statistika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inferensial</a:t>
            </a:r>
            <a:r>
              <a:rPr lang="en-US" sz="1600" dirty="0">
                <a:latin typeface="Bahnschrift" pitchFamily="34" charset="0"/>
              </a:rPr>
              <a:t> (</a:t>
            </a:r>
            <a:r>
              <a:rPr lang="en-US" sz="1600" dirty="0" err="1">
                <a:latin typeface="Bahnschrift" pitchFamily="34" charset="0"/>
              </a:rPr>
              <a:t>untuk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mendapatkan</a:t>
            </a:r>
            <a:r>
              <a:rPr lang="en-US" sz="1600" dirty="0">
                <a:latin typeface="Bahnschrift" pitchFamily="34" charset="0"/>
              </a:rPr>
              <a:t> status </a:t>
            </a:r>
            <a:r>
              <a:rPr lang="en-US" sz="1600" dirty="0" err="1">
                <a:latin typeface="Bahnschrift" pitchFamily="34" charset="0"/>
              </a:rPr>
              <a:t>hipotesis</a:t>
            </a:r>
            <a:r>
              <a:rPr lang="en-US" sz="1600" dirty="0">
                <a:latin typeface="Bahnschrift" pitchFamily="34" charset="0"/>
              </a:rPr>
              <a:t>)</a:t>
            </a:r>
          </a:p>
        </p:txBody>
      </p:sp>
      <p:pic>
        <p:nvPicPr>
          <p:cNvPr id="3076" name="Picture 4" descr="Related image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" r="5372"/>
          <a:stretch>
            <a:fillRect/>
          </a:stretch>
        </p:blipFill>
        <p:spPr bwMode="auto">
          <a:xfrm>
            <a:off x="9178925" y="1011238"/>
            <a:ext cx="2286000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94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9848846"/>
              </p:ext>
            </p:extLst>
          </p:nvPr>
        </p:nvGraphicFramePr>
        <p:xfrm>
          <a:off x="8557146" y="491319"/>
          <a:ext cx="3457434" cy="5650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Image result for research"/>
          <p:cNvPicPr>
            <a:picLocks noGrp="1" noChangeAspect="1" noChangeArrowheads="1"/>
          </p:cNvPicPr>
          <p:nvPr>
            <p:ph type="pic" idx="16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" r="3569"/>
          <a:stretch>
            <a:fillRect/>
          </a:stretch>
        </p:blipFill>
        <p:spPr bwMode="auto">
          <a:xfrm>
            <a:off x="127629" y="0"/>
            <a:ext cx="8396199" cy="646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3">
            <a:extLst>
              <a:ext uri="{FF2B5EF4-FFF2-40B4-BE49-F238E27FC236}">
                <a16:creationId xmlns:a16="http://schemas.microsoft.com/office/drawing/2014/main" xmlns="" id="{96CB4540-5E07-4C56-831D-7DFC7C899F05}"/>
              </a:ext>
            </a:extLst>
          </p:cNvPr>
          <p:cNvSpPr/>
          <p:nvPr/>
        </p:nvSpPr>
        <p:spPr>
          <a:xfrm>
            <a:off x="0" y="6211669"/>
            <a:ext cx="8598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latin typeface="Bahnschrift" pitchFamily="34" charset="0"/>
              </a:rPr>
              <a:t>Data </a:t>
            </a:r>
            <a:r>
              <a:rPr lang="en-US" altLang="ko-KR" sz="3600" b="1" dirty="0" err="1" smtClean="0">
                <a:latin typeface="Bahnschrift" pitchFamily="34" charset="0"/>
              </a:rPr>
              <a:t>Penelitian</a:t>
            </a:r>
            <a:r>
              <a:rPr lang="en-US" altLang="ko-KR" sz="3600" b="1" dirty="0" smtClean="0">
                <a:latin typeface="Bahnschrift" pitchFamily="34" charset="0"/>
              </a:rPr>
              <a:t> </a:t>
            </a:r>
            <a:r>
              <a:rPr lang="en-US" altLang="ko-KR" sz="3600" b="1" dirty="0" err="1" smtClean="0">
                <a:latin typeface="Bahnschrift" pitchFamily="34" charset="0"/>
              </a:rPr>
              <a:t>Kuantitatif</a:t>
            </a:r>
            <a:endParaRPr lang="ko-KR" altLang="en-US" sz="3600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39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9B26708-E181-4DC0-88BD-E0F5A3C8887D}"/>
              </a:ext>
            </a:extLst>
          </p:cNvPr>
          <p:cNvGrpSpPr/>
          <p:nvPr/>
        </p:nvGrpSpPr>
        <p:grpSpPr>
          <a:xfrm>
            <a:off x="0" y="3866606"/>
            <a:ext cx="12193012" cy="2967436"/>
            <a:chOff x="0" y="3866606"/>
            <a:chExt cx="12193012" cy="296743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6A83C7DA-2792-4320-8FE4-2D62F880F9A1}"/>
                </a:ext>
              </a:extLst>
            </p:cNvPr>
            <p:cNvSpPr/>
            <p:nvPr userDrawn="1"/>
          </p:nvSpPr>
          <p:spPr>
            <a:xfrm>
              <a:off x="700415" y="5374160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DED520B4-14D3-4FA8-B402-776499687A39}"/>
                </a:ext>
              </a:extLst>
            </p:cNvPr>
            <p:cNvSpPr/>
            <p:nvPr userDrawn="1"/>
          </p:nvSpPr>
          <p:spPr>
            <a:xfrm>
              <a:off x="8733" y="5374160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0CA78361-0FA0-4279-AB3B-C686A02B3428}"/>
                </a:ext>
              </a:extLst>
            </p:cNvPr>
            <p:cNvSpPr/>
            <p:nvPr userDrawn="1"/>
          </p:nvSpPr>
          <p:spPr>
            <a:xfrm>
              <a:off x="593041" y="4989357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D354C330-1189-4763-B7F3-52B2E3379156}"/>
                </a:ext>
              </a:extLst>
            </p:cNvPr>
            <p:cNvSpPr/>
            <p:nvPr userDrawn="1"/>
          </p:nvSpPr>
          <p:spPr>
            <a:xfrm>
              <a:off x="432027" y="6005520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B4A3086-0555-4A59-8760-D80DA424D668}"/>
                </a:ext>
              </a:extLst>
            </p:cNvPr>
            <p:cNvSpPr/>
            <p:nvPr userDrawn="1"/>
          </p:nvSpPr>
          <p:spPr>
            <a:xfrm>
              <a:off x="1362504" y="5687764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5F52B1C-57F9-452C-A100-6D7D9EA073DE}"/>
                </a:ext>
              </a:extLst>
            </p:cNvPr>
            <p:cNvSpPr/>
            <p:nvPr userDrawn="1"/>
          </p:nvSpPr>
          <p:spPr>
            <a:xfrm>
              <a:off x="1207317" y="5284307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98D3C1E3-44C8-4010-B81D-16185D3C80C4}"/>
                </a:ext>
              </a:extLst>
            </p:cNvPr>
            <p:cNvSpPr/>
            <p:nvPr userDrawn="1"/>
          </p:nvSpPr>
          <p:spPr>
            <a:xfrm>
              <a:off x="1159881" y="4962380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A5DFFC69-FE09-453A-A2FF-F508F4687566}"/>
                </a:ext>
              </a:extLst>
            </p:cNvPr>
            <p:cNvSpPr/>
            <p:nvPr userDrawn="1"/>
          </p:nvSpPr>
          <p:spPr>
            <a:xfrm>
              <a:off x="0" y="5046213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766B9579-467A-4C0E-BBD2-9B3B17F79CB0}"/>
                </a:ext>
              </a:extLst>
            </p:cNvPr>
            <p:cNvSpPr/>
            <p:nvPr userDrawn="1"/>
          </p:nvSpPr>
          <p:spPr>
            <a:xfrm>
              <a:off x="324800" y="5089964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D497A6BC-508D-4330-887B-A1DB3A786C12}"/>
                </a:ext>
              </a:extLst>
            </p:cNvPr>
            <p:cNvSpPr/>
            <p:nvPr userDrawn="1"/>
          </p:nvSpPr>
          <p:spPr>
            <a:xfrm>
              <a:off x="962600" y="4241168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7E212BBD-D0B8-4A1A-8187-E6F9FBB5C379}"/>
                </a:ext>
              </a:extLst>
            </p:cNvPr>
            <p:cNvSpPr/>
            <p:nvPr userDrawn="1"/>
          </p:nvSpPr>
          <p:spPr>
            <a:xfrm>
              <a:off x="340613" y="4569165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E1E5696A-F945-4714-9074-0C5B8748B611}"/>
                </a:ext>
              </a:extLst>
            </p:cNvPr>
            <p:cNvSpPr/>
            <p:nvPr userDrawn="1"/>
          </p:nvSpPr>
          <p:spPr>
            <a:xfrm>
              <a:off x="557785" y="4026550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CEDC9346-A0E3-4E6D-82CE-854999975F5F}"/>
                </a:ext>
              </a:extLst>
            </p:cNvPr>
            <p:cNvSpPr/>
            <p:nvPr userDrawn="1"/>
          </p:nvSpPr>
          <p:spPr>
            <a:xfrm>
              <a:off x="2317703" y="5674484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26DB56C8-873B-4753-8968-92007B3EB7B2}"/>
                </a:ext>
              </a:extLst>
            </p:cNvPr>
            <p:cNvSpPr/>
            <p:nvPr userDrawn="1"/>
          </p:nvSpPr>
          <p:spPr>
            <a:xfrm>
              <a:off x="1482004" y="5558827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4F3F3C00-6A04-46A9-B26C-DFCF9839F776}"/>
                </a:ext>
              </a:extLst>
            </p:cNvPr>
            <p:cNvSpPr/>
            <p:nvPr userDrawn="1"/>
          </p:nvSpPr>
          <p:spPr>
            <a:xfrm>
              <a:off x="1860673" y="4969625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E95DAB9C-7092-4A6C-A8C9-4F203AF98713}"/>
                </a:ext>
              </a:extLst>
            </p:cNvPr>
            <p:cNvSpPr/>
            <p:nvPr userDrawn="1"/>
          </p:nvSpPr>
          <p:spPr>
            <a:xfrm>
              <a:off x="2060484" y="5845576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65F44273-5510-4A1F-B6A7-C8918EC60375}"/>
                </a:ext>
              </a:extLst>
            </p:cNvPr>
            <p:cNvSpPr/>
            <p:nvPr userDrawn="1"/>
          </p:nvSpPr>
          <p:spPr>
            <a:xfrm>
              <a:off x="2376308" y="5263421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960DEE8F-C60A-4903-870A-C9E5C309F880}"/>
                </a:ext>
              </a:extLst>
            </p:cNvPr>
            <p:cNvSpPr/>
            <p:nvPr userDrawn="1"/>
          </p:nvSpPr>
          <p:spPr>
            <a:xfrm>
              <a:off x="2835775" y="5124363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4AE6BBAB-DFF8-4C04-849E-1D41D2914F19}"/>
                </a:ext>
              </a:extLst>
            </p:cNvPr>
            <p:cNvSpPr/>
            <p:nvPr userDrawn="1"/>
          </p:nvSpPr>
          <p:spPr>
            <a:xfrm>
              <a:off x="2788339" y="4802436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2C3D4D89-005F-43C7-82A4-1C5A501AFCF4}"/>
                </a:ext>
              </a:extLst>
            </p:cNvPr>
            <p:cNvSpPr/>
            <p:nvPr userDrawn="1"/>
          </p:nvSpPr>
          <p:spPr>
            <a:xfrm>
              <a:off x="1628457" y="4886269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1581398D-B48E-4095-8F85-6DACF614FE03}"/>
                </a:ext>
              </a:extLst>
            </p:cNvPr>
            <p:cNvSpPr/>
            <p:nvPr userDrawn="1"/>
          </p:nvSpPr>
          <p:spPr>
            <a:xfrm>
              <a:off x="2117572" y="4403151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C27C3A1C-914E-4A0C-B883-C10DA9D44B87}"/>
                </a:ext>
              </a:extLst>
            </p:cNvPr>
            <p:cNvSpPr/>
            <p:nvPr userDrawn="1"/>
          </p:nvSpPr>
          <p:spPr>
            <a:xfrm>
              <a:off x="2591057" y="4081224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AF2DD092-9044-4E03-BA2E-30DE0959C14E}"/>
                </a:ext>
              </a:extLst>
            </p:cNvPr>
            <p:cNvSpPr/>
            <p:nvPr userDrawn="1"/>
          </p:nvSpPr>
          <p:spPr>
            <a:xfrm>
              <a:off x="2382607" y="4662696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E392A133-6A39-4BD0-A483-441065766A57}"/>
                </a:ext>
              </a:extLst>
            </p:cNvPr>
            <p:cNvSpPr/>
            <p:nvPr userDrawn="1"/>
          </p:nvSpPr>
          <p:spPr>
            <a:xfrm>
              <a:off x="2186243" y="3866606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BC4B76E9-F45A-4C69-8CA9-2EBDDB4E76E1}"/>
                </a:ext>
              </a:extLst>
            </p:cNvPr>
            <p:cNvSpPr/>
            <p:nvPr userDrawn="1"/>
          </p:nvSpPr>
          <p:spPr>
            <a:xfrm>
              <a:off x="4062601" y="5725421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3A05D51-983F-4ACF-A4E7-1C0B0B6A9986}"/>
                </a:ext>
              </a:extLst>
            </p:cNvPr>
            <p:cNvSpPr/>
            <p:nvPr userDrawn="1"/>
          </p:nvSpPr>
          <p:spPr>
            <a:xfrm>
              <a:off x="3031955" y="5338960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2682ADFF-BFE5-41FD-8FBF-FE12E74B2897}"/>
                </a:ext>
              </a:extLst>
            </p:cNvPr>
            <p:cNvSpPr/>
            <p:nvPr userDrawn="1"/>
          </p:nvSpPr>
          <p:spPr>
            <a:xfrm>
              <a:off x="3794584" y="5464714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F8AAC54A-0DF3-4133-9CA3-369B28B229D5}"/>
                </a:ext>
              </a:extLst>
            </p:cNvPr>
            <p:cNvSpPr/>
            <p:nvPr userDrawn="1"/>
          </p:nvSpPr>
          <p:spPr>
            <a:xfrm>
              <a:off x="3766347" y="6190188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69D41C9F-0B4B-4AC9-9308-74C1F3B8654B}"/>
                </a:ext>
              </a:extLst>
            </p:cNvPr>
            <p:cNvSpPr/>
            <p:nvPr userDrawn="1"/>
          </p:nvSpPr>
          <p:spPr>
            <a:xfrm>
              <a:off x="4404293" y="5986627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F12B0D79-C60E-4F07-9E6D-4B1558F23F58}"/>
                </a:ext>
              </a:extLst>
            </p:cNvPr>
            <p:cNvSpPr/>
            <p:nvPr userDrawn="1"/>
          </p:nvSpPr>
          <p:spPr>
            <a:xfrm>
              <a:off x="4541637" y="5468975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69361E7F-A41E-4B0C-90F9-5FAB1B2BD056}"/>
                </a:ext>
              </a:extLst>
            </p:cNvPr>
            <p:cNvSpPr/>
            <p:nvPr userDrawn="1"/>
          </p:nvSpPr>
          <p:spPr>
            <a:xfrm>
              <a:off x="4494201" y="5147048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63D33315-A58C-45E2-9CEF-CE9C7644E039}"/>
                </a:ext>
              </a:extLst>
            </p:cNvPr>
            <p:cNvSpPr/>
            <p:nvPr userDrawn="1"/>
          </p:nvSpPr>
          <p:spPr>
            <a:xfrm>
              <a:off x="3392780" y="5023397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9568A1E0-BFE4-432F-8176-47EBDE9E7C8A}"/>
                </a:ext>
              </a:extLst>
            </p:cNvPr>
            <p:cNvSpPr/>
            <p:nvPr userDrawn="1"/>
          </p:nvSpPr>
          <p:spPr>
            <a:xfrm>
              <a:off x="3823435" y="4747763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14805AAC-245B-41AF-98D6-36D42CB608A5}"/>
                </a:ext>
              </a:extLst>
            </p:cNvPr>
            <p:cNvSpPr/>
            <p:nvPr userDrawn="1"/>
          </p:nvSpPr>
          <p:spPr>
            <a:xfrm>
              <a:off x="4296920" y="4425836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8F108654-514D-4278-82B6-9138068C35D8}"/>
                </a:ext>
              </a:extLst>
            </p:cNvPr>
            <p:cNvSpPr/>
            <p:nvPr userDrawn="1"/>
          </p:nvSpPr>
          <p:spPr>
            <a:xfrm>
              <a:off x="4088469" y="5007308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FE093897-8F12-48D2-82A1-97ADE01AA870}"/>
                </a:ext>
              </a:extLst>
            </p:cNvPr>
            <p:cNvSpPr/>
            <p:nvPr userDrawn="1"/>
          </p:nvSpPr>
          <p:spPr>
            <a:xfrm>
              <a:off x="3892105" y="4211218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49D1408D-0CE4-4DCD-B8E4-4CAC917FC4C9}"/>
                </a:ext>
              </a:extLst>
            </p:cNvPr>
            <p:cNvSpPr/>
            <p:nvPr userDrawn="1"/>
          </p:nvSpPr>
          <p:spPr>
            <a:xfrm>
              <a:off x="4548531" y="5201370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C5C3DD74-EACD-4598-B2A0-20491E1F4209}"/>
                </a:ext>
              </a:extLst>
            </p:cNvPr>
            <p:cNvSpPr/>
            <p:nvPr userDrawn="1"/>
          </p:nvSpPr>
          <p:spPr>
            <a:xfrm>
              <a:off x="5062767" y="4961589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85BAC4C0-FDD0-491F-945C-A448FEA429F1}"/>
                </a:ext>
              </a:extLst>
            </p:cNvPr>
            <p:cNvSpPr/>
            <p:nvPr userDrawn="1"/>
          </p:nvSpPr>
          <p:spPr>
            <a:xfrm>
              <a:off x="5103999" y="5962284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7AB54317-E15B-42B1-B04E-6A1221906F6D}"/>
                </a:ext>
              </a:extLst>
            </p:cNvPr>
            <p:cNvSpPr/>
            <p:nvPr userDrawn="1"/>
          </p:nvSpPr>
          <p:spPr>
            <a:xfrm>
              <a:off x="5546627" y="5641148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5E39ABF4-EAC9-41E6-BB5C-BA963813BA6E}"/>
                </a:ext>
              </a:extLst>
            </p:cNvPr>
            <p:cNvSpPr/>
            <p:nvPr userDrawn="1"/>
          </p:nvSpPr>
          <p:spPr>
            <a:xfrm>
              <a:off x="5879289" y="5241071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A4B240A3-0256-4CE4-B3B7-A683EAA9FEBA}"/>
                </a:ext>
              </a:extLst>
            </p:cNvPr>
            <p:cNvSpPr/>
            <p:nvPr userDrawn="1"/>
          </p:nvSpPr>
          <p:spPr>
            <a:xfrm>
              <a:off x="5831853" y="4919144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F6CF61E7-6769-4D54-A98E-A53A037DBD2D}"/>
                </a:ext>
              </a:extLst>
            </p:cNvPr>
            <p:cNvSpPr/>
            <p:nvPr userDrawn="1"/>
          </p:nvSpPr>
          <p:spPr>
            <a:xfrm>
              <a:off x="4671972" y="5002977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F6D8213C-8A50-438B-A406-A192DBB732CF}"/>
                </a:ext>
              </a:extLst>
            </p:cNvPr>
            <p:cNvSpPr/>
            <p:nvPr userDrawn="1"/>
          </p:nvSpPr>
          <p:spPr>
            <a:xfrm>
              <a:off x="5161087" y="4519858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2F3D526D-83B8-4DD7-AA3C-494CFD634D0F}"/>
                </a:ext>
              </a:extLst>
            </p:cNvPr>
            <p:cNvSpPr/>
            <p:nvPr userDrawn="1"/>
          </p:nvSpPr>
          <p:spPr>
            <a:xfrm>
              <a:off x="5634572" y="4197931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9BE58FDD-EE1E-4921-B11E-7F6848193CF0}"/>
                </a:ext>
              </a:extLst>
            </p:cNvPr>
            <p:cNvSpPr/>
            <p:nvPr userDrawn="1"/>
          </p:nvSpPr>
          <p:spPr>
            <a:xfrm>
              <a:off x="5426121" y="4779403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3B4F0BBE-15C2-4CB7-BED2-D137B3FA6CAC}"/>
                </a:ext>
              </a:extLst>
            </p:cNvPr>
            <p:cNvSpPr/>
            <p:nvPr userDrawn="1"/>
          </p:nvSpPr>
          <p:spPr>
            <a:xfrm>
              <a:off x="5229757" y="3983314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8F5E9356-5718-4E5F-B16C-302808E7925C}"/>
                </a:ext>
              </a:extLst>
            </p:cNvPr>
            <p:cNvSpPr/>
            <p:nvPr userDrawn="1"/>
          </p:nvSpPr>
          <p:spPr>
            <a:xfrm>
              <a:off x="6144136" y="5477453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8A076A7C-E639-47B5-8579-845059E72B03}"/>
                </a:ext>
              </a:extLst>
            </p:cNvPr>
            <p:cNvSpPr/>
            <p:nvPr userDrawn="1"/>
          </p:nvSpPr>
          <p:spPr>
            <a:xfrm>
              <a:off x="6613891" y="5147048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6D9A2872-B310-4B67-AD67-A14D6BA8CF4E}"/>
                </a:ext>
              </a:extLst>
            </p:cNvPr>
            <p:cNvSpPr/>
            <p:nvPr userDrawn="1"/>
          </p:nvSpPr>
          <p:spPr>
            <a:xfrm>
              <a:off x="5866268" y="5975528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4D47626E-A506-4743-B7D6-F55DB4D7EFF2}"/>
                </a:ext>
              </a:extLst>
            </p:cNvPr>
            <p:cNvSpPr/>
            <p:nvPr userDrawn="1"/>
          </p:nvSpPr>
          <p:spPr>
            <a:xfrm>
              <a:off x="7293069" y="5944183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9426D4EB-7253-4B23-A83E-6A75BC7259D6}"/>
                </a:ext>
              </a:extLst>
            </p:cNvPr>
            <p:cNvSpPr/>
            <p:nvPr userDrawn="1"/>
          </p:nvSpPr>
          <p:spPr>
            <a:xfrm>
              <a:off x="7430413" y="5426530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19E5716A-5B73-49DA-915A-F5E69D284684}"/>
                </a:ext>
              </a:extLst>
            </p:cNvPr>
            <p:cNvSpPr/>
            <p:nvPr userDrawn="1"/>
          </p:nvSpPr>
          <p:spPr>
            <a:xfrm>
              <a:off x="7382977" y="5104603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67879505-28BA-4209-82DB-C44B28007CE7}"/>
                </a:ext>
              </a:extLst>
            </p:cNvPr>
            <p:cNvSpPr/>
            <p:nvPr userDrawn="1"/>
          </p:nvSpPr>
          <p:spPr>
            <a:xfrm>
              <a:off x="6223096" y="5188436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69FBBFCD-E744-42E7-9CC8-DC49C57167BA}"/>
                </a:ext>
              </a:extLst>
            </p:cNvPr>
            <p:cNvSpPr/>
            <p:nvPr userDrawn="1"/>
          </p:nvSpPr>
          <p:spPr>
            <a:xfrm>
              <a:off x="6712211" y="4705318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7E390097-D6C9-4CCE-8193-A1CD723E39B6}"/>
                </a:ext>
              </a:extLst>
            </p:cNvPr>
            <p:cNvSpPr/>
            <p:nvPr userDrawn="1"/>
          </p:nvSpPr>
          <p:spPr>
            <a:xfrm>
              <a:off x="7185696" y="4383391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498EE70D-9B27-4E36-AD40-8ED96D8535D2}"/>
                </a:ext>
              </a:extLst>
            </p:cNvPr>
            <p:cNvSpPr/>
            <p:nvPr userDrawn="1"/>
          </p:nvSpPr>
          <p:spPr>
            <a:xfrm>
              <a:off x="6977245" y="4964863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F1EF005E-0DEE-41D6-9B59-08BF9872EF25}"/>
                </a:ext>
              </a:extLst>
            </p:cNvPr>
            <p:cNvSpPr/>
            <p:nvPr userDrawn="1"/>
          </p:nvSpPr>
          <p:spPr>
            <a:xfrm>
              <a:off x="6780881" y="4168773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07FF95A4-90B3-4724-AA8A-CBC44FA53587}"/>
                </a:ext>
              </a:extLst>
            </p:cNvPr>
            <p:cNvSpPr/>
            <p:nvPr userDrawn="1"/>
          </p:nvSpPr>
          <p:spPr>
            <a:xfrm>
              <a:off x="7907288" y="5670931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34AE1C7D-F4B0-432A-A793-C08679DC5026}"/>
                </a:ext>
              </a:extLst>
            </p:cNvPr>
            <p:cNvSpPr/>
            <p:nvPr userDrawn="1"/>
          </p:nvSpPr>
          <p:spPr>
            <a:xfrm>
              <a:off x="7043387" y="5597946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7EB71315-1B0B-4C01-AF87-4F5FEDBAC6B2}"/>
                </a:ext>
              </a:extLst>
            </p:cNvPr>
            <p:cNvSpPr/>
            <p:nvPr userDrawn="1"/>
          </p:nvSpPr>
          <p:spPr>
            <a:xfrm>
              <a:off x="7890328" y="5390748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9F57BBC9-4F58-4DC4-8BA6-C6B25A054CB5}"/>
                </a:ext>
              </a:extLst>
            </p:cNvPr>
            <p:cNvSpPr/>
            <p:nvPr userDrawn="1"/>
          </p:nvSpPr>
          <p:spPr>
            <a:xfrm>
              <a:off x="8632865" y="5608043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A9751DBC-53BD-432B-BFF3-F5269D36FA64}"/>
                </a:ext>
              </a:extLst>
            </p:cNvPr>
            <p:cNvSpPr/>
            <p:nvPr userDrawn="1"/>
          </p:nvSpPr>
          <p:spPr>
            <a:xfrm>
              <a:off x="8844193" y="6129642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807B288D-DBBC-47CF-A856-54663E09F8AE}"/>
                </a:ext>
              </a:extLst>
            </p:cNvPr>
            <p:cNvSpPr/>
            <p:nvPr userDrawn="1"/>
          </p:nvSpPr>
          <p:spPr>
            <a:xfrm>
              <a:off x="9139768" y="5427322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AB1FA931-3E76-4DE3-8DE8-1549D65FBB08}"/>
                </a:ext>
              </a:extLst>
            </p:cNvPr>
            <p:cNvSpPr/>
            <p:nvPr userDrawn="1"/>
          </p:nvSpPr>
          <p:spPr>
            <a:xfrm>
              <a:off x="8934101" y="5290063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751FFFB1-47A0-4C50-BECD-1D23D17E811D}"/>
                </a:ext>
              </a:extLst>
            </p:cNvPr>
            <p:cNvSpPr/>
            <p:nvPr userDrawn="1"/>
          </p:nvSpPr>
          <p:spPr>
            <a:xfrm>
              <a:off x="7774220" y="5373896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26AECF17-77E1-43ED-8840-C62B6A88F5D4}"/>
                </a:ext>
              </a:extLst>
            </p:cNvPr>
            <p:cNvSpPr/>
            <p:nvPr userDrawn="1"/>
          </p:nvSpPr>
          <p:spPr>
            <a:xfrm>
              <a:off x="8263335" y="4890777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F876E484-B037-4F75-9556-971B92DC48BE}"/>
                </a:ext>
              </a:extLst>
            </p:cNvPr>
            <p:cNvSpPr/>
            <p:nvPr userDrawn="1"/>
          </p:nvSpPr>
          <p:spPr>
            <a:xfrm>
              <a:off x="8736820" y="4568850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8225F7F8-2ABA-4551-8C71-2D21376891A6}"/>
                </a:ext>
              </a:extLst>
            </p:cNvPr>
            <p:cNvSpPr/>
            <p:nvPr userDrawn="1"/>
          </p:nvSpPr>
          <p:spPr>
            <a:xfrm>
              <a:off x="8528369" y="5150322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62DB6C0E-2520-4218-BA5A-7172D202F2EC}"/>
                </a:ext>
              </a:extLst>
            </p:cNvPr>
            <p:cNvSpPr/>
            <p:nvPr userDrawn="1"/>
          </p:nvSpPr>
          <p:spPr>
            <a:xfrm>
              <a:off x="8332005" y="4354232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952770F6-E26A-4860-9E65-9673B8C9ECE9}"/>
                </a:ext>
              </a:extLst>
            </p:cNvPr>
            <p:cNvSpPr/>
            <p:nvPr userDrawn="1"/>
          </p:nvSpPr>
          <p:spPr>
            <a:xfrm>
              <a:off x="9840980" y="5460687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E4607021-E25E-4BDD-AB6C-756887A27726}"/>
                </a:ext>
              </a:extLst>
            </p:cNvPr>
            <p:cNvSpPr/>
            <p:nvPr userDrawn="1"/>
          </p:nvSpPr>
          <p:spPr>
            <a:xfrm>
              <a:off x="9364047" y="5413278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4F455D67-07C2-490E-A309-365E96F52755}"/>
                </a:ext>
              </a:extLst>
            </p:cNvPr>
            <p:cNvSpPr/>
            <p:nvPr userDrawn="1"/>
          </p:nvSpPr>
          <p:spPr>
            <a:xfrm>
              <a:off x="9746108" y="5043944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FF93BA23-3346-48B4-B2A8-54BC61D2FA98}"/>
                </a:ext>
              </a:extLst>
            </p:cNvPr>
            <p:cNvSpPr/>
            <p:nvPr userDrawn="1"/>
          </p:nvSpPr>
          <p:spPr>
            <a:xfrm>
              <a:off x="6738732" y="5957059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80E9FD8F-5EC9-4F46-B8F7-8199791E1422}"/>
                </a:ext>
              </a:extLst>
            </p:cNvPr>
            <p:cNvSpPr/>
            <p:nvPr userDrawn="1"/>
          </p:nvSpPr>
          <p:spPr>
            <a:xfrm>
              <a:off x="10425287" y="5841079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xmlns="" id="{29E1889B-5C38-4F48-8797-C5B6154F9D23}"/>
                </a:ext>
              </a:extLst>
            </p:cNvPr>
            <p:cNvSpPr/>
            <p:nvPr userDrawn="1"/>
          </p:nvSpPr>
          <p:spPr>
            <a:xfrm>
              <a:off x="10562631" y="5323426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A333226C-B3A5-4BDC-B318-FFF9F0EB91C1}"/>
                </a:ext>
              </a:extLst>
            </p:cNvPr>
            <p:cNvSpPr/>
            <p:nvPr userDrawn="1"/>
          </p:nvSpPr>
          <p:spPr>
            <a:xfrm>
              <a:off x="10515195" y="5001499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9D58340A-8F19-4A37-86B4-30F8486F1465}"/>
                </a:ext>
              </a:extLst>
            </p:cNvPr>
            <p:cNvSpPr/>
            <p:nvPr userDrawn="1"/>
          </p:nvSpPr>
          <p:spPr>
            <a:xfrm>
              <a:off x="9355313" y="5085332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F8C179F6-17FA-4F10-9513-4D039F77BA96}"/>
                </a:ext>
              </a:extLst>
            </p:cNvPr>
            <p:cNvSpPr/>
            <p:nvPr userDrawn="1"/>
          </p:nvSpPr>
          <p:spPr>
            <a:xfrm>
              <a:off x="9844428" y="4602214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9D480887-AEFA-4002-B99D-8688ECED7D05}"/>
                </a:ext>
              </a:extLst>
            </p:cNvPr>
            <p:cNvSpPr/>
            <p:nvPr userDrawn="1"/>
          </p:nvSpPr>
          <p:spPr>
            <a:xfrm>
              <a:off x="10317913" y="4280287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806250BB-48EE-45DE-80A7-2EE80D4F433D}"/>
                </a:ext>
              </a:extLst>
            </p:cNvPr>
            <p:cNvSpPr/>
            <p:nvPr userDrawn="1"/>
          </p:nvSpPr>
          <p:spPr>
            <a:xfrm>
              <a:off x="10109463" y="4861759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xmlns="" id="{B782C038-380E-4B0D-AB1F-4C6661F26D12}"/>
                </a:ext>
              </a:extLst>
            </p:cNvPr>
            <p:cNvSpPr/>
            <p:nvPr userDrawn="1"/>
          </p:nvSpPr>
          <p:spPr>
            <a:xfrm>
              <a:off x="9913099" y="4065669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22B579F0-93D9-4E09-8305-FC34FC8804CC}"/>
                </a:ext>
              </a:extLst>
            </p:cNvPr>
            <p:cNvSpPr/>
            <p:nvPr userDrawn="1"/>
          </p:nvSpPr>
          <p:spPr>
            <a:xfrm>
              <a:off x="11334019" y="5687764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CA98FF35-7E8E-41AD-A124-2E8D0F5BF4C6}"/>
                </a:ext>
              </a:extLst>
            </p:cNvPr>
            <p:cNvSpPr/>
            <p:nvPr userDrawn="1"/>
          </p:nvSpPr>
          <p:spPr>
            <a:xfrm>
              <a:off x="10591056" y="5346919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AF5AF565-9505-449A-823A-6C19BC478F89}"/>
                </a:ext>
              </a:extLst>
            </p:cNvPr>
            <p:cNvSpPr/>
            <p:nvPr userDrawn="1"/>
          </p:nvSpPr>
          <p:spPr>
            <a:xfrm>
              <a:off x="10973117" y="4977584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421A7EC6-20A7-4268-80F5-3566AFC4C3E7}"/>
                </a:ext>
              </a:extLst>
            </p:cNvPr>
            <p:cNvSpPr/>
            <p:nvPr userDrawn="1"/>
          </p:nvSpPr>
          <p:spPr>
            <a:xfrm>
              <a:off x="11014349" y="5978279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291DEEB1-F8E4-4CC4-B890-6EE3C10BA60D}"/>
                </a:ext>
              </a:extLst>
            </p:cNvPr>
            <p:cNvSpPr/>
            <p:nvPr userDrawn="1"/>
          </p:nvSpPr>
          <p:spPr>
            <a:xfrm>
              <a:off x="11566035" y="5453506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xmlns="" id="{847C0A9D-FD47-489F-978D-13F090C40A1D}"/>
                </a:ext>
              </a:extLst>
            </p:cNvPr>
            <p:cNvSpPr/>
            <p:nvPr userDrawn="1"/>
          </p:nvSpPr>
          <p:spPr>
            <a:xfrm>
              <a:off x="11789640" y="5257067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DBEAFC1C-8560-4CFE-875C-1B7B00E51FFF}"/>
                </a:ext>
              </a:extLst>
            </p:cNvPr>
            <p:cNvSpPr/>
            <p:nvPr userDrawn="1"/>
          </p:nvSpPr>
          <p:spPr>
            <a:xfrm>
              <a:off x="11742204" y="4935140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67785832-F23E-4457-84FA-ED30322D7F61}"/>
                </a:ext>
              </a:extLst>
            </p:cNvPr>
            <p:cNvSpPr/>
            <p:nvPr userDrawn="1"/>
          </p:nvSpPr>
          <p:spPr>
            <a:xfrm>
              <a:off x="10582323" y="5018973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xmlns="" id="{98C147BC-2F0D-4285-8E39-744F76D73117}"/>
                </a:ext>
              </a:extLst>
            </p:cNvPr>
            <p:cNvSpPr/>
            <p:nvPr userDrawn="1"/>
          </p:nvSpPr>
          <p:spPr>
            <a:xfrm>
              <a:off x="11071437" y="4535854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xmlns="" id="{B01B6CA8-B4C3-454B-A699-EE892BD28829}"/>
                </a:ext>
              </a:extLst>
            </p:cNvPr>
            <p:cNvSpPr/>
            <p:nvPr userDrawn="1"/>
          </p:nvSpPr>
          <p:spPr>
            <a:xfrm>
              <a:off x="11544923" y="4213927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BE6C7104-06A8-4F42-A48F-E38F2F9FA47D}"/>
                </a:ext>
              </a:extLst>
            </p:cNvPr>
            <p:cNvSpPr/>
            <p:nvPr userDrawn="1"/>
          </p:nvSpPr>
          <p:spPr>
            <a:xfrm>
              <a:off x="11336472" y="4795399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FF2B351A-88DC-4FE9-B6D9-0D1E32B92C13}"/>
                </a:ext>
              </a:extLst>
            </p:cNvPr>
            <p:cNvSpPr/>
            <p:nvPr userDrawn="1"/>
          </p:nvSpPr>
          <p:spPr>
            <a:xfrm>
              <a:off x="11140108" y="3999309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xmlns="" id="{67D73212-BA54-4857-B2FD-33CDAEAA646D}"/>
                </a:ext>
              </a:extLst>
            </p:cNvPr>
            <p:cNvSpPr/>
            <p:nvPr userDrawn="1"/>
          </p:nvSpPr>
          <p:spPr>
            <a:xfrm>
              <a:off x="2320772" y="4606227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818FA93C-68F6-45BA-B287-E3E18E574AD7}"/>
              </a:ext>
            </a:extLst>
          </p:cNvPr>
          <p:cNvSpPr/>
          <p:nvPr/>
        </p:nvSpPr>
        <p:spPr>
          <a:xfrm>
            <a:off x="0" y="6457057"/>
            <a:ext cx="12192000" cy="400945"/>
          </a:xfrm>
          <a:prstGeom prst="rect">
            <a:avLst/>
          </a:prstGeom>
          <a:solidFill>
            <a:srgbClr val="57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5B317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1783" y="122830"/>
            <a:ext cx="11573197" cy="724247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latin typeface="Bahnschrift" pitchFamily="34" charset="0"/>
              </a:rPr>
              <a:t>Strategi</a:t>
            </a:r>
            <a:r>
              <a:rPr lang="en-US" sz="4400" b="1" dirty="0" smtClean="0">
                <a:latin typeface="Bahnschrift" pitchFamily="34" charset="0"/>
              </a:rPr>
              <a:t> </a:t>
            </a:r>
            <a:r>
              <a:rPr lang="en-US" sz="4400" b="1" dirty="0" err="1" smtClean="0">
                <a:latin typeface="Bahnschrift" pitchFamily="34" charset="0"/>
              </a:rPr>
              <a:t>Penelitian</a:t>
            </a:r>
            <a:r>
              <a:rPr lang="en-US" sz="4400" b="1" dirty="0" smtClean="0">
                <a:latin typeface="Bahnschrift" pitchFamily="34" charset="0"/>
              </a:rPr>
              <a:t> </a:t>
            </a:r>
            <a:r>
              <a:rPr lang="en-US" sz="4400" b="1" dirty="0" err="1" smtClean="0">
                <a:latin typeface="Bahnschrift" pitchFamily="34" charset="0"/>
              </a:rPr>
              <a:t>Kuantitatif</a:t>
            </a:r>
            <a:endParaRPr lang="en-US" sz="4400" b="1" dirty="0">
              <a:latin typeface="Bahnschrift" pitchFamily="34" charset="0"/>
            </a:endParaRP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58E74FC5-F3C9-47F0-9F3D-C24A699EA29D}"/>
              </a:ext>
            </a:extLst>
          </p:cNvPr>
          <p:cNvGrpSpPr/>
          <p:nvPr/>
        </p:nvGrpSpPr>
        <p:grpSpPr>
          <a:xfrm>
            <a:off x="3174294" y="3403689"/>
            <a:ext cx="1584176" cy="3061053"/>
            <a:chOff x="903020" y="3403687"/>
            <a:chExt cx="1584176" cy="3061053"/>
          </a:xfrm>
        </p:grpSpPr>
        <p:sp>
          <p:nvSpPr>
            <p:cNvPr id="102" name="Trapezoid 101">
              <a:extLst>
                <a:ext uri="{FF2B5EF4-FFF2-40B4-BE49-F238E27FC236}">
                  <a16:creationId xmlns:a16="http://schemas.microsoft.com/office/drawing/2014/main" xmlns="" id="{EB81249F-D75F-47C3-95F9-AD7B57EE436A}"/>
                </a:ext>
              </a:extLst>
            </p:cNvPr>
            <p:cNvSpPr/>
            <p:nvPr/>
          </p:nvSpPr>
          <p:spPr>
            <a:xfrm>
              <a:off x="1605955" y="5636740"/>
              <a:ext cx="178306" cy="828000"/>
            </a:xfrm>
            <a:prstGeom prst="trapezoi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xmlns="" id="{F5026031-E09E-4B1A-9E47-73A557737B0A}"/>
                </a:ext>
              </a:extLst>
            </p:cNvPr>
            <p:cNvGrpSpPr/>
            <p:nvPr/>
          </p:nvGrpSpPr>
          <p:grpSpPr>
            <a:xfrm>
              <a:off x="903020" y="3403687"/>
              <a:ext cx="1584176" cy="2282988"/>
              <a:chOff x="967240" y="3289369"/>
              <a:chExt cx="1100200" cy="1585520"/>
            </a:xfrm>
          </p:grpSpPr>
          <p:sp>
            <p:nvSpPr>
              <p:cNvPr id="104" name="Freeform 3">
                <a:extLst>
                  <a:ext uri="{FF2B5EF4-FFF2-40B4-BE49-F238E27FC236}">
                    <a16:creationId xmlns:a16="http://schemas.microsoft.com/office/drawing/2014/main" xmlns="" id="{CBA7587D-9890-4F62-B240-B338773BC85F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5" name="Freeform 18">
                <a:extLst>
                  <a:ext uri="{FF2B5EF4-FFF2-40B4-BE49-F238E27FC236}">
                    <a16:creationId xmlns:a16="http://schemas.microsoft.com/office/drawing/2014/main" xmlns="" id="{A81E18AB-FDB0-473D-BE71-ADAB43B422DA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06" name="그룹 5">
            <a:extLst>
              <a:ext uri="{FF2B5EF4-FFF2-40B4-BE49-F238E27FC236}">
                <a16:creationId xmlns:a16="http://schemas.microsoft.com/office/drawing/2014/main" xmlns="" id="{B5FBE2AB-7093-4875-A9E4-F00E87BDF92C}"/>
              </a:ext>
            </a:extLst>
          </p:cNvPr>
          <p:cNvGrpSpPr/>
          <p:nvPr/>
        </p:nvGrpSpPr>
        <p:grpSpPr>
          <a:xfrm>
            <a:off x="5301473" y="3403688"/>
            <a:ext cx="1584176" cy="3061053"/>
            <a:chOff x="5717691" y="3403687"/>
            <a:chExt cx="1584176" cy="3061053"/>
          </a:xfrm>
        </p:grpSpPr>
        <p:sp>
          <p:nvSpPr>
            <p:cNvPr id="107" name="Trapezoid 106">
              <a:extLst>
                <a:ext uri="{FF2B5EF4-FFF2-40B4-BE49-F238E27FC236}">
                  <a16:creationId xmlns:a16="http://schemas.microsoft.com/office/drawing/2014/main" xmlns="" id="{9FA7E9F2-3AF1-4A27-BEA2-C8BF2612E57F}"/>
                </a:ext>
              </a:extLst>
            </p:cNvPr>
            <p:cNvSpPr/>
            <p:nvPr/>
          </p:nvSpPr>
          <p:spPr>
            <a:xfrm>
              <a:off x="6420626" y="5636740"/>
              <a:ext cx="178306" cy="828000"/>
            </a:xfrm>
            <a:prstGeom prst="trapezoi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xmlns="" id="{9CCA46B0-4755-4A66-A1C3-F360C922B099}"/>
                </a:ext>
              </a:extLst>
            </p:cNvPr>
            <p:cNvGrpSpPr/>
            <p:nvPr/>
          </p:nvGrpSpPr>
          <p:grpSpPr>
            <a:xfrm>
              <a:off x="5717691" y="3403687"/>
              <a:ext cx="1584176" cy="2282988"/>
              <a:chOff x="967240" y="3289369"/>
              <a:chExt cx="1100200" cy="1585520"/>
            </a:xfrm>
          </p:grpSpPr>
          <p:sp>
            <p:nvSpPr>
              <p:cNvPr id="109" name="Freeform 21">
                <a:extLst>
                  <a:ext uri="{FF2B5EF4-FFF2-40B4-BE49-F238E27FC236}">
                    <a16:creationId xmlns:a16="http://schemas.microsoft.com/office/drawing/2014/main" xmlns="" id="{74584272-9039-4B92-A89A-5821E3EBB5E1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0" name="Freeform 22">
                <a:extLst>
                  <a:ext uri="{FF2B5EF4-FFF2-40B4-BE49-F238E27FC236}">
                    <a16:creationId xmlns:a16="http://schemas.microsoft.com/office/drawing/2014/main" xmlns="" id="{545898EC-7701-42E1-92BD-E224D7EC0027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11" name="그룹 6">
            <a:extLst>
              <a:ext uri="{FF2B5EF4-FFF2-40B4-BE49-F238E27FC236}">
                <a16:creationId xmlns:a16="http://schemas.microsoft.com/office/drawing/2014/main" xmlns="" id="{61519FF0-E50A-4BDD-BF9E-3328E49896EB}"/>
              </a:ext>
            </a:extLst>
          </p:cNvPr>
          <p:cNvGrpSpPr/>
          <p:nvPr/>
        </p:nvGrpSpPr>
        <p:grpSpPr>
          <a:xfrm>
            <a:off x="7428652" y="3403688"/>
            <a:ext cx="1584176" cy="3061053"/>
            <a:chOff x="7636762" y="3403687"/>
            <a:chExt cx="1584176" cy="3061053"/>
          </a:xfrm>
        </p:grpSpPr>
        <p:sp>
          <p:nvSpPr>
            <p:cNvPr id="112" name="Trapezoid 111">
              <a:extLst>
                <a:ext uri="{FF2B5EF4-FFF2-40B4-BE49-F238E27FC236}">
                  <a16:creationId xmlns:a16="http://schemas.microsoft.com/office/drawing/2014/main" xmlns="" id="{D40C7272-6F70-4FBC-BEAC-7C00E4C16965}"/>
                </a:ext>
              </a:extLst>
            </p:cNvPr>
            <p:cNvSpPr/>
            <p:nvPr/>
          </p:nvSpPr>
          <p:spPr>
            <a:xfrm>
              <a:off x="8339697" y="5636740"/>
              <a:ext cx="178306" cy="828000"/>
            </a:xfrm>
            <a:prstGeom prst="trapezoi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xmlns="" id="{93676D3B-F751-484D-A2B8-A70D513B5061}"/>
                </a:ext>
              </a:extLst>
            </p:cNvPr>
            <p:cNvGrpSpPr/>
            <p:nvPr/>
          </p:nvGrpSpPr>
          <p:grpSpPr>
            <a:xfrm>
              <a:off x="7636762" y="3403687"/>
              <a:ext cx="1584176" cy="2282988"/>
              <a:chOff x="967240" y="3289369"/>
              <a:chExt cx="1100200" cy="1585520"/>
            </a:xfrm>
          </p:grpSpPr>
          <p:sp>
            <p:nvSpPr>
              <p:cNvPr id="114" name="Freeform 24">
                <a:extLst>
                  <a:ext uri="{FF2B5EF4-FFF2-40B4-BE49-F238E27FC236}">
                    <a16:creationId xmlns:a16="http://schemas.microsoft.com/office/drawing/2014/main" xmlns="" id="{3EEF1B14-EF3E-4496-9154-1B567E90AAFA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5" name="Freeform 25">
                <a:extLst>
                  <a:ext uri="{FF2B5EF4-FFF2-40B4-BE49-F238E27FC236}">
                    <a16:creationId xmlns:a16="http://schemas.microsoft.com/office/drawing/2014/main" xmlns="" id="{C74C98E4-6CC7-46CC-BC50-6261CFAC397F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116" name="그룹 7">
            <a:extLst>
              <a:ext uri="{FF2B5EF4-FFF2-40B4-BE49-F238E27FC236}">
                <a16:creationId xmlns:a16="http://schemas.microsoft.com/office/drawing/2014/main" xmlns="" id="{AE2101EB-7A2E-45D5-9023-8F08C57B109A}"/>
              </a:ext>
            </a:extLst>
          </p:cNvPr>
          <p:cNvGrpSpPr/>
          <p:nvPr/>
        </p:nvGrpSpPr>
        <p:grpSpPr>
          <a:xfrm>
            <a:off x="9555832" y="3403688"/>
            <a:ext cx="1584176" cy="3061053"/>
            <a:chOff x="9555832" y="3403687"/>
            <a:chExt cx="1584176" cy="3061053"/>
          </a:xfrm>
        </p:grpSpPr>
        <p:sp>
          <p:nvSpPr>
            <p:cNvPr id="117" name="Trapezoid 116">
              <a:extLst>
                <a:ext uri="{FF2B5EF4-FFF2-40B4-BE49-F238E27FC236}">
                  <a16:creationId xmlns:a16="http://schemas.microsoft.com/office/drawing/2014/main" xmlns="" id="{D6AE3664-2AAA-4411-85E8-BE3565B26A10}"/>
                </a:ext>
              </a:extLst>
            </p:cNvPr>
            <p:cNvSpPr/>
            <p:nvPr/>
          </p:nvSpPr>
          <p:spPr>
            <a:xfrm>
              <a:off x="10258767" y="5636740"/>
              <a:ext cx="178306" cy="828000"/>
            </a:xfrm>
            <a:prstGeom prst="trapezoi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xmlns="" id="{596661F7-36FD-4DE3-B66C-E8993E350BAD}"/>
                </a:ext>
              </a:extLst>
            </p:cNvPr>
            <p:cNvGrpSpPr/>
            <p:nvPr/>
          </p:nvGrpSpPr>
          <p:grpSpPr>
            <a:xfrm>
              <a:off x="9555832" y="3403687"/>
              <a:ext cx="1584176" cy="2282988"/>
              <a:chOff x="967240" y="3289369"/>
              <a:chExt cx="1100200" cy="1585520"/>
            </a:xfrm>
          </p:grpSpPr>
          <p:sp>
            <p:nvSpPr>
              <p:cNvPr id="119" name="Freeform 27">
                <a:extLst>
                  <a:ext uri="{FF2B5EF4-FFF2-40B4-BE49-F238E27FC236}">
                    <a16:creationId xmlns:a16="http://schemas.microsoft.com/office/drawing/2014/main" xmlns="" id="{7DE97A7A-673C-411A-8854-E47147C1DFC6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0" name="Freeform 28">
                <a:extLst>
                  <a:ext uri="{FF2B5EF4-FFF2-40B4-BE49-F238E27FC236}">
                    <a16:creationId xmlns:a16="http://schemas.microsoft.com/office/drawing/2014/main" xmlns="" id="{B88AA821-EA45-49CF-88BC-AD6E25D95F33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6DF84FC0-2284-419A-9A1A-6A416C80A970}"/>
              </a:ext>
            </a:extLst>
          </p:cNvPr>
          <p:cNvGrpSpPr/>
          <p:nvPr/>
        </p:nvGrpSpPr>
        <p:grpSpPr>
          <a:xfrm>
            <a:off x="608352" y="1360652"/>
            <a:ext cx="2013222" cy="1767213"/>
            <a:chOff x="3002705" y="3962651"/>
            <a:chExt cx="1906003" cy="1767213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74F9142F-D60E-4A69-9DEB-71AE0D2FCC5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Suatu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pendekatan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atau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rancangan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penelitian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untuk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mengetahui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hubungan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pengaruh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58DA5332-6709-49C2-9463-ABB1AF60E72E}"/>
                </a:ext>
              </a:extLst>
            </p:cNvPr>
            <p:cNvSpPr txBox="1"/>
            <p:nvPr/>
          </p:nvSpPr>
          <p:spPr>
            <a:xfrm>
              <a:off x="3002705" y="3962651"/>
              <a:ext cx="1870812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Survei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xmlns="" id="{A7B9B226-6112-41BA-804D-4098656DB45C}"/>
              </a:ext>
            </a:extLst>
          </p:cNvPr>
          <p:cNvGrpSpPr/>
          <p:nvPr/>
        </p:nvGrpSpPr>
        <p:grpSpPr>
          <a:xfrm>
            <a:off x="2940348" y="1360652"/>
            <a:ext cx="2052067" cy="2215991"/>
            <a:chOff x="2965929" y="3944760"/>
            <a:chExt cx="1942779" cy="2215991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xmlns="" id="{43290FDF-0A0A-477E-9A11-5CD0E31C507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Suatu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pendekatan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/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rancangan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penelitian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sz="1400" dirty="0" smtClean="0">
                  <a:latin typeface="Bahnschrift" pitchFamily="34" charset="0"/>
                </a:rPr>
                <a:t>yang  </a:t>
              </a:r>
              <a:r>
                <a:rPr lang="en-US" sz="1400" dirty="0" err="1">
                  <a:latin typeface="Bahnschrift" pitchFamily="34" charset="0"/>
                </a:rPr>
                <a:t>dapat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menunjukkan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 smtClean="0">
                  <a:latin typeface="Bahnschrift" pitchFamily="34" charset="0"/>
                </a:rPr>
                <a:t>kausalitas</a:t>
              </a:r>
              <a:r>
                <a:rPr lang="en-US" sz="1400" dirty="0" smtClean="0">
                  <a:latin typeface="Bahnschrift" pitchFamily="34" charset="0"/>
                </a:rPr>
                <a:t> </a:t>
              </a:r>
              <a:r>
                <a:rPr lang="en-US" sz="1400" dirty="0">
                  <a:latin typeface="Bahnschrift" pitchFamily="34" charset="0"/>
                </a:rPr>
                <a:t>(</a:t>
              </a:r>
              <a:r>
                <a:rPr lang="en-US" sz="1400" dirty="0" err="1">
                  <a:latin typeface="Bahnschrift" pitchFamily="34" charset="0"/>
                </a:rPr>
                <a:t>sebab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akibat</a:t>
              </a:r>
              <a:r>
                <a:rPr lang="en-US" sz="1400" dirty="0">
                  <a:latin typeface="Bahnschrift" pitchFamily="34" charset="0"/>
                </a:rPr>
                <a:t>)</a:t>
              </a:r>
            </a:p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4FAEEE16-6314-401B-A9B0-A6F18025F63B}"/>
                </a:ext>
              </a:extLst>
            </p:cNvPr>
            <p:cNvSpPr txBox="1"/>
            <p:nvPr/>
          </p:nvSpPr>
          <p:spPr>
            <a:xfrm>
              <a:off x="2965929" y="3944760"/>
              <a:ext cx="1870812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Eksperimen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4A1E4D87-4828-482D-B0A9-B4DCC33E1C87}"/>
              </a:ext>
            </a:extLst>
          </p:cNvPr>
          <p:cNvGrpSpPr/>
          <p:nvPr/>
        </p:nvGrpSpPr>
        <p:grpSpPr>
          <a:xfrm>
            <a:off x="10050442" y="1360652"/>
            <a:ext cx="1997216" cy="1569660"/>
            <a:chOff x="3017859" y="3944760"/>
            <a:chExt cx="1890849" cy="1569660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xmlns="" id="{62C3D816-03F5-4F20-94C1-9FCCCE12020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Melakukan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analisa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lanjutan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terhadap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desain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penelitian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sebelumnya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xmlns="" id="{A6FEA16E-9AF1-46DE-8899-F92B0FD25C1F}"/>
                </a:ext>
              </a:extLst>
            </p:cNvPr>
            <p:cNvSpPr txBox="1"/>
            <p:nvPr/>
          </p:nvSpPr>
          <p:spPr>
            <a:xfrm>
              <a:off x="3017859" y="3944760"/>
              <a:ext cx="1870812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Secondary Analysis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xmlns="" id="{468A7079-F0E2-4743-BE93-56B32331CF80}"/>
              </a:ext>
            </a:extLst>
          </p:cNvPr>
          <p:cNvGrpSpPr/>
          <p:nvPr/>
        </p:nvGrpSpPr>
        <p:grpSpPr>
          <a:xfrm>
            <a:off x="5298428" y="1360652"/>
            <a:ext cx="2023093" cy="2215991"/>
            <a:chOff x="2993360" y="3944760"/>
            <a:chExt cx="1915348" cy="2215991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D71206B8-5314-40D4-BB3C-2FAF86B51BD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latin typeface="Bahnschrift" pitchFamily="34" charset="0"/>
                </a:rPr>
                <a:t>Strategi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untuk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mengukur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suatu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dokumen</a:t>
              </a:r>
              <a:r>
                <a:rPr lang="en-US" sz="1400" dirty="0">
                  <a:latin typeface="Bahnschrift" pitchFamily="34" charset="0"/>
                </a:rPr>
                <a:t> yang </a:t>
              </a:r>
              <a:r>
                <a:rPr lang="en-US" sz="1400" dirty="0" err="1">
                  <a:latin typeface="Bahnschrift" pitchFamily="34" charset="0"/>
                </a:rPr>
                <a:t>perlu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menggunakan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pengukuran-pengukuran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kuantitatif</a:t>
              </a:r>
              <a:endParaRPr lang="en-US" sz="1400" dirty="0">
                <a:latin typeface="Bahnschrift" pitchFamily="34" charset="0"/>
              </a:endParaRPr>
            </a:p>
            <a:p>
              <a:pPr algn="ctr"/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. 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xmlns="" id="{4BD3FF28-D78C-4A47-A928-9CC9407867A3}"/>
                </a:ext>
              </a:extLst>
            </p:cNvPr>
            <p:cNvSpPr txBox="1"/>
            <p:nvPr/>
          </p:nvSpPr>
          <p:spPr>
            <a:xfrm>
              <a:off x="2993360" y="3944760"/>
              <a:ext cx="1870812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Content Analysis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</p:grpSp>
      <p:grpSp>
        <p:nvGrpSpPr>
          <p:cNvPr id="133" name="Group 4">
            <a:extLst>
              <a:ext uri="{FF2B5EF4-FFF2-40B4-BE49-F238E27FC236}">
                <a16:creationId xmlns:a16="http://schemas.microsoft.com/office/drawing/2014/main" xmlns="" id="{99770BD3-59A2-4D92-A038-71AA1586C061}"/>
              </a:ext>
            </a:extLst>
          </p:cNvPr>
          <p:cNvGrpSpPr/>
          <p:nvPr/>
        </p:nvGrpSpPr>
        <p:grpSpPr>
          <a:xfrm>
            <a:off x="1047115" y="3403689"/>
            <a:ext cx="1584176" cy="3061053"/>
            <a:chOff x="903020" y="3403687"/>
            <a:chExt cx="1584176" cy="3061053"/>
          </a:xfrm>
        </p:grpSpPr>
        <p:sp>
          <p:nvSpPr>
            <p:cNvPr id="134" name="Trapezoid 19">
              <a:extLst>
                <a:ext uri="{FF2B5EF4-FFF2-40B4-BE49-F238E27FC236}">
                  <a16:creationId xmlns:a16="http://schemas.microsoft.com/office/drawing/2014/main" xmlns="" id="{84CAC193-253D-433C-824C-05839024CB4A}"/>
                </a:ext>
              </a:extLst>
            </p:cNvPr>
            <p:cNvSpPr/>
            <p:nvPr/>
          </p:nvSpPr>
          <p:spPr>
            <a:xfrm>
              <a:off x="1605955" y="5636740"/>
              <a:ext cx="178306" cy="828000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35" name="Group 16">
              <a:extLst>
                <a:ext uri="{FF2B5EF4-FFF2-40B4-BE49-F238E27FC236}">
                  <a16:creationId xmlns:a16="http://schemas.microsoft.com/office/drawing/2014/main" xmlns="" id="{1F4626FA-F3ED-418F-AC41-56C571FF14E7}"/>
                </a:ext>
              </a:extLst>
            </p:cNvPr>
            <p:cNvGrpSpPr/>
            <p:nvPr/>
          </p:nvGrpSpPr>
          <p:grpSpPr>
            <a:xfrm>
              <a:off x="903020" y="3403687"/>
              <a:ext cx="1584176" cy="2282988"/>
              <a:chOff x="967240" y="3289369"/>
              <a:chExt cx="1100200" cy="1585520"/>
            </a:xfrm>
          </p:grpSpPr>
          <p:sp>
            <p:nvSpPr>
              <p:cNvPr id="136" name="Freeform 3">
                <a:extLst>
                  <a:ext uri="{FF2B5EF4-FFF2-40B4-BE49-F238E27FC236}">
                    <a16:creationId xmlns:a16="http://schemas.microsoft.com/office/drawing/2014/main" xmlns="" id="{F33D9848-669B-4AF3-B7AC-CF4251112A43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7" name="Freeform 18">
                <a:extLst>
                  <a:ext uri="{FF2B5EF4-FFF2-40B4-BE49-F238E27FC236}">
                    <a16:creationId xmlns:a16="http://schemas.microsoft.com/office/drawing/2014/main" xmlns="" id="{77571BF3-3370-4D21-8BD1-97A4EECE9C4D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38" name="Group 33">
            <a:extLst>
              <a:ext uri="{FF2B5EF4-FFF2-40B4-BE49-F238E27FC236}">
                <a16:creationId xmlns:a16="http://schemas.microsoft.com/office/drawing/2014/main" xmlns="" id="{9DA8254A-B0AB-46E6-840C-7CA038BD4110}"/>
              </a:ext>
            </a:extLst>
          </p:cNvPr>
          <p:cNvGrpSpPr/>
          <p:nvPr/>
        </p:nvGrpSpPr>
        <p:grpSpPr>
          <a:xfrm>
            <a:off x="7758574" y="1352227"/>
            <a:ext cx="2024568" cy="2000548"/>
            <a:chOff x="2991964" y="3944760"/>
            <a:chExt cx="1916744" cy="2000548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xmlns="" id="{27B5BBEA-BFB0-4E2D-8007-B5E57205A25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latin typeface="Bahnschrift" pitchFamily="34" charset="0"/>
                </a:rPr>
                <a:t>Suatu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pendekatan</a:t>
              </a:r>
              <a:r>
                <a:rPr lang="en-US" sz="1400" dirty="0">
                  <a:latin typeface="Bahnschrift" pitchFamily="34" charset="0"/>
                </a:rPr>
                <a:t>/ </a:t>
              </a:r>
              <a:r>
                <a:rPr lang="en-US" sz="1400" dirty="0" err="1">
                  <a:latin typeface="Bahnschrift" pitchFamily="34" charset="0"/>
                </a:rPr>
                <a:t>rancangan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penelitian</a:t>
              </a:r>
              <a:r>
                <a:rPr lang="en-US" sz="1400" dirty="0">
                  <a:latin typeface="Bahnschrift" pitchFamily="34" charset="0"/>
                </a:rPr>
                <a:t> yang </a:t>
              </a:r>
              <a:r>
                <a:rPr lang="en-US" sz="1400" dirty="0" err="1" smtClean="0">
                  <a:latin typeface="Bahnschrift" pitchFamily="34" charset="0"/>
                </a:rPr>
                <a:t>menggunakan</a:t>
              </a:r>
              <a:r>
                <a:rPr lang="en-US" sz="1400" dirty="0" smtClean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investivigasi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mendalam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terhadap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fenomena</a:t>
              </a:r>
              <a:r>
                <a:rPr lang="en-US" sz="1400" dirty="0">
                  <a:latin typeface="Bahnschrift" pitchFamily="34" charset="0"/>
                </a:rPr>
                <a:t> </a:t>
              </a:r>
              <a:r>
                <a:rPr lang="en-US" sz="1400" dirty="0" err="1">
                  <a:latin typeface="Bahnschrift" pitchFamily="34" charset="0"/>
                </a:rPr>
                <a:t>terbaru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xmlns="" id="{4C1DCD9E-F830-42C4-8FEC-D70F79819CCF}"/>
                </a:ext>
              </a:extLst>
            </p:cNvPr>
            <p:cNvSpPr txBox="1"/>
            <p:nvPr/>
          </p:nvSpPr>
          <p:spPr>
            <a:xfrm>
              <a:off x="2991964" y="3944760"/>
              <a:ext cx="1870812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600" dirty="0">
                  <a:latin typeface="Bahnschrift" pitchFamily="34" charset="0"/>
                </a:rPr>
                <a:t>Case Studies</a:t>
              </a:r>
            </a:p>
          </p:txBody>
        </p:sp>
      </p:grpSp>
      <p:sp>
        <p:nvSpPr>
          <p:cNvPr id="141" name="Rectangle 30">
            <a:extLst>
              <a:ext uri="{FF2B5EF4-FFF2-40B4-BE49-F238E27FC236}">
                <a16:creationId xmlns:a16="http://schemas.microsoft.com/office/drawing/2014/main" xmlns="" id="{C04B186B-5DE6-4BEE-A7EF-3146B1677C4F}"/>
              </a:ext>
            </a:extLst>
          </p:cNvPr>
          <p:cNvSpPr/>
          <p:nvPr/>
        </p:nvSpPr>
        <p:spPr>
          <a:xfrm>
            <a:off x="1651620" y="4606292"/>
            <a:ext cx="405780" cy="404594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2" name="Freeform 18">
            <a:extLst>
              <a:ext uri="{FF2B5EF4-FFF2-40B4-BE49-F238E27FC236}">
                <a16:creationId xmlns:a16="http://schemas.microsoft.com/office/drawing/2014/main" xmlns="" id="{3DE486CD-B0D0-42D2-9A45-AF8861794BBA}"/>
              </a:ext>
            </a:extLst>
          </p:cNvPr>
          <p:cNvSpPr/>
          <p:nvPr/>
        </p:nvSpPr>
        <p:spPr>
          <a:xfrm>
            <a:off x="10077955" y="4587942"/>
            <a:ext cx="546787" cy="44129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3" name="Oval 7">
            <a:extLst>
              <a:ext uri="{FF2B5EF4-FFF2-40B4-BE49-F238E27FC236}">
                <a16:creationId xmlns:a16="http://schemas.microsoft.com/office/drawing/2014/main" xmlns="" id="{256CE4E2-D42D-45A1-8742-BE2DF5F5818E}"/>
              </a:ext>
            </a:extLst>
          </p:cNvPr>
          <p:cNvSpPr/>
          <p:nvPr/>
        </p:nvSpPr>
        <p:spPr>
          <a:xfrm>
            <a:off x="8000949" y="4577514"/>
            <a:ext cx="462153" cy="462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4" name="Rectangle 16">
            <a:extLst>
              <a:ext uri="{FF2B5EF4-FFF2-40B4-BE49-F238E27FC236}">
                <a16:creationId xmlns:a16="http://schemas.microsoft.com/office/drawing/2014/main" xmlns="" id="{E54833FC-9F7B-4EED-879B-151D5C218239}"/>
              </a:ext>
            </a:extLst>
          </p:cNvPr>
          <p:cNvSpPr/>
          <p:nvPr/>
        </p:nvSpPr>
        <p:spPr>
          <a:xfrm>
            <a:off x="3718169" y="4642917"/>
            <a:ext cx="504164" cy="33134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5" name="Round Same Side Corner Rectangle 36">
            <a:extLst>
              <a:ext uri="{FF2B5EF4-FFF2-40B4-BE49-F238E27FC236}">
                <a16:creationId xmlns:a16="http://schemas.microsoft.com/office/drawing/2014/main" xmlns="" id="{A4190082-8818-4A00-BE11-B495E7F6899C}"/>
              </a:ext>
            </a:extLst>
          </p:cNvPr>
          <p:cNvSpPr>
            <a:spLocks noChangeAspect="1"/>
          </p:cNvSpPr>
          <p:nvPr/>
        </p:nvSpPr>
        <p:spPr>
          <a:xfrm>
            <a:off x="5841105" y="4608339"/>
            <a:ext cx="506571" cy="40050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210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2D7251-4B39-427F-842D-01C8272FFCCA}"/>
              </a:ext>
            </a:extLst>
          </p:cNvPr>
          <p:cNvSpPr/>
          <p:nvPr/>
        </p:nvSpPr>
        <p:spPr>
          <a:xfrm>
            <a:off x="6077528" y="-124863"/>
            <a:ext cx="609600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0313" y="-124863"/>
            <a:ext cx="569721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Agenda </a:t>
            </a:r>
            <a:r>
              <a:rPr lang="en-US" altLang="ko-KR" sz="5400" dirty="0" err="1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Pertemuan</a:t>
            </a:r>
            <a:r>
              <a:rPr lang="en-US" altLang="ko-KR" sz="5400" dirty="0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 5</a:t>
            </a:r>
            <a:endParaRPr lang="ko-KR" altLang="en-US" sz="5400" dirty="0">
              <a:solidFill>
                <a:schemeClr val="bg1"/>
              </a:solidFill>
              <a:latin typeface="Bahnschrift" pitchFamily="34" charset="0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A4B3717-B43B-4563-B085-3715CBD058DC}"/>
              </a:ext>
            </a:extLst>
          </p:cNvPr>
          <p:cNvGrpSpPr/>
          <p:nvPr/>
        </p:nvGrpSpPr>
        <p:grpSpPr>
          <a:xfrm>
            <a:off x="6487236" y="960050"/>
            <a:ext cx="5440021" cy="830997"/>
            <a:chOff x="5819650" y="1666120"/>
            <a:chExt cx="5440021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6751979" y="1666120"/>
              <a:ext cx="4507692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 err="1" smtClean="0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Sistematika</a:t>
              </a:r>
              <a:r>
                <a:rPr lang="en-US" altLang="ko-KR" sz="2400" b="1" dirty="0" smtClean="0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Penyusunan</a:t>
              </a:r>
              <a:r>
                <a:rPr lang="en-US" altLang="ko-KR" sz="2400" b="1" dirty="0" smtClean="0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 Bab  III </a:t>
              </a:r>
              <a:r>
                <a:rPr lang="en-US" altLang="ko-KR" sz="2400" b="1" dirty="0" err="1" smtClean="0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Penelitian</a:t>
              </a:r>
              <a:endParaRPr lang="ko-KR" altLang="en-US" sz="2400" b="1" dirty="0">
                <a:solidFill>
                  <a:schemeClr val="bg1"/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19650" y="1666120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ECB07EB-5AF0-45CD-B927-EBAF602181D2}"/>
              </a:ext>
            </a:extLst>
          </p:cNvPr>
          <p:cNvGrpSpPr/>
          <p:nvPr/>
        </p:nvGrpSpPr>
        <p:grpSpPr>
          <a:xfrm>
            <a:off x="6482616" y="2328570"/>
            <a:ext cx="5440021" cy="830997"/>
            <a:chOff x="5819650" y="1666120"/>
            <a:chExt cx="5440021" cy="83099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7781492-1FA1-4EE9-87A1-4997D4F01DB5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 err="1" smtClean="0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Paradigma</a:t>
              </a:r>
              <a:r>
                <a:rPr lang="en-US" altLang="ko-KR" sz="2400" b="1" dirty="0" smtClean="0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dan</a:t>
              </a:r>
              <a:r>
                <a:rPr lang="en-US" altLang="ko-KR" sz="2400" b="1" dirty="0" smtClean="0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Strategi</a:t>
              </a:r>
              <a:r>
                <a:rPr lang="en-US" altLang="ko-KR" sz="2400" b="1" dirty="0" smtClean="0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Penelitian</a:t>
              </a:r>
              <a:endParaRPr lang="ko-KR" altLang="en-US" sz="2400" b="1" dirty="0">
                <a:solidFill>
                  <a:schemeClr val="bg1"/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79AEE55-A06B-4578-BBC8-B650ED0DEABC}"/>
                </a:ext>
              </a:extLst>
            </p:cNvPr>
            <p:cNvSpPr txBox="1"/>
            <p:nvPr/>
          </p:nvSpPr>
          <p:spPr>
            <a:xfrm>
              <a:off x="5819650" y="1666120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ACCAEFD-940F-43AD-B138-7AC7983A258D}"/>
              </a:ext>
            </a:extLst>
          </p:cNvPr>
          <p:cNvGrpSpPr/>
          <p:nvPr/>
        </p:nvGrpSpPr>
        <p:grpSpPr>
          <a:xfrm>
            <a:off x="6477996" y="3697090"/>
            <a:ext cx="5440021" cy="646331"/>
            <a:chOff x="5819650" y="1666120"/>
            <a:chExt cx="5440021" cy="6463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2876439-7B60-4359-8451-3F9EFA3D510C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 err="1" smtClean="0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Hipotesa</a:t>
              </a:r>
              <a:r>
                <a:rPr lang="en-US" altLang="ko-KR" sz="2400" b="1" dirty="0" smtClean="0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Penelitian</a:t>
              </a:r>
              <a:endParaRPr lang="ko-KR" altLang="en-US" sz="2400" b="1" dirty="0">
                <a:solidFill>
                  <a:schemeClr val="bg1"/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C5A42A5-241B-4616-801A-0591A81C946B}"/>
                </a:ext>
              </a:extLst>
            </p:cNvPr>
            <p:cNvSpPr txBox="1"/>
            <p:nvPr/>
          </p:nvSpPr>
          <p:spPr>
            <a:xfrm>
              <a:off x="5819650" y="1666120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759021F-BBBC-426E-9612-9978882CAD42}"/>
              </a:ext>
            </a:extLst>
          </p:cNvPr>
          <p:cNvGrpSpPr/>
          <p:nvPr/>
        </p:nvGrpSpPr>
        <p:grpSpPr>
          <a:xfrm>
            <a:off x="6473376" y="5065608"/>
            <a:ext cx="5440021" cy="830997"/>
            <a:chOff x="5819650" y="1666120"/>
            <a:chExt cx="5440021" cy="83099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9E57309-26D6-4654-9A76-C1BC37CCD6E7}"/>
                </a:ext>
              </a:extLst>
            </p:cNvPr>
            <p:cNvSpPr txBox="1"/>
            <p:nvPr/>
          </p:nvSpPr>
          <p:spPr>
            <a:xfrm>
              <a:off x="6751979" y="1666120"/>
              <a:ext cx="4507692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 err="1" smtClean="0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Penyusunan</a:t>
              </a:r>
              <a:r>
                <a:rPr lang="en-US" altLang="ko-KR" sz="2400" b="1" dirty="0" smtClean="0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Kuesioner</a:t>
              </a:r>
              <a:r>
                <a:rPr lang="en-US" altLang="ko-KR" sz="2400" b="1" dirty="0" smtClean="0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2400" b="1" dirty="0" err="1" smtClean="0">
                  <a:solidFill>
                    <a:schemeClr val="bg1"/>
                  </a:solidFill>
                  <a:latin typeface="Bahnschrift" pitchFamily="34" charset="0"/>
                  <a:cs typeface="Arial" pitchFamily="34" charset="0"/>
                </a:rPr>
                <a:t>Penelitian</a:t>
              </a:r>
              <a:endParaRPr lang="ko-KR" altLang="en-US" sz="2400" b="1" dirty="0">
                <a:solidFill>
                  <a:schemeClr val="bg1"/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77F97C7-1F12-487F-9440-A1F4D9A8DCC8}"/>
                </a:ext>
              </a:extLst>
            </p:cNvPr>
            <p:cNvSpPr txBox="1"/>
            <p:nvPr/>
          </p:nvSpPr>
          <p:spPr>
            <a:xfrm>
              <a:off x="5819650" y="1666120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2">
            <a:extLst>
              <a:ext uri="{FF2B5EF4-FFF2-40B4-BE49-F238E27FC236}">
                <a16:creationId xmlns:a16="http://schemas.microsoft.com/office/drawing/2014/main" xmlns="" id="{AA1D1C1A-4426-4C04-8356-90E1F9F61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" y="2980276"/>
            <a:ext cx="10448925" cy="1350150"/>
          </a:xfrm>
          <a:prstGeom prst="rightArrow">
            <a:avLst>
              <a:gd name="adj1" fmla="val 45285"/>
              <a:gd name="adj2" fmla="val 76553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xmlns="" id="{0EC45A9B-DCA6-4F2D-9CBD-1BCF8D9E5336}"/>
              </a:ext>
            </a:extLst>
          </p:cNvPr>
          <p:cNvSpPr/>
          <p:nvPr/>
        </p:nvSpPr>
        <p:spPr>
          <a:xfrm>
            <a:off x="2803240" y="1697338"/>
            <a:ext cx="1884066" cy="410716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xmlns="" id="{1A5C037A-DD2B-45E3-9EC7-4FA8C94C91BE}"/>
              </a:ext>
            </a:extLst>
          </p:cNvPr>
          <p:cNvSpPr/>
          <p:nvPr/>
        </p:nvSpPr>
        <p:spPr>
          <a:xfrm>
            <a:off x="2803241" y="1619999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Bahnschrift" pitchFamily="34" charset="0"/>
              </a:rPr>
              <a:t>SURVEI</a:t>
            </a:r>
            <a:endParaRPr lang="en-US" b="1" dirty="0">
              <a:latin typeface="Bahnschrift" pitchFamily="34" charset="0"/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11B6643E-BD4F-4816-A558-1C0FF439CCDC}"/>
              </a:ext>
            </a:extLst>
          </p:cNvPr>
          <p:cNvSpPr/>
          <p:nvPr/>
        </p:nvSpPr>
        <p:spPr>
          <a:xfrm>
            <a:off x="5107590" y="1692006"/>
            <a:ext cx="1884066" cy="410716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xmlns="" id="{8704DD7E-3EBA-40BC-A369-0DFF4A82B8C8}"/>
              </a:ext>
            </a:extLst>
          </p:cNvPr>
          <p:cNvSpPr/>
          <p:nvPr/>
        </p:nvSpPr>
        <p:spPr>
          <a:xfrm>
            <a:off x="5107592" y="1614667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xmlns="" id="{016EE6CC-DD3A-4E18-8707-C8B0DE155833}"/>
              </a:ext>
            </a:extLst>
          </p:cNvPr>
          <p:cNvSpPr/>
          <p:nvPr/>
        </p:nvSpPr>
        <p:spPr>
          <a:xfrm>
            <a:off x="7339848" y="1697338"/>
            <a:ext cx="1884066" cy="410716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xmlns="" id="{9338C416-02D7-4749-86BF-B54FCC87BD57}"/>
              </a:ext>
            </a:extLst>
          </p:cNvPr>
          <p:cNvSpPr/>
          <p:nvPr/>
        </p:nvSpPr>
        <p:spPr>
          <a:xfrm>
            <a:off x="7339850" y="1619999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9F96001-17D0-49A5-B68A-98E9D9632C36}"/>
              </a:ext>
            </a:extLst>
          </p:cNvPr>
          <p:cNvSpPr txBox="1"/>
          <p:nvPr/>
        </p:nvSpPr>
        <p:spPr>
          <a:xfrm>
            <a:off x="2803241" y="2533638"/>
            <a:ext cx="1935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Bahnschrift" pitchFamily="34" charset="0"/>
              </a:rPr>
              <a:t>Tujuan</a:t>
            </a:r>
            <a:r>
              <a:rPr lang="en-US" sz="1600" dirty="0" smtClean="0">
                <a:latin typeface="Bahnschrift" pitchFamily="34" charset="0"/>
              </a:rPr>
              <a:t>: </a:t>
            </a:r>
            <a:r>
              <a:rPr lang="en-US" sz="1600" dirty="0" err="1">
                <a:latin typeface="Bahnschrift" pitchFamily="34" charset="0"/>
              </a:rPr>
              <a:t>mengukur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banyak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variabel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hipotesis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dengan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alat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ukur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berupa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kuesioner</a:t>
            </a:r>
            <a:endParaRPr lang="en-US" sz="1600" dirty="0">
              <a:latin typeface="Bahnschrift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F88EC9D-65A0-4A68-9D8A-51F1FB92EFAE}"/>
              </a:ext>
            </a:extLst>
          </p:cNvPr>
          <p:cNvSpPr txBox="1"/>
          <p:nvPr/>
        </p:nvSpPr>
        <p:spPr>
          <a:xfrm>
            <a:off x="5241394" y="2201396"/>
            <a:ext cx="161645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Bahnschrift" pitchFamily="34" charset="0"/>
              </a:rPr>
              <a:t>Cocok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digunakan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untuk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membandingkan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kelompok-kelompok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tertentu</a:t>
            </a:r>
            <a:endParaRPr lang="en-US" sz="1600" dirty="0">
              <a:latin typeface="Bahnschrift" pitchFamily="34" charset="0"/>
            </a:endParaRPr>
          </a:p>
          <a:p>
            <a:endParaRPr lang="en-US" sz="1600" dirty="0" smtClean="0">
              <a:latin typeface="Bahnschrift" pitchFamily="34" charset="0"/>
            </a:endParaRPr>
          </a:p>
          <a:p>
            <a:r>
              <a:rPr lang="en-US" sz="1400" dirty="0" err="1" smtClean="0">
                <a:latin typeface="Bahnschrift" pitchFamily="34" charset="0"/>
              </a:rPr>
              <a:t>Misal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>
                <a:latin typeface="Bahnschrift" pitchFamily="34" charset="0"/>
              </a:rPr>
              <a:t>: </a:t>
            </a:r>
            <a:r>
              <a:rPr lang="en-US" sz="1400" dirty="0" err="1" smtClean="0">
                <a:latin typeface="Bahnschrift" pitchFamily="34" charset="0"/>
              </a:rPr>
              <a:t>survei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kepuasan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karyawan</a:t>
            </a:r>
            <a:r>
              <a:rPr lang="en-US" sz="1400" dirty="0">
                <a:latin typeface="Bahnschrift" pitchFamily="34" charset="0"/>
              </a:rPr>
              <a:t> (</a:t>
            </a:r>
            <a:r>
              <a:rPr lang="en-US" sz="1400" dirty="0" err="1">
                <a:latin typeface="Bahnschrift" pitchFamily="34" charset="0"/>
              </a:rPr>
              <a:t>hasilnya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akan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dikelompokan</a:t>
            </a:r>
            <a:r>
              <a:rPr lang="en-US" sz="1400" dirty="0" smtClean="0">
                <a:latin typeface="Bahnschrift" pitchFamily="34" charset="0"/>
              </a:rPr>
              <a:t>: </a:t>
            </a:r>
            <a:r>
              <a:rPr lang="en-US" sz="1400" dirty="0" err="1" smtClean="0">
                <a:latin typeface="Bahnschrift" pitchFamily="34" charset="0"/>
              </a:rPr>
              <a:t>puas</a:t>
            </a:r>
            <a:r>
              <a:rPr lang="en-US" sz="1400" dirty="0" smtClean="0">
                <a:latin typeface="Bahnschrift" pitchFamily="34" charset="0"/>
              </a:rPr>
              <a:t>, </a:t>
            </a:r>
            <a:r>
              <a:rPr lang="en-US" sz="1400" dirty="0" err="1" smtClean="0">
                <a:latin typeface="Bahnschrift" pitchFamily="34" charset="0"/>
              </a:rPr>
              <a:t>netral</a:t>
            </a:r>
            <a:r>
              <a:rPr lang="en-US" sz="1400" dirty="0" smtClean="0">
                <a:latin typeface="Bahnschrift" pitchFamily="34" charset="0"/>
              </a:rPr>
              <a:t>, </a:t>
            </a:r>
            <a:r>
              <a:rPr lang="en-US" sz="1400" dirty="0" err="1" smtClean="0">
                <a:latin typeface="Bahnschrift" pitchFamily="34" charset="0"/>
              </a:rPr>
              <a:t>tidak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puas</a:t>
            </a:r>
            <a:r>
              <a:rPr lang="en-US" sz="1400" dirty="0" smtClean="0">
                <a:latin typeface="Bahnschrift" pitchFamily="34" charset="0"/>
              </a:rPr>
              <a:t>)</a:t>
            </a:r>
            <a:endParaRPr lang="en-US" sz="1400" dirty="0">
              <a:latin typeface="Bahnschrift" pitchFamily="34" charset="0"/>
            </a:endParaRPr>
          </a:p>
          <a:p>
            <a:r>
              <a:rPr lang="en-US" sz="1600" dirty="0" smtClean="0">
                <a:latin typeface="Bahnschrift" pitchFamily="34" charset="0"/>
              </a:rPr>
              <a:t> </a:t>
            </a:r>
            <a:endParaRPr lang="en-US" sz="1600" dirty="0">
              <a:latin typeface="Bahnschrift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E78A8FC-2D93-41AB-9F25-2E2F0020DB65}"/>
              </a:ext>
            </a:extLst>
          </p:cNvPr>
          <p:cNvSpPr txBox="1"/>
          <p:nvPr/>
        </p:nvSpPr>
        <p:spPr>
          <a:xfrm>
            <a:off x="7473653" y="2324097"/>
            <a:ext cx="16164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Bahnschrift" pitchFamily="34" charset="0"/>
              </a:rPr>
              <a:t>Survei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juga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disebut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dengan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penelitian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korelasional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karena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bertujuan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untuk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melihat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korelasi</a:t>
            </a:r>
            <a:r>
              <a:rPr lang="en-US" sz="1600" dirty="0">
                <a:latin typeface="Bahnschrift" pitchFamily="34" charset="0"/>
              </a:rPr>
              <a:t>. (</a:t>
            </a:r>
            <a:r>
              <a:rPr lang="en-US" sz="1600" dirty="0" err="1">
                <a:latin typeface="Bahnschrift" pitchFamily="34" charset="0"/>
              </a:rPr>
              <a:t>kekuatan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arah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hubungan</a:t>
            </a:r>
            <a:r>
              <a:rPr lang="en-US" sz="1600" dirty="0">
                <a:latin typeface="Bahnschrift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>
                <a:latin typeface="Bahnschrift" pitchFamily="34" charset="0"/>
              </a:rPr>
              <a:t>6 </a:t>
            </a:r>
            <a:r>
              <a:rPr lang="en-US" b="1" dirty="0" err="1" smtClean="0">
                <a:latin typeface="Bahnschrift" pitchFamily="34" charset="0"/>
              </a:rPr>
              <a:t>Langkah</a:t>
            </a:r>
            <a:r>
              <a:rPr lang="en-US" b="1" dirty="0" smtClean="0">
                <a:latin typeface="Bahnschrift" pitchFamily="34" charset="0"/>
              </a:rPr>
              <a:t> </a:t>
            </a:r>
            <a:r>
              <a:rPr lang="en-US" b="1" dirty="0" err="1" smtClean="0">
                <a:latin typeface="Bahnschrift" pitchFamily="34" charset="0"/>
              </a:rPr>
              <a:t>Untuk</a:t>
            </a:r>
            <a:r>
              <a:rPr lang="en-US" b="1" dirty="0" smtClean="0">
                <a:latin typeface="Bahnschrift" pitchFamily="34" charset="0"/>
              </a:rPr>
              <a:t> </a:t>
            </a:r>
            <a:r>
              <a:rPr lang="en-US" b="1" dirty="0" err="1" smtClean="0">
                <a:latin typeface="Bahnschrift" pitchFamily="34" charset="0"/>
              </a:rPr>
              <a:t>Menjabarkan</a:t>
            </a:r>
            <a:r>
              <a:rPr lang="en-US" b="1" dirty="0" smtClean="0">
                <a:latin typeface="Bahnschrift" pitchFamily="34" charset="0"/>
              </a:rPr>
              <a:t> </a:t>
            </a:r>
            <a:r>
              <a:rPr lang="en-US" b="1" dirty="0" err="1" smtClean="0">
                <a:latin typeface="Bahnschrift" pitchFamily="34" charset="0"/>
              </a:rPr>
              <a:t>Survei</a:t>
            </a:r>
            <a:r>
              <a:rPr lang="en-US" b="1" dirty="0" smtClean="0">
                <a:latin typeface="Bahnschrift" pitchFamily="34" charset="0"/>
              </a:rPr>
              <a:t> (</a:t>
            </a:r>
            <a:r>
              <a:rPr lang="en-US" b="1" dirty="0" err="1" smtClean="0">
                <a:latin typeface="Bahnschrift" pitchFamily="34" charset="0"/>
              </a:rPr>
              <a:t>Neuman</a:t>
            </a:r>
            <a:r>
              <a:rPr lang="en-US" b="1" dirty="0" smtClean="0">
                <a:latin typeface="Bahnschrift" pitchFamily="34" charset="0"/>
              </a:rPr>
              <a:t>)</a:t>
            </a:r>
            <a:endParaRPr lang="en-US" b="1" dirty="0">
              <a:latin typeface="Bahnschrift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0584DE0-8376-46F4-A1D0-EC6A51AC75BD}"/>
              </a:ext>
            </a:extLst>
          </p:cNvPr>
          <p:cNvSpPr txBox="1"/>
          <p:nvPr/>
        </p:nvSpPr>
        <p:spPr>
          <a:xfrm>
            <a:off x="5949931" y="1435849"/>
            <a:ext cx="3419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Bahnschrift" pitchFamily="34" charset="0"/>
              </a:rPr>
              <a:t>Mengembangkan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hipotesis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dan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menyusun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kuesioner</a:t>
            </a:r>
            <a:endParaRPr lang="en-US" sz="1600" dirty="0">
              <a:latin typeface="Bahnschrift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3D5BE04-D02B-4849-9369-89D1C7704953}"/>
              </a:ext>
            </a:extLst>
          </p:cNvPr>
          <p:cNvSpPr txBox="1"/>
          <p:nvPr/>
        </p:nvSpPr>
        <p:spPr>
          <a:xfrm>
            <a:off x="7643644" y="2558990"/>
            <a:ext cx="34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Bahnschrift" pitchFamily="34" charset="0"/>
              </a:rPr>
              <a:t>Merencanakan</a:t>
            </a:r>
            <a:r>
              <a:rPr lang="en-US" sz="1600" dirty="0">
                <a:latin typeface="Bahnschrift" pitchFamily="34" charset="0"/>
              </a:rPr>
              <a:t> data-data yang </a:t>
            </a:r>
            <a:r>
              <a:rPr lang="en-US" sz="1600" dirty="0" err="1">
                <a:latin typeface="Bahnschrift" pitchFamily="34" charset="0"/>
              </a:rPr>
              <a:t>akan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dicatat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</a:t>
            </a:r>
            <a:r>
              <a:rPr lang="en-US" sz="1600" dirty="0" err="1" smtClean="0">
                <a:latin typeface="Bahnschrift" pitchFamily="34" charset="0"/>
              </a:rPr>
              <a:t>enguji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instrumen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survei</a:t>
            </a:r>
            <a:r>
              <a:rPr lang="en-US" sz="1600" dirty="0">
                <a:latin typeface="Bahnschrift" pitchFamily="34" charset="0"/>
              </a:rPr>
              <a:t> yang </a:t>
            </a:r>
            <a:r>
              <a:rPr lang="en-US" sz="1600" dirty="0" err="1">
                <a:latin typeface="Bahnschrift" pitchFamily="34" charset="0"/>
              </a:rPr>
              <a:t>akan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disebarkan</a:t>
            </a:r>
            <a:endParaRPr lang="en-US" sz="1600" dirty="0">
              <a:latin typeface="Bahnschrift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0712B46-40BD-4C6C-8117-3ABC939B02BE}"/>
              </a:ext>
            </a:extLst>
          </p:cNvPr>
          <p:cNvSpPr txBox="1"/>
          <p:nvPr/>
        </p:nvSpPr>
        <p:spPr>
          <a:xfrm>
            <a:off x="7701762" y="4354295"/>
            <a:ext cx="34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Bahnschrift" pitchFamily="34" charset="0"/>
              </a:rPr>
              <a:t>Menentukan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populasi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ukuran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sampel</a:t>
            </a:r>
            <a:endParaRPr lang="en-US" sz="1600" dirty="0">
              <a:latin typeface="Bahnschrift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311D454-061B-4EC8-BC91-1CAA4BF8EFBC}"/>
              </a:ext>
            </a:extLst>
          </p:cNvPr>
          <p:cNvSpPr txBox="1"/>
          <p:nvPr/>
        </p:nvSpPr>
        <p:spPr>
          <a:xfrm>
            <a:off x="2113403" y="2805211"/>
            <a:ext cx="34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Bahnschrift" pitchFamily="34" charset="0"/>
              </a:rPr>
              <a:t>Menghasilkan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kesimpulan</a:t>
            </a:r>
            <a:r>
              <a:rPr lang="en-US" sz="1600" dirty="0" smtClean="0">
                <a:latin typeface="Bahnschrift" pitchFamily="34" charset="0"/>
              </a:rPr>
              <a:t> </a:t>
            </a:r>
            <a:endParaRPr lang="en-US" sz="1600" dirty="0">
              <a:latin typeface="Bahnschrift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A1B92CD-91E1-481A-A0B1-63ED7925694E}"/>
              </a:ext>
            </a:extLst>
          </p:cNvPr>
          <p:cNvSpPr txBox="1"/>
          <p:nvPr/>
        </p:nvSpPr>
        <p:spPr>
          <a:xfrm>
            <a:off x="2834426" y="4546025"/>
            <a:ext cx="34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Bahnschrift" pitchFamily="34" charset="0"/>
              </a:rPr>
              <a:t>Menganalisa</a:t>
            </a:r>
            <a:r>
              <a:rPr lang="en-US" sz="1600" dirty="0">
                <a:latin typeface="Bahnschrift" pitchFamily="34" charset="0"/>
              </a:rPr>
              <a:t> data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D7F7728-6B04-494B-9DAF-ABE1D31F3732}"/>
              </a:ext>
            </a:extLst>
          </p:cNvPr>
          <p:cNvSpPr txBox="1"/>
          <p:nvPr/>
        </p:nvSpPr>
        <p:spPr>
          <a:xfrm>
            <a:off x="2562854" y="5314112"/>
            <a:ext cx="34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Bahnschrift" pitchFamily="34" charset="0"/>
              </a:rPr>
              <a:t>Menentukan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teknik</a:t>
            </a:r>
            <a:r>
              <a:rPr lang="en-US" sz="1600" dirty="0">
                <a:latin typeface="Bahnschrift" pitchFamily="34" charset="0"/>
              </a:rPr>
              <a:t> sampling </a:t>
            </a:r>
            <a:r>
              <a:rPr lang="en-US" sz="1600" dirty="0" err="1">
                <a:latin typeface="Bahnschrift" pitchFamily="34" charset="0"/>
              </a:rPr>
              <a:t>untuk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menentukan</a:t>
            </a:r>
            <a:r>
              <a:rPr lang="en-US" sz="1600" dirty="0">
                <a:latin typeface="Bahnschrift" pitchFamily="34" charset="0"/>
              </a:rPr>
              <a:t> orang </a:t>
            </a:r>
            <a:r>
              <a:rPr lang="en-US" sz="1600" dirty="0" err="1">
                <a:latin typeface="Bahnschrift" pitchFamily="34" charset="0"/>
              </a:rPr>
              <a:t>orang</a:t>
            </a:r>
            <a:r>
              <a:rPr lang="en-US" sz="1600" dirty="0">
                <a:latin typeface="Bahnschrift" pitchFamily="34" charset="0"/>
              </a:rPr>
              <a:t> yang </a:t>
            </a:r>
            <a:r>
              <a:rPr lang="en-US" sz="1600" dirty="0" err="1">
                <a:latin typeface="Bahnschrift" pitchFamily="34" charset="0"/>
              </a:rPr>
              <a:t>akan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menjadi</a:t>
            </a:r>
            <a:r>
              <a:rPr lang="en-US" sz="1600" dirty="0">
                <a:latin typeface="Bahnschrift" pitchFamily="34" charset="0"/>
              </a:rPr>
              <a:t> target </a:t>
            </a:r>
            <a:r>
              <a:rPr lang="en-US" sz="1600" dirty="0" err="1">
                <a:latin typeface="Bahnschrift" pitchFamily="34" charset="0"/>
              </a:rPr>
              <a:t>penelitian</a:t>
            </a:r>
            <a:r>
              <a:rPr lang="en-US" sz="1600" dirty="0">
                <a:latin typeface="Bahnschrift" pitchFamily="34" charset="0"/>
              </a:rPr>
              <a:t> (yang </a:t>
            </a:r>
            <a:r>
              <a:rPr lang="en-US" sz="1600" dirty="0" err="1">
                <a:latin typeface="Bahnschrift" pitchFamily="34" charset="0"/>
              </a:rPr>
              <a:t>akan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mewakili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populasi</a:t>
            </a:r>
            <a:r>
              <a:rPr lang="en-US" sz="1600" dirty="0">
                <a:latin typeface="Bahnschrift" pitchFamily="34" charset="0"/>
              </a:rPr>
              <a:t>)</a:t>
            </a:r>
          </a:p>
        </p:txBody>
      </p:sp>
      <p:grpSp>
        <p:nvGrpSpPr>
          <p:cNvPr id="25" name="그룹 3">
            <a:extLst>
              <a:ext uri="{FF2B5EF4-FFF2-40B4-BE49-F238E27FC236}">
                <a16:creationId xmlns:a16="http://schemas.microsoft.com/office/drawing/2014/main" xmlns="" id="{CDF9E12F-EB65-42D1-BAF8-F9458D957A74}"/>
              </a:ext>
            </a:extLst>
          </p:cNvPr>
          <p:cNvGrpSpPr/>
          <p:nvPr/>
        </p:nvGrpSpPr>
        <p:grpSpPr>
          <a:xfrm>
            <a:off x="4607268" y="2184397"/>
            <a:ext cx="2977467" cy="3310535"/>
            <a:chOff x="4733387" y="2304040"/>
            <a:chExt cx="2734502" cy="304039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44BB94CA-4ADF-4498-B61E-2F01C1A17F53}"/>
                </a:ext>
              </a:extLst>
            </p:cNvPr>
            <p:cNvSpPr/>
            <p:nvPr/>
          </p:nvSpPr>
          <p:spPr>
            <a:xfrm>
              <a:off x="4733387" y="2443864"/>
              <a:ext cx="2734502" cy="2734502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06DEB946-9F45-48A0-9DD3-6148E7AD8DF0}"/>
                </a:ext>
              </a:extLst>
            </p:cNvPr>
            <p:cNvSpPr/>
            <p:nvPr/>
          </p:nvSpPr>
          <p:spPr>
            <a:xfrm>
              <a:off x="5948939" y="2304040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11C0F6A6-CBFB-4886-9B8A-526B0BC9FA72}"/>
                </a:ext>
              </a:extLst>
            </p:cNvPr>
            <p:cNvSpPr/>
            <p:nvPr/>
          </p:nvSpPr>
          <p:spPr>
            <a:xfrm>
              <a:off x="5966487" y="5064783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31814017-4F14-4BDB-9D1A-F43EA0E4C866}"/>
                </a:ext>
              </a:extLst>
            </p:cNvPr>
            <p:cNvSpPr/>
            <p:nvPr/>
          </p:nvSpPr>
          <p:spPr>
            <a:xfrm>
              <a:off x="7092436" y="4450608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957F67F9-F59C-47A7-BC3D-FB401D342433}"/>
                </a:ext>
              </a:extLst>
            </p:cNvPr>
            <p:cNvSpPr/>
            <p:nvPr/>
          </p:nvSpPr>
          <p:spPr>
            <a:xfrm>
              <a:off x="7092436" y="2936819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8FE25667-ACBC-494E-B39F-31F2B3ACE03C}"/>
                </a:ext>
              </a:extLst>
            </p:cNvPr>
            <p:cNvSpPr/>
            <p:nvPr/>
          </p:nvSpPr>
          <p:spPr>
            <a:xfrm>
              <a:off x="4799856" y="4450608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99C7F484-476B-43DB-B15B-A4335BCF6FD4}"/>
                </a:ext>
              </a:extLst>
            </p:cNvPr>
            <p:cNvSpPr/>
            <p:nvPr/>
          </p:nvSpPr>
          <p:spPr>
            <a:xfrm>
              <a:off x="4799856" y="2936819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</p:grpSp>
      <p:grpSp>
        <p:nvGrpSpPr>
          <p:cNvPr id="33" name="그룹 62">
            <a:extLst>
              <a:ext uri="{FF2B5EF4-FFF2-40B4-BE49-F238E27FC236}">
                <a16:creationId xmlns:a16="http://schemas.microsoft.com/office/drawing/2014/main" xmlns="" id="{6009DFDA-BBEF-4285-97C5-0B255450F49A}"/>
              </a:ext>
            </a:extLst>
          </p:cNvPr>
          <p:cNvGrpSpPr/>
          <p:nvPr/>
        </p:nvGrpSpPr>
        <p:grpSpPr>
          <a:xfrm>
            <a:off x="5533403" y="3992865"/>
            <a:ext cx="1107260" cy="891714"/>
            <a:chOff x="9900592" y="3481411"/>
            <a:chExt cx="1532190" cy="1233924"/>
          </a:xfrm>
        </p:grpSpPr>
        <p:grpSp>
          <p:nvGrpSpPr>
            <p:cNvPr id="34" name="그룹 64">
              <a:extLst>
                <a:ext uri="{FF2B5EF4-FFF2-40B4-BE49-F238E27FC236}">
                  <a16:creationId xmlns:a16="http://schemas.microsoft.com/office/drawing/2014/main" xmlns="" id="{332DDA13-A2D2-497D-B406-43F1AC96AD6B}"/>
                </a:ext>
              </a:extLst>
            </p:cNvPr>
            <p:cNvGrpSpPr/>
            <p:nvPr/>
          </p:nvGrpSpPr>
          <p:grpSpPr>
            <a:xfrm>
              <a:off x="9900593" y="3481411"/>
              <a:ext cx="1532189" cy="385808"/>
              <a:chOff x="5134373" y="3131004"/>
              <a:chExt cx="1431908" cy="315692"/>
            </a:xfrm>
          </p:grpSpPr>
          <p:sp>
            <p:nvSpPr>
              <p:cNvPr id="41" name="직사각형 6">
                <a:extLst>
                  <a:ext uri="{FF2B5EF4-FFF2-40B4-BE49-F238E27FC236}">
                    <a16:creationId xmlns:a16="http://schemas.microsoft.com/office/drawing/2014/main" xmlns="" id="{B5A55F46-DC64-436F-8D94-4FE8A8A9E64C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자유형: 도형 72">
                <a:extLst>
                  <a:ext uri="{FF2B5EF4-FFF2-40B4-BE49-F238E27FC236}">
                    <a16:creationId xmlns:a16="http://schemas.microsoft.com/office/drawing/2014/main" xmlns="" id="{86838551-03AA-4A66-9C85-451CC09BF345}"/>
                  </a:ext>
                </a:extLst>
              </p:cNvPr>
              <p:cNvSpPr/>
              <p:nvPr/>
            </p:nvSpPr>
            <p:spPr>
              <a:xfrm>
                <a:off x="5134373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5" name="그룹 65">
              <a:extLst>
                <a:ext uri="{FF2B5EF4-FFF2-40B4-BE49-F238E27FC236}">
                  <a16:creationId xmlns:a16="http://schemas.microsoft.com/office/drawing/2014/main" xmlns="" id="{316EB57C-AE13-4E68-A8D7-367157D0990A}"/>
                </a:ext>
              </a:extLst>
            </p:cNvPr>
            <p:cNvGrpSpPr/>
            <p:nvPr/>
          </p:nvGrpSpPr>
          <p:grpSpPr>
            <a:xfrm>
              <a:off x="9900592" y="3905469"/>
              <a:ext cx="1532189" cy="385808"/>
              <a:chOff x="5018098" y="3131004"/>
              <a:chExt cx="1431908" cy="315692"/>
            </a:xfrm>
          </p:grpSpPr>
          <p:sp>
            <p:nvSpPr>
              <p:cNvPr id="39" name="직사각형 6">
                <a:extLst>
                  <a:ext uri="{FF2B5EF4-FFF2-40B4-BE49-F238E27FC236}">
                    <a16:creationId xmlns:a16="http://schemas.microsoft.com/office/drawing/2014/main" xmlns="" id="{BFCA9D7F-FD68-477D-ACDA-7EB2ADFFE0D4}"/>
                  </a:ext>
                </a:extLst>
              </p:cNvPr>
              <p:cNvSpPr/>
              <p:nvPr/>
            </p:nvSpPr>
            <p:spPr>
              <a:xfrm>
                <a:off x="5092049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자유형: 도형 70">
                <a:extLst>
                  <a:ext uri="{FF2B5EF4-FFF2-40B4-BE49-F238E27FC236}">
                    <a16:creationId xmlns:a16="http://schemas.microsoft.com/office/drawing/2014/main" xmlns="" id="{51DED5B8-60CB-4EBF-BBC6-02DB115914B9}"/>
                  </a:ext>
                </a:extLst>
              </p:cNvPr>
              <p:cNvSpPr/>
              <p:nvPr/>
            </p:nvSpPr>
            <p:spPr>
              <a:xfrm>
                <a:off x="5018098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6" name="그룹 66">
              <a:extLst>
                <a:ext uri="{FF2B5EF4-FFF2-40B4-BE49-F238E27FC236}">
                  <a16:creationId xmlns:a16="http://schemas.microsoft.com/office/drawing/2014/main" xmlns="" id="{82A35A7F-A72F-428E-A562-69AEBED6536C}"/>
                </a:ext>
              </a:extLst>
            </p:cNvPr>
            <p:cNvGrpSpPr/>
            <p:nvPr/>
          </p:nvGrpSpPr>
          <p:grpSpPr>
            <a:xfrm>
              <a:off x="9900593" y="4329527"/>
              <a:ext cx="1532189" cy="385808"/>
              <a:chOff x="5134373" y="3131004"/>
              <a:chExt cx="1431908" cy="315692"/>
            </a:xfrm>
          </p:grpSpPr>
          <p:sp>
            <p:nvSpPr>
              <p:cNvPr id="37" name="직사각형 6">
                <a:extLst>
                  <a:ext uri="{FF2B5EF4-FFF2-40B4-BE49-F238E27FC236}">
                    <a16:creationId xmlns:a16="http://schemas.microsoft.com/office/drawing/2014/main" xmlns="" id="{96F29844-E1D5-4076-9B5C-42F2ACFAC2E6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자유형: 도형 68">
                <a:extLst>
                  <a:ext uri="{FF2B5EF4-FFF2-40B4-BE49-F238E27FC236}">
                    <a16:creationId xmlns:a16="http://schemas.microsoft.com/office/drawing/2014/main" xmlns="" id="{9CCAC58C-624F-4C1B-952B-441778ED7E4F}"/>
                  </a:ext>
                </a:extLst>
              </p:cNvPr>
              <p:cNvSpPr/>
              <p:nvPr/>
            </p:nvSpPr>
            <p:spPr>
              <a:xfrm>
                <a:off x="5134373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43" name="Chord 14">
            <a:extLst>
              <a:ext uri="{FF2B5EF4-FFF2-40B4-BE49-F238E27FC236}">
                <a16:creationId xmlns:a16="http://schemas.microsoft.com/office/drawing/2014/main" xmlns="" id="{95E032CB-F7FC-4F55-AC05-4C5DFDFF18D5}"/>
              </a:ext>
            </a:extLst>
          </p:cNvPr>
          <p:cNvSpPr/>
          <p:nvPr/>
        </p:nvSpPr>
        <p:spPr>
          <a:xfrm>
            <a:off x="5664655" y="2846508"/>
            <a:ext cx="844756" cy="106601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645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Bahnschrift" pitchFamily="34" charset="0"/>
              </a:rPr>
              <a:t>EKSPERIMEN</a:t>
            </a:r>
            <a:endParaRPr lang="en-US" b="1" dirty="0">
              <a:latin typeface="Bahnschrift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023A98-8698-4BB8-96C7-CBC49B13DC92}"/>
              </a:ext>
            </a:extLst>
          </p:cNvPr>
          <p:cNvSpPr txBox="1"/>
          <p:nvPr/>
        </p:nvSpPr>
        <p:spPr>
          <a:xfrm>
            <a:off x="6707820" y="1900936"/>
            <a:ext cx="48221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Bahnschrift" pitchFamily="34" charset="0"/>
              </a:rPr>
              <a:t>Penelitian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dalam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bentuk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pengamatan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atau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observasi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terhadap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hubungan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kausal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antara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munculnya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suatu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akibat</a:t>
            </a:r>
            <a:r>
              <a:rPr lang="en-US" sz="1600" dirty="0">
                <a:latin typeface="Bahnschrift" pitchFamily="34" charset="0"/>
              </a:rPr>
              <a:t> (</a:t>
            </a:r>
            <a:r>
              <a:rPr lang="en-US" sz="1600" dirty="0" err="1">
                <a:latin typeface="Bahnschrift" pitchFamily="34" charset="0"/>
              </a:rPr>
              <a:t>variabel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terikat</a:t>
            </a:r>
            <a:r>
              <a:rPr lang="en-US" sz="1600" dirty="0">
                <a:latin typeface="Bahnschrift" pitchFamily="34" charset="0"/>
              </a:rPr>
              <a:t>) </a:t>
            </a:r>
            <a:r>
              <a:rPr lang="en-US" sz="1600" dirty="0" err="1">
                <a:latin typeface="Bahnschrift" pitchFamily="34" charset="0"/>
              </a:rPr>
              <a:t>dan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sebab</a:t>
            </a:r>
            <a:r>
              <a:rPr lang="en-US" sz="1600" dirty="0">
                <a:latin typeface="Bahnschrift" pitchFamily="34" charset="0"/>
              </a:rPr>
              <a:t> (</a:t>
            </a:r>
            <a:r>
              <a:rPr lang="en-US" sz="1600" dirty="0" err="1">
                <a:latin typeface="Bahnschrift" pitchFamily="34" charset="0"/>
              </a:rPr>
              <a:t>variabel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bebas</a:t>
            </a:r>
            <a:r>
              <a:rPr lang="en-US" sz="1600" dirty="0">
                <a:latin typeface="Bahnschrift" pitchFamily="34" charset="0"/>
              </a:rPr>
              <a:t>) </a:t>
            </a:r>
            <a:r>
              <a:rPr lang="en-US" sz="1600" dirty="0" err="1">
                <a:latin typeface="Bahnschrift" pitchFamily="34" charset="0"/>
              </a:rPr>
              <a:t>tertentu</a:t>
            </a:r>
            <a:r>
              <a:rPr lang="en-US" sz="1600" dirty="0">
                <a:latin typeface="Bahnschrift" pitchFamily="34" charset="0"/>
              </a:rPr>
              <a:t>, </a:t>
            </a:r>
            <a:r>
              <a:rPr lang="en-US" sz="1600" dirty="0" err="1">
                <a:latin typeface="Bahnschrift" pitchFamily="34" charset="0"/>
              </a:rPr>
              <a:t>melalui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suatu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upaya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sengaja</a:t>
            </a:r>
            <a:r>
              <a:rPr lang="en-US" sz="1600" dirty="0">
                <a:latin typeface="Bahnschrift" pitchFamily="34" charset="0"/>
              </a:rPr>
              <a:t> yang </a:t>
            </a:r>
            <a:r>
              <a:rPr lang="en-US" sz="1600" dirty="0" err="1">
                <a:latin typeface="Bahnschrift" pitchFamily="34" charset="0"/>
              </a:rPr>
              <a:t>dilakukan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oleh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peneliti</a:t>
            </a:r>
            <a:r>
              <a:rPr lang="en-US" sz="1600" dirty="0">
                <a:latin typeface="Bahnschrift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B336C7-74D8-4887-A0E7-1C1735D84249}"/>
              </a:ext>
            </a:extLst>
          </p:cNvPr>
          <p:cNvSpPr txBox="1"/>
          <p:nvPr/>
        </p:nvSpPr>
        <p:spPr>
          <a:xfrm>
            <a:off x="6792738" y="5410573"/>
            <a:ext cx="4822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Bahnschrift" pitchFamily="34" charset="0"/>
              </a:rPr>
              <a:t>Contoh</a:t>
            </a:r>
            <a:r>
              <a:rPr lang="en-US" sz="1600" dirty="0">
                <a:latin typeface="Bahnschrift" pitchFamily="34" charset="0"/>
              </a:rPr>
              <a:t> : </a:t>
            </a:r>
            <a:r>
              <a:rPr lang="en-US" sz="1600" dirty="0" err="1" smtClean="0">
                <a:latin typeface="Bahnschrift" pitchFamily="34" charset="0"/>
              </a:rPr>
              <a:t>Penelitian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tentang</a:t>
            </a:r>
            <a:r>
              <a:rPr lang="en-US" sz="1600" dirty="0" smtClean="0">
                <a:latin typeface="Bahnschrift" pitchFamily="34" charset="0"/>
              </a:rPr>
              <a:t> Brand </a:t>
            </a:r>
            <a:r>
              <a:rPr lang="en-US" sz="1600" dirty="0" err="1" smtClean="0">
                <a:latin typeface="Bahnschrift" pitchFamily="34" charset="0"/>
              </a:rPr>
              <a:t>dan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Tayangan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Kekerasan</a:t>
            </a:r>
            <a:endParaRPr lang="en-US" sz="1600" dirty="0">
              <a:latin typeface="Bahnschrift" pitchFamily="34" charset="0"/>
            </a:endParaRPr>
          </a:p>
          <a:p>
            <a:pPr algn="ctr"/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.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6" name="직사각형 113">
            <a:extLst>
              <a:ext uri="{FF2B5EF4-FFF2-40B4-BE49-F238E27FC236}">
                <a16:creationId xmlns:a16="http://schemas.microsoft.com/office/drawing/2014/main" xmlns="" id="{731A095B-2A1E-48C0-B0D8-912DD3547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5273" y="3838766"/>
            <a:ext cx="1905712" cy="83099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latin typeface="Bahnschrift" pitchFamily="34" charset="0"/>
              </a:rPr>
              <a:t>Eksperimen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lebih</a:t>
            </a:r>
            <a:r>
              <a:rPr lang="en-US" sz="1600" dirty="0">
                <a:latin typeface="Bahnschrift" pitchFamily="34" charset="0"/>
              </a:rPr>
              <a:t> </a:t>
            </a:r>
            <a:endParaRPr lang="en-US" sz="1600" dirty="0" smtClean="0">
              <a:latin typeface="Bahnschrift" pitchFamily="34" charset="0"/>
            </a:endParaRPr>
          </a:p>
          <a:p>
            <a:r>
              <a:rPr lang="en-US" sz="1600" dirty="0" err="1" smtClean="0">
                <a:latin typeface="Bahnschrift" pitchFamily="34" charset="0"/>
              </a:rPr>
              <a:t>sulit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dibandingkan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survei</a:t>
            </a:r>
            <a:endParaRPr lang="en-US" sz="1600" dirty="0">
              <a:latin typeface="Bahnschrift" pitchFamily="34" charset="0"/>
            </a:endParaRPr>
          </a:p>
        </p:txBody>
      </p:sp>
      <p:sp>
        <p:nvSpPr>
          <p:cNvPr id="7" name="직사각형 113">
            <a:extLst>
              <a:ext uri="{FF2B5EF4-FFF2-40B4-BE49-F238E27FC236}">
                <a16:creationId xmlns:a16="http://schemas.microsoft.com/office/drawing/2014/main" xmlns="" id="{56979FD7-346C-498B-8E7E-75E9760ED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9418" y="3838766"/>
            <a:ext cx="1905712" cy="107721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latin typeface="Bahnschrift" pitchFamily="34" charset="0"/>
              </a:rPr>
              <a:t>Eksperimen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dapat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menunjukkan</a:t>
            </a:r>
            <a:r>
              <a:rPr lang="en-US" sz="1600" dirty="0">
                <a:latin typeface="Bahnschrift" pitchFamily="34" charset="0"/>
              </a:rPr>
              <a:t> </a:t>
            </a:r>
            <a:endParaRPr lang="en-US" sz="1600" dirty="0" smtClean="0">
              <a:latin typeface="Bahnschrift" pitchFamily="34" charset="0"/>
            </a:endParaRPr>
          </a:p>
          <a:p>
            <a:r>
              <a:rPr lang="en-US" sz="1600" dirty="0" err="1" smtClean="0">
                <a:latin typeface="Bahnschrift" pitchFamily="34" charset="0"/>
              </a:rPr>
              <a:t>kausalita</a:t>
            </a:r>
            <a:r>
              <a:rPr lang="en-US" sz="1600" dirty="0" smtClean="0">
                <a:latin typeface="Bahnschrift" pitchFamily="34" charset="0"/>
              </a:rPr>
              <a:t> s(</a:t>
            </a:r>
            <a:r>
              <a:rPr lang="en-US" sz="1600" dirty="0" err="1" smtClean="0">
                <a:latin typeface="Bahnschrift" pitchFamily="34" charset="0"/>
              </a:rPr>
              <a:t>sebab</a:t>
            </a:r>
            <a:r>
              <a:rPr lang="en-US" sz="1600" dirty="0" smtClean="0">
                <a:latin typeface="Bahnschrift" pitchFamily="34" charset="0"/>
              </a:rPr>
              <a:t> </a:t>
            </a:r>
          </a:p>
          <a:p>
            <a:r>
              <a:rPr lang="en-US" sz="1600" dirty="0" err="1" smtClean="0">
                <a:latin typeface="Bahnschrift" pitchFamily="34" charset="0"/>
              </a:rPr>
              <a:t>akibat</a:t>
            </a:r>
            <a:r>
              <a:rPr lang="en-US" sz="1600" dirty="0">
                <a:latin typeface="Bahnschrift" pitchFamily="34" charset="0"/>
              </a:rPr>
              <a:t>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2379149-572C-40A3-A37D-0AEC9933A200}"/>
              </a:ext>
            </a:extLst>
          </p:cNvPr>
          <p:cNvGrpSpPr/>
          <p:nvPr/>
        </p:nvGrpSpPr>
        <p:grpSpPr>
          <a:xfrm rot="20328779" flipH="1">
            <a:off x="333148" y="1788067"/>
            <a:ext cx="3252050" cy="1379003"/>
            <a:chOff x="2855642" y="1729428"/>
            <a:chExt cx="6480725" cy="2748096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xmlns="" id="{2CA60154-8119-47A9-AEC1-D9F4DC54063E}"/>
                </a:ext>
              </a:extLst>
            </p:cNvPr>
            <p:cNvSpPr/>
            <p:nvPr/>
          </p:nvSpPr>
          <p:spPr>
            <a:xfrm>
              <a:off x="4716696" y="2405690"/>
              <a:ext cx="2774385" cy="1882403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xmlns="" id="{33633848-575C-4649-B608-ADBE6156C904}"/>
                </a:ext>
              </a:extLst>
            </p:cNvPr>
            <p:cNvSpPr/>
            <p:nvPr/>
          </p:nvSpPr>
          <p:spPr>
            <a:xfrm>
              <a:off x="4716696" y="2771860"/>
              <a:ext cx="2774385" cy="905985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xmlns="" id="{7D5AD825-C6ED-412E-9AD8-1752352C7F2B}"/>
                </a:ext>
              </a:extLst>
            </p:cNvPr>
            <p:cNvSpPr/>
            <p:nvPr/>
          </p:nvSpPr>
          <p:spPr>
            <a:xfrm>
              <a:off x="2855642" y="1729428"/>
              <a:ext cx="6480725" cy="1657211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098041F7-EF12-4235-8F7A-E50660E91C07}"/>
                </a:ext>
              </a:extLst>
            </p:cNvPr>
            <p:cNvCxnSpPr/>
            <p:nvPr/>
          </p:nvCxnSpPr>
          <p:spPr>
            <a:xfrm>
              <a:off x="6204740" y="2292443"/>
              <a:ext cx="1693282" cy="569542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CE46E61B-F685-4DCF-BA97-2A3C4F3EC31D}"/>
                </a:ext>
              </a:extLst>
            </p:cNvPr>
            <p:cNvCxnSpPr>
              <a:cxnSpLocks/>
            </p:cNvCxnSpPr>
            <p:nvPr/>
          </p:nvCxnSpPr>
          <p:spPr>
            <a:xfrm rot="20328779">
              <a:off x="8042336" y="2813373"/>
              <a:ext cx="2503" cy="872324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C374473E-5B80-4901-8656-6860ABE6150C}"/>
                </a:ext>
              </a:extLst>
            </p:cNvPr>
            <p:cNvSpPr/>
            <p:nvPr/>
          </p:nvSpPr>
          <p:spPr>
            <a:xfrm rot="20328779">
              <a:off x="8108405" y="3624285"/>
              <a:ext cx="491605" cy="85323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A6173891-AF67-48A5-8CF7-5BFB9BE6A454}"/>
                </a:ext>
              </a:extLst>
            </p:cNvPr>
            <p:cNvSpPr/>
            <p:nvPr/>
          </p:nvSpPr>
          <p:spPr>
            <a:xfrm>
              <a:off x="8106546" y="3611027"/>
              <a:ext cx="251999" cy="2519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pic>
        <p:nvPicPr>
          <p:cNvPr id="5122" name="Picture 2" descr="Image result for eksperimen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2" b="271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7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559112"/>
              </p:ext>
            </p:extLst>
          </p:nvPr>
        </p:nvGraphicFramePr>
        <p:xfrm>
          <a:off x="3945340" y="1477370"/>
          <a:ext cx="810563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15286" y="243931"/>
            <a:ext cx="9825251" cy="1143000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Bahnschrift" pitchFamily="34" charset="0"/>
              </a:rPr>
              <a:t>7 </a:t>
            </a:r>
            <a:r>
              <a:rPr lang="en-US" b="1" dirty="0" err="1" smtClean="0">
                <a:latin typeface="Bahnschrift" pitchFamily="34" charset="0"/>
              </a:rPr>
              <a:t>Bagian</a:t>
            </a:r>
            <a:r>
              <a:rPr lang="en-US" b="1" dirty="0" smtClean="0">
                <a:latin typeface="Bahnschrift" pitchFamily="34" charset="0"/>
              </a:rPr>
              <a:t> </a:t>
            </a:r>
            <a:r>
              <a:rPr lang="en-US" b="1" dirty="0" err="1" smtClean="0">
                <a:latin typeface="Bahnschrift" pitchFamily="34" charset="0"/>
              </a:rPr>
              <a:t>dari</a:t>
            </a:r>
            <a:r>
              <a:rPr lang="en-US" b="1" dirty="0" smtClean="0">
                <a:latin typeface="Bahnschrift" pitchFamily="34" charset="0"/>
              </a:rPr>
              <a:t> </a:t>
            </a:r>
            <a:r>
              <a:rPr lang="en-US" b="1" dirty="0" err="1" smtClean="0">
                <a:latin typeface="Bahnschrift" pitchFamily="34" charset="0"/>
              </a:rPr>
              <a:t>Penelitian</a:t>
            </a:r>
            <a:r>
              <a:rPr lang="en-US" b="1" dirty="0" smtClean="0">
                <a:latin typeface="Bahnschrift" pitchFamily="34" charset="0"/>
              </a:rPr>
              <a:t> </a:t>
            </a:r>
            <a:r>
              <a:rPr lang="en-US" b="1" dirty="0" err="1" smtClean="0">
                <a:latin typeface="Bahnschrift" pitchFamily="34" charset="0"/>
              </a:rPr>
              <a:t>Eksperimen</a:t>
            </a:r>
            <a:endParaRPr lang="en-US" b="1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4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80120" y="1531960"/>
            <a:ext cx="5172503" cy="675565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err="1" smtClean="0">
                <a:latin typeface="Bahnschrift" pitchFamily="34" charset="0"/>
              </a:rPr>
              <a:t>Dampak</a:t>
            </a:r>
            <a:r>
              <a:rPr lang="en-US" sz="2000" dirty="0" smtClean="0">
                <a:latin typeface="Bahnschrift" pitchFamily="34" charset="0"/>
              </a:rPr>
              <a:t> </a:t>
            </a:r>
            <a:r>
              <a:rPr lang="en-US" sz="2000" dirty="0" err="1" smtClean="0">
                <a:latin typeface="Bahnschrift" pitchFamily="34" charset="0"/>
              </a:rPr>
              <a:t>pelayanan</a:t>
            </a:r>
            <a:r>
              <a:rPr lang="en-US" sz="2000" dirty="0" smtClean="0">
                <a:latin typeface="Bahnschrift" pitchFamily="34" charset="0"/>
              </a:rPr>
              <a:t> </a:t>
            </a:r>
            <a:r>
              <a:rPr lang="en-US" sz="2000" dirty="0" err="1" smtClean="0">
                <a:latin typeface="Bahnschrift" pitchFamily="34" charset="0"/>
              </a:rPr>
              <a:t>berkualitas</a:t>
            </a:r>
            <a:r>
              <a:rPr lang="en-US" sz="2000" dirty="0" smtClean="0">
                <a:latin typeface="Bahnschrift" pitchFamily="34" charset="0"/>
              </a:rPr>
              <a:t> </a:t>
            </a:r>
            <a:r>
              <a:rPr lang="en-US" sz="2000" dirty="0" err="1" smtClean="0">
                <a:latin typeface="Bahnschrift" pitchFamily="34" charset="0"/>
              </a:rPr>
              <a:t>terhadap</a:t>
            </a:r>
            <a:r>
              <a:rPr lang="en-US" sz="2000" dirty="0" smtClean="0">
                <a:latin typeface="Bahnschrift" pitchFamily="34" charset="0"/>
              </a:rPr>
              <a:t> </a:t>
            </a:r>
            <a:r>
              <a:rPr lang="en-US" sz="2000" dirty="0" err="1" smtClean="0">
                <a:latin typeface="Bahnschrift" pitchFamily="34" charset="0"/>
              </a:rPr>
              <a:t>peningkatan</a:t>
            </a:r>
            <a:r>
              <a:rPr lang="en-US" sz="2000" dirty="0" smtClean="0">
                <a:latin typeface="Bahnschrift" pitchFamily="34" charset="0"/>
              </a:rPr>
              <a:t> </a:t>
            </a:r>
            <a:r>
              <a:rPr lang="en-US" sz="2000" dirty="0" err="1" smtClean="0">
                <a:latin typeface="Bahnschrift" pitchFamily="34" charset="0"/>
              </a:rPr>
              <a:t>uang</a:t>
            </a:r>
            <a:r>
              <a:rPr lang="en-US" sz="2000" dirty="0" smtClean="0">
                <a:latin typeface="Bahnschrift" pitchFamily="34" charset="0"/>
              </a:rPr>
              <a:t> tip yang </a:t>
            </a:r>
            <a:r>
              <a:rPr lang="en-US" sz="2000" dirty="0" err="1" smtClean="0">
                <a:latin typeface="Bahnschrift" pitchFamily="34" charset="0"/>
              </a:rPr>
              <a:t>diterima</a:t>
            </a:r>
            <a:endParaRPr lang="en-US" sz="2000" dirty="0" smtClean="0">
              <a:latin typeface="Bahnschrift" pitchFamily="34" charset="0"/>
            </a:endParaRPr>
          </a:p>
          <a:p>
            <a:pPr algn="ctr"/>
            <a:endParaRPr lang="en-US" sz="2000" dirty="0">
              <a:latin typeface="Bahnschrift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031017"/>
              </p:ext>
            </p:extLst>
          </p:nvPr>
        </p:nvGraphicFramePr>
        <p:xfrm>
          <a:off x="6148659" y="1262416"/>
          <a:ext cx="5048533" cy="1478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0"/>
                <a:gridCol w="1654789"/>
                <a:gridCol w="1869744"/>
              </a:tblGrid>
              <a:tr h="267344">
                <a:tc>
                  <a:txBody>
                    <a:bodyPr/>
                    <a:lstStyle/>
                    <a:p>
                      <a:endParaRPr lang="en-US" dirty="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ahnschrift" pitchFamily="34" charset="0"/>
                        </a:rPr>
                        <a:t>KONTROL</a:t>
                      </a:r>
                      <a:endParaRPr lang="en-US" dirty="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ahnschrift" pitchFamily="34" charset="0"/>
                        </a:rPr>
                        <a:t>EKSPERIMEN</a:t>
                      </a:r>
                      <a:endParaRPr lang="en-US" dirty="0">
                        <a:latin typeface="Bahnschrif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ahnschrift" pitchFamily="34" charset="0"/>
                        </a:rPr>
                        <a:t>POST TEST</a:t>
                      </a:r>
                      <a:endParaRPr lang="en-US" dirty="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ahnschrift" pitchFamily="34" charset="0"/>
                        </a:rPr>
                        <a:t>400</a:t>
                      </a:r>
                      <a:endParaRPr lang="en-US" dirty="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ahnschrift" pitchFamily="34" charset="0"/>
                        </a:rPr>
                        <a:t>400</a:t>
                      </a:r>
                      <a:endParaRPr lang="en-US" dirty="0">
                        <a:latin typeface="Bahnschrif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ahnschrift" pitchFamily="34" charset="0"/>
                        </a:rPr>
                        <a:t>PRE TEST</a:t>
                      </a:r>
                      <a:endParaRPr lang="en-US" dirty="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ahnschrift" pitchFamily="34" charset="0"/>
                        </a:rPr>
                        <a:t>400</a:t>
                      </a:r>
                      <a:endParaRPr lang="en-US" dirty="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Bahnschrift" pitchFamily="34" charset="0"/>
                        </a:rPr>
                        <a:t>470</a:t>
                      </a:r>
                      <a:endParaRPr lang="en-US" dirty="0">
                        <a:latin typeface="Bahnschrif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Bahnschrif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Bahnschrif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1655189" cy="1143000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latin typeface="Bahnschrift" pitchFamily="34" charset="0"/>
              </a:rPr>
              <a:t>Contoh</a:t>
            </a:r>
            <a:r>
              <a:rPr lang="en-US" b="1" dirty="0" smtClean="0">
                <a:latin typeface="Bahnschrift" pitchFamily="34" charset="0"/>
              </a:rPr>
              <a:t> </a:t>
            </a:r>
            <a:r>
              <a:rPr lang="en-US" b="1" dirty="0" err="1" smtClean="0">
                <a:latin typeface="Bahnschrift" pitchFamily="34" charset="0"/>
              </a:rPr>
              <a:t>Eksperimen</a:t>
            </a:r>
            <a:endParaRPr lang="en-US" b="1" dirty="0">
              <a:latin typeface="Bahnschrift" pitchFamily="34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79" y="3125338"/>
            <a:ext cx="8599669" cy="345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4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4A021ED1-3608-4054-9B4C-941AC7D709E7}"/>
              </a:ext>
            </a:extLst>
          </p:cNvPr>
          <p:cNvGrpSpPr/>
          <p:nvPr/>
        </p:nvGrpSpPr>
        <p:grpSpPr>
          <a:xfrm>
            <a:off x="3942094" y="-1847"/>
            <a:ext cx="762976" cy="3863294"/>
            <a:chOff x="3942094" y="-1847"/>
            <a:chExt cx="762976" cy="3863294"/>
          </a:xfrm>
          <a:solidFill>
            <a:schemeClr val="accent2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82AF5FA-6C00-45EA-BB58-D259B0130D77}"/>
                </a:ext>
              </a:extLst>
            </p:cNvPr>
            <p:cNvSpPr/>
            <p:nvPr/>
          </p:nvSpPr>
          <p:spPr>
            <a:xfrm>
              <a:off x="4288244" y="-1847"/>
              <a:ext cx="72000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4F8D1D4B-337E-480F-9132-FBFD4028C449}"/>
                </a:ext>
              </a:extLst>
            </p:cNvPr>
            <p:cNvSpPr/>
            <p:nvPr/>
          </p:nvSpPr>
          <p:spPr>
            <a:xfrm rot="5400000" flipH="1">
              <a:off x="3694759" y="2851136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9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9 w 1075004"/>
                <a:gd name="connsiteY13" fmla="*/ 345279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3 h 652173"/>
                <a:gd name="connsiteX20" fmla="*/ 421371 w 1075004"/>
                <a:gd name="connsiteY20" fmla="*/ 402653 h 652173"/>
                <a:gd name="connsiteX21" fmla="*/ 421370 w 1075004"/>
                <a:gd name="connsiteY21" fmla="*/ 417162 h 652173"/>
                <a:gd name="connsiteX22" fmla="*/ 762268 w 1075004"/>
                <a:gd name="connsiteY22" fmla="*/ 381333 h 652173"/>
                <a:gd name="connsiteX23" fmla="*/ 780980 w 1075004"/>
                <a:gd name="connsiteY23" fmla="*/ 396486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1 h 652173"/>
                <a:gd name="connsiteX29" fmla="*/ 398669 w 1075004"/>
                <a:gd name="connsiteY29" fmla="*/ 402653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70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70 w 1075004"/>
                <a:gd name="connsiteY43" fmla="*/ 253854 h 652173"/>
                <a:gd name="connsiteX44" fmla="*/ 398670 w 1075004"/>
                <a:gd name="connsiteY44" fmla="*/ 226224 h 652173"/>
                <a:gd name="connsiteX45" fmla="*/ 399282 w 1075004"/>
                <a:gd name="connsiteY45" fmla="*/ 224745 h 652173"/>
                <a:gd name="connsiteX46" fmla="*/ 397876 w 1075004"/>
                <a:gd name="connsiteY46" fmla="*/ 220285 h 652173"/>
                <a:gd name="connsiteX47" fmla="*/ 416321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6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5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4 h 652173"/>
                <a:gd name="connsiteX74" fmla="*/ 954893 w 1075004"/>
                <a:gd name="connsiteY74" fmla="*/ 197162 h 652173"/>
                <a:gd name="connsiteX75" fmla="*/ 925591 w 1075004"/>
                <a:gd name="connsiteY75" fmla="*/ 226464 h 652173"/>
                <a:gd name="connsiteX76" fmla="*/ 925591 w 1075004"/>
                <a:gd name="connsiteY76" fmla="*/ 425710 h 652173"/>
                <a:gd name="connsiteX77" fmla="*/ 954893 w 1075004"/>
                <a:gd name="connsiteY77" fmla="*/ 455012 h 652173"/>
                <a:gd name="connsiteX78" fmla="*/ 954893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9 h 652173"/>
                <a:gd name="connsiteX81" fmla="*/ 1075004 w 1075004"/>
                <a:gd name="connsiteY81" fmla="*/ 249904 h 652173"/>
                <a:gd name="connsiteX82" fmla="*/ 1045703 w 1075004"/>
                <a:gd name="connsiteY82" fmla="*/ 220603 h 652173"/>
                <a:gd name="connsiteX83" fmla="*/ 1016402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9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6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4" y="261477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9" y="287905"/>
                  </a:cubicBezTo>
                  <a:cubicBezTo>
                    <a:pt x="438509" y="287905"/>
                    <a:pt x="429940" y="287905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9"/>
                    <a:pt x="447079" y="345279"/>
                  </a:cubicBezTo>
                  <a:cubicBezTo>
                    <a:pt x="438510" y="345279"/>
                    <a:pt x="429940" y="345279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4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3"/>
                  </a:cubicBezTo>
                  <a:cubicBezTo>
                    <a:pt x="438509" y="402653"/>
                    <a:pt x="429940" y="402652"/>
                    <a:pt x="421371" y="402653"/>
                  </a:cubicBezTo>
                  <a:lnTo>
                    <a:pt x="421370" y="417162"/>
                  </a:lnTo>
                  <a:lnTo>
                    <a:pt x="762268" y="381333"/>
                  </a:lnTo>
                  <a:cubicBezTo>
                    <a:pt x="771619" y="380350"/>
                    <a:pt x="779997" y="387134"/>
                    <a:pt x="780980" y="396486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1"/>
                  </a:lnTo>
                  <a:lnTo>
                    <a:pt x="398669" y="402653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9" y="368601"/>
                    <a:pt x="372962" y="368601"/>
                  </a:cubicBezTo>
                  <a:lnTo>
                    <a:pt x="398669" y="368601"/>
                  </a:lnTo>
                  <a:lnTo>
                    <a:pt x="398670" y="345279"/>
                  </a:lnTo>
                  <a:lnTo>
                    <a:pt x="372962" y="345279"/>
                  </a:lnTo>
                  <a:cubicBezTo>
                    <a:pt x="363559" y="345279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7"/>
                    <a:pt x="363559" y="253854"/>
                    <a:pt x="372962" y="253854"/>
                  </a:cubicBezTo>
                  <a:lnTo>
                    <a:pt x="398670" y="253854"/>
                  </a:lnTo>
                  <a:lnTo>
                    <a:pt x="398670" y="226224"/>
                  </a:lnTo>
                  <a:cubicBezTo>
                    <a:pt x="398670" y="225699"/>
                    <a:pt x="398705" y="225182"/>
                    <a:pt x="399282" y="224745"/>
                  </a:cubicBezTo>
                  <a:lnTo>
                    <a:pt x="397876" y="220285"/>
                  </a:lnTo>
                  <a:cubicBezTo>
                    <a:pt x="398695" y="210917"/>
                    <a:pt x="406953" y="203988"/>
                    <a:pt x="416321" y="204807"/>
                  </a:cubicBezTo>
                  <a:lnTo>
                    <a:pt x="766843" y="235474"/>
                  </a:lnTo>
                  <a:cubicBezTo>
                    <a:pt x="776210" y="236294"/>
                    <a:pt x="783140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6" y="173722"/>
                  </a:cubicBezTo>
                  <a:lnTo>
                    <a:pt x="634876" y="173722"/>
                  </a:lnTo>
                  <a:cubicBezTo>
                    <a:pt x="608806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5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30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900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4"/>
                  </a:lnTo>
                  <a:cubicBezTo>
                    <a:pt x="984193" y="210281"/>
                    <a:pt x="971075" y="197163"/>
                    <a:pt x="954893" y="197162"/>
                  </a:cubicBezTo>
                  <a:cubicBezTo>
                    <a:pt x="938710" y="197163"/>
                    <a:pt x="925591" y="210281"/>
                    <a:pt x="925591" y="226464"/>
                  </a:cubicBezTo>
                  <a:lnTo>
                    <a:pt x="925591" y="425710"/>
                  </a:lnTo>
                  <a:cubicBezTo>
                    <a:pt x="925591" y="441893"/>
                    <a:pt x="938710" y="455012"/>
                    <a:pt x="954893" y="455012"/>
                  </a:cubicBezTo>
                  <a:lnTo>
                    <a:pt x="954893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9"/>
                  </a:moveTo>
                  <a:lnTo>
                    <a:pt x="1075004" y="249904"/>
                  </a:lnTo>
                  <a:cubicBezTo>
                    <a:pt x="1075004" y="233721"/>
                    <a:pt x="1061885" y="220603"/>
                    <a:pt x="1045703" y="220603"/>
                  </a:cubicBezTo>
                  <a:cubicBezTo>
                    <a:pt x="1029520" y="220603"/>
                    <a:pt x="1016402" y="233721"/>
                    <a:pt x="1016402" y="249904"/>
                  </a:cubicBezTo>
                  <a:lnTo>
                    <a:pt x="1016402" y="402269"/>
                  </a:lnTo>
                  <a:cubicBezTo>
                    <a:pt x="1016402" y="418452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8469A942-804D-4903-8F4A-8D9429512BF3}"/>
              </a:ext>
            </a:extLst>
          </p:cNvPr>
          <p:cNvGrpSpPr/>
          <p:nvPr/>
        </p:nvGrpSpPr>
        <p:grpSpPr>
          <a:xfrm>
            <a:off x="3158599" y="-1847"/>
            <a:ext cx="762976" cy="2936601"/>
            <a:chOff x="3158599" y="-1847"/>
            <a:chExt cx="762976" cy="2936601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82B04CED-E9CE-4AD0-AC88-1E335388BA2D}"/>
                </a:ext>
              </a:extLst>
            </p:cNvPr>
            <p:cNvSpPr/>
            <p:nvPr/>
          </p:nvSpPr>
          <p:spPr>
            <a:xfrm>
              <a:off x="3501625" y="-1847"/>
              <a:ext cx="72000" cy="1737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C5500B9C-197E-48FC-8A95-0C5F5A2064F8}"/>
                </a:ext>
              </a:extLst>
            </p:cNvPr>
            <p:cNvSpPr/>
            <p:nvPr/>
          </p:nvSpPr>
          <p:spPr>
            <a:xfrm rot="5400000" flipH="1">
              <a:off x="2911264" y="1924443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9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9 w 1075004"/>
                <a:gd name="connsiteY13" fmla="*/ 345278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2 h 652173"/>
                <a:gd name="connsiteX20" fmla="*/ 421371 w 1075004"/>
                <a:gd name="connsiteY20" fmla="*/ 402652 h 652173"/>
                <a:gd name="connsiteX21" fmla="*/ 421370 w 1075004"/>
                <a:gd name="connsiteY21" fmla="*/ 417162 h 652173"/>
                <a:gd name="connsiteX22" fmla="*/ 762268 w 1075004"/>
                <a:gd name="connsiteY22" fmla="*/ 381332 h 652173"/>
                <a:gd name="connsiteX23" fmla="*/ 780980 w 1075004"/>
                <a:gd name="connsiteY23" fmla="*/ 396486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0 h 652173"/>
                <a:gd name="connsiteX29" fmla="*/ 398669 w 1075004"/>
                <a:gd name="connsiteY29" fmla="*/ 402652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70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70 w 1075004"/>
                <a:gd name="connsiteY43" fmla="*/ 253854 h 652173"/>
                <a:gd name="connsiteX44" fmla="*/ 398670 w 1075004"/>
                <a:gd name="connsiteY44" fmla="*/ 226224 h 652173"/>
                <a:gd name="connsiteX45" fmla="*/ 399282 w 1075004"/>
                <a:gd name="connsiteY45" fmla="*/ 224745 h 652173"/>
                <a:gd name="connsiteX46" fmla="*/ 397876 w 1075004"/>
                <a:gd name="connsiteY46" fmla="*/ 220285 h 652173"/>
                <a:gd name="connsiteX47" fmla="*/ 416321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6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5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4 h 652173"/>
                <a:gd name="connsiteX74" fmla="*/ 954892 w 1075004"/>
                <a:gd name="connsiteY74" fmla="*/ 197162 h 652173"/>
                <a:gd name="connsiteX75" fmla="*/ 925591 w 1075004"/>
                <a:gd name="connsiteY75" fmla="*/ 226464 h 652173"/>
                <a:gd name="connsiteX76" fmla="*/ 925591 w 1075004"/>
                <a:gd name="connsiteY76" fmla="*/ 425710 h 652173"/>
                <a:gd name="connsiteX77" fmla="*/ 954892 w 1075004"/>
                <a:gd name="connsiteY77" fmla="*/ 455011 h 652173"/>
                <a:gd name="connsiteX78" fmla="*/ 954892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8 h 652173"/>
                <a:gd name="connsiteX81" fmla="*/ 1075004 w 1075004"/>
                <a:gd name="connsiteY81" fmla="*/ 249904 h 652173"/>
                <a:gd name="connsiteX82" fmla="*/ 1045703 w 1075004"/>
                <a:gd name="connsiteY82" fmla="*/ 220603 h 652173"/>
                <a:gd name="connsiteX83" fmla="*/ 1016402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8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5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4" y="261476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9" y="287905"/>
                  </a:cubicBezTo>
                  <a:cubicBezTo>
                    <a:pt x="438509" y="287905"/>
                    <a:pt x="429940" y="287905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8"/>
                    <a:pt x="447079" y="345278"/>
                  </a:cubicBezTo>
                  <a:cubicBezTo>
                    <a:pt x="438510" y="345278"/>
                    <a:pt x="429940" y="345278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3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2"/>
                  </a:cubicBezTo>
                  <a:cubicBezTo>
                    <a:pt x="438509" y="402652"/>
                    <a:pt x="429940" y="402652"/>
                    <a:pt x="421371" y="402652"/>
                  </a:cubicBezTo>
                  <a:lnTo>
                    <a:pt x="421370" y="417162"/>
                  </a:lnTo>
                  <a:lnTo>
                    <a:pt x="762268" y="381332"/>
                  </a:lnTo>
                  <a:cubicBezTo>
                    <a:pt x="771619" y="380350"/>
                    <a:pt x="779997" y="387134"/>
                    <a:pt x="780980" y="396486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0"/>
                  </a:lnTo>
                  <a:lnTo>
                    <a:pt x="398669" y="402652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9" y="368601"/>
                    <a:pt x="372962" y="368601"/>
                  </a:cubicBezTo>
                  <a:lnTo>
                    <a:pt x="398669" y="368601"/>
                  </a:lnTo>
                  <a:lnTo>
                    <a:pt x="398670" y="345279"/>
                  </a:lnTo>
                  <a:lnTo>
                    <a:pt x="372962" y="345279"/>
                  </a:lnTo>
                  <a:cubicBezTo>
                    <a:pt x="363559" y="345278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6"/>
                    <a:pt x="363559" y="253854"/>
                    <a:pt x="372962" y="253854"/>
                  </a:cubicBezTo>
                  <a:lnTo>
                    <a:pt x="398670" y="253854"/>
                  </a:lnTo>
                  <a:lnTo>
                    <a:pt x="398670" y="226224"/>
                  </a:lnTo>
                  <a:cubicBezTo>
                    <a:pt x="398670" y="225699"/>
                    <a:pt x="398705" y="225182"/>
                    <a:pt x="399282" y="224745"/>
                  </a:cubicBezTo>
                  <a:lnTo>
                    <a:pt x="397876" y="220285"/>
                  </a:lnTo>
                  <a:cubicBezTo>
                    <a:pt x="398695" y="210917"/>
                    <a:pt x="406953" y="203988"/>
                    <a:pt x="416321" y="204807"/>
                  </a:cubicBezTo>
                  <a:lnTo>
                    <a:pt x="766843" y="235474"/>
                  </a:lnTo>
                  <a:cubicBezTo>
                    <a:pt x="776210" y="236294"/>
                    <a:pt x="783140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6" y="173722"/>
                  </a:cubicBezTo>
                  <a:lnTo>
                    <a:pt x="634876" y="173722"/>
                  </a:lnTo>
                  <a:cubicBezTo>
                    <a:pt x="608806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5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29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900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4"/>
                  </a:lnTo>
                  <a:cubicBezTo>
                    <a:pt x="984193" y="210281"/>
                    <a:pt x="971075" y="197163"/>
                    <a:pt x="954892" y="197162"/>
                  </a:cubicBezTo>
                  <a:cubicBezTo>
                    <a:pt x="938710" y="197163"/>
                    <a:pt x="925591" y="210281"/>
                    <a:pt x="925591" y="226464"/>
                  </a:cubicBezTo>
                  <a:lnTo>
                    <a:pt x="925591" y="425710"/>
                  </a:lnTo>
                  <a:cubicBezTo>
                    <a:pt x="925591" y="441893"/>
                    <a:pt x="938710" y="455011"/>
                    <a:pt x="954892" y="455011"/>
                  </a:cubicBezTo>
                  <a:lnTo>
                    <a:pt x="954892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8"/>
                  </a:moveTo>
                  <a:lnTo>
                    <a:pt x="1075004" y="249904"/>
                  </a:lnTo>
                  <a:cubicBezTo>
                    <a:pt x="1075004" y="233721"/>
                    <a:pt x="1061885" y="220603"/>
                    <a:pt x="1045703" y="220603"/>
                  </a:cubicBezTo>
                  <a:cubicBezTo>
                    <a:pt x="1029520" y="220603"/>
                    <a:pt x="1016402" y="233721"/>
                    <a:pt x="1016402" y="249904"/>
                  </a:cubicBezTo>
                  <a:lnTo>
                    <a:pt x="1016402" y="402269"/>
                  </a:lnTo>
                  <a:cubicBezTo>
                    <a:pt x="1016402" y="418451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8D1DD00C-F719-4E36-8400-D48848310B64}"/>
              </a:ext>
            </a:extLst>
          </p:cNvPr>
          <p:cNvGrpSpPr/>
          <p:nvPr/>
        </p:nvGrpSpPr>
        <p:grpSpPr>
          <a:xfrm>
            <a:off x="2015424" y="-1847"/>
            <a:ext cx="1437328" cy="5489412"/>
            <a:chOff x="2015424" y="-1847"/>
            <a:chExt cx="1437328" cy="54894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C03BF2F0-D709-4C92-878E-6F1024DCB8F1}"/>
                </a:ext>
              </a:extLst>
            </p:cNvPr>
            <p:cNvSpPr/>
            <p:nvPr/>
          </p:nvSpPr>
          <p:spPr>
            <a:xfrm>
              <a:off x="2701620" y="-1847"/>
              <a:ext cx="72000" cy="40233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51">
              <a:extLst>
                <a:ext uri="{FF2B5EF4-FFF2-40B4-BE49-F238E27FC236}">
                  <a16:creationId xmlns:a16="http://schemas.microsoft.com/office/drawing/2014/main" xmlns="" id="{0A65E5E0-B696-4840-BE42-1CBEA55E6D07}"/>
                </a:ext>
              </a:extLst>
            </p:cNvPr>
            <p:cNvSpPr/>
            <p:nvPr/>
          </p:nvSpPr>
          <p:spPr>
            <a:xfrm rot="5400000" flipH="1">
              <a:off x="1970982" y="4005795"/>
              <a:ext cx="1526212" cy="1437328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92D9A825-26F7-4AC0-AA66-A642F08B3FCC}"/>
              </a:ext>
            </a:extLst>
          </p:cNvPr>
          <p:cNvGrpSpPr/>
          <p:nvPr/>
        </p:nvGrpSpPr>
        <p:grpSpPr>
          <a:xfrm>
            <a:off x="808111" y="-1847"/>
            <a:ext cx="762978" cy="3628896"/>
            <a:chOff x="808111" y="-1847"/>
            <a:chExt cx="762978" cy="3628896"/>
          </a:xfrm>
          <a:solidFill>
            <a:schemeClr val="accent2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67987A3D-8DA5-4431-823F-480685C7A5DC}"/>
                </a:ext>
              </a:extLst>
            </p:cNvPr>
            <p:cNvSpPr/>
            <p:nvPr/>
          </p:nvSpPr>
          <p:spPr>
            <a:xfrm>
              <a:off x="1152817" y="-1847"/>
              <a:ext cx="72000" cy="23774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63E94029-08EA-46F5-9EA4-70C4B6B01CF4}"/>
                </a:ext>
              </a:extLst>
            </p:cNvPr>
            <p:cNvSpPr/>
            <p:nvPr/>
          </p:nvSpPr>
          <p:spPr>
            <a:xfrm rot="5400000" flipH="1">
              <a:off x="560777" y="2616737"/>
              <a:ext cx="1257646" cy="762978"/>
            </a:xfrm>
            <a:custGeom>
              <a:avLst/>
              <a:gdLst>
                <a:gd name="connsiteX0" fmla="*/ 782320 w 1075004"/>
                <a:gd name="connsiteY0" fmla="*/ 253920 h 652174"/>
                <a:gd name="connsiteX1" fmla="*/ 763875 w 1075004"/>
                <a:gd name="connsiteY1" fmla="*/ 269397 h 652174"/>
                <a:gd name="connsiteX2" fmla="*/ 421371 w 1075004"/>
                <a:gd name="connsiteY2" fmla="*/ 239432 h 652174"/>
                <a:gd name="connsiteX3" fmla="*/ 421370 w 1075004"/>
                <a:gd name="connsiteY3" fmla="*/ 253855 h 652174"/>
                <a:gd name="connsiteX4" fmla="*/ 447078 w 1075004"/>
                <a:gd name="connsiteY4" fmla="*/ 253855 h 652174"/>
                <a:gd name="connsiteX5" fmla="*/ 464104 w 1075004"/>
                <a:gd name="connsiteY5" fmla="*/ 270881 h 652174"/>
                <a:gd name="connsiteX6" fmla="*/ 464104 w 1075004"/>
                <a:gd name="connsiteY6" fmla="*/ 270880 h 652174"/>
                <a:gd name="connsiteX7" fmla="*/ 447079 w 1075004"/>
                <a:gd name="connsiteY7" fmla="*/ 287906 h 652174"/>
                <a:gd name="connsiteX8" fmla="*/ 421371 w 1075004"/>
                <a:gd name="connsiteY8" fmla="*/ 287906 h 652174"/>
                <a:gd name="connsiteX9" fmla="*/ 421371 w 1075004"/>
                <a:gd name="connsiteY9" fmla="*/ 311228 h 652174"/>
                <a:gd name="connsiteX10" fmla="*/ 447078 w 1075004"/>
                <a:gd name="connsiteY10" fmla="*/ 311228 h 652174"/>
                <a:gd name="connsiteX11" fmla="*/ 464104 w 1075004"/>
                <a:gd name="connsiteY11" fmla="*/ 328254 h 652174"/>
                <a:gd name="connsiteX12" fmla="*/ 464104 w 1075004"/>
                <a:gd name="connsiteY12" fmla="*/ 328254 h 652174"/>
                <a:gd name="connsiteX13" fmla="*/ 447079 w 1075004"/>
                <a:gd name="connsiteY13" fmla="*/ 345279 h 652174"/>
                <a:gd name="connsiteX14" fmla="*/ 421371 w 1075004"/>
                <a:gd name="connsiteY14" fmla="*/ 345280 h 652174"/>
                <a:gd name="connsiteX15" fmla="*/ 421371 w 1075004"/>
                <a:gd name="connsiteY15" fmla="*/ 368602 h 652174"/>
                <a:gd name="connsiteX16" fmla="*/ 447078 w 1075004"/>
                <a:gd name="connsiteY16" fmla="*/ 368602 h 652174"/>
                <a:gd name="connsiteX17" fmla="*/ 464104 w 1075004"/>
                <a:gd name="connsiteY17" fmla="*/ 385628 h 652174"/>
                <a:gd name="connsiteX18" fmla="*/ 464104 w 1075004"/>
                <a:gd name="connsiteY18" fmla="*/ 385628 h 652174"/>
                <a:gd name="connsiteX19" fmla="*/ 447079 w 1075004"/>
                <a:gd name="connsiteY19" fmla="*/ 402653 h 652174"/>
                <a:gd name="connsiteX20" fmla="*/ 421371 w 1075004"/>
                <a:gd name="connsiteY20" fmla="*/ 402653 h 652174"/>
                <a:gd name="connsiteX21" fmla="*/ 421370 w 1075004"/>
                <a:gd name="connsiteY21" fmla="*/ 417163 h 652174"/>
                <a:gd name="connsiteX22" fmla="*/ 762268 w 1075004"/>
                <a:gd name="connsiteY22" fmla="*/ 381333 h 652174"/>
                <a:gd name="connsiteX23" fmla="*/ 780980 w 1075004"/>
                <a:gd name="connsiteY23" fmla="*/ 396486 h 652174"/>
                <a:gd name="connsiteX24" fmla="*/ 765828 w 1075004"/>
                <a:gd name="connsiteY24" fmla="*/ 415198 h 652174"/>
                <a:gd name="connsiteX25" fmla="*/ 415893 w 1075004"/>
                <a:gd name="connsiteY25" fmla="*/ 451978 h 652174"/>
                <a:gd name="connsiteX26" fmla="*/ 397181 w 1075004"/>
                <a:gd name="connsiteY26" fmla="*/ 436825 h 652174"/>
                <a:gd name="connsiteX27" fmla="*/ 398889 w 1075004"/>
                <a:gd name="connsiteY27" fmla="*/ 431061 h 652174"/>
                <a:gd name="connsiteX28" fmla="*/ 398669 w 1075004"/>
                <a:gd name="connsiteY28" fmla="*/ 430531 h 652174"/>
                <a:gd name="connsiteX29" fmla="*/ 398669 w 1075004"/>
                <a:gd name="connsiteY29" fmla="*/ 402653 h 652174"/>
                <a:gd name="connsiteX30" fmla="*/ 372962 w 1075004"/>
                <a:gd name="connsiteY30" fmla="*/ 402654 h 652174"/>
                <a:gd name="connsiteX31" fmla="*/ 355936 w 1075004"/>
                <a:gd name="connsiteY31" fmla="*/ 385628 h 652174"/>
                <a:gd name="connsiteX32" fmla="*/ 372962 w 1075004"/>
                <a:gd name="connsiteY32" fmla="*/ 368602 h 652174"/>
                <a:gd name="connsiteX33" fmla="*/ 398669 w 1075004"/>
                <a:gd name="connsiteY33" fmla="*/ 368602 h 652174"/>
                <a:gd name="connsiteX34" fmla="*/ 398670 w 1075004"/>
                <a:gd name="connsiteY34" fmla="*/ 345280 h 652174"/>
                <a:gd name="connsiteX35" fmla="*/ 372962 w 1075004"/>
                <a:gd name="connsiteY35" fmla="*/ 345280 h 652174"/>
                <a:gd name="connsiteX36" fmla="*/ 355936 w 1075004"/>
                <a:gd name="connsiteY36" fmla="*/ 328254 h 652174"/>
                <a:gd name="connsiteX37" fmla="*/ 372962 w 1075004"/>
                <a:gd name="connsiteY37" fmla="*/ 311229 h 652174"/>
                <a:gd name="connsiteX38" fmla="*/ 398669 w 1075004"/>
                <a:gd name="connsiteY38" fmla="*/ 311228 h 652174"/>
                <a:gd name="connsiteX39" fmla="*/ 398669 w 1075004"/>
                <a:gd name="connsiteY39" fmla="*/ 287906 h 652174"/>
                <a:gd name="connsiteX40" fmla="*/ 372962 w 1075004"/>
                <a:gd name="connsiteY40" fmla="*/ 287906 h 652174"/>
                <a:gd name="connsiteX41" fmla="*/ 355936 w 1075004"/>
                <a:gd name="connsiteY41" fmla="*/ 270881 h 652174"/>
                <a:gd name="connsiteX42" fmla="*/ 372962 w 1075004"/>
                <a:gd name="connsiteY42" fmla="*/ 253855 h 652174"/>
                <a:gd name="connsiteX43" fmla="*/ 398670 w 1075004"/>
                <a:gd name="connsiteY43" fmla="*/ 253855 h 652174"/>
                <a:gd name="connsiteX44" fmla="*/ 398670 w 1075004"/>
                <a:gd name="connsiteY44" fmla="*/ 226225 h 652174"/>
                <a:gd name="connsiteX45" fmla="*/ 399282 w 1075004"/>
                <a:gd name="connsiteY45" fmla="*/ 224746 h 652174"/>
                <a:gd name="connsiteX46" fmla="*/ 397876 w 1075004"/>
                <a:gd name="connsiteY46" fmla="*/ 220286 h 652174"/>
                <a:gd name="connsiteX47" fmla="*/ 416321 w 1075004"/>
                <a:gd name="connsiteY47" fmla="*/ 204808 h 652174"/>
                <a:gd name="connsiteX48" fmla="*/ 766843 w 1075004"/>
                <a:gd name="connsiteY48" fmla="*/ 235475 h 652174"/>
                <a:gd name="connsiteX49" fmla="*/ 782320 w 1075004"/>
                <a:gd name="connsiteY49" fmla="*/ 253920 h 652174"/>
                <a:gd name="connsiteX50" fmla="*/ 787242 w 1075004"/>
                <a:gd name="connsiteY50" fmla="*/ 326088 h 652174"/>
                <a:gd name="connsiteX51" fmla="*/ 785600 w 1075004"/>
                <a:gd name="connsiteY51" fmla="*/ 324446 h 652174"/>
                <a:gd name="connsiteX52" fmla="*/ 785600 w 1075004"/>
                <a:gd name="connsiteY52" fmla="*/ 237208 h 652174"/>
                <a:gd name="connsiteX53" fmla="*/ 722116 w 1075004"/>
                <a:gd name="connsiteY53" fmla="*/ 173723 h 652174"/>
                <a:gd name="connsiteX54" fmla="*/ 634876 w 1075004"/>
                <a:gd name="connsiteY54" fmla="*/ 173723 h 652174"/>
                <a:gd name="connsiteX55" fmla="*/ 556664 w 1075004"/>
                <a:gd name="connsiteY55" fmla="*/ 95510 h 652174"/>
                <a:gd name="connsiteX56" fmla="*/ 95508 w 1075004"/>
                <a:gd name="connsiteY56" fmla="*/ 95510 h 652174"/>
                <a:gd name="connsiteX57" fmla="*/ 0 w 1075004"/>
                <a:gd name="connsiteY57" fmla="*/ 326088 h 652174"/>
                <a:gd name="connsiteX58" fmla="*/ 95508 w 1075004"/>
                <a:gd name="connsiteY58" fmla="*/ 556666 h 652174"/>
                <a:gd name="connsiteX59" fmla="*/ 556665 w 1075004"/>
                <a:gd name="connsiteY59" fmla="*/ 556666 h 652174"/>
                <a:gd name="connsiteX60" fmla="*/ 634877 w 1075004"/>
                <a:gd name="connsiteY60" fmla="*/ 478453 h 652174"/>
                <a:gd name="connsiteX61" fmla="*/ 722116 w 1075004"/>
                <a:gd name="connsiteY61" fmla="*/ 478454 h 652174"/>
                <a:gd name="connsiteX62" fmla="*/ 785600 w 1075004"/>
                <a:gd name="connsiteY62" fmla="*/ 414969 h 652174"/>
                <a:gd name="connsiteX63" fmla="*/ 785600 w 1075004"/>
                <a:gd name="connsiteY63" fmla="*/ 327730 h 652174"/>
                <a:gd name="connsiteX64" fmla="*/ 893383 w 1075004"/>
                <a:gd name="connsiteY64" fmla="*/ 437431 h 652174"/>
                <a:gd name="connsiteX65" fmla="*/ 893383 w 1075004"/>
                <a:gd name="connsiteY65" fmla="*/ 214744 h 652174"/>
                <a:gd name="connsiteX66" fmla="*/ 864082 w 1075004"/>
                <a:gd name="connsiteY66" fmla="*/ 185443 h 652174"/>
                <a:gd name="connsiteX67" fmla="*/ 834781 w 1075004"/>
                <a:gd name="connsiteY67" fmla="*/ 214744 h 652174"/>
                <a:gd name="connsiteX68" fmla="*/ 834781 w 1075004"/>
                <a:gd name="connsiteY68" fmla="*/ 437432 h 652174"/>
                <a:gd name="connsiteX69" fmla="*/ 864082 w 1075004"/>
                <a:gd name="connsiteY69" fmla="*/ 466733 h 652174"/>
                <a:gd name="connsiteX70" fmla="*/ 864082 w 1075004"/>
                <a:gd name="connsiteY70" fmla="*/ 466732 h 652174"/>
                <a:gd name="connsiteX71" fmla="*/ 893383 w 1075004"/>
                <a:gd name="connsiteY71" fmla="*/ 437431 h 652174"/>
                <a:gd name="connsiteX72" fmla="*/ 984194 w 1075004"/>
                <a:gd name="connsiteY72" fmla="*/ 425711 h 652174"/>
                <a:gd name="connsiteX73" fmla="*/ 984193 w 1075004"/>
                <a:gd name="connsiteY73" fmla="*/ 226464 h 652174"/>
                <a:gd name="connsiteX74" fmla="*/ 954893 w 1075004"/>
                <a:gd name="connsiteY74" fmla="*/ 197163 h 652174"/>
                <a:gd name="connsiteX75" fmla="*/ 925591 w 1075004"/>
                <a:gd name="connsiteY75" fmla="*/ 226464 h 652174"/>
                <a:gd name="connsiteX76" fmla="*/ 925591 w 1075004"/>
                <a:gd name="connsiteY76" fmla="*/ 425711 h 652174"/>
                <a:gd name="connsiteX77" fmla="*/ 954893 w 1075004"/>
                <a:gd name="connsiteY77" fmla="*/ 455012 h 652174"/>
                <a:gd name="connsiteX78" fmla="*/ 954893 w 1075004"/>
                <a:gd name="connsiteY78" fmla="*/ 455012 h 652174"/>
                <a:gd name="connsiteX79" fmla="*/ 984194 w 1075004"/>
                <a:gd name="connsiteY79" fmla="*/ 425711 h 652174"/>
                <a:gd name="connsiteX80" fmla="*/ 1075004 w 1075004"/>
                <a:gd name="connsiteY80" fmla="*/ 402269 h 652174"/>
                <a:gd name="connsiteX81" fmla="*/ 1075004 w 1075004"/>
                <a:gd name="connsiteY81" fmla="*/ 249905 h 652174"/>
                <a:gd name="connsiteX82" fmla="*/ 1045703 w 1075004"/>
                <a:gd name="connsiteY82" fmla="*/ 220604 h 652174"/>
                <a:gd name="connsiteX83" fmla="*/ 1016402 w 1075004"/>
                <a:gd name="connsiteY83" fmla="*/ 249905 h 652174"/>
                <a:gd name="connsiteX84" fmla="*/ 1016402 w 1075004"/>
                <a:gd name="connsiteY84" fmla="*/ 402270 h 652174"/>
                <a:gd name="connsiteX85" fmla="*/ 1045703 w 1075004"/>
                <a:gd name="connsiteY85" fmla="*/ 431571 h 652174"/>
                <a:gd name="connsiteX86" fmla="*/ 1045703 w 1075004"/>
                <a:gd name="connsiteY86" fmla="*/ 431571 h 652174"/>
                <a:gd name="connsiteX87" fmla="*/ 1075004 w 1075004"/>
                <a:gd name="connsiteY87" fmla="*/ 402269 h 65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4">
                  <a:moveTo>
                    <a:pt x="782320" y="253920"/>
                  </a:moveTo>
                  <a:cubicBezTo>
                    <a:pt x="781500" y="263287"/>
                    <a:pt x="773242" y="270216"/>
                    <a:pt x="763875" y="269397"/>
                  </a:cubicBezTo>
                  <a:cubicBezTo>
                    <a:pt x="649707" y="259409"/>
                    <a:pt x="535539" y="249421"/>
                    <a:pt x="421371" y="239432"/>
                  </a:cubicBezTo>
                  <a:lnTo>
                    <a:pt x="421370" y="253855"/>
                  </a:lnTo>
                  <a:lnTo>
                    <a:pt x="447078" y="253855"/>
                  </a:lnTo>
                  <a:cubicBezTo>
                    <a:pt x="456482" y="253854"/>
                    <a:pt x="464104" y="261477"/>
                    <a:pt x="464104" y="270881"/>
                  </a:cubicBezTo>
                  <a:lnTo>
                    <a:pt x="464104" y="270880"/>
                  </a:lnTo>
                  <a:cubicBezTo>
                    <a:pt x="464104" y="280283"/>
                    <a:pt x="456482" y="287906"/>
                    <a:pt x="447079" y="287906"/>
                  </a:cubicBezTo>
                  <a:cubicBezTo>
                    <a:pt x="438509" y="287906"/>
                    <a:pt x="429940" y="287905"/>
                    <a:pt x="421371" y="287906"/>
                  </a:cubicBezTo>
                  <a:lnTo>
                    <a:pt x="421371" y="311228"/>
                  </a:lnTo>
                  <a:lnTo>
                    <a:pt x="447078" y="311228"/>
                  </a:lnTo>
                  <a:cubicBezTo>
                    <a:pt x="456482" y="311228"/>
                    <a:pt x="464104" y="318851"/>
                    <a:pt x="464104" y="328254"/>
                  </a:cubicBezTo>
                  <a:lnTo>
                    <a:pt x="464104" y="328254"/>
                  </a:lnTo>
                  <a:cubicBezTo>
                    <a:pt x="464104" y="337656"/>
                    <a:pt x="456482" y="345279"/>
                    <a:pt x="447079" y="345279"/>
                  </a:cubicBezTo>
                  <a:cubicBezTo>
                    <a:pt x="438510" y="345279"/>
                    <a:pt x="429940" y="345279"/>
                    <a:pt x="421371" y="345280"/>
                  </a:cubicBezTo>
                  <a:lnTo>
                    <a:pt x="421371" y="368602"/>
                  </a:lnTo>
                  <a:lnTo>
                    <a:pt x="447078" y="368602"/>
                  </a:lnTo>
                  <a:cubicBezTo>
                    <a:pt x="456482" y="368602"/>
                    <a:pt x="464104" y="376224"/>
                    <a:pt x="464104" y="385628"/>
                  </a:cubicBezTo>
                  <a:lnTo>
                    <a:pt x="464104" y="385628"/>
                  </a:lnTo>
                  <a:cubicBezTo>
                    <a:pt x="464104" y="395031"/>
                    <a:pt x="456481" y="402653"/>
                    <a:pt x="447079" y="402653"/>
                  </a:cubicBezTo>
                  <a:cubicBezTo>
                    <a:pt x="438509" y="402653"/>
                    <a:pt x="429940" y="402653"/>
                    <a:pt x="421371" y="402653"/>
                  </a:cubicBezTo>
                  <a:lnTo>
                    <a:pt x="421370" y="417163"/>
                  </a:lnTo>
                  <a:lnTo>
                    <a:pt x="762268" y="381333"/>
                  </a:lnTo>
                  <a:cubicBezTo>
                    <a:pt x="771619" y="380351"/>
                    <a:pt x="779997" y="387135"/>
                    <a:pt x="780980" y="396486"/>
                  </a:cubicBezTo>
                  <a:cubicBezTo>
                    <a:pt x="781963" y="405838"/>
                    <a:pt x="775179" y="414215"/>
                    <a:pt x="765828" y="415198"/>
                  </a:cubicBezTo>
                  <a:cubicBezTo>
                    <a:pt x="649182" y="427458"/>
                    <a:pt x="532538" y="439719"/>
                    <a:pt x="415893" y="451978"/>
                  </a:cubicBezTo>
                  <a:cubicBezTo>
                    <a:pt x="406541" y="452961"/>
                    <a:pt x="398164" y="446177"/>
                    <a:pt x="397181" y="436825"/>
                  </a:cubicBezTo>
                  <a:cubicBezTo>
                    <a:pt x="396959" y="434721"/>
                    <a:pt x="397132" y="432666"/>
                    <a:pt x="398889" y="431061"/>
                  </a:cubicBezTo>
                  <a:lnTo>
                    <a:pt x="398669" y="430531"/>
                  </a:lnTo>
                  <a:lnTo>
                    <a:pt x="398669" y="402653"/>
                  </a:lnTo>
                  <a:lnTo>
                    <a:pt x="372962" y="402654"/>
                  </a:lnTo>
                  <a:cubicBezTo>
                    <a:pt x="363559" y="402654"/>
                    <a:pt x="355936" y="395032"/>
                    <a:pt x="355936" y="385628"/>
                  </a:cubicBezTo>
                  <a:cubicBezTo>
                    <a:pt x="355936" y="376225"/>
                    <a:pt x="363559" y="368602"/>
                    <a:pt x="372962" y="368602"/>
                  </a:cubicBezTo>
                  <a:lnTo>
                    <a:pt x="398669" y="368602"/>
                  </a:lnTo>
                  <a:lnTo>
                    <a:pt x="398670" y="345280"/>
                  </a:lnTo>
                  <a:lnTo>
                    <a:pt x="372962" y="345280"/>
                  </a:lnTo>
                  <a:cubicBezTo>
                    <a:pt x="363559" y="345279"/>
                    <a:pt x="355937" y="337657"/>
                    <a:pt x="355936" y="328254"/>
                  </a:cubicBezTo>
                  <a:cubicBezTo>
                    <a:pt x="355937" y="318851"/>
                    <a:pt x="363559" y="311228"/>
                    <a:pt x="372962" y="311229"/>
                  </a:cubicBezTo>
                  <a:lnTo>
                    <a:pt x="398669" y="311228"/>
                  </a:lnTo>
                  <a:lnTo>
                    <a:pt x="398669" y="287906"/>
                  </a:lnTo>
                  <a:lnTo>
                    <a:pt x="372962" y="287906"/>
                  </a:lnTo>
                  <a:cubicBezTo>
                    <a:pt x="363559" y="287906"/>
                    <a:pt x="355936" y="280284"/>
                    <a:pt x="355936" y="270881"/>
                  </a:cubicBezTo>
                  <a:cubicBezTo>
                    <a:pt x="355936" y="261477"/>
                    <a:pt x="363559" y="253855"/>
                    <a:pt x="372962" y="253855"/>
                  </a:cubicBezTo>
                  <a:lnTo>
                    <a:pt x="398670" y="253855"/>
                  </a:lnTo>
                  <a:lnTo>
                    <a:pt x="398670" y="226225"/>
                  </a:lnTo>
                  <a:cubicBezTo>
                    <a:pt x="398670" y="225700"/>
                    <a:pt x="398705" y="225183"/>
                    <a:pt x="399282" y="224746"/>
                  </a:cubicBezTo>
                  <a:lnTo>
                    <a:pt x="397876" y="220286"/>
                  </a:lnTo>
                  <a:cubicBezTo>
                    <a:pt x="398695" y="210918"/>
                    <a:pt x="406953" y="203989"/>
                    <a:pt x="416321" y="204808"/>
                  </a:cubicBezTo>
                  <a:lnTo>
                    <a:pt x="766843" y="235475"/>
                  </a:lnTo>
                  <a:cubicBezTo>
                    <a:pt x="776210" y="236295"/>
                    <a:pt x="783140" y="244552"/>
                    <a:pt x="782320" y="253920"/>
                  </a:cubicBezTo>
                  <a:close/>
                  <a:moveTo>
                    <a:pt x="787242" y="326088"/>
                  </a:moveTo>
                  <a:lnTo>
                    <a:pt x="785600" y="324446"/>
                  </a:lnTo>
                  <a:lnTo>
                    <a:pt x="785600" y="237208"/>
                  </a:lnTo>
                  <a:cubicBezTo>
                    <a:pt x="785600" y="202146"/>
                    <a:pt x="757177" y="173723"/>
                    <a:pt x="722116" y="173723"/>
                  </a:cubicBezTo>
                  <a:lnTo>
                    <a:pt x="634876" y="173723"/>
                  </a:lnTo>
                  <a:cubicBezTo>
                    <a:pt x="608806" y="147652"/>
                    <a:pt x="582735" y="121580"/>
                    <a:pt x="556664" y="95510"/>
                  </a:cubicBezTo>
                  <a:cubicBezTo>
                    <a:pt x="429319" y="-31836"/>
                    <a:pt x="222853" y="-31835"/>
                    <a:pt x="95508" y="95510"/>
                  </a:cubicBezTo>
                  <a:cubicBezTo>
                    <a:pt x="31836" y="159182"/>
                    <a:pt x="0" y="242635"/>
                    <a:pt x="0" y="326088"/>
                  </a:cubicBezTo>
                  <a:cubicBezTo>
                    <a:pt x="0" y="409541"/>
                    <a:pt x="31836" y="492993"/>
                    <a:pt x="95508" y="556666"/>
                  </a:cubicBezTo>
                  <a:cubicBezTo>
                    <a:pt x="222853" y="684011"/>
                    <a:pt x="429320" y="684011"/>
                    <a:pt x="556665" y="556666"/>
                  </a:cubicBezTo>
                  <a:lnTo>
                    <a:pt x="634877" y="478453"/>
                  </a:lnTo>
                  <a:lnTo>
                    <a:pt x="722116" y="478454"/>
                  </a:lnTo>
                  <a:cubicBezTo>
                    <a:pt x="757178" y="478453"/>
                    <a:pt x="785600" y="450030"/>
                    <a:pt x="785600" y="414969"/>
                  </a:cubicBezTo>
                  <a:lnTo>
                    <a:pt x="785600" y="327730"/>
                  </a:lnTo>
                  <a:close/>
                  <a:moveTo>
                    <a:pt x="893383" y="437431"/>
                  </a:moveTo>
                  <a:lnTo>
                    <a:pt x="893383" y="214744"/>
                  </a:lnTo>
                  <a:cubicBezTo>
                    <a:pt x="893383" y="198562"/>
                    <a:pt x="880265" y="185443"/>
                    <a:pt x="864082" y="185443"/>
                  </a:cubicBezTo>
                  <a:cubicBezTo>
                    <a:pt x="847900" y="185443"/>
                    <a:pt x="834781" y="198562"/>
                    <a:pt x="834781" y="214744"/>
                  </a:cubicBezTo>
                  <a:lnTo>
                    <a:pt x="834781" y="437432"/>
                  </a:lnTo>
                  <a:cubicBezTo>
                    <a:pt x="834781" y="453614"/>
                    <a:pt x="847900" y="466733"/>
                    <a:pt x="864082" y="466733"/>
                  </a:cubicBezTo>
                  <a:lnTo>
                    <a:pt x="864082" y="466732"/>
                  </a:lnTo>
                  <a:cubicBezTo>
                    <a:pt x="880265" y="466732"/>
                    <a:pt x="893383" y="453614"/>
                    <a:pt x="893383" y="437431"/>
                  </a:cubicBezTo>
                  <a:close/>
                  <a:moveTo>
                    <a:pt x="984194" y="425711"/>
                  </a:moveTo>
                  <a:lnTo>
                    <a:pt x="984193" y="226464"/>
                  </a:lnTo>
                  <a:cubicBezTo>
                    <a:pt x="984193" y="210282"/>
                    <a:pt x="971075" y="197164"/>
                    <a:pt x="954893" y="197163"/>
                  </a:cubicBezTo>
                  <a:cubicBezTo>
                    <a:pt x="938710" y="197164"/>
                    <a:pt x="925591" y="210282"/>
                    <a:pt x="925591" y="226464"/>
                  </a:cubicBezTo>
                  <a:lnTo>
                    <a:pt x="925591" y="425711"/>
                  </a:lnTo>
                  <a:cubicBezTo>
                    <a:pt x="925591" y="441894"/>
                    <a:pt x="938710" y="455012"/>
                    <a:pt x="954893" y="455012"/>
                  </a:cubicBezTo>
                  <a:lnTo>
                    <a:pt x="954893" y="455012"/>
                  </a:lnTo>
                  <a:cubicBezTo>
                    <a:pt x="971075" y="455012"/>
                    <a:pt x="984194" y="441893"/>
                    <a:pt x="984194" y="425711"/>
                  </a:cubicBezTo>
                  <a:close/>
                  <a:moveTo>
                    <a:pt x="1075004" y="402269"/>
                  </a:moveTo>
                  <a:lnTo>
                    <a:pt x="1075004" y="249905"/>
                  </a:lnTo>
                  <a:cubicBezTo>
                    <a:pt x="1075004" y="233722"/>
                    <a:pt x="1061885" y="220604"/>
                    <a:pt x="1045703" y="220604"/>
                  </a:cubicBezTo>
                  <a:cubicBezTo>
                    <a:pt x="1029520" y="220604"/>
                    <a:pt x="1016402" y="233722"/>
                    <a:pt x="1016402" y="249905"/>
                  </a:cubicBezTo>
                  <a:lnTo>
                    <a:pt x="1016402" y="402270"/>
                  </a:lnTo>
                  <a:cubicBezTo>
                    <a:pt x="1016402" y="418452"/>
                    <a:pt x="1029520" y="431571"/>
                    <a:pt x="1045703" y="431571"/>
                  </a:cubicBezTo>
                  <a:lnTo>
                    <a:pt x="1045703" y="431571"/>
                  </a:lnTo>
                  <a:cubicBezTo>
                    <a:pt x="1061885" y="431571"/>
                    <a:pt x="1075004" y="418452"/>
                    <a:pt x="1075004" y="4022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2FB9967-9854-4B67-AE17-EAB5F4D50E80}"/>
              </a:ext>
            </a:extLst>
          </p:cNvPr>
          <p:cNvGrpSpPr/>
          <p:nvPr/>
        </p:nvGrpSpPr>
        <p:grpSpPr>
          <a:xfrm>
            <a:off x="1591607" y="-20084"/>
            <a:ext cx="762976" cy="2449850"/>
            <a:chOff x="1591607" y="-20084"/>
            <a:chExt cx="762976" cy="24498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F3A6090F-3640-4E4B-B1B0-C3130EAE9E97}"/>
                </a:ext>
              </a:extLst>
            </p:cNvPr>
            <p:cNvSpPr/>
            <p:nvPr/>
          </p:nvSpPr>
          <p:spPr>
            <a:xfrm>
              <a:off x="1936171" y="-20084"/>
              <a:ext cx="72000" cy="118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52B038E1-2D01-43D9-A6E4-FAABA6040D4C}"/>
                </a:ext>
              </a:extLst>
            </p:cNvPr>
            <p:cNvSpPr/>
            <p:nvPr/>
          </p:nvSpPr>
          <p:spPr>
            <a:xfrm rot="5400000" flipH="1">
              <a:off x="1344272" y="1419455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8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8 w 1075004"/>
                <a:gd name="connsiteY13" fmla="*/ 345278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2 h 652173"/>
                <a:gd name="connsiteX20" fmla="*/ 421371 w 1075004"/>
                <a:gd name="connsiteY20" fmla="*/ 402652 h 652173"/>
                <a:gd name="connsiteX21" fmla="*/ 421370 w 1075004"/>
                <a:gd name="connsiteY21" fmla="*/ 417162 h 652173"/>
                <a:gd name="connsiteX22" fmla="*/ 762267 w 1075004"/>
                <a:gd name="connsiteY22" fmla="*/ 381332 h 652173"/>
                <a:gd name="connsiteX23" fmla="*/ 780979 w 1075004"/>
                <a:gd name="connsiteY23" fmla="*/ 396485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0 h 652173"/>
                <a:gd name="connsiteX29" fmla="*/ 398669 w 1075004"/>
                <a:gd name="connsiteY29" fmla="*/ 402652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69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69 w 1075004"/>
                <a:gd name="connsiteY43" fmla="*/ 253854 h 652173"/>
                <a:gd name="connsiteX44" fmla="*/ 398669 w 1075004"/>
                <a:gd name="connsiteY44" fmla="*/ 226224 h 652173"/>
                <a:gd name="connsiteX45" fmla="*/ 399282 w 1075004"/>
                <a:gd name="connsiteY45" fmla="*/ 224745 h 652173"/>
                <a:gd name="connsiteX46" fmla="*/ 397875 w 1075004"/>
                <a:gd name="connsiteY46" fmla="*/ 220285 h 652173"/>
                <a:gd name="connsiteX47" fmla="*/ 416320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5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4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3 h 652173"/>
                <a:gd name="connsiteX74" fmla="*/ 954892 w 1075004"/>
                <a:gd name="connsiteY74" fmla="*/ 197162 h 652173"/>
                <a:gd name="connsiteX75" fmla="*/ 925591 w 1075004"/>
                <a:gd name="connsiteY75" fmla="*/ 226463 h 652173"/>
                <a:gd name="connsiteX76" fmla="*/ 925591 w 1075004"/>
                <a:gd name="connsiteY76" fmla="*/ 425710 h 652173"/>
                <a:gd name="connsiteX77" fmla="*/ 954892 w 1075004"/>
                <a:gd name="connsiteY77" fmla="*/ 455011 h 652173"/>
                <a:gd name="connsiteX78" fmla="*/ 954892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8 h 652173"/>
                <a:gd name="connsiteX81" fmla="*/ 1075003 w 1075004"/>
                <a:gd name="connsiteY81" fmla="*/ 249904 h 652173"/>
                <a:gd name="connsiteX82" fmla="*/ 1045703 w 1075004"/>
                <a:gd name="connsiteY82" fmla="*/ 220603 h 652173"/>
                <a:gd name="connsiteX83" fmla="*/ 1016401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8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5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3" y="261476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8" y="287905"/>
                  </a:cubicBezTo>
                  <a:cubicBezTo>
                    <a:pt x="438509" y="287905"/>
                    <a:pt x="429939" y="287904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8"/>
                    <a:pt x="447078" y="345278"/>
                  </a:cubicBezTo>
                  <a:cubicBezTo>
                    <a:pt x="438510" y="345278"/>
                    <a:pt x="429939" y="345278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3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2"/>
                  </a:cubicBezTo>
                  <a:cubicBezTo>
                    <a:pt x="438509" y="402652"/>
                    <a:pt x="429940" y="402652"/>
                    <a:pt x="421371" y="402652"/>
                  </a:cubicBezTo>
                  <a:lnTo>
                    <a:pt x="421370" y="417162"/>
                  </a:lnTo>
                  <a:lnTo>
                    <a:pt x="762267" y="381332"/>
                  </a:lnTo>
                  <a:cubicBezTo>
                    <a:pt x="771619" y="380350"/>
                    <a:pt x="779997" y="387134"/>
                    <a:pt x="780979" y="396485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0"/>
                  </a:lnTo>
                  <a:lnTo>
                    <a:pt x="398669" y="402652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8" y="368601"/>
                    <a:pt x="372962" y="368601"/>
                  </a:cubicBezTo>
                  <a:lnTo>
                    <a:pt x="398669" y="368601"/>
                  </a:lnTo>
                  <a:lnTo>
                    <a:pt x="398669" y="345279"/>
                  </a:lnTo>
                  <a:lnTo>
                    <a:pt x="372962" y="345279"/>
                  </a:lnTo>
                  <a:cubicBezTo>
                    <a:pt x="363559" y="345278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6"/>
                    <a:pt x="363559" y="253854"/>
                    <a:pt x="372962" y="253854"/>
                  </a:cubicBezTo>
                  <a:lnTo>
                    <a:pt x="398669" y="253854"/>
                  </a:lnTo>
                  <a:lnTo>
                    <a:pt x="398669" y="226224"/>
                  </a:lnTo>
                  <a:cubicBezTo>
                    <a:pt x="398669" y="225699"/>
                    <a:pt x="398705" y="225182"/>
                    <a:pt x="399282" y="224745"/>
                  </a:cubicBezTo>
                  <a:lnTo>
                    <a:pt x="397875" y="220285"/>
                  </a:lnTo>
                  <a:cubicBezTo>
                    <a:pt x="398695" y="210917"/>
                    <a:pt x="406953" y="203988"/>
                    <a:pt x="416320" y="204807"/>
                  </a:cubicBezTo>
                  <a:lnTo>
                    <a:pt x="766843" y="235474"/>
                  </a:lnTo>
                  <a:cubicBezTo>
                    <a:pt x="776210" y="236294"/>
                    <a:pt x="783139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5" y="173722"/>
                  </a:cubicBezTo>
                  <a:lnTo>
                    <a:pt x="634876" y="173722"/>
                  </a:lnTo>
                  <a:cubicBezTo>
                    <a:pt x="608805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4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29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899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3"/>
                  </a:lnTo>
                  <a:cubicBezTo>
                    <a:pt x="984193" y="210281"/>
                    <a:pt x="971075" y="197163"/>
                    <a:pt x="954892" y="197162"/>
                  </a:cubicBezTo>
                  <a:cubicBezTo>
                    <a:pt x="938710" y="197163"/>
                    <a:pt x="925591" y="210281"/>
                    <a:pt x="925591" y="226463"/>
                  </a:cubicBezTo>
                  <a:lnTo>
                    <a:pt x="925591" y="425710"/>
                  </a:lnTo>
                  <a:cubicBezTo>
                    <a:pt x="925591" y="441893"/>
                    <a:pt x="938710" y="455011"/>
                    <a:pt x="954892" y="455011"/>
                  </a:cubicBezTo>
                  <a:lnTo>
                    <a:pt x="954892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8"/>
                  </a:moveTo>
                  <a:lnTo>
                    <a:pt x="1075003" y="249904"/>
                  </a:lnTo>
                  <a:cubicBezTo>
                    <a:pt x="1075003" y="233721"/>
                    <a:pt x="1061885" y="220603"/>
                    <a:pt x="1045703" y="220603"/>
                  </a:cubicBezTo>
                  <a:cubicBezTo>
                    <a:pt x="1029520" y="220603"/>
                    <a:pt x="1016401" y="233721"/>
                    <a:pt x="1016401" y="249904"/>
                  </a:cubicBezTo>
                  <a:lnTo>
                    <a:pt x="1016402" y="402269"/>
                  </a:lnTo>
                  <a:cubicBezTo>
                    <a:pt x="1016402" y="418451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A89418E-829E-4867-919B-44971F75F14A}"/>
              </a:ext>
            </a:extLst>
          </p:cNvPr>
          <p:cNvSpPr txBox="1"/>
          <p:nvPr/>
        </p:nvSpPr>
        <p:spPr>
          <a:xfrm>
            <a:off x="5184438" y="1433882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smtClean="0">
                <a:solidFill>
                  <a:schemeClr val="accent1"/>
                </a:solidFill>
                <a:latin typeface="Bahnschrift" pitchFamily="34" charset="0"/>
                <a:cs typeface="Arial" pitchFamily="34" charset="0"/>
              </a:rPr>
              <a:t>Content </a:t>
            </a:r>
            <a:r>
              <a:rPr lang="en-US" altLang="ko-KR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" pitchFamily="34" charset="0"/>
                <a:cs typeface="Arial" pitchFamily="34" charset="0"/>
              </a:rPr>
              <a:t> Analysis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031965BF-8442-47B6-99A5-B90EE5B76D0E}"/>
              </a:ext>
            </a:extLst>
          </p:cNvPr>
          <p:cNvSpPr/>
          <p:nvPr/>
        </p:nvSpPr>
        <p:spPr>
          <a:xfrm>
            <a:off x="5393756" y="4478671"/>
            <a:ext cx="630776" cy="6307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73C4BA48-65FD-4703-B91C-0019D9FD8BBE}"/>
              </a:ext>
            </a:extLst>
          </p:cNvPr>
          <p:cNvSpPr/>
          <p:nvPr/>
        </p:nvSpPr>
        <p:spPr>
          <a:xfrm>
            <a:off x="5393756" y="3311660"/>
            <a:ext cx="630776" cy="630776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72D0FA9-30C1-483B-8B79-BBC87537833A}"/>
              </a:ext>
            </a:extLst>
          </p:cNvPr>
          <p:cNvSpPr txBox="1"/>
          <p:nvPr/>
        </p:nvSpPr>
        <p:spPr>
          <a:xfrm>
            <a:off x="6355409" y="4478671"/>
            <a:ext cx="5239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Bahnschrift" pitchFamily="34" charset="0"/>
              </a:rPr>
              <a:t>Dokumen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>
                <a:latin typeface="Bahnschrift" pitchFamily="34" charset="0"/>
              </a:rPr>
              <a:t>: </a:t>
            </a:r>
            <a:r>
              <a:rPr lang="en-US" dirty="0" err="1">
                <a:latin typeface="Bahnschrift" pitchFamily="34" charset="0"/>
              </a:rPr>
              <a:t>t</a:t>
            </a:r>
            <a:r>
              <a:rPr lang="en-US" dirty="0" err="1" smtClean="0">
                <a:latin typeface="Bahnschrift" pitchFamily="34" charset="0"/>
              </a:rPr>
              <a:t>eks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>
                <a:latin typeface="Bahnschrift" pitchFamily="34" charset="0"/>
              </a:rPr>
              <a:t>radio, </a:t>
            </a:r>
            <a:r>
              <a:rPr lang="en-US" dirty="0" err="1">
                <a:latin typeface="Bahnschrift" pitchFamily="34" charset="0"/>
              </a:rPr>
              <a:t>majalah</a:t>
            </a:r>
            <a:r>
              <a:rPr lang="en-US" dirty="0">
                <a:latin typeface="Bahnschrift" pitchFamily="34" charset="0"/>
              </a:rPr>
              <a:t>, </a:t>
            </a:r>
            <a:r>
              <a:rPr lang="en-US" dirty="0" err="1">
                <a:latin typeface="Bahnschrift" pitchFamily="34" charset="0"/>
              </a:rPr>
              <a:t>surat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kabar</a:t>
            </a:r>
            <a:r>
              <a:rPr lang="en-US" dirty="0">
                <a:latin typeface="Bahnschrift" pitchFamily="34" charset="0"/>
              </a:rPr>
              <a:t>, </a:t>
            </a:r>
            <a:r>
              <a:rPr lang="en-US" dirty="0" err="1">
                <a:latin typeface="Bahnschrift" pitchFamily="34" charset="0"/>
              </a:rPr>
              <a:t>televisi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smtClean="0">
                <a:latin typeface="Bahnschrift" pitchFamily="34" charset="0"/>
              </a:rPr>
              <a:t>film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8FF7349-F202-4DBC-9DC5-47DA8E2DE121}"/>
              </a:ext>
            </a:extLst>
          </p:cNvPr>
          <p:cNvSpPr txBox="1"/>
          <p:nvPr/>
        </p:nvSpPr>
        <p:spPr>
          <a:xfrm>
            <a:off x="6355409" y="3260115"/>
            <a:ext cx="5239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Bahnschrift" pitchFamily="34" charset="0"/>
              </a:rPr>
              <a:t>Strategi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untuk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mengukur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suatu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dokumen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menggunakan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pengukuran-pengukuran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kuantitatif</a:t>
            </a:r>
            <a:r>
              <a:rPr lang="en-US" dirty="0" smtClean="0">
                <a:latin typeface="Bahnschrift" pitchFamily="34" charset="0"/>
              </a:rPr>
              <a:t> (</a:t>
            </a:r>
            <a:r>
              <a:rPr lang="en-US" dirty="0" err="1" smtClean="0">
                <a:latin typeface="Bahnschrift" pitchFamily="34" charset="0"/>
              </a:rPr>
              <a:t>kandungan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sesuatu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dalam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teks</a:t>
            </a:r>
            <a:r>
              <a:rPr lang="en-US" dirty="0" smtClean="0">
                <a:latin typeface="Bahnschrift" pitchFamily="34" charset="0"/>
              </a:rPr>
              <a:t>)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51" name="Rounded Rectangle 27">
            <a:extLst>
              <a:ext uri="{FF2B5EF4-FFF2-40B4-BE49-F238E27FC236}">
                <a16:creationId xmlns:a16="http://schemas.microsoft.com/office/drawing/2014/main" xmlns="" id="{A9D910EE-2BCF-44BC-94B4-B5BD5E21A718}"/>
              </a:ext>
            </a:extLst>
          </p:cNvPr>
          <p:cNvSpPr/>
          <p:nvPr/>
        </p:nvSpPr>
        <p:spPr>
          <a:xfrm>
            <a:off x="5550572" y="3505243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2" name="Rounded Rectangle 7">
            <a:extLst>
              <a:ext uri="{FF2B5EF4-FFF2-40B4-BE49-F238E27FC236}">
                <a16:creationId xmlns:a16="http://schemas.microsoft.com/office/drawing/2014/main" xmlns="" id="{ED16F2E2-EF7C-40F6-B35E-275B57DA3900}"/>
              </a:ext>
            </a:extLst>
          </p:cNvPr>
          <p:cNvSpPr/>
          <p:nvPr/>
        </p:nvSpPr>
        <p:spPr>
          <a:xfrm>
            <a:off x="5547926" y="4654930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3" name="Round Same Side Corner Rectangle 36">
            <a:extLst>
              <a:ext uri="{FF2B5EF4-FFF2-40B4-BE49-F238E27FC236}">
                <a16:creationId xmlns:a16="http://schemas.microsoft.com/office/drawing/2014/main" xmlns="" id="{37591995-B7F4-4268-9F5D-FF0C9AC8F63A}"/>
              </a:ext>
            </a:extLst>
          </p:cNvPr>
          <p:cNvSpPr/>
          <p:nvPr/>
        </p:nvSpPr>
        <p:spPr>
          <a:xfrm>
            <a:off x="5545334" y="5783300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9" name="Rectangle: Rounded Corners 38">
            <a:extLst>
              <a:ext uri="{FF2B5EF4-FFF2-40B4-BE49-F238E27FC236}">
                <a16:creationId xmlns:a16="http://schemas.microsoft.com/office/drawing/2014/main" xmlns="" id="{031965BF-8442-47B6-99A5-B90EE5B76D0E}"/>
              </a:ext>
            </a:extLst>
          </p:cNvPr>
          <p:cNvSpPr/>
          <p:nvPr/>
        </p:nvSpPr>
        <p:spPr>
          <a:xfrm>
            <a:off x="5393755" y="5487565"/>
            <a:ext cx="630776" cy="6307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72D0FA9-30C1-483B-8B79-BBC87537833A}"/>
              </a:ext>
            </a:extLst>
          </p:cNvPr>
          <p:cNvSpPr txBox="1"/>
          <p:nvPr/>
        </p:nvSpPr>
        <p:spPr>
          <a:xfrm>
            <a:off x="6355408" y="5487565"/>
            <a:ext cx="5239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Bahnschrift" pitchFamily="34" charset="0"/>
              </a:rPr>
              <a:t>Contoh</a:t>
            </a:r>
            <a:r>
              <a:rPr lang="en-US" dirty="0" smtClean="0">
                <a:latin typeface="Bahnschrift" pitchFamily="34" charset="0"/>
              </a:rPr>
              <a:t>: </a:t>
            </a:r>
            <a:r>
              <a:rPr lang="en-US" dirty="0" err="1" smtClean="0">
                <a:latin typeface="Bahnschrift" pitchFamily="34" charset="0"/>
              </a:rPr>
              <a:t>Analisis</a:t>
            </a:r>
            <a:r>
              <a:rPr lang="en-US" dirty="0" smtClean="0">
                <a:latin typeface="Bahnschrift" pitchFamily="34" charset="0"/>
              </a:rPr>
              <a:t> Isi </a:t>
            </a:r>
            <a:r>
              <a:rPr lang="en-US" dirty="0" err="1" smtClean="0">
                <a:latin typeface="Bahnschrift" pitchFamily="34" charset="0"/>
              </a:rPr>
              <a:t>Pemberitaan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Kasus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Perkosaan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dalam</a:t>
            </a:r>
            <a:r>
              <a:rPr lang="en-US" dirty="0" smtClean="0">
                <a:latin typeface="Bahnschrift" pitchFamily="34" charset="0"/>
              </a:rPr>
              <a:t> Program </a:t>
            </a:r>
            <a:r>
              <a:rPr lang="en-US" dirty="0" err="1" smtClean="0">
                <a:latin typeface="Bahnschrift" pitchFamily="34" charset="0"/>
              </a:rPr>
              <a:t>Patroli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Indosiar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38" name="Round Same Side Corner Rectangle 36">
            <a:extLst>
              <a:ext uri="{FF2B5EF4-FFF2-40B4-BE49-F238E27FC236}">
                <a16:creationId xmlns:a16="http://schemas.microsoft.com/office/drawing/2014/main" xmlns="" id="{A4190082-8818-4A00-BE11-B495E7F6899C}"/>
              </a:ext>
            </a:extLst>
          </p:cNvPr>
          <p:cNvSpPr>
            <a:spLocks noChangeAspect="1"/>
          </p:cNvSpPr>
          <p:nvPr/>
        </p:nvSpPr>
        <p:spPr>
          <a:xfrm>
            <a:off x="5455857" y="5583048"/>
            <a:ext cx="506571" cy="40050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297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Bahnschrift" pitchFamily="34" charset="0"/>
              </a:rPr>
              <a:t>Case Studies</a:t>
            </a:r>
            <a:endParaRPr lang="en-US" b="1" dirty="0">
              <a:latin typeface="Bahnschrift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77E4E37-DB86-4C3C-8D4D-5BCE0046BE30}"/>
              </a:ext>
            </a:extLst>
          </p:cNvPr>
          <p:cNvSpPr txBox="1"/>
          <p:nvPr/>
        </p:nvSpPr>
        <p:spPr>
          <a:xfrm>
            <a:off x="836574" y="5204838"/>
            <a:ext cx="2799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latin typeface="Bahnschrift" pitchFamily="34" charset="0"/>
              </a:rPr>
              <a:t>Makna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kasus</a:t>
            </a:r>
            <a:r>
              <a:rPr lang="en-US" sz="1400" dirty="0">
                <a:latin typeface="Bahnschrift" pitchFamily="34" charset="0"/>
              </a:rPr>
              <a:t> : </a:t>
            </a:r>
            <a:r>
              <a:rPr lang="en-US" sz="1400" dirty="0" err="1">
                <a:latin typeface="Bahnschrift" pitchFamily="34" charset="0"/>
              </a:rPr>
              <a:t>jika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ada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keunikan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dalam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kasus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tertentu</a:t>
            </a:r>
            <a:r>
              <a:rPr lang="en-US" sz="1400" dirty="0">
                <a:latin typeface="Bahnschrift" pitchFamily="34" charset="0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A998A9F-8533-4F1D-91DE-8176F504BCF6}"/>
              </a:ext>
            </a:extLst>
          </p:cNvPr>
          <p:cNvSpPr txBox="1"/>
          <p:nvPr/>
        </p:nvSpPr>
        <p:spPr>
          <a:xfrm>
            <a:off x="838035" y="1764117"/>
            <a:ext cx="27995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latin typeface="Bahnschrift" pitchFamily="34" charset="0"/>
              </a:rPr>
              <a:t>Suatu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pendekatan</a:t>
            </a:r>
            <a:r>
              <a:rPr lang="en-US" sz="1400" dirty="0">
                <a:latin typeface="Bahnschrift" pitchFamily="34" charset="0"/>
              </a:rPr>
              <a:t>/ </a:t>
            </a:r>
            <a:r>
              <a:rPr lang="en-US" sz="1400" dirty="0" err="1">
                <a:latin typeface="Bahnschrift" pitchFamily="34" charset="0"/>
              </a:rPr>
              <a:t>rancangan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penelitian</a:t>
            </a:r>
            <a:r>
              <a:rPr lang="en-US" sz="1400" dirty="0">
                <a:latin typeface="Bahnschrift" pitchFamily="34" charset="0"/>
              </a:rPr>
              <a:t> yang </a:t>
            </a:r>
            <a:r>
              <a:rPr lang="en-US" sz="1400" dirty="0" err="1">
                <a:latin typeface="Bahnschrift" pitchFamily="34" charset="0"/>
              </a:rPr>
              <a:t>mempergunakan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investigasi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mendalam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terhadap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fenomena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terbaru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dengan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menggunakan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berbagai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sumber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smtClean="0">
                <a:latin typeface="Bahnschrift" pitchFamily="34" charset="0"/>
              </a:rPr>
              <a:t>data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BDDACEF-3385-44D5-81E3-1D8FA2B9F2A1}"/>
              </a:ext>
            </a:extLst>
          </p:cNvPr>
          <p:cNvSpPr txBox="1"/>
          <p:nvPr/>
        </p:nvSpPr>
        <p:spPr>
          <a:xfrm>
            <a:off x="8544716" y="2624297"/>
            <a:ext cx="27923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Bahnschrift" pitchFamily="34" charset="0"/>
              </a:rPr>
              <a:t>Fenomena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sosial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harus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terbaru</a:t>
            </a:r>
            <a:r>
              <a:rPr lang="en-US" sz="1400" dirty="0">
                <a:latin typeface="Bahnschrift" pitchFamily="34" charset="0"/>
              </a:rPr>
              <a:t>, </a:t>
            </a:r>
            <a:r>
              <a:rPr lang="en-US" sz="1400" dirty="0" err="1">
                <a:latin typeface="Bahnschrift" pitchFamily="34" charset="0"/>
              </a:rPr>
              <a:t>sumber</a:t>
            </a:r>
            <a:r>
              <a:rPr lang="en-US" sz="1400" dirty="0">
                <a:latin typeface="Bahnschrift" pitchFamily="34" charset="0"/>
              </a:rPr>
              <a:t> data </a:t>
            </a:r>
            <a:r>
              <a:rPr lang="en-US" sz="1400" dirty="0" err="1">
                <a:latin typeface="Bahnschrift" pitchFamily="34" charset="0"/>
              </a:rPr>
              <a:t>tidak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hanya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satu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tapi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beragam</a:t>
            </a:r>
            <a:r>
              <a:rPr lang="en-US" sz="1400" dirty="0">
                <a:latin typeface="Bahnschrift" pitchFamily="34" charset="0"/>
              </a:rPr>
              <a:t> (</a:t>
            </a:r>
            <a:r>
              <a:rPr lang="en-US" sz="1400" dirty="0" err="1">
                <a:latin typeface="Bahnschrift" pitchFamily="34" charset="0"/>
              </a:rPr>
              <a:t>biasanya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dikombinasikan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dengan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strategi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penelitian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lainnya</a:t>
            </a:r>
            <a:r>
              <a:rPr lang="en-US" sz="1400" dirty="0">
                <a:latin typeface="Bahnschrift" pitchFamily="34" charset="0"/>
              </a:rPr>
              <a:t>), unit </a:t>
            </a:r>
            <a:r>
              <a:rPr lang="en-US" sz="1400" dirty="0" err="1">
                <a:latin typeface="Bahnschrift" pitchFamily="34" charset="0"/>
              </a:rPr>
              <a:t>analisisnya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mencakup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mikro</a:t>
            </a:r>
            <a:r>
              <a:rPr lang="en-US" sz="1400" dirty="0">
                <a:latin typeface="Bahnschrift" pitchFamily="34" charset="0"/>
              </a:rPr>
              <a:t>, </a:t>
            </a:r>
            <a:r>
              <a:rPr lang="en-US" sz="1400" dirty="0" err="1">
                <a:latin typeface="Bahnschrift" pitchFamily="34" charset="0"/>
              </a:rPr>
              <a:t>meso</a:t>
            </a:r>
            <a:r>
              <a:rPr lang="en-US" sz="1400" dirty="0">
                <a:latin typeface="Bahnschrift" pitchFamily="34" charset="0"/>
              </a:rPr>
              <a:t>, </a:t>
            </a:r>
            <a:r>
              <a:rPr lang="en-US" sz="1400" dirty="0" err="1">
                <a:latin typeface="Bahnschrift" pitchFamily="34" charset="0"/>
              </a:rPr>
              <a:t>dan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makro</a:t>
            </a:r>
            <a:endParaRPr lang="en-US" sz="1400" dirty="0">
              <a:latin typeface="Bahnschrift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F57AA33-6AA6-4688-92FC-464E3C74C7DF}"/>
              </a:ext>
            </a:extLst>
          </p:cNvPr>
          <p:cNvSpPr txBox="1"/>
          <p:nvPr/>
        </p:nvSpPr>
        <p:spPr>
          <a:xfrm>
            <a:off x="8544716" y="4344657"/>
            <a:ext cx="27923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ahnschrift" pitchFamily="34" charset="0"/>
              </a:rPr>
              <a:t>Case studies </a:t>
            </a:r>
            <a:r>
              <a:rPr lang="en-US" sz="1400" dirty="0" err="1">
                <a:latin typeface="Bahnschrift" pitchFamily="34" charset="0"/>
              </a:rPr>
              <a:t>menuntut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kemampuan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untuk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menganalisa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secara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mendalam</a:t>
            </a:r>
            <a:endParaRPr lang="en-US" sz="1400" dirty="0" smtClean="0">
              <a:latin typeface="Bahnschrift" pitchFamily="34" charset="0"/>
            </a:endParaRPr>
          </a:p>
          <a:p>
            <a:endParaRPr lang="en-US" sz="1400" dirty="0">
              <a:latin typeface="Bahnschrift" pitchFamily="34" charset="0"/>
            </a:endParaRPr>
          </a:p>
          <a:p>
            <a:r>
              <a:rPr lang="en-US" sz="1400" dirty="0" err="1" smtClean="0">
                <a:latin typeface="Bahnschrift" pitchFamily="34" charset="0"/>
              </a:rPr>
              <a:t>Contoh</a:t>
            </a:r>
            <a:r>
              <a:rPr lang="en-US" sz="1400" dirty="0" smtClean="0">
                <a:latin typeface="Bahnschrift" pitchFamily="34" charset="0"/>
              </a:rPr>
              <a:t>: </a:t>
            </a:r>
            <a:r>
              <a:rPr lang="en-US" sz="1400" dirty="0" err="1" smtClean="0">
                <a:latin typeface="Bahnschrift" pitchFamily="34" charset="0"/>
              </a:rPr>
              <a:t>Partisipasi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Milenial</a:t>
            </a:r>
            <a:r>
              <a:rPr lang="en-US" sz="1400" dirty="0" smtClean="0">
                <a:latin typeface="Bahnschrift" pitchFamily="34" charset="0"/>
              </a:rPr>
              <a:t> </a:t>
            </a:r>
            <a:r>
              <a:rPr lang="en-US" sz="1400" dirty="0" err="1" smtClean="0">
                <a:latin typeface="Bahnschrift" pitchFamily="34" charset="0"/>
              </a:rPr>
              <a:t>dalam</a:t>
            </a:r>
            <a:r>
              <a:rPr lang="en-US" sz="1400" dirty="0" smtClean="0">
                <a:latin typeface="Bahnschrift" pitchFamily="34" charset="0"/>
              </a:rPr>
              <a:t> Platform </a:t>
            </a:r>
            <a:r>
              <a:rPr lang="en-US" sz="1400" dirty="0" err="1" smtClean="0">
                <a:latin typeface="Bahnschrift" pitchFamily="34" charset="0"/>
              </a:rPr>
              <a:t>Crowdfunding</a:t>
            </a:r>
            <a:r>
              <a:rPr lang="en-US" sz="1400" dirty="0" smtClean="0">
                <a:latin typeface="Bahnschrift" pitchFamily="34" charset="0"/>
              </a:rPr>
              <a:t> Kitabisa.com</a:t>
            </a:r>
            <a:endParaRPr lang="en-US" sz="1400" dirty="0">
              <a:latin typeface="Bahnschrift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5ACF95B-C50C-4979-8D47-7807352A25D0}"/>
              </a:ext>
            </a:extLst>
          </p:cNvPr>
          <p:cNvSpPr txBox="1"/>
          <p:nvPr/>
        </p:nvSpPr>
        <p:spPr>
          <a:xfrm>
            <a:off x="836574" y="3484477"/>
            <a:ext cx="27995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Bahnschrift" pitchFamily="34" charset="0"/>
              </a:rPr>
              <a:t>Yang </a:t>
            </a:r>
            <a:r>
              <a:rPr lang="en-US" sz="1400" dirty="0" err="1">
                <a:latin typeface="Bahnschrift" pitchFamily="34" charset="0"/>
              </a:rPr>
              <a:t>dianggap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sebagai</a:t>
            </a:r>
            <a:r>
              <a:rPr lang="en-US" sz="1400" dirty="0">
                <a:latin typeface="Bahnschrift" pitchFamily="34" charset="0"/>
              </a:rPr>
              <a:t> </a:t>
            </a:r>
            <a:r>
              <a:rPr lang="en-US" sz="1400" dirty="0" err="1">
                <a:latin typeface="Bahnschrift" pitchFamily="34" charset="0"/>
              </a:rPr>
              <a:t>kasus</a:t>
            </a:r>
            <a:r>
              <a:rPr lang="en-US" sz="1400" dirty="0">
                <a:latin typeface="Bahnschrift" pitchFamily="34" charset="0"/>
              </a:rPr>
              <a:t> (</a:t>
            </a:r>
            <a:r>
              <a:rPr lang="en-US" sz="1400" dirty="0" err="1">
                <a:latin typeface="Bahnschrift" pitchFamily="34" charset="0"/>
              </a:rPr>
              <a:t>objek</a:t>
            </a:r>
            <a:r>
              <a:rPr lang="en-US" sz="1400" dirty="0">
                <a:latin typeface="Bahnschrift" pitchFamily="34" charset="0"/>
              </a:rPr>
              <a:t>, </a:t>
            </a:r>
            <a:r>
              <a:rPr lang="en-US" sz="1400" dirty="0" err="1">
                <a:latin typeface="Bahnschrift" pitchFamily="34" charset="0"/>
              </a:rPr>
              <a:t>fenomena</a:t>
            </a:r>
            <a:r>
              <a:rPr lang="en-US" sz="1400" dirty="0">
                <a:latin typeface="Bahnschrift" pitchFamily="34" charset="0"/>
              </a:rPr>
              <a:t>, orang, </a:t>
            </a:r>
            <a:r>
              <a:rPr lang="en-US" sz="1400" dirty="0" err="1">
                <a:latin typeface="Bahnschrift" pitchFamily="34" charset="0"/>
              </a:rPr>
              <a:t>kelompok</a:t>
            </a:r>
            <a:r>
              <a:rPr lang="en-US" sz="1400" dirty="0">
                <a:latin typeface="Bahnschrift" pitchFamily="34" charset="0"/>
              </a:rPr>
              <a:t>, </a:t>
            </a:r>
            <a:r>
              <a:rPr lang="en-US" sz="1400" dirty="0" err="1">
                <a:latin typeface="Bahnschrift" pitchFamily="34" charset="0"/>
              </a:rPr>
              <a:t>organisasi</a:t>
            </a:r>
            <a:r>
              <a:rPr lang="en-US" sz="1400" dirty="0">
                <a:latin typeface="Bahnschrift" pitchFamily="34" charset="0"/>
              </a:rPr>
              <a:t>)</a:t>
            </a:r>
          </a:p>
        </p:txBody>
      </p:sp>
      <p:cxnSp>
        <p:nvCxnSpPr>
          <p:cNvPr id="47" name="Elbow Connector 47">
            <a:extLst>
              <a:ext uri="{FF2B5EF4-FFF2-40B4-BE49-F238E27FC236}">
                <a16:creationId xmlns:a16="http://schemas.microsoft.com/office/drawing/2014/main" xmlns="" id="{596B1A67-F868-4FD1-BB01-09E0891F6D4E}"/>
              </a:ext>
            </a:extLst>
          </p:cNvPr>
          <p:cNvCxnSpPr>
            <a:cxnSpLocks/>
            <a:endCxn id="46" idx="3"/>
          </p:cNvCxnSpPr>
          <p:nvPr/>
        </p:nvCxnSpPr>
        <p:spPr>
          <a:xfrm rot="10800000">
            <a:off x="3636098" y="3853810"/>
            <a:ext cx="2455711" cy="534119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50">
            <a:extLst>
              <a:ext uri="{FF2B5EF4-FFF2-40B4-BE49-F238E27FC236}">
                <a16:creationId xmlns:a16="http://schemas.microsoft.com/office/drawing/2014/main" xmlns="" id="{650CCAD2-4B4F-4396-9DB5-D48A8EC2FE07}"/>
              </a:ext>
            </a:extLst>
          </p:cNvPr>
          <p:cNvCxnSpPr>
            <a:cxnSpLocks/>
            <a:endCxn id="37" idx="3"/>
          </p:cNvCxnSpPr>
          <p:nvPr/>
        </p:nvCxnSpPr>
        <p:spPr>
          <a:xfrm rot="10800000">
            <a:off x="3637559" y="2456615"/>
            <a:ext cx="2454255" cy="92342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그룹 17">
            <a:extLst>
              <a:ext uri="{FF2B5EF4-FFF2-40B4-BE49-F238E27FC236}">
                <a16:creationId xmlns:a16="http://schemas.microsoft.com/office/drawing/2014/main" xmlns="" id="{5B61B9E2-DECB-45AA-8B61-B52235DDC81F}"/>
              </a:ext>
            </a:extLst>
          </p:cNvPr>
          <p:cNvGrpSpPr/>
          <p:nvPr/>
        </p:nvGrpSpPr>
        <p:grpSpPr>
          <a:xfrm>
            <a:off x="4391591" y="1699508"/>
            <a:ext cx="3461258" cy="4909285"/>
            <a:chOff x="4391588" y="1699505"/>
            <a:chExt cx="3461258" cy="4909284"/>
          </a:xfrm>
        </p:grpSpPr>
        <p:sp>
          <p:nvSpPr>
            <p:cNvPr id="50" name="Trapezoid 22">
              <a:extLst>
                <a:ext uri="{FF2B5EF4-FFF2-40B4-BE49-F238E27FC236}">
                  <a16:creationId xmlns:a16="http://schemas.microsoft.com/office/drawing/2014/main" xmlns="" id="{B6C2026F-718C-44A5-92DB-1C7CDBC6A8BF}"/>
                </a:ext>
              </a:extLst>
            </p:cNvPr>
            <p:cNvSpPr/>
            <p:nvPr/>
          </p:nvSpPr>
          <p:spPr>
            <a:xfrm>
              <a:off x="4391588" y="4974148"/>
              <a:ext cx="2156118" cy="1634641"/>
            </a:xfrm>
            <a:custGeom>
              <a:avLst/>
              <a:gdLst/>
              <a:ahLst/>
              <a:cxnLst/>
              <a:rect l="l" t="t" r="r" b="b"/>
              <a:pathLst>
                <a:path w="2156118" h="1634641">
                  <a:moveTo>
                    <a:pt x="558525" y="0"/>
                  </a:moveTo>
                  <a:cubicBezTo>
                    <a:pt x="815259" y="90400"/>
                    <a:pt x="1107060" y="140890"/>
                    <a:pt x="1416381" y="140890"/>
                  </a:cubicBezTo>
                  <a:lnTo>
                    <a:pt x="1507965" y="136242"/>
                  </a:lnTo>
                  <a:cubicBezTo>
                    <a:pt x="1571260" y="753781"/>
                    <a:pt x="1813208" y="1287759"/>
                    <a:pt x="2156118" y="1627939"/>
                  </a:cubicBezTo>
                  <a:lnTo>
                    <a:pt x="742586" y="1634641"/>
                  </a:lnTo>
                  <a:lnTo>
                    <a:pt x="783473" y="1482794"/>
                  </a:lnTo>
                  <a:cubicBezTo>
                    <a:pt x="735436" y="1526015"/>
                    <a:pt x="755164" y="1524973"/>
                    <a:pt x="696702" y="1536226"/>
                  </a:cubicBezTo>
                  <a:lnTo>
                    <a:pt x="360265" y="1531873"/>
                  </a:lnTo>
                  <a:cubicBezTo>
                    <a:pt x="91900" y="1475400"/>
                    <a:pt x="78958" y="1364828"/>
                    <a:pt x="859" y="1187861"/>
                  </a:cubicBezTo>
                  <a:cubicBezTo>
                    <a:pt x="-5078" y="1012055"/>
                    <a:pt x="20262" y="959203"/>
                    <a:pt x="61239" y="837496"/>
                  </a:cubicBezTo>
                  <a:lnTo>
                    <a:pt x="182001" y="766286"/>
                  </a:lnTo>
                  <a:cubicBezTo>
                    <a:pt x="259540" y="604620"/>
                    <a:pt x="389206" y="374100"/>
                    <a:pt x="466746" y="340305"/>
                  </a:cubicBezTo>
                  <a:cubicBezTo>
                    <a:pt x="464918" y="303795"/>
                    <a:pt x="439632" y="264826"/>
                    <a:pt x="461262" y="230774"/>
                  </a:cubicBezTo>
                  <a:cubicBezTo>
                    <a:pt x="491633" y="197339"/>
                    <a:pt x="501153" y="210624"/>
                    <a:pt x="526312" y="196860"/>
                  </a:cubicBezTo>
                  <a:lnTo>
                    <a:pt x="515073" y="140661"/>
                  </a:lnTo>
                  <a:cubicBezTo>
                    <a:pt x="552756" y="107515"/>
                    <a:pt x="530493" y="133386"/>
                    <a:pt x="560358" y="879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Trapezoid 22">
              <a:extLst>
                <a:ext uri="{FF2B5EF4-FFF2-40B4-BE49-F238E27FC236}">
                  <a16:creationId xmlns:a16="http://schemas.microsoft.com/office/drawing/2014/main" xmlns="" id="{5EBBDFB6-9238-457A-A2BD-125E63C59008}"/>
                </a:ext>
              </a:extLst>
            </p:cNvPr>
            <p:cNvSpPr/>
            <p:nvPr/>
          </p:nvSpPr>
          <p:spPr>
            <a:xfrm>
              <a:off x="5539006" y="1699505"/>
              <a:ext cx="1759822" cy="1491930"/>
            </a:xfrm>
            <a:custGeom>
              <a:avLst/>
              <a:gdLst/>
              <a:ahLst/>
              <a:cxnLst/>
              <a:rect l="l" t="t" r="r" b="b"/>
              <a:pathLst>
                <a:path w="1759822" h="1491930">
                  <a:moveTo>
                    <a:pt x="879911" y="0"/>
                  </a:moveTo>
                  <a:lnTo>
                    <a:pt x="1759822" y="483755"/>
                  </a:lnTo>
                  <a:lnTo>
                    <a:pt x="1626857" y="556857"/>
                  </a:lnTo>
                  <a:lnTo>
                    <a:pt x="1626857" y="957160"/>
                  </a:lnTo>
                  <a:cubicBezTo>
                    <a:pt x="1647975" y="967781"/>
                    <a:pt x="1661924" y="989817"/>
                    <a:pt x="1661924" y="1015110"/>
                  </a:cubicBezTo>
                  <a:cubicBezTo>
                    <a:pt x="1661924" y="1040155"/>
                    <a:pt x="1648247" y="1062005"/>
                    <a:pt x="1627427" y="1072676"/>
                  </a:cubicBezTo>
                  <a:lnTo>
                    <a:pt x="1630074" y="1072676"/>
                  </a:lnTo>
                  <a:lnTo>
                    <a:pt x="1674046" y="1491930"/>
                  </a:lnTo>
                  <a:lnTo>
                    <a:pt x="1523254" y="1491930"/>
                  </a:lnTo>
                  <a:lnTo>
                    <a:pt x="1523254" y="1414835"/>
                  </a:lnTo>
                  <a:lnTo>
                    <a:pt x="1559141" y="1072676"/>
                  </a:lnTo>
                  <a:lnTo>
                    <a:pt x="1561788" y="1072676"/>
                  </a:lnTo>
                  <a:cubicBezTo>
                    <a:pt x="1540968" y="1062005"/>
                    <a:pt x="1527290" y="1040155"/>
                    <a:pt x="1527290" y="1015110"/>
                  </a:cubicBezTo>
                  <a:cubicBezTo>
                    <a:pt x="1527290" y="989817"/>
                    <a:pt x="1541240" y="967781"/>
                    <a:pt x="1562357" y="957160"/>
                  </a:cubicBezTo>
                  <a:lnTo>
                    <a:pt x="1562357" y="592318"/>
                  </a:lnTo>
                  <a:lnTo>
                    <a:pt x="1406686" y="756650"/>
                  </a:lnTo>
                  <a:lnTo>
                    <a:pt x="1406686" y="1027701"/>
                  </a:lnTo>
                  <a:cubicBezTo>
                    <a:pt x="1237521" y="1136357"/>
                    <a:pt x="1035980" y="1197630"/>
                    <a:pt x="820128" y="1197630"/>
                  </a:cubicBezTo>
                  <a:cubicBezTo>
                    <a:pt x="654913" y="1197630"/>
                    <a:pt x="498082" y="1161733"/>
                    <a:pt x="357461" y="1096324"/>
                  </a:cubicBezTo>
                  <a:cubicBezTo>
                    <a:pt x="358384" y="1092118"/>
                    <a:pt x="359913" y="1088133"/>
                    <a:pt x="361487" y="1084162"/>
                  </a:cubicBezTo>
                  <a:cubicBezTo>
                    <a:pt x="358803" y="1082831"/>
                    <a:pt x="355968" y="1082107"/>
                    <a:pt x="353136" y="1081396"/>
                  </a:cubicBezTo>
                  <a:lnTo>
                    <a:pt x="353136" y="756650"/>
                  </a:lnTo>
                  <a:lnTo>
                    <a:pt x="0" y="4837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2" name="Trapezoid 22">
              <a:extLst>
                <a:ext uri="{FF2B5EF4-FFF2-40B4-BE49-F238E27FC236}">
                  <a16:creationId xmlns:a16="http://schemas.microsoft.com/office/drawing/2014/main" xmlns="" id="{A97B10AC-6873-41A0-91A1-CC23D594F5ED}"/>
                </a:ext>
              </a:extLst>
            </p:cNvPr>
            <p:cNvSpPr/>
            <p:nvPr/>
          </p:nvSpPr>
          <p:spPr>
            <a:xfrm>
              <a:off x="5785789" y="2779559"/>
              <a:ext cx="1291337" cy="1262595"/>
            </a:xfrm>
            <a:custGeom>
              <a:avLst/>
              <a:gdLst/>
              <a:ahLst/>
              <a:cxnLst/>
              <a:rect l="l" t="t" r="r" b="b"/>
              <a:pathLst>
                <a:path w="1291337" h="1262595">
                  <a:moveTo>
                    <a:pt x="1291337" y="387134"/>
                  </a:moveTo>
                  <a:lnTo>
                    <a:pt x="1291337" y="464229"/>
                  </a:lnTo>
                  <a:lnTo>
                    <a:pt x="1283251" y="464229"/>
                  </a:lnTo>
                  <a:close/>
                  <a:moveTo>
                    <a:pt x="1174769" y="0"/>
                  </a:moveTo>
                  <a:lnTo>
                    <a:pt x="1174769" y="18541"/>
                  </a:lnTo>
                  <a:lnTo>
                    <a:pt x="1163647" y="22750"/>
                  </a:lnTo>
                  <a:cubicBezTo>
                    <a:pt x="1220924" y="128978"/>
                    <a:pt x="1233895" y="263109"/>
                    <a:pt x="1204293" y="412060"/>
                  </a:cubicBezTo>
                  <a:cubicBezTo>
                    <a:pt x="1245921" y="411719"/>
                    <a:pt x="1282339" y="391704"/>
                    <a:pt x="1279660" y="482348"/>
                  </a:cubicBezTo>
                  <a:cubicBezTo>
                    <a:pt x="1271045" y="607334"/>
                    <a:pt x="1199876" y="781499"/>
                    <a:pt x="1157378" y="776155"/>
                  </a:cubicBezTo>
                  <a:cubicBezTo>
                    <a:pt x="1130754" y="771015"/>
                    <a:pt x="1114555" y="746201"/>
                    <a:pt x="1093142" y="731225"/>
                  </a:cubicBezTo>
                  <a:cubicBezTo>
                    <a:pt x="1057920" y="826172"/>
                    <a:pt x="1048762" y="930956"/>
                    <a:pt x="987476" y="1016066"/>
                  </a:cubicBezTo>
                  <a:lnTo>
                    <a:pt x="1080043" y="1097389"/>
                  </a:lnTo>
                  <a:cubicBezTo>
                    <a:pt x="1114436" y="1141334"/>
                    <a:pt x="1162490" y="1210866"/>
                    <a:pt x="1225666" y="1262595"/>
                  </a:cubicBezTo>
                  <a:cubicBezTo>
                    <a:pt x="974323" y="1220492"/>
                    <a:pt x="716748" y="1143359"/>
                    <a:pt x="462129" y="1031358"/>
                  </a:cubicBezTo>
                  <a:cubicBezTo>
                    <a:pt x="354612" y="984063"/>
                    <a:pt x="251323" y="932179"/>
                    <a:pt x="153638" y="874571"/>
                  </a:cubicBezTo>
                  <a:cubicBezTo>
                    <a:pt x="133161" y="823672"/>
                    <a:pt x="122381" y="764476"/>
                    <a:pt x="119504" y="688499"/>
                  </a:cubicBezTo>
                  <a:cubicBezTo>
                    <a:pt x="86110" y="702998"/>
                    <a:pt x="63141" y="722415"/>
                    <a:pt x="34959" y="621336"/>
                  </a:cubicBezTo>
                  <a:cubicBezTo>
                    <a:pt x="25584" y="567185"/>
                    <a:pt x="-54165" y="281884"/>
                    <a:pt x="64172" y="333473"/>
                  </a:cubicBezTo>
                  <a:cubicBezTo>
                    <a:pt x="80394" y="252314"/>
                    <a:pt x="91942" y="157335"/>
                    <a:pt x="125544" y="68623"/>
                  </a:cubicBezTo>
                  <a:cubicBezTo>
                    <a:pt x="266165" y="134032"/>
                    <a:pt x="422996" y="169929"/>
                    <a:pt x="588211" y="169929"/>
                  </a:cubicBezTo>
                  <a:cubicBezTo>
                    <a:pt x="804063" y="169929"/>
                    <a:pt x="1005604" y="108656"/>
                    <a:pt x="1174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" name="Trapezoid 22">
              <a:extLst>
                <a:ext uri="{FF2B5EF4-FFF2-40B4-BE49-F238E27FC236}">
                  <a16:creationId xmlns:a16="http://schemas.microsoft.com/office/drawing/2014/main" xmlns="" id="{1FD02D5E-6D38-4669-85BC-A17C8FD602CD}"/>
                </a:ext>
              </a:extLst>
            </p:cNvPr>
            <p:cNvSpPr/>
            <p:nvPr/>
          </p:nvSpPr>
          <p:spPr>
            <a:xfrm>
              <a:off x="4972448" y="3697688"/>
              <a:ext cx="2580757" cy="1374688"/>
            </a:xfrm>
            <a:custGeom>
              <a:avLst/>
              <a:gdLst/>
              <a:ahLst/>
              <a:cxnLst/>
              <a:rect l="l" t="t" r="r" b="b"/>
              <a:pathLst>
                <a:path w="2580757" h="1374688">
                  <a:moveTo>
                    <a:pt x="964280" y="0"/>
                  </a:moveTo>
                  <a:cubicBezTo>
                    <a:pt x="1061964" y="57608"/>
                    <a:pt x="1165254" y="109492"/>
                    <a:pt x="1272771" y="156787"/>
                  </a:cubicBezTo>
                  <a:cubicBezTo>
                    <a:pt x="1527390" y="268789"/>
                    <a:pt x="1784965" y="345921"/>
                    <a:pt x="2036307" y="388024"/>
                  </a:cubicBezTo>
                  <a:cubicBezTo>
                    <a:pt x="2071170" y="421655"/>
                    <a:pt x="2112399" y="447822"/>
                    <a:pt x="2158337" y="459740"/>
                  </a:cubicBezTo>
                  <a:cubicBezTo>
                    <a:pt x="2299568" y="498279"/>
                    <a:pt x="2455123" y="549367"/>
                    <a:pt x="2580757" y="609405"/>
                  </a:cubicBezTo>
                  <a:cubicBezTo>
                    <a:pt x="2295218" y="1059447"/>
                    <a:pt x="1631701" y="1374688"/>
                    <a:pt x="858792" y="1374688"/>
                  </a:cubicBezTo>
                  <a:cubicBezTo>
                    <a:pt x="549471" y="1374688"/>
                    <a:pt x="257670" y="1324198"/>
                    <a:pt x="936" y="1233798"/>
                  </a:cubicBezTo>
                  <a:lnTo>
                    <a:pt x="0" y="1188902"/>
                  </a:lnTo>
                  <a:cubicBezTo>
                    <a:pt x="23602" y="1159565"/>
                    <a:pt x="28959" y="1162194"/>
                    <a:pt x="70806" y="1100888"/>
                  </a:cubicBezTo>
                  <a:cubicBezTo>
                    <a:pt x="94879" y="1029148"/>
                    <a:pt x="100707" y="851670"/>
                    <a:pt x="174300" y="779930"/>
                  </a:cubicBezTo>
                  <a:cubicBezTo>
                    <a:pt x="218445" y="717189"/>
                    <a:pt x="304292" y="723303"/>
                    <a:pt x="369289" y="694990"/>
                  </a:cubicBezTo>
                  <a:cubicBezTo>
                    <a:pt x="589400" y="620074"/>
                    <a:pt x="783446" y="599257"/>
                    <a:pt x="1000951" y="509587"/>
                  </a:cubicBezTo>
                  <a:cubicBezTo>
                    <a:pt x="1031594" y="492835"/>
                    <a:pt x="1046599" y="439197"/>
                    <a:pt x="1082454" y="329000"/>
                  </a:cubicBezTo>
                  <a:lnTo>
                    <a:pt x="1075069" y="182531"/>
                  </a:lnTo>
                  <a:cubicBezTo>
                    <a:pt x="1024247" y="121488"/>
                    <a:pt x="986720" y="67500"/>
                    <a:pt x="964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" name="Trapezoid 22">
              <a:extLst>
                <a:ext uri="{FF2B5EF4-FFF2-40B4-BE49-F238E27FC236}">
                  <a16:creationId xmlns:a16="http://schemas.microsoft.com/office/drawing/2014/main" xmlns="" id="{02490004-7127-4997-AB01-430DA56BFEB7}"/>
                </a:ext>
              </a:extLst>
            </p:cNvPr>
            <p:cNvSpPr/>
            <p:nvPr/>
          </p:nvSpPr>
          <p:spPr>
            <a:xfrm>
              <a:off x="5951985" y="4356457"/>
              <a:ext cx="1900861" cy="2252332"/>
            </a:xfrm>
            <a:custGeom>
              <a:avLst/>
              <a:gdLst/>
              <a:ahLst/>
              <a:cxnLst/>
              <a:rect l="l" t="t" r="r" b="b"/>
              <a:pathLst>
                <a:path w="1900861" h="2252332">
                  <a:moveTo>
                    <a:pt x="1630381" y="0"/>
                  </a:moveTo>
                  <a:cubicBezTo>
                    <a:pt x="1705290" y="35739"/>
                    <a:pt x="1769558" y="74677"/>
                    <a:pt x="1813833" y="116016"/>
                  </a:cubicBezTo>
                  <a:cubicBezTo>
                    <a:pt x="1941182" y="366789"/>
                    <a:pt x="1891300" y="374114"/>
                    <a:pt x="1890938" y="588002"/>
                  </a:cubicBezTo>
                  <a:cubicBezTo>
                    <a:pt x="1844475" y="751802"/>
                    <a:pt x="1881417" y="817240"/>
                    <a:pt x="1842774" y="963827"/>
                  </a:cubicBezTo>
                  <a:cubicBezTo>
                    <a:pt x="1790990" y="1152321"/>
                    <a:pt x="1728781" y="1244911"/>
                    <a:pt x="1679604" y="1347337"/>
                  </a:cubicBezTo>
                  <a:cubicBezTo>
                    <a:pt x="1619658" y="1492268"/>
                    <a:pt x="1640509" y="1521624"/>
                    <a:pt x="1624871" y="1600160"/>
                  </a:cubicBezTo>
                  <a:lnTo>
                    <a:pt x="1567097" y="1638481"/>
                  </a:lnTo>
                  <a:cubicBezTo>
                    <a:pt x="1592202" y="1734503"/>
                    <a:pt x="1580816" y="1732164"/>
                    <a:pt x="1585070" y="1810973"/>
                  </a:cubicBezTo>
                  <a:cubicBezTo>
                    <a:pt x="1547567" y="1894683"/>
                    <a:pt x="1541341" y="1914458"/>
                    <a:pt x="1519477" y="1978496"/>
                  </a:cubicBezTo>
                  <a:lnTo>
                    <a:pt x="1557486" y="2248020"/>
                  </a:lnTo>
                  <a:lnTo>
                    <a:pt x="648153" y="2252332"/>
                  </a:lnTo>
                  <a:cubicBezTo>
                    <a:pt x="305243" y="1912152"/>
                    <a:pt x="63295" y="1378174"/>
                    <a:pt x="0" y="760635"/>
                  </a:cubicBezTo>
                  <a:cubicBezTo>
                    <a:pt x="733507" y="739994"/>
                    <a:pt x="1356200" y="432143"/>
                    <a:pt x="1630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F2E0A479-ECA8-45B2-9422-F8E8FA1CA78B}"/>
                </a:ext>
              </a:extLst>
            </p:cNvPr>
            <p:cNvSpPr txBox="1"/>
            <p:nvPr/>
          </p:nvSpPr>
          <p:spPr>
            <a:xfrm>
              <a:off x="6209567" y="2267849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E838D293-C00D-4CBF-88AF-C4081EB763F8}"/>
                </a:ext>
              </a:extLst>
            </p:cNvPr>
            <p:cNvSpPr txBox="1"/>
            <p:nvPr/>
          </p:nvSpPr>
          <p:spPr>
            <a:xfrm>
              <a:off x="6288475" y="3128963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41BB229E-AD08-4FB2-933A-591A62EA55C8}"/>
                </a:ext>
              </a:extLst>
            </p:cNvPr>
            <p:cNvSpPr txBox="1"/>
            <p:nvPr/>
          </p:nvSpPr>
          <p:spPr>
            <a:xfrm>
              <a:off x="5886651" y="4404596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9C1B55C0-EFD2-4954-8551-BC7DA5FF2498}"/>
                </a:ext>
              </a:extLst>
            </p:cNvPr>
            <p:cNvSpPr txBox="1"/>
            <p:nvPr/>
          </p:nvSpPr>
          <p:spPr>
            <a:xfrm>
              <a:off x="5260297" y="5591413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5CE7CDD5-0431-44C6-AFB6-9B36C8A7B865}"/>
                </a:ext>
              </a:extLst>
            </p:cNvPr>
            <p:cNvSpPr txBox="1"/>
            <p:nvPr/>
          </p:nvSpPr>
          <p:spPr>
            <a:xfrm>
              <a:off x="6632775" y="5391358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60" name="Elbow Connector 51">
            <a:extLst>
              <a:ext uri="{FF2B5EF4-FFF2-40B4-BE49-F238E27FC236}">
                <a16:creationId xmlns:a16="http://schemas.microsoft.com/office/drawing/2014/main" xmlns="" id="{4587DDFA-752A-464D-A366-D2155665693E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6867729" y="3424516"/>
            <a:ext cx="1676987" cy="4492"/>
          </a:xfrm>
          <a:prstGeom prst="bentConnector3">
            <a:avLst/>
          </a:prstGeom>
          <a:ln w="25400">
            <a:solidFill>
              <a:schemeClr val="accent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53">
            <a:extLst>
              <a:ext uri="{FF2B5EF4-FFF2-40B4-BE49-F238E27FC236}">
                <a16:creationId xmlns:a16="http://schemas.microsoft.com/office/drawing/2014/main" xmlns="" id="{3BBF28BD-9CB7-417E-ADF5-60073E42F5E0}"/>
              </a:ext>
            </a:extLst>
          </p:cNvPr>
          <p:cNvCxnSpPr>
            <a:cxnSpLocks/>
            <a:endCxn id="34" idx="3"/>
          </p:cNvCxnSpPr>
          <p:nvPr/>
        </p:nvCxnSpPr>
        <p:spPr>
          <a:xfrm rot="10800000">
            <a:off x="3636098" y="5466449"/>
            <a:ext cx="1047391" cy="353585"/>
          </a:xfrm>
          <a:prstGeom prst="bentConnector3">
            <a:avLst/>
          </a:prstGeom>
          <a:ln w="25400">
            <a:solidFill>
              <a:schemeClr val="accent6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5">
            <a:extLst>
              <a:ext uri="{FF2B5EF4-FFF2-40B4-BE49-F238E27FC236}">
                <a16:creationId xmlns:a16="http://schemas.microsoft.com/office/drawing/2014/main" xmlns="" id="{E5629D17-97FC-43EC-924A-416CE18D3EE4}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7310543" y="5144876"/>
            <a:ext cx="1234173" cy="446545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3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latin typeface="Bahnschrift" pitchFamily="34" charset="0"/>
              </a:rPr>
              <a:t>Secondary Analysis</a:t>
            </a:r>
            <a:endParaRPr lang="en-US" sz="4800" b="1" dirty="0">
              <a:latin typeface="Bahnschrift" pitchFamily="34" charset="0"/>
            </a:endParaRPr>
          </a:p>
        </p:txBody>
      </p:sp>
      <p:grpSp>
        <p:nvGrpSpPr>
          <p:cNvPr id="3" name="그룹 5">
            <a:extLst>
              <a:ext uri="{FF2B5EF4-FFF2-40B4-BE49-F238E27FC236}">
                <a16:creationId xmlns:a16="http://schemas.microsoft.com/office/drawing/2014/main" xmlns="" id="{63897F53-996A-4DDF-86FF-E48D4A7B6BC8}"/>
              </a:ext>
            </a:extLst>
          </p:cNvPr>
          <p:cNvGrpSpPr/>
          <p:nvPr/>
        </p:nvGrpSpPr>
        <p:grpSpPr>
          <a:xfrm>
            <a:off x="5063504" y="1842113"/>
            <a:ext cx="2156062" cy="4206297"/>
            <a:chOff x="3539504" y="1812927"/>
            <a:chExt cx="2156062" cy="42062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3781F4E4-D5A4-4379-B2C1-43DF215F5696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20" name="Trapezoid 19">
                <a:extLst>
                  <a:ext uri="{FF2B5EF4-FFF2-40B4-BE49-F238E27FC236}">
                    <a16:creationId xmlns:a16="http://schemas.microsoft.com/office/drawing/2014/main" xmlns="" id="{E50FA1C8-4897-4181-B80F-92BDB017C84A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xmlns="" id="{AAED08E0-2CB2-4298-B171-BC92312D8816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94A390E4-5665-4954-A368-CD4E9CAD4848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18" name="Round Same Side Corner Rectangle 3">
                <a:extLst>
                  <a:ext uri="{FF2B5EF4-FFF2-40B4-BE49-F238E27FC236}">
                    <a16:creationId xmlns:a16="http://schemas.microsoft.com/office/drawing/2014/main" xmlns="" id="{12DFE092-DB2F-4024-AEAB-4D52C9992A76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D5AD0F7F-A5C8-4E6A-9A56-F678A742F8A4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EEA6D1E8-36E9-4816-9991-C3480F21B916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16" name="Round Same Side Corner Rectangle 8">
                <a:extLst>
                  <a:ext uri="{FF2B5EF4-FFF2-40B4-BE49-F238E27FC236}">
                    <a16:creationId xmlns:a16="http://schemas.microsoft.com/office/drawing/2014/main" xmlns="" id="{576C92BD-C3B2-4CF7-8D3A-B8E98015DAC5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589D1B06-35D0-4FE5-ABA1-B15344603021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48F359B4-40C5-4629-A022-6803E914D766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14" name="Round Same Side Corner Rectangle 9">
                <a:extLst>
                  <a:ext uri="{FF2B5EF4-FFF2-40B4-BE49-F238E27FC236}">
                    <a16:creationId xmlns:a16="http://schemas.microsoft.com/office/drawing/2014/main" xmlns="" id="{FFF342D7-15EB-4B6A-87F8-51128C7B1B8E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95500552-B00E-46A7-98C2-AA09DD86C0BA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1CC1134E-1F32-4D3B-BCAA-DDC2A5DA3428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12" name="Round Same Side Corner Rectangle 10">
                <a:extLst>
                  <a:ext uri="{FF2B5EF4-FFF2-40B4-BE49-F238E27FC236}">
                    <a16:creationId xmlns:a16="http://schemas.microsoft.com/office/drawing/2014/main" xmlns="" id="{1D14584E-8BB6-479C-993B-AC6DE957EC5C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EE110277-4D0E-48A6-BACD-FDDCE0E14773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BFB77DFE-4A3E-4378-9D23-8FC57C55A4F4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10" name="Round Same Side Corner Rectangle 11">
                <a:extLst>
                  <a:ext uri="{FF2B5EF4-FFF2-40B4-BE49-F238E27FC236}">
                    <a16:creationId xmlns:a16="http://schemas.microsoft.com/office/drawing/2014/main" xmlns="" id="{9FC970C8-AD28-451D-9733-E5E52ED4BBA3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0CA916E7-F7B6-415D-9344-685C31111D8B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518BA5E-EB60-4A42-88AA-4391F15B6FC5}"/>
              </a:ext>
            </a:extLst>
          </p:cNvPr>
          <p:cNvSpPr txBox="1"/>
          <p:nvPr/>
        </p:nvSpPr>
        <p:spPr>
          <a:xfrm>
            <a:off x="7219566" y="2401524"/>
            <a:ext cx="385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err="1" smtClean="0">
                <a:latin typeface="Bahnschrift" pitchFamily="34" charset="0"/>
              </a:rPr>
              <a:t>Kelebihan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>
                <a:latin typeface="Bahnschrift" pitchFamily="34" charset="0"/>
              </a:rPr>
              <a:t>: </a:t>
            </a:r>
            <a:r>
              <a:rPr lang="en-US" sz="1600" dirty="0" err="1">
                <a:latin typeface="Bahnschrift" pitchFamily="34" charset="0"/>
              </a:rPr>
              <a:t>lebih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murah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dibandingkan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mengumpulkan</a:t>
            </a:r>
            <a:r>
              <a:rPr lang="en-US" sz="1600" dirty="0">
                <a:latin typeface="Bahnschrift" pitchFamily="34" charset="0"/>
              </a:rPr>
              <a:t> data </a:t>
            </a:r>
            <a:r>
              <a:rPr lang="en-US" sz="1600" dirty="0" err="1">
                <a:latin typeface="Bahnschrift" pitchFamily="34" charset="0"/>
              </a:rPr>
              <a:t>sendiri</a:t>
            </a:r>
            <a:endParaRPr lang="en-US" sz="1600" dirty="0">
              <a:latin typeface="Bahnschrift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FE82278-47C2-4EBA-A309-9C29FE4C08E2}"/>
              </a:ext>
            </a:extLst>
          </p:cNvPr>
          <p:cNvSpPr txBox="1"/>
          <p:nvPr/>
        </p:nvSpPr>
        <p:spPr>
          <a:xfrm>
            <a:off x="1425192" y="1793723"/>
            <a:ext cx="385200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err="1">
                <a:latin typeface="Bahnschrift" pitchFamily="34" charset="0"/>
              </a:rPr>
              <a:t>Sebuah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analisa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lebih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jauh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dari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seperangkat</a:t>
            </a:r>
            <a:r>
              <a:rPr lang="en-US" sz="1600" dirty="0">
                <a:latin typeface="Bahnschrift" pitchFamily="34" charset="0"/>
              </a:rPr>
              <a:t> data </a:t>
            </a:r>
            <a:r>
              <a:rPr lang="en-US" sz="1600" dirty="0" err="1">
                <a:latin typeface="Bahnschrift" pitchFamily="34" charset="0"/>
              </a:rPr>
              <a:t>dengan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tujuan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untuk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menjawab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rumusan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masalah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penelitian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untuk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menghasilkan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interpretasi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baru</a:t>
            </a:r>
            <a:r>
              <a:rPr lang="en-US" sz="1600" dirty="0">
                <a:latin typeface="Bahnschrift" pitchFamily="34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A43C039-8044-4211-9EFB-869B82B3690B}"/>
              </a:ext>
            </a:extLst>
          </p:cNvPr>
          <p:cNvSpPr txBox="1"/>
          <p:nvPr/>
        </p:nvSpPr>
        <p:spPr>
          <a:xfrm>
            <a:off x="1012059" y="3633481"/>
            <a:ext cx="38520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err="1">
                <a:latin typeface="Bahnschrift" pitchFamily="34" charset="0"/>
              </a:rPr>
              <a:t>D</a:t>
            </a:r>
            <a:r>
              <a:rPr lang="en-US" sz="1600" dirty="0" err="1" smtClean="0">
                <a:latin typeface="Bahnschrift" pitchFamily="34" charset="0"/>
              </a:rPr>
              <a:t>atanya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tidak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baru</a:t>
            </a:r>
            <a:r>
              <a:rPr lang="en-US" sz="1600" dirty="0" smtClean="0">
                <a:latin typeface="Bahnschrift" pitchFamily="34" charset="0"/>
              </a:rPr>
              <a:t> (</a:t>
            </a:r>
            <a:r>
              <a:rPr lang="en-US" sz="1600" dirty="0" err="1" smtClean="0">
                <a:latin typeface="Bahnschrift" pitchFamily="34" charset="0"/>
              </a:rPr>
              <a:t>sudah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dimiliki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kelompok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smtClean="0">
                <a:latin typeface="Bahnschrift" pitchFamily="34" charset="0"/>
              </a:rPr>
              <a:t>lain), </a:t>
            </a:r>
            <a:r>
              <a:rPr lang="en-US" sz="1600" dirty="0" err="1" smtClean="0">
                <a:latin typeface="Bahnschrift" pitchFamily="34" charset="0"/>
              </a:rPr>
              <a:t>peneliti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hanya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meminjam</a:t>
            </a:r>
            <a:r>
              <a:rPr lang="en-US" sz="1600" dirty="0">
                <a:latin typeface="Bahnschrift" pitchFamily="34" charset="0"/>
              </a:rPr>
              <a:t> data yang </a:t>
            </a:r>
            <a:r>
              <a:rPr lang="en-US" sz="1600" dirty="0" err="1">
                <a:latin typeface="Bahnschrift" pitchFamily="34" charset="0"/>
              </a:rPr>
              <a:t>sudah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ada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mengujikan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pada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tempat</a:t>
            </a:r>
            <a:r>
              <a:rPr lang="en-US" sz="1600" dirty="0" smtClean="0">
                <a:latin typeface="Bahnschrift" pitchFamily="34" charset="0"/>
              </a:rPr>
              <a:t>/</a:t>
            </a:r>
            <a:r>
              <a:rPr lang="en-US" sz="1600" dirty="0" err="1" smtClean="0">
                <a:latin typeface="Bahnschrift" pitchFamily="34" charset="0"/>
              </a:rPr>
              <a:t>objek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penelitian</a:t>
            </a:r>
            <a:r>
              <a:rPr lang="en-US" sz="1600" dirty="0" smtClean="0">
                <a:latin typeface="Bahnschrift" pitchFamily="34" charset="0"/>
              </a:rPr>
              <a:t> lain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40CF918-9ABB-4A10-AA6B-2A8C9F8EE409}"/>
              </a:ext>
            </a:extLst>
          </p:cNvPr>
          <p:cNvSpPr txBox="1"/>
          <p:nvPr/>
        </p:nvSpPr>
        <p:spPr>
          <a:xfrm>
            <a:off x="7397773" y="3565349"/>
            <a:ext cx="385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 err="1" smtClean="0">
                <a:latin typeface="Bahnschrift" pitchFamily="34" charset="0"/>
              </a:rPr>
              <a:t>Kelemahan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>
                <a:latin typeface="Bahnschrift" pitchFamily="34" charset="0"/>
              </a:rPr>
              <a:t>: </a:t>
            </a:r>
            <a:r>
              <a:rPr lang="en-US" sz="1600" dirty="0" err="1">
                <a:latin typeface="Bahnschrift" pitchFamily="34" charset="0"/>
              </a:rPr>
              <a:t>rentan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untuk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tidak</a:t>
            </a:r>
            <a:r>
              <a:rPr lang="en-US" sz="1600" dirty="0">
                <a:latin typeface="Bahnschrift" pitchFamily="34" charset="0"/>
              </a:rPr>
              <a:t> valid </a:t>
            </a:r>
            <a:r>
              <a:rPr lang="en-US" sz="1600" dirty="0" err="1">
                <a:latin typeface="Bahnschrift" pitchFamily="34" charset="0"/>
              </a:rPr>
              <a:t>atau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tidak</a:t>
            </a:r>
            <a:r>
              <a:rPr lang="en-US" sz="1600" dirty="0">
                <a:latin typeface="Bahnschrift" pitchFamily="34" charset="0"/>
              </a:rPr>
              <a:t> reliable, </a:t>
            </a:r>
            <a:r>
              <a:rPr lang="en-US" sz="1600" dirty="0" err="1">
                <a:latin typeface="Bahnschrift" pitchFamily="34" charset="0"/>
              </a:rPr>
              <a:t>karna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tidak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ada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cara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untuk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menguji</a:t>
            </a:r>
            <a:endParaRPr lang="en-US" sz="1600" dirty="0">
              <a:latin typeface="Bahnschrift" pitchFamily="34" charset="0"/>
            </a:endParaRPr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xmlns="" id="{8E62C2CD-4C77-43C8-AAD3-FC17A86E911E}"/>
              </a:ext>
            </a:extLst>
          </p:cNvPr>
          <p:cNvSpPr/>
          <p:nvPr/>
        </p:nvSpPr>
        <p:spPr>
          <a:xfrm flipH="1">
            <a:off x="6503590" y="2623910"/>
            <a:ext cx="335781" cy="2769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xmlns="" id="{72C56574-BC7D-4016-8317-A561E1E04A5E}"/>
              </a:ext>
            </a:extLst>
          </p:cNvPr>
          <p:cNvSpPr/>
          <p:nvPr/>
        </p:nvSpPr>
        <p:spPr>
          <a:xfrm rot="18805991">
            <a:off x="5433711" y="3131092"/>
            <a:ext cx="343335" cy="33975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130">
            <a:extLst>
              <a:ext uri="{FF2B5EF4-FFF2-40B4-BE49-F238E27FC236}">
                <a16:creationId xmlns:a16="http://schemas.microsoft.com/office/drawing/2014/main" xmlns="" id="{FA3EB373-D833-48EF-8733-DCC9ADAE1725}"/>
              </a:ext>
            </a:extLst>
          </p:cNvPr>
          <p:cNvSpPr/>
          <p:nvPr/>
        </p:nvSpPr>
        <p:spPr>
          <a:xfrm>
            <a:off x="5684175" y="2040914"/>
            <a:ext cx="290101" cy="29141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xmlns="" id="{CBFA5073-EC27-4358-9D55-51360B793A6E}"/>
              </a:ext>
            </a:extLst>
          </p:cNvPr>
          <p:cNvSpPr/>
          <p:nvPr/>
        </p:nvSpPr>
        <p:spPr>
          <a:xfrm>
            <a:off x="6752329" y="3695931"/>
            <a:ext cx="285381" cy="28491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xmlns="" id="{8EF2BDD4-1BE7-4751-83B9-A9DBB716DAF0}"/>
              </a:ext>
            </a:extLst>
          </p:cNvPr>
          <p:cNvSpPr>
            <a:spLocks noChangeAspect="1"/>
          </p:cNvSpPr>
          <p:nvPr/>
        </p:nvSpPr>
        <p:spPr>
          <a:xfrm>
            <a:off x="5284738" y="4234730"/>
            <a:ext cx="243278" cy="35146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97021DB-65D1-489E-86D3-FB957408FAAB}"/>
              </a:ext>
            </a:extLst>
          </p:cNvPr>
          <p:cNvGrpSpPr/>
          <p:nvPr/>
        </p:nvGrpSpPr>
        <p:grpSpPr>
          <a:xfrm>
            <a:off x="7422206" y="259509"/>
            <a:ext cx="3835170" cy="6598491"/>
            <a:chOff x="5432494" y="626785"/>
            <a:chExt cx="3241222" cy="5576590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xmlns="" id="{48FA02DB-51A9-4AA2-AEC4-0B854BFAF060}"/>
                </a:ext>
              </a:extLst>
            </p:cNvPr>
            <p:cNvSpPr/>
            <p:nvPr/>
          </p:nvSpPr>
          <p:spPr>
            <a:xfrm rot="5400000">
              <a:off x="5432494" y="2432627"/>
              <a:ext cx="3002400" cy="3002400"/>
            </a:xfrm>
            <a:prstGeom prst="blockArc">
              <a:avLst>
                <a:gd name="adj1" fmla="val 10735117"/>
                <a:gd name="adj2" fmla="val 16074287"/>
                <a:gd name="adj3" fmla="val 25807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E88DBC53-7E2A-4244-91DE-C6E7B8F6A09D}"/>
                </a:ext>
              </a:extLst>
            </p:cNvPr>
            <p:cNvSpPr/>
            <p:nvPr/>
          </p:nvSpPr>
          <p:spPr>
            <a:xfrm>
              <a:off x="7660182" y="3855008"/>
              <a:ext cx="781200" cy="2348367"/>
            </a:xfrm>
            <a:prstGeom prst="rect">
              <a:avLst/>
            </a:prstGeom>
            <a:gradFill flip="none" rotWithShape="1">
              <a:gsLst>
                <a:gs pos="37500">
                  <a:schemeClr val="accent2"/>
                </a:gs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Block Arc 3">
              <a:extLst>
                <a:ext uri="{FF2B5EF4-FFF2-40B4-BE49-F238E27FC236}">
                  <a16:creationId xmlns:a16="http://schemas.microsoft.com/office/drawing/2014/main" xmlns="" id="{C22DDE9D-086F-4DF1-8F13-F5AB9BFB022F}"/>
                </a:ext>
              </a:extLst>
            </p:cNvPr>
            <p:cNvSpPr/>
            <p:nvPr/>
          </p:nvSpPr>
          <p:spPr>
            <a:xfrm rot="10800000">
              <a:off x="6568167" y="626785"/>
              <a:ext cx="2105549" cy="4800940"/>
            </a:xfrm>
            <a:custGeom>
              <a:avLst/>
              <a:gdLst/>
              <a:ahLst/>
              <a:cxnLst/>
              <a:rect l="l" t="t" r="r" b="b"/>
              <a:pathLst>
                <a:path w="2105549" h="4800940">
                  <a:moveTo>
                    <a:pt x="1010388" y="1501213"/>
                  </a:moveTo>
                  <a:lnTo>
                    <a:pt x="232767" y="1501213"/>
                  </a:lnTo>
                  <a:cubicBezTo>
                    <a:pt x="232767" y="1037585"/>
                    <a:pt x="446990" y="599968"/>
                    <a:pt x="813157" y="315587"/>
                  </a:cubicBezTo>
                  <a:cubicBezTo>
                    <a:pt x="1179324" y="31205"/>
                    <a:pt x="1656348" y="-68031"/>
                    <a:pt x="2105549" y="46728"/>
                  </a:cubicBezTo>
                  <a:lnTo>
                    <a:pt x="1913069" y="800151"/>
                  </a:lnTo>
                  <a:cubicBezTo>
                    <a:pt x="1696554" y="744837"/>
                    <a:pt x="1466629" y="792669"/>
                    <a:pt x="1290136" y="929741"/>
                  </a:cubicBezTo>
                  <a:cubicBezTo>
                    <a:pt x="1113644" y="1066813"/>
                    <a:pt x="1010388" y="1277744"/>
                    <a:pt x="1010388" y="1501213"/>
                  </a:cubicBezTo>
                  <a:close/>
                  <a:moveTo>
                    <a:pt x="1013533" y="3726917"/>
                  </a:moveTo>
                  <a:lnTo>
                    <a:pt x="232333" y="3726917"/>
                  </a:lnTo>
                  <a:lnTo>
                    <a:pt x="232333" y="1501328"/>
                  </a:lnTo>
                  <a:lnTo>
                    <a:pt x="1013533" y="1501328"/>
                  </a:lnTo>
                  <a:close/>
                  <a:moveTo>
                    <a:pt x="622933" y="4800940"/>
                  </a:moveTo>
                  <a:lnTo>
                    <a:pt x="0" y="3726918"/>
                  </a:lnTo>
                  <a:lnTo>
                    <a:pt x="1245866" y="37269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xmlns="" id="{EB4DCDAB-6738-4BE1-96B0-7E5EEB96939C}"/>
                </a:ext>
              </a:extLst>
            </p:cNvPr>
            <p:cNvSpPr/>
            <p:nvPr/>
          </p:nvSpPr>
          <p:spPr>
            <a:xfrm rot="17100000">
              <a:off x="5432494" y="2432625"/>
              <a:ext cx="3002400" cy="3002400"/>
            </a:xfrm>
            <a:prstGeom prst="blockArc">
              <a:avLst>
                <a:gd name="adj1" fmla="val 10815410"/>
                <a:gd name="adj2" fmla="val 13831376"/>
                <a:gd name="adj3" fmla="val 2604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xmlns="" id="{A0964684-128F-419F-9096-CE258D4C2FDD}"/>
                </a:ext>
              </a:extLst>
            </p:cNvPr>
            <p:cNvSpPr/>
            <p:nvPr/>
          </p:nvSpPr>
          <p:spPr>
            <a:xfrm rot="20219398">
              <a:off x="5432494" y="2432625"/>
              <a:ext cx="3002400" cy="3002400"/>
            </a:xfrm>
            <a:prstGeom prst="blockArc">
              <a:avLst>
                <a:gd name="adj1" fmla="val 10804147"/>
                <a:gd name="adj2" fmla="val 14189823"/>
                <a:gd name="adj3" fmla="val 2622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xmlns="" id="{50192236-3AAD-4196-8FAB-BD7793553E48}"/>
                </a:ext>
              </a:extLst>
            </p:cNvPr>
            <p:cNvSpPr/>
            <p:nvPr/>
          </p:nvSpPr>
          <p:spPr>
            <a:xfrm rot="2161546">
              <a:off x="5434375" y="2432626"/>
              <a:ext cx="3002400" cy="3002400"/>
            </a:xfrm>
            <a:prstGeom prst="blockArc">
              <a:avLst>
                <a:gd name="adj1" fmla="val 10735117"/>
                <a:gd name="adj2" fmla="val 13869755"/>
                <a:gd name="adj3" fmla="val 2592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3BC854D-8EED-47E6-958D-D39617CE5176}"/>
              </a:ext>
            </a:extLst>
          </p:cNvPr>
          <p:cNvSpPr txBox="1"/>
          <p:nvPr/>
        </p:nvSpPr>
        <p:spPr>
          <a:xfrm>
            <a:off x="5136880" y="2134658"/>
            <a:ext cx="2470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Bahnschrift" pitchFamily="34" charset="0"/>
              </a:rPr>
              <a:t>Tidak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konkret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>
                <a:latin typeface="Bahnschrift" pitchFamily="34" charset="0"/>
              </a:rPr>
              <a:t>&gt; </a:t>
            </a:r>
            <a:r>
              <a:rPr lang="en-US" sz="1600" dirty="0" err="1" smtClean="0">
                <a:latin typeface="Bahnschrift" pitchFamily="34" charset="0"/>
              </a:rPr>
              <a:t>konkret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>
                <a:latin typeface="Bahnschrift" pitchFamily="34" charset="0"/>
              </a:rPr>
              <a:t>(</a:t>
            </a:r>
            <a:r>
              <a:rPr lang="en-US" sz="1600" dirty="0" err="1">
                <a:latin typeface="Bahnschrift" pitchFamily="34" charset="0"/>
              </a:rPr>
              <a:t>Jelas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untuk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mengukur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apa</a:t>
            </a:r>
            <a:r>
              <a:rPr lang="en-US" sz="1600" dirty="0">
                <a:latin typeface="Bahnschrift" pitchFamily="34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C9A1ED5-E9BE-420B-9FA5-D419391230B3}"/>
              </a:ext>
            </a:extLst>
          </p:cNvPr>
          <p:cNvSpPr txBox="1"/>
          <p:nvPr/>
        </p:nvSpPr>
        <p:spPr>
          <a:xfrm>
            <a:off x="3538294" y="3249291"/>
            <a:ext cx="3804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Bahnschrift" pitchFamily="34" charset="0"/>
              </a:rPr>
              <a:t>Operasionalisasi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konsep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pada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ujungnya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akan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menghasilkan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suatu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indikator</a:t>
            </a:r>
            <a:r>
              <a:rPr lang="en-US" sz="1600" dirty="0">
                <a:latin typeface="Bahnschrift" pitchFamily="34" charset="0"/>
              </a:rPr>
              <a:t> yang </a:t>
            </a:r>
            <a:r>
              <a:rPr lang="en-US" sz="1600" dirty="0" err="1">
                <a:latin typeface="Bahnschrift" pitchFamily="34" charset="0"/>
              </a:rPr>
              <a:t>dapat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mengukur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suatu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objek</a:t>
            </a:r>
            <a:r>
              <a:rPr lang="en-US" sz="1600" dirty="0">
                <a:latin typeface="Bahnschrift" pitchFamily="34" charset="0"/>
              </a:rPr>
              <a:t> di </a:t>
            </a:r>
            <a:r>
              <a:rPr lang="en-US" sz="1600" dirty="0" err="1">
                <a:latin typeface="Bahnschrift" pitchFamily="34" charset="0"/>
              </a:rPr>
              <a:t>lapangan</a:t>
            </a:r>
            <a:endParaRPr lang="en-US" sz="1600" dirty="0">
              <a:latin typeface="Bahnschrift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78D8163-FB0D-4B0E-A7D0-FE659F1A5C14}"/>
              </a:ext>
            </a:extLst>
          </p:cNvPr>
          <p:cNvSpPr txBox="1"/>
          <p:nvPr/>
        </p:nvSpPr>
        <p:spPr>
          <a:xfrm>
            <a:off x="4254276" y="4465805"/>
            <a:ext cx="2768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Bahnschrift" pitchFamily="34" charset="0"/>
              </a:rPr>
              <a:t>Hasil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akhirnya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adalah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kuesioner</a:t>
            </a:r>
            <a:endParaRPr lang="en-US" sz="1600" dirty="0">
              <a:latin typeface="Bahnschrift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806F225-2F36-44D8-9CB7-F0CFB302F783}"/>
              </a:ext>
            </a:extLst>
          </p:cNvPr>
          <p:cNvSpPr txBox="1"/>
          <p:nvPr/>
        </p:nvSpPr>
        <p:spPr>
          <a:xfrm>
            <a:off x="10033156" y="550738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01FFC0F-AA45-4208-8C7E-E72D05F59667}"/>
              </a:ext>
            </a:extLst>
          </p:cNvPr>
          <p:cNvSpPr txBox="1"/>
          <p:nvPr/>
        </p:nvSpPr>
        <p:spPr>
          <a:xfrm>
            <a:off x="7813196" y="491208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37958D4-AC47-45BA-BEBA-C35B4DC7238F}"/>
              </a:ext>
            </a:extLst>
          </p:cNvPr>
          <p:cNvSpPr txBox="1"/>
          <p:nvPr/>
        </p:nvSpPr>
        <p:spPr>
          <a:xfrm>
            <a:off x="7422205" y="3787901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027DE95-0AA9-4DAF-91C1-EAE33F25678B}"/>
              </a:ext>
            </a:extLst>
          </p:cNvPr>
          <p:cNvSpPr txBox="1"/>
          <p:nvPr/>
        </p:nvSpPr>
        <p:spPr>
          <a:xfrm>
            <a:off x="8030168" y="2779789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D68651C-4CFC-420B-A9D3-D4B4F8AB8A73}"/>
              </a:ext>
            </a:extLst>
          </p:cNvPr>
          <p:cNvSpPr txBox="1"/>
          <p:nvPr/>
        </p:nvSpPr>
        <p:spPr>
          <a:xfrm>
            <a:off x="10011681" y="1978990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xmlns="" id="{F8046BDA-7C0A-4FE5-B884-FBD6BB4D9713}"/>
              </a:ext>
            </a:extLst>
          </p:cNvPr>
          <p:cNvSpPr txBox="1">
            <a:spLocks/>
          </p:cNvSpPr>
          <p:nvPr/>
        </p:nvSpPr>
        <p:spPr>
          <a:xfrm>
            <a:off x="627711" y="506318"/>
            <a:ext cx="3860929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 err="1" smtClean="0">
                <a:solidFill>
                  <a:schemeClr val="accent3"/>
                </a:solidFill>
                <a:latin typeface="Bahnschrift" pitchFamily="34" charset="0"/>
                <a:cs typeface="Arial" pitchFamily="34" charset="0"/>
              </a:rPr>
              <a:t>Operasionalisasi</a:t>
            </a:r>
            <a:endParaRPr lang="en-US" altLang="ko-KR" sz="3600" b="1" dirty="0" smtClean="0">
              <a:solidFill>
                <a:schemeClr val="accent3"/>
              </a:solidFill>
              <a:latin typeface="Bahnschrift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 err="1" smtClean="0">
                <a:solidFill>
                  <a:srgbClr val="002060"/>
                </a:solidFill>
                <a:latin typeface="Bahnschrift" pitchFamily="34" charset="0"/>
                <a:cs typeface="Arial" pitchFamily="34" charset="0"/>
              </a:rPr>
              <a:t>Konsep</a:t>
            </a:r>
            <a:endParaRPr lang="en-US" altLang="ko-KR" sz="3600" b="1" dirty="0">
              <a:solidFill>
                <a:srgbClr val="002060"/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97E245D9-453E-4EE2-B2A3-72199A4FD2CE}"/>
              </a:ext>
            </a:extLst>
          </p:cNvPr>
          <p:cNvSpPr txBox="1"/>
          <p:nvPr/>
        </p:nvSpPr>
        <p:spPr>
          <a:xfrm>
            <a:off x="3501183" y="5288340"/>
            <a:ext cx="42749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Pertanyaan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dalam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kuesioner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ini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nantinya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akan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paling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sesuai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dengan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apa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yang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ingin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diukur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dalam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penelitian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. </a:t>
            </a:r>
            <a:r>
              <a:rPr lang="en-US" sz="1600" dirty="0" err="1">
                <a:latin typeface="Bahnschrift" pitchFamily="34" charset="0"/>
              </a:rPr>
              <a:t>Konsep</a:t>
            </a:r>
            <a:r>
              <a:rPr lang="en-US" sz="1600" dirty="0">
                <a:latin typeface="Bahnschrift" pitchFamily="34" charset="0"/>
              </a:rPr>
              <a:t> yang </a:t>
            </a:r>
            <a:r>
              <a:rPr lang="en-US" sz="1600" dirty="0" err="1">
                <a:latin typeface="Bahnschrift" pitchFamily="34" charset="0"/>
              </a:rPr>
              <a:t>dioperasionalkan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akan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menjadi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konsep</a:t>
            </a:r>
            <a:r>
              <a:rPr lang="en-US" sz="1600" dirty="0">
                <a:latin typeface="Bahnschrift" pitchFamily="34" charset="0"/>
              </a:rPr>
              <a:t> nominal, ordinal, interval </a:t>
            </a:r>
            <a:r>
              <a:rPr lang="en-US" sz="1600" dirty="0" err="1">
                <a:latin typeface="Bahnschrift" pitchFamily="34" charset="0"/>
              </a:rPr>
              <a:t>dan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rasio</a:t>
            </a:r>
            <a:endParaRPr lang="en-US" sz="1600" dirty="0">
              <a:latin typeface="Bahnschrift" pitchFamily="34" charset="0"/>
            </a:endParaRPr>
          </a:p>
          <a:p>
            <a:pPr algn="r"/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AF32E37A-C191-4AB2-B2E9-342D9B65D899}"/>
              </a:ext>
            </a:extLst>
          </p:cNvPr>
          <p:cNvSpPr txBox="1"/>
          <p:nvPr/>
        </p:nvSpPr>
        <p:spPr>
          <a:xfrm>
            <a:off x="5896437" y="870545"/>
            <a:ext cx="3421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Bahnschrift" pitchFamily="34" charset="0"/>
              </a:rPr>
              <a:t>Bagaimana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menurunkan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teori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dan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konsep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dari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dunia</a:t>
            </a:r>
            <a:r>
              <a:rPr lang="en-US" sz="1600" dirty="0">
                <a:latin typeface="Bahnschrift" pitchFamily="34" charset="0"/>
              </a:rPr>
              <a:t> yang </a:t>
            </a:r>
            <a:r>
              <a:rPr lang="en-US" sz="1600" dirty="0" err="1">
                <a:latin typeface="Bahnschrift" pitchFamily="34" charset="0"/>
              </a:rPr>
              <a:t>sifatnya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abstrak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ke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dunia</a:t>
            </a:r>
            <a:r>
              <a:rPr lang="en-US" sz="1600" dirty="0">
                <a:latin typeface="Bahnschrift" pitchFamily="34" charset="0"/>
              </a:rPr>
              <a:t> yang </a:t>
            </a:r>
            <a:r>
              <a:rPr lang="en-US" sz="1600" dirty="0" err="1">
                <a:latin typeface="Bahnschrift" pitchFamily="34" charset="0"/>
              </a:rPr>
              <a:t>sifatnya</a:t>
            </a:r>
            <a:r>
              <a:rPr lang="en-US" sz="1600" dirty="0">
                <a:latin typeface="Bahnschrift" pitchFamily="34" charset="0"/>
              </a:rPr>
              <a:t> </a:t>
            </a:r>
            <a:r>
              <a:rPr lang="en-US" sz="1600" dirty="0" err="1">
                <a:latin typeface="Bahnschrift" pitchFamily="34" charset="0"/>
              </a:rPr>
              <a:t>empiris</a:t>
            </a:r>
            <a:endParaRPr lang="en-US" sz="1600" dirty="0">
              <a:latin typeface="Bahnschrift" pitchFamily="34" charset="0"/>
            </a:endParaRPr>
          </a:p>
        </p:txBody>
      </p:sp>
      <p:sp>
        <p:nvSpPr>
          <p:cNvPr id="81" name="Block Arc 14">
            <a:extLst>
              <a:ext uri="{FF2B5EF4-FFF2-40B4-BE49-F238E27FC236}">
                <a16:creationId xmlns:a16="http://schemas.microsoft.com/office/drawing/2014/main" xmlns="" id="{E7584B54-90DE-4EE1-BDD0-70B7E45B86E5}"/>
              </a:ext>
            </a:extLst>
          </p:cNvPr>
          <p:cNvSpPr/>
          <p:nvPr/>
        </p:nvSpPr>
        <p:spPr>
          <a:xfrm rot="16200000">
            <a:off x="8817672" y="3790990"/>
            <a:ext cx="771672" cy="77218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3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97">
            <a:extLst>
              <a:ext uri="{FF2B5EF4-FFF2-40B4-BE49-F238E27FC236}">
                <a16:creationId xmlns:a16="http://schemas.microsoft.com/office/drawing/2014/main" xmlns="" id="{DBFF1A10-F654-4393-BB55-6F506FEAD896}"/>
              </a:ext>
            </a:extLst>
          </p:cNvPr>
          <p:cNvGrpSpPr/>
          <p:nvPr/>
        </p:nvGrpSpPr>
        <p:grpSpPr>
          <a:xfrm>
            <a:off x="166405" y="4504534"/>
            <a:ext cx="11830907" cy="1345729"/>
            <a:chOff x="218993" y="3367301"/>
            <a:chExt cx="11830907" cy="1345729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xmlns="" id="{70888E96-39A0-4839-82F2-71DE98329ED0}"/>
                </a:ext>
              </a:extLst>
            </p:cNvPr>
            <p:cNvSpPr/>
            <p:nvPr userDrawn="1"/>
          </p:nvSpPr>
          <p:spPr>
            <a:xfrm>
              <a:off x="1007933" y="4342866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5FCC7127-4CE6-49CE-9B03-5093F316481A}"/>
                </a:ext>
              </a:extLst>
            </p:cNvPr>
            <p:cNvSpPr/>
            <p:nvPr userDrawn="1"/>
          </p:nvSpPr>
          <p:spPr>
            <a:xfrm>
              <a:off x="1378874" y="431092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xmlns="" id="{905D9A39-8B64-4E38-82FB-F88423FF3A63}"/>
                </a:ext>
              </a:extLst>
            </p:cNvPr>
            <p:cNvSpPr/>
            <p:nvPr userDrawn="1"/>
          </p:nvSpPr>
          <p:spPr>
            <a:xfrm>
              <a:off x="218993" y="4394759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xmlns="" id="{83ADAC02-F03C-44DD-8377-F716E8C5E217}"/>
                </a:ext>
              </a:extLst>
            </p:cNvPr>
            <p:cNvSpPr/>
            <p:nvPr userDrawn="1"/>
          </p:nvSpPr>
          <p:spPr>
            <a:xfrm>
              <a:off x="543793" y="4438510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xmlns="" id="{7441557B-CAD9-4DB2-BC3A-89E506A9DADB}"/>
                </a:ext>
              </a:extLst>
            </p:cNvPr>
            <p:cNvSpPr/>
            <p:nvPr userDrawn="1"/>
          </p:nvSpPr>
          <p:spPr>
            <a:xfrm>
              <a:off x="1435389" y="371616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2469A4AC-3D8F-4DFA-9BC0-2638B4FEE96C}"/>
                </a:ext>
              </a:extLst>
            </p:cNvPr>
            <p:cNvSpPr/>
            <p:nvPr userDrawn="1"/>
          </p:nvSpPr>
          <p:spPr>
            <a:xfrm>
              <a:off x="559606" y="3917711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xmlns="" id="{D6BD89D6-35E3-4959-9B8F-3449C8BCA196}"/>
                </a:ext>
              </a:extLst>
            </p:cNvPr>
            <p:cNvSpPr/>
            <p:nvPr userDrawn="1"/>
          </p:nvSpPr>
          <p:spPr>
            <a:xfrm>
              <a:off x="602918" y="3513221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xmlns="" id="{0D503DAE-607F-4A7C-8D7D-6A8C1317FFE1}"/>
                </a:ext>
              </a:extLst>
            </p:cNvPr>
            <p:cNvSpPr/>
            <p:nvPr userDrawn="1"/>
          </p:nvSpPr>
          <p:spPr>
            <a:xfrm>
              <a:off x="3006128" y="4326989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xmlns="" id="{6A08B5F2-2D6F-4FA3-9614-077C95D977C7}"/>
                </a:ext>
              </a:extLst>
            </p:cNvPr>
            <p:cNvSpPr/>
            <p:nvPr userDrawn="1"/>
          </p:nvSpPr>
          <p:spPr>
            <a:xfrm>
              <a:off x="2958692" y="4005062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xmlns="" id="{F058672D-56FC-4F49-824F-33FD92CBBA75}"/>
                </a:ext>
              </a:extLst>
            </p:cNvPr>
            <p:cNvSpPr/>
            <p:nvPr userDrawn="1"/>
          </p:nvSpPr>
          <p:spPr>
            <a:xfrm>
              <a:off x="1847450" y="4234815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xmlns="" id="{7CC8BD02-A109-4A2F-93CE-B26CA548C7CA}"/>
                </a:ext>
              </a:extLst>
            </p:cNvPr>
            <p:cNvSpPr/>
            <p:nvPr userDrawn="1"/>
          </p:nvSpPr>
          <p:spPr>
            <a:xfrm>
              <a:off x="2287925" y="3605777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xmlns="" id="{149C65BB-A74F-40D5-A953-AC0095CF1A5C}"/>
                </a:ext>
              </a:extLst>
            </p:cNvPr>
            <p:cNvSpPr/>
            <p:nvPr userDrawn="1"/>
          </p:nvSpPr>
          <p:spPr>
            <a:xfrm>
              <a:off x="3277433" y="3458270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xmlns="" id="{22E1C793-C207-479D-AD0A-54F6EA152FCE}"/>
                </a:ext>
              </a:extLst>
            </p:cNvPr>
            <p:cNvSpPr/>
            <p:nvPr userDrawn="1"/>
          </p:nvSpPr>
          <p:spPr>
            <a:xfrm>
              <a:off x="2260382" y="4136975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xmlns="" id="{3FE7789D-8A90-4005-A023-884D5086692B}"/>
                </a:ext>
              </a:extLst>
            </p:cNvPr>
            <p:cNvSpPr/>
            <p:nvPr userDrawn="1"/>
          </p:nvSpPr>
          <p:spPr>
            <a:xfrm>
              <a:off x="2103043" y="3545808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xmlns="" id="{DE483A62-1A2B-4CED-9057-9BC79CB74D08}"/>
                </a:ext>
              </a:extLst>
            </p:cNvPr>
            <p:cNvSpPr/>
            <p:nvPr userDrawn="1"/>
          </p:nvSpPr>
          <p:spPr>
            <a:xfrm>
              <a:off x="3340527" y="3885182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xmlns="" id="{6BD22538-FBAB-47EB-B993-CC5D5E18D66D}"/>
                </a:ext>
              </a:extLst>
            </p:cNvPr>
            <p:cNvSpPr/>
            <p:nvPr userDrawn="1"/>
          </p:nvSpPr>
          <p:spPr>
            <a:xfrm>
              <a:off x="4664554" y="4349674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xmlns="" id="{7E754F91-3581-4EDF-BC76-0EAC1BEB0791}"/>
                </a:ext>
              </a:extLst>
            </p:cNvPr>
            <p:cNvSpPr/>
            <p:nvPr userDrawn="1"/>
          </p:nvSpPr>
          <p:spPr>
            <a:xfrm>
              <a:off x="3563133" y="4226023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9E846E34-42E5-4BE0-9E74-FB67294A707C}"/>
                </a:ext>
              </a:extLst>
            </p:cNvPr>
            <p:cNvSpPr/>
            <p:nvPr userDrawn="1"/>
          </p:nvSpPr>
          <p:spPr>
            <a:xfrm>
              <a:off x="3993788" y="3950389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xmlns="" id="{65E17B6C-E61D-46D7-A1F9-3536E49CC51A}"/>
                </a:ext>
              </a:extLst>
            </p:cNvPr>
            <p:cNvSpPr/>
            <p:nvPr userDrawn="1"/>
          </p:nvSpPr>
          <p:spPr>
            <a:xfrm>
              <a:off x="4467273" y="3628462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xmlns="" id="{713A0663-541F-4C32-A06B-EDD34795134A}"/>
                </a:ext>
              </a:extLst>
            </p:cNvPr>
            <p:cNvSpPr/>
            <p:nvPr userDrawn="1"/>
          </p:nvSpPr>
          <p:spPr>
            <a:xfrm>
              <a:off x="4258822" y="4209934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CA1DF755-EBCF-44DA-B0E2-59D0CB3ADDEA}"/>
                </a:ext>
              </a:extLst>
            </p:cNvPr>
            <p:cNvSpPr/>
            <p:nvPr userDrawn="1"/>
          </p:nvSpPr>
          <p:spPr>
            <a:xfrm>
              <a:off x="3922706" y="3511340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xmlns="" id="{39E74155-75CF-4B74-BCB0-A07B228E9C20}"/>
                </a:ext>
              </a:extLst>
            </p:cNvPr>
            <p:cNvSpPr/>
            <p:nvPr userDrawn="1"/>
          </p:nvSpPr>
          <p:spPr>
            <a:xfrm>
              <a:off x="5893999" y="4268738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xmlns="" id="{BA2362D5-370E-42CA-B58E-A71EDEF34C94}"/>
                </a:ext>
              </a:extLst>
            </p:cNvPr>
            <p:cNvSpPr/>
            <p:nvPr userDrawn="1"/>
          </p:nvSpPr>
          <p:spPr>
            <a:xfrm>
              <a:off x="6002206" y="404394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xmlns="" id="{18D0A457-FD0A-4F45-89D9-48A1CF01706D}"/>
                </a:ext>
              </a:extLst>
            </p:cNvPr>
            <p:cNvSpPr/>
            <p:nvPr userDrawn="1"/>
          </p:nvSpPr>
          <p:spPr>
            <a:xfrm>
              <a:off x="4842325" y="4205603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xmlns="" id="{93347846-5B7A-4626-B07E-FABB6BBE6F63}"/>
                </a:ext>
              </a:extLst>
            </p:cNvPr>
            <p:cNvSpPr/>
            <p:nvPr userDrawn="1"/>
          </p:nvSpPr>
          <p:spPr>
            <a:xfrm>
              <a:off x="5331440" y="3722484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xmlns="" id="{67AB384D-E849-44D5-AF23-C6D22CEFFFFE}"/>
                </a:ext>
              </a:extLst>
            </p:cNvPr>
            <p:cNvSpPr/>
            <p:nvPr userDrawn="1"/>
          </p:nvSpPr>
          <p:spPr>
            <a:xfrm>
              <a:off x="5924619" y="3537147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xmlns="" id="{8E2738CA-06A4-49F6-82FF-EA47292B3197}"/>
                </a:ext>
              </a:extLst>
            </p:cNvPr>
            <p:cNvSpPr/>
            <p:nvPr userDrawn="1"/>
          </p:nvSpPr>
          <p:spPr>
            <a:xfrm>
              <a:off x="5245890" y="4105972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xmlns="" id="{8CD4E8B5-B84B-4C3D-9406-423BDC314712}"/>
                </a:ext>
              </a:extLst>
            </p:cNvPr>
            <p:cNvSpPr/>
            <p:nvPr userDrawn="1"/>
          </p:nvSpPr>
          <p:spPr>
            <a:xfrm>
              <a:off x="5223948" y="3378915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xmlns="" id="{9C3EB166-58B1-4E2E-B264-BD98663884D6}"/>
                </a:ext>
              </a:extLst>
            </p:cNvPr>
            <p:cNvSpPr/>
            <p:nvPr userDrawn="1"/>
          </p:nvSpPr>
          <p:spPr>
            <a:xfrm>
              <a:off x="7298614" y="3890486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xmlns="" id="{64F33BFF-9FD7-4EC6-8006-D136E153B124}"/>
                </a:ext>
              </a:extLst>
            </p:cNvPr>
            <p:cNvSpPr/>
            <p:nvPr userDrawn="1"/>
          </p:nvSpPr>
          <p:spPr>
            <a:xfrm>
              <a:off x="7553330" y="4307229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xmlns="" id="{9F3879DA-B414-42F7-9CAA-E1261CCF4592}"/>
                </a:ext>
              </a:extLst>
            </p:cNvPr>
            <p:cNvSpPr/>
            <p:nvPr userDrawn="1"/>
          </p:nvSpPr>
          <p:spPr>
            <a:xfrm>
              <a:off x="6393449" y="4313238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xmlns="" id="{DA2358A3-AFA1-4FF8-B805-868ADFAF38C6}"/>
                </a:ext>
              </a:extLst>
            </p:cNvPr>
            <p:cNvSpPr/>
            <p:nvPr userDrawn="1"/>
          </p:nvSpPr>
          <p:spPr>
            <a:xfrm>
              <a:off x="6882564" y="3907944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xmlns="" id="{B7F59670-2D31-450E-9741-16C548A89E3D}"/>
                </a:ext>
              </a:extLst>
            </p:cNvPr>
            <p:cNvSpPr/>
            <p:nvPr userDrawn="1"/>
          </p:nvSpPr>
          <p:spPr>
            <a:xfrm>
              <a:off x="7356049" y="3586017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xmlns="" id="{AB8EDFF8-9D29-48F4-B05C-D803867C98C4}"/>
                </a:ext>
              </a:extLst>
            </p:cNvPr>
            <p:cNvSpPr/>
            <p:nvPr userDrawn="1"/>
          </p:nvSpPr>
          <p:spPr>
            <a:xfrm>
              <a:off x="6991456" y="4196946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xmlns="" id="{A3F73681-D889-4C74-BF77-571B5D54655B}"/>
                </a:ext>
              </a:extLst>
            </p:cNvPr>
            <p:cNvSpPr/>
            <p:nvPr userDrawn="1"/>
          </p:nvSpPr>
          <p:spPr>
            <a:xfrm>
              <a:off x="6745221" y="3488228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xmlns="" id="{38CAF0EA-5524-4C75-9296-B48BE962CE56}"/>
                </a:ext>
              </a:extLst>
            </p:cNvPr>
            <p:cNvSpPr/>
            <p:nvPr userDrawn="1"/>
          </p:nvSpPr>
          <p:spPr>
            <a:xfrm>
              <a:off x="9138208" y="4095233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xmlns="" id="{56EBED72-4813-46E7-9E44-936365949514}"/>
                </a:ext>
              </a:extLst>
            </p:cNvPr>
            <p:cNvSpPr/>
            <p:nvPr userDrawn="1"/>
          </p:nvSpPr>
          <p:spPr>
            <a:xfrm>
              <a:off x="9104454" y="4492689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xmlns="" id="{52022BCF-76D6-4AE2-A68D-5368CBDF0C6F}"/>
                </a:ext>
              </a:extLst>
            </p:cNvPr>
            <p:cNvSpPr/>
            <p:nvPr userDrawn="1"/>
          </p:nvSpPr>
          <p:spPr>
            <a:xfrm>
              <a:off x="9858003" y="4186227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xmlns="" id="{856F8A2E-865E-4431-9976-24AF1EF870F6}"/>
                </a:ext>
              </a:extLst>
            </p:cNvPr>
            <p:cNvSpPr/>
            <p:nvPr userDrawn="1"/>
          </p:nvSpPr>
          <p:spPr>
            <a:xfrm>
              <a:off x="8433688" y="4093403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xmlns="" id="{2F1C7919-A9D7-44CF-BFFA-2CFD80E53E2A}"/>
                </a:ext>
              </a:extLst>
            </p:cNvPr>
            <p:cNvSpPr/>
            <p:nvPr userDrawn="1"/>
          </p:nvSpPr>
          <p:spPr>
            <a:xfrm>
              <a:off x="8907173" y="377147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xmlns="" id="{186CC85E-F563-451D-B335-6DE4E376195D}"/>
                </a:ext>
              </a:extLst>
            </p:cNvPr>
            <p:cNvSpPr/>
            <p:nvPr userDrawn="1"/>
          </p:nvSpPr>
          <p:spPr>
            <a:xfrm>
              <a:off x="7966360" y="4062724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xmlns="" id="{4B1E25BE-8C54-40A3-9E0B-565DAC3D9360}"/>
                </a:ext>
              </a:extLst>
            </p:cNvPr>
            <p:cNvSpPr/>
            <p:nvPr userDrawn="1"/>
          </p:nvSpPr>
          <p:spPr>
            <a:xfrm>
              <a:off x="8502358" y="3556858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xmlns="" id="{C146D9C3-80DD-45B0-9925-4492DF608936}"/>
                </a:ext>
              </a:extLst>
            </p:cNvPr>
            <p:cNvSpPr/>
            <p:nvPr userDrawn="1"/>
          </p:nvSpPr>
          <p:spPr>
            <a:xfrm>
              <a:off x="10720706" y="3787201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xmlns="" id="{A4325BCE-104A-45A6-87AB-C5F302CDE9DF}"/>
                </a:ext>
              </a:extLst>
            </p:cNvPr>
            <p:cNvSpPr/>
            <p:nvPr userDrawn="1"/>
          </p:nvSpPr>
          <p:spPr>
            <a:xfrm>
              <a:off x="10685548" y="4204125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xmlns="" id="{9D80C149-7CE8-47B4-AE82-375A22B3222E}"/>
                </a:ext>
              </a:extLst>
            </p:cNvPr>
            <p:cNvSpPr/>
            <p:nvPr userDrawn="1"/>
          </p:nvSpPr>
          <p:spPr>
            <a:xfrm>
              <a:off x="9525666" y="4287958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xmlns="" id="{573DD011-9AB8-4D77-9D69-289AB378D9FE}"/>
                </a:ext>
              </a:extLst>
            </p:cNvPr>
            <p:cNvSpPr/>
            <p:nvPr userDrawn="1"/>
          </p:nvSpPr>
          <p:spPr>
            <a:xfrm>
              <a:off x="10014781" y="3804840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xmlns="" id="{29BAFCF3-7347-4B42-B729-3E5482CF57B6}"/>
                </a:ext>
              </a:extLst>
            </p:cNvPr>
            <p:cNvSpPr/>
            <p:nvPr userDrawn="1"/>
          </p:nvSpPr>
          <p:spPr>
            <a:xfrm>
              <a:off x="10488266" y="3482913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xmlns="" id="{08F629C2-16FD-4615-9C3E-72A96312121F}"/>
                </a:ext>
              </a:extLst>
            </p:cNvPr>
            <p:cNvSpPr/>
            <p:nvPr userDrawn="1"/>
          </p:nvSpPr>
          <p:spPr>
            <a:xfrm>
              <a:off x="10279816" y="4064385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xmlns="" id="{78E4EF07-FB90-46A1-96AE-5ED2AF17F3F7}"/>
                </a:ext>
              </a:extLst>
            </p:cNvPr>
            <p:cNvSpPr/>
            <p:nvPr userDrawn="1"/>
          </p:nvSpPr>
          <p:spPr>
            <a:xfrm>
              <a:off x="9608297" y="3551542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xmlns="" id="{701A6770-953B-4106-A75F-D007E5AD15CF}"/>
                </a:ext>
              </a:extLst>
            </p:cNvPr>
            <p:cNvSpPr/>
            <p:nvPr userDrawn="1"/>
          </p:nvSpPr>
          <p:spPr>
            <a:xfrm>
              <a:off x="11241790" y="4321585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xmlns="" id="{0806B243-3811-4F3A-8C61-C9C2DBA4FA78}"/>
                </a:ext>
              </a:extLst>
            </p:cNvPr>
            <p:cNvSpPr/>
            <p:nvPr userDrawn="1"/>
          </p:nvSpPr>
          <p:spPr>
            <a:xfrm>
              <a:off x="11912557" y="413776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xmlns="" id="{43A0FA47-0AD2-4F32-8A11-49238B459370}"/>
                </a:ext>
              </a:extLst>
            </p:cNvPr>
            <p:cNvSpPr/>
            <p:nvPr userDrawn="1"/>
          </p:nvSpPr>
          <p:spPr>
            <a:xfrm>
              <a:off x="10752676" y="4221599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xmlns="" id="{D364B217-6545-4749-A701-389E3731D191}"/>
                </a:ext>
              </a:extLst>
            </p:cNvPr>
            <p:cNvSpPr/>
            <p:nvPr userDrawn="1"/>
          </p:nvSpPr>
          <p:spPr>
            <a:xfrm>
              <a:off x="11241790" y="3738480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xmlns="" id="{57CE0D63-3DB0-41F4-88FA-E79ACBE73DF7}"/>
                </a:ext>
              </a:extLst>
            </p:cNvPr>
            <p:cNvSpPr/>
            <p:nvPr userDrawn="1"/>
          </p:nvSpPr>
          <p:spPr>
            <a:xfrm>
              <a:off x="11715276" y="3416553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xmlns="" id="{DCA4AD2C-2553-438A-8255-CFC6E16349BF}"/>
                </a:ext>
              </a:extLst>
            </p:cNvPr>
            <p:cNvSpPr/>
            <p:nvPr userDrawn="1"/>
          </p:nvSpPr>
          <p:spPr>
            <a:xfrm>
              <a:off x="11506825" y="3998025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xmlns="" id="{F5D2B461-60A6-4D23-8CC7-C21D5AF88764}"/>
                </a:ext>
              </a:extLst>
            </p:cNvPr>
            <p:cNvSpPr/>
            <p:nvPr userDrawn="1"/>
          </p:nvSpPr>
          <p:spPr>
            <a:xfrm>
              <a:off x="10990355" y="3367301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xmlns="" id="{C3BE38A2-40F0-4FB7-812A-6B4E82D58D3C}"/>
                </a:ext>
              </a:extLst>
            </p:cNvPr>
            <p:cNvSpPr/>
            <p:nvPr userDrawn="1"/>
          </p:nvSpPr>
          <p:spPr>
            <a:xfrm>
              <a:off x="2491125" y="3808853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53A6F01-7225-4178-81DA-01FCAE2D7601}"/>
              </a:ext>
            </a:extLst>
          </p:cNvPr>
          <p:cNvGrpSpPr/>
          <p:nvPr/>
        </p:nvGrpSpPr>
        <p:grpSpPr>
          <a:xfrm>
            <a:off x="1742" y="5389258"/>
            <a:ext cx="12190258" cy="1468742"/>
            <a:chOff x="1742" y="5389258"/>
            <a:chExt cx="12190258" cy="1468742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64C58C90-DDDC-47A9-922E-5E8B8D9EE0C7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  <a:grpFill/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EA53A8B1-4F89-4497-B232-BF9579D36BE9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CA738BC4-CADE-42BB-B913-F9088A8B568D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D08A5866-6E9B-417E-8398-F08D061FDE55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C6EC5150-FD78-4E36-8DD5-5E3E2CE8597A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D61009D2-CBED-4B77-868F-CA46396BB5D9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91FF249F-F419-4669-964D-E4860EF88CE6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EF0E2117-1A4F-44EF-AE77-27836AC6DA2C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xmlns="" id="{22D5A58A-B2A5-49B6-865F-89BA529F8348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68CED064-1B55-4029-81DE-76AFE5BFE64B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3694421C-5B04-4DEA-8FF4-847709E95D23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grpFill/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B587934E-2BF9-414C-9D31-13D437CC9D0A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DB1ABCD4-D17B-46F9-A647-9D59A383561F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B0279FA3-BC9F-4873-9890-8AE4DAA8ECDA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85847C63-4932-40A1-AE79-7A9F28C72476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24CA3D7B-08A6-4043-9276-9B37D0C467C7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C4EC65D4-299F-4BF8-8A86-191C25DA3044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B716D984-90EC-4596-96BF-CCE7BED59FAC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12EC643D-3CF9-46C8-85C7-827E753C7F6B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285ABD29-CC80-457F-B5F7-0D6C8E5C3E39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2BF9E042-B0A9-4469-AA4D-7590593EB144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F4FF26F3-1441-4F15-BFD3-7B752B369CF2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6F4E328B-DE29-4E73-AF90-C77D771A869B}"/>
                  </a:ext>
                </a:extLst>
              </p:cNvPr>
              <p:cNvSpPr/>
              <p:nvPr/>
            </p:nvSpPr>
            <p:spPr>
              <a:xfrm>
                <a:off x="43137" y="519566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92BCC6E5-D550-4FF5-AA10-7B71D6564966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현 96">
              <a:extLst>
                <a:ext uri="{FF2B5EF4-FFF2-40B4-BE49-F238E27FC236}">
                  <a16:creationId xmlns:a16="http://schemas.microsoft.com/office/drawing/2014/main" xmlns="" id="{D39A0157-C894-4D19-8FA3-BAA8D97403AD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현 97">
              <a:extLst>
                <a:ext uri="{FF2B5EF4-FFF2-40B4-BE49-F238E27FC236}">
                  <a16:creationId xmlns:a16="http://schemas.microsoft.com/office/drawing/2014/main" xmlns="" id="{2D0A07A6-B5F5-40C2-8A39-89F92DAF102A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현 96">
              <a:extLst>
                <a:ext uri="{FF2B5EF4-FFF2-40B4-BE49-F238E27FC236}">
                  <a16:creationId xmlns:a16="http://schemas.microsoft.com/office/drawing/2014/main" xmlns="" id="{40088CE9-3ACB-4E74-9BE1-E88ACB3AD592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2DC34D36-C2C0-40A1-9116-D7AA632D4AB5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  <a:grpFill/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1FAA8945-1E2E-4DC6-B28C-9B3646218D29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9725CAE5-9153-43AF-B2A4-892454CF72C2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472B5291-349D-4078-93DE-35858A763780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50DABA2D-0206-4D5F-80E4-71651C4B650C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03384D99-D6E6-46CF-B834-EFFA18C40C98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3DEC25FB-81B7-4C0A-8BFC-E52889CF5FDF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2FA47305-6C25-46F5-92F0-69D3D1235BB3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756DE48B-F5DD-469B-919F-2184C612816C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34D7D75C-C161-4647-B1C7-2616FDBE0BB0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225B45D2-C4E1-4433-A324-B36A8A9CEEF7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F6F91851-F5D3-4444-80A4-90BAECB32040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E93F545B-BFA3-4941-8C06-8CB408042E7E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99D200BE-06B2-4383-A9CC-A2E21B9ED6E2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63CF832C-54D9-4F2C-B28A-D57ED67FBCC7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9A22274B-E1AA-4349-B3A1-AF0823EEDC56}"/>
              </a:ext>
            </a:extLst>
          </p:cNvPr>
          <p:cNvGrpSpPr/>
          <p:nvPr/>
        </p:nvGrpSpPr>
        <p:grpSpPr>
          <a:xfrm>
            <a:off x="-3372" y="5771636"/>
            <a:ext cx="12195372" cy="1095420"/>
            <a:chOff x="-3372" y="5771636"/>
            <a:chExt cx="12195372" cy="1095420"/>
          </a:xfrm>
          <a:solidFill>
            <a:schemeClr val="bg1"/>
          </a:solidFill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1FD5709A-E029-4483-A85F-1C54228C858F}"/>
                </a:ext>
              </a:extLst>
            </p:cNvPr>
            <p:cNvGrpSpPr/>
            <p:nvPr/>
          </p:nvGrpSpPr>
          <p:grpSpPr>
            <a:xfrm>
              <a:off x="-3372" y="6002404"/>
              <a:ext cx="2653222" cy="855594"/>
              <a:chOff x="5208276" y="5677120"/>
              <a:chExt cx="3880949" cy="1251508"/>
            </a:xfrm>
            <a:grpFill/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xmlns="" id="{63EE3056-6DAC-43E9-A03C-69F4911BB349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xmlns="" id="{A7C4C0CD-B43A-4D3B-A729-30B1D6A84B4E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xmlns="" id="{411B1F6E-55E6-4D26-917E-6373C8E7C1A7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xmlns="" id="{7E7DE704-6209-47F5-BD00-D182EB95857D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xmlns="" id="{D9C26B7B-F2D5-4F7C-B475-F7F8990960C6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xmlns="" id="{85EFE878-121D-43E3-A2A7-09D49E168100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xmlns="" id="{E5A91931-8CB3-44CF-8915-BA75E1981942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xmlns="" id="{759E9339-D043-4C98-BF2A-4462908A983A}"/>
                  </a:ext>
                </a:extLst>
              </p:cNvPr>
              <p:cNvSpPr/>
              <p:nvPr/>
            </p:nvSpPr>
            <p:spPr>
              <a:xfrm>
                <a:off x="8369145" y="618281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E6E33D85-398D-4310-BFEC-4E93BBFD6BFD}"/>
                  </a:ext>
                </a:extLst>
              </p:cNvPr>
              <p:cNvSpPr/>
              <p:nvPr/>
            </p:nvSpPr>
            <p:spPr>
              <a:xfrm>
                <a:off x="5208276" y="6761949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xmlns="" id="{2516675B-6CB0-40AF-ADC0-3B200D8BE6EA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xmlns="" id="{94CA8B83-E554-4196-860F-ADCC2B36E491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xmlns="" id="{8D15C3BB-66B1-493A-9DBD-EB0ACF8191CF}"/>
                  </a:ext>
                </a:extLst>
              </p:cNvPr>
              <p:cNvSpPr/>
              <p:nvPr/>
            </p:nvSpPr>
            <p:spPr>
              <a:xfrm>
                <a:off x="5213208" y="6320028"/>
                <a:ext cx="595719" cy="5957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xmlns="" id="{8FE4766D-9BC7-4C0B-BF7E-382B10E3126D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F1C5AFC2-D17E-451F-B9CF-63052CA5A41B}"/>
                </a:ext>
              </a:extLst>
            </p:cNvPr>
            <p:cNvGrpSpPr/>
            <p:nvPr/>
          </p:nvGrpSpPr>
          <p:grpSpPr>
            <a:xfrm>
              <a:off x="2503359" y="5771636"/>
              <a:ext cx="3430784" cy="1086364"/>
              <a:chOff x="5096347" y="5677120"/>
              <a:chExt cx="3992878" cy="1264356"/>
            </a:xfrm>
            <a:grpFill/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id="{B37A4628-952A-4FDB-83AA-624713C5B4A0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xmlns="" id="{84FEA53A-2C49-439D-9816-328811E4E283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xmlns="" id="{C2CBDE0F-CA9F-4DEF-9BC2-8F158AC93F47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xmlns="" id="{AD59C9B2-E733-40CC-B576-678645F6BBDB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xmlns="" id="{49C2FBC6-7CDE-4279-97CF-5D86F508EA2F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D7C83E51-AF8E-49A5-AEEF-0FBC8A650DD8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9C0DD979-64C8-42CC-AB58-55CF47FB76A8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3F02F08F-BC8D-4367-A065-359D40CC0DA2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46C09040-6655-46CA-87F3-F462D0DE3AAA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B631F9DC-BAC4-4158-90D0-D42B5735164D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183E1C89-2A7C-4545-9091-0CCF6E812022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FADAB87F-4DCC-4DEB-98BB-39C1122887E2}"/>
                  </a:ext>
                </a:extLst>
              </p:cNvPr>
              <p:cNvSpPr/>
              <p:nvPr/>
            </p:nvSpPr>
            <p:spPr>
              <a:xfrm>
                <a:off x="5096347" y="6288693"/>
                <a:ext cx="595719" cy="59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9164BA71-583C-4D75-B4FE-53EDFAA88102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F7F1D23C-6213-480F-8DAD-12A5CEB1DC5B}"/>
                </a:ext>
              </a:extLst>
            </p:cNvPr>
            <p:cNvGrpSpPr/>
            <p:nvPr/>
          </p:nvGrpSpPr>
          <p:grpSpPr>
            <a:xfrm flipH="1">
              <a:off x="5677557" y="5865298"/>
              <a:ext cx="3459076" cy="994002"/>
              <a:chOff x="5176824" y="5783050"/>
              <a:chExt cx="4025805" cy="1156862"/>
            </a:xfrm>
            <a:grpFill/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3CA05E8C-2B32-4529-A57B-701448F88EF6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xmlns="" id="{2A616174-ED03-4805-B9DD-D721279AD6E6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id="{3898C5A1-822C-4B3F-98AC-1B883AB55686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F764C3AB-0443-48DD-9CCC-D2173B2BBAAA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xmlns="" id="{9577510F-AC47-4DB5-9AA5-B625E2728569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xmlns="" id="{E5FE861D-9140-4562-9B75-E95D9C28F995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xmlns="" id="{0E476972-D31B-4C55-9AE8-77302445AB9E}"/>
                  </a:ext>
                </a:extLst>
              </p:cNvPr>
              <p:cNvSpPr/>
              <p:nvPr/>
            </p:nvSpPr>
            <p:spPr>
              <a:xfrm>
                <a:off x="8482549" y="610077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83A7AEE1-BD0C-4424-A195-5B060AE25EBE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F3125B97-7669-4B95-BD7D-13E8A4BB9653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xmlns="" id="{66735B78-31E7-45F4-8C36-8DE3C679AD26}"/>
                  </a:ext>
                </a:extLst>
              </p:cNvPr>
              <p:cNvSpPr/>
              <p:nvPr/>
            </p:nvSpPr>
            <p:spPr>
              <a:xfrm>
                <a:off x="5176824" y="6066471"/>
                <a:ext cx="849276" cy="849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xmlns="" id="{2659CB7C-EDB0-4898-8CF5-20A5E15FE85F}"/>
                  </a:ext>
                </a:extLst>
              </p:cNvPr>
              <p:cNvSpPr/>
              <p:nvPr/>
            </p:nvSpPr>
            <p:spPr>
              <a:xfrm>
                <a:off x="7541959" y="6181631"/>
                <a:ext cx="1213393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xmlns="" id="{C319DC66-8569-4724-AAC5-5CF9A322D5ED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E3A48F73-B426-4601-A446-4ED08BEBA4B3}"/>
                </a:ext>
              </a:extLst>
            </p:cNvPr>
            <p:cNvGrpSpPr/>
            <p:nvPr/>
          </p:nvGrpSpPr>
          <p:grpSpPr>
            <a:xfrm flipH="1">
              <a:off x="8843757" y="5862656"/>
              <a:ext cx="3348243" cy="1004400"/>
              <a:chOff x="5192411" y="5783050"/>
              <a:chExt cx="3896814" cy="1168963"/>
            </a:xfrm>
            <a:grpFill/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xmlns="" id="{CC4E3804-E0A4-4644-BB2B-7737C96057A0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xmlns="" id="{E8A206D2-6159-4AA9-AEB7-29AE1ED31679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xmlns="" id="{F7E8AFB5-42A3-4604-A0F6-E40D854B2930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xmlns="" id="{10DC7616-766B-461F-9AD9-16E40B72ABD8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176B17E3-768B-4368-928D-F524814DAB6C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EB370F9C-D60F-4F34-8186-B7A828289D87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60324F0C-011C-4E9E-8949-83FFE79296D7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C2B026FE-8A93-425A-BA6E-3D9F3FD89FD4}"/>
                  </a:ext>
                </a:extLst>
              </p:cNvPr>
              <p:cNvSpPr/>
              <p:nvPr/>
            </p:nvSpPr>
            <p:spPr>
              <a:xfrm>
                <a:off x="5192411" y="6613640"/>
                <a:ext cx="3880949" cy="3237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CCCFD2BC-2D62-4A10-9ED7-52D111153086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xmlns="" id="{87CB2851-5BBF-4234-9154-4D79CDB32F67}"/>
                  </a:ext>
                </a:extLst>
              </p:cNvPr>
              <p:cNvSpPr/>
              <p:nvPr/>
            </p:nvSpPr>
            <p:spPr>
              <a:xfrm>
                <a:off x="5192411" y="6044347"/>
                <a:ext cx="907666" cy="9076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A5458181-3C5B-4B56-875C-A32FBCEB7C43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xmlns="" id="{49F86944-3033-41A9-8166-0E33EBCC6A4E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xmlns="" id="{96D6EC50-7C74-4E85-909D-C19335A710B2}"/>
              </a:ext>
            </a:extLst>
          </p:cNvPr>
          <p:cNvGrpSpPr/>
          <p:nvPr/>
        </p:nvGrpSpPr>
        <p:grpSpPr>
          <a:xfrm>
            <a:off x="4515243" y="929164"/>
            <a:ext cx="2266936" cy="3721169"/>
            <a:chOff x="1589533" y="1116515"/>
            <a:chExt cx="3026615" cy="4968176"/>
          </a:xfrm>
          <a:effectLst/>
        </p:grpSpPr>
        <p:sp>
          <p:nvSpPr>
            <p:cNvPr id="200" name="Oval 17">
              <a:extLst>
                <a:ext uri="{FF2B5EF4-FFF2-40B4-BE49-F238E27FC236}">
                  <a16:creationId xmlns:a16="http://schemas.microsoft.com/office/drawing/2014/main" xmlns="" id="{7EBB7C4E-F6A3-4F2D-8DEB-10C49645AA4F}"/>
                </a:ext>
              </a:extLst>
            </p:cNvPr>
            <p:cNvSpPr/>
            <p:nvPr/>
          </p:nvSpPr>
          <p:spPr>
            <a:xfrm>
              <a:off x="2132802" y="2924944"/>
              <a:ext cx="1926584" cy="1846330"/>
            </a:xfrm>
            <a:custGeom>
              <a:avLst/>
              <a:gdLst/>
              <a:ahLst/>
              <a:cxnLst/>
              <a:rect l="l" t="t" r="r" b="b"/>
              <a:pathLst>
                <a:path w="1926584" h="1846330">
                  <a:moveTo>
                    <a:pt x="1089951" y="1842682"/>
                  </a:moveTo>
                  <a:lnTo>
                    <a:pt x="1097532" y="1846330"/>
                  </a:lnTo>
                  <a:lnTo>
                    <a:pt x="1093652" y="1846330"/>
                  </a:lnTo>
                  <a:cubicBezTo>
                    <a:pt x="1092687" y="1844762"/>
                    <a:pt x="1091322" y="1843713"/>
                    <a:pt x="1089951" y="1842682"/>
                  </a:cubicBezTo>
                  <a:close/>
                  <a:moveTo>
                    <a:pt x="465856" y="1495303"/>
                  </a:moveTo>
                  <a:lnTo>
                    <a:pt x="1467054" y="1495303"/>
                  </a:lnTo>
                  <a:lnTo>
                    <a:pt x="1233836" y="1811603"/>
                  </a:lnTo>
                  <a:lnTo>
                    <a:pt x="699074" y="1811603"/>
                  </a:lnTo>
                  <a:close/>
                  <a:moveTo>
                    <a:pt x="0" y="0"/>
                  </a:moveTo>
                  <a:lnTo>
                    <a:pt x="706150" y="0"/>
                  </a:lnTo>
                  <a:cubicBezTo>
                    <a:pt x="688007" y="36121"/>
                    <a:pt x="678316" y="76955"/>
                    <a:pt x="678316" y="120053"/>
                  </a:cubicBezTo>
                  <a:cubicBezTo>
                    <a:pt x="678316" y="275422"/>
                    <a:pt x="804268" y="401374"/>
                    <a:pt x="959637" y="401374"/>
                  </a:cubicBezTo>
                  <a:cubicBezTo>
                    <a:pt x="1115006" y="401374"/>
                    <a:pt x="1240958" y="275422"/>
                    <a:pt x="1240958" y="120053"/>
                  </a:cubicBezTo>
                  <a:cubicBezTo>
                    <a:pt x="1240958" y="76955"/>
                    <a:pt x="1231267" y="36121"/>
                    <a:pt x="1213124" y="0"/>
                  </a:cubicBezTo>
                  <a:lnTo>
                    <a:pt x="1926584" y="0"/>
                  </a:lnTo>
                  <a:cubicBezTo>
                    <a:pt x="1925444" y="144359"/>
                    <a:pt x="1883779" y="344931"/>
                    <a:pt x="1823215" y="551899"/>
                  </a:cubicBezTo>
                  <a:cubicBezTo>
                    <a:pt x="1795312" y="517144"/>
                    <a:pt x="1757916" y="489629"/>
                    <a:pt x="1713591" y="472119"/>
                  </a:cubicBezTo>
                  <a:cubicBezTo>
                    <a:pt x="1569089" y="415034"/>
                    <a:pt x="1405670" y="485901"/>
                    <a:pt x="1348585" y="630403"/>
                  </a:cubicBezTo>
                  <a:cubicBezTo>
                    <a:pt x="1291501" y="774905"/>
                    <a:pt x="1362367" y="938324"/>
                    <a:pt x="1506869" y="995409"/>
                  </a:cubicBezTo>
                  <a:cubicBezTo>
                    <a:pt x="1554590" y="1014260"/>
                    <a:pt x="1604374" y="1019158"/>
                    <a:pt x="1651530" y="1010859"/>
                  </a:cubicBezTo>
                  <a:lnTo>
                    <a:pt x="1566591" y="1237129"/>
                  </a:lnTo>
                  <a:cubicBezTo>
                    <a:pt x="1534342" y="1304822"/>
                    <a:pt x="1503291" y="1361947"/>
                    <a:pt x="1475612" y="1404265"/>
                  </a:cubicBezTo>
                  <a:lnTo>
                    <a:pt x="450971" y="1404265"/>
                  </a:lnTo>
                  <a:cubicBezTo>
                    <a:pt x="423328" y="1362000"/>
                    <a:pt x="392320" y="1304965"/>
                    <a:pt x="360116" y="1237384"/>
                  </a:cubicBezTo>
                  <a:lnTo>
                    <a:pt x="271026" y="1000106"/>
                  </a:lnTo>
                  <a:cubicBezTo>
                    <a:pt x="328356" y="1014395"/>
                    <a:pt x="390560" y="1009724"/>
                    <a:pt x="448647" y="983756"/>
                  </a:cubicBezTo>
                  <a:cubicBezTo>
                    <a:pt x="590487" y="920346"/>
                    <a:pt x="654067" y="753956"/>
                    <a:pt x="590657" y="612116"/>
                  </a:cubicBezTo>
                  <a:cubicBezTo>
                    <a:pt x="527246" y="470276"/>
                    <a:pt x="360857" y="406696"/>
                    <a:pt x="219017" y="470106"/>
                  </a:cubicBezTo>
                  <a:cubicBezTo>
                    <a:pt x="172166" y="491051"/>
                    <a:pt x="133853" y="523232"/>
                    <a:pt x="106817" y="562760"/>
                  </a:cubicBezTo>
                  <a:lnTo>
                    <a:pt x="105084" y="558146"/>
                  </a:lnTo>
                  <a:cubicBezTo>
                    <a:pt x="43643" y="348954"/>
                    <a:pt x="1152" y="14580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201" name="Oval 17">
              <a:extLst>
                <a:ext uri="{FF2B5EF4-FFF2-40B4-BE49-F238E27FC236}">
                  <a16:creationId xmlns:a16="http://schemas.microsoft.com/office/drawing/2014/main" xmlns="" id="{9140C652-D02A-47F7-9C9B-3516D170E1F2}"/>
                </a:ext>
              </a:extLst>
            </p:cNvPr>
            <p:cNvSpPr/>
            <p:nvPr/>
          </p:nvSpPr>
          <p:spPr>
            <a:xfrm>
              <a:off x="2569504" y="4788517"/>
              <a:ext cx="1269711" cy="1296174"/>
            </a:xfrm>
            <a:custGeom>
              <a:avLst/>
              <a:gdLst/>
              <a:ahLst/>
              <a:cxnLst/>
              <a:rect l="l" t="t" r="r" b="b"/>
              <a:pathLst>
                <a:path w="1020942" h="1042219">
                  <a:moveTo>
                    <a:pt x="598154" y="0"/>
                  </a:moveTo>
                  <a:lnTo>
                    <a:pt x="602034" y="0"/>
                  </a:lnTo>
                  <a:cubicBezTo>
                    <a:pt x="732545" y="48130"/>
                    <a:pt x="851964" y="153955"/>
                    <a:pt x="948095" y="335846"/>
                  </a:cubicBezTo>
                  <a:cubicBezTo>
                    <a:pt x="978843" y="400651"/>
                    <a:pt x="1074165" y="613050"/>
                    <a:pt x="981303" y="723974"/>
                  </a:cubicBezTo>
                  <a:cubicBezTo>
                    <a:pt x="873097" y="539136"/>
                    <a:pt x="886508" y="512529"/>
                    <a:pt x="761589" y="478328"/>
                  </a:cubicBezTo>
                  <a:cubicBezTo>
                    <a:pt x="754102" y="579795"/>
                    <a:pt x="721375" y="679980"/>
                    <a:pt x="714168" y="719738"/>
                  </a:cubicBezTo>
                  <a:cubicBezTo>
                    <a:pt x="628200" y="910870"/>
                    <a:pt x="649237" y="899056"/>
                    <a:pt x="469174" y="1042219"/>
                  </a:cubicBezTo>
                  <a:cubicBezTo>
                    <a:pt x="470908" y="800421"/>
                    <a:pt x="373014" y="748650"/>
                    <a:pt x="282500" y="696880"/>
                  </a:cubicBezTo>
                  <a:cubicBezTo>
                    <a:pt x="223160" y="674502"/>
                    <a:pt x="189098" y="616202"/>
                    <a:pt x="179009" y="547569"/>
                  </a:cubicBezTo>
                  <a:cubicBezTo>
                    <a:pt x="129468" y="579663"/>
                    <a:pt x="78120" y="590821"/>
                    <a:pt x="28383" y="622928"/>
                  </a:cubicBezTo>
                  <a:cubicBezTo>
                    <a:pt x="28383" y="549752"/>
                    <a:pt x="-45416" y="410156"/>
                    <a:pt x="44988" y="257647"/>
                  </a:cubicBezTo>
                  <a:cubicBezTo>
                    <a:pt x="86462" y="192778"/>
                    <a:pt x="162388" y="97808"/>
                    <a:pt x="252225" y="34529"/>
                  </a:cubicBezTo>
                  <a:lnTo>
                    <a:pt x="215398" y="84251"/>
                  </a:lnTo>
                  <a:cubicBezTo>
                    <a:pt x="167064" y="165792"/>
                    <a:pt x="206521" y="240427"/>
                    <a:pt x="206521" y="279552"/>
                  </a:cubicBezTo>
                  <a:cubicBezTo>
                    <a:pt x="233112" y="262386"/>
                    <a:pt x="260566" y="256420"/>
                    <a:pt x="287054" y="239261"/>
                  </a:cubicBezTo>
                  <a:cubicBezTo>
                    <a:pt x="292448" y="275956"/>
                    <a:pt x="310660" y="307127"/>
                    <a:pt x="342388" y="319091"/>
                  </a:cubicBezTo>
                  <a:cubicBezTo>
                    <a:pt x="390781" y="346770"/>
                    <a:pt x="443121" y="374450"/>
                    <a:pt x="442194" y="503730"/>
                  </a:cubicBezTo>
                  <a:cubicBezTo>
                    <a:pt x="538467" y="427187"/>
                    <a:pt x="527219" y="433503"/>
                    <a:pt x="573183" y="331312"/>
                  </a:cubicBezTo>
                  <a:cubicBezTo>
                    <a:pt x="577036" y="310054"/>
                    <a:pt x="594533" y="256491"/>
                    <a:pt x="598537" y="202239"/>
                  </a:cubicBezTo>
                  <a:cubicBezTo>
                    <a:pt x="665326" y="220526"/>
                    <a:pt x="658156" y="234752"/>
                    <a:pt x="716010" y="333576"/>
                  </a:cubicBezTo>
                  <a:cubicBezTo>
                    <a:pt x="765659" y="274270"/>
                    <a:pt x="714694" y="160709"/>
                    <a:pt x="698255" y="126060"/>
                  </a:cubicBezTo>
                  <a:cubicBezTo>
                    <a:pt x="669077" y="70854"/>
                    <a:pt x="635888" y="28754"/>
                    <a:pt x="598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2" name="Oval 17">
              <a:extLst>
                <a:ext uri="{FF2B5EF4-FFF2-40B4-BE49-F238E27FC236}">
                  <a16:creationId xmlns:a16="http://schemas.microsoft.com/office/drawing/2014/main" xmlns="" id="{7DF07CC7-8339-4221-AE84-1DAE14B7C219}"/>
                </a:ext>
              </a:extLst>
            </p:cNvPr>
            <p:cNvSpPr/>
            <p:nvPr/>
          </p:nvSpPr>
          <p:spPr>
            <a:xfrm>
              <a:off x="2131996" y="1116515"/>
              <a:ext cx="1928194" cy="2147820"/>
            </a:xfrm>
            <a:custGeom>
              <a:avLst/>
              <a:gdLst/>
              <a:ahLst/>
              <a:cxnLst/>
              <a:rect l="l" t="t" r="r" b="b"/>
              <a:pathLst>
                <a:path w="1928194" h="2147820">
                  <a:moveTo>
                    <a:pt x="967261" y="833968"/>
                  </a:moveTo>
                  <a:cubicBezTo>
                    <a:pt x="1092352" y="833968"/>
                    <a:pt x="1193758" y="935374"/>
                    <a:pt x="1193758" y="1060466"/>
                  </a:cubicBezTo>
                  <a:cubicBezTo>
                    <a:pt x="1193758" y="1185557"/>
                    <a:pt x="1092352" y="1286963"/>
                    <a:pt x="967261" y="1286963"/>
                  </a:cubicBezTo>
                  <a:cubicBezTo>
                    <a:pt x="842169" y="1286963"/>
                    <a:pt x="740763" y="1185557"/>
                    <a:pt x="740763" y="1060466"/>
                  </a:cubicBezTo>
                  <a:cubicBezTo>
                    <a:pt x="740763" y="935374"/>
                    <a:pt x="842169" y="833968"/>
                    <a:pt x="967261" y="833968"/>
                  </a:cubicBezTo>
                  <a:close/>
                  <a:moveTo>
                    <a:pt x="967261" y="676961"/>
                  </a:moveTo>
                  <a:cubicBezTo>
                    <a:pt x="755457" y="676961"/>
                    <a:pt x="583756" y="848662"/>
                    <a:pt x="583756" y="1060466"/>
                  </a:cubicBezTo>
                  <a:cubicBezTo>
                    <a:pt x="583756" y="1272269"/>
                    <a:pt x="755457" y="1443970"/>
                    <a:pt x="967261" y="1443970"/>
                  </a:cubicBezTo>
                  <a:cubicBezTo>
                    <a:pt x="1179064" y="1443970"/>
                    <a:pt x="1350765" y="1272269"/>
                    <a:pt x="1350765" y="1060466"/>
                  </a:cubicBezTo>
                  <a:cubicBezTo>
                    <a:pt x="1350765" y="848662"/>
                    <a:pt x="1179064" y="676961"/>
                    <a:pt x="967261" y="676961"/>
                  </a:cubicBezTo>
                  <a:close/>
                  <a:moveTo>
                    <a:pt x="950055" y="2168"/>
                  </a:moveTo>
                  <a:cubicBezTo>
                    <a:pt x="1242977" y="152649"/>
                    <a:pt x="1536140" y="521630"/>
                    <a:pt x="1696441" y="779728"/>
                  </a:cubicBezTo>
                  <a:cubicBezTo>
                    <a:pt x="1833936" y="1038333"/>
                    <a:pt x="1933792" y="1407364"/>
                    <a:pt x="1927951" y="1727638"/>
                  </a:cubicBezTo>
                  <a:lnTo>
                    <a:pt x="1927390" y="1736421"/>
                  </a:lnTo>
                  <a:lnTo>
                    <a:pt x="1077865" y="1736421"/>
                  </a:lnTo>
                  <a:lnTo>
                    <a:pt x="1077865" y="1773357"/>
                  </a:lnTo>
                  <a:cubicBezTo>
                    <a:pt x="1131585" y="1808489"/>
                    <a:pt x="1165002" y="1869686"/>
                    <a:pt x="1165002" y="1938688"/>
                  </a:cubicBezTo>
                  <a:cubicBezTo>
                    <a:pt x="1165002" y="2054189"/>
                    <a:pt x="1071372" y="2147820"/>
                    <a:pt x="955874" y="2147820"/>
                  </a:cubicBezTo>
                  <a:cubicBezTo>
                    <a:pt x="840375" y="2147820"/>
                    <a:pt x="746746" y="2054189"/>
                    <a:pt x="746746" y="1938688"/>
                  </a:cubicBezTo>
                  <a:cubicBezTo>
                    <a:pt x="746746" y="1869686"/>
                    <a:pt x="780162" y="1808489"/>
                    <a:pt x="833882" y="1773357"/>
                  </a:cubicBezTo>
                  <a:lnTo>
                    <a:pt x="833882" y="1736421"/>
                  </a:lnTo>
                  <a:lnTo>
                    <a:pt x="806" y="1736421"/>
                  </a:lnTo>
                  <a:cubicBezTo>
                    <a:pt x="261" y="1733474"/>
                    <a:pt x="244" y="1730544"/>
                    <a:pt x="244" y="1727638"/>
                  </a:cubicBezTo>
                  <a:cubicBezTo>
                    <a:pt x="-5597" y="1407364"/>
                    <a:pt x="94259" y="1038333"/>
                    <a:pt x="231753" y="779728"/>
                  </a:cubicBezTo>
                  <a:cubicBezTo>
                    <a:pt x="391561" y="522427"/>
                    <a:pt x="638473" y="114130"/>
                    <a:pt x="950055" y="2168"/>
                  </a:cubicBezTo>
                  <a:close/>
                  <a:moveTo>
                    <a:pt x="954612" y="0"/>
                  </a:moveTo>
                  <a:cubicBezTo>
                    <a:pt x="953033" y="554"/>
                    <a:pt x="951456" y="1115"/>
                    <a:pt x="950055" y="2168"/>
                  </a:cubicBezTo>
                  <a:lnTo>
                    <a:pt x="948393" y="11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3" name="Oval 17">
              <a:extLst>
                <a:ext uri="{FF2B5EF4-FFF2-40B4-BE49-F238E27FC236}">
                  <a16:creationId xmlns:a16="http://schemas.microsoft.com/office/drawing/2014/main" xmlns="" id="{98108950-F7C2-4F4B-ABD9-7D58E03F0370}"/>
                </a:ext>
              </a:extLst>
            </p:cNvPr>
            <p:cNvSpPr/>
            <p:nvPr/>
          </p:nvSpPr>
          <p:spPr>
            <a:xfrm>
              <a:off x="3519472" y="3388517"/>
              <a:ext cx="1096676" cy="977554"/>
            </a:xfrm>
            <a:custGeom>
              <a:avLst/>
              <a:gdLst/>
              <a:ahLst/>
              <a:cxnLst/>
              <a:rect l="l" t="t" r="r" b="b"/>
              <a:pathLst>
                <a:path w="1096675" h="977555">
                  <a:moveTo>
                    <a:pt x="1096675" y="977555"/>
                  </a:moveTo>
                  <a:lnTo>
                    <a:pt x="294755" y="679396"/>
                  </a:lnTo>
                  <a:cubicBezTo>
                    <a:pt x="317745" y="611708"/>
                    <a:pt x="345100" y="533141"/>
                    <a:pt x="375325" y="450303"/>
                  </a:cubicBezTo>
                  <a:lnTo>
                    <a:pt x="323464" y="431646"/>
                  </a:lnTo>
                  <a:cubicBezTo>
                    <a:pt x="272223" y="470302"/>
                    <a:pt x="203326" y="481030"/>
                    <a:pt x="138398" y="457673"/>
                  </a:cubicBezTo>
                  <a:cubicBezTo>
                    <a:pt x="29715" y="418576"/>
                    <a:pt x="-26695" y="298780"/>
                    <a:pt x="12402" y="190099"/>
                  </a:cubicBezTo>
                  <a:cubicBezTo>
                    <a:pt x="51498" y="81420"/>
                    <a:pt x="171296" y="25011"/>
                    <a:pt x="279978" y="64109"/>
                  </a:cubicBezTo>
                  <a:cubicBezTo>
                    <a:pt x="344907" y="87466"/>
                    <a:pt x="391180" y="139626"/>
                    <a:pt x="406053" y="202066"/>
                  </a:cubicBezTo>
                  <a:lnTo>
                    <a:pt x="460561" y="221675"/>
                  </a:lnTo>
                  <a:cubicBezTo>
                    <a:pt x="489741" y="145000"/>
                    <a:pt x="520036" y="69608"/>
                    <a:pt x="549792" y="0"/>
                  </a:cubicBezTo>
                  <a:lnTo>
                    <a:pt x="799950" y="1528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4" name="Oval 17">
              <a:extLst>
                <a:ext uri="{FF2B5EF4-FFF2-40B4-BE49-F238E27FC236}">
                  <a16:creationId xmlns:a16="http://schemas.microsoft.com/office/drawing/2014/main" xmlns="" id="{BDE4BEB3-1559-4790-80C2-361173A0C7FD}"/>
                </a:ext>
              </a:extLst>
            </p:cNvPr>
            <p:cNvSpPr/>
            <p:nvPr/>
          </p:nvSpPr>
          <p:spPr>
            <a:xfrm flipH="1">
              <a:off x="1589533" y="3388516"/>
              <a:ext cx="1096675" cy="977555"/>
            </a:xfrm>
            <a:custGeom>
              <a:avLst/>
              <a:gdLst/>
              <a:ahLst/>
              <a:cxnLst/>
              <a:rect l="l" t="t" r="r" b="b"/>
              <a:pathLst>
                <a:path w="1096675" h="977555">
                  <a:moveTo>
                    <a:pt x="1096675" y="977555"/>
                  </a:moveTo>
                  <a:lnTo>
                    <a:pt x="294755" y="679396"/>
                  </a:lnTo>
                  <a:cubicBezTo>
                    <a:pt x="317745" y="611708"/>
                    <a:pt x="345100" y="533141"/>
                    <a:pt x="375325" y="450303"/>
                  </a:cubicBezTo>
                  <a:lnTo>
                    <a:pt x="323464" y="431646"/>
                  </a:lnTo>
                  <a:cubicBezTo>
                    <a:pt x="272223" y="470302"/>
                    <a:pt x="203326" y="481030"/>
                    <a:pt x="138398" y="457673"/>
                  </a:cubicBezTo>
                  <a:cubicBezTo>
                    <a:pt x="29715" y="418576"/>
                    <a:pt x="-26695" y="298780"/>
                    <a:pt x="12402" y="190099"/>
                  </a:cubicBezTo>
                  <a:cubicBezTo>
                    <a:pt x="51498" y="81420"/>
                    <a:pt x="171296" y="25011"/>
                    <a:pt x="279978" y="64109"/>
                  </a:cubicBezTo>
                  <a:cubicBezTo>
                    <a:pt x="344907" y="87466"/>
                    <a:pt x="391180" y="139626"/>
                    <a:pt x="406053" y="202066"/>
                  </a:cubicBezTo>
                  <a:lnTo>
                    <a:pt x="460561" y="221675"/>
                  </a:lnTo>
                  <a:cubicBezTo>
                    <a:pt x="489741" y="145000"/>
                    <a:pt x="520036" y="69608"/>
                    <a:pt x="549792" y="0"/>
                  </a:cubicBezTo>
                  <a:lnTo>
                    <a:pt x="799950" y="1528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07" name="TextBox 206">
            <a:extLst>
              <a:ext uri="{FF2B5EF4-FFF2-40B4-BE49-F238E27FC236}">
                <a16:creationId xmlns:a16="http://schemas.microsoft.com/office/drawing/2014/main" xmlns="" id="{8DA70E63-2F12-46CE-A600-AF7843B8BBF4}"/>
              </a:ext>
            </a:extLst>
          </p:cNvPr>
          <p:cNvSpPr txBox="1"/>
          <p:nvPr/>
        </p:nvSpPr>
        <p:spPr>
          <a:xfrm>
            <a:off x="7527200" y="3289377"/>
            <a:ext cx="410025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dirty="0" err="1">
                <a:latin typeface="Bahnschrift" pitchFamily="34" charset="0"/>
              </a:rPr>
              <a:t>Lihat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tinjauan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pustaka</a:t>
            </a:r>
            <a:r>
              <a:rPr lang="en-US" dirty="0">
                <a:latin typeface="Bahnschrift" pitchFamily="34" charset="0"/>
              </a:rPr>
              <a:t> di B</a:t>
            </a:r>
            <a:r>
              <a:rPr lang="en-US" dirty="0" smtClean="0">
                <a:latin typeface="Bahnschrift" pitchFamily="34" charset="0"/>
              </a:rPr>
              <a:t>ab </a:t>
            </a:r>
            <a:r>
              <a:rPr lang="en-US" dirty="0">
                <a:latin typeface="Bahnschrift" pitchFamily="34" charset="0"/>
              </a:rPr>
              <a:t>2 yang </a:t>
            </a:r>
            <a:r>
              <a:rPr lang="en-US" dirty="0" err="1">
                <a:latin typeface="Bahnschrift" pitchFamily="34" charset="0"/>
              </a:rPr>
              <a:t>sudah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diuraikan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tentang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konsep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utama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teori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xmlns="" id="{9006F023-9DE8-479D-95CA-E229F96C01EE}"/>
              </a:ext>
            </a:extLst>
          </p:cNvPr>
          <p:cNvSpPr txBox="1"/>
          <p:nvPr/>
        </p:nvSpPr>
        <p:spPr>
          <a:xfrm>
            <a:off x="7575395" y="1449003"/>
            <a:ext cx="410025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dirty="0" err="1">
                <a:latin typeface="Bahnschrift" pitchFamily="34" charset="0"/>
              </a:rPr>
              <a:t>Turunkan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dari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dimensi</a:t>
            </a:r>
            <a:r>
              <a:rPr lang="en-US" dirty="0">
                <a:latin typeface="Bahnschrift" pitchFamily="34" charset="0"/>
              </a:rPr>
              <a:t> yang </a:t>
            </a:r>
            <a:r>
              <a:rPr lang="en-US" dirty="0" err="1">
                <a:latin typeface="Bahnschrift" pitchFamily="34" charset="0"/>
              </a:rPr>
              <a:t>sudah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dibuat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dalam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kerangka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berpikir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penelitian</a:t>
            </a:r>
            <a:endParaRPr lang="en-US" dirty="0">
              <a:latin typeface="Bahnschrift" pitchFamily="34" charset="0"/>
            </a:endParaRP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xmlns="" id="{E9131A1A-1304-41AE-B1CA-08BFA4C0D94C}"/>
              </a:ext>
            </a:extLst>
          </p:cNvPr>
          <p:cNvGrpSpPr/>
          <p:nvPr/>
        </p:nvGrpSpPr>
        <p:grpSpPr>
          <a:xfrm>
            <a:off x="2713096" y="3365945"/>
            <a:ext cx="1204714" cy="1204714"/>
            <a:chOff x="2116863" y="3644339"/>
            <a:chExt cx="979176" cy="979176"/>
          </a:xfrm>
        </p:grpSpPr>
        <p:sp>
          <p:nvSpPr>
            <p:cNvPr id="218" name="Oval 217">
              <a:extLst>
                <a:ext uri="{FF2B5EF4-FFF2-40B4-BE49-F238E27FC236}">
                  <a16:creationId xmlns:a16="http://schemas.microsoft.com/office/drawing/2014/main" xmlns="" id="{81B543A1-CB2E-4F96-833C-CB874BB296F6}"/>
                </a:ext>
              </a:extLst>
            </p:cNvPr>
            <p:cNvSpPr/>
            <p:nvPr/>
          </p:nvSpPr>
          <p:spPr>
            <a:xfrm>
              <a:off x="2116863" y="3644339"/>
              <a:ext cx="979176" cy="979176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xmlns="" id="{64EC9465-5513-4A77-9C7B-1C05062D7056}"/>
                </a:ext>
              </a:extLst>
            </p:cNvPr>
            <p:cNvSpPr/>
            <p:nvPr/>
          </p:nvSpPr>
          <p:spPr>
            <a:xfrm>
              <a:off x="2235420" y="3762895"/>
              <a:ext cx="742062" cy="74206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xmlns="" id="{DA715580-72DE-4A19-B8D0-86CA56C8A909}"/>
                </a:ext>
              </a:extLst>
            </p:cNvPr>
            <p:cNvSpPr txBox="1"/>
            <p:nvPr/>
          </p:nvSpPr>
          <p:spPr>
            <a:xfrm>
              <a:off x="2246411" y="4008848"/>
              <a:ext cx="720080" cy="2501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START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xmlns="" id="{97F01D60-B7F0-4844-B1A2-3BC84CDC0440}"/>
              </a:ext>
            </a:extLst>
          </p:cNvPr>
          <p:cNvGrpSpPr/>
          <p:nvPr/>
        </p:nvGrpSpPr>
        <p:grpSpPr>
          <a:xfrm>
            <a:off x="-3373" y="3444677"/>
            <a:ext cx="3155739" cy="1643520"/>
            <a:chOff x="-3373" y="3444677"/>
            <a:chExt cx="3155739" cy="1643520"/>
          </a:xfrm>
        </p:grpSpPr>
        <p:sp>
          <p:nvSpPr>
            <p:cNvPr id="221" name="Freeform 61">
              <a:extLst>
                <a:ext uri="{FF2B5EF4-FFF2-40B4-BE49-F238E27FC236}">
                  <a16:creationId xmlns:a16="http://schemas.microsoft.com/office/drawing/2014/main" xmlns="" id="{2CD9D2F7-8A52-4B8E-8CFD-C53BAAC53D7C}"/>
                </a:ext>
              </a:extLst>
            </p:cNvPr>
            <p:cNvSpPr/>
            <p:nvPr/>
          </p:nvSpPr>
          <p:spPr>
            <a:xfrm rot="5400000">
              <a:off x="1185646" y="3121477"/>
              <a:ext cx="1643520" cy="2289920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8129" h="2115210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04529" y="1837560"/>
                    <a:pt x="644540" y="1879748"/>
                  </a:cubicBezTo>
                  <a:cubicBezTo>
                    <a:pt x="721823" y="1966655"/>
                    <a:pt x="679875" y="2008729"/>
                    <a:pt x="678137" y="2115210"/>
                  </a:cubicBezTo>
                  <a:lnTo>
                    <a:pt x="1339145" y="2113852"/>
                  </a:lnTo>
                  <a:cubicBezTo>
                    <a:pt x="1324322" y="2047548"/>
                    <a:pt x="1303318" y="2034201"/>
                    <a:pt x="1358227" y="1930484"/>
                  </a:cubicBezTo>
                  <a:cubicBezTo>
                    <a:pt x="1521981" y="1634855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xmlns="" id="{B2E1E500-67F7-427C-9994-54730D5ACE30}"/>
                </a:ext>
              </a:extLst>
            </p:cNvPr>
            <p:cNvGrpSpPr/>
            <p:nvPr/>
          </p:nvGrpSpPr>
          <p:grpSpPr>
            <a:xfrm rot="5400000">
              <a:off x="-91119" y="4126341"/>
              <a:ext cx="1048447" cy="872955"/>
              <a:chOff x="967066" y="4263648"/>
              <a:chExt cx="670418" cy="1251022"/>
            </a:xfrm>
          </p:grpSpPr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xmlns="" id="{26499097-A5F1-4B9E-B14D-A8C466FE1BE9}"/>
                  </a:ext>
                </a:extLst>
              </p:cNvPr>
              <p:cNvSpPr/>
              <p:nvPr/>
            </p:nvSpPr>
            <p:spPr>
              <a:xfrm rot="16200000">
                <a:off x="1080146" y="4196080"/>
                <a:ext cx="457516" cy="59265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xmlns="" id="{4B3DD412-B614-4395-B777-C62DFB306098}"/>
                  </a:ext>
                </a:extLst>
              </p:cNvPr>
              <p:cNvSpPr/>
              <p:nvPr/>
            </p:nvSpPr>
            <p:spPr>
              <a:xfrm rot="16200000">
                <a:off x="858794" y="4735980"/>
                <a:ext cx="886962" cy="67041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628111" y="464118"/>
            <a:ext cx="345639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Bahnschrift" pitchFamily="34" charset="0"/>
              </a:rPr>
              <a:t>Menyusun</a:t>
            </a:r>
            <a:r>
              <a:rPr lang="en-US" sz="3200" b="1" dirty="0">
                <a:latin typeface="Bahnschrift" pitchFamily="34" charset="0"/>
              </a:rPr>
              <a:t> </a:t>
            </a:r>
            <a:endParaRPr lang="en-US" sz="3200" b="1" dirty="0" smtClean="0">
              <a:latin typeface="Bahnschrift" pitchFamily="34" charset="0"/>
            </a:endParaRPr>
          </a:p>
          <a:p>
            <a:r>
              <a:rPr lang="en-US" sz="3200" b="1" dirty="0" err="1" smtClean="0">
                <a:latin typeface="Bahnschrift" pitchFamily="34" charset="0"/>
              </a:rPr>
              <a:t>Operasionalisasi</a:t>
            </a:r>
            <a:r>
              <a:rPr lang="en-US" sz="3200" b="1" dirty="0" smtClean="0">
                <a:latin typeface="Bahnschrift" pitchFamily="34" charset="0"/>
              </a:rPr>
              <a:t> </a:t>
            </a:r>
          </a:p>
          <a:p>
            <a:r>
              <a:rPr lang="en-US" sz="3200" b="1" dirty="0" err="1" smtClean="0">
                <a:latin typeface="Bahnschrift" pitchFamily="34" charset="0"/>
              </a:rPr>
              <a:t>Konsep</a:t>
            </a:r>
            <a:r>
              <a:rPr lang="en-US" sz="3200" b="1" dirty="0" smtClean="0">
                <a:latin typeface="Bahnschrift" pitchFamily="34" charset="0"/>
              </a:rPr>
              <a:t> </a:t>
            </a:r>
            <a:r>
              <a:rPr lang="en-US" sz="3200" b="1" dirty="0" err="1">
                <a:latin typeface="Bahnschrift" pitchFamily="34" charset="0"/>
              </a:rPr>
              <a:t>Penelitian</a:t>
            </a:r>
            <a:endParaRPr lang="en-US" sz="3200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0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3C009E-DAA8-4B8E-87D7-A06A0A2B06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1068" y="312534"/>
            <a:ext cx="4981433" cy="49307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Sistematika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Penyusunan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 Bab </a:t>
            </a:r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3 </a:t>
            </a:r>
            <a:r>
              <a:rPr lang="en-US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Penelitian</a:t>
            </a: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/>
            </a:r>
            <a:b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</a:br>
            <a:r>
              <a:rPr lang="en-US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itchFamily="34" charset="0"/>
              </a:rPr>
              <a:t>METODOLOGI </a:t>
            </a:r>
            <a:endParaRPr lang="en-US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85E6B2-0B63-4F14-9834-845945F6D2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15013" y="963613"/>
            <a:ext cx="6376987" cy="49307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:</a:t>
            </a:r>
          </a:p>
          <a:p>
            <a:pPr lvl="1"/>
            <a:r>
              <a:rPr lang="en-US" dirty="0"/>
              <a:t>3.1 </a:t>
            </a:r>
            <a:r>
              <a:rPr lang="en-US" dirty="0" err="1"/>
              <a:t>Paradigma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  <a:p>
            <a:pPr lvl="1"/>
            <a:r>
              <a:rPr lang="en-US" dirty="0"/>
              <a:t>3.2 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  <a:p>
            <a:pPr lvl="1"/>
            <a:r>
              <a:rPr lang="en-US" dirty="0"/>
              <a:t>3.3 </a:t>
            </a:r>
            <a:r>
              <a:rPr lang="en-US" dirty="0" err="1" smtClean="0"/>
              <a:t>Operasionalisasi</a:t>
            </a:r>
            <a:r>
              <a:rPr lang="en-US" dirty="0" smtClean="0"/>
              <a:t> </a:t>
            </a:r>
            <a:r>
              <a:rPr lang="en-US" dirty="0" err="1"/>
              <a:t>Konsep</a:t>
            </a:r>
            <a:endParaRPr lang="en-US" dirty="0"/>
          </a:p>
          <a:p>
            <a:pPr lvl="1"/>
            <a:r>
              <a:rPr lang="en-US" dirty="0" smtClean="0"/>
              <a:t>3.4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Pengumpulan</a:t>
            </a:r>
            <a:r>
              <a:rPr lang="en-US" dirty="0"/>
              <a:t> Data</a:t>
            </a:r>
          </a:p>
          <a:p>
            <a:pPr lvl="1"/>
            <a:r>
              <a:rPr lang="en-US" dirty="0" smtClean="0"/>
              <a:t>3.5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Pengujian</a:t>
            </a:r>
            <a:r>
              <a:rPr lang="en-US" dirty="0"/>
              <a:t> Data</a:t>
            </a:r>
          </a:p>
          <a:p>
            <a:pPr lvl="1"/>
            <a:r>
              <a:rPr lang="en-US" dirty="0" smtClean="0"/>
              <a:t>3.6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Data</a:t>
            </a:r>
          </a:p>
          <a:p>
            <a:pPr lvl="1"/>
            <a:r>
              <a:rPr lang="en-US" dirty="0" smtClean="0"/>
              <a:t>3.7 </a:t>
            </a:r>
            <a:r>
              <a:rPr lang="en-US" dirty="0" err="1"/>
              <a:t>Keterbatasan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37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Bahnschrift" pitchFamily="34" charset="0"/>
              </a:rPr>
              <a:t>Menyusun</a:t>
            </a:r>
            <a:r>
              <a:rPr lang="en-US" sz="3200" b="1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Bahnschrift" pitchFamily="34" charset="0"/>
              </a:rPr>
              <a:t>Operasionalisasi</a:t>
            </a:r>
            <a:r>
              <a:rPr lang="en-US" sz="3200" b="1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br>
              <a:rPr lang="en-US" sz="3200" b="1" dirty="0" smtClean="0">
                <a:solidFill>
                  <a:schemeClr val="tx1"/>
                </a:solidFill>
                <a:latin typeface="Bahnschrift" pitchFamily="34" charset="0"/>
              </a:rPr>
            </a:br>
            <a:r>
              <a:rPr lang="en-US" sz="3200" b="1" dirty="0" err="1" smtClean="0">
                <a:solidFill>
                  <a:schemeClr val="tx1"/>
                </a:solidFill>
                <a:latin typeface="Bahnschrift" pitchFamily="34" charset="0"/>
              </a:rPr>
              <a:t>Konsep</a:t>
            </a:r>
            <a:r>
              <a:rPr lang="en-US" sz="3200" b="1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Bahnschrift" pitchFamily="34" charset="0"/>
              </a:rPr>
              <a:t>Penelitian</a:t>
            </a:r>
            <a:endParaRPr lang="en-US" sz="3200" b="1" dirty="0">
              <a:solidFill>
                <a:schemeClr val="tx1"/>
              </a:solidFill>
              <a:latin typeface="Bahnschrif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02" y="1828801"/>
            <a:ext cx="103759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 rot="20548948">
            <a:off x="2132064" y="123268"/>
            <a:ext cx="1514956" cy="1704537"/>
          </a:xfrm>
          <a:prstGeom prst="wedgeEllipseCallout">
            <a:avLst>
              <a:gd name="adj1" fmla="val -1204"/>
              <a:gd name="adj2" fmla="val 703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Bahnschrift" pitchFamily="34" charset="0"/>
              </a:rPr>
              <a:t>Dimensi</a:t>
            </a:r>
            <a:r>
              <a:rPr lang="en-US" sz="14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ahnschrift" pitchFamily="34" charset="0"/>
              </a:rPr>
              <a:t>dari</a:t>
            </a:r>
            <a:r>
              <a:rPr lang="en-US" sz="14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ahnschrift" pitchFamily="34" charset="0"/>
              </a:rPr>
              <a:t>Kerangka</a:t>
            </a:r>
            <a:r>
              <a:rPr lang="en-US" sz="14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ahnschrift" pitchFamily="34" charset="0"/>
              </a:rPr>
              <a:t>Berpikir</a:t>
            </a:r>
            <a:endParaRPr lang="en-US" sz="1400" dirty="0">
              <a:solidFill>
                <a:schemeClr val="tx1"/>
              </a:solidFill>
              <a:latin typeface="Bahnschrift" pitchFamily="34" charset="0"/>
            </a:endParaRPr>
          </a:p>
        </p:txBody>
      </p:sp>
      <p:sp>
        <p:nvSpPr>
          <p:cNvPr id="7" name="Oval Callout 6"/>
          <p:cNvSpPr/>
          <p:nvPr/>
        </p:nvSpPr>
        <p:spPr>
          <a:xfrm rot="21153746">
            <a:off x="5254885" y="2096266"/>
            <a:ext cx="1891868" cy="1395842"/>
          </a:xfrm>
          <a:prstGeom prst="wedgeEllipseCallout">
            <a:avLst>
              <a:gd name="adj1" fmla="val -22647"/>
              <a:gd name="adj2" fmla="val 81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Bahnschrift" pitchFamily="34" charset="0"/>
              </a:rPr>
              <a:t>Ambil</a:t>
            </a:r>
            <a:r>
              <a:rPr lang="en-US" sz="14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ahnschrift" pitchFamily="34" charset="0"/>
              </a:rPr>
              <a:t>dari</a:t>
            </a:r>
            <a:r>
              <a:rPr lang="en-US" sz="14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ahnschrift" pitchFamily="34" charset="0"/>
              </a:rPr>
              <a:t>penjelasan</a:t>
            </a:r>
            <a:r>
              <a:rPr lang="en-US" sz="14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ahnschrift" pitchFamily="34" charset="0"/>
              </a:rPr>
              <a:t>variabel</a:t>
            </a:r>
            <a:r>
              <a:rPr lang="en-US" sz="1400" dirty="0" smtClean="0">
                <a:solidFill>
                  <a:schemeClr val="tx1"/>
                </a:solidFill>
                <a:latin typeface="Bahnschrift" pitchFamily="34" charset="0"/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  <a:latin typeface="Bahnschrift" pitchFamily="34" charset="0"/>
              </a:rPr>
              <a:t>dan</a:t>
            </a:r>
            <a:r>
              <a:rPr lang="en-US" sz="14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ahnschrift" pitchFamily="34" charset="0"/>
              </a:rPr>
              <a:t>teori</a:t>
            </a:r>
            <a:r>
              <a:rPr lang="en-US" sz="1400" dirty="0" smtClean="0">
                <a:solidFill>
                  <a:schemeClr val="tx1"/>
                </a:solidFill>
                <a:latin typeface="Bahnschrift" pitchFamily="34" charset="0"/>
              </a:rPr>
              <a:t> di </a:t>
            </a:r>
            <a:r>
              <a:rPr lang="en-US" sz="1400" dirty="0" err="1" smtClean="0">
                <a:solidFill>
                  <a:schemeClr val="tx1"/>
                </a:solidFill>
                <a:latin typeface="Bahnschrift" pitchFamily="34" charset="0"/>
              </a:rPr>
              <a:t>tinjauan</a:t>
            </a:r>
            <a:r>
              <a:rPr lang="en-US" sz="14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Bahnschrift" pitchFamily="34" charset="0"/>
              </a:rPr>
              <a:t>pustaka</a:t>
            </a:r>
            <a:r>
              <a:rPr lang="en-US" sz="14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endParaRPr lang="en-US" sz="1400" dirty="0">
              <a:solidFill>
                <a:schemeClr val="tx1"/>
              </a:solidFill>
              <a:latin typeface="Bahnschrift" pitchFamily="34" charset="0"/>
            </a:endParaRPr>
          </a:p>
        </p:txBody>
      </p:sp>
      <p:sp>
        <p:nvSpPr>
          <p:cNvPr id="9" name="Oval Callout 8"/>
          <p:cNvSpPr/>
          <p:nvPr/>
        </p:nvSpPr>
        <p:spPr>
          <a:xfrm rot="901166">
            <a:off x="9455684" y="1497076"/>
            <a:ext cx="2945019" cy="1594960"/>
          </a:xfrm>
          <a:prstGeom prst="wedgeEllipseCallout">
            <a:avLst>
              <a:gd name="adj1" fmla="val -22647"/>
              <a:gd name="adj2" fmla="val 81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Bahnschrift" pitchFamily="34" charset="0"/>
              </a:rPr>
              <a:t>Ambil</a:t>
            </a: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ahnschrift" pitchFamily="34" charset="0"/>
              </a:rPr>
              <a:t>dari</a:t>
            </a: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ahnschrift" pitchFamily="34" charset="0"/>
              </a:rPr>
              <a:t>penjelasan</a:t>
            </a: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ahnschrift" pitchFamily="34" charset="0"/>
              </a:rPr>
              <a:t>variabel</a:t>
            </a: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  </a:t>
            </a:r>
            <a:r>
              <a:rPr lang="en-US" sz="1600" dirty="0" err="1" smtClean="0">
                <a:solidFill>
                  <a:schemeClr val="tx1"/>
                </a:solidFill>
                <a:latin typeface="Bahnschrift" pitchFamily="34" charset="0"/>
              </a:rPr>
              <a:t>dan</a:t>
            </a: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ahnschrift" pitchFamily="34" charset="0"/>
              </a:rPr>
              <a:t>teori</a:t>
            </a: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 di </a:t>
            </a:r>
            <a:r>
              <a:rPr lang="en-US" sz="1600" dirty="0" err="1" smtClean="0">
                <a:solidFill>
                  <a:schemeClr val="tx1"/>
                </a:solidFill>
                <a:latin typeface="Bahnschrift" pitchFamily="34" charset="0"/>
              </a:rPr>
              <a:t>tinjauan</a:t>
            </a: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ahnschrift" pitchFamily="34" charset="0"/>
              </a:rPr>
              <a:t>pustaka</a:t>
            </a: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endParaRPr lang="en-US" sz="1600" dirty="0">
              <a:solidFill>
                <a:schemeClr val="tx1"/>
              </a:solidFill>
              <a:latin typeface="Bahnschrif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9955" y="4953001"/>
            <a:ext cx="5795245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Bahnschrift" pitchFamily="34" charset="0"/>
              </a:rPr>
              <a:t>Kalau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sudah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menyusun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dimensi</a:t>
            </a:r>
            <a:r>
              <a:rPr lang="en-US" dirty="0" smtClean="0">
                <a:latin typeface="Bahnschrift" pitchFamily="34" charset="0"/>
              </a:rPr>
              <a:t>, </a:t>
            </a:r>
            <a:r>
              <a:rPr lang="en-US" dirty="0" err="1" smtClean="0">
                <a:latin typeface="Bahnschrift" pitchFamily="34" charset="0"/>
              </a:rPr>
              <a:t>subdimensi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dan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indikator</a:t>
            </a:r>
            <a:r>
              <a:rPr lang="en-US" dirty="0" smtClean="0">
                <a:latin typeface="Bahnschrift" pitchFamily="34" charset="0"/>
              </a:rPr>
              <a:t>, </a:t>
            </a:r>
            <a:r>
              <a:rPr lang="en-US" dirty="0" err="1" smtClean="0">
                <a:latin typeface="Bahnschrift" pitchFamily="34" charset="0"/>
              </a:rPr>
              <a:t>sesuaikan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skala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likert</a:t>
            </a:r>
            <a:r>
              <a:rPr lang="en-US" dirty="0" smtClean="0">
                <a:latin typeface="Bahnschrift" pitchFamily="34" charset="0"/>
              </a:rPr>
              <a:t> yang kalian </a:t>
            </a:r>
            <a:r>
              <a:rPr lang="en-US" dirty="0" err="1" smtClean="0">
                <a:latin typeface="Bahnschrift" pitchFamily="34" charset="0"/>
              </a:rPr>
              <a:t>gunakan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untuk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mengukur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setiap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variabel</a:t>
            </a:r>
            <a:endParaRPr lang="en-US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18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Bahnschrift" pitchFamily="34" charset="0"/>
              </a:rPr>
              <a:t>Menyusun</a:t>
            </a:r>
            <a:r>
              <a:rPr lang="en-US" sz="3200" b="1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Bahnschrift" pitchFamily="34" charset="0"/>
              </a:rPr>
              <a:t>Operasionalisasi</a:t>
            </a:r>
            <a:r>
              <a:rPr lang="en-US" sz="3200" b="1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br>
              <a:rPr lang="en-US" sz="3200" b="1" dirty="0" smtClean="0">
                <a:solidFill>
                  <a:schemeClr val="tx1"/>
                </a:solidFill>
                <a:latin typeface="Bahnschrift" pitchFamily="34" charset="0"/>
              </a:rPr>
            </a:br>
            <a:r>
              <a:rPr lang="en-US" sz="3200" b="1" dirty="0" err="1" smtClean="0">
                <a:solidFill>
                  <a:schemeClr val="tx1"/>
                </a:solidFill>
                <a:latin typeface="Bahnschrift" pitchFamily="34" charset="0"/>
              </a:rPr>
              <a:t>Konsep</a:t>
            </a:r>
            <a:r>
              <a:rPr lang="en-US" sz="3200" b="1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Bahnschrift" pitchFamily="34" charset="0"/>
              </a:rPr>
              <a:t>Penelitian</a:t>
            </a:r>
            <a:endParaRPr lang="en-US" sz="3200" b="1" dirty="0">
              <a:solidFill>
                <a:schemeClr val="tx1"/>
              </a:solidFill>
              <a:latin typeface="Bahnschrif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9" r="14529"/>
          <a:stretch/>
        </p:blipFill>
        <p:spPr bwMode="auto">
          <a:xfrm>
            <a:off x="203200" y="1435289"/>
            <a:ext cx="6400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78" y="1524000"/>
            <a:ext cx="5368223" cy="399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997389"/>
            <a:ext cx="5181600" cy="346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rot="1664404">
            <a:off x="6571666" y="2459738"/>
            <a:ext cx="4604324" cy="3539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5133640" y="2866447"/>
            <a:ext cx="1598497" cy="4718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88525" y="5410200"/>
            <a:ext cx="43688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Bahnschrift" pitchFamily="34" charset="0"/>
              </a:rPr>
              <a:t>Setiap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Penjelasan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konsep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pada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bab</a:t>
            </a:r>
            <a:r>
              <a:rPr lang="en-US" sz="1600" dirty="0" smtClean="0">
                <a:latin typeface="Bahnschrift" pitchFamily="34" charset="0"/>
              </a:rPr>
              <a:t> 2 </a:t>
            </a:r>
            <a:r>
              <a:rPr lang="en-US" sz="1600" dirty="0" err="1" smtClean="0">
                <a:latin typeface="Bahnschrift" pitchFamily="34" charset="0"/>
              </a:rPr>
              <a:t>sangat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bernilai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pada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penyusunan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operasional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konsep</a:t>
            </a:r>
            <a:r>
              <a:rPr lang="en-US" sz="1600" dirty="0" smtClean="0">
                <a:latin typeface="Bahnschrift" pitchFamily="34" charset="0"/>
              </a:rPr>
              <a:t> </a:t>
            </a:r>
            <a:endParaRPr lang="en-US" sz="1600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65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Bahnschrift" pitchFamily="34" charset="0"/>
              </a:rPr>
              <a:t>Menyusun</a:t>
            </a:r>
            <a:r>
              <a:rPr lang="en-US" sz="3200" b="1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Bahnschrift" pitchFamily="34" charset="0"/>
              </a:rPr>
              <a:t>Operasionalisasi</a:t>
            </a:r>
            <a:r>
              <a:rPr lang="en-US" sz="3200" b="1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br>
              <a:rPr lang="en-US" sz="3200" b="1" dirty="0" smtClean="0">
                <a:solidFill>
                  <a:schemeClr val="tx1"/>
                </a:solidFill>
                <a:latin typeface="Bahnschrift" pitchFamily="34" charset="0"/>
              </a:rPr>
            </a:br>
            <a:r>
              <a:rPr lang="en-US" sz="3200" b="1" dirty="0" err="1" smtClean="0">
                <a:solidFill>
                  <a:schemeClr val="tx1"/>
                </a:solidFill>
                <a:latin typeface="Bahnschrift" pitchFamily="34" charset="0"/>
              </a:rPr>
              <a:t>Konsep</a:t>
            </a:r>
            <a:r>
              <a:rPr lang="en-US" sz="3200" b="1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Bahnschrift" pitchFamily="34" charset="0"/>
              </a:rPr>
              <a:t>Penelitian</a:t>
            </a:r>
            <a:endParaRPr lang="en-US" sz="3200" b="1" dirty="0">
              <a:solidFill>
                <a:schemeClr val="tx1"/>
              </a:solidFill>
              <a:latin typeface="Bahnschrif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9" t="50000" r="14529"/>
          <a:stretch/>
        </p:blipFill>
        <p:spPr bwMode="auto">
          <a:xfrm>
            <a:off x="189552" y="1568291"/>
            <a:ext cx="64008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88525" y="5410200"/>
            <a:ext cx="43688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Bahnschrift" pitchFamily="34" charset="0"/>
              </a:rPr>
              <a:t>Setiap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Penjelasan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konsep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pada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bab</a:t>
            </a:r>
            <a:r>
              <a:rPr lang="en-US" sz="1600" dirty="0" smtClean="0">
                <a:latin typeface="Bahnschrift" pitchFamily="34" charset="0"/>
              </a:rPr>
              <a:t> 2 </a:t>
            </a:r>
            <a:r>
              <a:rPr lang="en-US" sz="1600" dirty="0" err="1" smtClean="0">
                <a:latin typeface="Bahnschrift" pitchFamily="34" charset="0"/>
              </a:rPr>
              <a:t>sangat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bernilai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pada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penyusunan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operasional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konsep</a:t>
            </a:r>
            <a:r>
              <a:rPr lang="en-US" sz="1600" dirty="0" smtClean="0">
                <a:latin typeface="Bahnschrift" pitchFamily="34" charset="0"/>
              </a:rPr>
              <a:t> </a:t>
            </a:r>
            <a:endParaRPr lang="en-US" sz="1600" dirty="0">
              <a:latin typeface="Bahnschrift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1" y="1685780"/>
            <a:ext cx="4954705" cy="355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rot="2924485">
            <a:off x="5865090" y="2517828"/>
            <a:ext cx="2327842" cy="4342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82" b="28114"/>
          <a:stretch/>
        </p:blipFill>
        <p:spPr bwMode="auto">
          <a:xfrm>
            <a:off x="1524000" y="3122132"/>
            <a:ext cx="4644827" cy="363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 rot="7668781">
            <a:off x="2832059" y="3275964"/>
            <a:ext cx="2602069" cy="3747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Bahnschrift" pitchFamily="34" charset="0"/>
              </a:rPr>
              <a:t>SKALA PENGUKURAN DATA</a:t>
            </a:r>
            <a:endParaRPr lang="en-US" dirty="0">
              <a:latin typeface="Bahnschrift" pitchFamily="34" charset="0"/>
            </a:endParaRPr>
          </a:p>
        </p:txBody>
      </p:sp>
      <p:grpSp>
        <p:nvGrpSpPr>
          <p:cNvPr id="3" name="그룹 4">
            <a:extLst>
              <a:ext uri="{FF2B5EF4-FFF2-40B4-BE49-F238E27FC236}">
                <a16:creationId xmlns:a16="http://schemas.microsoft.com/office/drawing/2014/main" xmlns="" id="{D6821727-0855-4493-8987-2A00201A37DC}"/>
              </a:ext>
            </a:extLst>
          </p:cNvPr>
          <p:cNvGrpSpPr/>
          <p:nvPr/>
        </p:nvGrpSpPr>
        <p:grpSpPr>
          <a:xfrm>
            <a:off x="4364347" y="1825352"/>
            <a:ext cx="3532863" cy="4209710"/>
            <a:chOff x="4737812" y="2390015"/>
            <a:chExt cx="3159394" cy="37646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FB3BBA59-E0FA-4B72-897C-47735C860BB6}"/>
                </a:ext>
              </a:extLst>
            </p:cNvPr>
            <p:cNvGrpSpPr/>
            <p:nvPr/>
          </p:nvGrpSpPr>
          <p:grpSpPr>
            <a:xfrm rot="19800000">
              <a:off x="5964234" y="4473736"/>
              <a:ext cx="1932972" cy="1680969"/>
              <a:chOff x="2084105" y="5383623"/>
              <a:chExt cx="815482" cy="89109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C7B62D07-2ABC-405D-8E38-BC6F2EED8F98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815482" cy="891098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xmlns="" id="{110D6BE0-27F8-44B8-A7F0-574008607945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614896" cy="884728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xmlns="" id="{7BA28EDF-E582-4D1F-9486-531E85F776C5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408037" cy="88599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ectangle 8">
                <a:extLst>
                  <a:ext uri="{FF2B5EF4-FFF2-40B4-BE49-F238E27FC236}">
                    <a16:creationId xmlns:a16="http://schemas.microsoft.com/office/drawing/2014/main" xmlns="" id="{2C01210D-728A-4D11-905C-37E19E66F2D1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405505" cy="886992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ectangle 8">
                <a:extLst>
                  <a:ext uri="{FF2B5EF4-FFF2-40B4-BE49-F238E27FC236}">
                    <a16:creationId xmlns:a16="http://schemas.microsoft.com/office/drawing/2014/main" xmlns="" id="{9A3FA8B0-BDA9-4D82-810F-ABF54569D8D2}"/>
                  </a:ext>
                </a:extLst>
              </p:cNvPr>
              <p:cNvSpPr/>
              <p:nvPr/>
            </p:nvSpPr>
            <p:spPr>
              <a:xfrm>
                <a:off x="2397817" y="6070896"/>
                <a:ext cx="184225" cy="202494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xmlns="" id="{8D74F22A-BAC2-4405-9F85-7BE5068BA1F3}"/>
                </a:ext>
              </a:extLst>
            </p:cNvPr>
            <p:cNvSpPr/>
            <p:nvPr/>
          </p:nvSpPr>
          <p:spPr>
            <a:xfrm rot="14400000">
              <a:off x="5606012" y="4024339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2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xmlns="" id="{FA1F4577-BBEA-48D6-A190-030ADA8FD4C7}"/>
                </a:ext>
              </a:extLst>
            </p:cNvPr>
            <p:cNvSpPr/>
            <p:nvPr/>
          </p:nvSpPr>
          <p:spPr>
            <a:xfrm rot="4400993">
              <a:off x="5833816" y="2266987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4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2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xmlns="" id="{D5F83DD3-87E1-4436-9A1A-4CB9C4FA8D50}"/>
                </a:ext>
              </a:extLst>
            </p:cNvPr>
            <p:cNvSpPr/>
            <p:nvPr/>
          </p:nvSpPr>
          <p:spPr>
            <a:xfrm rot="9000000">
              <a:off x="6316872" y="3487189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3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9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Rounded Rectangle 1">
              <a:extLst>
                <a:ext uri="{FF2B5EF4-FFF2-40B4-BE49-F238E27FC236}">
                  <a16:creationId xmlns:a16="http://schemas.microsoft.com/office/drawing/2014/main" xmlns="" id="{896E8F71-CCD9-4E3D-AF73-835254DCD7D0}"/>
                </a:ext>
              </a:extLst>
            </p:cNvPr>
            <p:cNvSpPr/>
            <p:nvPr/>
          </p:nvSpPr>
          <p:spPr>
            <a:xfrm rot="18596325">
              <a:off x="4851990" y="3080834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1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D463333-D85D-430B-9919-9A5B6C5D9A7B}"/>
              </a:ext>
            </a:extLst>
          </p:cNvPr>
          <p:cNvSpPr txBox="1"/>
          <p:nvPr/>
        </p:nvSpPr>
        <p:spPr>
          <a:xfrm>
            <a:off x="3775195" y="2161448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BF9D7F2-80AF-4740-869C-BE1DE7DAB542}"/>
              </a:ext>
            </a:extLst>
          </p:cNvPr>
          <p:cNvSpPr txBox="1"/>
          <p:nvPr/>
        </p:nvSpPr>
        <p:spPr>
          <a:xfrm>
            <a:off x="7148624" y="1727541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924C518-8F55-4F92-9C78-451A0CF0E450}"/>
              </a:ext>
            </a:extLst>
          </p:cNvPr>
          <p:cNvSpPr txBox="1"/>
          <p:nvPr/>
        </p:nvSpPr>
        <p:spPr>
          <a:xfrm>
            <a:off x="4496750" y="5187341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230362B-5A94-4A79-B078-E814046F2ADD}"/>
              </a:ext>
            </a:extLst>
          </p:cNvPr>
          <p:cNvSpPr txBox="1"/>
          <p:nvPr/>
        </p:nvSpPr>
        <p:spPr>
          <a:xfrm>
            <a:off x="7603265" y="3954682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11EED60-2749-4D14-8DB6-0F66F6C9D559}"/>
              </a:ext>
            </a:extLst>
          </p:cNvPr>
          <p:cNvGrpSpPr/>
          <p:nvPr/>
        </p:nvGrpSpPr>
        <p:grpSpPr>
          <a:xfrm>
            <a:off x="286603" y="1931015"/>
            <a:ext cx="3488593" cy="2107474"/>
            <a:chOff x="1487520" y="1224220"/>
            <a:chExt cx="4380624" cy="210747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77575217-4CCF-4D39-9525-E3A0A1D06517}"/>
                </a:ext>
              </a:extLst>
            </p:cNvPr>
            <p:cNvSpPr txBox="1"/>
            <p:nvPr/>
          </p:nvSpPr>
          <p:spPr>
            <a:xfrm>
              <a:off x="1487520" y="1224220"/>
              <a:ext cx="4380624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NOMINAL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2294B4A6-B88E-48ED-BCD9-DAD7399111BD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Skala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yang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diberikan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pada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objek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atau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kategori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yang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tidak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menggambarkan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jenjang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atau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kedudukan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kategori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tersebut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terhadap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kategori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lainnya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.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Jadi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hanya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sekedar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label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saja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.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Skala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ini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hanya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mengelompokkan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objek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/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kategori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dalam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kelompok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tertentu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. </a:t>
              </a:r>
            </a:p>
            <a:p>
              <a:pPr algn="r"/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Contoh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: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Jenis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kelamin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</p:grpSp>
      <p:sp>
        <p:nvSpPr>
          <p:cNvPr id="30" name="Oval 21">
            <a:extLst>
              <a:ext uri="{FF2B5EF4-FFF2-40B4-BE49-F238E27FC236}">
                <a16:creationId xmlns:a16="http://schemas.microsoft.com/office/drawing/2014/main" xmlns="" id="{B6772792-A9E6-4D3D-B8EC-193DFF7C9094}"/>
              </a:ext>
            </a:extLst>
          </p:cNvPr>
          <p:cNvSpPr/>
          <p:nvPr/>
        </p:nvSpPr>
        <p:spPr>
          <a:xfrm rot="20700000">
            <a:off x="5995072" y="2057360"/>
            <a:ext cx="438803" cy="38458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Trapezoid 3">
            <a:extLst>
              <a:ext uri="{FF2B5EF4-FFF2-40B4-BE49-F238E27FC236}">
                <a16:creationId xmlns:a16="http://schemas.microsoft.com/office/drawing/2014/main" xmlns="" id="{95BB1BDF-2630-4F1E-BAE9-33483F8822B1}"/>
              </a:ext>
            </a:extLst>
          </p:cNvPr>
          <p:cNvSpPr/>
          <p:nvPr/>
        </p:nvSpPr>
        <p:spPr>
          <a:xfrm>
            <a:off x="6621214" y="3578454"/>
            <a:ext cx="390522" cy="3980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xmlns="" id="{A23CF45A-159F-484F-875D-0F23A4978354}"/>
              </a:ext>
            </a:extLst>
          </p:cNvPr>
          <p:cNvSpPr/>
          <p:nvPr/>
        </p:nvSpPr>
        <p:spPr>
          <a:xfrm rot="14270044">
            <a:off x="5618410" y="4240541"/>
            <a:ext cx="390293" cy="406562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Donut 15">
            <a:extLst>
              <a:ext uri="{FF2B5EF4-FFF2-40B4-BE49-F238E27FC236}">
                <a16:creationId xmlns:a16="http://schemas.microsoft.com/office/drawing/2014/main" xmlns="" id="{19205F4D-4492-4EFA-82B7-82CC9BCDD2FA}"/>
              </a:ext>
            </a:extLst>
          </p:cNvPr>
          <p:cNvSpPr/>
          <p:nvPr/>
        </p:nvSpPr>
        <p:spPr>
          <a:xfrm>
            <a:off x="4684884" y="3063987"/>
            <a:ext cx="412117" cy="413850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B11EED60-2749-4D14-8DB6-0F66F6C9D559}"/>
              </a:ext>
            </a:extLst>
          </p:cNvPr>
          <p:cNvGrpSpPr/>
          <p:nvPr/>
        </p:nvGrpSpPr>
        <p:grpSpPr>
          <a:xfrm>
            <a:off x="477673" y="4393397"/>
            <a:ext cx="4019078" cy="1448722"/>
            <a:chOff x="1364703" y="1199948"/>
            <a:chExt cx="5046754" cy="163913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77575217-4CCF-4D39-9525-E3A0A1D06517}"/>
                </a:ext>
              </a:extLst>
            </p:cNvPr>
            <p:cNvSpPr txBox="1"/>
            <p:nvPr/>
          </p:nvSpPr>
          <p:spPr>
            <a:xfrm>
              <a:off x="1487520" y="1199948"/>
              <a:ext cx="4380624" cy="4178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INTERVAL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2294B4A6-B88E-48ED-BCD9-DAD7399111BD}"/>
                </a:ext>
              </a:extLst>
            </p:cNvPr>
            <p:cNvSpPr txBox="1"/>
            <p:nvPr/>
          </p:nvSpPr>
          <p:spPr>
            <a:xfrm>
              <a:off x="1364703" y="1515812"/>
              <a:ext cx="5046754" cy="1323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Skala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di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mana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objek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/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kategori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dapat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diurutkan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berdasaran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atribut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tertentu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dimana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jarak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atau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interval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antara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objek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kategori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sama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.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Tidak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ada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nilai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 0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dalam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data interval. </a:t>
              </a:r>
            </a:p>
            <a:p>
              <a:pPr algn="r"/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Contoh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: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Temperatur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kecerdasan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B11EED60-2749-4D14-8DB6-0F66F6C9D559}"/>
              </a:ext>
            </a:extLst>
          </p:cNvPr>
          <p:cNvGrpSpPr/>
          <p:nvPr/>
        </p:nvGrpSpPr>
        <p:grpSpPr>
          <a:xfrm>
            <a:off x="8019698" y="1614925"/>
            <a:ext cx="3488593" cy="1664166"/>
            <a:chOff x="1487520" y="1199948"/>
            <a:chExt cx="4380624" cy="188289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77575217-4CCF-4D39-9525-E3A0A1D06517}"/>
                </a:ext>
              </a:extLst>
            </p:cNvPr>
            <p:cNvSpPr txBox="1"/>
            <p:nvPr/>
          </p:nvSpPr>
          <p:spPr>
            <a:xfrm>
              <a:off x="1487520" y="1199948"/>
              <a:ext cx="4380624" cy="4178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ORDINAL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2294B4A6-B88E-48ED-BCD9-DAD7399111BD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1567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Data yang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berasal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dari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kategori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yang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disusun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secara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berjenjang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mulai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dari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tingkat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terendah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hingga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tertinggi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yang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tidak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harus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sama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.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Misal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: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Frekuensi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: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sering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jarang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seringkali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tidak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pernah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sama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sekali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B11EED60-2749-4D14-8DB6-0F66F6C9D559}"/>
              </a:ext>
            </a:extLst>
          </p:cNvPr>
          <p:cNvGrpSpPr/>
          <p:nvPr/>
        </p:nvGrpSpPr>
        <p:grpSpPr>
          <a:xfrm>
            <a:off x="8394505" y="3646502"/>
            <a:ext cx="3488593" cy="2095053"/>
            <a:chOff x="1487520" y="1199948"/>
            <a:chExt cx="4380624" cy="237041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77575217-4CCF-4D39-9525-E3A0A1D06517}"/>
                </a:ext>
              </a:extLst>
            </p:cNvPr>
            <p:cNvSpPr txBox="1"/>
            <p:nvPr/>
          </p:nvSpPr>
          <p:spPr>
            <a:xfrm>
              <a:off x="1487520" y="1199948"/>
              <a:ext cx="4380624" cy="4178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RASIO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2294B4A6-B88E-48ED-BCD9-DAD7399111BD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2054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Suatu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skala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yang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memiliki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sifat-sifat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skala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nominal,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skala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ordinal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interval.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Karena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terdapat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angka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0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mutlak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maka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pada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skala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ini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dapat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dibuat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perkalian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pembagian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.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Misal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: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Jarak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Kota A yang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sejauh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120 km,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sedangkan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jarak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kota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B 60 km.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Berarti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jarak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kota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A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dua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kali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lipat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dibandingkan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jarak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kota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B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7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>
                <a:latin typeface="Bahnschrift" pitchFamily="34" charset="0"/>
              </a:rPr>
              <a:t>SKALA PENGUKURAN </a:t>
            </a:r>
          </a:p>
          <a:p>
            <a:r>
              <a:rPr lang="en-US" dirty="0" smtClean="0">
                <a:latin typeface="Bahnschrift" pitchFamily="34" charset="0"/>
              </a:rPr>
              <a:t>INSTRUMEN PENELITIAN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B450084-1643-433D-B6AB-585F3E0F97A9}"/>
              </a:ext>
            </a:extLst>
          </p:cNvPr>
          <p:cNvSpPr/>
          <p:nvPr/>
        </p:nvSpPr>
        <p:spPr>
          <a:xfrm>
            <a:off x="1514585" y="2064429"/>
            <a:ext cx="499800" cy="499800"/>
          </a:xfrm>
          <a:prstGeom prst="ellipse">
            <a:avLst/>
          </a:prstGeom>
          <a:solidFill>
            <a:schemeClr val="accent4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F7C2B50-12FD-448B-BC57-CF0F47869093}"/>
              </a:ext>
            </a:extLst>
          </p:cNvPr>
          <p:cNvSpPr txBox="1"/>
          <p:nvPr/>
        </p:nvSpPr>
        <p:spPr>
          <a:xfrm>
            <a:off x="1850152" y="1833277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1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6D4ECFC7-C1F9-44E1-857A-16ED0164D98E}"/>
              </a:ext>
            </a:extLst>
          </p:cNvPr>
          <p:cNvSpPr/>
          <p:nvPr/>
        </p:nvSpPr>
        <p:spPr>
          <a:xfrm>
            <a:off x="9095367" y="3724930"/>
            <a:ext cx="499800" cy="499800"/>
          </a:xfrm>
          <a:prstGeom prst="ellipse">
            <a:avLst/>
          </a:prstGeom>
          <a:solidFill>
            <a:schemeClr val="accent3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C522952-4F73-4A89-987C-B39B5170E8AF}"/>
              </a:ext>
            </a:extLst>
          </p:cNvPr>
          <p:cNvSpPr/>
          <p:nvPr/>
        </p:nvSpPr>
        <p:spPr>
          <a:xfrm>
            <a:off x="1310280" y="4166742"/>
            <a:ext cx="499800" cy="499800"/>
          </a:xfrm>
          <a:prstGeom prst="ellipse">
            <a:avLst/>
          </a:prstGeom>
          <a:solidFill>
            <a:schemeClr val="accent6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0418963-4CFA-46FD-9E26-932685D2DA4F}"/>
              </a:ext>
            </a:extLst>
          </p:cNvPr>
          <p:cNvGrpSpPr/>
          <p:nvPr/>
        </p:nvGrpSpPr>
        <p:grpSpPr>
          <a:xfrm>
            <a:off x="1205455" y="1725555"/>
            <a:ext cx="1188052" cy="1214673"/>
            <a:chOff x="1779602" y="1104706"/>
            <a:chExt cx="1188052" cy="1214673"/>
          </a:xfrm>
          <a:solidFill>
            <a:schemeClr val="accent3"/>
          </a:solidFill>
        </p:grpSpPr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xmlns="" id="{A98E1585-146F-4AB6-B654-51553CDB4E78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203130"/>
                <a:gd name="adj3" fmla="val 186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xmlns="" id="{CA46B8B7-ABA4-46F8-8C15-89F84A73BAF6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A2789F9-211D-4AB8-ADC7-2836867CF977}"/>
              </a:ext>
            </a:extLst>
          </p:cNvPr>
          <p:cNvGrpSpPr/>
          <p:nvPr/>
        </p:nvGrpSpPr>
        <p:grpSpPr>
          <a:xfrm>
            <a:off x="8836030" y="3348708"/>
            <a:ext cx="1188052" cy="1214673"/>
            <a:chOff x="1779602" y="1104706"/>
            <a:chExt cx="1188052" cy="1214673"/>
          </a:xfrm>
          <a:solidFill>
            <a:schemeClr val="accent2"/>
          </a:solidFill>
        </p:grpSpPr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xmlns="" id="{F75824BE-77DE-45DE-A4D0-0CAA0A8C2631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203130"/>
                <a:gd name="adj3" fmla="val 186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xmlns="" id="{B9B8190E-0084-43E2-8671-D306DE315282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B86D3C28-916F-4997-8D00-027CE85C8AB0}"/>
              </a:ext>
            </a:extLst>
          </p:cNvPr>
          <p:cNvGrpSpPr/>
          <p:nvPr/>
        </p:nvGrpSpPr>
        <p:grpSpPr>
          <a:xfrm>
            <a:off x="1078869" y="3844223"/>
            <a:ext cx="1188052" cy="1214673"/>
            <a:chOff x="1779602" y="1104706"/>
            <a:chExt cx="1188052" cy="1214673"/>
          </a:xfrm>
          <a:solidFill>
            <a:schemeClr val="accent1"/>
          </a:solidFill>
        </p:grpSpPr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xmlns="" id="{55FBACAA-5BFB-4303-9668-0487CE8F4AB6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5483321"/>
                <a:gd name="adj3" fmla="val 1697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6" name="Right Triangle 25">
              <a:extLst>
                <a:ext uri="{FF2B5EF4-FFF2-40B4-BE49-F238E27FC236}">
                  <a16:creationId xmlns:a16="http://schemas.microsoft.com/office/drawing/2014/main" xmlns="" id="{FB3CE97E-871A-483B-A44F-4D43F1BEDE2C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7670ED86-F88C-44AF-AA0E-D0260B532C79}"/>
              </a:ext>
            </a:extLst>
          </p:cNvPr>
          <p:cNvGrpSpPr/>
          <p:nvPr/>
        </p:nvGrpSpPr>
        <p:grpSpPr>
          <a:xfrm>
            <a:off x="2391806" y="1587056"/>
            <a:ext cx="7449356" cy="1107996"/>
            <a:chOff x="3014614" y="3968621"/>
            <a:chExt cx="5686732" cy="11079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0E43618-660D-45A3-B041-489A656BB3D2}"/>
                </a:ext>
              </a:extLst>
            </p:cNvPr>
            <p:cNvSpPr txBox="1"/>
            <p:nvPr/>
          </p:nvSpPr>
          <p:spPr>
            <a:xfrm>
              <a:off x="3024304" y="4245620"/>
              <a:ext cx="5604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Skala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yang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dapat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digunakan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untuk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mengukur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sikap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,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pendapat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dan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persepsi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seseorang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.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Alternatif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jawaban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pada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skala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likert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bervariasi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,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misalnya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setuju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,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sangat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setuju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,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tidak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setuju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sangat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tidak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setuju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55A125A-8E2B-407D-B71A-BF71459CE168}"/>
                </a:ext>
              </a:extLst>
            </p:cNvPr>
            <p:cNvSpPr txBox="1"/>
            <p:nvPr/>
          </p:nvSpPr>
          <p:spPr>
            <a:xfrm>
              <a:off x="3014614" y="3968621"/>
              <a:ext cx="56867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SKALA LIKERT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ED5DCEC2-1539-4FFD-99DF-AF96667C8A14}"/>
              </a:ext>
            </a:extLst>
          </p:cNvPr>
          <p:cNvGrpSpPr/>
          <p:nvPr/>
        </p:nvGrpSpPr>
        <p:grpSpPr>
          <a:xfrm>
            <a:off x="3797525" y="3473042"/>
            <a:ext cx="4871452" cy="1330382"/>
            <a:chOff x="3017857" y="4307149"/>
            <a:chExt cx="5686732" cy="133038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AF181E77-CBCD-42AE-B334-3C09F4B6A91F}"/>
                </a:ext>
              </a:extLst>
            </p:cNvPr>
            <p:cNvSpPr txBox="1"/>
            <p:nvPr/>
          </p:nvSpPr>
          <p:spPr>
            <a:xfrm>
              <a:off x="3017857" y="4560313"/>
              <a:ext cx="560499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Skala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yang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digunakan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untuk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jawaban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yang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bersifat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tegas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dan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konsisten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.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Alternatif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jawaban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pada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jenis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skala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hanya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terdiiri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dari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dua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alternatif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.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Contoh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Yakin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atau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Tidak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Yakin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191C07AC-BA01-44E9-B629-86419EBED256}"/>
                </a:ext>
              </a:extLst>
            </p:cNvPr>
            <p:cNvSpPr txBox="1"/>
            <p:nvPr/>
          </p:nvSpPr>
          <p:spPr>
            <a:xfrm>
              <a:off x="3017857" y="4307149"/>
              <a:ext cx="56867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SKALA GUTTMAN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C0C26F19-F7B5-4BAD-8E3E-F40DF066570E}"/>
              </a:ext>
            </a:extLst>
          </p:cNvPr>
          <p:cNvGrpSpPr/>
          <p:nvPr/>
        </p:nvGrpSpPr>
        <p:grpSpPr>
          <a:xfrm>
            <a:off x="1355880" y="5058896"/>
            <a:ext cx="9835284" cy="1588220"/>
            <a:chOff x="2946708" y="4091930"/>
            <a:chExt cx="5845532" cy="158822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F14CB549-68B7-44B8-B083-F1BD277E5C0C}"/>
                </a:ext>
              </a:extLst>
            </p:cNvPr>
            <p:cNvSpPr txBox="1"/>
            <p:nvPr/>
          </p:nvSpPr>
          <p:spPr>
            <a:xfrm>
              <a:off x="2946708" y="4356711"/>
              <a:ext cx="56049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Skala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ini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digunakan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untuk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mengukur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sikap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dalam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bentuk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pilihan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ganda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atau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checklist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,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tetapi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tersusun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dari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sebuah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garis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kontinum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di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mana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mana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nilai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yang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sangat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negatif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terletak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disebelah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kiri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,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sedangkan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nilai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yang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sangat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positif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terletak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di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sebelah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kanan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atau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yang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dapat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didefinisikan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bahwa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skala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Ini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menunjukkan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keadaan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yang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bertentangan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.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Contoh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: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tanggapan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saudara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terhadap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pelayanan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rumah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sakit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.  Ada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angka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0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mutlak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: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Sangat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buruk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,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Netral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,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sangat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baik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.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23C77031-B6AA-4CEF-AF27-EB4AEDF6E12C}"/>
                </a:ext>
              </a:extLst>
            </p:cNvPr>
            <p:cNvSpPr txBox="1"/>
            <p:nvPr/>
          </p:nvSpPr>
          <p:spPr>
            <a:xfrm>
              <a:off x="3105508" y="4091930"/>
              <a:ext cx="56867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hnschrift" pitchFamily="34" charset="0"/>
                  <a:cs typeface="Arial" pitchFamily="34" charset="0"/>
                </a:rPr>
                <a:t>SKALA SEMANTIC DIFERENSIAL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022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1569" y="2606721"/>
            <a:ext cx="4749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ahnschrift" pitchFamily="34" charset="0"/>
              </a:rPr>
              <a:t>HIPOTESIS PENELITIAN</a:t>
            </a:r>
            <a:endParaRPr lang="en-US" sz="3600" b="1" dirty="0">
              <a:latin typeface="Bahnschrift" pitchFamily="34" charset="0"/>
            </a:endParaRPr>
          </a:p>
        </p:txBody>
      </p:sp>
      <p:pic>
        <p:nvPicPr>
          <p:cNvPr id="2050" name="Picture 2" descr="Image result for research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2375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>
            <a:fillRect/>
          </a:stretch>
        </p:blipFill>
        <p:spPr bwMode="auto">
          <a:xfrm rot="1420537">
            <a:off x="8768448" y="2238233"/>
            <a:ext cx="2752841" cy="275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troducing ENILâs Independent Living Research Network"/>
          <p:cNvPicPr>
            <a:picLocks noGrp="1" noChangeAspect="1" noChangeArrowheads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 bwMode="auto">
          <a:xfrm rot="20284887">
            <a:off x="6082414" y="3604340"/>
            <a:ext cx="3100540" cy="310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2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5207" y="484075"/>
            <a:ext cx="5936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ahnschrift" pitchFamily="34" charset="0"/>
              </a:rPr>
              <a:t>HIPOTESIS PENELITIAN </a:t>
            </a:r>
            <a:endParaRPr lang="en-US" sz="3600" b="1" dirty="0">
              <a:solidFill>
                <a:schemeClr val="bg1"/>
              </a:solidFill>
              <a:latin typeface="Bahnschrift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21341971"/>
              </p:ext>
            </p:extLst>
          </p:nvPr>
        </p:nvGraphicFramePr>
        <p:xfrm>
          <a:off x="5636525" y="1555844"/>
          <a:ext cx="6196083" cy="3572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26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85714827"/>
              </p:ext>
            </p:extLst>
          </p:nvPr>
        </p:nvGraphicFramePr>
        <p:xfrm>
          <a:off x="1651379" y="1774209"/>
          <a:ext cx="8508621" cy="4364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98043" y="586855"/>
            <a:ext cx="5595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ahnschrift" pitchFamily="34" charset="0"/>
              </a:rPr>
              <a:t>JENIS-JENIS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ahnschrift" pitchFamily="34" charset="0"/>
              </a:rPr>
              <a:t>HIPOTESIS PENELITIAN</a:t>
            </a:r>
            <a:endParaRPr lang="en-US" sz="3600" b="1" dirty="0">
              <a:solidFill>
                <a:schemeClr val="bg1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0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HIPOT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0" y="1954188"/>
            <a:ext cx="3998793" cy="340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 Diagonal Corner Rectangle 2"/>
          <p:cNvSpPr/>
          <p:nvPr/>
        </p:nvSpPr>
        <p:spPr>
          <a:xfrm>
            <a:off x="6059606" y="1408277"/>
            <a:ext cx="5199797" cy="4801454"/>
          </a:xfrm>
          <a:prstGeom prst="round2Diag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Bahnschrift" pitchFamily="34" charset="0"/>
              </a:rPr>
              <a:t>Hipotesis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Deskriptif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yaitu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hipotesis</a:t>
            </a:r>
            <a:r>
              <a:rPr lang="en-US" dirty="0" smtClean="0">
                <a:latin typeface="Bahnschrift" pitchFamily="34" charset="0"/>
              </a:rPr>
              <a:t> yang </a:t>
            </a:r>
            <a:r>
              <a:rPr lang="en-US" dirty="0" err="1" smtClean="0">
                <a:latin typeface="Bahnschrift" pitchFamily="34" charset="0"/>
              </a:rPr>
              <a:t>tidak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membandingkan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dan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menghubungkan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dengan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variabel</a:t>
            </a:r>
            <a:r>
              <a:rPr lang="en-US" dirty="0" smtClean="0">
                <a:latin typeface="Bahnschrift" pitchFamily="34" charset="0"/>
              </a:rPr>
              <a:t> lain; </a:t>
            </a:r>
            <a:r>
              <a:rPr lang="en-US" dirty="0" err="1" smtClean="0">
                <a:latin typeface="Bahnschrift" pitchFamily="34" charset="0"/>
              </a:rPr>
              <a:t>hipotesis</a:t>
            </a:r>
            <a:r>
              <a:rPr lang="en-US" dirty="0" smtClean="0">
                <a:latin typeface="Bahnschrift" pitchFamily="34" charset="0"/>
              </a:rPr>
              <a:t> yang </a:t>
            </a:r>
            <a:r>
              <a:rPr lang="en-US" dirty="0" err="1" smtClean="0">
                <a:latin typeface="Bahnschrift" pitchFamily="34" charset="0"/>
              </a:rPr>
              <a:t>dirumuskan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untuk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menggambarkan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suatu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fenomena</a:t>
            </a:r>
            <a:r>
              <a:rPr lang="en-US" dirty="0" smtClean="0">
                <a:latin typeface="Bahnschrift" pitchFamily="34" charset="0"/>
              </a:rPr>
              <a:t>; </a:t>
            </a:r>
            <a:r>
              <a:rPr lang="en-US" dirty="0" err="1" smtClean="0">
                <a:latin typeface="Bahnschrift" pitchFamily="34" charset="0"/>
              </a:rPr>
              <a:t>hipotesis</a:t>
            </a:r>
            <a:r>
              <a:rPr lang="en-US" dirty="0" smtClean="0">
                <a:latin typeface="Bahnschrift" pitchFamily="34" charset="0"/>
              </a:rPr>
              <a:t> yang </a:t>
            </a:r>
            <a:r>
              <a:rPr lang="en-US" dirty="0" err="1" smtClean="0">
                <a:latin typeface="Bahnschrift" pitchFamily="34" charset="0"/>
              </a:rPr>
              <a:t>dirumuskan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untuk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menjawab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permasalahan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taksiran</a:t>
            </a:r>
            <a:r>
              <a:rPr lang="en-US" dirty="0" smtClean="0">
                <a:latin typeface="Bahnschrift" pitchFamily="34" charset="0"/>
              </a:rPr>
              <a:t> </a:t>
            </a:r>
          </a:p>
          <a:p>
            <a:pPr algn="ctr"/>
            <a:endParaRPr lang="en-US" dirty="0">
              <a:latin typeface="Bahnschrift" pitchFamily="34" charset="0"/>
            </a:endParaRPr>
          </a:p>
          <a:p>
            <a:pPr algn="ctr"/>
            <a:r>
              <a:rPr lang="en-US" dirty="0" err="1" smtClean="0">
                <a:latin typeface="Bahnschrift" pitchFamily="34" charset="0"/>
              </a:rPr>
              <a:t>Contoh</a:t>
            </a:r>
            <a:r>
              <a:rPr lang="en-US" dirty="0" smtClean="0">
                <a:latin typeface="Bahnschrift" pitchFamily="34" charset="0"/>
              </a:rPr>
              <a:t> :</a:t>
            </a:r>
          </a:p>
          <a:p>
            <a:pPr algn="ctr"/>
            <a:r>
              <a:rPr lang="en-US" dirty="0" err="1" smtClean="0">
                <a:latin typeface="Bahnschrift" pitchFamily="34" charset="0"/>
              </a:rPr>
              <a:t>Produktivitas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Kerja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Karyawan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Tinggi</a:t>
            </a:r>
            <a:endParaRPr lang="en-US" dirty="0" smtClean="0">
              <a:latin typeface="Bahnschrift" pitchFamily="34" charset="0"/>
            </a:endParaRPr>
          </a:p>
          <a:p>
            <a:pPr algn="ctr"/>
            <a:r>
              <a:rPr lang="en-US" dirty="0" err="1" smtClean="0">
                <a:latin typeface="Bahnschrift" pitchFamily="34" charset="0"/>
              </a:rPr>
              <a:t>Literasi</a:t>
            </a:r>
            <a:r>
              <a:rPr lang="en-US" dirty="0" smtClean="0">
                <a:latin typeface="Bahnschrift" pitchFamily="34" charset="0"/>
              </a:rPr>
              <a:t>  </a:t>
            </a:r>
            <a:r>
              <a:rPr lang="en-US" dirty="0" err="1" smtClean="0">
                <a:latin typeface="Bahnschrift" pitchFamily="34" charset="0"/>
              </a:rPr>
              <a:t>penggunaan</a:t>
            </a:r>
            <a:r>
              <a:rPr lang="en-US" dirty="0" smtClean="0">
                <a:latin typeface="Bahnschrift" pitchFamily="34" charset="0"/>
              </a:rPr>
              <a:t> media </a:t>
            </a:r>
            <a:r>
              <a:rPr lang="en-US" dirty="0" err="1" smtClean="0">
                <a:latin typeface="Bahnschrift" pitchFamily="34" charset="0"/>
              </a:rPr>
              <a:t>sosial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rendah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425" y="641445"/>
            <a:ext cx="5766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ahnschrift" pitchFamily="34" charset="0"/>
              </a:rPr>
              <a:t>HIPOTESIS DESKRIPTIF</a:t>
            </a:r>
            <a:endParaRPr lang="en-US" sz="3600" b="1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33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ardrop 2"/>
          <p:cNvSpPr/>
          <p:nvPr/>
        </p:nvSpPr>
        <p:spPr>
          <a:xfrm>
            <a:off x="6059606" y="1408277"/>
            <a:ext cx="5199797" cy="4801454"/>
          </a:xfrm>
          <a:prstGeom prst="teardrop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Bahnschrift" pitchFamily="34" charset="0"/>
              </a:rPr>
              <a:t>Hipotesis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Komparatif</a:t>
            </a:r>
            <a:r>
              <a:rPr lang="en-US" dirty="0" smtClean="0">
                <a:latin typeface="Bahnschrift" pitchFamily="34" charset="0"/>
              </a:rPr>
              <a:t> : </a:t>
            </a:r>
            <a:r>
              <a:rPr lang="en-US" dirty="0" err="1" smtClean="0">
                <a:latin typeface="Bahnschrift" pitchFamily="34" charset="0"/>
              </a:rPr>
              <a:t>hipotesis</a:t>
            </a:r>
            <a:r>
              <a:rPr lang="en-US" dirty="0" smtClean="0">
                <a:latin typeface="Bahnschrift" pitchFamily="34" charset="0"/>
              </a:rPr>
              <a:t> yang </a:t>
            </a:r>
            <a:r>
              <a:rPr lang="en-US" dirty="0" err="1" smtClean="0">
                <a:latin typeface="Bahnschrift" pitchFamily="34" charset="0"/>
              </a:rPr>
              <a:t>dirumuskan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untuk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memberikan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jawaban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pada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permasalahan</a:t>
            </a:r>
            <a:r>
              <a:rPr lang="en-US" dirty="0" smtClean="0">
                <a:latin typeface="Bahnschrift" pitchFamily="34" charset="0"/>
              </a:rPr>
              <a:t> yang </a:t>
            </a:r>
            <a:r>
              <a:rPr lang="en-US" dirty="0" err="1" smtClean="0">
                <a:latin typeface="Bahnschrift" pitchFamily="34" charset="0"/>
              </a:rPr>
              <a:t>bersifat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membedakan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atau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membandingkan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antara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satu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dengan</a:t>
            </a:r>
            <a:r>
              <a:rPr lang="en-US" dirty="0" smtClean="0">
                <a:latin typeface="Bahnschrift" pitchFamily="34" charset="0"/>
              </a:rPr>
              <a:t> data </a:t>
            </a:r>
            <a:r>
              <a:rPr lang="en-US" dirty="0" err="1" smtClean="0">
                <a:latin typeface="Bahnschrift" pitchFamily="34" charset="0"/>
              </a:rPr>
              <a:t>lainnya</a:t>
            </a:r>
            <a:endParaRPr lang="en-US" dirty="0" smtClean="0">
              <a:latin typeface="Bahnschrift" pitchFamily="34" charset="0"/>
            </a:endParaRPr>
          </a:p>
          <a:p>
            <a:pPr algn="ctr"/>
            <a:endParaRPr lang="en-US" dirty="0">
              <a:latin typeface="Bahnschrift" pitchFamily="34" charset="0"/>
            </a:endParaRPr>
          </a:p>
          <a:p>
            <a:pPr algn="ctr"/>
            <a:r>
              <a:rPr lang="en-US" dirty="0" err="1" smtClean="0">
                <a:latin typeface="Bahnschrift" pitchFamily="34" charset="0"/>
              </a:rPr>
              <a:t>Contoh</a:t>
            </a:r>
            <a:r>
              <a:rPr lang="en-US" dirty="0" smtClean="0">
                <a:latin typeface="Bahnschrift" pitchFamily="34" charset="0"/>
              </a:rPr>
              <a:t> : Ada </a:t>
            </a:r>
            <a:r>
              <a:rPr lang="en-US" dirty="0" err="1" smtClean="0">
                <a:latin typeface="Bahnschrift" pitchFamily="34" charset="0"/>
              </a:rPr>
              <a:t>perbedaan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kemampuan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berbahasa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asing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antara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lulusan</a:t>
            </a:r>
            <a:r>
              <a:rPr lang="en-US" dirty="0" smtClean="0">
                <a:latin typeface="Bahnschrift" pitchFamily="34" charset="0"/>
              </a:rPr>
              <a:t> SMA </a:t>
            </a:r>
            <a:r>
              <a:rPr lang="en-US" dirty="0" err="1" smtClean="0">
                <a:latin typeface="Bahnschrift" pitchFamily="34" charset="0"/>
              </a:rPr>
              <a:t>swasta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dengan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lulusan</a:t>
            </a:r>
            <a:r>
              <a:rPr lang="en-US" dirty="0" smtClean="0">
                <a:latin typeface="Bahnschrift" pitchFamily="34" charset="0"/>
              </a:rPr>
              <a:t> SMA </a:t>
            </a:r>
            <a:r>
              <a:rPr lang="en-US" dirty="0" err="1" smtClean="0">
                <a:latin typeface="Bahnschrift" pitchFamily="34" charset="0"/>
              </a:rPr>
              <a:t>Negeri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425" y="641445"/>
            <a:ext cx="5766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ahnschrift" pitchFamily="34" charset="0"/>
              </a:rPr>
              <a:t>HIPOTESIS KOMPARATIF</a:t>
            </a:r>
            <a:endParaRPr lang="en-US" sz="3600" b="1" dirty="0">
              <a:latin typeface="Bahnschrift" pitchFamily="34" charset="0"/>
            </a:endParaRPr>
          </a:p>
        </p:txBody>
      </p:sp>
      <p:pic>
        <p:nvPicPr>
          <p:cNvPr id="3074" name="Picture 2" descr="Image result for HIPOT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59" y="2483893"/>
            <a:ext cx="432306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92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1569" y="2606721"/>
            <a:ext cx="4749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ahnschrift" pitchFamily="34" charset="0"/>
              </a:rPr>
              <a:t>PARADIGMA PENELITIAN</a:t>
            </a:r>
            <a:endParaRPr lang="en-US" sz="3600" b="1" dirty="0">
              <a:latin typeface="Bahnschrift" pitchFamily="34" charset="0"/>
            </a:endParaRPr>
          </a:p>
        </p:txBody>
      </p:sp>
      <p:pic>
        <p:nvPicPr>
          <p:cNvPr id="2050" name="Picture 2" descr="Image result for research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2375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>
            <a:fillRect/>
          </a:stretch>
        </p:blipFill>
        <p:spPr bwMode="auto">
          <a:xfrm rot="1420537">
            <a:off x="8768448" y="2238233"/>
            <a:ext cx="2752841" cy="275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troducing ENILâs Independent Living Research Network"/>
          <p:cNvPicPr>
            <a:picLocks noGrp="1" noChangeAspect="1" noChangeArrowheads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 bwMode="auto">
          <a:xfrm rot="20284887">
            <a:off x="6082414" y="3604340"/>
            <a:ext cx="3100540" cy="310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5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ded Corner 2"/>
          <p:cNvSpPr/>
          <p:nvPr/>
        </p:nvSpPr>
        <p:spPr>
          <a:xfrm>
            <a:off x="6059606" y="1408277"/>
            <a:ext cx="5199797" cy="4241896"/>
          </a:xfrm>
          <a:prstGeom prst="foldedCorner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Bahnschrift" pitchFamily="34" charset="0"/>
              </a:rPr>
              <a:t>Hipotesis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Asosiatif</a:t>
            </a:r>
            <a:r>
              <a:rPr lang="en-US" dirty="0" smtClean="0">
                <a:latin typeface="Bahnschrift" pitchFamily="34" charset="0"/>
              </a:rPr>
              <a:t> : </a:t>
            </a:r>
            <a:r>
              <a:rPr lang="en-US" dirty="0" err="1" smtClean="0">
                <a:latin typeface="Bahnschrift" pitchFamily="34" charset="0"/>
              </a:rPr>
              <a:t>hipotesis</a:t>
            </a:r>
            <a:r>
              <a:rPr lang="en-US" dirty="0" smtClean="0">
                <a:latin typeface="Bahnschrift" pitchFamily="34" charset="0"/>
              </a:rPr>
              <a:t> yang </a:t>
            </a:r>
            <a:r>
              <a:rPr lang="en-US" dirty="0" err="1" smtClean="0">
                <a:latin typeface="Bahnschrift" pitchFamily="34" charset="0"/>
              </a:rPr>
              <a:t>dirumuskan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untuk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memberikan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jawaban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pada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permasalahn</a:t>
            </a:r>
            <a:r>
              <a:rPr lang="en-US" dirty="0" smtClean="0">
                <a:latin typeface="Bahnschrift" pitchFamily="34" charset="0"/>
              </a:rPr>
              <a:t> yang </a:t>
            </a:r>
            <a:r>
              <a:rPr lang="en-US" dirty="0" err="1" smtClean="0">
                <a:latin typeface="Bahnschrift" pitchFamily="34" charset="0"/>
              </a:rPr>
              <a:t>bersifat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hubungan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atau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pengaruh</a:t>
            </a:r>
            <a:r>
              <a:rPr lang="en-US" dirty="0" smtClean="0">
                <a:latin typeface="Bahnschrift" pitchFamily="34" charset="0"/>
              </a:rPr>
              <a:t>. </a:t>
            </a:r>
            <a:r>
              <a:rPr lang="en-US" dirty="0" err="1" smtClean="0">
                <a:latin typeface="Bahnschrift" pitchFamily="34" charset="0"/>
              </a:rPr>
              <a:t>Adapun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menurut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sifat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hubungannya</a:t>
            </a:r>
            <a:r>
              <a:rPr lang="en-US" dirty="0" smtClean="0">
                <a:latin typeface="Bahnschrift" pitchFamily="34" charset="0"/>
              </a:rPr>
              <a:t>, </a:t>
            </a:r>
            <a:r>
              <a:rPr lang="en-US" dirty="0" err="1" smtClean="0">
                <a:latin typeface="Bahnschrift" pitchFamily="34" charset="0"/>
              </a:rPr>
              <a:t>hipotesis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ini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dibagi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menjadi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tiga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jenis</a:t>
            </a:r>
            <a:r>
              <a:rPr lang="en-US" dirty="0" smtClean="0">
                <a:latin typeface="Bahnschrift" pitchFamily="34" charset="0"/>
              </a:rPr>
              <a:t>, </a:t>
            </a:r>
            <a:r>
              <a:rPr lang="en-US" dirty="0" err="1" smtClean="0">
                <a:latin typeface="Bahnschrift" pitchFamily="34" charset="0"/>
              </a:rPr>
              <a:t>yaitu</a:t>
            </a:r>
            <a:r>
              <a:rPr lang="en-US" dirty="0" smtClean="0">
                <a:latin typeface="Bahnschrift" pitchFamily="34" charset="0"/>
              </a:rPr>
              <a:t> :</a:t>
            </a:r>
          </a:p>
          <a:p>
            <a:pPr algn="ctr"/>
            <a:endParaRPr lang="en-US" dirty="0">
              <a:latin typeface="Bahnschrift" pitchFamily="34" charset="0"/>
            </a:endParaRPr>
          </a:p>
          <a:p>
            <a:pPr marL="800044" lvl="1" indent="-342900">
              <a:buAutoNum type="arabicPeriod"/>
            </a:pPr>
            <a:r>
              <a:rPr lang="en-US" dirty="0" err="1" smtClean="0">
                <a:latin typeface="Bahnschrift" pitchFamily="34" charset="0"/>
              </a:rPr>
              <a:t>Hipotesis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Hubungan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Simetris</a:t>
            </a:r>
            <a:endParaRPr lang="en-US" dirty="0" smtClean="0">
              <a:latin typeface="Bahnschrift" pitchFamily="34" charset="0"/>
            </a:endParaRPr>
          </a:p>
          <a:p>
            <a:pPr marL="800044" lvl="1" indent="-342900">
              <a:buAutoNum type="arabicPeriod"/>
            </a:pPr>
            <a:r>
              <a:rPr lang="en-US" dirty="0" err="1" smtClean="0">
                <a:latin typeface="Bahnschrift" pitchFamily="34" charset="0"/>
              </a:rPr>
              <a:t>Hipotesis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Hubungan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Sebab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Akibat</a:t>
            </a:r>
            <a:endParaRPr lang="en-US" dirty="0" smtClean="0">
              <a:latin typeface="Bahnschrift" pitchFamily="34" charset="0"/>
            </a:endParaRPr>
          </a:p>
          <a:p>
            <a:pPr marL="800044" lvl="1" indent="-342900">
              <a:buAutoNum type="arabicPeriod"/>
            </a:pPr>
            <a:r>
              <a:rPr lang="en-US" dirty="0" err="1" smtClean="0">
                <a:latin typeface="Bahnschrift" pitchFamily="34" charset="0"/>
              </a:rPr>
              <a:t>Hipotesis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Hubungan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Interaktif</a:t>
            </a:r>
            <a:endParaRPr lang="en-US" dirty="0" smtClean="0">
              <a:latin typeface="Bahnschrif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425" y="641445"/>
            <a:ext cx="5766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ahnschrift" pitchFamily="34" charset="0"/>
              </a:rPr>
              <a:t>HIPOTESIS ASOSIATIF</a:t>
            </a:r>
            <a:endParaRPr lang="en-US" sz="3600" b="1" dirty="0">
              <a:latin typeface="Bahnschrift" pitchFamily="34" charset="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32" y="2197289"/>
            <a:ext cx="5196820" cy="360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92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91D6A2DF-E9F4-4298-BB8A-2F8D692B2F86}"/>
              </a:ext>
            </a:extLst>
          </p:cNvPr>
          <p:cNvGrpSpPr/>
          <p:nvPr/>
        </p:nvGrpSpPr>
        <p:grpSpPr>
          <a:xfrm flipH="1">
            <a:off x="3683937" y="1828609"/>
            <a:ext cx="7441805" cy="4801543"/>
            <a:chOff x="1070741" y="2355612"/>
            <a:chExt cx="3613027" cy="2331169"/>
          </a:xfrm>
        </p:grpSpPr>
        <p:sp>
          <p:nvSpPr>
            <p:cNvPr id="42" name="Freeform 2">
              <a:extLst>
                <a:ext uri="{FF2B5EF4-FFF2-40B4-BE49-F238E27FC236}">
                  <a16:creationId xmlns:a16="http://schemas.microsoft.com/office/drawing/2014/main" xmlns="" id="{5B950954-E34F-42CC-A697-D05446DD963F}"/>
                </a:ext>
              </a:extLst>
            </p:cNvPr>
            <p:cNvSpPr/>
            <p:nvPr/>
          </p:nvSpPr>
          <p:spPr>
            <a:xfrm>
              <a:off x="2216184" y="2716811"/>
              <a:ext cx="2467584" cy="17227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490EE5F0-CF33-4B44-B5ED-4544F3C11102}"/>
                </a:ext>
              </a:extLst>
            </p:cNvPr>
            <p:cNvGrpSpPr/>
            <p:nvPr/>
          </p:nvGrpSpPr>
          <p:grpSpPr>
            <a:xfrm rot="3660000">
              <a:off x="1772640" y="2273771"/>
              <a:ext cx="112390" cy="1065317"/>
              <a:chOff x="1039691" y="2468855"/>
              <a:chExt cx="190176" cy="1802639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E8975BB8-EE4D-460C-A456-F629A16CE3CB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337A640E-7961-4F63-ADF0-C0973C96F00E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D4D53A57-8618-4107-9CF2-7291CA3D57D3}"/>
                </a:ext>
              </a:extLst>
            </p:cNvPr>
            <p:cNvGrpSpPr/>
            <p:nvPr/>
          </p:nvGrpSpPr>
          <p:grpSpPr>
            <a:xfrm>
              <a:off x="1314845" y="3097544"/>
              <a:ext cx="136170" cy="1065354"/>
              <a:chOff x="1093356" y="2490394"/>
              <a:chExt cx="230413" cy="1802702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88BDAD56-E049-4BC8-9321-268B090C506F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02B27242-762D-43FA-A395-BD4C4FD516DD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214F3918-BFE5-4FDE-9116-05E4F4EAAB3A}"/>
                </a:ext>
              </a:extLst>
            </p:cNvPr>
            <p:cNvGrpSpPr/>
            <p:nvPr/>
          </p:nvGrpSpPr>
          <p:grpSpPr>
            <a:xfrm>
              <a:off x="1243434" y="2957732"/>
              <a:ext cx="279625" cy="279625"/>
              <a:chOff x="3275856" y="4077072"/>
              <a:chExt cx="504056" cy="504056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xmlns="" id="{E2992267-EC98-4AEC-BD73-29670DE452B2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xmlns="" id="{9DC7D0DE-4D7D-47F3-BB72-09BEE66D07B4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6" name="Rounded Rectangle 14">
              <a:extLst>
                <a:ext uri="{FF2B5EF4-FFF2-40B4-BE49-F238E27FC236}">
                  <a16:creationId xmlns:a16="http://schemas.microsoft.com/office/drawing/2014/main" xmlns="" id="{2FF409F9-519B-4CFE-8948-5CA5B624471A}"/>
                </a:ext>
              </a:extLst>
            </p:cNvPr>
            <p:cNvSpPr/>
            <p:nvPr/>
          </p:nvSpPr>
          <p:spPr>
            <a:xfrm rot="19957432">
              <a:off x="2045380" y="2355612"/>
              <a:ext cx="598917" cy="568478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Diagonal Stripe 46">
              <a:extLst>
                <a:ext uri="{FF2B5EF4-FFF2-40B4-BE49-F238E27FC236}">
                  <a16:creationId xmlns:a16="http://schemas.microsoft.com/office/drawing/2014/main" xmlns="" id="{06841D58-DB19-4BBA-9BD4-0487CCADE2F6}"/>
                </a:ext>
              </a:extLst>
            </p:cNvPr>
            <p:cNvSpPr/>
            <p:nvPr/>
          </p:nvSpPr>
          <p:spPr>
            <a:xfrm rot="2700000">
              <a:off x="1070741" y="4062402"/>
              <a:ext cx="624379" cy="624379"/>
            </a:xfrm>
            <a:prstGeom prst="diagStrip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C9B3D41-CF1A-47D2-AC94-5952EA72E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 err="1" smtClean="0">
                <a:latin typeface="Bahnschrift" pitchFamily="34" charset="0"/>
              </a:rPr>
              <a:t>Jenis-Jenis</a:t>
            </a:r>
            <a:r>
              <a:rPr lang="en-US" sz="4400" dirty="0" smtClean="0">
                <a:latin typeface="Bahnschrift" pitchFamily="34" charset="0"/>
              </a:rPr>
              <a:t> </a:t>
            </a:r>
            <a:r>
              <a:rPr lang="en-US" sz="4400" dirty="0" err="1" smtClean="0">
                <a:latin typeface="Bahnschrift" pitchFamily="34" charset="0"/>
              </a:rPr>
              <a:t>Hipotesis</a:t>
            </a:r>
            <a:r>
              <a:rPr lang="en-US" sz="4400" dirty="0" smtClean="0">
                <a:latin typeface="Bahnschrift" pitchFamily="34" charset="0"/>
              </a:rPr>
              <a:t> </a:t>
            </a:r>
            <a:r>
              <a:rPr lang="en-US" sz="4400" dirty="0" err="1" smtClean="0">
                <a:latin typeface="Bahnschrift" pitchFamily="34" charset="0"/>
              </a:rPr>
              <a:t>Asosiatif</a:t>
            </a:r>
            <a:endParaRPr lang="en-US" sz="4400" dirty="0">
              <a:latin typeface="Bahnschrift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A528BAA-487C-4A6D-8281-1FDB2685FB80}"/>
              </a:ext>
            </a:extLst>
          </p:cNvPr>
          <p:cNvGrpSpPr/>
          <p:nvPr/>
        </p:nvGrpSpPr>
        <p:grpSpPr>
          <a:xfrm>
            <a:off x="6327040" y="4165068"/>
            <a:ext cx="2122406" cy="1866023"/>
            <a:chOff x="3983887" y="4061275"/>
            <a:chExt cx="2122406" cy="186602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A0E57BFC-9D05-49A7-88D7-DD1CC2201B03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xmlns="" id="{1045BF2B-8E84-4D36-89EB-4FCBA5647010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0" name="Rectangle 22">
                <a:extLst>
                  <a:ext uri="{FF2B5EF4-FFF2-40B4-BE49-F238E27FC236}">
                    <a16:creationId xmlns:a16="http://schemas.microsoft.com/office/drawing/2014/main" xmlns="" id="{2426B174-F9BA-4BE0-9EEF-D79C9D345A9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0EEFC269-96A4-4FD1-8AAC-2F6F7AC82BC2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xmlns="" id="{3FF7FD47-6EC3-4E22-8E9D-983D4489156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Freeform 19">
                <a:extLst>
                  <a:ext uri="{FF2B5EF4-FFF2-40B4-BE49-F238E27FC236}">
                    <a16:creationId xmlns:a16="http://schemas.microsoft.com/office/drawing/2014/main" xmlns="" id="{E8039A20-0078-4C61-B924-F31526FD1E54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CD66FACA-1C63-447E-81F6-3087FBA1B14D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Freeform 21">
                <a:extLst>
                  <a:ext uri="{FF2B5EF4-FFF2-40B4-BE49-F238E27FC236}">
                    <a16:creationId xmlns:a16="http://schemas.microsoft.com/office/drawing/2014/main" xmlns="" id="{16BAE55A-1D80-42D3-80C0-F44A1490FE72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6" name="Rectangle 22">
                <a:extLst>
                  <a:ext uri="{FF2B5EF4-FFF2-40B4-BE49-F238E27FC236}">
                    <a16:creationId xmlns:a16="http://schemas.microsoft.com/office/drawing/2014/main" xmlns="" id="{92E7BFD0-7A70-47A3-B62D-273B4D7B0EE6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303B896E-AFBB-4CED-80AE-BACD9D40BAA4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Freeform 24">
                <a:extLst>
                  <a:ext uri="{FF2B5EF4-FFF2-40B4-BE49-F238E27FC236}">
                    <a16:creationId xmlns:a16="http://schemas.microsoft.com/office/drawing/2014/main" xmlns="" id="{4A4834E8-40A2-40F8-BBC0-644FF4EA6CC4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4" name="Rectangle 22">
                <a:extLst>
                  <a:ext uri="{FF2B5EF4-FFF2-40B4-BE49-F238E27FC236}">
                    <a16:creationId xmlns:a16="http://schemas.microsoft.com/office/drawing/2014/main" xmlns="" id="{35D2E122-1EF3-4220-ABE2-04041E76EE92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58A3C7EA-4A71-46E6-BD8C-824D91264A10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Freeform 27">
                <a:extLst>
                  <a:ext uri="{FF2B5EF4-FFF2-40B4-BE49-F238E27FC236}">
                    <a16:creationId xmlns:a16="http://schemas.microsoft.com/office/drawing/2014/main" xmlns="" id="{91AF17A4-D0DF-44B6-85AE-9E95BC013F17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2" name="Freeform 28">
                <a:extLst>
                  <a:ext uri="{FF2B5EF4-FFF2-40B4-BE49-F238E27FC236}">
                    <a16:creationId xmlns:a16="http://schemas.microsoft.com/office/drawing/2014/main" xmlns="" id="{F44BB2BC-C1D3-40BC-8E43-22AAAB93E982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C06E2E5F-483C-4FDD-8075-A26B6C84F81C}"/>
              </a:ext>
            </a:extLst>
          </p:cNvPr>
          <p:cNvGrpSpPr/>
          <p:nvPr/>
        </p:nvGrpSpPr>
        <p:grpSpPr>
          <a:xfrm>
            <a:off x="1615288" y="2156190"/>
            <a:ext cx="4075828" cy="1847025"/>
            <a:chOff x="7164288" y="856926"/>
            <a:chExt cx="1439711" cy="184702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3673360-3A14-4B3F-B229-86D53FC9A287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 smtClean="0">
                  <a:latin typeface="Bahnschrift" pitchFamily="34" charset="0"/>
                  <a:cs typeface="Arial" pitchFamily="34" charset="0"/>
                </a:rPr>
                <a:t>Hipotesis</a:t>
              </a:r>
              <a:r>
                <a:rPr lang="en-US" altLang="ko-KR" sz="1400" b="1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latin typeface="Bahnschrift" pitchFamily="34" charset="0"/>
                  <a:cs typeface="Arial" pitchFamily="34" charset="0"/>
                </a:rPr>
                <a:t>Hubungan</a:t>
              </a:r>
              <a:r>
                <a:rPr lang="en-US" altLang="ko-KR" sz="1400" b="1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latin typeface="Bahnschrift" pitchFamily="34" charset="0"/>
                  <a:cs typeface="Arial" pitchFamily="34" charset="0"/>
                </a:rPr>
                <a:t>Asimetris</a:t>
              </a:r>
              <a:endParaRPr lang="ko-KR" altLang="en-US" sz="1400" b="1" dirty="0"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7EAD6AF-2C08-4745-9F81-41C499AF7B01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Hipotesis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yang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menyatakan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hubungan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yang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bersifat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kebersamaan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antara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dua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variabel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atau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lebih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,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tetapi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tidak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menunjukkan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hubungan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sebab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akibat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.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Contoh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: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Terdapat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hubungan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yang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positif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antara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banyak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penonton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sepak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bola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dengan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tingkat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kerusuhan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. </a:t>
              </a:r>
              <a:endParaRPr lang="en-US" altLang="ko-KR" sz="1400" dirty="0">
                <a:latin typeface="Bahnschrift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8D8B5B30-E9DA-4CD8-9FA7-0A54BA276910}"/>
              </a:ext>
            </a:extLst>
          </p:cNvPr>
          <p:cNvGrpSpPr/>
          <p:nvPr/>
        </p:nvGrpSpPr>
        <p:grpSpPr>
          <a:xfrm>
            <a:off x="1615288" y="4017463"/>
            <a:ext cx="4075828" cy="1200694"/>
            <a:chOff x="7164288" y="856926"/>
            <a:chExt cx="1439711" cy="120069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EF98BFF2-CE28-45E8-9382-282B313AAD26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 smtClean="0">
                  <a:latin typeface="Bahnschrift" pitchFamily="34" charset="0"/>
                  <a:cs typeface="Arial" pitchFamily="34" charset="0"/>
                </a:rPr>
                <a:t>Hipotesis</a:t>
              </a:r>
              <a:r>
                <a:rPr lang="en-US" altLang="ko-KR" sz="1400" b="1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latin typeface="Bahnschrift" pitchFamily="34" charset="0"/>
                  <a:cs typeface="Arial" pitchFamily="34" charset="0"/>
                </a:rPr>
                <a:t>Hubungan</a:t>
              </a:r>
              <a:r>
                <a:rPr lang="en-US" altLang="ko-KR" sz="1400" b="1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latin typeface="Bahnschrift" pitchFamily="34" charset="0"/>
                  <a:cs typeface="Arial" pitchFamily="34" charset="0"/>
                </a:rPr>
                <a:t>Sebab</a:t>
              </a:r>
              <a:r>
                <a:rPr lang="en-US" altLang="ko-KR" sz="1400" b="1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latin typeface="Bahnschrift" pitchFamily="34" charset="0"/>
                  <a:cs typeface="Arial" pitchFamily="34" charset="0"/>
                </a:rPr>
                <a:t>Akibat</a:t>
              </a:r>
              <a:endParaRPr lang="ko-KR" altLang="en-US" sz="1400" b="1" dirty="0"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C3F5AE5-DC81-4588-B426-A8472D21EC24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Hipotesis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yang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menyatakan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hubungan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bersifat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sebab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akibat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antara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dua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variabel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atau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lebih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.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Contoh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: Tingkat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pengangguran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berhubungan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dengan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tingakt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keintiman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. </a:t>
              </a:r>
              <a:endParaRPr lang="en-US" altLang="ko-KR" sz="1400" dirty="0">
                <a:latin typeface="Bahnschrift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310D8581-2103-473B-9B4D-3C00697D4CD7}"/>
              </a:ext>
            </a:extLst>
          </p:cNvPr>
          <p:cNvGrpSpPr/>
          <p:nvPr/>
        </p:nvGrpSpPr>
        <p:grpSpPr>
          <a:xfrm>
            <a:off x="1615288" y="5523921"/>
            <a:ext cx="4171363" cy="1416138"/>
            <a:chOff x="7164288" y="856926"/>
            <a:chExt cx="1439711" cy="141613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38FC32A8-282C-438E-9732-1149F4AFC7C9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 smtClean="0">
                  <a:latin typeface="Bahnschrift" pitchFamily="34" charset="0"/>
                  <a:cs typeface="Arial" pitchFamily="34" charset="0"/>
                </a:rPr>
                <a:t>Hipotesis</a:t>
              </a:r>
              <a:r>
                <a:rPr lang="en-US" altLang="ko-KR" sz="1400" b="1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latin typeface="Bahnschrift" pitchFamily="34" charset="0"/>
                  <a:cs typeface="Arial" pitchFamily="34" charset="0"/>
                </a:rPr>
                <a:t>Hubungan</a:t>
              </a:r>
              <a:r>
                <a:rPr lang="en-US" altLang="ko-KR" sz="1400" b="1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latin typeface="Bahnschrift" pitchFamily="34" charset="0"/>
                  <a:cs typeface="Arial" pitchFamily="34" charset="0"/>
                </a:rPr>
                <a:t>Interaktif</a:t>
              </a:r>
              <a:endParaRPr lang="ko-KR" altLang="en-US" sz="1400" b="1" dirty="0">
                <a:latin typeface="Bahnschrift" pitchFamily="34" charset="0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A22BE4D1-A60F-42AB-90E0-7DC751081330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Hipotesis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hubungan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antara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dua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variabel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atau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lebih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bersifat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saling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memengaruhi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.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Contoh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: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terdapat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pengaruh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timbal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balik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antara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kreativitas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mahasiswa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dengan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saling</a:t>
              </a:r>
              <a:r>
                <a:rPr lang="en-US" altLang="ko-KR" sz="1400" dirty="0" smtClean="0">
                  <a:latin typeface="Bahnschrift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latin typeface="Bahnschrift" pitchFamily="34" charset="0"/>
                  <a:cs typeface="Arial" pitchFamily="34" charset="0"/>
                </a:rPr>
                <a:t>belajar</a:t>
              </a:r>
              <a:endParaRPr lang="en-US" altLang="ko-KR" sz="1400" dirty="0">
                <a:latin typeface="Bahnschrift" pitchFamily="34" charset="0"/>
                <a:cs typeface="Arial" pitchFamily="34" charset="0"/>
              </a:endParaRP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3B675CD6-12A7-4A42-95F8-059E5F4025C6}"/>
              </a:ext>
            </a:extLst>
          </p:cNvPr>
          <p:cNvSpPr/>
          <p:nvPr/>
        </p:nvSpPr>
        <p:spPr>
          <a:xfrm>
            <a:off x="791968" y="2395488"/>
            <a:ext cx="509349" cy="50934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9AE454C2-3763-4582-93F1-2A4D7512E353}"/>
              </a:ext>
            </a:extLst>
          </p:cNvPr>
          <p:cNvSpPr/>
          <p:nvPr/>
        </p:nvSpPr>
        <p:spPr>
          <a:xfrm>
            <a:off x="703495" y="4252683"/>
            <a:ext cx="509349" cy="50934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EE6424F0-8E46-48B8-B814-FFF832BE69DD}"/>
              </a:ext>
            </a:extLst>
          </p:cNvPr>
          <p:cNvSpPr/>
          <p:nvPr/>
        </p:nvSpPr>
        <p:spPr>
          <a:xfrm>
            <a:off x="850082" y="5492254"/>
            <a:ext cx="509349" cy="50934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xmlns="" id="{7712D2C5-D045-42DD-9A5D-06B63415F6C5}"/>
              </a:ext>
            </a:extLst>
          </p:cNvPr>
          <p:cNvSpPr/>
          <p:nvPr/>
        </p:nvSpPr>
        <p:spPr>
          <a:xfrm rot="18900000">
            <a:off x="856579" y="2491278"/>
            <a:ext cx="364559" cy="292846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xmlns="" id="{A5E6AD20-6479-4736-922C-1D01BA0DFF56}"/>
              </a:ext>
            </a:extLst>
          </p:cNvPr>
          <p:cNvSpPr/>
          <p:nvPr/>
        </p:nvSpPr>
        <p:spPr>
          <a:xfrm>
            <a:off x="956432" y="5598520"/>
            <a:ext cx="296647" cy="296990"/>
          </a:xfrm>
          <a:custGeom>
            <a:avLst/>
            <a:gdLst/>
            <a:ahLst/>
            <a:cxnLst/>
            <a:rect l="l" t="t" r="r" b="b"/>
            <a:pathLst>
              <a:path w="3975208" h="3979806">
                <a:moveTo>
                  <a:pt x="2049173" y="2050685"/>
                </a:moveTo>
                <a:lnTo>
                  <a:pt x="2525339" y="2050685"/>
                </a:lnTo>
                <a:cubicBezTo>
                  <a:pt x="2501269" y="2092239"/>
                  <a:pt x="2487652" y="2140563"/>
                  <a:pt x="2487652" y="2192066"/>
                </a:cubicBezTo>
                <a:cubicBezTo>
                  <a:pt x="2487652" y="2349996"/>
                  <a:pt x="2615682" y="2478023"/>
                  <a:pt x="2773615" y="2478023"/>
                </a:cubicBezTo>
                <a:cubicBezTo>
                  <a:pt x="2931549" y="2478023"/>
                  <a:pt x="3059579" y="2349996"/>
                  <a:pt x="3059579" y="2192066"/>
                </a:cubicBezTo>
                <a:cubicBezTo>
                  <a:pt x="3059579" y="2140563"/>
                  <a:pt x="3045963" y="2092239"/>
                  <a:pt x="3021893" y="2050685"/>
                </a:cubicBezTo>
                <a:lnTo>
                  <a:pt x="3498055" y="2050685"/>
                </a:lnTo>
                <a:lnTo>
                  <a:pt x="3498055" y="2641745"/>
                </a:lnTo>
                <a:lnTo>
                  <a:pt x="3565582" y="2641745"/>
                </a:lnTo>
                <a:cubicBezTo>
                  <a:pt x="3604012" y="2582980"/>
                  <a:pt x="3670956" y="2546426"/>
                  <a:pt x="3746438" y="2546426"/>
                </a:cubicBezTo>
                <a:cubicBezTo>
                  <a:pt x="3872785" y="2546426"/>
                  <a:pt x="3975208" y="2648847"/>
                  <a:pt x="3975208" y="2775192"/>
                </a:cubicBezTo>
                <a:cubicBezTo>
                  <a:pt x="3975208" y="2901536"/>
                  <a:pt x="3872785" y="3003958"/>
                  <a:pt x="3746438" y="3003958"/>
                </a:cubicBezTo>
                <a:cubicBezTo>
                  <a:pt x="3670956" y="3003958"/>
                  <a:pt x="3604012" y="2967403"/>
                  <a:pt x="3565582" y="2908639"/>
                </a:cubicBezTo>
                <a:lnTo>
                  <a:pt x="3498055" y="2908639"/>
                </a:lnTo>
                <a:lnTo>
                  <a:pt x="3498055" y="3499698"/>
                </a:lnTo>
                <a:lnTo>
                  <a:pt x="3026505" y="3499698"/>
                </a:lnTo>
                <a:cubicBezTo>
                  <a:pt x="3047979" y="3460792"/>
                  <a:pt x="3059579" y="3415963"/>
                  <a:pt x="3059579" y="3368427"/>
                </a:cubicBezTo>
                <a:cubicBezTo>
                  <a:pt x="3059579" y="3210496"/>
                  <a:pt x="2931549" y="3082469"/>
                  <a:pt x="2773615" y="3082469"/>
                </a:cubicBezTo>
                <a:cubicBezTo>
                  <a:pt x="2615682" y="3082469"/>
                  <a:pt x="2487652" y="3210496"/>
                  <a:pt x="2487652" y="3368427"/>
                </a:cubicBezTo>
                <a:cubicBezTo>
                  <a:pt x="2487652" y="3415963"/>
                  <a:pt x="2499253" y="3460792"/>
                  <a:pt x="2520726" y="3499698"/>
                </a:cubicBezTo>
                <a:lnTo>
                  <a:pt x="2049173" y="3499698"/>
                </a:lnTo>
                <a:lnTo>
                  <a:pt x="2049173" y="2908639"/>
                </a:lnTo>
                <a:lnTo>
                  <a:pt x="1950400" y="2908639"/>
                </a:lnTo>
                <a:cubicBezTo>
                  <a:pt x="1911969" y="2967403"/>
                  <a:pt x="1845025" y="3003958"/>
                  <a:pt x="1769544" y="3003958"/>
                </a:cubicBezTo>
                <a:cubicBezTo>
                  <a:pt x="1643197" y="3003958"/>
                  <a:pt x="1540773" y="2901536"/>
                  <a:pt x="1540773" y="2775192"/>
                </a:cubicBezTo>
                <a:cubicBezTo>
                  <a:pt x="1540773" y="2648847"/>
                  <a:pt x="1643197" y="2546426"/>
                  <a:pt x="1769544" y="2546426"/>
                </a:cubicBezTo>
                <a:cubicBezTo>
                  <a:pt x="1845025" y="2546426"/>
                  <a:pt x="1911969" y="2582980"/>
                  <a:pt x="1950400" y="2641745"/>
                </a:cubicBezTo>
                <a:lnTo>
                  <a:pt x="2049173" y="2641745"/>
                </a:lnTo>
                <a:close/>
                <a:moveTo>
                  <a:pt x="1204640" y="1545421"/>
                </a:moveTo>
                <a:cubicBezTo>
                  <a:pt x="1330987" y="1545421"/>
                  <a:pt x="1433411" y="1647843"/>
                  <a:pt x="1433411" y="1774187"/>
                </a:cubicBezTo>
                <a:cubicBezTo>
                  <a:pt x="1433411" y="1849667"/>
                  <a:pt x="1396855" y="1916610"/>
                  <a:pt x="1338089" y="1955039"/>
                </a:cubicBezTo>
                <a:lnTo>
                  <a:pt x="1338089" y="2053811"/>
                </a:lnTo>
                <a:lnTo>
                  <a:pt x="1929161" y="2053811"/>
                </a:lnTo>
                <a:lnTo>
                  <a:pt x="1929161" y="2529967"/>
                </a:lnTo>
                <a:cubicBezTo>
                  <a:pt x="1887606" y="2505897"/>
                  <a:pt x="1839281" y="2492281"/>
                  <a:pt x="1787777" y="2492281"/>
                </a:cubicBezTo>
                <a:cubicBezTo>
                  <a:pt x="1629844" y="2492281"/>
                  <a:pt x="1501814" y="2620308"/>
                  <a:pt x="1501814" y="2778238"/>
                </a:cubicBezTo>
                <a:cubicBezTo>
                  <a:pt x="1501814" y="2936168"/>
                  <a:pt x="1629844" y="3064196"/>
                  <a:pt x="1787777" y="3064196"/>
                </a:cubicBezTo>
                <a:cubicBezTo>
                  <a:pt x="1839281" y="3064196"/>
                  <a:pt x="1887606" y="3050580"/>
                  <a:pt x="1929161" y="3026511"/>
                </a:cubicBezTo>
                <a:lnTo>
                  <a:pt x="1929161" y="3502663"/>
                </a:lnTo>
                <a:lnTo>
                  <a:pt x="1338089" y="3502663"/>
                </a:lnTo>
                <a:lnTo>
                  <a:pt x="1338089" y="3570188"/>
                </a:lnTo>
                <a:cubicBezTo>
                  <a:pt x="1396855" y="3608617"/>
                  <a:pt x="1433411" y="3675560"/>
                  <a:pt x="1433411" y="3751040"/>
                </a:cubicBezTo>
                <a:cubicBezTo>
                  <a:pt x="1433411" y="3877385"/>
                  <a:pt x="1330987" y="3979806"/>
                  <a:pt x="1204640" y="3979806"/>
                </a:cubicBezTo>
                <a:cubicBezTo>
                  <a:pt x="1078293" y="3979806"/>
                  <a:pt x="975869" y="3877385"/>
                  <a:pt x="975869" y="3751040"/>
                </a:cubicBezTo>
                <a:cubicBezTo>
                  <a:pt x="975869" y="3675560"/>
                  <a:pt x="1012425" y="3608617"/>
                  <a:pt x="1071190" y="3570188"/>
                </a:cubicBezTo>
                <a:lnTo>
                  <a:pt x="1071190" y="3502663"/>
                </a:lnTo>
                <a:lnTo>
                  <a:pt x="480119" y="3502663"/>
                </a:lnTo>
                <a:lnTo>
                  <a:pt x="480119" y="3031122"/>
                </a:lnTo>
                <a:cubicBezTo>
                  <a:pt x="519026" y="3052596"/>
                  <a:pt x="563855" y="3064196"/>
                  <a:pt x="611393" y="3064196"/>
                </a:cubicBezTo>
                <a:cubicBezTo>
                  <a:pt x="769326" y="3064196"/>
                  <a:pt x="897356" y="2936168"/>
                  <a:pt x="897356" y="2778238"/>
                </a:cubicBezTo>
                <a:cubicBezTo>
                  <a:pt x="897356" y="2620308"/>
                  <a:pt x="769326" y="2492281"/>
                  <a:pt x="611393" y="2492281"/>
                </a:cubicBezTo>
                <a:cubicBezTo>
                  <a:pt x="563855" y="2492281"/>
                  <a:pt x="519026" y="2503881"/>
                  <a:pt x="480119" y="2525354"/>
                </a:cubicBezTo>
                <a:lnTo>
                  <a:pt x="480119" y="2053811"/>
                </a:lnTo>
                <a:lnTo>
                  <a:pt x="1071190" y="2053811"/>
                </a:lnTo>
                <a:lnTo>
                  <a:pt x="1071190" y="1955039"/>
                </a:lnTo>
                <a:cubicBezTo>
                  <a:pt x="1012425" y="1916610"/>
                  <a:pt x="975869" y="1849667"/>
                  <a:pt x="975869" y="1774187"/>
                </a:cubicBezTo>
                <a:cubicBezTo>
                  <a:pt x="975869" y="1647843"/>
                  <a:pt x="1078293" y="1545421"/>
                  <a:pt x="1204640" y="1545421"/>
                </a:cubicBezTo>
                <a:close/>
                <a:moveTo>
                  <a:pt x="477153" y="467589"/>
                </a:moveTo>
                <a:lnTo>
                  <a:pt x="948703" y="467589"/>
                </a:lnTo>
                <a:cubicBezTo>
                  <a:pt x="927229" y="506495"/>
                  <a:pt x="915629" y="551324"/>
                  <a:pt x="915629" y="598861"/>
                </a:cubicBezTo>
                <a:cubicBezTo>
                  <a:pt x="915629" y="756791"/>
                  <a:pt x="1043659" y="884818"/>
                  <a:pt x="1201593" y="884818"/>
                </a:cubicBezTo>
                <a:cubicBezTo>
                  <a:pt x="1359526" y="884818"/>
                  <a:pt x="1487556" y="756791"/>
                  <a:pt x="1487556" y="598861"/>
                </a:cubicBezTo>
                <a:cubicBezTo>
                  <a:pt x="1487556" y="551324"/>
                  <a:pt x="1475955" y="506495"/>
                  <a:pt x="1454482" y="467589"/>
                </a:cubicBezTo>
                <a:lnTo>
                  <a:pt x="1926034" y="467589"/>
                </a:lnTo>
                <a:lnTo>
                  <a:pt x="1926034" y="1058649"/>
                </a:lnTo>
                <a:lnTo>
                  <a:pt x="2024808" y="1058649"/>
                </a:lnTo>
                <a:cubicBezTo>
                  <a:pt x="2063239" y="999884"/>
                  <a:pt x="2130183" y="963330"/>
                  <a:pt x="2205664" y="963330"/>
                </a:cubicBezTo>
                <a:cubicBezTo>
                  <a:pt x="2332011" y="963330"/>
                  <a:pt x="2434435" y="1065751"/>
                  <a:pt x="2434435" y="1192096"/>
                </a:cubicBezTo>
                <a:cubicBezTo>
                  <a:pt x="2434435" y="1318440"/>
                  <a:pt x="2332011" y="1420862"/>
                  <a:pt x="2205664" y="1420862"/>
                </a:cubicBezTo>
                <a:cubicBezTo>
                  <a:pt x="2130183" y="1420862"/>
                  <a:pt x="2063239" y="1384307"/>
                  <a:pt x="2024808" y="1325543"/>
                </a:cubicBezTo>
                <a:lnTo>
                  <a:pt x="1926034" y="1325543"/>
                </a:lnTo>
                <a:lnTo>
                  <a:pt x="1926034" y="1916602"/>
                </a:lnTo>
                <a:lnTo>
                  <a:pt x="1449869" y="1916602"/>
                </a:lnTo>
                <a:cubicBezTo>
                  <a:pt x="1473939" y="1875048"/>
                  <a:pt x="1487556" y="1826725"/>
                  <a:pt x="1487556" y="1775221"/>
                </a:cubicBezTo>
                <a:cubicBezTo>
                  <a:pt x="1487556" y="1617291"/>
                  <a:pt x="1359526" y="1489264"/>
                  <a:pt x="1201593" y="1489264"/>
                </a:cubicBezTo>
                <a:cubicBezTo>
                  <a:pt x="1043659" y="1489264"/>
                  <a:pt x="915629" y="1617291"/>
                  <a:pt x="915629" y="1775222"/>
                </a:cubicBezTo>
                <a:cubicBezTo>
                  <a:pt x="915629" y="1826725"/>
                  <a:pt x="929245" y="1875048"/>
                  <a:pt x="953315" y="1916602"/>
                </a:cubicBezTo>
                <a:lnTo>
                  <a:pt x="477153" y="1916602"/>
                </a:lnTo>
                <a:lnTo>
                  <a:pt x="477153" y="1325543"/>
                </a:lnTo>
                <a:lnTo>
                  <a:pt x="409627" y="1325543"/>
                </a:lnTo>
                <a:cubicBezTo>
                  <a:pt x="371196" y="1384307"/>
                  <a:pt x="304252" y="1420862"/>
                  <a:pt x="228771" y="1420862"/>
                </a:cubicBezTo>
                <a:cubicBezTo>
                  <a:pt x="102423" y="1420862"/>
                  <a:pt x="0" y="1318440"/>
                  <a:pt x="0" y="1192096"/>
                </a:cubicBezTo>
                <a:cubicBezTo>
                  <a:pt x="0" y="1065751"/>
                  <a:pt x="102423" y="963330"/>
                  <a:pt x="228771" y="963330"/>
                </a:cubicBezTo>
                <a:cubicBezTo>
                  <a:pt x="304252" y="963330"/>
                  <a:pt x="371196" y="999885"/>
                  <a:pt x="409627" y="1058649"/>
                </a:cubicBezTo>
                <a:lnTo>
                  <a:pt x="477153" y="1058649"/>
                </a:lnTo>
                <a:close/>
                <a:moveTo>
                  <a:pt x="2779453" y="0"/>
                </a:moveTo>
                <a:cubicBezTo>
                  <a:pt x="2905800" y="0"/>
                  <a:pt x="3008224" y="102422"/>
                  <a:pt x="3008224" y="228766"/>
                </a:cubicBezTo>
                <a:cubicBezTo>
                  <a:pt x="3008224" y="304246"/>
                  <a:pt x="2971668" y="371189"/>
                  <a:pt x="2912903" y="409618"/>
                </a:cubicBezTo>
                <a:lnTo>
                  <a:pt x="2912903" y="477144"/>
                </a:lnTo>
                <a:lnTo>
                  <a:pt x="3503974" y="477144"/>
                </a:lnTo>
                <a:lnTo>
                  <a:pt x="3503974" y="948684"/>
                </a:lnTo>
                <a:cubicBezTo>
                  <a:pt x="3465067" y="927210"/>
                  <a:pt x="3420238" y="915611"/>
                  <a:pt x="3372700" y="915611"/>
                </a:cubicBezTo>
                <a:cubicBezTo>
                  <a:pt x="3214767" y="915611"/>
                  <a:pt x="3086737" y="1043638"/>
                  <a:pt x="3086737" y="1201568"/>
                </a:cubicBezTo>
                <a:cubicBezTo>
                  <a:pt x="3086737" y="1359498"/>
                  <a:pt x="3214767" y="1487526"/>
                  <a:pt x="3372700" y="1487526"/>
                </a:cubicBezTo>
                <a:cubicBezTo>
                  <a:pt x="3420238" y="1487526"/>
                  <a:pt x="3465067" y="1475925"/>
                  <a:pt x="3503974" y="1454452"/>
                </a:cubicBezTo>
                <a:lnTo>
                  <a:pt x="3503974" y="1925995"/>
                </a:lnTo>
                <a:lnTo>
                  <a:pt x="2912903" y="1925995"/>
                </a:lnTo>
                <a:lnTo>
                  <a:pt x="2912903" y="2024767"/>
                </a:lnTo>
                <a:cubicBezTo>
                  <a:pt x="2971668" y="2063196"/>
                  <a:pt x="3008224" y="2130139"/>
                  <a:pt x="3008224" y="2205619"/>
                </a:cubicBezTo>
                <a:cubicBezTo>
                  <a:pt x="3008224" y="2331964"/>
                  <a:pt x="2905800" y="2434385"/>
                  <a:pt x="2779453" y="2434385"/>
                </a:cubicBezTo>
                <a:cubicBezTo>
                  <a:pt x="2653106" y="2434385"/>
                  <a:pt x="2550683" y="2331964"/>
                  <a:pt x="2550683" y="2205619"/>
                </a:cubicBezTo>
                <a:cubicBezTo>
                  <a:pt x="2550683" y="2130139"/>
                  <a:pt x="2587238" y="2063196"/>
                  <a:pt x="2646004" y="2024767"/>
                </a:cubicBezTo>
                <a:lnTo>
                  <a:pt x="2646004" y="1925995"/>
                </a:lnTo>
                <a:lnTo>
                  <a:pt x="2054932" y="1925995"/>
                </a:lnTo>
                <a:lnTo>
                  <a:pt x="2054932" y="1449840"/>
                </a:lnTo>
                <a:cubicBezTo>
                  <a:pt x="2096487" y="1473909"/>
                  <a:pt x="2144812" y="1487526"/>
                  <a:pt x="2196316" y="1487526"/>
                </a:cubicBezTo>
                <a:cubicBezTo>
                  <a:pt x="2354249" y="1487526"/>
                  <a:pt x="2482279" y="1359498"/>
                  <a:pt x="2482279" y="1201568"/>
                </a:cubicBezTo>
                <a:cubicBezTo>
                  <a:pt x="2482279" y="1043638"/>
                  <a:pt x="2354249" y="915611"/>
                  <a:pt x="2196316" y="915611"/>
                </a:cubicBezTo>
                <a:cubicBezTo>
                  <a:pt x="2144812" y="915611"/>
                  <a:pt x="2096487" y="929227"/>
                  <a:pt x="2054932" y="953296"/>
                </a:cubicBezTo>
                <a:lnTo>
                  <a:pt x="2054932" y="477144"/>
                </a:lnTo>
                <a:lnTo>
                  <a:pt x="2646004" y="477144"/>
                </a:lnTo>
                <a:lnTo>
                  <a:pt x="2646004" y="409618"/>
                </a:lnTo>
                <a:cubicBezTo>
                  <a:pt x="2587238" y="371189"/>
                  <a:pt x="2550683" y="304246"/>
                  <a:pt x="2550683" y="228766"/>
                </a:cubicBezTo>
                <a:cubicBezTo>
                  <a:pt x="2550683" y="102422"/>
                  <a:pt x="2653106" y="0"/>
                  <a:pt x="27794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Freeform 53">
            <a:extLst>
              <a:ext uri="{FF2B5EF4-FFF2-40B4-BE49-F238E27FC236}">
                <a16:creationId xmlns:a16="http://schemas.microsoft.com/office/drawing/2014/main" xmlns="" id="{893A7D5D-3747-4FFC-AD39-5F827D9017C4}"/>
              </a:ext>
            </a:extLst>
          </p:cNvPr>
          <p:cNvSpPr/>
          <p:nvPr/>
        </p:nvSpPr>
        <p:spPr>
          <a:xfrm flipH="1">
            <a:off x="773085" y="4414436"/>
            <a:ext cx="293173" cy="251966"/>
          </a:xfrm>
          <a:custGeom>
            <a:avLst/>
            <a:gdLst/>
            <a:ahLst/>
            <a:cxnLst/>
            <a:rect l="l" t="t" r="r" b="b"/>
            <a:pathLst>
              <a:path w="3747318" h="3220630">
                <a:moveTo>
                  <a:pt x="1455638" y="819213"/>
                </a:moveTo>
                <a:cubicBezTo>
                  <a:pt x="1581890" y="819213"/>
                  <a:pt x="1684238" y="921561"/>
                  <a:pt x="1684238" y="1047813"/>
                </a:cubicBezTo>
                <a:cubicBezTo>
                  <a:pt x="1684238" y="1174065"/>
                  <a:pt x="1581890" y="1276413"/>
                  <a:pt x="1455638" y="1276413"/>
                </a:cubicBezTo>
                <a:cubicBezTo>
                  <a:pt x="1329386" y="1276413"/>
                  <a:pt x="1227038" y="1174065"/>
                  <a:pt x="1227038" y="1047813"/>
                </a:cubicBezTo>
                <a:cubicBezTo>
                  <a:pt x="1227038" y="921561"/>
                  <a:pt x="1329386" y="819213"/>
                  <a:pt x="1455638" y="819213"/>
                </a:cubicBezTo>
                <a:close/>
                <a:moveTo>
                  <a:pt x="2235150" y="819213"/>
                </a:moveTo>
                <a:cubicBezTo>
                  <a:pt x="2361402" y="819213"/>
                  <a:pt x="2463750" y="921561"/>
                  <a:pt x="2463750" y="1047813"/>
                </a:cubicBezTo>
                <a:cubicBezTo>
                  <a:pt x="2463750" y="1174065"/>
                  <a:pt x="2361402" y="1276413"/>
                  <a:pt x="2235150" y="1276413"/>
                </a:cubicBezTo>
                <a:cubicBezTo>
                  <a:pt x="2108898" y="1276413"/>
                  <a:pt x="2006550" y="1174065"/>
                  <a:pt x="2006550" y="1047813"/>
                </a:cubicBezTo>
                <a:cubicBezTo>
                  <a:pt x="2006550" y="921561"/>
                  <a:pt x="2108898" y="819213"/>
                  <a:pt x="2235150" y="819213"/>
                </a:cubicBezTo>
                <a:close/>
                <a:moveTo>
                  <a:pt x="3014662" y="819213"/>
                </a:moveTo>
                <a:cubicBezTo>
                  <a:pt x="3140914" y="819213"/>
                  <a:pt x="3243262" y="921561"/>
                  <a:pt x="3243262" y="1047813"/>
                </a:cubicBezTo>
                <a:cubicBezTo>
                  <a:pt x="3243262" y="1174065"/>
                  <a:pt x="3140914" y="1276413"/>
                  <a:pt x="3014662" y="1276413"/>
                </a:cubicBezTo>
                <a:cubicBezTo>
                  <a:pt x="2888410" y="1276413"/>
                  <a:pt x="2786062" y="1174065"/>
                  <a:pt x="2786062" y="1047813"/>
                </a:cubicBezTo>
                <a:cubicBezTo>
                  <a:pt x="2786062" y="921561"/>
                  <a:pt x="2888410" y="819213"/>
                  <a:pt x="3014662" y="819213"/>
                </a:cubicBezTo>
                <a:close/>
                <a:moveTo>
                  <a:pt x="553290" y="667803"/>
                </a:moveTo>
                <a:lnTo>
                  <a:pt x="552034" y="667803"/>
                </a:lnTo>
                <a:lnTo>
                  <a:pt x="454090" y="667803"/>
                </a:lnTo>
                <a:lnTo>
                  <a:pt x="383671" y="667803"/>
                </a:lnTo>
                <a:cubicBezTo>
                  <a:pt x="171775" y="667803"/>
                  <a:pt x="0" y="839578"/>
                  <a:pt x="0" y="1051474"/>
                </a:cubicBezTo>
                <a:lnTo>
                  <a:pt x="0" y="2372364"/>
                </a:lnTo>
                <a:cubicBezTo>
                  <a:pt x="0" y="2584260"/>
                  <a:pt x="171775" y="2756035"/>
                  <a:pt x="383671" y="2756035"/>
                </a:cubicBezTo>
                <a:lnTo>
                  <a:pt x="649047" y="2756035"/>
                </a:lnTo>
                <a:cubicBezTo>
                  <a:pt x="546380" y="2958845"/>
                  <a:pt x="474406" y="3028353"/>
                  <a:pt x="174793" y="3220630"/>
                </a:cubicBezTo>
                <a:cubicBezTo>
                  <a:pt x="650199" y="3174991"/>
                  <a:pt x="1051667" y="3043772"/>
                  <a:pt x="1403830" y="2756035"/>
                </a:cubicBezTo>
                <a:lnTo>
                  <a:pt x="2640665" y="2756035"/>
                </a:lnTo>
                <a:cubicBezTo>
                  <a:pt x="2782226" y="2756035"/>
                  <a:pt x="2905880" y="2679370"/>
                  <a:pt x="2970971" y="2564477"/>
                </a:cubicBezTo>
                <a:cubicBezTo>
                  <a:pt x="2742421" y="2482699"/>
                  <a:pt x="2531569" y="2366318"/>
                  <a:pt x="2334721" y="2205482"/>
                </a:cubicBezTo>
                <a:lnTo>
                  <a:pt x="974103" y="2205482"/>
                </a:lnTo>
                <a:cubicBezTo>
                  <a:pt x="768630" y="2205482"/>
                  <a:pt x="597451" y="2058657"/>
                  <a:pt x="560170" y="1864121"/>
                </a:cubicBezTo>
                <a:lnTo>
                  <a:pt x="553290" y="1852846"/>
                </a:lnTo>
                <a:close/>
                <a:moveTo>
                  <a:pt x="3363647" y="0"/>
                </a:moveTo>
                <a:lnTo>
                  <a:pt x="1106653" y="0"/>
                </a:lnTo>
                <a:cubicBezTo>
                  <a:pt x="894757" y="0"/>
                  <a:pt x="722982" y="171775"/>
                  <a:pt x="722982" y="383671"/>
                </a:cubicBezTo>
                <a:lnTo>
                  <a:pt x="722982" y="1704561"/>
                </a:lnTo>
                <a:cubicBezTo>
                  <a:pt x="722982" y="1916457"/>
                  <a:pt x="894757" y="2088232"/>
                  <a:pt x="1106653" y="2088232"/>
                </a:cubicBezTo>
                <a:lnTo>
                  <a:pt x="2343488" y="2088232"/>
                </a:lnTo>
                <a:cubicBezTo>
                  <a:pt x="2695651" y="2375969"/>
                  <a:pt x="3097119" y="2507188"/>
                  <a:pt x="3572525" y="2552827"/>
                </a:cubicBezTo>
                <a:cubicBezTo>
                  <a:pt x="3272912" y="2360550"/>
                  <a:pt x="3200938" y="2291042"/>
                  <a:pt x="3098271" y="2088232"/>
                </a:cubicBezTo>
                <a:lnTo>
                  <a:pt x="3363647" y="2088232"/>
                </a:lnTo>
                <a:cubicBezTo>
                  <a:pt x="3575543" y="2088232"/>
                  <a:pt x="3747318" y="1916457"/>
                  <a:pt x="3747318" y="1704561"/>
                </a:cubicBezTo>
                <a:lnTo>
                  <a:pt x="3747318" y="383671"/>
                </a:lnTo>
                <a:cubicBezTo>
                  <a:pt x="3747318" y="171775"/>
                  <a:pt x="3575543" y="0"/>
                  <a:pt x="33636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Round Same Side Corner Rectangle 12">
            <a:extLst>
              <a:ext uri="{FF2B5EF4-FFF2-40B4-BE49-F238E27FC236}">
                <a16:creationId xmlns:a16="http://schemas.microsoft.com/office/drawing/2014/main" xmlns="" id="{805781C7-583A-402B-9472-4D13AFCB003A}"/>
              </a:ext>
            </a:extLst>
          </p:cNvPr>
          <p:cNvSpPr/>
          <p:nvPr/>
        </p:nvSpPr>
        <p:spPr>
          <a:xfrm>
            <a:off x="1060140" y="4765164"/>
            <a:ext cx="290424" cy="292682"/>
          </a:xfrm>
          <a:custGeom>
            <a:avLst/>
            <a:gdLst/>
            <a:ahLst/>
            <a:cxnLst/>
            <a:rect l="l" t="t" r="r" b="b"/>
            <a:pathLst>
              <a:path w="3891831" h="3922089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7605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57FD9577-DE76-4EFB-9CC0-0393310F3736}"/>
              </a:ext>
            </a:extLst>
          </p:cNvPr>
          <p:cNvSpPr/>
          <p:nvPr/>
        </p:nvSpPr>
        <p:spPr>
          <a:xfrm>
            <a:off x="1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07F2288-8721-4FAB-B620-A698E8E94CB8}"/>
              </a:ext>
            </a:extLst>
          </p:cNvPr>
          <p:cNvSpPr txBox="1"/>
          <p:nvPr/>
        </p:nvSpPr>
        <p:spPr>
          <a:xfrm>
            <a:off x="1885592" y="2722933"/>
            <a:ext cx="30501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Rumuskan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Hipotesis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Penelitian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: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Penelitian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dibuat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dinyatakan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dalam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bentuk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kalimat</a:t>
            </a:r>
            <a:endParaRPr lang="en-US" altLang="ko-KR" sz="1600" b="1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600" b="1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Contoh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: Ada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hubungan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antara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gaya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kepemimpinan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kinerja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pegawai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E01BA27A-E056-4BD6-9ED3-8222B5AB25B8}"/>
              </a:ext>
            </a:extLst>
          </p:cNvPr>
          <p:cNvSpPr/>
          <p:nvPr/>
        </p:nvSpPr>
        <p:spPr>
          <a:xfrm>
            <a:off x="779148" y="931637"/>
            <a:ext cx="601977" cy="831905"/>
          </a:xfrm>
          <a:custGeom>
            <a:avLst/>
            <a:gdLst/>
            <a:ahLst/>
            <a:cxnLst/>
            <a:rect l="l" t="t" r="r" b="b"/>
            <a:pathLst>
              <a:path w="96938" h="133964">
                <a:moveTo>
                  <a:pt x="41090" y="53993"/>
                </a:moveTo>
                <a:lnTo>
                  <a:pt x="35877" y="80061"/>
                </a:lnTo>
                <a:lnTo>
                  <a:pt x="55494" y="80061"/>
                </a:lnTo>
                <a:lnTo>
                  <a:pt x="60619" y="53993"/>
                </a:lnTo>
                <a:close/>
                <a:moveTo>
                  <a:pt x="32165" y="0"/>
                </a:moveTo>
                <a:lnTo>
                  <a:pt x="51959" y="0"/>
                </a:lnTo>
                <a:lnTo>
                  <a:pt x="44978" y="34464"/>
                </a:lnTo>
                <a:lnTo>
                  <a:pt x="64508" y="34464"/>
                </a:lnTo>
                <a:lnTo>
                  <a:pt x="71312" y="0"/>
                </a:lnTo>
                <a:lnTo>
                  <a:pt x="91813" y="0"/>
                </a:lnTo>
                <a:lnTo>
                  <a:pt x="84744" y="34464"/>
                </a:lnTo>
                <a:lnTo>
                  <a:pt x="96938" y="34464"/>
                </a:lnTo>
                <a:lnTo>
                  <a:pt x="96938" y="53993"/>
                </a:lnTo>
                <a:lnTo>
                  <a:pt x="80767" y="53993"/>
                </a:lnTo>
                <a:lnTo>
                  <a:pt x="75465" y="80061"/>
                </a:lnTo>
                <a:lnTo>
                  <a:pt x="96938" y="80061"/>
                </a:lnTo>
                <a:lnTo>
                  <a:pt x="96938" y="99501"/>
                </a:lnTo>
                <a:lnTo>
                  <a:pt x="71489" y="99501"/>
                </a:lnTo>
                <a:lnTo>
                  <a:pt x="64508" y="133964"/>
                </a:lnTo>
                <a:lnTo>
                  <a:pt x="44802" y="133964"/>
                </a:lnTo>
                <a:lnTo>
                  <a:pt x="51606" y="99501"/>
                </a:lnTo>
                <a:lnTo>
                  <a:pt x="31989" y="99501"/>
                </a:lnTo>
                <a:lnTo>
                  <a:pt x="25008" y="133964"/>
                </a:lnTo>
                <a:lnTo>
                  <a:pt x="5037" y="133964"/>
                </a:lnTo>
                <a:lnTo>
                  <a:pt x="12018" y="99501"/>
                </a:lnTo>
                <a:lnTo>
                  <a:pt x="0" y="99501"/>
                </a:lnTo>
                <a:lnTo>
                  <a:pt x="0" y="80061"/>
                </a:lnTo>
                <a:lnTo>
                  <a:pt x="15906" y="80061"/>
                </a:lnTo>
                <a:lnTo>
                  <a:pt x="21208" y="53993"/>
                </a:lnTo>
                <a:lnTo>
                  <a:pt x="0" y="53993"/>
                </a:lnTo>
                <a:lnTo>
                  <a:pt x="0" y="34464"/>
                </a:lnTo>
                <a:lnTo>
                  <a:pt x="25184" y="3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EBE57471-5528-4C8C-8784-12BA45B5CA37}"/>
              </a:ext>
            </a:extLst>
          </p:cNvPr>
          <p:cNvSpPr txBox="1">
            <a:spLocks/>
          </p:cNvSpPr>
          <p:nvPr/>
        </p:nvSpPr>
        <p:spPr>
          <a:xfrm>
            <a:off x="7342496" y="3906082"/>
            <a:ext cx="4046565" cy="237626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altLang="ko-KR" sz="3600" dirty="0" smtClean="0">
                <a:solidFill>
                  <a:schemeClr val="bg1"/>
                </a:solidFill>
                <a:latin typeface="Bahnschrift" pitchFamily="34" charset="0"/>
              </a:rPr>
              <a:t>Cara </a:t>
            </a:r>
            <a:r>
              <a:rPr lang="en-US" altLang="ko-KR" sz="3600" dirty="0" err="1" smtClean="0">
                <a:solidFill>
                  <a:schemeClr val="bg1"/>
                </a:solidFill>
                <a:latin typeface="Bahnschrift" pitchFamily="34" charset="0"/>
              </a:rPr>
              <a:t>Merumuskan</a:t>
            </a:r>
            <a:r>
              <a:rPr lang="en-US" altLang="ko-KR" sz="3600" dirty="0" smtClean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altLang="ko-KR" sz="3600" dirty="0" err="1" smtClean="0">
                <a:solidFill>
                  <a:schemeClr val="bg1"/>
                </a:solidFill>
                <a:latin typeface="Bahnschrift" pitchFamily="34" charset="0"/>
              </a:rPr>
              <a:t>Hipotesis</a:t>
            </a:r>
            <a:r>
              <a:rPr lang="en-US" altLang="ko-KR" sz="3600" dirty="0" smtClean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altLang="ko-KR" sz="3600" dirty="0" err="1" smtClean="0">
                <a:solidFill>
                  <a:schemeClr val="bg1"/>
                </a:solidFill>
                <a:latin typeface="Bahnschrift" pitchFamily="34" charset="0"/>
              </a:rPr>
              <a:t>Penelitian</a:t>
            </a:r>
            <a:r>
              <a:rPr lang="en-US" altLang="ko-KR" sz="3600" dirty="0" smtClean="0">
                <a:solidFill>
                  <a:schemeClr val="bg1"/>
                </a:solidFill>
                <a:latin typeface="Bahnschrift" pitchFamily="34" charset="0"/>
              </a:rPr>
              <a:t> </a:t>
            </a:r>
            <a:endParaRPr lang="ko-KR" altLang="en-US" sz="3600" dirty="0">
              <a:solidFill>
                <a:schemeClr val="bg1"/>
              </a:solidFill>
              <a:latin typeface="Bahnschrift" pitchFamily="34" charset="0"/>
            </a:endParaRPr>
          </a:p>
        </p:txBody>
      </p:sp>
      <p:pic>
        <p:nvPicPr>
          <p:cNvPr id="4098" name="Picture 2" descr="Image result for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352" y="1063407"/>
            <a:ext cx="1400270" cy="140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24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57FD9577-DE76-4EFB-9CC0-0393310F3736}"/>
              </a:ext>
            </a:extLst>
          </p:cNvPr>
          <p:cNvSpPr/>
          <p:nvPr/>
        </p:nvSpPr>
        <p:spPr>
          <a:xfrm>
            <a:off x="1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07F2288-8721-4FAB-B620-A698E8E94CB8}"/>
              </a:ext>
            </a:extLst>
          </p:cNvPr>
          <p:cNvSpPr txBox="1"/>
          <p:nvPr/>
        </p:nvSpPr>
        <p:spPr>
          <a:xfrm>
            <a:off x="218365" y="2101755"/>
            <a:ext cx="55546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Rumuskan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Hipotesis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Operasional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: </a:t>
            </a:r>
            <a:r>
              <a:rPr lang="en-US" altLang="ko-KR" sz="1600" b="1" dirty="0" err="1">
                <a:solidFill>
                  <a:schemeClr val="bg1"/>
                </a:solidFill>
                <a:cs typeface="Arial" pitchFamily="34" charset="0"/>
              </a:rPr>
              <a:t>M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endefinisikan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hipotesis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secara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operasional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beserta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variabel-variabel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di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dalamnya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untuk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dioperasionalisasikan</a:t>
            </a:r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600" b="1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Ha (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Hipotesis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Kerja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/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alternatif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) :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anggapan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dasar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penelitian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terhadap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suatu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masalah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sedang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dikaji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bersifat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tidak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netral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Contoh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:</a:t>
            </a:r>
          </a:p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Ha : Ada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hubungan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antara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gaya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	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kepemimpinan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kinerja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pegawai</a:t>
            </a:r>
            <a:endParaRPr lang="en-US" altLang="ko-KR" sz="1600" b="1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Ho (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Hipotesis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Null) :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bersifat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netral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atau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dapat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juga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didefinisikan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suatu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pernyataan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tentang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parameter yang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bertentangan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keyakinan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peneliti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. </a:t>
            </a:r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Contoh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:</a:t>
            </a:r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	Ho :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Tidak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ada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hubungan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antara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gaya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	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kepemimpinan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kinerja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pegawai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E01BA27A-E056-4BD6-9ED3-8222B5AB25B8}"/>
              </a:ext>
            </a:extLst>
          </p:cNvPr>
          <p:cNvSpPr/>
          <p:nvPr/>
        </p:nvSpPr>
        <p:spPr>
          <a:xfrm>
            <a:off x="779148" y="931637"/>
            <a:ext cx="601977" cy="831905"/>
          </a:xfrm>
          <a:custGeom>
            <a:avLst/>
            <a:gdLst/>
            <a:ahLst/>
            <a:cxnLst/>
            <a:rect l="l" t="t" r="r" b="b"/>
            <a:pathLst>
              <a:path w="96938" h="133964">
                <a:moveTo>
                  <a:pt x="41090" y="53993"/>
                </a:moveTo>
                <a:lnTo>
                  <a:pt x="35877" y="80061"/>
                </a:lnTo>
                <a:lnTo>
                  <a:pt x="55494" y="80061"/>
                </a:lnTo>
                <a:lnTo>
                  <a:pt x="60619" y="53993"/>
                </a:lnTo>
                <a:close/>
                <a:moveTo>
                  <a:pt x="32165" y="0"/>
                </a:moveTo>
                <a:lnTo>
                  <a:pt x="51959" y="0"/>
                </a:lnTo>
                <a:lnTo>
                  <a:pt x="44978" y="34464"/>
                </a:lnTo>
                <a:lnTo>
                  <a:pt x="64508" y="34464"/>
                </a:lnTo>
                <a:lnTo>
                  <a:pt x="71312" y="0"/>
                </a:lnTo>
                <a:lnTo>
                  <a:pt x="91813" y="0"/>
                </a:lnTo>
                <a:lnTo>
                  <a:pt x="84744" y="34464"/>
                </a:lnTo>
                <a:lnTo>
                  <a:pt x="96938" y="34464"/>
                </a:lnTo>
                <a:lnTo>
                  <a:pt x="96938" y="53993"/>
                </a:lnTo>
                <a:lnTo>
                  <a:pt x="80767" y="53993"/>
                </a:lnTo>
                <a:lnTo>
                  <a:pt x="75465" y="80061"/>
                </a:lnTo>
                <a:lnTo>
                  <a:pt x="96938" y="80061"/>
                </a:lnTo>
                <a:lnTo>
                  <a:pt x="96938" y="99501"/>
                </a:lnTo>
                <a:lnTo>
                  <a:pt x="71489" y="99501"/>
                </a:lnTo>
                <a:lnTo>
                  <a:pt x="64508" y="133964"/>
                </a:lnTo>
                <a:lnTo>
                  <a:pt x="44802" y="133964"/>
                </a:lnTo>
                <a:lnTo>
                  <a:pt x="51606" y="99501"/>
                </a:lnTo>
                <a:lnTo>
                  <a:pt x="31989" y="99501"/>
                </a:lnTo>
                <a:lnTo>
                  <a:pt x="25008" y="133964"/>
                </a:lnTo>
                <a:lnTo>
                  <a:pt x="5037" y="133964"/>
                </a:lnTo>
                <a:lnTo>
                  <a:pt x="12018" y="99501"/>
                </a:lnTo>
                <a:lnTo>
                  <a:pt x="0" y="99501"/>
                </a:lnTo>
                <a:lnTo>
                  <a:pt x="0" y="80061"/>
                </a:lnTo>
                <a:lnTo>
                  <a:pt x="15906" y="80061"/>
                </a:lnTo>
                <a:lnTo>
                  <a:pt x="21208" y="53993"/>
                </a:lnTo>
                <a:lnTo>
                  <a:pt x="0" y="53993"/>
                </a:lnTo>
                <a:lnTo>
                  <a:pt x="0" y="34464"/>
                </a:lnTo>
                <a:lnTo>
                  <a:pt x="25184" y="3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EBE57471-5528-4C8C-8784-12BA45B5CA37}"/>
              </a:ext>
            </a:extLst>
          </p:cNvPr>
          <p:cNvSpPr txBox="1">
            <a:spLocks/>
          </p:cNvSpPr>
          <p:nvPr/>
        </p:nvSpPr>
        <p:spPr>
          <a:xfrm>
            <a:off x="7342496" y="3906082"/>
            <a:ext cx="4046565" cy="237626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altLang="ko-KR" sz="3600" dirty="0" smtClean="0">
                <a:solidFill>
                  <a:schemeClr val="bg1"/>
                </a:solidFill>
                <a:latin typeface="Bahnschrift" pitchFamily="34" charset="0"/>
              </a:rPr>
              <a:t>Cara </a:t>
            </a:r>
            <a:r>
              <a:rPr lang="en-US" altLang="ko-KR" sz="3600" dirty="0" err="1" smtClean="0">
                <a:solidFill>
                  <a:schemeClr val="bg1"/>
                </a:solidFill>
                <a:latin typeface="Bahnschrift" pitchFamily="34" charset="0"/>
              </a:rPr>
              <a:t>Merumuskan</a:t>
            </a:r>
            <a:r>
              <a:rPr lang="en-US" altLang="ko-KR" sz="3600" dirty="0" smtClean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altLang="ko-KR" sz="3600" dirty="0" err="1" smtClean="0">
                <a:solidFill>
                  <a:schemeClr val="bg1"/>
                </a:solidFill>
                <a:latin typeface="Bahnschrift" pitchFamily="34" charset="0"/>
              </a:rPr>
              <a:t>Hipotesis</a:t>
            </a:r>
            <a:r>
              <a:rPr lang="en-US" altLang="ko-KR" sz="3600" dirty="0" smtClean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altLang="ko-KR" sz="3600" dirty="0" err="1" smtClean="0">
                <a:solidFill>
                  <a:schemeClr val="bg1"/>
                </a:solidFill>
                <a:latin typeface="Bahnschrift" pitchFamily="34" charset="0"/>
              </a:rPr>
              <a:t>Penelitian</a:t>
            </a:r>
            <a:r>
              <a:rPr lang="en-US" altLang="ko-KR" sz="3600" dirty="0" smtClean="0">
                <a:solidFill>
                  <a:schemeClr val="bg1"/>
                </a:solidFill>
                <a:latin typeface="Bahnschrift" pitchFamily="34" charset="0"/>
              </a:rPr>
              <a:t> </a:t>
            </a:r>
            <a:endParaRPr lang="ko-KR" altLang="en-US" sz="3600" dirty="0">
              <a:solidFill>
                <a:schemeClr val="bg1"/>
              </a:solidFill>
              <a:latin typeface="Bahnschrift" pitchFamily="34" charset="0"/>
            </a:endParaRPr>
          </a:p>
        </p:txBody>
      </p:sp>
      <p:pic>
        <p:nvPicPr>
          <p:cNvPr id="7170" name="Picture 2" descr="Image result for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294" y="1121888"/>
            <a:ext cx="979867" cy="97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3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57FD9577-DE76-4EFB-9CC0-0393310F3736}"/>
              </a:ext>
            </a:extLst>
          </p:cNvPr>
          <p:cNvSpPr/>
          <p:nvPr/>
        </p:nvSpPr>
        <p:spPr>
          <a:xfrm>
            <a:off x="1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07F2288-8721-4FAB-B620-A698E8E94CB8}"/>
              </a:ext>
            </a:extLst>
          </p:cNvPr>
          <p:cNvSpPr txBox="1"/>
          <p:nvPr/>
        </p:nvSpPr>
        <p:spPr>
          <a:xfrm>
            <a:off x="1080135" y="2982241"/>
            <a:ext cx="38555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Rumuskan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Hipotesis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Statistik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: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Hipotesis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operasional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diterjemahkan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ke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dalam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bentuk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angka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statistik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sesuai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alat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ukur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dipilih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oleh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peneliti</a:t>
            </a:r>
            <a:endParaRPr lang="en-US" altLang="ko-KR" sz="1600" b="1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600" b="1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600" b="1" dirty="0" err="1" smtClean="0">
                <a:solidFill>
                  <a:schemeClr val="bg1"/>
                </a:solidFill>
                <a:cs typeface="Arial" pitchFamily="34" charset="0"/>
              </a:rPr>
              <a:t>Contoh</a:t>
            </a:r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 : </a:t>
            </a:r>
          </a:p>
          <a:p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Ha : r ≠ 0</a:t>
            </a:r>
          </a:p>
          <a:p>
            <a:r>
              <a:rPr lang="en-US" altLang="ko-KR" sz="1600" b="1" dirty="0" smtClean="0">
                <a:solidFill>
                  <a:schemeClr val="bg1"/>
                </a:solidFill>
                <a:cs typeface="Arial" pitchFamily="34" charset="0"/>
              </a:rPr>
              <a:t>Ho : r = 0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E01BA27A-E056-4BD6-9ED3-8222B5AB25B8}"/>
              </a:ext>
            </a:extLst>
          </p:cNvPr>
          <p:cNvSpPr/>
          <p:nvPr/>
        </p:nvSpPr>
        <p:spPr>
          <a:xfrm>
            <a:off x="779148" y="931637"/>
            <a:ext cx="601977" cy="831905"/>
          </a:xfrm>
          <a:custGeom>
            <a:avLst/>
            <a:gdLst/>
            <a:ahLst/>
            <a:cxnLst/>
            <a:rect l="l" t="t" r="r" b="b"/>
            <a:pathLst>
              <a:path w="96938" h="133964">
                <a:moveTo>
                  <a:pt x="41090" y="53993"/>
                </a:moveTo>
                <a:lnTo>
                  <a:pt x="35877" y="80061"/>
                </a:lnTo>
                <a:lnTo>
                  <a:pt x="55494" y="80061"/>
                </a:lnTo>
                <a:lnTo>
                  <a:pt x="60619" y="53993"/>
                </a:lnTo>
                <a:close/>
                <a:moveTo>
                  <a:pt x="32165" y="0"/>
                </a:moveTo>
                <a:lnTo>
                  <a:pt x="51959" y="0"/>
                </a:lnTo>
                <a:lnTo>
                  <a:pt x="44978" y="34464"/>
                </a:lnTo>
                <a:lnTo>
                  <a:pt x="64508" y="34464"/>
                </a:lnTo>
                <a:lnTo>
                  <a:pt x="71312" y="0"/>
                </a:lnTo>
                <a:lnTo>
                  <a:pt x="91813" y="0"/>
                </a:lnTo>
                <a:lnTo>
                  <a:pt x="84744" y="34464"/>
                </a:lnTo>
                <a:lnTo>
                  <a:pt x="96938" y="34464"/>
                </a:lnTo>
                <a:lnTo>
                  <a:pt x="96938" y="53993"/>
                </a:lnTo>
                <a:lnTo>
                  <a:pt x="80767" y="53993"/>
                </a:lnTo>
                <a:lnTo>
                  <a:pt x="75465" y="80061"/>
                </a:lnTo>
                <a:lnTo>
                  <a:pt x="96938" y="80061"/>
                </a:lnTo>
                <a:lnTo>
                  <a:pt x="96938" y="99501"/>
                </a:lnTo>
                <a:lnTo>
                  <a:pt x="71489" y="99501"/>
                </a:lnTo>
                <a:lnTo>
                  <a:pt x="64508" y="133964"/>
                </a:lnTo>
                <a:lnTo>
                  <a:pt x="44802" y="133964"/>
                </a:lnTo>
                <a:lnTo>
                  <a:pt x="51606" y="99501"/>
                </a:lnTo>
                <a:lnTo>
                  <a:pt x="31989" y="99501"/>
                </a:lnTo>
                <a:lnTo>
                  <a:pt x="25008" y="133964"/>
                </a:lnTo>
                <a:lnTo>
                  <a:pt x="5037" y="133964"/>
                </a:lnTo>
                <a:lnTo>
                  <a:pt x="12018" y="99501"/>
                </a:lnTo>
                <a:lnTo>
                  <a:pt x="0" y="99501"/>
                </a:lnTo>
                <a:lnTo>
                  <a:pt x="0" y="80061"/>
                </a:lnTo>
                <a:lnTo>
                  <a:pt x="15906" y="80061"/>
                </a:lnTo>
                <a:lnTo>
                  <a:pt x="21208" y="53993"/>
                </a:lnTo>
                <a:lnTo>
                  <a:pt x="0" y="53993"/>
                </a:lnTo>
                <a:lnTo>
                  <a:pt x="0" y="34464"/>
                </a:lnTo>
                <a:lnTo>
                  <a:pt x="25184" y="3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EBE57471-5528-4C8C-8784-12BA45B5CA37}"/>
              </a:ext>
            </a:extLst>
          </p:cNvPr>
          <p:cNvSpPr txBox="1">
            <a:spLocks/>
          </p:cNvSpPr>
          <p:nvPr/>
        </p:nvSpPr>
        <p:spPr>
          <a:xfrm>
            <a:off x="7342496" y="3906082"/>
            <a:ext cx="4046565" cy="237626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altLang="ko-KR" sz="3600" dirty="0" smtClean="0">
                <a:solidFill>
                  <a:schemeClr val="bg1"/>
                </a:solidFill>
                <a:latin typeface="Bahnschrift" pitchFamily="34" charset="0"/>
              </a:rPr>
              <a:t>Cara </a:t>
            </a:r>
            <a:r>
              <a:rPr lang="en-US" altLang="ko-KR" sz="3600" dirty="0" err="1" smtClean="0">
                <a:solidFill>
                  <a:schemeClr val="bg1"/>
                </a:solidFill>
                <a:latin typeface="Bahnschrift" pitchFamily="34" charset="0"/>
              </a:rPr>
              <a:t>Merumuskan</a:t>
            </a:r>
            <a:r>
              <a:rPr lang="en-US" altLang="ko-KR" sz="3600" dirty="0" smtClean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altLang="ko-KR" sz="3600" dirty="0" err="1" smtClean="0">
                <a:solidFill>
                  <a:schemeClr val="bg1"/>
                </a:solidFill>
                <a:latin typeface="Bahnschrift" pitchFamily="34" charset="0"/>
              </a:rPr>
              <a:t>Hipotesis</a:t>
            </a:r>
            <a:r>
              <a:rPr lang="en-US" altLang="ko-KR" sz="3600" dirty="0" smtClean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en-US" altLang="ko-KR" sz="3600" dirty="0" err="1" smtClean="0">
                <a:solidFill>
                  <a:schemeClr val="bg1"/>
                </a:solidFill>
                <a:latin typeface="Bahnschrift" pitchFamily="34" charset="0"/>
              </a:rPr>
              <a:t>Penelitian</a:t>
            </a:r>
            <a:r>
              <a:rPr lang="en-US" altLang="ko-KR" sz="3600" dirty="0" smtClean="0">
                <a:solidFill>
                  <a:schemeClr val="bg1"/>
                </a:solidFill>
                <a:latin typeface="Bahnschrift" pitchFamily="34" charset="0"/>
              </a:rPr>
              <a:t> </a:t>
            </a:r>
            <a:endParaRPr lang="ko-KR" altLang="en-US" sz="3600" dirty="0">
              <a:solidFill>
                <a:schemeClr val="bg1"/>
              </a:solidFill>
              <a:latin typeface="Bahnschrift" pitchFamily="34" charset="0"/>
            </a:endParaRPr>
          </a:p>
        </p:txBody>
      </p:sp>
      <p:pic>
        <p:nvPicPr>
          <p:cNvPr id="6146" name="Picture 2" descr="Image result for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955" y="931637"/>
            <a:ext cx="1339347" cy="1336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303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1569" y="2606721"/>
            <a:ext cx="4749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ahnschrift" pitchFamily="34" charset="0"/>
              </a:rPr>
              <a:t>PENYUSUNAN</a:t>
            </a:r>
          </a:p>
          <a:p>
            <a:pPr algn="ctr"/>
            <a:r>
              <a:rPr lang="en-US" sz="3600" b="1" dirty="0" smtClean="0">
                <a:latin typeface="Bahnschrift" pitchFamily="34" charset="0"/>
              </a:rPr>
              <a:t>KUESIONER</a:t>
            </a:r>
            <a:endParaRPr lang="en-US" sz="3600" b="1" dirty="0">
              <a:latin typeface="Bahnschrift" pitchFamily="34" charset="0"/>
            </a:endParaRPr>
          </a:p>
        </p:txBody>
      </p:sp>
      <p:pic>
        <p:nvPicPr>
          <p:cNvPr id="2050" name="Picture 2" descr="Image result for research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2375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Grp="1" noChangeAspect="1" noChangeArrowheads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>
            <a:fillRect/>
          </a:stretch>
        </p:blipFill>
        <p:spPr bwMode="auto">
          <a:xfrm rot="1420537">
            <a:off x="8768448" y="2238233"/>
            <a:ext cx="2752841" cy="275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troducing ENILâs Independent Living Research Network"/>
          <p:cNvPicPr>
            <a:picLocks noGrp="1" noChangeAspect="1" noChangeArrowheads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 bwMode="auto">
          <a:xfrm rot="20284887">
            <a:off x="6082414" y="3604340"/>
            <a:ext cx="3100540" cy="310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2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56368899"/>
              </p:ext>
            </p:extLst>
          </p:nvPr>
        </p:nvGraphicFramePr>
        <p:xfrm>
          <a:off x="6141493" y="1787857"/>
          <a:ext cx="5506112" cy="3190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42949" y="150125"/>
            <a:ext cx="7110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ahnschrift" pitchFamily="34" charset="0"/>
              </a:rPr>
              <a:t>PENGUMPULAN DATA PENELITIAN</a:t>
            </a:r>
            <a:endParaRPr lang="en-US" sz="3600" b="1" dirty="0">
              <a:solidFill>
                <a:schemeClr val="bg1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5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5081" y="1160060"/>
            <a:ext cx="5827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Bahnschrift" pitchFamily="34" charset="0"/>
              </a:rPr>
              <a:t>K</a:t>
            </a:r>
            <a:r>
              <a:rPr lang="en-US" sz="3600" b="1" dirty="0" err="1" smtClean="0">
                <a:latin typeface="Bahnschrift" pitchFamily="34" charset="0"/>
              </a:rPr>
              <a:t>uesioner</a:t>
            </a:r>
            <a:r>
              <a:rPr lang="en-US" sz="3600" b="1" dirty="0" smtClean="0">
                <a:latin typeface="Bahnschrift" pitchFamily="34" charset="0"/>
              </a:rPr>
              <a:t> </a:t>
            </a:r>
            <a:r>
              <a:rPr lang="en-US" sz="3600" b="1" dirty="0" err="1" smtClean="0">
                <a:latin typeface="Bahnschrift" pitchFamily="34" charset="0"/>
              </a:rPr>
              <a:t>dalam</a:t>
            </a:r>
            <a:r>
              <a:rPr lang="en-US" sz="3600" b="1" dirty="0" smtClean="0">
                <a:latin typeface="Bahnschrift" pitchFamily="34" charset="0"/>
              </a:rPr>
              <a:t> </a:t>
            </a:r>
          </a:p>
          <a:p>
            <a:pPr algn="ctr"/>
            <a:r>
              <a:rPr lang="en-US" sz="3600" b="1" dirty="0" err="1" smtClean="0">
                <a:latin typeface="Bahnschrift" pitchFamily="34" charset="0"/>
              </a:rPr>
              <a:t>Penelitian</a:t>
            </a:r>
            <a:r>
              <a:rPr lang="en-US" sz="3600" b="1" dirty="0" smtClean="0">
                <a:latin typeface="Bahnschrift" pitchFamily="34" charset="0"/>
              </a:rPr>
              <a:t> </a:t>
            </a:r>
            <a:r>
              <a:rPr lang="en-US" sz="3600" b="1" dirty="0" err="1" smtClean="0">
                <a:latin typeface="Bahnschrift" pitchFamily="34" charset="0"/>
              </a:rPr>
              <a:t>Kuantitatif</a:t>
            </a:r>
            <a:endParaRPr lang="en-US" sz="3600" b="1" dirty="0">
              <a:latin typeface="Bahnschrif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6717" y="2593074"/>
            <a:ext cx="6509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Bahnschrift" pitchFamily="34" charset="0"/>
              </a:rPr>
              <a:t>Suatu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teknik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pengumpulan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informasi</a:t>
            </a:r>
            <a:r>
              <a:rPr lang="en-US" sz="1600" dirty="0" smtClean="0">
                <a:latin typeface="Bahnschrift" pitchFamily="34" charset="0"/>
              </a:rPr>
              <a:t> yang </a:t>
            </a:r>
            <a:r>
              <a:rPr lang="en-US" sz="1600" dirty="0" err="1" smtClean="0">
                <a:latin typeface="Bahnschrift" pitchFamily="34" charset="0"/>
              </a:rPr>
              <a:t>memungkinkan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peneliti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mempelajari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sikap-sikap</a:t>
            </a:r>
            <a:r>
              <a:rPr lang="en-US" sz="1600" dirty="0" smtClean="0">
                <a:latin typeface="Bahnschrift" pitchFamily="34" charset="0"/>
              </a:rPr>
              <a:t>, </a:t>
            </a:r>
            <a:r>
              <a:rPr lang="en-US" sz="1600" dirty="0" err="1" smtClean="0">
                <a:latin typeface="Bahnschrift" pitchFamily="34" charset="0"/>
              </a:rPr>
              <a:t>keyakinan</a:t>
            </a:r>
            <a:r>
              <a:rPr lang="en-US" sz="1600" dirty="0" smtClean="0">
                <a:latin typeface="Bahnschrift" pitchFamily="34" charset="0"/>
              </a:rPr>
              <a:t>, </a:t>
            </a:r>
            <a:r>
              <a:rPr lang="en-US" sz="1600" dirty="0" err="1" smtClean="0">
                <a:latin typeface="Bahnschrift" pitchFamily="34" charset="0"/>
              </a:rPr>
              <a:t>perilaku</a:t>
            </a:r>
            <a:r>
              <a:rPr lang="en-US" sz="1600" dirty="0" smtClean="0">
                <a:latin typeface="Bahnschrift" pitchFamily="34" charset="0"/>
              </a:rPr>
              <a:t>, </a:t>
            </a:r>
            <a:r>
              <a:rPr lang="en-US" sz="1600" dirty="0" err="1" smtClean="0">
                <a:latin typeface="Bahnschrift" pitchFamily="34" charset="0"/>
              </a:rPr>
              <a:t>dan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karakteristik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beberapa</a:t>
            </a:r>
            <a:r>
              <a:rPr lang="en-US" sz="1600" dirty="0" smtClean="0">
                <a:latin typeface="Bahnschrift" pitchFamily="34" charset="0"/>
              </a:rPr>
              <a:t> orang </a:t>
            </a:r>
            <a:r>
              <a:rPr lang="en-US" sz="1600" dirty="0" err="1" smtClean="0">
                <a:latin typeface="Bahnschrift" pitchFamily="34" charset="0"/>
              </a:rPr>
              <a:t>dalam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sekali</a:t>
            </a:r>
            <a:r>
              <a:rPr lang="en-US" sz="1600" dirty="0" smtClean="0">
                <a:latin typeface="Bahnschrift" pitchFamily="34" charset="0"/>
              </a:rPr>
              <a:t> </a:t>
            </a:r>
            <a:r>
              <a:rPr lang="en-US" sz="1600" dirty="0" err="1" smtClean="0">
                <a:latin typeface="Bahnschrift" pitchFamily="34" charset="0"/>
              </a:rPr>
              <a:t>waktu</a:t>
            </a:r>
            <a:endParaRPr lang="en-US" sz="1600" dirty="0">
              <a:latin typeface="Bahnschrift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63514300"/>
              </p:ext>
            </p:extLst>
          </p:nvPr>
        </p:nvGraphicFramePr>
        <p:xfrm>
          <a:off x="5090616" y="3562067"/>
          <a:ext cx="6080078" cy="274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54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924BA99-5A58-4793-991D-0D4C04FC0C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smtClean="0">
                <a:latin typeface="Bahnschrift" pitchFamily="34" charset="0"/>
              </a:rPr>
              <a:t>Hal-Hal </a:t>
            </a:r>
            <a:r>
              <a:rPr lang="en-US" sz="4000" dirty="0" err="1" smtClean="0">
                <a:latin typeface="Bahnschrift" pitchFamily="34" charset="0"/>
              </a:rPr>
              <a:t>Penting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dalam</a:t>
            </a:r>
            <a:r>
              <a:rPr lang="en-US" sz="4000" dirty="0" smtClean="0">
                <a:latin typeface="Bahnschrift" pitchFamily="34" charset="0"/>
              </a:rPr>
              <a:t> </a:t>
            </a:r>
          </a:p>
          <a:p>
            <a:r>
              <a:rPr lang="en-US" sz="4000" dirty="0" err="1" smtClean="0">
                <a:latin typeface="Bahnschrift" pitchFamily="34" charset="0"/>
              </a:rPr>
              <a:t>Pembuatan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kuesioner</a:t>
            </a:r>
            <a:endParaRPr lang="en-US" sz="4000" dirty="0">
              <a:latin typeface="Bahnschrift" pitchFamily="34" charset="0"/>
            </a:endParaRPr>
          </a:p>
        </p:txBody>
      </p:sp>
      <p:grpSp>
        <p:nvGrpSpPr>
          <p:cNvPr id="39" name="그룹 44">
            <a:extLst>
              <a:ext uri="{FF2B5EF4-FFF2-40B4-BE49-F238E27FC236}">
                <a16:creationId xmlns:a16="http://schemas.microsoft.com/office/drawing/2014/main" xmlns="" id="{E857485B-5C40-4201-9791-7975BD006866}"/>
              </a:ext>
            </a:extLst>
          </p:cNvPr>
          <p:cNvGrpSpPr/>
          <p:nvPr/>
        </p:nvGrpSpPr>
        <p:grpSpPr>
          <a:xfrm flipH="1">
            <a:off x="5909631" y="3908671"/>
            <a:ext cx="3710346" cy="2672527"/>
            <a:chOff x="1016436" y="3876641"/>
            <a:chExt cx="3796962" cy="2734917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xmlns="" id="{D534B824-D7FF-4984-BC3B-C762B298CE2B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xmlns="" id="{A1EC3475-22E3-4F0F-99C0-51788556FFB2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xmlns="" id="{0CDE7D41-E8D0-4227-9D04-3B773D35DD71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xmlns="" id="{6921425C-C473-486C-8ABB-01F900F83D2D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4" name="그룹 18">
            <a:extLst>
              <a:ext uri="{FF2B5EF4-FFF2-40B4-BE49-F238E27FC236}">
                <a16:creationId xmlns:a16="http://schemas.microsoft.com/office/drawing/2014/main" xmlns="" id="{1F98E24A-1489-4745-A2AD-D02E9AA2B93F}"/>
              </a:ext>
            </a:extLst>
          </p:cNvPr>
          <p:cNvGrpSpPr/>
          <p:nvPr/>
        </p:nvGrpSpPr>
        <p:grpSpPr>
          <a:xfrm>
            <a:off x="2572031" y="3908671"/>
            <a:ext cx="3710346" cy="2672527"/>
            <a:chOff x="1016436" y="3876641"/>
            <a:chExt cx="3796962" cy="2734917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xmlns="" id="{15611DE3-D470-41C3-B42F-6CB989F1D812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xmlns="" id="{36059920-3654-4007-905D-87231DBC1071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xmlns="" id="{AF03CEC4-3EC5-468F-9628-25A9DF6F091D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xmlns="" id="{E84A221C-42D9-47D3-9804-650CAE1CEA48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9" name="Freeform 2">
            <a:extLst>
              <a:ext uri="{FF2B5EF4-FFF2-40B4-BE49-F238E27FC236}">
                <a16:creationId xmlns:a16="http://schemas.microsoft.com/office/drawing/2014/main" xmlns="" id="{DAB15691-C058-4457-BC2F-3B1F2DD9419B}"/>
              </a:ext>
            </a:extLst>
          </p:cNvPr>
          <p:cNvSpPr/>
          <p:nvPr/>
        </p:nvSpPr>
        <p:spPr>
          <a:xfrm>
            <a:off x="5244107" y="3158988"/>
            <a:ext cx="2016176" cy="3408950"/>
          </a:xfrm>
          <a:custGeom>
            <a:avLst/>
            <a:gdLst>
              <a:gd name="connsiteX0" fmla="*/ 811033 w 3490622"/>
              <a:gd name="connsiteY0" fmla="*/ 4778734 h 4778734"/>
              <a:gd name="connsiteX1" fmla="*/ 803081 w 3490622"/>
              <a:gd name="connsiteY1" fmla="*/ 4341412 h 4778734"/>
              <a:gd name="connsiteX2" fmla="*/ 437321 w 3490622"/>
              <a:gd name="connsiteY2" fmla="*/ 2313830 h 4778734"/>
              <a:gd name="connsiteX3" fmla="*/ 0 w 3490622"/>
              <a:gd name="connsiteY3" fmla="*/ 938254 h 4778734"/>
              <a:gd name="connsiteX4" fmla="*/ 747422 w 3490622"/>
              <a:gd name="connsiteY4" fmla="*/ 2019631 h 4778734"/>
              <a:gd name="connsiteX5" fmla="*/ 667909 w 3490622"/>
              <a:gd name="connsiteY5" fmla="*/ 182880 h 4778734"/>
              <a:gd name="connsiteX6" fmla="*/ 1264257 w 3490622"/>
              <a:gd name="connsiteY6" fmla="*/ 1804946 h 4778734"/>
              <a:gd name="connsiteX7" fmla="*/ 1407380 w 3490622"/>
              <a:gd name="connsiteY7" fmla="*/ 0 h 4778734"/>
              <a:gd name="connsiteX8" fmla="*/ 1757238 w 3490622"/>
              <a:gd name="connsiteY8" fmla="*/ 1868557 h 4778734"/>
              <a:gd name="connsiteX9" fmla="*/ 2456953 w 3490622"/>
              <a:gd name="connsiteY9" fmla="*/ 333955 h 4778734"/>
              <a:gd name="connsiteX10" fmla="*/ 2194560 w 3490622"/>
              <a:gd name="connsiteY10" fmla="*/ 2003729 h 4778734"/>
              <a:gd name="connsiteX11" fmla="*/ 2305878 w 3490622"/>
              <a:gd name="connsiteY11" fmla="*/ 2759103 h 4778734"/>
              <a:gd name="connsiteX12" fmla="*/ 2623930 w 3490622"/>
              <a:gd name="connsiteY12" fmla="*/ 2361537 h 4778734"/>
              <a:gd name="connsiteX13" fmla="*/ 3490622 w 3490622"/>
              <a:gd name="connsiteY13" fmla="*/ 2210463 h 4778734"/>
              <a:gd name="connsiteX14" fmla="*/ 2759102 w 3490622"/>
              <a:gd name="connsiteY14" fmla="*/ 2989690 h 4778734"/>
              <a:gd name="connsiteX15" fmla="*/ 2051436 w 3490622"/>
              <a:gd name="connsiteY15" fmla="*/ 4007457 h 4778734"/>
              <a:gd name="connsiteX16" fmla="*/ 2210462 w 3490622"/>
              <a:gd name="connsiteY16" fmla="*/ 4778734 h 4778734"/>
              <a:gd name="connsiteX17" fmla="*/ 811033 w 3490622"/>
              <a:gd name="connsiteY17" fmla="*/ 4778734 h 4778734"/>
              <a:gd name="connsiteX0" fmla="*/ 755374 w 3434963"/>
              <a:gd name="connsiteY0" fmla="*/ 4778734 h 4778734"/>
              <a:gd name="connsiteX1" fmla="*/ 747422 w 3434963"/>
              <a:gd name="connsiteY1" fmla="*/ 4341412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46514"/>
              <a:gd name="connsiteY0" fmla="*/ 4778734 h 4778734"/>
              <a:gd name="connsiteX1" fmla="*/ 795131 w 3446514"/>
              <a:gd name="connsiteY1" fmla="*/ 4142631 h 4778734"/>
              <a:gd name="connsiteX2" fmla="*/ 381662 w 3446514"/>
              <a:gd name="connsiteY2" fmla="*/ 2313830 h 4778734"/>
              <a:gd name="connsiteX3" fmla="*/ 0 w 3446514"/>
              <a:gd name="connsiteY3" fmla="*/ 1017767 h 4778734"/>
              <a:gd name="connsiteX4" fmla="*/ 691763 w 3446514"/>
              <a:gd name="connsiteY4" fmla="*/ 2019631 h 4778734"/>
              <a:gd name="connsiteX5" fmla="*/ 612250 w 3446514"/>
              <a:gd name="connsiteY5" fmla="*/ 182880 h 4778734"/>
              <a:gd name="connsiteX6" fmla="*/ 1208598 w 3446514"/>
              <a:gd name="connsiteY6" fmla="*/ 1804946 h 4778734"/>
              <a:gd name="connsiteX7" fmla="*/ 1351721 w 3446514"/>
              <a:gd name="connsiteY7" fmla="*/ 0 h 4778734"/>
              <a:gd name="connsiteX8" fmla="*/ 1701579 w 3446514"/>
              <a:gd name="connsiteY8" fmla="*/ 1868557 h 4778734"/>
              <a:gd name="connsiteX9" fmla="*/ 2401294 w 3446514"/>
              <a:gd name="connsiteY9" fmla="*/ 333955 h 4778734"/>
              <a:gd name="connsiteX10" fmla="*/ 2138901 w 3446514"/>
              <a:gd name="connsiteY10" fmla="*/ 2003729 h 4778734"/>
              <a:gd name="connsiteX11" fmla="*/ 2250219 w 3446514"/>
              <a:gd name="connsiteY11" fmla="*/ 2759103 h 4778734"/>
              <a:gd name="connsiteX12" fmla="*/ 2568271 w 3446514"/>
              <a:gd name="connsiteY12" fmla="*/ 2361537 h 4778734"/>
              <a:gd name="connsiteX13" fmla="*/ 3434963 w 3446514"/>
              <a:gd name="connsiteY13" fmla="*/ 2210463 h 4778734"/>
              <a:gd name="connsiteX14" fmla="*/ 2703443 w 3446514"/>
              <a:gd name="connsiteY14" fmla="*/ 2989690 h 4778734"/>
              <a:gd name="connsiteX15" fmla="*/ 2043485 w 3446514"/>
              <a:gd name="connsiteY15" fmla="*/ 4055165 h 4778734"/>
              <a:gd name="connsiteX16" fmla="*/ 2154803 w 3446514"/>
              <a:gd name="connsiteY16" fmla="*/ 4778734 h 4778734"/>
              <a:gd name="connsiteX17" fmla="*/ 755374 w 3446514"/>
              <a:gd name="connsiteY17" fmla="*/ 4778734 h 4778734"/>
              <a:gd name="connsiteX0" fmla="*/ 755374 w 3448610"/>
              <a:gd name="connsiteY0" fmla="*/ 4778734 h 4778734"/>
              <a:gd name="connsiteX1" fmla="*/ 795131 w 3448610"/>
              <a:gd name="connsiteY1" fmla="*/ 4142631 h 4778734"/>
              <a:gd name="connsiteX2" fmla="*/ 381662 w 3448610"/>
              <a:gd name="connsiteY2" fmla="*/ 2313830 h 4778734"/>
              <a:gd name="connsiteX3" fmla="*/ 0 w 3448610"/>
              <a:gd name="connsiteY3" fmla="*/ 1017767 h 4778734"/>
              <a:gd name="connsiteX4" fmla="*/ 691763 w 3448610"/>
              <a:gd name="connsiteY4" fmla="*/ 2019631 h 4778734"/>
              <a:gd name="connsiteX5" fmla="*/ 612250 w 3448610"/>
              <a:gd name="connsiteY5" fmla="*/ 182880 h 4778734"/>
              <a:gd name="connsiteX6" fmla="*/ 1208598 w 3448610"/>
              <a:gd name="connsiteY6" fmla="*/ 1804946 h 4778734"/>
              <a:gd name="connsiteX7" fmla="*/ 1351721 w 3448610"/>
              <a:gd name="connsiteY7" fmla="*/ 0 h 4778734"/>
              <a:gd name="connsiteX8" fmla="*/ 1701579 w 3448610"/>
              <a:gd name="connsiteY8" fmla="*/ 1868557 h 4778734"/>
              <a:gd name="connsiteX9" fmla="*/ 2401294 w 3448610"/>
              <a:gd name="connsiteY9" fmla="*/ 333955 h 4778734"/>
              <a:gd name="connsiteX10" fmla="*/ 2138901 w 3448610"/>
              <a:gd name="connsiteY10" fmla="*/ 2003729 h 4778734"/>
              <a:gd name="connsiteX11" fmla="*/ 2250219 w 3448610"/>
              <a:gd name="connsiteY11" fmla="*/ 2759103 h 4778734"/>
              <a:gd name="connsiteX12" fmla="*/ 2687541 w 3448610"/>
              <a:gd name="connsiteY12" fmla="*/ 2313829 h 4778734"/>
              <a:gd name="connsiteX13" fmla="*/ 3434963 w 3448610"/>
              <a:gd name="connsiteY13" fmla="*/ 2210463 h 4778734"/>
              <a:gd name="connsiteX14" fmla="*/ 2703443 w 3448610"/>
              <a:gd name="connsiteY14" fmla="*/ 2989690 h 4778734"/>
              <a:gd name="connsiteX15" fmla="*/ 2043485 w 3448610"/>
              <a:gd name="connsiteY15" fmla="*/ 4055165 h 4778734"/>
              <a:gd name="connsiteX16" fmla="*/ 2154803 w 3448610"/>
              <a:gd name="connsiteY16" fmla="*/ 4778734 h 4778734"/>
              <a:gd name="connsiteX17" fmla="*/ 755374 w 3448610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51801 w 3523460"/>
              <a:gd name="connsiteY6" fmla="*/ 1812897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31026 h 4731026"/>
              <a:gd name="connsiteX1" fmla="*/ 870139 w 3523460"/>
              <a:gd name="connsiteY1" fmla="*/ 4094923 h 4731026"/>
              <a:gd name="connsiteX2" fmla="*/ 432816 w 3523460"/>
              <a:gd name="connsiteY2" fmla="*/ 2274073 h 4731026"/>
              <a:gd name="connsiteX3" fmla="*/ 75008 w 3523460"/>
              <a:gd name="connsiteY3" fmla="*/ 970059 h 4731026"/>
              <a:gd name="connsiteX4" fmla="*/ 766771 w 3523460"/>
              <a:gd name="connsiteY4" fmla="*/ 1971923 h 4731026"/>
              <a:gd name="connsiteX5" fmla="*/ 711112 w 3523460"/>
              <a:gd name="connsiteY5" fmla="*/ 214685 h 4731026"/>
              <a:gd name="connsiteX6" fmla="*/ 1251801 w 3523460"/>
              <a:gd name="connsiteY6" fmla="*/ 1765189 h 4731026"/>
              <a:gd name="connsiteX7" fmla="*/ 1458534 w 3523460"/>
              <a:gd name="connsiteY7" fmla="*/ 0 h 4731026"/>
              <a:gd name="connsiteX8" fmla="*/ 1776587 w 3523460"/>
              <a:gd name="connsiteY8" fmla="*/ 1820849 h 4731026"/>
              <a:gd name="connsiteX9" fmla="*/ 2476302 w 3523460"/>
              <a:gd name="connsiteY9" fmla="*/ 286247 h 4731026"/>
              <a:gd name="connsiteX10" fmla="*/ 2213909 w 3523460"/>
              <a:gd name="connsiteY10" fmla="*/ 1956021 h 4731026"/>
              <a:gd name="connsiteX11" fmla="*/ 2325227 w 3523460"/>
              <a:gd name="connsiteY11" fmla="*/ 2711395 h 4731026"/>
              <a:gd name="connsiteX12" fmla="*/ 2762549 w 3523460"/>
              <a:gd name="connsiteY12" fmla="*/ 2266121 h 4731026"/>
              <a:gd name="connsiteX13" fmla="*/ 3509971 w 3523460"/>
              <a:gd name="connsiteY13" fmla="*/ 2162755 h 4731026"/>
              <a:gd name="connsiteX14" fmla="*/ 2778451 w 3523460"/>
              <a:gd name="connsiteY14" fmla="*/ 2941982 h 4731026"/>
              <a:gd name="connsiteX15" fmla="*/ 2118493 w 3523460"/>
              <a:gd name="connsiteY15" fmla="*/ 4007457 h 4731026"/>
              <a:gd name="connsiteX16" fmla="*/ 2229811 w 3523460"/>
              <a:gd name="connsiteY16" fmla="*/ 4731026 h 4731026"/>
              <a:gd name="connsiteX17" fmla="*/ 830382 w 3523460"/>
              <a:gd name="connsiteY17" fmla="*/ 4731026 h 473102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776587 w 3523460"/>
              <a:gd name="connsiteY9" fmla="*/ 1821199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75655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92761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838333 w 3523460"/>
              <a:gd name="connsiteY4" fmla="*/ 2003886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04092 w 3523460"/>
              <a:gd name="connsiteY7" fmla="*/ 1773290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05024 w 3523460"/>
              <a:gd name="connsiteY10" fmla="*/ 1813042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727477 w 3523460"/>
              <a:gd name="connsiteY0" fmla="*/ 5951236 h 5951236"/>
              <a:gd name="connsiteX1" fmla="*/ 870139 w 3523460"/>
              <a:gd name="connsiteY1" fmla="*/ 4094960 h 5951236"/>
              <a:gd name="connsiteX2" fmla="*/ 432816 w 3523460"/>
              <a:gd name="connsiteY2" fmla="*/ 2274110 h 5951236"/>
              <a:gd name="connsiteX3" fmla="*/ 75008 w 3523460"/>
              <a:gd name="connsiteY3" fmla="*/ 970096 h 5951236"/>
              <a:gd name="connsiteX4" fmla="*/ 750867 w 3523460"/>
              <a:gd name="connsiteY4" fmla="*/ 2107132 h 5951236"/>
              <a:gd name="connsiteX5" fmla="*/ 838333 w 3523460"/>
              <a:gd name="connsiteY5" fmla="*/ 2035571 h 5951236"/>
              <a:gd name="connsiteX6" fmla="*/ 711112 w 3523460"/>
              <a:gd name="connsiteY6" fmla="*/ 214722 h 5951236"/>
              <a:gd name="connsiteX7" fmla="*/ 1235897 w 3523460"/>
              <a:gd name="connsiteY7" fmla="*/ 1868593 h 5951236"/>
              <a:gd name="connsiteX8" fmla="*/ 1315411 w 3523460"/>
              <a:gd name="connsiteY8" fmla="*/ 1852690 h 5951236"/>
              <a:gd name="connsiteX9" fmla="*/ 1458534 w 3523460"/>
              <a:gd name="connsiteY9" fmla="*/ 37 h 5951236"/>
              <a:gd name="connsiteX10" fmla="*/ 1728878 w 3523460"/>
              <a:gd name="connsiteY10" fmla="*/ 1828836 h 5951236"/>
              <a:gd name="connsiteX11" fmla="*/ 1816344 w 3523460"/>
              <a:gd name="connsiteY11" fmla="*/ 1868594 h 5951236"/>
              <a:gd name="connsiteX12" fmla="*/ 2492205 w 3523460"/>
              <a:gd name="connsiteY12" fmla="*/ 333992 h 5951236"/>
              <a:gd name="connsiteX13" fmla="*/ 2221860 w 3523460"/>
              <a:gd name="connsiteY13" fmla="*/ 2011718 h 5951236"/>
              <a:gd name="connsiteX14" fmla="*/ 2325227 w 3523460"/>
              <a:gd name="connsiteY14" fmla="*/ 2711432 h 5951236"/>
              <a:gd name="connsiteX15" fmla="*/ 2762549 w 3523460"/>
              <a:gd name="connsiteY15" fmla="*/ 2266158 h 5951236"/>
              <a:gd name="connsiteX16" fmla="*/ 3509971 w 3523460"/>
              <a:gd name="connsiteY16" fmla="*/ 2162792 h 5951236"/>
              <a:gd name="connsiteX17" fmla="*/ 2778451 w 3523460"/>
              <a:gd name="connsiteY17" fmla="*/ 2942019 h 5951236"/>
              <a:gd name="connsiteX18" fmla="*/ 2118493 w 3523460"/>
              <a:gd name="connsiteY18" fmla="*/ 4007494 h 5951236"/>
              <a:gd name="connsiteX19" fmla="*/ 2229811 w 3523460"/>
              <a:gd name="connsiteY19" fmla="*/ 4731063 h 5951236"/>
              <a:gd name="connsiteX20" fmla="*/ 727477 w 3523460"/>
              <a:gd name="connsiteY20" fmla="*/ 5951236 h 5951236"/>
              <a:gd name="connsiteX0" fmla="*/ 727477 w 3523460"/>
              <a:gd name="connsiteY0" fmla="*/ 5951236 h 5980637"/>
              <a:gd name="connsiteX1" fmla="*/ 870139 w 3523460"/>
              <a:gd name="connsiteY1" fmla="*/ 4094960 h 5980637"/>
              <a:gd name="connsiteX2" fmla="*/ 432816 w 3523460"/>
              <a:gd name="connsiteY2" fmla="*/ 2274110 h 5980637"/>
              <a:gd name="connsiteX3" fmla="*/ 75008 w 3523460"/>
              <a:gd name="connsiteY3" fmla="*/ 970096 h 5980637"/>
              <a:gd name="connsiteX4" fmla="*/ 750867 w 3523460"/>
              <a:gd name="connsiteY4" fmla="*/ 2107132 h 5980637"/>
              <a:gd name="connsiteX5" fmla="*/ 838333 w 3523460"/>
              <a:gd name="connsiteY5" fmla="*/ 2035571 h 5980637"/>
              <a:gd name="connsiteX6" fmla="*/ 711112 w 3523460"/>
              <a:gd name="connsiteY6" fmla="*/ 214722 h 5980637"/>
              <a:gd name="connsiteX7" fmla="*/ 1235897 w 3523460"/>
              <a:gd name="connsiteY7" fmla="*/ 1868593 h 5980637"/>
              <a:gd name="connsiteX8" fmla="*/ 1315411 w 3523460"/>
              <a:gd name="connsiteY8" fmla="*/ 1852690 h 5980637"/>
              <a:gd name="connsiteX9" fmla="*/ 1458534 w 3523460"/>
              <a:gd name="connsiteY9" fmla="*/ 37 h 5980637"/>
              <a:gd name="connsiteX10" fmla="*/ 1728878 w 3523460"/>
              <a:gd name="connsiteY10" fmla="*/ 1828836 h 5980637"/>
              <a:gd name="connsiteX11" fmla="*/ 1816344 w 3523460"/>
              <a:gd name="connsiteY11" fmla="*/ 1868594 h 5980637"/>
              <a:gd name="connsiteX12" fmla="*/ 2492205 w 3523460"/>
              <a:gd name="connsiteY12" fmla="*/ 333992 h 5980637"/>
              <a:gd name="connsiteX13" fmla="*/ 2221860 w 3523460"/>
              <a:gd name="connsiteY13" fmla="*/ 2011718 h 5980637"/>
              <a:gd name="connsiteX14" fmla="*/ 2325227 w 3523460"/>
              <a:gd name="connsiteY14" fmla="*/ 2711432 h 5980637"/>
              <a:gd name="connsiteX15" fmla="*/ 2762549 w 3523460"/>
              <a:gd name="connsiteY15" fmla="*/ 2266158 h 5980637"/>
              <a:gd name="connsiteX16" fmla="*/ 3509971 w 3523460"/>
              <a:gd name="connsiteY16" fmla="*/ 2162792 h 5980637"/>
              <a:gd name="connsiteX17" fmla="*/ 2778451 w 3523460"/>
              <a:gd name="connsiteY17" fmla="*/ 2942019 h 5980637"/>
              <a:gd name="connsiteX18" fmla="*/ 2118493 w 3523460"/>
              <a:gd name="connsiteY18" fmla="*/ 4007494 h 5980637"/>
              <a:gd name="connsiteX19" fmla="*/ 2303315 w 3523460"/>
              <a:gd name="connsiteY19" fmla="*/ 5980637 h 5980637"/>
              <a:gd name="connsiteX20" fmla="*/ 727477 w 3523460"/>
              <a:gd name="connsiteY20" fmla="*/ 5951236 h 5980637"/>
              <a:gd name="connsiteX0" fmla="*/ 727477 w 3523460"/>
              <a:gd name="connsiteY0" fmla="*/ 5951236 h 5953756"/>
              <a:gd name="connsiteX1" fmla="*/ 870139 w 3523460"/>
              <a:gd name="connsiteY1" fmla="*/ 4094960 h 5953756"/>
              <a:gd name="connsiteX2" fmla="*/ 432816 w 3523460"/>
              <a:gd name="connsiteY2" fmla="*/ 2274110 h 5953756"/>
              <a:gd name="connsiteX3" fmla="*/ 75008 w 3523460"/>
              <a:gd name="connsiteY3" fmla="*/ 970096 h 5953756"/>
              <a:gd name="connsiteX4" fmla="*/ 750867 w 3523460"/>
              <a:gd name="connsiteY4" fmla="*/ 2107132 h 5953756"/>
              <a:gd name="connsiteX5" fmla="*/ 838333 w 3523460"/>
              <a:gd name="connsiteY5" fmla="*/ 2035571 h 5953756"/>
              <a:gd name="connsiteX6" fmla="*/ 711112 w 3523460"/>
              <a:gd name="connsiteY6" fmla="*/ 214722 h 5953756"/>
              <a:gd name="connsiteX7" fmla="*/ 1235897 w 3523460"/>
              <a:gd name="connsiteY7" fmla="*/ 1868593 h 5953756"/>
              <a:gd name="connsiteX8" fmla="*/ 1315411 w 3523460"/>
              <a:gd name="connsiteY8" fmla="*/ 1852690 h 5953756"/>
              <a:gd name="connsiteX9" fmla="*/ 1458534 w 3523460"/>
              <a:gd name="connsiteY9" fmla="*/ 37 h 5953756"/>
              <a:gd name="connsiteX10" fmla="*/ 1728878 w 3523460"/>
              <a:gd name="connsiteY10" fmla="*/ 1828836 h 5953756"/>
              <a:gd name="connsiteX11" fmla="*/ 1816344 w 3523460"/>
              <a:gd name="connsiteY11" fmla="*/ 1868594 h 5953756"/>
              <a:gd name="connsiteX12" fmla="*/ 2492205 w 3523460"/>
              <a:gd name="connsiteY12" fmla="*/ 333992 h 5953756"/>
              <a:gd name="connsiteX13" fmla="*/ 2221860 w 3523460"/>
              <a:gd name="connsiteY13" fmla="*/ 2011718 h 5953756"/>
              <a:gd name="connsiteX14" fmla="*/ 2325227 w 3523460"/>
              <a:gd name="connsiteY14" fmla="*/ 2711432 h 5953756"/>
              <a:gd name="connsiteX15" fmla="*/ 2762549 w 3523460"/>
              <a:gd name="connsiteY15" fmla="*/ 2266158 h 5953756"/>
              <a:gd name="connsiteX16" fmla="*/ 3509971 w 3523460"/>
              <a:gd name="connsiteY16" fmla="*/ 2162792 h 5953756"/>
              <a:gd name="connsiteX17" fmla="*/ 2778451 w 3523460"/>
              <a:gd name="connsiteY17" fmla="*/ 2942019 h 5953756"/>
              <a:gd name="connsiteX18" fmla="*/ 2118493 w 3523460"/>
              <a:gd name="connsiteY18" fmla="*/ 4007494 h 5953756"/>
              <a:gd name="connsiteX19" fmla="*/ 2312583 w 3523460"/>
              <a:gd name="connsiteY19" fmla="*/ 5948200 h 5953756"/>
              <a:gd name="connsiteX20" fmla="*/ 727477 w 3523460"/>
              <a:gd name="connsiteY20" fmla="*/ 5951236 h 5953756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23460" h="5957469">
                <a:moveTo>
                  <a:pt x="727477" y="5951236"/>
                </a:moveTo>
                <a:cubicBezTo>
                  <a:pt x="740729" y="5739202"/>
                  <a:pt x="864838" y="4410361"/>
                  <a:pt x="870139" y="4094960"/>
                </a:cubicBezTo>
                <a:cubicBezTo>
                  <a:pt x="560039" y="3546320"/>
                  <a:pt x="456669" y="2926117"/>
                  <a:pt x="432816" y="2274110"/>
                </a:cubicBezTo>
                <a:cubicBezTo>
                  <a:pt x="313547" y="1839439"/>
                  <a:pt x="-187386" y="1134423"/>
                  <a:pt x="75008" y="970096"/>
                </a:cubicBezTo>
                <a:cubicBezTo>
                  <a:pt x="248612" y="927688"/>
                  <a:pt x="623646" y="1934854"/>
                  <a:pt x="750867" y="2107132"/>
                </a:cubicBezTo>
                <a:cubicBezTo>
                  <a:pt x="790624" y="2183994"/>
                  <a:pt x="862187" y="2105807"/>
                  <a:pt x="838333" y="2035571"/>
                </a:cubicBezTo>
                <a:cubicBezTo>
                  <a:pt x="716413" y="1433922"/>
                  <a:pt x="427516" y="251827"/>
                  <a:pt x="711112" y="214722"/>
                </a:cubicBezTo>
                <a:cubicBezTo>
                  <a:pt x="909896" y="184242"/>
                  <a:pt x="1157709" y="1578371"/>
                  <a:pt x="1235897" y="1868593"/>
                </a:cubicBezTo>
                <a:cubicBezTo>
                  <a:pt x="1242524" y="1928227"/>
                  <a:pt x="1311436" y="2047497"/>
                  <a:pt x="1315411" y="1852690"/>
                </a:cubicBezTo>
                <a:cubicBezTo>
                  <a:pt x="1312761" y="1280197"/>
                  <a:pt x="1159035" y="-7915"/>
                  <a:pt x="1458534" y="37"/>
                </a:cubicBezTo>
                <a:cubicBezTo>
                  <a:pt x="1693099" y="-7916"/>
                  <a:pt x="1707674" y="1541264"/>
                  <a:pt x="1728878" y="1828836"/>
                </a:cubicBezTo>
                <a:cubicBezTo>
                  <a:pt x="1734180" y="1917625"/>
                  <a:pt x="1764661" y="1916301"/>
                  <a:pt x="1816344" y="1868594"/>
                </a:cubicBezTo>
                <a:cubicBezTo>
                  <a:pt x="2054883" y="1372963"/>
                  <a:pt x="2198007" y="241226"/>
                  <a:pt x="2492205" y="333992"/>
                </a:cubicBezTo>
                <a:cubicBezTo>
                  <a:pt x="2781103" y="421456"/>
                  <a:pt x="2314625" y="1471029"/>
                  <a:pt x="2221860" y="2011718"/>
                </a:cubicBezTo>
                <a:lnTo>
                  <a:pt x="2325227" y="2711432"/>
                </a:lnTo>
                <a:cubicBezTo>
                  <a:pt x="2439196" y="2563007"/>
                  <a:pt x="2584970" y="2406632"/>
                  <a:pt x="2762549" y="2266158"/>
                </a:cubicBezTo>
                <a:cubicBezTo>
                  <a:pt x="3043495" y="1897748"/>
                  <a:pt x="3618639" y="2022319"/>
                  <a:pt x="3509971" y="2162792"/>
                </a:cubicBezTo>
                <a:cubicBezTo>
                  <a:pt x="3266131" y="2446388"/>
                  <a:pt x="2982534" y="2594812"/>
                  <a:pt x="2778451" y="2942019"/>
                </a:cubicBezTo>
                <a:cubicBezTo>
                  <a:pt x="2558465" y="3336933"/>
                  <a:pt x="2370285" y="3707995"/>
                  <a:pt x="2118493" y="4007494"/>
                </a:cubicBezTo>
                <a:cubicBezTo>
                  <a:pt x="2147648" y="4296392"/>
                  <a:pt x="2280112" y="5716279"/>
                  <a:pt x="2317218" y="5957469"/>
                </a:cubicBezTo>
                <a:lnTo>
                  <a:pt x="727477" y="59512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0" name="Teardrop 49">
            <a:extLst>
              <a:ext uri="{FF2B5EF4-FFF2-40B4-BE49-F238E27FC236}">
                <a16:creationId xmlns:a16="http://schemas.microsoft.com/office/drawing/2014/main" xmlns="" id="{C8EEE5A5-357A-4ED3-A761-E4B9B4FA93C0}"/>
              </a:ext>
            </a:extLst>
          </p:cNvPr>
          <p:cNvSpPr/>
          <p:nvPr/>
        </p:nvSpPr>
        <p:spPr>
          <a:xfrm rot="8100000">
            <a:off x="5624318" y="1732963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5B344427-BF71-4764-8775-A47091DC318A}"/>
              </a:ext>
            </a:extLst>
          </p:cNvPr>
          <p:cNvSpPr txBox="1"/>
          <p:nvPr/>
        </p:nvSpPr>
        <p:spPr>
          <a:xfrm>
            <a:off x="7875969" y="1697721"/>
            <a:ext cx="3421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Hindari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Jargon, Slang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Singkatan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66" name="Rounded Rectangle 1">
            <a:extLst>
              <a:ext uri="{FF2B5EF4-FFF2-40B4-BE49-F238E27FC236}">
                <a16:creationId xmlns:a16="http://schemas.microsoft.com/office/drawing/2014/main" xmlns="" id="{9D0082BB-3DC5-4220-BE0E-8F4C629D9B78}"/>
              </a:ext>
            </a:extLst>
          </p:cNvPr>
          <p:cNvSpPr>
            <a:spLocks noChangeAspect="1"/>
          </p:cNvSpPr>
          <p:nvPr/>
        </p:nvSpPr>
        <p:spPr>
          <a:xfrm>
            <a:off x="5927848" y="2023536"/>
            <a:ext cx="342189" cy="343445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7" name="Teardrop 66">
            <a:extLst>
              <a:ext uri="{FF2B5EF4-FFF2-40B4-BE49-F238E27FC236}">
                <a16:creationId xmlns:a16="http://schemas.microsoft.com/office/drawing/2014/main" xmlns="" id="{5F931CDF-CE1A-438B-BA11-D82B7CA95627}"/>
              </a:ext>
            </a:extLst>
          </p:cNvPr>
          <p:cNvSpPr/>
          <p:nvPr/>
        </p:nvSpPr>
        <p:spPr>
          <a:xfrm rot="5400000">
            <a:off x="4251959" y="2187865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" name="Teardrop 67">
            <a:extLst>
              <a:ext uri="{FF2B5EF4-FFF2-40B4-BE49-F238E27FC236}">
                <a16:creationId xmlns:a16="http://schemas.microsoft.com/office/drawing/2014/main" xmlns="" id="{B28D44AE-87E4-4AAA-8F6C-E115C921E88F}"/>
              </a:ext>
            </a:extLst>
          </p:cNvPr>
          <p:cNvSpPr/>
          <p:nvPr/>
        </p:nvSpPr>
        <p:spPr>
          <a:xfrm rot="16200000" flipH="1">
            <a:off x="6990795" y="2187867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9" name="Oval 7">
            <a:extLst>
              <a:ext uri="{FF2B5EF4-FFF2-40B4-BE49-F238E27FC236}">
                <a16:creationId xmlns:a16="http://schemas.microsoft.com/office/drawing/2014/main" xmlns="" id="{BAAB72AB-1426-49DA-8012-23A3010B06EE}"/>
              </a:ext>
            </a:extLst>
          </p:cNvPr>
          <p:cNvSpPr/>
          <p:nvPr/>
        </p:nvSpPr>
        <p:spPr>
          <a:xfrm>
            <a:off x="7362830" y="2447841"/>
            <a:ext cx="326821" cy="429298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0" name="Round Same Side Corner Rectangle 7">
            <a:extLst>
              <a:ext uri="{FF2B5EF4-FFF2-40B4-BE49-F238E27FC236}">
                <a16:creationId xmlns:a16="http://schemas.microsoft.com/office/drawing/2014/main" xmlns="" id="{3F0CFFA7-884F-4E14-B543-AB0F12FA5D1E}"/>
              </a:ext>
            </a:extLst>
          </p:cNvPr>
          <p:cNvSpPr>
            <a:spLocks noChangeAspect="1"/>
          </p:cNvSpPr>
          <p:nvPr/>
        </p:nvSpPr>
        <p:spPr>
          <a:xfrm rot="10800000">
            <a:off x="4580246" y="2467784"/>
            <a:ext cx="370408" cy="389413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1" name="Teardrop 70">
            <a:extLst>
              <a:ext uri="{FF2B5EF4-FFF2-40B4-BE49-F238E27FC236}">
                <a16:creationId xmlns:a16="http://schemas.microsoft.com/office/drawing/2014/main" xmlns="" id="{09C28A59-AFDB-4B78-BBA3-3AC79F8576F1}"/>
              </a:ext>
            </a:extLst>
          </p:cNvPr>
          <p:cNvSpPr/>
          <p:nvPr/>
        </p:nvSpPr>
        <p:spPr>
          <a:xfrm rot="2700000">
            <a:off x="3687779" y="3386323"/>
            <a:ext cx="949254" cy="949254"/>
          </a:xfrm>
          <a:prstGeom prst="teardrop">
            <a:avLst>
              <a:gd name="adj" fmla="val 1315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2" name="Teardrop 71">
            <a:extLst>
              <a:ext uri="{FF2B5EF4-FFF2-40B4-BE49-F238E27FC236}">
                <a16:creationId xmlns:a16="http://schemas.microsoft.com/office/drawing/2014/main" xmlns="" id="{F7A8FF81-A30D-438D-BE54-41C9B04DCE77}"/>
              </a:ext>
            </a:extLst>
          </p:cNvPr>
          <p:cNvSpPr/>
          <p:nvPr/>
        </p:nvSpPr>
        <p:spPr>
          <a:xfrm rot="18900000" flipH="1">
            <a:off x="7554974" y="3386323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3" name="Trapezoid 10">
            <a:extLst>
              <a:ext uri="{FF2B5EF4-FFF2-40B4-BE49-F238E27FC236}">
                <a16:creationId xmlns:a16="http://schemas.microsoft.com/office/drawing/2014/main" xmlns="" id="{A548981F-09D0-432A-B4CE-46FDA1FB08BB}"/>
              </a:ext>
            </a:extLst>
          </p:cNvPr>
          <p:cNvSpPr>
            <a:spLocks noChangeAspect="1"/>
          </p:cNvSpPr>
          <p:nvPr/>
        </p:nvSpPr>
        <p:spPr>
          <a:xfrm>
            <a:off x="3994452" y="3677499"/>
            <a:ext cx="367333" cy="366902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Rounded Rectangle 12">
            <a:extLst>
              <a:ext uri="{FF2B5EF4-FFF2-40B4-BE49-F238E27FC236}">
                <a16:creationId xmlns:a16="http://schemas.microsoft.com/office/drawing/2014/main" xmlns="" id="{4D12537A-3D35-4B9E-869E-E0FD68F94C48}"/>
              </a:ext>
            </a:extLst>
          </p:cNvPr>
          <p:cNvSpPr>
            <a:spLocks noChangeAspect="1"/>
          </p:cNvSpPr>
          <p:nvPr/>
        </p:nvSpPr>
        <p:spPr>
          <a:xfrm>
            <a:off x="7856437" y="3654593"/>
            <a:ext cx="346330" cy="41271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5B344427-BF71-4764-8775-A47091DC318A}"/>
              </a:ext>
            </a:extLst>
          </p:cNvPr>
          <p:cNvSpPr txBox="1"/>
          <p:nvPr/>
        </p:nvSpPr>
        <p:spPr>
          <a:xfrm>
            <a:off x="8077191" y="2544483"/>
            <a:ext cx="3421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Hindari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ambiguitas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,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kebingungan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ketidakjelasan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.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Contoh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: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Berapa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penghasilan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anda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?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5B344427-BF71-4764-8775-A47091DC318A}"/>
              </a:ext>
            </a:extLst>
          </p:cNvPr>
          <p:cNvSpPr txBox="1"/>
          <p:nvPr/>
        </p:nvSpPr>
        <p:spPr>
          <a:xfrm>
            <a:off x="8434307" y="3789697"/>
            <a:ext cx="3421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Hindari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bahasa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emosional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bias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prestise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.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Contoh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: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Apa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pendapat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anda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tentang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membayar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penyebar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hoax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untuk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menjelekkan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salah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satu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calon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presiden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?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5B344427-BF71-4764-8775-A47091DC318A}"/>
              </a:ext>
            </a:extLst>
          </p:cNvPr>
          <p:cNvSpPr txBox="1"/>
          <p:nvPr/>
        </p:nvSpPr>
        <p:spPr>
          <a:xfrm>
            <a:off x="732979" y="2128984"/>
            <a:ext cx="3421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Hindari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pertanyaan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berlaras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ganda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.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Contoh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: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Apakah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majikan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anda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menawarkan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pensiun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tunjangan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hari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tua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kepada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anda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?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5B344427-BF71-4764-8775-A47091DC318A}"/>
              </a:ext>
            </a:extLst>
          </p:cNvPr>
          <p:cNvSpPr txBox="1"/>
          <p:nvPr/>
        </p:nvSpPr>
        <p:spPr>
          <a:xfrm>
            <a:off x="202991" y="4324854"/>
            <a:ext cx="3421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Hindari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pertanyaan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mengarah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.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Contoh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: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Anda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tidak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merokok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,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bukan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?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4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924BA99-5A58-4793-991D-0D4C04FC0C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smtClean="0">
                <a:latin typeface="Bahnschrift" pitchFamily="34" charset="0"/>
              </a:rPr>
              <a:t>Hal-Hal </a:t>
            </a:r>
            <a:r>
              <a:rPr lang="en-US" sz="4000" dirty="0" err="1" smtClean="0">
                <a:latin typeface="Bahnschrift" pitchFamily="34" charset="0"/>
              </a:rPr>
              <a:t>Penting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dalam</a:t>
            </a:r>
            <a:r>
              <a:rPr lang="en-US" sz="4000" dirty="0" smtClean="0">
                <a:latin typeface="Bahnschrift" pitchFamily="34" charset="0"/>
              </a:rPr>
              <a:t> </a:t>
            </a:r>
          </a:p>
          <a:p>
            <a:r>
              <a:rPr lang="en-US" sz="4000" dirty="0" err="1" smtClean="0">
                <a:latin typeface="Bahnschrift" pitchFamily="34" charset="0"/>
              </a:rPr>
              <a:t>Pembuatan</a:t>
            </a:r>
            <a:r>
              <a:rPr lang="en-US" sz="4000" dirty="0" smtClean="0">
                <a:latin typeface="Bahnschrift" pitchFamily="34" charset="0"/>
              </a:rPr>
              <a:t> </a:t>
            </a:r>
            <a:r>
              <a:rPr lang="en-US" sz="4000" dirty="0" err="1" smtClean="0">
                <a:latin typeface="Bahnschrift" pitchFamily="34" charset="0"/>
              </a:rPr>
              <a:t>kuesioner</a:t>
            </a:r>
            <a:endParaRPr lang="en-US" sz="4000" dirty="0">
              <a:latin typeface="Bahnschrift" pitchFamily="34" charset="0"/>
            </a:endParaRPr>
          </a:p>
        </p:txBody>
      </p:sp>
      <p:grpSp>
        <p:nvGrpSpPr>
          <p:cNvPr id="39" name="그룹 44">
            <a:extLst>
              <a:ext uri="{FF2B5EF4-FFF2-40B4-BE49-F238E27FC236}">
                <a16:creationId xmlns:a16="http://schemas.microsoft.com/office/drawing/2014/main" xmlns="" id="{E857485B-5C40-4201-9791-7975BD006866}"/>
              </a:ext>
            </a:extLst>
          </p:cNvPr>
          <p:cNvGrpSpPr/>
          <p:nvPr/>
        </p:nvGrpSpPr>
        <p:grpSpPr>
          <a:xfrm flipH="1">
            <a:off x="5909631" y="3908671"/>
            <a:ext cx="3710346" cy="2672527"/>
            <a:chOff x="1016436" y="3876641"/>
            <a:chExt cx="3796962" cy="2734917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xmlns="" id="{D534B824-D7FF-4984-BC3B-C762B298CE2B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xmlns="" id="{A1EC3475-22E3-4F0F-99C0-51788556FFB2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xmlns="" id="{0CDE7D41-E8D0-4227-9D04-3B773D35DD71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xmlns="" id="{6921425C-C473-486C-8ABB-01F900F83D2D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4" name="그룹 18">
            <a:extLst>
              <a:ext uri="{FF2B5EF4-FFF2-40B4-BE49-F238E27FC236}">
                <a16:creationId xmlns:a16="http://schemas.microsoft.com/office/drawing/2014/main" xmlns="" id="{1F98E24A-1489-4745-A2AD-D02E9AA2B93F}"/>
              </a:ext>
            </a:extLst>
          </p:cNvPr>
          <p:cNvGrpSpPr/>
          <p:nvPr/>
        </p:nvGrpSpPr>
        <p:grpSpPr>
          <a:xfrm>
            <a:off x="2572031" y="3908671"/>
            <a:ext cx="3710346" cy="2672527"/>
            <a:chOff x="1016436" y="3876641"/>
            <a:chExt cx="3796962" cy="2734917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xmlns="" id="{15611DE3-D470-41C3-B42F-6CB989F1D812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xmlns="" id="{36059920-3654-4007-905D-87231DBC1071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xmlns="" id="{AF03CEC4-3EC5-468F-9628-25A9DF6F091D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xmlns="" id="{E84A221C-42D9-47D3-9804-650CAE1CEA48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9" name="Freeform 2">
            <a:extLst>
              <a:ext uri="{FF2B5EF4-FFF2-40B4-BE49-F238E27FC236}">
                <a16:creationId xmlns:a16="http://schemas.microsoft.com/office/drawing/2014/main" xmlns="" id="{DAB15691-C058-4457-BC2F-3B1F2DD9419B}"/>
              </a:ext>
            </a:extLst>
          </p:cNvPr>
          <p:cNvSpPr/>
          <p:nvPr/>
        </p:nvSpPr>
        <p:spPr>
          <a:xfrm>
            <a:off x="5244107" y="3158988"/>
            <a:ext cx="2016176" cy="3408950"/>
          </a:xfrm>
          <a:custGeom>
            <a:avLst/>
            <a:gdLst>
              <a:gd name="connsiteX0" fmla="*/ 811033 w 3490622"/>
              <a:gd name="connsiteY0" fmla="*/ 4778734 h 4778734"/>
              <a:gd name="connsiteX1" fmla="*/ 803081 w 3490622"/>
              <a:gd name="connsiteY1" fmla="*/ 4341412 h 4778734"/>
              <a:gd name="connsiteX2" fmla="*/ 437321 w 3490622"/>
              <a:gd name="connsiteY2" fmla="*/ 2313830 h 4778734"/>
              <a:gd name="connsiteX3" fmla="*/ 0 w 3490622"/>
              <a:gd name="connsiteY3" fmla="*/ 938254 h 4778734"/>
              <a:gd name="connsiteX4" fmla="*/ 747422 w 3490622"/>
              <a:gd name="connsiteY4" fmla="*/ 2019631 h 4778734"/>
              <a:gd name="connsiteX5" fmla="*/ 667909 w 3490622"/>
              <a:gd name="connsiteY5" fmla="*/ 182880 h 4778734"/>
              <a:gd name="connsiteX6" fmla="*/ 1264257 w 3490622"/>
              <a:gd name="connsiteY6" fmla="*/ 1804946 h 4778734"/>
              <a:gd name="connsiteX7" fmla="*/ 1407380 w 3490622"/>
              <a:gd name="connsiteY7" fmla="*/ 0 h 4778734"/>
              <a:gd name="connsiteX8" fmla="*/ 1757238 w 3490622"/>
              <a:gd name="connsiteY8" fmla="*/ 1868557 h 4778734"/>
              <a:gd name="connsiteX9" fmla="*/ 2456953 w 3490622"/>
              <a:gd name="connsiteY9" fmla="*/ 333955 h 4778734"/>
              <a:gd name="connsiteX10" fmla="*/ 2194560 w 3490622"/>
              <a:gd name="connsiteY10" fmla="*/ 2003729 h 4778734"/>
              <a:gd name="connsiteX11" fmla="*/ 2305878 w 3490622"/>
              <a:gd name="connsiteY11" fmla="*/ 2759103 h 4778734"/>
              <a:gd name="connsiteX12" fmla="*/ 2623930 w 3490622"/>
              <a:gd name="connsiteY12" fmla="*/ 2361537 h 4778734"/>
              <a:gd name="connsiteX13" fmla="*/ 3490622 w 3490622"/>
              <a:gd name="connsiteY13" fmla="*/ 2210463 h 4778734"/>
              <a:gd name="connsiteX14" fmla="*/ 2759102 w 3490622"/>
              <a:gd name="connsiteY14" fmla="*/ 2989690 h 4778734"/>
              <a:gd name="connsiteX15" fmla="*/ 2051436 w 3490622"/>
              <a:gd name="connsiteY15" fmla="*/ 4007457 h 4778734"/>
              <a:gd name="connsiteX16" fmla="*/ 2210462 w 3490622"/>
              <a:gd name="connsiteY16" fmla="*/ 4778734 h 4778734"/>
              <a:gd name="connsiteX17" fmla="*/ 811033 w 3490622"/>
              <a:gd name="connsiteY17" fmla="*/ 4778734 h 4778734"/>
              <a:gd name="connsiteX0" fmla="*/ 755374 w 3434963"/>
              <a:gd name="connsiteY0" fmla="*/ 4778734 h 4778734"/>
              <a:gd name="connsiteX1" fmla="*/ 747422 w 3434963"/>
              <a:gd name="connsiteY1" fmla="*/ 4341412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46514"/>
              <a:gd name="connsiteY0" fmla="*/ 4778734 h 4778734"/>
              <a:gd name="connsiteX1" fmla="*/ 795131 w 3446514"/>
              <a:gd name="connsiteY1" fmla="*/ 4142631 h 4778734"/>
              <a:gd name="connsiteX2" fmla="*/ 381662 w 3446514"/>
              <a:gd name="connsiteY2" fmla="*/ 2313830 h 4778734"/>
              <a:gd name="connsiteX3" fmla="*/ 0 w 3446514"/>
              <a:gd name="connsiteY3" fmla="*/ 1017767 h 4778734"/>
              <a:gd name="connsiteX4" fmla="*/ 691763 w 3446514"/>
              <a:gd name="connsiteY4" fmla="*/ 2019631 h 4778734"/>
              <a:gd name="connsiteX5" fmla="*/ 612250 w 3446514"/>
              <a:gd name="connsiteY5" fmla="*/ 182880 h 4778734"/>
              <a:gd name="connsiteX6" fmla="*/ 1208598 w 3446514"/>
              <a:gd name="connsiteY6" fmla="*/ 1804946 h 4778734"/>
              <a:gd name="connsiteX7" fmla="*/ 1351721 w 3446514"/>
              <a:gd name="connsiteY7" fmla="*/ 0 h 4778734"/>
              <a:gd name="connsiteX8" fmla="*/ 1701579 w 3446514"/>
              <a:gd name="connsiteY8" fmla="*/ 1868557 h 4778734"/>
              <a:gd name="connsiteX9" fmla="*/ 2401294 w 3446514"/>
              <a:gd name="connsiteY9" fmla="*/ 333955 h 4778734"/>
              <a:gd name="connsiteX10" fmla="*/ 2138901 w 3446514"/>
              <a:gd name="connsiteY10" fmla="*/ 2003729 h 4778734"/>
              <a:gd name="connsiteX11" fmla="*/ 2250219 w 3446514"/>
              <a:gd name="connsiteY11" fmla="*/ 2759103 h 4778734"/>
              <a:gd name="connsiteX12" fmla="*/ 2568271 w 3446514"/>
              <a:gd name="connsiteY12" fmla="*/ 2361537 h 4778734"/>
              <a:gd name="connsiteX13" fmla="*/ 3434963 w 3446514"/>
              <a:gd name="connsiteY13" fmla="*/ 2210463 h 4778734"/>
              <a:gd name="connsiteX14" fmla="*/ 2703443 w 3446514"/>
              <a:gd name="connsiteY14" fmla="*/ 2989690 h 4778734"/>
              <a:gd name="connsiteX15" fmla="*/ 2043485 w 3446514"/>
              <a:gd name="connsiteY15" fmla="*/ 4055165 h 4778734"/>
              <a:gd name="connsiteX16" fmla="*/ 2154803 w 3446514"/>
              <a:gd name="connsiteY16" fmla="*/ 4778734 h 4778734"/>
              <a:gd name="connsiteX17" fmla="*/ 755374 w 3446514"/>
              <a:gd name="connsiteY17" fmla="*/ 4778734 h 4778734"/>
              <a:gd name="connsiteX0" fmla="*/ 755374 w 3448610"/>
              <a:gd name="connsiteY0" fmla="*/ 4778734 h 4778734"/>
              <a:gd name="connsiteX1" fmla="*/ 795131 w 3448610"/>
              <a:gd name="connsiteY1" fmla="*/ 4142631 h 4778734"/>
              <a:gd name="connsiteX2" fmla="*/ 381662 w 3448610"/>
              <a:gd name="connsiteY2" fmla="*/ 2313830 h 4778734"/>
              <a:gd name="connsiteX3" fmla="*/ 0 w 3448610"/>
              <a:gd name="connsiteY3" fmla="*/ 1017767 h 4778734"/>
              <a:gd name="connsiteX4" fmla="*/ 691763 w 3448610"/>
              <a:gd name="connsiteY4" fmla="*/ 2019631 h 4778734"/>
              <a:gd name="connsiteX5" fmla="*/ 612250 w 3448610"/>
              <a:gd name="connsiteY5" fmla="*/ 182880 h 4778734"/>
              <a:gd name="connsiteX6" fmla="*/ 1208598 w 3448610"/>
              <a:gd name="connsiteY6" fmla="*/ 1804946 h 4778734"/>
              <a:gd name="connsiteX7" fmla="*/ 1351721 w 3448610"/>
              <a:gd name="connsiteY7" fmla="*/ 0 h 4778734"/>
              <a:gd name="connsiteX8" fmla="*/ 1701579 w 3448610"/>
              <a:gd name="connsiteY8" fmla="*/ 1868557 h 4778734"/>
              <a:gd name="connsiteX9" fmla="*/ 2401294 w 3448610"/>
              <a:gd name="connsiteY9" fmla="*/ 333955 h 4778734"/>
              <a:gd name="connsiteX10" fmla="*/ 2138901 w 3448610"/>
              <a:gd name="connsiteY10" fmla="*/ 2003729 h 4778734"/>
              <a:gd name="connsiteX11" fmla="*/ 2250219 w 3448610"/>
              <a:gd name="connsiteY11" fmla="*/ 2759103 h 4778734"/>
              <a:gd name="connsiteX12" fmla="*/ 2687541 w 3448610"/>
              <a:gd name="connsiteY12" fmla="*/ 2313829 h 4778734"/>
              <a:gd name="connsiteX13" fmla="*/ 3434963 w 3448610"/>
              <a:gd name="connsiteY13" fmla="*/ 2210463 h 4778734"/>
              <a:gd name="connsiteX14" fmla="*/ 2703443 w 3448610"/>
              <a:gd name="connsiteY14" fmla="*/ 2989690 h 4778734"/>
              <a:gd name="connsiteX15" fmla="*/ 2043485 w 3448610"/>
              <a:gd name="connsiteY15" fmla="*/ 4055165 h 4778734"/>
              <a:gd name="connsiteX16" fmla="*/ 2154803 w 3448610"/>
              <a:gd name="connsiteY16" fmla="*/ 4778734 h 4778734"/>
              <a:gd name="connsiteX17" fmla="*/ 755374 w 3448610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51801 w 3523460"/>
              <a:gd name="connsiteY6" fmla="*/ 1812897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31026 h 4731026"/>
              <a:gd name="connsiteX1" fmla="*/ 870139 w 3523460"/>
              <a:gd name="connsiteY1" fmla="*/ 4094923 h 4731026"/>
              <a:gd name="connsiteX2" fmla="*/ 432816 w 3523460"/>
              <a:gd name="connsiteY2" fmla="*/ 2274073 h 4731026"/>
              <a:gd name="connsiteX3" fmla="*/ 75008 w 3523460"/>
              <a:gd name="connsiteY3" fmla="*/ 970059 h 4731026"/>
              <a:gd name="connsiteX4" fmla="*/ 766771 w 3523460"/>
              <a:gd name="connsiteY4" fmla="*/ 1971923 h 4731026"/>
              <a:gd name="connsiteX5" fmla="*/ 711112 w 3523460"/>
              <a:gd name="connsiteY5" fmla="*/ 214685 h 4731026"/>
              <a:gd name="connsiteX6" fmla="*/ 1251801 w 3523460"/>
              <a:gd name="connsiteY6" fmla="*/ 1765189 h 4731026"/>
              <a:gd name="connsiteX7" fmla="*/ 1458534 w 3523460"/>
              <a:gd name="connsiteY7" fmla="*/ 0 h 4731026"/>
              <a:gd name="connsiteX8" fmla="*/ 1776587 w 3523460"/>
              <a:gd name="connsiteY8" fmla="*/ 1820849 h 4731026"/>
              <a:gd name="connsiteX9" fmla="*/ 2476302 w 3523460"/>
              <a:gd name="connsiteY9" fmla="*/ 286247 h 4731026"/>
              <a:gd name="connsiteX10" fmla="*/ 2213909 w 3523460"/>
              <a:gd name="connsiteY10" fmla="*/ 1956021 h 4731026"/>
              <a:gd name="connsiteX11" fmla="*/ 2325227 w 3523460"/>
              <a:gd name="connsiteY11" fmla="*/ 2711395 h 4731026"/>
              <a:gd name="connsiteX12" fmla="*/ 2762549 w 3523460"/>
              <a:gd name="connsiteY12" fmla="*/ 2266121 h 4731026"/>
              <a:gd name="connsiteX13" fmla="*/ 3509971 w 3523460"/>
              <a:gd name="connsiteY13" fmla="*/ 2162755 h 4731026"/>
              <a:gd name="connsiteX14" fmla="*/ 2778451 w 3523460"/>
              <a:gd name="connsiteY14" fmla="*/ 2941982 h 4731026"/>
              <a:gd name="connsiteX15" fmla="*/ 2118493 w 3523460"/>
              <a:gd name="connsiteY15" fmla="*/ 4007457 h 4731026"/>
              <a:gd name="connsiteX16" fmla="*/ 2229811 w 3523460"/>
              <a:gd name="connsiteY16" fmla="*/ 4731026 h 4731026"/>
              <a:gd name="connsiteX17" fmla="*/ 830382 w 3523460"/>
              <a:gd name="connsiteY17" fmla="*/ 4731026 h 473102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776587 w 3523460"/>
              <a:gd name="connsiteY9" fmla="*/ 1821199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75655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92761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838333 w 3523460"/>
              <a:gd name="connsiteY4" fmla="*/ 2003886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04092 w 3523460"/>
              <a:gd name="connsiteY7" fmla="*/ 1773290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05024 w 3523460"/>
              <a:gd name="connsiteY10" fmla="*/ 1813042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727477 w 3523460"/>
              <a:gd name="connsiteY0" fmla="*/ 5951236 h 5951236"/>
              <a:gd name="connsiteX1" fmla="*/ 870139 w 3523460"/>
              <a:gd name="connsiteY1" fmla="*/ 4094960 h 5951236"/>
              <a:gd name="connsiteX2" fmla="*/ 432816 w 3523460"/>
              <a:gd name="connsiteY2" fmla="*/ 2274110 h 5951236"/>
              <a:gd name="connsiteX3" fmla="*/ 75008 w 3523460"/>
              <a:gd name="connsiteY3" fmla="*/ 970096 h 5951236"/>
              <a:gd name="connsiteX4" fmla="*/ 750867 w 3523460"/>
              <a:gd name="connsiteY4" fmla="*/ 2107132 h 5951236"/>
              <a:gd name="connsiteX5" fmla="*/ 838333 w 3523460"/>
              <a:gd name="connsiteY5" fmla="*/ 2035571 h 5951236"/>
              <a:gd name="connsiteX6" fmla="*/ 711112 w 3523460"/>
              <a:gd name="connsiteY6" fmla="*/ 214722 h 5951236"/>
              <a:gd name="connsiteX7" fmla="*/ 1235897 w 3523460"/>
              <a:gd name="connsiteY7" fmla="*/ 1868593 h 5951236"/>
              <a:gd name="connsiteX8" fmla="*/ 1315411 w 3523460"/>
              <a:gd name="connsiteY8" fmla="*/ 1852690 h 5951236"/>
              <a:gd name="connsiteX9" fmla="*/ 1458534 w 3523460"/>
              <a:gd name="connsiteY9" fmla="*/ 37 h 5951236"/>
              <a:gd name="connsiteX10" fmla="*/ 1728878 w 3523460"/>
              <a:gd name="connsiteY10" fmla="*/ 1828836 h 5951236"/>
              <a:gd name="connsiteX11" fmla="*/ 1816344 w 3523460"/>
              <a:gd name="connsiteY11" fmla="*/ 1868594 h 5951236"/>
              <a:gd name="connsiteX12" fmla="*/ 2492205 w 3523460"/>
              <a:gd name="connsiteY12" fmla="*/ 333992 h 5951236"/>
              <a:gd name="connsiteX13" fmla="*/ 2221860 w 3523460"/>
              <a:gd name="connsiteY13" fmla="*/ 2011718 h 5951236"/>
              <a:gd name="connsiteX14" fmla="*/ 2325227 w 3523460"/>
              <a:gd name="connsiteY14" fmla="*/ 2711432 h 5951236"/>
              <a:gd name="connsiteX15" fmla="*/ 2762549 w 3523460"/>
              <a:gd name="connsiteY15" fmla="*/ 2266158 h 5951236"/>
              <a:gd name="connsiteX16" fmla="*/ 3509971 w 3523460"/>
              <a:gd name="connsiteY16" fmla="*/ 2162792 h 5951236"/>
              <a:gd name="connsiteX17" fmla="*/ 2778451 w 3523460"/>
              <a:gd name="connsiteY17" fmla="*/ 2942019 h 5951236"/>
              <a:gd name="connsiteX18" fmla="*/ 2118493 w 3523460"/>
              <a:gd name="connsiteY18" fmla="*/ 4007494 h 5951236"/>
              <a:gd name="connsiteX19" fmla="*/ 2229811 w 3523460"/>
              <a:gd name="connsiteY19" fmla="*/ 4731063 h 5951236"/>
              <a:gd name="connsiteX20" fmla="*/ 727477 w 3523460"/>
              <a:gd name="connsiteY20" fmla="*/ 5951236 h 5951236"/>
              <a:gd name="connsiteX0" fmla="*/ 727477 w 3523460"/>
              <a:gd name="connsiteY0" fmla="*/ 5951236 h 5980637"/>
              <a:gd name="connsiteX1" fmla="*/ 870139 w 3523460"/>
              <a:gd name="connsiteY1" fmla="*/ 4094960 h 5980637"/>
              <a:gd name="connsiteX2" fmla="*/ 432816 w 3523460"/>
              <a:gd name="connsiteY2" fmla="*/ 2274110 h 5980637"/>
              <a:gd name="connsiteX3" fmla="*/ 75008 w 3523460"/>
              <a:gd name="connsiteY3" fmla="*/ 970096 h 5980637"/>
              <a:gd name="connsiteX4" fmla="*/ 750867 w 3523460"/>
              <a:gd name="connsiteY4" fmla="*/ 2107132 h 5980637"/>
              <a:gd name="connsiteX5" fmla="*/ 838333 w 3523460"/>
              <a:gd name="connsiteY5" fmla="*/ 2035571 h 5980637"/>
              <a:gd name="connsiteX6" fmla="*/ 711112 w 3523460"/>
              <a:gd name="connsiteY6" fmla="*/ 214722 h 5980637"/>
              <a:gd name="connsiteX7" fmla="*/ 1235897 w 3523460"/>
              <a:gd name="connsiteY7" fmla="*/ 1868593 h 5980637"/>
              <a:gd name="connsiteX8" fmla="*/ 1315411 w 3523460"/>
              <a:gd name="connsiteY8" fmla="*/ 1852690 h 5980637"/>
              <a:gd name="connsiteX9" fmla="*/ 1458534 w 3523460"/>
              <a:gd name="connsiteY9" fmla="*/ 37 h 5980637"/>
              <a:gd name="connsiteX10" fmla="*/ 1728878 w 3523460"/>
              <a:gd name="connsiteY10" fmla="*/ 1828836 h 5980637"/>
              <a:gd name="connsiteX11" fmla="*/ 1816344 w 3523460"/>
              <a:gd name="connsiteY11" fmla="*/ 1868594 h 5980637"/>
              <a:gd name="connsiteX12" fmla="*/ 2492205 w 3523460"/>
              <a:gd name="connsiteY12" fmla="*/ 333992 h 5980637"/>
              <a:gd name="connsiteX13" fmla="*/ 2221860 w 3523460"/>
              <a:gd name="connsiteY13" fmla="*/ 2011718 h 5980637"/>
              <a:gd name="connsiteX14" fmla="*/ 2325227 w 3523460"/>
              <a:gd name="connsiteY14" fmla="*/ 2711432 h 5980637"/>
              <a:gd name="connsiteX15" fmla="*/ 2762549 w 3523460"/>
              <a:gd name="connsiteY15" fmla="*/ 2266158 h 5980637"/>
              <a:gd name="connsiteX16" fmla="*/ 3509971 w 3523460"/>
              <a:gd name="connsiteY16" fmla="*/ 2162792 h 5980637"/>
              <a:gd name="connsiteX17" fmla="*/ 2778451 w 3523460"/>
              <a:gd name="connsiteY17" fmla="*/ 2942019 h 5980637"/>
              <a:gd name="connsiteX18" fmla="*/ 2118493 w 3523460"/>
              <a:gd name="connsiteY18" fmla="*/ 4007494 h 5980637"/>
              <a:gd name="connsiteX19" fmla="*/ 2303315 w 3523460"/>
              <a:gd name="connsiteY19" fmla="*/ 5980637 h 5980637"/>
              <a:gd name="connsiteX20" fmla="*/ 727477 w 3523460"/>
              <a:gd name="connsiteY20" fmla="*/ 5951236 h 5980637"/>
              <a:gd name="connsiteX0" fmla="*/ 727477 w 3523460"/>
              <a:gd name="connsiteY0" fmla="*/ 5951236 h 5953756"/>
              <a:gd name="connsiteX1" fmla="*/ 870139 w 3523460"/>
              <a:gd name="connsiteY1" fmla="*/ 4094960 h 5953756"/>
              <a:gd name="connsiteX2" fmla="*/ 432816 w 3523460"/>
              <a:gd name="connsiteY2" fmla="*/ 2274110 h 5953756"/>
              <a:gd name="connsiteX3" fmla="*/ 75008 w 3523460"/>
              <a:gd name="connsiteY3" fmla="*/ 970096 h 5953756"/>
              <a:gd name="connsiteX4" fmla="*/ 750867 w 3523460"/>
              <a:gd name="connsiteY4" fmla="*/ 2107132 h 5953756"/>
              <a:gd name="connsiteX5" fmla="*/ 838333 w 3523460"/>
              <a:gd name="connsiteY5" fmla="*/ 2035571 h 5953756"/>
              <a:gd name="connsiteX6" fmla="*/ 711112 w 3523460"/>
              <a:gd name="connsiteY6" fmla="*/ 214722 h 5953756"/>
              <a:gd name="connsiteX7" fmla="*/ 1235897 w 3523460"/>
              <a:gd name="connsiteY7" fmla="*/ 1868593 h 5953756"/>
              <a:gd name="connsiteX8" fmla="*/ 1315411 w 3523460"/>
              <a:gd name="connsiteY8" fmla="*/ 1852690 h 5953756"/>
              <a:gd name="connsiteX9" fmla="*/ 1458534 w 3523460"/>
              <a:gd name="connsiteY9" fmla="*/ 37 h 5953756"/>
              <a:gd name="connsiteX10" fmla="*/ 1728878 w 3523460"/>
              <a:gd name="connsiteY10" fmla="*/ 1828836 h 5953756"/>
              <a:gd name="connsiteX11" fmla="*/ 1816344 w 3523460"/>
              <a:gd name="connsiteY11" fmla="*/ 1868594 h 5953756"/>
              <a:gd name="connsiteX12" fmla="*/ 2492205 w 3523460"/>
              <a:gd name="connsiteY12" fmla="*/ 333992 h 5953756"/>
              <a:gd name="connsiteX13" fmla="*/ 2221860 w 3523460"/>
              <a:gd name="connsiteY13" fmla="*/ 2011718 h 5953756"/>
              <a:gd name="connsiteX14" fmla="*/ 2325227 w 3523460"/>
              <a:gd name="connsiteY14" fmla="*/ 2711432 h 5953756"/>
              <a:gd name="connsiteX15" fmla="*/ 2762549 w 3523460"/>
              <a:gd name="connsiteY15" fmla="*/ 2266158 h 5953756"/>
              <a:gd name="connsiteX16" fmla="*/ 3509971 w 3523460"/>
              <a:gd name="connsiteY16" fmla="*/ 2162792 h 5953756"/>
              <a:gd name="connsiteX17" fmla="*/ 2778451 w 3523460"/>
              <a:gd name="connsiteY17" fmla="*/ 2942019 h 5953756"/>
              <a:gd name="connsiteX18" fmla="*/ 2118493 w 3523460"/>
              <a:gd name="connsiteY18" fmla="*/ 4007494 h 5953756"/>
              <a:gd name="connsiteX19" fmla="*/ 2312583 w 3523460"/>
              <a:gd name="connsiteY19" fmla="*/ 5948200 h 5953756"/>
              <a:gd name="connsiteX20" fmla="*/ 727477 w 3523460"/>
              <a:gd name="connsiteY20" fmla="*/ 5951236 h 5953756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23460" h="5957469">
                <a:moveTo>
                  <a:pt x="727477" y="5951236"/>
                </a:moveTo>
                <a:cubicBezTo>
                  <a:pt x="740729" y="5739202"/>
                  <a:pt x="864838" y="4410361"/>
                  <a:pt x="870139" y="4094960"/>
                </a:cubicBezTo>
                <a:cubicBezTo>
                  <a:pt x="560039" y="3546320"/>
                  <a:pt x="456669" y="2926117"/>
                  <a:pt x="432816" y="2274110"/>
                </a:cubicBezTo>
                <a:cubicBezTo>
                  <a:pt x="313547" y="1839439"/>
                  <a:pt x="-187386" y="1134423"/>
                  <a:pt x="75008" y="970096"/>
                </a:cubicBezTo>
                <a:cubicBezTo>
                  <a:pt x="248612" y="927688"/>
                  <a:pt x="623646" y="1934854"/>
                  <a:pt x="750867" y="2107132"/>
                </a:cubicBezTo>
                <a:cubicBezTo>
                  <a:pt x="790624" y="2183994"/>
                  <a:pt x="862187" y="2105807"/>
                  <a:pt x="838333" y="2035571"/>
                </a:cubicBezTo>
                <a:cubicBezTo>
                  <a:pt x="716413" y="1433922"/>
                  <a:pt x="427516" y="251827"/>
                  <a:pt x="711112" y="214722"/>
                </a:cubicBezTo>
                <a:cubicBezTo>
                  <a:pt x="909896" y="184242"/>
                  <a:pt x="1157709" y="1578371"/>
                  <a:pt x="1235897" y="1868593"/>
                </a:cubicBezTo>
                <a:cubicBezTo>
                  <a:pt x="1242524" y="1928227"/>
                  <a:pt x="1311436" y="2047497"/>
                  <a:pt x="1315411" y="1852690"/>
                </a:cubicBezTo>
                <a:cubicBezTo>
                  <a:pt x="1312761" y="1280197"/>
                  <a:pt x="1159035" y="-7915"/>
                  <a:pt x="1458534" y="37"/>
                </a:cubicBezTo>
                <a:cubicBezTo>
                  <a:pt x="1693099" y="-7916"/>
                  <a:pt x="1707674" y="1541264"/>
                  <a:pt x="1728878" y="1828836"/>
                </a:cubicBezTo>
                <a:cubicBezTo>
                  <a:pt x="1734180" y="1917625"/>
                  <a:pt x="1764661" y="1916301"/>
                  <a:pt x="1816344" y="1868594"/>
                </a:cubicBezTo>
                <a:cubicBezTo>
                  <a:pt x="2054883" y="1372963"/>
                  <a:pt x="2198007" y="241226"/>
                  <a:pt x="2492205" y="333992"/>
                </a:cubicBezTo>
                <a:cubicBezTo>
                  <a:pt x="2781103" y="421456"/>
                  <a:pt x="2314625" y="1471029"/>
                  <a:pt x="2221860" y="2011718"/>
                </a:cubicBezTo>
                <a:lnTo>
                  <a:pt x="2325227" y="2711432"/>
                </a:lnTo>
                <a:cubicBezTo>
                  <a:pt x="2439196" y="2563007"/>
                  <a:pt x="2584970" y="2406632"/>
                  <a:pt x="2762549" y="2266158"/>
                </a:cubicBezTo>
                <a:cubicBezTo>
                  <a:pt x="3043495" y="1897748"/>
                  <a:pt x="3618639" y="2022319"/>
                  <a:pt x="3509971" y="2162792"/>
                </a:cubicBezTo>
                <a:cubicBezTo>
                  <a:pt x="3266131" y="2446388"/>
                  <a:pt x="2982534" y="2594812"/>
                  <a:pt x="2778451" y="2942019"/>
                </a:cubicBezTo>
                <a:cubicBezTo>
                  <a:pt x="2558465" y="3336933"/>
                  <a:pt x="2370285" y="3707995"/>
                  <a:pt x="2118493" y="4007494"/>
                </a:cubicBezTo>
                <a:cubicBezTo>
                  <a:pt x="2147648" y="4296392"/>
                  <a:pt x="2280112" y="5716279"/>
                  <a:pt x="2317218" y="5957469"/>
                </a:cubicBezTo>
                <a:lnTo>
                  <a:pt x="727477" y="59512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0" name="Teardrop 49">
            <a:extLst>
              <a:ext uri="{FF2B5EF4-FFF2-40B4-BE49-F238E27FC236}">
                <a16:creationId xmlns:a16="http://schemas.microsoft.com/office/drawing/2014/main" xmlns="" id="{C8EEE5A5-357A-4ED3-A761-E4B9B4FA93C0}"/>
              </a:ext>
            </a:extLst>
          </p:cNvPr>
          <p:cNvSpPr/>
          <p:nvPr/>
        </p:nvSpPr>
        <p:spPr>
          <a:xfrm rot="8100000">
            <a:off x="5624318" y="1732963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5B344427-BF71-4764-8775-A47091DC318A}"/>
              </a:ext>
            </a:extLst>
          </p:cNvPr>
          <p:cNvSpPr txBox="1"/>
          <p:nvPr/>
        </p:nvSpPr>
        <p:spPr>
          <a:xfrm>
            <a:off x="655126" y="4291387"/>
            <a:ext cx="3833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Hindari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Pertanyaan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di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luar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kemampuan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responden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.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Berapa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liter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bensin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yang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anda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beli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tahun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lalu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?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66" name="Rounded Rectangle 1">
            <a:extLst>
              <a:ext uri="{FF2B5EF4-FFF2-40B4-BE49-F238E27FC236}">
                <a16:creationId xmlns:a16="http://schemas.microsoft.com/office/drawing/2014/main" xmlns="" id="{9D0082BB-3DC5-4220-BE0E-8F4C629D9B78}"/>
              </a:ext>
            </a:extLst>
          </p:cNvPr>
          <p:cNvSpPr>
            <a:spLocks noChangeAspect="1"/>
          </p:cNvSpPr>
          <p:nvPr/>
        </p:nvSpPr>
        <p:spPr>
          <a:xfrm>
            <a:off x="5927848" y="2023536"/>
            <a:ext cx="342189" cy="343445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7" name="Teardrop 66">
            <a:extLst>
              <a:ext uri="{FF2B5EF4-FFF2-40B4-BE49-F238E27FC236}">
                <a16:creationId xmlns:a16="http://schemas.microsoft.com/office/drawing/2014/main" xmlns="" id="{5F931CDF-CE1A-438B-BA11-D82B7CA95627}"/>
              </a:ext>
            </a:extLst>
          </p:cNvPr>
          <p:cNvSpPr/>
          <p:nvPr/>
        </p:nvSpPr>
        <p:spPr>
          <a:xfrm rot="5400000">
            <a:off x="4251959" y="2187865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" name="Teardrop 67">
            <a:extLst>
              <a:ext uri="{FF2B5EF4-FFF2-40B4-BE49-F238E27FC236}">
                <a16:creationId xmlns:a16="http://schemas.microsoft.com/office/drawing/2014/main" xmlns="" id="{B28D44AE-87E4-4AAA-8F6C-E115C921E88F}"/>
              </a:ext>
            </a:extLst>
          </p:cNvPr>
          <p:cNvSpPr/>
          <p:nvPr/>
        </p:nvSpPr>
        <p:spPr>
          <a:xfrm rot="16200000" flipH="1">
            <a:off x="6990795" y="2187867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9" name="Oval 7">
            <a:extLst>
              <a:ext uri="{FF2B5EF4-FFF2-40B4-BE49-F238E27FC236}">
                <a16:creationId xmlns:a16="http://schemas.microsoft.com/office/drawing/2014/main" xmlns="" id="{BAAB72AB-1426-49DA-8012-23A3010B06EE}"/>
              </a:ext>
            </a:extLst>
          </p:cNvPr>
          <p:cNvSpPr/>
          <p:nvPr/>
        </p:nvSpPr>
        <p:spPr>
          <a:xfrm>
            <a:off x="7362830" y="2447841"/>
            <a:ext cx="326821" cy="429298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0" name="Round Same Side Corner Rectangle 7">
            <a:extLst>
              <a:ext uri="{FF2B5EF4-FFF2-40B4-BE49-F238E27FC236}">
                <a16:creationId xmlns:a16="http://schemas.microsoft.com/office/drawing/2014/main" xmlns="" id="{3F0CFFA7-884F-4E14-B543-AB0F12FA5D1E}"/>
              </a:ext>
            </a:extLst>
          </p:cNvPr>
          <p:cNvSpPr>
            <a:spLocks noChangeAspect="1"/>
          </p:cNvSpPr>
          <p:nvPr/>
        </p:nvSpPr>
        <p:spPr>
          <a:xfrm rot="10800000">
            <a:off x="4580246" y="2467784"/>
            <a:ext cx="370408" cy="389413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1" name="Teardrop 70">
            <a:extLst>
              <a:ext uri="{FF2B5EF4-FFF2-40B4-BE49-F238E27FC236}">
                <a16:creationId xmlns:a16="http://schemas.microsoft.com/office/drawing/2014/main" xmlns="" id="{09C28A59-AFDB-4B78-BBA3-3AC79F8576F1}"/>
              </a:ext>
            </a:extLst>
          </p:cNvPr>
          <p:cNvSpPr/>
          <p:nvPr/>
        </p:nvSpPr>
        <p:spPr>
          <a:xfrm rot="2700000">
            <a:off x="3687779" y="3386323"/>
            <a:ext cx="949254" cy="949254"/>
          </a:xfrm>
          <a:prstGeom prst="teardrop">
            <a:avLst>
              <a:gd name="adj" fmla="val 1315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2" name="Teardrop 71">
            <a:extLst>
              <a:ext uri="{FF2B5EF4-FFF2-40B4-BE49-F238E27FC236}">
                <a16:creationId xmlns:a16="http://schemas.microsoft.com/office/drawing/2014/main" xmlns="" id="{F7A8FF81-A30D-438D-BE54-41C9B04DCE77}"/>
              </a:ext>
            </a:extLst>
          </p:cNvPr>
          <p:cNvSpPr/>
          <p:nvPr/>
        </p:nvSpPr>
        <p:spPr>
          <a:xfrm rot="18900000" flipH="1">
            <a:off x="7554974" y="3386323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3" name="Trapezoid 10">
            <a:extLst>
              <a:ext uri="{FF2B5EF4-FFF2-40B4-BE49-F238E27FC236}">
                <a16:creationId xmlns:a16="http://schemas.microsoft.com/office/drawing/2014/main" xmlns="" id="{A548981F-09D0-432A-B4CE-46FDA1FB08BB}"/>
              </a:ext>
            </a:extLst>
          </p:cNvPr>
          <p:cNvSpPr>
            <a:spLocks noChangeAspect="1"/>
          </p:cNvSpPr>
          <p:nvPr/>
        </p:nvSpPr>
        <p:spPr>
          <a:xfrm>
            <a:off x="3994452" y="3677499"/>
            <a:ext cx="367333" cy="366902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Rounded Rectangle 12">
            <a:extLst>
              <a:ext uri="{FF2B5EF4-FFF2-40B4-BE49-F238E27FC236}">
                <a16:creationId xmlns:a16="http://schemas.microsoft.com/office/drawing/2014/main" xmlns="" id="{4D12537A-3D35-4B9E-869E-E0FD68F94C48}"/>
              </a:ext>
            </a:extLst>
          </p:cNvPr>
          <p:cNvSpPr>
            <a:spLocks noChangeAspect="1"/>
          </p:cNvSpPr>
          <p:nvPr/>
        </p:nvSpPr>
        <p:spPr>
          <a:xfrm>
            <a:off x="7856437" y="3654593"/>
            <a:ext cx="346330" cy="41271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5B344427-BF71-4764-8775-A47091DC318A}"/>
              </a:ext>
            </a:extLst>
          </p:cNvPr>
          <p:cNvSpPr txBox="1"/>
          <p:nvPr/>
        </p:nvSpPr>
        <p:spPr>
          <a:xfrm>
            <a:off x="8077191" y="2544483"/>
            <a:ext cx="3421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Hindari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Premis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yang Salah.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Apakah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anda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akan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membayar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tunai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atau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kredit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?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5B344427-BF71-4764-8775-A47091DC318A}"/>
              </a:ext>
            </a:extLst>
          </p:cNvPr>
          <p:cNvSpPr txBox="1"/>
          <p:nvPr/>
        </p:nvSpPr>
        <p:spPr>
          <a:xfrm>
            <a:off x="8434307" y="3789697"/>
            <a:ext cx="3421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Hindari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bertanya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mengenai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niat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masa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depan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yang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jauh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. 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Contoh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: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Andaikan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anda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menjadi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mahasiswa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berprestasi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.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Apakah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 orang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tua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anda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akan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merasa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bahagia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?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5B344427-BF71-4764-8775-A47091DC318A}"/>
              </a:ext>
            </a:extLst>
          </p:cNvPr>
          <p:cNvSpPr txBox="1"/>
          <p:nvPr/>
        </p:nvSpPr>
        <p:spPr>
          <a:xfrm>
            <a:off x="732979" y="2128984"/>
            <a:ext cx="3421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Hindari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kategori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respon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yang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tumpang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tindih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atau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tidak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seimbang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.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Apakah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anda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puas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dengan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pekerjaan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anda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,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atau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apakah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ada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hal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yang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tidak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disukai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tentang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pekerjaan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anda</a:t>
            </a: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itchFamily="34" charset="0"/>
                <a:cs typeface="Arial" pitchFamily="34" charset="0"/>
              </a:rPr>
              <a:t>?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Bahnschrif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16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934" y="3143251"/>
            <a:ext cx="3729567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4"/>
          <p:cNvSpPr/>
          <p:nvPr/>
        </p:nvSpPr>
        <p:spPr>
          <a:xfrm>
            <a:off x="6762755" y="0"/>
            <a:ext cx="5334037" cy="3714752"/>
          </a:xfrm>
          <a:prstGeom prst="cloud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6" name="Cloud 5"/>
          <p:cNvSpPr/>
          <p:nvPr/>
        </p:nvSpPr>
        <p:spPr>
          <a:xfrm>
            <a:off x="-42" y="928670"/>
            <a:ext cx="5334037" cy="4929222"/>
          </a:xfrm>
          <a:prstGeom prst="cloud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72713" name="TextBox 6"/>
          <p:cNvSpPr txBox="1">
            <a:spLocks noChangeArrowheads="1"/>
          </p:cNvSpPr>
          <p:nvPr/>
        </p:nvSpPr>
        <p:spPr bwMode="auto">
          <a:xfrm>
            <a:off x="7905751" y="588963"/>
            <a:ext cx="3143249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/>
            <a:r>
              <a:rPr lang="en-US" sz="3200" dirty="0"/>
              <a:t>KUCING </a:t>
            </a:r>
            <a:r>
              <a:rPr lang="en-US" sz="3200" dirty="0" err="1"/>
              <a:t>binatang</a:t>
            </a:r>
            <a:r>
              <a:rPr lang="en-US" sz="3200" dirty="0"/>
              <a:t> </a:t>
            </a:r>
            <a:r>
              <a:rPr lang="en-US" sz="3200" dirty="0" err="1"/>
              <a:t>penyebab</a:t>
            </a:r>
            <a:r>
              <a:rPr lang="en-US" sz="3200" dirty="0"/>
              <a:t> </a:t>
            </a:r>
            <a:r>
              <a:rPr lang="en-US" sz="3200" dirty="0" err="1"/>
              <a:t>gangguan</a:t>
            </a:r>
            <a:r>
              <a:rPr lang="en-US" sz="3200" dirty="0"/>
              <a:t> </a:t>
            </a:r>
            <a:r>
              <a:rPr lang="en-US" sz="3200" dirty="0" err="1"/>
              <a:t>kesehatan</a:t>
            </a:r>
            <a:endParaRPr lang="id-ID" sz="3200" dirty="0"/>
          </a:p>
        </p:txBody>
      </p:sp>
      <p:sp>
        <p:nvSpPr>
          <p:cNvPr id="72714" name="TextBox 7"/>
          <p:cNvSpPr txBox="1">
            <a:spLocks noChangeArrowheads="1"/>
          </p:cNvSpPr>
          <p:nvPr/>
        </p:nvSpPr>
        <p:spPr bwMode="auto">
          <a:xfrm>
            <a:off x="1143000" y="1946275"/>
            <a:ext cx="314325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/>
            <a:r>
              <a:rPr lang="en-US" sz="3200" dirty="0"/>
              <a:t>KUCING </a:t>
            </a:r>
            <a:r>
              <a:rPr lang="en-US" sz="3200" dirty="0" err="1"/>
              <a:t>binatang</a:t>
            </a:r>
            <a:r>
              <a:rPr lang="en-US" sz="3200" dirty="0"/>
              <a:t> </a:t>
            </a:r>
            <a:r>
              <a:rPr lang="en-US" sz="3200" dirty="0" err="1"/>
              <a:t>lucu</a:t>
            </a:r>
            <a:r>
              <a:rPr lang="en-US" sz="3200" dirty="0"/>
              <a:t> </a:t>
            </a:r>
            <a:r>
              <a:rPr lang="en-US" sz="3200" dirty="0" err="1"/>
              <a:t>sahabat</a:t>
            </a:r>
            <a:r>
              <a:rPr lang="en-US" sz="3200" dirty="0"/>
              <a:t> </a:t>
            </a:r>
            <a:r>
              <a:rPr lang="en-US" sz="3200" dirty="0" err="1"/>
              <a:t>manusia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07204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2713" grpId="0"/>
      <p:bldP spid="727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38233" y="462886"/>
            <a:ext cx="10363200" cy="884238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Bahnschrift" pitchFamily="34" charset="0"/>
              </a:rPr>
              <a:t>Menyusun</a:t>
            </a:r>
            <a:r>
              <a:rPr lang="en-US" sz="3600" b="1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600" b="1" dirty="0" err="1">
                <a:latin typeface="Bahnschrift" pitchFamily="34" charset="0"/>
              </a:rPr>
              <a:t>P</a:t>
            </a:r>
            <a:r>
              <a:rPr lang="en-US" sz="3600" b="1" dirty="0" err="1" smtClean="0">
                <a:solidFill>
                  <a:schemeClr val="tx1"/>
                </a:solidFill>
                <a:latin typeface="Bahnschrift" pitchFamily="34" charset="0"/>
              </a:rPr>
              <a:t>ertanyaan</a:t>
            </a:r>
            <a:r>
              <a:rPr lang="en-US" sz="3600" b="1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Bahnschrift" pitchFamily="34" charset="0"/>
              </a:rPr>
              <a:t>dalam</a:t>
            </a:r>
            <a:r>
              <a:rPr lang="en-US" sz="3600" b="1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600" b="1" dirty="0" err="1" smtClean="0">
                <a:latin typeface="Bahnschrift" pitchFamily="34" charset="0"/>
              </a:rPr>
              <a:t>kuesioner</a:t>
            </a:r>
            <a:endParaRPr lang="en-US" sz="3600" b="1" dirty="0">
              <a:solidFill>
                <a:schemeClr val="tx1"/>
              </a:solidFill>
              <a:latin typeface="Bahnschrif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86400" y="2019867"/>
            <a:ext cx="5602406" cy="43618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1600" dirty="0" err="1" smtClean="0">
                <a:solidFill>
                  <a:schemeClr val="tx1"/>
                </a:solidFill>
                <a:latin typeface="Bahnschrift" pitchFamily="34" charset="0"/>
              </a:rPr>
              <a:t>Semua</a:t>
            </a: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ahnschrift" pitchFamily="34" charset="0"/>
              </a:rPr>
              <a:t>indikator</a:t>
            </a: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ahnschrift" pitchFamily="34" charset="0"/>
              </a:rPr>
              <a:t>penelitian</a:t>
            </a: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ahnschrift" pitchFamily="34" charset="0"/>
              </a:rPr>
              <a:t>menjadi</a:t>
            </a: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ahnschrift" pitchFamily="34" charset="0"/>
              </a:rPr>
              <a:t>patokan</a:t>
            </a: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ahnschrift" pitchFamily="34" charset="0"/>
              </a:rPr>
              <a:t>atau</a:t>
            </a: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ahnschrift" pitchFamily="34" charset="0"/>
              </a:rPr>
              <a:t>landasan</a:t>
            </a: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ahnschrift" pitchFamily="34" charset="0"/>
              </a:rPr>
              <a:t>dalam</a:t>
            </a: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ahnschrift" pitchFamily="34" charset="0"/>
              </a:rPr>
              <a:t>menyusun</a:t>
            </a: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ahnschrift" pitchFamily="34" charset="0"/>
              </a:rPr>
              <a:t>kuesioner</a:t>
            </a: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ahnschrift" pitchFamily="34" charset="0"/>
              </a:rPr>
              <a:t>penelitian</a:t>
            </a:r>
            <a:endParaRPr lang="en-US" sz="1600" dirty="0" smtClean="0">
              <a:solidFill>
                <a:schemeClr val="tx1"/>
              </a:solidFill>
              <a:latin typeface="Bahnschrift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latin typeface="Bahnschrift" pitchFamily="34" charset="0"/>
            </a:endParaRPr>
          </a:p>
          <a:p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Buat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pertanyaan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/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pernyataan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sesuai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apa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akan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diukur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dari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variabel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Bahnschrift" pitchFamily="34" charset="0"/>
              </a:rPr>
              <a:t>penelitian</a:t>
            </a:r>
            <a:r>
              <a:rPr lang="en-US" sz="1600" dirty="0">
                <a:solidFill>
                  <a:schemeClr val="tx1"/>
                </a:solidFill>
                <a:latin typeface="Bahnschrift" pitchFamily="34" charset="0"/>
              </a:rPr>
              <a:t>.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tx1"/>
              </a:solidFill>
              <a:latin typeface="Bahnschrift" pitchFamily="34" charset="0"/>
            </a:endParaRPr>
          </a:p>
          <a:p>
            <a:r>
              <a:rPr lang="en-US" sz="1600" dirty="0" err="1" smtClean="0">
                <a:solidFill>
                  <a:schemeClr val="tx1"/>
                </a:solidFill>
                <a:latin typeface="Bahnschrift" pitchFamily="34" charset="0"/>
              </a:rPr>
              <a:t>Membuat</a:t>
            </a: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ahnschrift" pitchFamily="34" charset="0"/>
              </a:rPr>
              <a:t>kalimat</a:t>
            </a: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ahnschrift" pitchFamily="34" charset="0"/>
              </a:rPr>
              <a:t>pertanyaan</a:t>
            </a: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ahnschrift" pitchFamily="34" charset="0"/>
              </a:rPr>
              <a:t>atau</a:t>
            </a: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ahnschrift" pitchFamily="34" charset="0"/>
              </a:rPr>
              <a:t>pernyataan</a:t>
            </a: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ahnschrift" pitchFamily="34" charset="0"/>
              </a:rPr>
              <a:t>sesuai</a:t>
            </a: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ahnschrift" pitchFamily="34" charset="0"/>
              </a:rPr>
              <a:t>dengan</a:t>
            </a: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ahnschrift" pitchFamily="34" charset="0"/>
              </a:rPr>
              <a:t>kaidah</a:t>
            </a: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 SPOK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	</a:t>
            </a:r>
            <a:r>
              <a:rPr lang="en-US" sz="1600" dirty="0" err="1" smtClean="0">
                <a:solidFill>
                  <a:schemeClr val="tx1"/>
                </a:solidFill>
                <a:latin typeface="Bahnschrift" pitchFamily="34" charset="0"/>
              </a:rPr>
              <a:t>Contoh</a:t>
            </a: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 :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	</a:t>
            </a:r>
            <a:r>
              <a:rPr lang="en-US" sz="1600" dirty="0" err="1" smtClean="0">
                <a:solidFill>
                  <a:schemeClr val="tx1"/>
                </a:solidFill>
                <a:latin typeface="Bahnschrift" pitchFamily="34" charset="0"/>
              </a:rPr>
              <a:t>Saya</a:t>
            </a: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  (S) </a:t>
            </a:r>
            <a:r>
              <a:rPr lang="en-US" sz="1600" dirty="0" err="1" smtClean="0">
                <a:solidFill>
                  <a:schemeClr val="tx1"/>
                </a:solidFill>
                <a:latin typeface="Bahnschrift" pitchFamily="34" charset="0"/>
              </a:rPr>
              <a:t>tertarik</a:t>
            </a: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ahnschrift" pitchFamily="34" charset="0"/>
              </a:rPr>
              <a:t>membeli</a:t>
            </a: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 (P) </a:t>
            </a:r>
            <a:r>
              <a:rPr lang="en-US" sz="1600" dirty="0" err="1" smtClean="0">
                <a:solidFill>
                  <a:schemeClr val="tx1"/>
                </a:solidFill>
                <a:latin typeface="Bahnschrift" pitchFamily="34" charset="0"/>
              </a:rPr>
              <a:t>produk</a:t>
            </a: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 (O) </a:t>
            </a:r>
            <a:r>
              <a:rPr lang="en-US" sz="1600" dirty="0" err="1" smtClean="0">
                <a:solidFill>
                  <a:schemeClr val="tx1"/>
                </a:solidFill>
                <a:latin typeface="Bahnschrift" pitchFamily="34" charset="0"/>
              </a:rPr>
              <a:t>jika</a:t>
            </a: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 	</a:t>
            </a:r>
            <a:r>
              <a:rPr lang="en-US" sz="1600" dirty="0" err="1" smtClean="0">
                <a:solidFill>
                  <a:schemeClr val="tx1"/>
                </a:solidFill>
                <a:latin typeface="Bahnschrift" pitchFamily="34" charset="0"/>
              </a:rPr>
              <a:t>ada</a:t>
            </a: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ahnschrift" pitchFamily="34" charset="0"/>
              </a:rPr>
              <a:t>cara</a:t>
            </a: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ahnschrift" pitchFamily="34" charset="0"/>
              </a:rPr>
              <a:t>pemesanan</a:t>
            </a: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ahnschrift" pitchFamily="34" charset="0"/>
              </a:rPr>
              <a:t>dalam</a:t>
            </a: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Bahnschrift" pitchFamily="34" charset="0"/>
              </a:rPr>
              <a:t>iklan</a:t>
            </a: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 digital  (K) 	</a:t>
            </a:r>
            <a:r>
              <a:rPr lang="en-US" sz="1600" dirty="0" err="1" smtClean="0">
                <a:solidFill>
                  <a:schemeClr val="tx1"/>
                </a:solidFill>
                <a:latin typeface="Bahnschrift" pitchFamily="34" charset="0"/>
              </a:rPr>
              <a:t>ini</a:t>
            </a:r>
            <a:r>
              <a:rPr lang="en-US" sz="1600" dirty="0" smtClean="0">
                <a:solidFill>
                  <a:schemeClr val="tx1"/>
                </a:solidFill>
                <a:latin typeface="Bahnschrift" pitchFamily="34" charset="0"/>
              </a:rPr>
              <a:t>. </a:t>
            </a:r>
            <a:endParaRPr lang="en-US" sz="1600" dirty="0">
              <a:solidFill>
                <a:schemeClr val="tx1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13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Bahnschrift" pitchFamily="34" charset="0"/>
              </a:rPr>
              <a:t>Menyusun</a:t>
            </a:r>
            <a:r>
              <a:rPr lang="en-US" b="1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Bahnschrift" pitchFamily="34" charset="0"/>
              </a:rPr>
              <a:t>kuesioner</a:t>
            </a:r>
            <a:endParaRPr lang="en-US" b="1" dirty="0">
              <a:solidFill>
                <a:schemeClr val="tx1"/>
              </a:solidFill>
              <a:latin typeface="Bahnschrift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38" y="1600200"/>
            <a:ext cx="10685564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60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10363200" cy="884238"/>
          </a:xfrm>
        </p:spPr>
        <p:txBody>
          <a:bodyPr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Bahnschrift" pitchFamily="34" charset="0"/>
              </a:rPr>
              <a:t>Pertanyaan</a:t>
            </a:r>
            <a:r>
              <a:rPr lang="en-US" sz="3600" b="1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Bahnschrift" pitchFamily="34" charset="0"/>
              </a:rPr>
              <a:t>dengan</a:t>
            </a:r>
            <a:r>
              <a:rPr lang="en-US" sz="3600" b="1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Bahnschrift" pitchFamily="34" charset="0"/>
              </a:rPr>
              <a:t>Skala</a:t>
            </a:r>
            <a:r>
              <a:rPr lang="en-US" sz="3600" b="1" dirty="0" smtClean="0">
                <a:solidFill>
                  <a:schemeClr val="tx1"/>
                </a:solidFill>
                <a:latin typeface="Bahnschrift" pitchFamily="34" charset="0"/>
              </a:rPr>
              <a:t> Nominal</a:t>
            </a:r>
            <a:endParaRPr lang="en-US" sz="3600" b="1" dirty="0">
              <a:solidFill>
                <a:schemeClr val="tx1"/>
              </a:solidFill>
              <a:latin typeface="Bahnschrift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7515"/>
            <a:ext cx="9448800" cy="542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70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08044"/>
            <a:ext cx="10363200" cy="884238"/>
          </a:xfrm>
        </p:spPr>
        <p:txBody>
          <a:bodyPr/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Bahnschrift" pitchFamily="34" charset="0"/>
              </a:rPr>
              <a:t>Menyusun</a:t>
            </a:r>
            <a:r>
              <a:rPr lang="en-US" sz="4000" b="1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Bahnschrift" pitchFamily="34" charset="0"/>
              </a:rPr>
              <a:t>kuesioner</a:t>
            </a:r>
            <a:r>
              <a:rPr lang="en-US" sz="4000" b="1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Bahnschrift" pitchFamily="34" charset="0"/>
              </a:rPr>
              <a:t>Penelitian</a:t>
            </a:r>
            <a:endParaRPr lang="en-US" sz="4000" b="1" dirty="0">
              <a:solidFill>
                <a:schemeClr val="tx1"/>
              </a:solidFill>
              <a:latin typeface="Bahnschrift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2970"/>
            <a:ext cx="6934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331" y="1104759"/>
            <a:ext cx="5133275" cy="552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rved Up Arrow 4"/>
          <p:cNvSpPr/>
          <p:nvPr/>
        </p:nvSpPr>
        <p:spPr>
          <a:xfrm rot="20838793">
            <a:off x="5835426" y="3235993"/>
            <a:ext cx="3679796" cy="1302782"/>
          </a:xfrm>
          <a:prstGeom prst="curvedUpArrow">
            <a:avLst>
              <a:gd name="adj1" fmla="val 25000"/>
              <a:gd name="adj2" fmla="val 51344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9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114" y="296886"/>
            <a:ext cx="7623412" cy="1013299"/>
          </a:xfrm>
        </p:spPr>
        <p:txBody>
          <a:bodyPr/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Bahnschrift" pitchFamily="34" charset="0"/>
              </a:rPr>
              <a:t>Menyusun</a:t>
            </a:r>
            <a:r>
              <a:rPr lang="en-US" sz="4000" b="1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Bahnschrift" pitchFamily="34" charset="0"/>
              </a:rPr>
              <a:t>kuesioner</a:t>
            </a:r>
            <a:r>
              <a:rPr lang="en-US" sz="4000" b="1" dirty="0" smtClean="0">
                <a:solidFill>
                  <a:schemeClr val="tx1"/>
                </a:solidFill>
                <a:latin typeface="Bahnschrift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Bahnschrift" pitchFamily="34" charset="0"/>
              </a:rPr>
              <a:t>Penelitian</a:t>
            </a:r>
            <a:endParaRPr lang="en-US" sz="4000" b="1" dirty="0">
              <a:solidFill>
                <a:schemeClr val="tx1"/>
              </a:solidFill>
              <a:latin typeface="Bahnschrift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73"/>
          <a:stretch/>
        </p:blipFill>
        <p:spPr bwMode="auto">
          <a:xfrm>
            <a:off x="1021455" y="1447800"/>
            <a:ext cx="662276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73"/>
          <a:stretch/>
        </p:blipFill>
        <p:spPr bwMode="auto">
          <a:xfrm>
            <a:off x="3149600" y="4800600"/>
            <a:ext cx="7772400" cy="11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 rot="19518159">
            <a:off x="7335170" y="2465047"/>
            <a:ext cx="618101" cy="26069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6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5141" y="996286"/>
            <a:ext cx="5022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TUGAS MINGGU DEPAN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3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46660" y="267518"/>
            <a:ext cx="11513243" cy="776530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Bahnschrift" pitchFamily="34" charset="0"/>
              </a:rPr>
              <a:t>Review 4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0899" y="1377143"/>
            <a:ext cx="1032120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err="1">
                <a:latin typeface="Bahnschrift" pitchFamily="34" charset="0"/>
              </a:rPr>
              <a:t>Materi</a:t>
            </a:r>
            <a:r>
              <a:rPr lang="en-US" sz="2800" dirty="0">
                <a:latin typeface="Bahnschrift" pitchFamily="34" charset="0"/>
              </a:rPr>
              <a:t>: </a:t>
            </a:r>
            <a:r>
              <a:rPr lang="en-US" sz="2800" dirty="0" err="1" smtClean="0">
                <a:latin typeface="Bahnschrift" pitchFamily="34" charset="0"/>
              </a:rPr>
              <a:t>Survei</a:t>
            </a:r>
            <a:endParaRPr lang="en-US" sz="2800" dirty="0">
              <a:latin typeface="Bahnschrift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err="1">
                <a:latin typeface="Bahnschrift" pitchFamily="34" charset="0"/>
              </a:rPr>
              <a:t>Sumber</a:t>
            </a:r>
            <a:r>
              <a:rPr lang="en-US" sz="2800" dirty="0">
                <a:latin typeface="Bahnschrift" pitchFamily="34" charset="0"/>
              </a:rPr>
              <a:t>: Chapter </a:t>
            </a:r>
            <a:r>
              <a:rPr lang="en-US" sz="2800" dirty="0" smtClean="0">
                <a:latin typeface="Bahnschrift" pitchFamily="34" charset="0"/>
              </a:rPr>
              <a:t>10 – Survey Research </a:t>
            </a:r>
            <a:r>
              <a:rPr lang="en-US" sz="2800" dirty="0">
                <a:latin typeface="Bahnschrift" pitchFamily="34" charset="0"/>
              </a:rPr>
              <a:t>(Wrench, 2013)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err="1">
                <a:latin typeface="Bahnschrift" pitchFamily="34" charset="0"/>
              </a:rPr>
              <a:t>Cantumkan</a:t>
            </a:r>
            <a:r>
              <a:rPr lang="en-US" sz="2800" dirty="0">
                <a:latin typeface="Bahnschrift" pitchFamily="34" charset="0"/>
              </a:rPr>
              <a:t> min. 1 </a:t>
            </a:r>
            <a:r>
              <a:rPr lang="en-US" sz="2800" dirty="0" err="1">
                <a:latin typeface="Bahnschrift" pitchFamily="34" charset="0"/>
              </a:rPr>
              <a:t>pertanyaan</a:t>
            </a:r>
            <a:r>
              <a:rPr lang="en-US" sz="2800" dirty="0">
                <a:latin typeface="Bahnschrift" pitchFamily="34" charset="0"/>
              </a:rPr>
              <a:t> </a:t>
            </a:r>
            <a:r>
              <a:rPr lang="en-US" sz="2800" dirty="0" err="1">
                <a:latin typeface="Bahnschrift" pitchFamily="34" charset="0"/>
              </a:rPr>
              <a:t>tentang</a:t>
            </a:r>
            <a:r>
              <a:rPr lang="en-US" sz="2800" dirty="0">
                <a:latin typeface="Bahnschrift" pitchFamily="34" charset="0"/>
              </a:rPr>
              <a:t> </a:t>
            </a:r>
            <a:r>
              <a:rPr lang="en-US" sz="2800" dirty="0" err="1">
                <a:latin typeface="Bahnschrift" pitchFamily="34" charset="0"/>
              </a:rPr>
              <a:t>materi</a:t>
            </a:r>
            <a:r>
              <a:rPr lang="en-US" sz="2800" dirty="0">
                <a:latin typeface="Bahnschrift" pitchFamily="34" charset="0"/>
              </a:rPr>
              <a:t> </a:t>
            </a:r>
            <a:r>
              <a:rPr lang="en-US" sz="2800" dirty="0" err="1">
                <a:latin typeface="Bahnschrift" pitchFamily="34" charset="0"/>
              </a:rPr>
              <a:t>ini</a:t>
            </a:r>
            <a:r>
              <a:rPr lang="en-US" sz="2800" dirty="0">
                <a:latin typeface="Bahnschrift" pitchFamily="34" charset="0"/>
              </a:rPr>
              <a:t> di </a:t>
            </a:r>
            <a:r>
              <a:rPr lang="en-US" sz="2800" dirty="0" err="1">
                <a:latin typeface="Bahnschrift" pitchFamily="34" charset="0"/>
              </a:rPr>
              <a:t>akhir</a:t>
            </a:r>
            <a:r>
              <a:rPr lang="en-US" sz="2800" dirty="0">
                <a:latin typeface="Bahnschrift" pitchFamily="34" charset="0"/>
              </a:rPr>
              <a:t> review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err="1">
                <a:latin typeface="Bahnschrift" pitchFamily="34" charset="0"/>
              </a:rPr>
              <a:t>Tugas</a:t>
            </a:r>
            <a:r>
              <a:rPr lang="en-US" sz="2800" dirty="0">
                <a:latin typeface="Bahnschrift" pitchFamily="34" charset="0"/>
              </a:rPr>
              <a:t> </a:t>
            </a:r>
            <a:r>
              <a:rPr lang="en-US" sz="2800" b="1" dirty="0">
                <a:latin typeface="Bahnschrift" pitchFamily="34" charset="0"/>
              </a:rPr>
              <a:t>INDIVIDU </a:t>
            </a:r>
            <a:r>
              <a:rPr lang="en-US" sz="2800" dirty="0">
                <a:latin typeface="Bahnschrift" pitchFamily="34" charset="0"/>
              </a:rPr>
              <a:t>(</a:t>
            </a:r>
            <a:r>
              <a:rPr lang="en-US" sz="2800" dirty="0" err="1">
                <a:latin typeface="Bahnschrift" pitchFamily="34" charset="0"/>
              </a:rPr>
              <a:t>mandiri</a:t>
            </a:r>
            <a:r>
              <a:rPr lang="en-US" sz="2800" dirty="0">
                <a:latin typeface="Bahnschrift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err="1">
                <a:latin typeface="Bahnschrift" pitchFamily="34" charset="0"/>
              </a:rPr>
              <a:t>Ketentuan</a:t>
            </a:r>
            <a:r>
              <a:rPr lang="en-US" sz="2800" dirty="0">
                <a:latin typeface="Bahnschrift" pitchFamily="34" charset="0"/>
              </a:rPr>
              <a:t> lain </a:t>
            </a:r>
            <a:r>
              <a:rPr lang="en-US" sz="2800" dirty="0" err="1">
                <a:latin typeface="Bahnschrift" pitchFamily="34" charset="0"/>
              </a:rPr>
              <a:t>lihat</a:t>
            </a:r>
            <a:r>
              <a:rPr lang="en-US" sz="2800" dirty="0">
                <a:latin typeface="Bahnschrift" pitchFamily="34" charset="0"/>
              </a:rPr>
              <a:t> di </a:t>
            </a:r>
            <a:r>
              <a:rPr lang="en-US" sz="2800" dirty="0" err="1">
                <a:latin typeface="Bahnschrift" pitchFamily="34" charset="0"/>
              </a:rPr>
              <a:t>Petunjuk</a:t>
            </a:r>
            <a:r>
              <a:rPr lang="en-US" sz="2800" dirty="0">
                <a:latin typeface="Bahnschrift" pitchFamily="34" charset="0"/>
              </a:rPr>
              <a:t> </a:t>
            </a:r>
            <a:r>
              <a:rPr lang="en-US" sz="2800" dirty="0" err="1">
                <a:latin typeface="Bahnschrift" pitchFamily="34" charset="0"/>
              </a:rPr>
              <a:t>Pengerjaan</a:t>
            </a:r>
            <a:r>
              <a:rPr lang="en-US" sz="2800" dirty="0">
                <a:latin typeface="Bahnschrift" pitchFamily="34" charset="0"/>
              </a:rPr>
              <a:t> </a:t>
            </a:r>
            <a:r>
              <a:rPr lang="en-US" sz="2800" dirty="0" err="1">
                <a:latin typeface="Bahnschrift" pitchFamily="34" charset="0"/>
              </a:rPr>
              <a:t>Tugas</a:t>
            </a:r>
            <a:r>
              <a:rPr lang="en-US" sz="2800" dirty="0">
                <a:latin typeface="Bahnschrift" pitchFamily="34" charset="0"/>
              </a:rPr>
              <a:t>: Review </a:t>
            </a:r>
            <a:endParaRPr lang="en-US" sz="2800" dirty="0" smtClean="0">
              <a:latin typeface="Bahnschrift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Bahnschrift" pitchFamily="34" charset="0"/>
              </a:rPr>
              <a:t> </a:t>
            </a:r>
            <a:r>
              <a:rPr lang="en-US" sz="2800" dirty="0" smtClean="0">
                <a:latin typeface="Bahnschrift" pitchFamily="34" charset="0"/>
              </a:rPr>
              <a:t>    </a:t>
            </a:r>
            <a:r>
              <a:rPr lang="en-US" sz="2800" dirty="0" err="1" smtClean="0">
                <a:latin typeface="Bahnschrift" pitchFamily="34" charset="0"/>
              </a:rPr>
              <a:t>Mingguan</a:t>
            </a:r>
            <a:r>
              <a:rPr lang="en-US" sz="2800" dirty="0" smtClean="0">
                <a:latin typeface="Bahnschrift" pitchFamily="34" charset="0"/>
              </a:rPr>
              <a:t> </a:t>
            </a:r>
            <a:r>
              <a:rPr lang="en-US" sz="2800" dirty="0">
                <a:latin typeface="Bahnschrift" pitchFamily="34" charset="0"/>
              </a:rPr>
              <a:t>(slide 12) </a:t>
            </a:r>
            <a:r>
              <a:rPr lang="en-US" sz="2800" dirty="0" err="1">
                <a:latin typeface="Bahnschrift" pitchFamily="34" charset="0"/>
              </a:rPr>
              <a:t>pada</a:t>
            </a:r>
            <a:r>
              <a:rPr lang="en-US" sz="2800" dirty="0">
                <a:latin typeface="Bahnschrift" pitchFamily="34" charset="0"/>
              </a:rPr>
              <a:t> PPT </a:t>
            </a:r>
            <a:r>
              <a:rPr lang="en-US" sz="2800" dirty="0" err="1">
                <a:latin typeface="Bahnschrift" pitchFamily="34" charset="0"/>
              </a:rPr>
              <a:t>pertemuan</a:t>
            </a:r>
            <a:r>
              <a:rPr lang="en-US" sz="2800" dirty="0">
                <a:latin typeface="Bahnschrift" pitchFamily="34" charset="0"/>
              </a:rPr>
              <a:t> </a:t>
            </a:r>
            <a:r>
              <a:rPr lang="en-US" sz="2800" dirty="0" err="1">
                <a:latin typeface="Bahnschrift" pitchFamily="34" charset="0"/>
              </a:rPr>
              <a:t>pertama</a:t>
            </a:r>
            <a:endParaRPr lang="en-US" sz="2800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46660" y="267518"/>
            <a:ext cx="11513243" cy="776530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>
                <a:latin typeface="Bahnschrift" pitchFamily="34" charset="0"/>
              </a:rPr>
              <a:t>Tugas</a:t>
            </a:r>
            <a:r>
              <a:rPr lang="en-US" dirty="0" smtClean="0">
                <a:latin typeface="Bahnschrift" pitchFamily="34" charset="0"/>
              </a:rPr>
              <a:t> 4: </a:t>
            </a:r>
            <a:r>
              <a:rPr lang="en-US" dirty="0" err="1" smtClean="0">
                <a:latin typeface="Bahnschrift" pitchFamily="34" charset="0"/>
              </a:rPr>
              <a:t>Menyusun</a:t>
            </a:r>
            <a:r>
              <a:rPr lang="en-US" dirty="0" smtClean="0">
                <a:latin typeface="Bahnschrift" pitchFamily="34" charset="0"/>
              </a:rPr>
              <a:t> Bab 3 </a:t>
            </a:r>
            <a:r>
              <a:rPr lang="en-US" dirty="0" err="1" smtClean="0">
                <a:latin typeface="Bahnschrift" pitchFamily="34" charset="0"/>
              </a:rPr>
              <a:t>Penelitian</a:t>
            </a:r>
            <a:r>
              <a:rPr lang="en-US" dirty="0" smtClean="0">
                <a:latin typeface="Bahnschrift" pitchFamily="34" charset="0"/>
              </a:rPr>
              <a:t> (Part 1)</a:t>
            </a:r>
            <a:endParaRPr lang="en-US" dirty="0">
              <a:latin typeface="Bahnschrif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0899" y="1377143"/>
            <a:ext cx="1032120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err="1" smtClean="0">
                <a:latin typeface="Bahnschrift" pitchFamily="34" charset="0"/>
              </a:rPr>
              <a:t>Tugas</a:t>
            </a:r>
            <a:r>
              <a:rPr lang="en-US" sz="2800" dirty="0" smtClean="0">
                <a:latin typeface="Bahnschrift" pitchFamily="34" charset="0"/>
              </a:rPr>
              <a:t> </a:t>
            </a:r>
            <a:r>
              <a:rPr lang="en-US" sz="2800" b="1" dirty="0" smtClean="0">
                <a:latin typeface="Bahnschrift" pitchFamily="34" charset="0"/>
              </a:rPr>
              <a:t>KELOMPOK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err="1" smtClean="0">
                <a:latin typeface="Bahnschrift" pitchFamily="34" charset="0"/>
              </a:rPr>
              <a:t>Susun</a:t>
            </a:r>
            <a:r>
              <a:rPr lang="en-US" sz="2800" dirty="0" smtClean="0">
                <a:latin typeface="Bahnschrift" pitchFamily="34" charset="0"/>
              </a:rPr>
              <a:t> Bab 3 </a:t>
            </a:r>
            <a:r>
              <a:rPr lang="en-US" sz="2800" dirty="0" err="1" smtClean="0">
                <a:latin typeface="Bahnschrift" pitchFamily="34" charset="0"/>
              </a:rPr>
              <a:t>Metodologi</a:t>
            </a:r>
            <a:r>
              <a:rPr lang="en-US" sz="2800" dirty="0" smtClean="0">
                <a:latin typeface="Bahnschrift" pitchFamily="34" charset="0"/>
              </a:rPr>
              <a:t> </a:t>
            </a:r>
            <a:r>
              <a:rPr lang="en-US" sz="2800" dirty="0" err="1" smtClean="0">
                <a:latin typeface="Bahnschrift" pitchFamily="34" charset="0"/>
              </a:rPr>
              <a:t>Penelitian</a:t>
            </a:r>
            <a:r>
              <a:rPr lang="en-US" sz="2800" dirty="0">
                <a:latin typeface="Bahnschrift" pitchFamily="34" charset="0"/>
              </a:rPr>
              <a:t> </a:t>
            </a:r>
            <a:r>
              <a:rPr lang="en-US" sz="2800" dirty="0" smtClean="0">
                <a:latin typeface="Bahnschrift" pitchFamily="34" charset="0"/>
              </a:rPr>
              <a:t>yang </a:t>
            </a:r>
            <a:r>
              <a:rPr lang="en-US" sz="2800" dirty="0" err="1" smtClean="0">
                <a:latin typeface="Bahnschrift" pitchFamily="34" charset="0"/>
              </a:rPr>
              <a:t>terdiri</a:t>
            </a:r>
            <a:r>
              <a:rPr lang="en-US" sz="2800" dirty="0" smtClean="0">
                <a:latin typeface="Bahnschrift" pitchFamily="34" charset="0"/>
              </a:rPr>
              <a:t> </a:t>
            </a:r>
            <a:r>
              <a:rPr lang="en-US" sz="2800" dirty="0" err="1" smtClean="0">
                <a:latin typeface="Bahnschrift" pitchFamily="34" charset="0"/>
              </a:rPr>
              <a:t>dari</a:t>
            </a:r>
            <a:r>
              <a:rPr lang="en-US" sz="2800" dirty="0" smtClean="0">
                <a:latin typeface="Bahnschrift" pitchFamily="34" charset="0"/>
              </a:rPr>
              <a:t>: </a:t>
            </a:r>
          </a:p>
          <a:p>
            <a:pPr marL="914344" lvl="1" indent="-45720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800" dirty="0" err="1" smtClean="0">
                <a:latin typeface="Bahnschrift" pitchFamily="34" charset="0"/>
              </a:rPr>
              <a:t>Paradigma</a:t>
            </a:r>
            <a:r>
              <a:rPr lang="en-US" sz="2800" dirty="0" smtClean="0">
                <a:latin typeface="Bahnschrift" pitchFamily="34" charset="0"/>
              </a:rPr>
              <a:t> </a:t>
            </a:r>
            <a:r>
              <a:rPr lang="en-US" sz="2800" dirty="0" err="1" smtClean="0">
                <a:latin typeface="Bahnschrift" pitchFamily="34" charset="0"/>
              </a:rPr>
              <a:t>Penelitian</a:t>
            </a:r>
            <a:endParaRPr lang="en-US" sz="2800" dirty="0" smtClean="0">
              <a:latin typeface="Bahnschrift" pitchFamily="34" charset="0"/>
            </a:endParaRPr>
          </a:p>
          <a:p>
            <a:pPr marL="914344" lvl="1" indent="-45720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800" dirty="0" err="1" smtClean="0">
                <a:latin typeface="Bahnschrift" pitchFamily="34" charset="0"/>
              </a:rPr>
              <a:t>Strategi</a:t>
            </a:r>
            <a:r>
              <a:rPr lang="en-US" sz="2800" dirty="0" smtClean="0">
                <a:latin typeface="Bahnschrift" pitchFamily="34" charset="0"/>
              </a:rPr>
              <a:t> </a:t>
            </a:r>
            <a:r>
              <a:rPr lang="en-US" sz="2800" dirty="0" err="1" smtClean="0">
                <a:latin typeface="Bahnschrift" pitchFamily="34" charset="0"/>
              </a:rPr>
              <a:t>Penelitian</a:t>
            </a:r>
            <a:endParaRPr lang="en-US" sz="2800" dirty="0" smtClean="0">
              <a:latin typeface="Bahnschrift" pitchFamily="34" charset="0"/>
            </a:endParaRPr>
          </a:p>
          <a:p>
            <a:pPr marL="914344" lvl="1" indent="-45720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800" dirty="0" err="1" smtClean="0">
                <a:latin typeface="Bahnschrift" pitchFamily="34" charset="0"/>
              </a:rPr>
              <a:t>Operasionalisasi</a:t>
            </a:r>
            <a:r>
              <a:rPr lang="en-US" sz="2800" dirty="0" smtClean="0">
                <a:latin typeface="Bahnschrift" pitchFamily="34" charset="0"/>
              </a:rPr>
              <a:t> </a:t>
            </a:r>
            <a:r>
              <a:rPr lang="en-US" sz="2800" dirty="0" err="1" smtClean="0">
                <a:latin typeface="Bahnschrift" pitchFamily="34" charset="0"/>
              </a:rPr>
              <a:t>Konsep</a:t>
            </a:r>
            <a:endParaRPr lang="en-US" sz="2800" dirty="0" smtClean="0">
              <a:latin typeface="Bahnschrift" pitchFamily="34" charset="0"/>
            </a:endParaRPr>
          </a:p>
          <a:p>
            <a:pPr marL="914344" lvl="1" indent="-45720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800" dirty="0" err="1" smtClean="0">
                <a:latin typeface="Bahnschrift" pitchFamily="34" charset="0"/>
              </a:rPr>
              <a:t>Hipotesa</a:t>
            </a:r>
            <a:r>
              <a:rPr lang="en-US" sz="2800" dirty="0" smtClean="0">
                <a:latin typeface="Bahnschrift" pitchFamily="34" charset="0"/>
              </a:rPr>
              <a:t> </a:t>
            </a:r>
            <a:r>
              <a:rPr lang="en-US" sz="2800" dirty="0" err="1" smtClean="0">
                <a:latin typeface="Bahnschrift" pitchFamily="34" charset="0"/>
              </a:rPr>
              <a:t>Penelitian</a:t>
            </a:r>
            <a:endParaRPr lang="en-US" sz="2800" dirty="0" smtClean="0">
              <a:latin typeface="Bahnschrift" pitchFamily="34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err="1" smtClean="0">
                <a:latin typeface="Bahnschrift" pitchFamily="34" charset="0"/>
              </a:rPr>
              <a:t>Susun</a:t>
            </a:r>
            <a:r>
              <a:rPr lang="en-US" sz="2800" dirty="0" smtClean="0">
                <a:latin typeface="Bahnschrift" pitchFamily="34" charset="0"/>
              </a:rPr>
              <a:t> </a:t>
            </a:r>
            <a:r>
              <a:rPr lang="en-US" sz="2800" dirty="0" err="1" smtClean="0">
                <a:latin typeface="Bahnschrift" pitchFamily="34" charset="0"/>
              </a:rPr>
              <a:t>kuesioner</a:t>
            </a:r>
            <a:r>
              <a:rPr lang="en-US" sz="2800" dirty="0" smtClean="0">
                <a:latin typeface="Bahnschrift" pitchFamily="34" charset="0"/>
              </a:rPr>
              <a:t> </a:t>
            </a:r>
            <a:r>
              <a:rPr lang="en-US" sz="2800" dirty="0" err="1" smtClean="0">
                <a:latin typeface="Bahnschrift" pitchFamily="34" charset="0"/>
              </a:rPr>
              <a:t>penelitian</a:t>
            </a:r>
            <a:endParaRPr lang="en-US" sz="2800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39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6084E4B-5F7E-4B0D-9538-D7ABEB183593}"/>
              </a:ext>
            </a:extLst>
          </p:cNvPr>
          <p:cNvSpPr/>
          <p:nvPr/>
        </p:nvSpPr>
        <p:spPr>
          <a:xfrm>
            <a:off x="7857460" y="1"/>
            <a:ext cx="4334539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691C40-340A-44BC-A6B3-C3A20A9ED913}"/>
              </a:ext>
            </a:extLst>
          </p:cNvPr>
          <p:cNvSpPr txBox="1"/>
          <p:nvPr/>
        </p:nvSpPr>
        <p:spPr>
          <a:xfrm>
            <a:off x="7857460" y="2629120"/>
            <a:ext cx="4334539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B2F21A8-A2DC-448E-8003-AFE4C77CBA6F}"/>
              </a:ext>
            </a:extLst>
          </p:cNvPr>
          <p:cNvSpPr txBox="1"/>
          <p:nvPr/>
        </p:nvSpPr>
        <p:spPr>
          <a:xfrm>
            <a:off x="7857460" y="3602660"/>
            <a:ext cx="4334540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b="1" dirty="0" err="1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Selamat</a:t>
            </a:r>
            <a:r>
              <a:rPr lang="en-US" altLang="ko-KR" sz="1867" b="1" dirty="0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1867" b="1" dirty="0" err="1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Mengerjakan</a:t>
            </a:r>
            <a:r>
              <a:rPr lang="en-US" altLang="ko-KR" sz="1867" b="1" dirty="0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altLang="ko-KR" sz="1867" b="1" dirty="0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Bab III </a:t>
            </a:r>
            <a:r>
              <a:rPr lang="en-US" altLang="ko-KR" sz="1867" b="1" dirty="0" err="1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Penelitian</a:t>
            </a:r>
            <a:r>
              <a:rPr lang="en-US" altLang="ko-KR" sz="1867" b="1" dirty="0" smtClean="0">
                <a:solidFill>
                  <a:schemeClr val="bg1"/>
                </a:solidFill>
                <a:latin typeface="Bahnschrift" pitchFamily="34" charset="0"/>
                <a:cs typeface="Arial" pitchFamily="34" charset="0"/>
              </a:rPr>
              <a:t> Part 1</a:t>
            </a:r>
            <a:endParaRPr lang="ko-KR" altLang="en-US" sz="1867" b="1" dirty="0">
              <a:solidFill>
                <a:schemeClr val="bg1"/>
              </a:solidFill>
              <a:latin typeface="Bahnschrif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3857625"/>
            <a:ext cx="3689351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866775"/>
            <a:ext cx="40005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6"/>
          <p:cNvSpPr/>
          <p:nvPr/>
        </p:nvSpPr>
        <p:spPr>
          <a:xfrm>
            <a:off x="2286016" y="0"/>
            <a:ext cx="9239272" cy="2714620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8" name="Cloud 7"/>
          <p:cNvSpPr/>
          <p:nvPr/>
        </p:nvSpPr>
        <p:spPr>
          <a:xfrm>
            <a:off x="2190723" y="3214686"/>
            <a:ext cx="9239272" cy="2428892"/>
          </a:xfrm>
          <a:prstGeom prst="cloud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73738" name="TextBox 8"/>
          <p:cNvSpPr txBox="1">
            <a:spLocks noChangeArrowheads="1"/>
          </p:cNvSpPr>
          <p:nvPr/>
        </p:nvSpPr>
        <p:spPr bwMode="auto">
          <a:xfrm>
            <a:off x="3048001" y="500064"/>
            <a:ext cx="8191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/>
            <a:r>
              <a:rPr lang="en-US" sz="3600" dirty="0">
                <a:latin typeface="Century Schoolbook" pitchFamily="18" charset="0"/>
              </a:rPr>
              <a:t>BEKERJA </a:t>
            </a:r>
            <a:r>
              <a:rPr lang="en-US" sz="3600" dirty="0" err="1">
                <a:latin typeface="Century Schoolbook" pitchFamily="18" charset="0"/>
              </a:rPr>
              <a:t>untuk</a:t>
            </a:r>
            <a:r>
              <a:rPr lang="en-US" sz="3600" dirty="0">
                <a:latin typeface="Century Schoolbook" pitchFamily="18" charset="0"/>
              </a:rPr>
              <a:t> </a:t>
            </a:r>
            <a:r>
              <a:rPr lang="en-US" sz="3600" dirty="0" err="1">
                <a:latin typeface="Century Schoolbook" pitchFamily="18" charset="0"/>
              </a:rPr>
              <a:t>menghidupi</a:t>
            </a:r>
            <a:r>
              <a:rPr lang="en-US" sz="3600" dirty="0">
                <a:latin typeface="Century Schoolbook" pitchFamily="18" charset="0"/>
              </a:rPr>
              <a:t> </a:t>
            </a:r>
            <a:r>
              <a:rPr lang="en-US" sz="3600" dirty="0" err="1">
                <a:latin typeface="Century Schoolbook" pitchFamily="18" charset="0"/>
              </a:rPr>
              <a:t>keluarga</a:t>
            </a:r>
            <a:r>
              <a:rPr lang="en-US" sz="3600" dirty="0">
                <a:latin typeface="Century Schoolbook" pitchFamily="18" charset="0"/>
              </a:rPr>
              <a:t> &amp;  </a:t>
            </a:r>
            <a:r>
              <a:rPr lang="en-US" sz="3600" dirty="0" err="1">
                <a:latin typeface="Century Schoolbook" pitchFamily="18" charset="0"/>
              </a:rPr>
              <a:t>harga</a:t>
            </a:r>
            <a:r>
              <a:rPr lang="en-US" sz="3600" dirty="0">
                <a:latin typeface="Century Schoolbook" pitchFamily="18" charset="0"/>
              </a:rPr>
              <a:t> </a:t>
            </a:r>
            <a:r>
              <a:rPr lang="en-US" sz="3600" dirty="0" err="1">
                <a:latin typeface="Century Schoolbook" pitchFamily="18" charset="0"/>
              </a:rPr>
              <a:t>diri</a:t>
            </a:r>
            <a:endParaRPr lang="id-ID" sz="3600" dirty="0">
              <a:latin typeface="Century Schoolbook" pitchFamily="18" charset="0"/>
            </a:endParaRPr>
          </a:p>
        </p:txBody>
      </p:sp>
      <p:sp>
        <p:nvSpPr>
          <p:cNvPr id="73739" name="TextBox 9"/>
          <p:cNvSpPr txBox="1">
            <a:spLocks noChangeArrowheads="1"/>
          </p:cNvSpPr>
          <p:nvPr/>
        </p:nvSpPr>
        <p:spPr bwMode="auto">
          <a:xfrm>
            <a:off x="3524251" y="3603625"/>
            <a:ext cx="7048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/>
            <a:r>
              <a:rPr lang="en-US" sz="3600">
                <a:latin typeface="Century Schoolbook" pitchFamily="18" charset="0"/>
              </a:rPr>
              <a:t>BEKERJA untuk membantu penghasilan suami </a:t>
            </a:r>
            <a:endParaRPr lang="id-ID" sz="360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09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37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E31AD7E-CFC1-418F-98A2-18CC1568DE7A}"/>
              </a:ext>
            </a:extLst>
          </p:cNvPr>
          <p:cNvGrpSpPr/>
          <p:nvPr/>
        </p:nvGrpSpPr>
        <p:grpSpPr>
          <a:xfrm>
            <a:off x="0" y="1918544"/>
            <a:ext cx="11431630" cy="1405526"/>
            <a:chOff x="0" y="2023474"/>
            <a:chExt cx="11431630" cy="1405526"/>
          </a:xfrm>
          <a:solidFill>
            <a:schemeClr val="accent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C0A3FD7-9EFF-42EC-8BCC-8DC54EFB8BBE}"/>
                </a:ext>
              </a:extLst>
            </p:cNvPr>
            <p:cNvSpPr/>
            <p:nvPr userDrawn="1"/>
          </p:nvSpPr>
          <p:spPr>
            <a:xfrm>
              <a:off x="0" y="3200400"/>
              <a:ext cx="61354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3413F97A-86EF-43CD-8CB7-E32D10AD6927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203772E-A1FB-4E49-8AF7-B31C59999691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31E7180-931A-4C17-9E5B-1625B2C7DEC1}"/>
              </a:ext>
            </a:extLst>
          </p:cNvPr>
          <p:cNvGrpSpPr/>
          <p:nvPr/>
        </p:nvGrpSpPr>
        <p:grpSpPr>
          <a:xfrm rot="10800000">
            <a:off x="5518929" y="3559557"/>
            <a:ext cx="6673071" cy="1405526"/>
            <a:chOff x="4758559" y="2023474"/>
            <a:chExt cx="6673071" cy="1405526"/>
          </a:xfrm>
          <a:solidFill>
            <a:schemeClr val="accent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AE8DF00D-8E76-4614-88B8-767E8BE23F4E}"/>
                </a:ext>
              </a:extLst>
            </p:cNvPr>
            <p:cNvSpPr/>
            <p:nvPr userDrawn="1"/>
          </p:nvSpPr>
          <p:spPr>
            <a:xfrm>
              <a:off x="4758559" y="3200400"/>
              <a:ext cx="1376923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531C40D-47AF-4709-89BF-A81A115A5003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F08A5D7-6365-49D1-8A3E-659608ED742D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 Placeholder 22">
            <a:extLst>
              <a:ext uri="{FF2B5EF4-FFF2-40B4-BE49-F238E27FC236}">
                <a16:creationId xmlns:a16="http://schemas.microsoft.com/office/drawing/2014/main" xmlns="" id="{0DB0ED16-09AE-4582-838F-58270E448DE2}"/>
              </a:ext>
            </a:extLst>
          </p:cNvPr>
          <p:cNvSpPr txBox="1">
            <a:spLocks/>
          </p:cNvSpPr>
          <p:nvPr/>
        </p:nvSpPr>
        <p:spPr>
          <a:xfrm>
            <a:off x="757341" y="3535757"/>
            <a:ext cx="5102960" cy="43204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 err="1" smtClean="0">
                <a:solidFill>
                  <a:schemeClr val="accent3"/>
                </a:solidFill>
                <a:latin typeface="Bahnschrift" pitchFamily="34" charset="0"/>
                <a:cs typeface="Arial" pitchFamily="34" charset="0"/>
              </a:rPr>
              <a:t>Paradigma</a:t>
            </a:r>
            <a:r>
              <a:rPr lang="en-US" altLang="ko-KR" sz="2000" b="1" dirty="0" smtClean="0">
                <a:solidFill>
                  <a:schemeClr val="accent3"/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3"/>
                </a:solidFill>
                <a:latin typeface="Bahnschrift" pitchFamily="34" charset="0"/>
                <a:cs typeface="Arial" pitchFamily="34" charset="0"/>
              </a:rPr>
              <a:t>utama</a:t>
            </a:r>
            <a:r>
              <a:rPr lang="en-US" altLang="ko-KR" sz="2000" b="1" dirty="0" smtClean="0">
                <a:solidFill>
                  <a:schemeClr val="accent3"/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3"/>
                </a:solidFill>
                <a:latin typeface="Bahnschrift" pitchFamily="34" charset="0"/>
                <a:cs typeface="Arial" pitchFamily="34" charset="0"/>
              </a:rPr>
              <a:t>dalam</a:t>
            </a:r>
            <a:r>
              <a:rPr lang="en-US" altLang="ko-KR" sz="2000" b="1" dirty="0" smtClean="0">
                <a:solidFill>
                  <a:schemeClr val="accent3"/>
                </a:solidFill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2000" b="1" dirty="0" err="1">
                <a:solidFill>
                  <a:schemeClr val="accent3"/>
                </a:solidFill>
                <a:latin typeface="Bahnschrift" pitchFamily="34" charset="0"/>
                <a:cs typeface="Arial" pitchFamily="34" charset="0"/>
              </a:rPr>
              <a:t>p</a:t>
            </a:r>
            <a:r>
              <a:rPr lang="en-US" altLang="ko-KR" sz="2000" b="1" dirty="0" err="1" smtClean="0">
                <a:solidFill>
                  <a:schemeClr val="accent3"/>
                </a:solidFill>
                <a:latin typeface="Bahnschrift" pitchFamily="34" charset="0"/>
                <a:cs typeface="Arial" pitchFamily="34" charset="0"/>
              </a:rPr>
              <a:t>enelitian</a:t>
            </a:r>
            <a:r>
              <a:rPr lang="en-US" altLang="ko-KR" sz="2000" b="1" dirty="0" smtClean="0">
                <a:solidFill>
                  <a:schemeClr val="accent3"/>
                </a:solidFill>
                <a:latin typeface="Bahnschrift" pitchFamily="34" charset="0"/>
                <a:cs typeface="Arial" pitchFamily="34" charset="0"/>
              </a:rPr>
              <a:t> : </a:t>
            </a:r>
            <a:endParaRPr lang="ko-KR" altLang="en-US" sz="2000" b="1" dirty="0">
              <a:solidFill>
                <a:schemeClr val="accent3"/>
              </a:solidFill>
              <a:latin typeface="Bahnschrift" pitchFamily="34" charset="0"/>
              <a:cs typeface="Arial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64B2456C-8044-43D5-BA19-40AE76B50E16}"/>
              </a:ext>
            </a:extLst>
          </p:cNvPr>
          <p:cNvSpPr/>
          <p:nvPr/>
        </p:nvSpPr>
        <p:spPr>
          <a:xfrm>
            <a:off x="395573" y="4187901"/>
            <a:ext cx="720000" cy="720080"/>
          </a:xfrm>
          <a:prstGeom prst="round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CC3D0770-5E9E-4F37-BF6E-DA12586A42E9}"/>
              </a:ext>
            </a:extLst>
          </p:cNvPr>
          <p:cNvSpPr/>
          <p:nvPr/>
        </p:nvSpPr>
        <p:spPr>
          <a:xfrm>
            <a:off x="2215652" y="4189366"/>
            <a:ext cx="720000" cy="720080"/>
          </a:xfrm>
          <a:prstGeom prst="round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07A47922-17CA-4EC7-947D-FE0563308562}"/>
              </a:ext>
            </a:extLst>
          </p:cNvPr>
          <p:cNvSpPr/>
          <p:nvPr/>
        </p:nvSpPr>
        <p:spPr>
          <a:xfrm>
            <a:off x="4552664" y="4189366"/>
            <a:ext cx="720000" cy="720080"/>
          </a:xfrm>
          <a:prstGeom prst="round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F81BF03-D0C6-4216-AEDA-0C535146585E}"/>
              </a:ext>
            </a:extLst>
          </p:cNvPr>
          <p:cNvSpPr txBox="1"/>
          <p:nvPr/>
        </p:nvSpPr>
        <p:spPr>
          <a:xfrm>
            <a:off x="817594" y="4338556"/>
            <a:ext cx="156183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rgbClr val="262626"/>
                </a:solidFill>
                <a:cs typeface="Arial" pitchFamily="34" charset="0"/>
              </a:rPr>
              <a:t>Positivis</a:t>
            </a:r>
            <a:endParaRPr lang="ko-KR" altLang="en-US" sz="16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C2B9857-06BE-47BB-96B1-6DDF857D6E8F}"/>
              </a:ext>
            </a:extLst>
          </p:cNvPr>
          <p:cNvSpPr txBox="1"/>
          <p:nvPr/>
        </p:nvSpPr>
        <p:spPr>
          <a:xfrm>
            <a:off x="2853764" y="4214078"/>
            <a:ext cx="156183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rgbClr val="262626"/>
                </a:solidFill>
                <a:cs typeface="Arial" pitchFamily="34" charset="0"/>
              </a:rPr>
              <a:t>Interpretif</a:t>
            </a:r>
            <a:r>
              <a:rPr lang="en-US" altLang="ko-KR" sz="1600" b="1" dirty="0">
                <a:solidFill>
                  <a:srgbClr val="262626"/>
                </a:solidFill>
                <a:cs typeface="Arial" pitchFamily="34" charset="0"/>
              </a:rPr>
              <a:t> </a:t>
            </a:r>
            <a:r>
              <a:rPr lang="en-US" altLang="ko-KR" sz="1600" b="1" dirty="0" smtClean="0">
                <a:solidFill>
                  <a:srgbClr val="262626"/>
                </a:solidFill>
                <a:cs typeface="Arial" pitchFamily="34" charset="0"/>
              </a:rPr>
              <a:t>/ </a:t>
            </a:r>
            <a:r>
              <a:rPr lang="en-US" altLang="ko-KR" sz="1600" b="1" dirty="0" err="1" smtClean="0">
                <a:solidFill>
                  <a:srgbClr val="262626"/>
                </a:solidFill>
                <a:cs typeface="Arial" pitchFamily="34" charset="0"/>
              </a:rPr>
              <a:t>Konstruktivis</a:t>
            </a:r>
            <a:endParaRPr lang="ko-KR" altLang="en-US" sz="16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BE1B940-85D9-4031-8F81-AF78C32628F3}"/>
              </a:ext>
            </a:extLst>
          </p:cNvPr>
          <p:cNvSpPr txBox="1"/>
          <p:nvPr/>
        </p:nvSpPr>
        <p:spPr>
          <a:xfrm>
            <a:off x="4793297" y="4319478"/>
            <a:ext cx="156183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 err="1" smtClean="0">
                <a:solidFill>
                  <a:srgbClr val="262626"/>
                </a:solidFill>
                <a:cs typeface="Arial" pitchFamily="34" charset="0"/>
              </a:rPr>
              <a:t>Kritis</a:t>
            </a:r>
            <a:endParaRPr lang="ko-KR" altLang="en-US" sz="16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xmlns="" id="{6ADE0966-DC7A-41FC-8F33-A00E4D78D639}"/>
              </a:ext>
            </a:extLst>
          </p:cNvPr>
          <p:cNvSpPr/>
          <p:nvPr/>
        </p:nvSpPr>
        <p:spPr>
          <a:xfrm>
            <a:off x="1005738" y="564029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xmlns="" id="{5542084B-AAC5-47D2-B4BB-FE4BA888B5D2}"/>
              </a:ext>
            </a:extLst>
          </p:cNvPr>
          <p:cNvSpPr/>
          <p:nvPr/>
        </p:nvSpPr>
        <p:spPr>
          <a:xfrm>
            <a:off x="570300" y="4375211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xmlns="" id="{61314CFC-4540-48EA-A26F-32AAD9EEBE26}"/>
              </a:ext>
            </a:extLst>
          </p:cNvPr>
          <p:cNvSpPr/>
          <p:nvPr/>
        </p:nvSpPr>
        <p:spPr>
          <a:xfrm rot="2700000">
            <a:off x="4809452" y="4327348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xmlns="" id="{5EE167A2-96B5-4022-8471-190EFC9708B9}"/>
              </a:ext>
            </a:extLst>
          </p:cNvPr>
          <p:cNvSpPr/>
          <p:nvPr/>
        </p:nvSpPr>
        <p:spPr>
          <a:xfrm>
            <a:off x="2405614" y="4389638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5D379AF-5D01-414D-97B8-5A8C1EB8BF11}"/>
              </a:ext>
            </a:extLst>
          </p:cNvPr>
          <p:cNvSpPr txBox="1"/>
          <p:nvPr/>
        </p:nvSpPr>
        <p:spPr>
          <a:xfrm>
            <a:off x="237247" y="510474"/>
            <a:ext cx="673015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 err="1" smtClean="0">
                <a:latin typeface="Bahnschrift" pitchFamily="34" charset="0"/>
                <a:cs typeface="Arial" pitchFamily="34" charset="0"/>
              </a:rPr>
              <a:t>Paradigma</a:t>
            </a:r>
            <a:r>
              <a:rPr lang="en-US" altLang="ko-KR" sz="5400" b="1" dirty="0" smtClean="0">
                <a:latin typeface="Bahnschrift" pitchFamily="34" charset="0"/>
                <a:cs typeface="Arial" pitchFamily="34" charset="0"/>
              </a:rPr>
              <a:t> </a:t>
            </a:r>
            <a:r>
              <a:rPr lang="en-US" altLang="ko-KR" sz="5400" b="1" dirty="0" err="1" smtClean="0">
                <a:latin typeface="Bahnschrift" pitchFamily="34" charset="0"/>
                <a:cs typeface="Arial" pitchFamily="34" charset="0"/>
              </a:rPr>
              <a:t>Penelitian</a:t>
            </a:r>
            <a:endParaRPr lang="ko-KR" altLang="en-US" sz="5400" b="1" dirty="0">
              <a:latin typeface="Bahnschrift" pitchFamily="34" charset="0"/>
              <a:cs typeface="Arial" pitchFamily="34" charset="0"/>
            </a:endParaRPr>
          </a:p>
        </p:txBody>
      </p:sp>
      <p:pic>
        <p:nvPicPr>
          <p:cNvPr id="1026" name="Picture 2" descr="Image result for sudut pandang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3" r="21703"/>
          <a:stretch>
            <a:fillRect/>
          </a:stretch>
        </p:blipFill>
        <p:spPr bwMode="auto">
          <a:xfrm>
            <a:off x="6944518" y="1985980"/>
            <a:ext cx="3242841" cy="324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7247" y="189546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latin typeface="Bahnschrift" pitchFamily="34" charset="0"/>
              </a:rPr>
              <a:t>Ketika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seseorang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melakukan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penelitian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dengan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paradigma</a:t>
            </a:r>
            <a:r>
              <a:rPr lang="en-US" dirty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tertentu</a:t>
            </a:r>
            <a:r>
              <a:rPr lang="en-US" dirty="0">
                <a:latin typeface="Bahnschrift" pitchFamily="34" charset="0"/>
              </a:rPr>
              <a:t>, </a:t>
            </a:r>
            <a:r>
              <a:rPr lang="en-US" dirty="0" err="1">
                <a:solidFill>
                  <a:schemeClr val="accent4"/>
                </a:solidFill>
                <a:latin typeface="Bahnschrift" pitchFamily="34" charset="0"/>
              </a:rPr>
              <a:t>ia</a:t>
            </a:r>
            <a:r>
              <a:rPr lang="en-US" dirty="0">
                <a:solidFill>
                  <a:schemeClr val="accent4"/>
                </a:solidFill>
                <a:latin typeface="Bahnschrift" pitchFamily="34" charset="0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Bahnschrift" pitchFamily="34" charset="0"/>
              </a:rPr>
              <a:t>berkomitmen</a:t>
            </a:r>
            <a:r>
              <a:rPr lang="en-US" dirty="0">
                <a:solidFill>
                  <a:schemeClr val="accent4"/>
                </a:solidFill>
                <a:latin typeface="Bahnschrift" pitchFamily="34" charset="0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Bahnschrift" pitchFamily="34" charset="0"/>
              </a:rPr>
              <a:t>untuk</a:t>
            </a:r>
            <a:r>
              <a:rPr lang="en-US" dirty="0">
                <a:solidFill>
                  <a:schemeClr val="accent4"/>
                </a:solidFill>
                <a:latin typeface="Bahnschrift" pitchFamily="34" charset="0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Bahnschrift" pitchFamily="34" charset="0"/>
              </a:rPr>
              <a:t>menggunakan</a:t>
            </a:r>
            <a:r>
              <a:rPr lang="en-US" dirty="0">
                <a:solidFill>
                  <a:schemeClr val="accent4"/>
                </a:solidFill>
                <a:latin typeface="Bahnschrift" pitchFamily="34" charset="0"/>
              </a:rPr>
              <a:t> </a:t>
            </a:r>
            <a:r>
              <a:rPr lang="en-US" dirty="0" err="1">
                <a:solidFill>
                  <a:schemeClr val="accent4"/>
                </a:solidFill>
                <a:latin typeface="Bahnschrift" pitchFamily="34" charset="0"/>
              </a:rPr>
              <a:t>aturan</a:t>
            </a:r>
            <a:r>
              <a:rPr lang="en-US" dirty="0">
                <a:solidFill>
                  <a:schemeClr val="accent4"/>
                </a:solidFill>
                <a:latin typeface="Bahnschrift" pitchFamily="34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Bahnschrift" pitchFamily="34" charset="0"/>
              </a:rPr>
              <a:t>dan</a:t>
            </a:r>
            <a:r>
              <a:rPr lang="en-US" dirty="0" smtClean="0">
                <a:solidFill>
                  <a:schemeClr val="accent4"/>
                </a:solidFill>
                <a:latin typeface="Bahnschrift" pitchFamily="34" charset="0"/>
              </a:rPr>
              <a:t> </a:t>
            </a:r>
            <a:r>
              <a:rPr lang="en-US" dirty="0" err="1" smtClean="0">
                <a:solidFill>
                  <a:schemeClr val="accent4"/>
                </a:solidFill>
                <a:latin typeface="Bahnschrift" pitchFamily="34" charset="0"/>
              </a:rPr>
              <a:t>standar</a:t>
            </a:r>
            <a:r>
              <a:rPr lang="en-US" dirty="0" smtClean="0">
                <a:solidFill>
                  <a:schemeClr val="accent4"/>
                </a:solidFill>
                <a:latin typeface="Bahnschrift" pitchFamily="34" charset="0"/>
              </a:rPr>
              <a:t> </a:t>
            </a:r>
            <a:r>
              <a:rPr lang="en-US" dirty="0" smtClean="0">
                <a:latin typeface="Bahnschrift" pitchFamily="34" charset="0"/>
              </a:rPr>
              <a:t>yang </a:t>
            </a:r>
            <a:r>
              <a:rPr lang="en-US" dirty="0" err="1" smtClean="0">
                <a:latin typeface="Bahnschrift" pitchFamily="34" charset="0"/>
              </a:rPr>
              <a:t>diakui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 smtClean="0">
                <a:latin typeface="Bahnschrift" pitchFamily="34" charset="0"/>
              </a:rPr>
              <a:t>paradigma</a:t>
            </a:r>
            <a:r>
              <a:rPr lang="en-US" dirty="0" smtClean="0">
                <a:latin typeface="Bahnschrift" pitchFamily="34" charset="0"/>
              </a:rPr>
              <a:t> </a:t>
            </a:r>
            <a:r>
              <a:rPr lang="en-US" dirty="0" err="1">
                <a:latin typeface="Bahnschrift" pitchFamily="34" charset="0"/>
              </a:rPr>
              <a:t>tersebut</a:t>
            </a:r>
            <a:r>
              <a:rPr lang="en-US" dirty="0">
                <a:latin typeface="Bahnschrift" pitchFamily="34" charset="0"/>
              </a:rPr>
              <a:t> </a:t>
            </a:r>
            <a:endParaRPr lang="id-ID" dirty="0">
              <a:latin typeface="Bahnschrift" pitchFamily="34" charset="0"/>
            </a:endParaRPr>
          </a:p>
        </p:txBody>
      </p:sp>
      <p:sp>
        <p:nvSpPr>
          <p:cNvPr id="11" name="Arc 10"/>
          <p:cNvSpPr/>
          <p:nvPr/>
        </p:nvSpPr>
        <p:spPr>
          <a:xfrm rot="7940602">
            <a:off x="1086117" y="2528854"/>
            <a:ext cx="2638995" cy="2713765"/>
          </a:xfrm>
          <a:prstGeom prst="arc">
            <a:avLst/>
          </a:prstGeom>
          <a:noFill/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F81BF03-D0C6-4216-AEDA-0C535146585E}"/>
              </a:ext>
            </a:extLst>
          </p:cNvPr>
          <p:cNvSpPr txBox="1"/>
          <p:nvPr/>
        </p:nvSpPr>
        <p:spPr>
          <a:xfrm>
            <a:off x="1624697" y="5380088"/>
            <a:ext cx="156183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262626"/>
                </a:solidFill>
                <a:cs typeface="Arial" pitchFamily="34" charset="0"/>
              </a:rPr>
              <a:t>Post-</a:t>
            </a:r>
            <a:r>
              <a:rPr lang="en-US" altLang="ko-KR" sz="1600" b="1" dirty="0" err="1" smtClean="0">
                <a:solidFill>
                  <a:srgbClr val="262626"/>
                </a:solidFill>
                <a:cs typeface="Arial" pitchFamily="34" charset="0"/>
              </a:rPr>
              <a:t>Positivis</a:t>
            </a:r>
            <a:endParaRPr lang="ko-KR" altLang="en-US" sz="16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9" name="Arc 38"/>
          <p:cNvSpPr/>
          <p:nvPr/>
        </p:nvSpPr>
        <p:spPr>
          <a:xfrm rot="7940602">
            <a:off x="3376371" y="2610922"/>
            <a:ext cx="2638995" cy="2713765"/>
          </a:xfrm>
          <a:prstGeom prst="arc">
            <a:avLst/>
          </a:prstGeom>
          <a:noFill/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F81BF03-D0C6-4216-AEDA-0C535146585E}"/>
              </a:ext>
            </a:extLst>
          </p:cNvPr>
          <p:cNvSpPr txBox="1"/>
          <p:nvPr/>
        </p:nvSpPr>
        <p:spPr>
          <a:xfrm>
            <a:off x="3992262" y="5382958"/>
            <a:ext cx="184080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262626"/>
                </a:solidFill>
                <a:cs typeface="Arial" pitchFamily="34" charset="0"/>
              </a:rPr>
              <a:t>Critical Constructionism</a:t>
            </a:r>
            <a:endParaRPr lang="ko-KR" altLang="en-US" sz="1600" b="1" dirty="0">
              <a:solidFill>
                <a:srgbClr val="26262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48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8" grpId="0"/>
      <p:bldP spid="39" grpId="0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65296266"/>
              </p:ext>
            </p:extLst>
          </p:nvPr>
        </p:nvGraphicFramePr>
        <p:xfrm>
          <a:off x="0" y="367691"/>
          <a:ext cx="12192000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00550" y="4449170"/>
            <a:ext cx="4913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ahnschrift" pitchFamily="34" charset="0"/>
              </a:rPr>
              <a:t>PARADIGMA POSITIVIS</a:t>
            </a:r>
            <a:endParaRPr lang="en-US" sz="2800" b="1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42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75470099"/>
              </p:ext>
            </p:extLst>
          </p:nvPr>
        </p:nvGraphicFramePr>
        <p:xfrm>
          <a:off x="5049672" y="1214650"/>
          <a:ext cx="6919415" cy="4790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7923" y="1351128"/>
            <a:ext cx="4913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ahnschrift" pitchFamily="34" charset="0"/>
              </a:rPr>
              <a:t>PARADIGMA INTERPRETIF/ KONSTRUKTIVIS</a:t>
            </a:r>
            <a:endParaRPr lang="en-US" sz="2800" b="1" dirty="0">
              <a:solidFill>
                <a:schemeClr val="bg1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50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7703</TotalTime>
  <Words>2375</Words>
  <Application>Microsoft Office PowerPoint</Application>
  <PresentationFormat>Custom</PresentationFormat>
  <Paragraphs>341</Paragraphs>
  <Slides>58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Sistematika Penyusunan Bab 3 Penelitian METODOLOGI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PARADIGMA &amp; PERSPEKTIF TRADISI VIA GRIFFIN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Menyusun Operasionalisasi  Konsep Penelitian</vt:lpstr>
      <vt:lpstr>Menyusun Operasionalisasi  Konsep Penelitian</vt:lpstr>
      <vt:lpstr>Menyusun Operasionalisasi  Konsep Penelitian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Menyusun Pertanyaan dalam kuesioner</vt:lpstr>
      <vt:lpstr>Menyusun kuesioner</vt:lpstr>
      <vt:lpstr>Pertanyaan dengan Skala Nominal</vt:lpstr>
      <vt:lpstr>Menyusun kuesioner Penelitian</vt:lpstr>
      <vt:lpstr>Menyusun kuesioner Penelitian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Windows User</cp:lastModifiedBy>
  <cp:revision>162</cp:revision>
  <dcterms:created xsi:type="dcterms:W3CDTF">2018-04-24T17:14:44Z</dcterms:created>
  <dcterms:modified xsi:type="dcterms:W3CDTF">2020-02-20T04:21:54Z</dcterms:modified>
</cp:coreProperties>
</file>