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0" r:id="rId2"/>
    <p:sldId id="271" r:id="rId3"/>
    <p:sldId id="259" r:id="rId4"/>
    <p:sldId id="262" r:id="rId5"/>
    <p:sldId id="263" r:id="rId6"/>
    <p:sldId id="256" r:id="rId7"/>
    <p:sldId id="257" r:id="rId8"/>
    <p:sldId id="272" r:id="rId9"/>
    <p:sldId id="258" r:id="rId10"/>
    <p:sldId id="264" r:id="rId11"/>
    <p:sldId id="270" r:id="rId12"/>
    <p:sldId id="269" r:id="rId13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1032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E7C85-66DF-4CD6-BBEC-537EF03D8F1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5A42F-6BBE-408C-84C3-5146ADA44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83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5A42F-6BBE-408C-84C3-5146ADA44A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31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5A42F-6BBE-408C-84C3-5146ADA44A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8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5A42F-6BBE-408C-84C3-5146ADA44A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41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FF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599725" y="1433045"/>
            <a:ext cx="2688590" cy="2065020"/>
          </a:xfrm>
          <a:custGeom>
            <a:avLst/>
            <a:gdLst/>
            <a:ahLst/>
            <a:cxnLst/>
            <a:rect l="l" t="t" r="r" b="b"/>
            <a:pathLst>
              <a:path w="2688590" h="2065020">
                <a:moveTo>
                  <a:pt x="2688274" y="2064988"/>
                </a:moveTo>
                <a:lnTo>
                  <a:pt x="0" y="2064310"/>
                </a:lnTo>
                <a:lnTo>
                  <a:pt x="246214" y="1096575"/>
                </a:lnTo>
                <a:lnTo>
                  <a:pt x="473233" y="572151"/>
                </a:lnTo>
                <a:lnTo>
                  <a:pt x="811510" y="309376"/>
                </a:lnTo>
                <a:lnTo>
                  <a:pt x="1391500" y="126589"/>
                </a:lnTo>
                <a:lnTo>
                  <a:pt x="1482448" y="102659"/>
                </a:lnTo>
                <a:lnTo>
                  <a:pt x="1569292" y="81617"/>
                </a:lnTo>
                <a:lnTo>
                  <a:pt x="1652153" y="63327"/>
                </a:lnTo>
                <a:lnTo>
                  <a:pt x="1731155" y="47657"/>
                </a:lnTo>
                <a:lnTo>
                  <a:pt x="1806418" y="34470"/>
                </a:lnTo>
                <a:lnTo>
                  <a:pt x="1878066" y="23634"/>
                </a:lnTo>
                <a:lnTo>
                  <a:pt x="1946221" y="15013"/>
                </a:lnTo>
                <a:lnTo>
                  <a:pt x="2011004" y="8474"/>
                </a:lnTo>
                <a:lnTo>
                  <a:pt x="2072538" y="3881"/>
                </a:lnTo>
                <a:lnTo>
                  <a:pt x="2130945" y="1101"/>
                </a:lnTo>
                <a:lnTo>
                  <a:pt x="2186348" y="0"/>
                </a:lnTo>
                <a:lnTo>
                  <a:pt x="2238867" y="442"/>
                </a:lnTo>
                <a:lnTo>
                  <a:pt x="2288627" y="2293"/>
                </a:lnTo>
                <a:lnTo>
                  <a:pt x="2335748" y="5420"/>
                </a:lnTo>
                <a:lnTo>
                  <a:pt x="2380354" y="9688"/>
                </a:lnTo>
                <a:lnTo>
                  <a:pt x="2422565" y="14962"/>
                </a:lnTo>
                <a:lnTo>
                  <a:pt x="2462505" y="21108"/>
                </a:lnTo>
                <a:lnTo>
                  <a:pt x="2500296" y="27992"/>
                </a:lnTo>
                <a:lnTo>
                  <a:pt x="2569917" y="43435"/>
                </a:lnTo>
                <a:lnTo>
                  <a:pt x="2632408" y="60217"/>
                </a:lnTo>
                <a:lnTo>
                  <a:pt x="2688274" y="77118"/>
                </a:lnTo>
                <a:lnTo>
                  <a:pt x="2688274" y="2064988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266510" y="0"/>
            <a:ext cx="4638415" cy="39044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094531" y="8018706"/>
            <a:ext cx="3194050" cy="2268855"/>
          </a:xfrm>
          <a:custGeom>
            <a:avLst/>
            <a:gdLst/>
            <a:ahLst/>
            <a:cxnLst/>
            <a:rect l="l" t="t" r="r" b="b"/>
            <a:pathLst>
              <a:path w="3194050" h="2268854">
                <a:moveTo>
                  <a:pt x="1702017" y="2268293"/>
                </a:moveTo>
                <a:lnTo>
                  <a:pt x="1407003" y="2268293"/>
                </a:lnTo>
                <a:lnTo>
                  <a:pt x="1406866" y="2229040"/>
                </a:lnTo>
                <a:lnTo>
                  <a:pt x="1406810" y="2170274"/>
                </a:lnTo>
                <a:lnTo>
                  <a:pt x="1406907" y="2112309"/>
                </a:lnTo>
                <a:lnTo>
                  <a:pt x="1407173" y="2053429"/>
                </a:lnTo>
                <a:lnTo>
                  <a:pt x="1407606" y="1995166"/>
                </a:lnTo>
                <a:lnTo>
                  <a:pt x="1408273" y="1933152"/>
                </a:lnTo>
                <a:lnTo>
                  <a:pt x="1409034" y="1878284"/>
                </a:lnTo>
                <a:lnTo>
                  <a:pt x="1410044" y="1820151"/>
                </a:lnTo>
                <a:lnTo>
                  <a:pt x="1411264" y="1762337"/>
                </a:lnTo>
                <a:lnTo>
                  <a:pt x="1412702" y="1704924"/>
                </a:lnTo>
                <a:lnTo>
                  <a:pt x="1414368" y="1647999"/>
                </a:lnTo>
                <a:lnTo>
                  <a:pt x="1416270" y="1591644"/>
                </a:lnTo>
                <a:lnTo>
                  <a:pt x="1418418" y="1535944"/>
                </a:lnTo>
                <a:lnTo>
                  <a:pt x="1420820" y="1480984"/>
                </a:lnTo>
                <a:lnTo>
                  <a:pt x="1423487" y="1426847"/>
                </a:lnTo>
                <a:lnTo>
                  <a:pt x="1426472" y="1372872"/>
                </a:lnTo>
                <a:lnTo>
                  <a:pt x="1429647" y="1321382"/>
                </a:lnTo>
                <a:lnTo>
                  <a:pt x="1433158" y="1270222"/>
                </a:lnTo>
                <a:lnTo>
                  <a:pt x="1436970" y="1220222"/>
                </a:lnTo>
                <a:lnTo>
                  <a:pt x="1441091" y="1171468"/>
                </a:lnTo>
                <a:lnTo>
                  <a:pt x="1445530" y="1124042"/>
                </a:lnTo>
                <a:lnTo>
                  <a:pt x="1450346" y="1077583"/>
                </a:lnTo>
                <a:lnTo>
                  <a:pt x="1455397" y="1033516"/>
                </a:lnTo>
                <a:lnTo>
                  <a:pt x="1460844" y="990583"/>
                </a:lnTo>
                <a:lnTo>
                  <a:pt x="1466645" y="949317"/>
                </a:lnTo>
                <a:lnTo>
                  <a:pt x="1472810" y="909802"/>
                </a:lnTo>
                <a:lnTo>
                  <a:pt x="1479346" y="872121"/>
                </a:lnTo>
                <a:lnTo>
                  <a:pt x="1493573" y="802600"/>
                </a:lnTo>
                <a:lnTo>
                  <a:pt x="1509397" y="741429"/>
                </a:lnTo>
                <a:lnTo>
                  <a:pt x="1632067" y="384540"/>
                </a:lnTo>
                <a:lnTo>
                  <a:pt x="1724127" y="200264"/>
                </a:lnTo>
                <a:lnTo>
                  <a:pt x="1842720" y="94402"/>
                </a:lnTo>
                <a:lnTo>
                  <a:pt x="2036459" y="0"/>
                </a:lnTo>
                <a:lnTo>
                  <a:pt x="2256033" y="59391"/>
                </a:lnTo>
                <a:lnTo>
                  <a:pt x="2197645" y="108542"/>
                </a:lnTo>
                <a:lnTo>
                  <a:pt x="2063167" y="242584"/>
                </a:lnTo>
                <a:lnTo>
                  <a:pt x="1913632" y="441403"/>
                </a:lnTo>
                <a:lnTo>
                  <a:pt x="1810073" y="684883"/>
                </a:lnTo>
                <a:lnTo>
                  <a:pt x="1802306" y="725204"/>
                </a:lnTo>
                <a:lnTo>
                  <a:pt x="1794606" y="777857"/>
                </a:lnTo>
                <a:lnTo>
                  <a:pt x="1786988" y="841902"/>
                </a:lnTo>
                <a:lnTo>
                  <a:pt x="1779464" y="916398"/>
                </a:lnTo>
                <a:lnTo>
                  <a:pt x="1775742" y="957272"/>
                </a:lnTo>
                <a:lnTo>
                  <a:pt x="1772048" y="1000406"/>
                </a:lnTo>
                <a:lnTo>
                  <a:pt x="1768351" y="1046129"/>
                </a:lnTo>
                <a:lnTo>
                  <a:pt x="1764753" y="1092986"/>
                </a:lnTo>
                <a:lnTo>
                  <a:pt x="1761155" y="1142196"/>
                </a:lnTo>
                <a:lnTo>
                  <a:pt x="1757592" y="1193196"/>
                </a:lnTo>
                <a:lnTo>
                  <a:pt x="1754067" y="1245869"/>
                </a:lnTo>
                <a:lnTo>
                  <a:pt x="1750579" y="1300098"/>
                </a:lnTo>
                <a:lnTo>
                  <a:pt x="1747132" y="1355764"/>
                </a:lnTo>
                <a:lnTo>
                  <a:pt x="1743727" y="1412750"/>
                </a:lnTo>
                <a:lnTo>
                  <a:pt x="1740366" y="1470940"/>
                </a:lnTo>
                <a:lnTo>
                  <a:pt x="1737049" y="1530214"/>
                </a:lnTo>
                <a:lnTo>
                  <a:pt x="1733774" y="1590566"/>
                </a:lnTo>
                <a:lnTo>
                  <a:pt x="1730559" y="1651548"/>
                </a:lnTo>
                <a:lnTo>
                  <a:pt x="1727388" y="1713372"/>
                </a:lnTo>
                <a:lnTo>
                  <a:pt x="1724270" y="1775812"/>
                </a:lnTo>
                <a:lnTo>
                  <a:pt x="1721204" y="1838749"/>
                </a:lnTo>
                <a:lnTo>
                  <a:pt x="1718176" y="1902460"/>
                </a:lnTo>
                <a:lnTo>
                  <a:pt x="1715018" y="1970543"/>
                </a:lnTo>
                <a:lnTo>
                  <a:pt x="1712346" y="2029371"/>
                </a:lnTo>
                <a:lnTo>
                  <a:pt x="1709512" y="2093124"/>
                </a:lnTo>
                <a:lnTo>
                  <a:pt x="1706739" y="2156786"/>
                </a:lnTo>
                <a:lnTo>
                  <a:pt x="1703186" y="2240389"/>
                </a:lnTo>
                <a:lnTo>
                  <a:pt x="1702017" y="2268293"/>
                </a:lnTo>
                <a:close/>
              </a:path>
              <a:path w="3194050" h="2268854">
                <a:moveTo>
                  <a:pt x="2008801" y="2268293"/>
                </a:moveTo>
                <a:lnTo>
                  <a:pt x="1720828" y="2268293"/>
                </a:lnTo>
                <a:lnTo>
                  <a:pt x="1730586" y="2234442"/>
                </a:lnTo>
                <a:lnTo>
                  <a:pt x="1747034" y="2178838"/>
                </a:lnTo>
                <a:lnTo>
                  <a:pt x="1763844" y="2123518"/>
                </a:lnTo>
                <a:lnTo>
                  <a:pt x="1781006" y="2068593"/>
                </a:lnTo>
                <a:lnTo>
                  <a:pt x="1798513" y="2014177"/>
                </a:lnTo>
                <a:lnTo>
                  <a:pt x="1816356" y="1960379"/>
                </a:lnTo>
                <a:lnTo>
                  <a:pt x="1834525" y="1907311"/>
                </a:lnTo>
                <a:lnTo>
                  <a:pt x="1853012" y="1855085"/>
                </a:lnTo>
                <a:lnTo>
                  <a:pt x="1871808" y="1803812"/>
                </a:lnTo>
                <a:lnTo>
                  <a:pt x="1890905" y="1753605"/>
                </a:lnTo>
                <a:lnTo>
                  <a:pt x="1910294" y="1704573"/>
                </a:lnTo>
                <a:lnTo>
                  <a:pt x="1929966" y="1656829"/>
                </a:lnTo>
                <a:lnTo>
                  <a:pt x="1949913" y="1610484"/>
                </a:lnTo>
                <a:lnTo>
                  <a:pt x="1970125" y="1565650"/>
                </a:lnTo>
                <a:lnTo>
                  <a:pt x="1990595" y="1522439"/>
                </a:lnTo>
                <a:lnTo>
                  <a:pt x="2011313" y="1480961"/>
                </a:lnTo>
                <a:lnTo>
                  <a:pt x="2032270" y="1441328"/>
                </a:lnTo>
                <a:lnTo>
                  <a:pt x="2053458" y="1403651"/>
                </a:lnTo>
                <a:lnTo>
                  <a:pt x="2074869" y="1368043"/>
                </a:lnTo>
                <a:lnTo>
                  <a:pt x="2096493" y="1334615"/>
                </a:lnTo>
                <a:lnTo>
                  <a:pt x="2354076" y="992871"/>
                </a:lnTo>
                <a:lnTo>
                  <a:pt x="2544308" y="810479"/>
                </a:lnTo>
                <a:lnTo>
                  <a:pt x="2789499" y="685333"/>
                </a:lnTo>
                <a:lnTo>
                  <a:pt x="3190132" y="546461"/>
                </a:lnTo>
                <a:lnTo>
                  <a:pt x="3193468" y="550455"/>
                </a:lnTo>
                <a:lnTo>
                  <a:pt x="3193468" y="789320"/>
                </a:lnTo>
                <a:lnTo>
                  <a:pt x="2946218" y="918976"/>
                </a:lnTo>
                <a:lnTo>
                  <a:pt x="2612450" y="1161306"/>
                </a:lnTo>
                <a:lnTo>
                  <a:pt x="2327265" y="1500532"/>
                </a:lnTo>
                <a:lnTo>
                  <a:pt x="2290494" y="1567337"/>
                </a:lnTo>
                <a:lnTo>
                  <a:pt x="2271923" y="1603804"/>
                </a:lnTo>
                <a:lnTo>
                  <a:pt x="2253255" y="1642160"/>
                </a:lnTo>
                <a:lnTo>
                  <a:pt x="2234513" y="1682289"/>
                </a:lnTo>
                <a:lnTo>
                  <a:pt x="2215717" y="1724075"/>
                </a:lnTo>
                <a:lnTo>
                  <a:pt x="2196890" y="1767403"/>
                </a:lnTo>
                <a:lnTo>
                  <a:pt x="2178053" y="1812157"/>
                </a:lnTo>
                <a:lnTo>
                  <a:pt x="2159227" y="1858222"/>
                </a:lnTo>
                <a:lnTo>
                  <a:pt x="2140433" y="1905481"/>
                </a:lnTo>
                <a:lnTo>
                  <a:pt x="2121694" y="1953820"/>
                </a:lnTo>
                <a:lnTo>
                  <a:pt x="2103029" y="2003122"/>
                </a:lnTo>
                <a:lnTo>
                  <a:pt x="2084462" y="2053272"/>
                </a:lnTo>
                <a:lnTo>
                  <a:pt x="2066012" y="2104155"/>
                </a:lnTo>
                <a:lnTo>
                  <a:pt x="2047702" y="2155654"/>
                </a:lnTo>
                <a:lnTo>
                  <a:pt x="2029553" y="2207653"/>
                </a:lnTo>
                <a:lnTo>
                  <a:pt x="2011586" y="2260038"/>
                </a:lnTo>
                <a:lnTo>
                  <a:pt x="2008801" y="2268293"/>
                </a:lnTo>
                <a:close/>
              </a:path>
              <a:path w="3194050" h="2268854">
                <a:moveTo>
                  <a:pt x="2560812" y="2268293"/>
                </a:moveTo>
                <a:lnTo>
                  <a:pt x="2203880" y="2268293"/>
                </a:lnTo>
                <a:lnTo>
                  <a:pt x="2228561" y="2229045"/>
                </a:lnTo>
                <a:lnTo>
                  <a:pt x="2256765" y="2184711"/>
                </a:lnTo>
                <a:lnTo>
                  <a:pt x="2284786" y="2141213"/>
                </a:lnTo>
                <a:lnTo>
                  <a:pt x="2312575" y="2098650"/>
                </a:lnTo>
                <a:lnTo>
                  <a:pt x="2340086" y="2057124"/>
                </a:lnTo>
                <a:lnTo>
                  <a:pt x="2367271" y="2016738"/>
                </a:lnTo>
                <a:lnTo>
                  <a:pt x="2394081" y="1977591"/>
                </a:lnTo>
                <a:lnTo>
                  <a:pt x="2420470" y="1939787"/>
                </a:lnTo>
                <a:lnTo>
                  <a:pt x="2446390" y="1903426"/>
                </a:lnTo>
                <a:lnTo>
                  <a:pt x="2471792" y="1868609"/>
                </a:lnTo>
                <a:lnTo>
                  <a:pt x="2496631" y="1835439"/>
                </a:lnTo>
                <a:lnTo>
                  <a:pt x="2532853" y="1791485"/>
                </a:lnTo>
                <a:lnTo>
                  <a:pt x="2572330" y="1750295"/>
                </a:lnTo>
                <a:lnTo>
                  <a:pt x="2614798" y="1711780"/>
                </a:lnTo>
                <a:lnTo>
                  <a:pt x="2659987" y="1675852"/>
                </a:lnTo>
                <a:lnTo>
                  <a:pt x="2707633" y="1642419"/>
                </a:lnTo>
                <a:lnTo>
                  <a:pt x="2757466" y="1611394"/>
                </a:lnTo>
                <a:lnTo>
                  <a:pt x="2809221" y="1582687"/>
                </a:lnTo>
                <a:lnTo>
                  <a:pt x="2862631" y="1556209"/>
                </a:lnTo>
                <a:lnTo>
                  <a:pt x="2917429" y="1531871"/>
                </a:lnTo>
                <a:lnTo>
                  <a:pt x="2973347" y="1509583"/>
                </a:lnTo>
                <a:lnTo>
                  <a:pt x="3030120" y="1489256"/>
                </a:lnTo>
                <a:lnTo>
                  <a:pt x="3087479" y="1470801"/>
                </a:lnTo>
                <a:lnTo>
                  <a:pt x="3145158" y="1454129"/>
                </a:lnTo>
                <a:lnTo>
                  <a:pt x="3193468" y="1441595"/>
                </a:lnTo>
                <a:lnTo>
                  <a:pt x="3193468" y="1805462"/>
                </a:lnTo>
                <a:lnTo>
                  <a:pt x="3140168" y="1827245"/>
                </a:lnTo>
                <a:lnTo>
                  <a:pt x="2752009" y="2089349"/>
                </a:lnTo>
                <a:lnTo>
                  <a:pt x="2560812" y="2268293"/>
                </a:lnTo>
                <a:close/>
              </a:path>
              <a:path w="3194050" h="2268854">
                <a:moveTo>
                  <a:pt x="1314424" y="2268293"/>
                </a:moveTo>
                <a:lnTo>
                  <a:pt x="1126054" y="2268293"/>
                </a:lnTo>
                <a:lnTo>
                  <a:pt x="1124542" y="2263488"/>
                </a:lnTo>
                <a:lnTo>
                  <a:pt x="1106675" y="2208820"/>
                </a:lnTo>
                <a:lnTo>
                  <a:pt x="1088622" y="2155786"/>
                </a:lnTo>
                <a:lnTo>
                  <a:pt x="1070407" y="2104607"/>
                </a:lnTo>
                <a:lnTo>
                  <a:pt x="1052059" y="2055505"/>
                </a:lnTo>
                <a:lnTo>
                  <a:pt x="1033602" y="2008701"/>
                </a:lnTo>
                <a:lnTo>
                  <a:pt x="1015063" y="1964418"/>
                </a:lnTo>
                <a:lnTo>
                  <a:pt x="996469" y="1922877"/>
                </a:lnTo>
                <a:lnTo>
                  <a:pt x="977846" y="1884299"/>
                </a:lnTo>
                <a:lnTo>
                  <a:pt x="959220" y="1848906"/>
                </a:lnTo>
                <a:lnTo>
                  <a:pt x="794589" y="1586798"/>
                </a:lnTo>
                <a:lnTo>
                  <a:pt x="681461" y="1458792"/>
                </a:lnTo>
                <a:lnTo>
                  <a:pt x="543226" y="1386733"/>
                </a:lnTo>
                <a:lnTo>
                  <a:pt x="321877" y="1324453"/>
                </a:lnTo>
                <a:lnTo>
                  <a:pt x="436704" y="1070499"/>
                </a:lnTo>
                <a:lnTo>
                  <a:pt x="552055" y="1153546"/>
                </a:lnTo>
                <a:lnTo>
                  <a:pt x="811237" y="1365152"/>
                </a:lnTo>
                <a:lnTo>
                  <a:pt x="1083946" y="1649014"/>
                </a:lnTo>
                <a:lnTo>
                  <a:pt x="1239878" y="1948829"/>
                </a:lnTo>
                <a:lnTo>
                  <a:pt x="1246381" y="1982128"/>
                </a:lnTo>
                <a:lnTo>
                  <a:pt x="1254073" y="2018688"/>
                </a:lnTo>
                <a:lnTo>
                  <a:pt x="1262875" y="2058269"/>
                </a:lnTo>
                <a:lnTo>
                  <a:pt x="1272711" y="2100633"/>
                </a:lnTo>
                <a:lnTo>
                  <a:pt x="1283502" y="2145540"/>
                </a:lnTo>
                <a:lnTo>
                  <a:pt x="1295172" y="2192750"/>
                </a:lnTo>
                <a:lnTo>
                  <a:pt x="1307642" y="2242024"/>
                </a:lnTo>
                <a:lnTo>
                  <a:pt x="1314424" y="2268293"/>
                </a:lnTo>
                <a:close/>
              </a:path>
              <a:path w="3194050" h="2268854">
                <a:moveTo>
                  <a:pt x="1078720" y="2268293"/>
                </a:moveTo>
                <a:lnTo>
                  <a:pt x="456740" y="2268293"/>
                </a:lnTo>
                <a:lnTo>
                  <a:pt x="424699" y="2254824"/>
                </a:lnTo>
                <a:lnTo>
                  <a:pt x="250487" y="2212551"/>
                </a:lnTo>
                <a:lnTo>
                  <a:pt x="0" y="2176317"/>
                </a:lnTo>
                <a:lnTo>
                  <a:pt x="32568" y="1959562"/>
                </a:lnTo>
                <a:lnTo>
                  <a:pt x="151344" y="1980172"/>
                </a:lnTo>
                <a:lnTo>
                  <a:pt x="433766" y="2038391"/>
                </a:lnTo>
                <a:lnTo>
                  <a:pt x="768974" y="2128799"/>
                </a:lnTo>
                <a:lnTo>
                  <a:pt x="1046108" y="2245981"/>
                </a:lnTo>
                <a:lnTo>
                  <a:pt x="1071205" y="2262828"/>
                </a:lnTo>
                <a:lnTo>
                  <a:pt x="1078720" y="2268293"/>
                </a:lnTo>
                <a:close/>
              </a:path>
            </a:pathLst>
          </a:custGeom>
          <a:solidFill>
            <a:srgbClr val="5EA2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2968483" y="1621035"/>
            <a:ext cx="295275" cy="654050"/>
          </a:xfrm>
          <a:custGeom>
            <a:avLst/>
            <a:gdLst/>
            <a:ahLst/>
            <a:cxnLst/>
            <a:rect l="l" t="t" r="r" b="b"/>
            <a:pathLst>
              <a:path w="295275" h="654050">
                <a:moveTo>
                  <a:pt x="198441" y="653625"/>
                </a:moveTo>
                <a:lnTo>
                  <a:pt x="150319" y="627858"/>
                </a:lnTo>
                <a:lnTo>
                  <a:pt x="114228" y="594484"/>
                </a:lnTo>
                <a:lnTo>
                  <a:pt x="76380" y="542593"/>
                </a:lnTo>
                <a:lnTo>
                  <a:pt x="57900" y="508239"/>
                </a:lnTo>
                <a:lnTo>
                  <a:pt x="41774" y="472762"/>
                </a:lnTo>
                <a:lnTo>
                  <a:pt x="26970" y="436689"/>
                </a:lnTo>
                <a:lnTo>
                  <a:pt x="19011" y="395288"/>
                </a:lnTo>
                <a:lnTo>
                  <a:pt x="18148" y="370035"/>
                </a:lnTo>
                <a:lnTo>
                  <a:pt x="17384" y="359396"/>
                </a:lnTo>
                <a:lnTo>
                  <a:pt x="14556" y="349082"/>
                </a:lnTo>
                <a:lnTo>
                  <a:pt x="8233" y="339004"/>
                </a:lnTo>
                <a:lnTo>
                  <a:pt x="920" y="324655"/>
                </a:lnTo>
                <a:lnTo>
                  <a:pt x="0" y="309347"/>
                </a:lnTo>
                <a:lnTo>
                  <a:pt x="2665" y="293858"/>
                </a:lnTo>
                <a:lnTo>
                  <a:pt x="6108" y="278965"/>
                </a:lnTo>
                <a:lnTo>
                  <a:pt x="11695" y="252747"/>
                </a:lnTo>
                <a:lnTo>
                  <a:pt x="16901" y="226600"/>
                </a:lnTo>
                <a:lnTo>
                  <a:pt x="20043" y="200236"/>
                </a:lnTo>
                <a:lnTo>
                  <a:pt x="19437" y="173366"/>
                </a:lnTo>
                <a:lnTo>
                  <a:pt x="22301" y="159122"/>
                </a:lnTo>
                <a:lnTo>
                  <a:pt x="29747" y="145856"/>
                </a:lnTo>
                <a:lnTo>
                  <a:pt x="34838" y="132156"/>
                </a:lnTo>
                <a:lnTo>
                  <a:pt x="30640" y="116609"/>
                </a:lnTo>
                <a:lnTo>
                  <a:pt x="36151" y="102061"/>
                </a:lnTo>
                <a:lnTo>
                  <a:pt x="54785" y="59465"/>
                </a:lnTo>
                <a:lnTo>
                  <a:pt x="84502" y="24146"/>
                </a:lnTo>
                <a:lnTo>
                  <a:pt x="116791" y="681"/>
                </a:lnTo>
                <a:lnTo>
                  <a:pt x="128821" y="0"/>
                </a:lnTo>
                <a:lnTo>
                  <a:pt x="141902" y="5218"/>
                </a:lnTo>
                <a:lnTo>
                  <a:pt x="146151" y="7921"/>
                </a:lnTo>
                <a:lnTo>
                  <a:pt x="153105" y="8886"/>
                </a:lnTo>
                <a:lnTo>
                  <a:pt x="179498" y="8886"/>
                </a:lnTo>
                <a:lnTo>
                  <a:pt x="182224" y="9779"/>
                </a:lnTo>
                <a:lnTo>
                  <a:pt x="221044" y="67459"/>
                </a:lnTo>
                <a:lnTo>
                  <a:pt x="240463" y="107584"/>
                </a:lnTo>
                <a:lnTo>
                  <a:pt x="254594" y="149518"/>
                </a:lnTo>
                <a:lnTo>
                  <a:pt x="261083" y="194023"/>
                </a:lnTo>
                <a:lnTo>
                  <a:pt x="264282" y="230769"/>
                </a:lnTo>
                <a:lnTo>
                  <a:pt x="270017" y="267044"/>
                </a:lnTo>
                <a:lnTo>
                  <a:pt x="276838" y="303103"/>
                </a:lnTo>
                <a:lnTo>
                  <a:pt x="283297" y="339198"/>
                </a:lnTo>
                <a:lnTo>
                  <a:pt x="285307" y="350241"/>
                </a:lnTo>
                <a:lnTo>
                  <a:pt x="287063" y="361374"/>
                </a:lnTo>
                <a:lnTo>
                  <a:pt x="288675" y="372617"/>
                </a:lnTo>
                <a:lnTo>
                  <a:pt x="290251" y="383986"/>
                </a:lnTo>
                <a:lnTo>
                  <a:pt x="283816" y="421965"/>
                </a:lnTo>
                <a:lnTo>
                  <a:pt x="283973" y="459783"/>
                </a:lnTo>
                <a:lnTo>
                  <a:pt x="288186" y="497491"/>
                </a:lnTo>
                <a:lnTo>
                  <a:pt x="293921" y="535145"/>
                </a:lnTo>
                <a:lnTo>
                  <a:pt x="294654" y="558254"/>
                </a:lnTo>
                <a:lnTo>
                  <a:pt x="283517" y="601793"/>
                </a:lnTo>
                <a:lnTo>
                  <a:pt x="257000" y="642536"/>
                </a:lnTo>
                <a:lnTo>
                  <a:pt x="229477" y="653293"/>
                </a:lnTo>
                <a:lnTo>
                  <a:pt x="198441" y="653625"/>
                </a:lnTo>
                <a:close/>
              </a:path>
              <a:path w="295275" h="654050">
                <a:moveTo>
                  <a:pt x="179498" y="8886"/>
                </a:moveTo>
                <a:lnTo>
                  <a:pt x="153105" y="8886"/>
                </a:lnTo>
                <a:lnTo>
                  <a:pt x="157934" y="7535"/>
                </a:lnTo>
                <a:lnTo>
                  <a:pt x="171474" y="6259"/>
                </a:lnTo>
                <a:lnTo>
                  <a:pt x="179498" y="8886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3101941" y="2634490"/>
            <a:ext cx="177165" cy="441959"/>
          </a:xfrm>
          <a:custGeom>
            <a:avLst/>
            <a:gdLst/>
            <a:ahLst/>
            <a:cxnLst/>
            <a:rect l="l" t="t" r="r" b="b"/>
            <a:pathLst>
              <a:path w="177165" h="441960">
                <a:moveTo>
                  <a:pt x="150033" y="441388"/>
                </a:moveTo>
                <a:lnTo>
                  <a:pt x="124704" y="422976"/>
                </a:lnTo>
                <a:lnTo>
                  <a:pt x="113117" y="413182"/>
                </a:lnTo>
                <a:lnTo>
                  <a:pt x="104446" y="401813"/>
                </a:lnTo>
                <a:lnTo>
                  <a:pt x="92859" y="382767"/>
                </a:lnTo>
                <a:lnTo>
                  <a:pt x="80566" y="364119"/>
                </a:lnTo>
                <a:lnTo>
                  <a:pt x="69541" y="344531"/>
                </a:lnTo>
                <a:lnTo>
                  <a:pt x="61757" y="322661"/>
                </a:lnTo>
                <a:lnTo>
                  <a:pt x="53919" y="297170"/>
                </a:lnTo>
                <a:lnTo>
                  <a:pt x="33317" y="247272"/>
                </a:lnTo>
                <a:lnTo>
                  <a:pt x="24284" y="221888"/>
                </a:lnTo>
                <a:lnTo>
                  <a:pt x="12929" y="181115"/>
                </a:lnTo>
                <a:lnTo>
                  <a:pt x="4291" y="139817"/>
                </a:lnTo>
                <a:lnTo>
                  <a:pt x="0" y="97904"/>
                </a:lnTo>
                <a:lnTo>
                  <a:pt x="1684" y="55285"/>
                </a:lnTo>
                <a:lnTo>
                  <a:pt x="15978" y="19763"/>
                </a:lnTo>
                <a:lnTo>
                  <a:pt x="54755" y="0"/>
                </a:lnTo>
                <a:lnTo>
                  <a:pt x="76444" y="3502"/>
                </a:lnTo>
                <a:lnTo>
                  <a:pt x="113624" y="36869"/>
                </a:lnTo>
                <a:lnTo>
                  <a:pt x="132947" y="85995"/>
                </a:lnTo>
                <a:lnTo>
                  <a:pt x="140568" y="118799"/>
                </a:lnTo>
                <a:lnTo>
                  <a:pt x="136318" y="127679"/>
                </a:lnTo>
                <a:lnTo>
                  <a:pt x="139216" y="133278"/>
                </a:lnTo>
                <a:lnTo>
                  <a:pt x="157545" y="185293"/>
                </a:lnTo>
                <a:lnTo>
                  <a:pt x="165027" y="237960"/>
                </a:lnTo>
                <a:lnTo>
                  <a:pt x="169068" y="289107"/>
                </a:lnTo>
                <a:lnTo>
                  <a:pt x="177075" y="336561"/>
                </a:lnTo>
                <a:lnTo>
                  <a:pt x="174902" y="377012"/>
                </a:lnTo>
                <a:lnTo>
                  <a:pt x="165510" y="415616"/>
                </a:lnTo>
                <a:lnTo>
                  <a:pt x="158849" y="428973"/>
                </a:lnTo>
                <a:lnTo>
                  <a:pt x="150033" y="441388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5670559" y="619426"/>
            <a:ext cx="1590675" cy="1560830"/>
          </a:xfrm>
          <a:custGeom>
            <a:avLst/>
            <a:gdLst/>
            <a:ahLst/>
            <a:cxnLst/>
            <a:rect l="l" t="t" r="r" b="b"/>
            <a:pathLst>
              <a:path w="1590675" h="1560830">
                <a:moveTo>
                  <a:pt x="750176" y="1560679"/>
                </a:moveTo>
                <a:lnTo>
                  <a:pt x="626158" y="1533713"/>
                </a:lnTo>
                <a:lnTo>
                  <a:pt x="644630" y="1458281"/>
                </a:lnTo>
                <a:lnTo>
                  <a:pt x="689010" y="1273571"/>
                </a:lnTo>
                <a:lnTo>
                  <a:pt x="742741" y="1041966"/>
                </a:lnTo>
                <a:lnTo>
                  <a:pt x="789269" y="825845"/>
                </a:lnTo>
                <a:lnTo>
                  <a:pt x="731606" y="847522"/>
                </a:lnTo>
                <a:lnTo>
                  <a:pt x="673904" y="869594"/>
                </a:lnTo>
                <a:lnTo>
                  <a:pt x="616711" y="891839"/>
                </a:lnTo>
                <a:lnTo>
                  <a:pt x="560579" y="914035"/>
                </a:lnTo>
                <a:lnTo>
                  <a:pt x="506057" y="935960"/>
                </a:lnTo>
                <a:lnTo>
                  <a:pt x="453695" y="957390"/>
                </a:lnTo>
                <a:lnTo>
                  <a:pt x="404043" y="978105"/>
                </a:lnTo>
                <a:lnTo>
                  <a:pt x="357651" y="997881"/>
                </a:lnTo>
                <a:lnTo>
                  <a:pt x="315069" y="1016495"/>
                </a:lnTo>
                <a:lnTo>
                  <a:pt x="276847" y="1033727"/>
                </a:lnTo>
                <a:lnTo>
                  <a:pt x="215684" y="1063149"/>
                </a:lnTo>
                <a:lnTo>
                  <a:pt x="140342" y="1101471"/>
                </a:lnTo>
                <a:lnTo>
                  <a:pt x="98237" y="1121970"/>
                </a:lnTo>
                <a:lnTo>
                  <a:pt x="74078" y="1131598"/>
                </a:lnTo>
                <a:lnTo>
                  <a:pt x="52573" y="1137307"/>
                </a:lnTo>
                <a:lnTo>
                  <a:pt x="0" y="1027419"/>
                </a:lnTo>
                <a:lnTo>
                  <a:pt x="88474" y="992152"/>
                </a:lnTo>
                <a:lnTo>
                  <a:pt x="299346" y="907081"/>
                </a:lnTo>
                <a:lnTo>
                  <a:pt x="550784" y="803303"/>
                </a:lnTo>
                <a:lnTo>
                  <a:pt x="760961" y="711912"/>
                </a:lnTo>
                <a:lnTo>
                  <a:pt x="711900" y="678771"/>
                </a:lnTo>
                <a:lnTo>
                  <a:pt x="662742" y="645938"/>
                </a:lnTo>
                <a:lnTo>
                  <a:pt x="613920" y="613695"/>
                </a:lnTo>
                <a:lnTo>
                  <a:pt x="565871" y="582324"/>
                </a:lnTo>
                <a:lnTo>
                  <a:pt x="519030" y="552103"/>
                </a:lnTo>
                <a:lnTo>
                  <a:pt x="473831" y="523316"/>
                </a:lnTo>
                <a:lnTo>
                  <a:pt x="430710" y="496242"/>
                </a:lnTo>
                <a:lnTo>
                  <a:pt x="390103" y="471162"/>
                </a:lnTo>
                <a:lnTo>
                  <a:pt x="352445" y="448358"/>
                </a:lnTo>
                <a:lnTo>
                  <a:pt x="318171" y="428110"/>
                </a:lnTo>
                <a:lnTo>
                  <a:pt x="261517" y="396405"/>
                </a:lnTo>
                <a:lnTo>
                  <a:pt x="185522" y="356293"/>
                </a:lnTo>
                <a:lnTo>
                  <a:pt x="143901" y="333371"/>
                </a:lnTo>
                <a:lnTo>
                  <a:pt x="121996" y="319046"/>
                </a:lnTo>
                <a:lnTo>
                  <a:pt x="105146" y="304720"/>
                </a:lnTo>
                <a:lnTo>
                  <a:pt x="174569" y="204944"/>
                </a:lnTo>
                <a:lnTo>
                  <a:pt x="244572" y="250671"/>
                </a:lnTo>
                <a:lnTo>
                  <a:pt x="415613" y="361433"/>
                </a:lnTo>
                <a:lnTo>
                  <a:pt x="629244" y="497603"/>
                </a:lnTo>
                <a:lnTo>
                  <a:pt x="827014" y="619552"/>
                </a:lnTo>
                <a:lnTo>
                  <a:pt x="837951" y="566421"/>
                </a:lnTo>
                <a:lnTo>
                  <a:pt x="849046" y="515826"/>
                </a:lnTo>
                <a:lnTo>
                  <a:pt x="860330" y="467143"/>
                </a:lnTo>
                <a:lnTo>
                  <a:pt x="871836" y="419748"/>
                </a:lnTo>
                <a:lnTo>
                  <a:pt x="883594" y="373017"/>
                </a:lnTo>
                <a:lnTo>
                  <a:pt x="895637" y="326324"/>
                </a:lnTo>
                <a:lnTo>
                  <a:pt x="920702" y="230562"/>
                </a:lnTo>
                <a:lnTo>
                  <a:pt x="946630" y="133294"/>
                </a:lnTo>
                <a:lnTo>
                  <a:pt x="961311" y="76854"/>
                </a:lnTo>
                <a:lnTo>
                  <a:pt x="970179" y="39627"/>
                </a:lnTo>
                <a:lnTo>
                  <a:pt x="978667" y="0"/>
                </a:lnTo>
                <a:lnTo>
                  <a:pt x="1150540" y="37078"/>
                </a:lnTo>
                <a:lnTo>
                  <a:pt x="1133321" y="90958"/>
                </a:lnTo>
                <a:lnTo>
                  <a:pt x="1089626" y="228961"/>
                </a:lnTo>
                <a:lnTo>
                  <a:pt x="1031398" y="415629"/>
                </a:lnTo>
                <a:lnTo>
                  <a:pt x="970579" y="615507"/>
                </a:lnTo>
                <a:lnTo>
                  <a:pt x="1016667" y="596147"/>
                </a:lnTo>
                <a:lnTo>
                  <a:pt x="1061647" y="577766"/>
                </a:lnTo>
                <a:lnTo>
                  <a:pt x="1105979" y="560104"/>
                </a:lnTo>
                <a:lnTo>
                  <a:pt x="1150122" y="542902"/>
                </a:lnTo>
                <a:lnTo>
                  <a:pt x="1194536" y="525901"/>
                </a:lnTo>
                <a:lnTo>
                  <a:pt x="1286017" y="491462"/>
                </a:lnTo>
                <a:lnTo>
                  <a:pt x="1384413" y="454014"/>
                </a:lnTo>
                <a:lnTo>
                  <a:pt x="1441293" y="432052"/>
                </a:lnTo>
                <a:lnTo>
                  <a:pt x="1478332" y="417041"/>
                </a:lnTo>
                <a:lnTo>
                  <a:pt x="1517204" y="400450"/>
                </a:lnTo>
                <a:lnTo>
                  <a:pt x="1590671" y="552810"/>
                </a:lnTo>
                <a:lnTo>
                  <a:pt x="1539867" y="569369"/>
                </a:lnTo>
                <a:lnTo>
                  <a:pt x="1408688" y="612474"/>
                </a:lnTo>
                <a:lnTo>
                  <a:pt x="1228979" y="672263"/>
                </a:lnTo>
                <a:lnTo>
                  <a:pt x="1032588" y="738878"/>
                </a:lnTo>
                <a:lnTo>
                  <a:pt x="1076962" y="765869"/>
                </a:lnTo>
                <a:lnTo>
                  <a:pt x="1119409" y="792369"/>
                </a:lnTo>
                <a:lnTo>
                  <a:pt x="1160403" y="818585"/>
                </a:lnTo>
                <a:lnTo>
                  <a:pt x="1200417" y="844722"/>
                </a:lnTo>
                <a:lnTo>
                  <a:pt x="1239926" y="870985"/>
                </a:lnTo>
                <a:lnTo>
                  <a:pt x="1279403" y="897580"/>
                </a:lnTo>
                <a:lnTo>
                  <a:pt x="1360159" y="952587"/>
                </a:lnTo>
                <a:lnTo>
                  <a:pt x="1447580" y="1011228"/>
                </a:lnTo>
                <a:lnTo>
                  <a:pt x="1498416" y="1045031"/>
                </a:lnTo>
                <a:lnTo>
                  <a:pt x="1532190" y="1066826"/>
                </a:lnTo>
                <a:lnTo>
                  <a:pt x="1568429" y="1089442"/>
                </a:lnTo>
                <a:lnTo>
                  <a:pt x="1472719" y="1227644"/>
                </a:lnTo>
                <a:lnTo>
                  <a:pt x="1425001" y="1191977"/>
                </a:lnTo>
                <a:lnTo>
                  <a:pt x="1302783" y="1101071"/>
                </a:lnTo>
                <a:lnTo>
                  <a:pt x="1137471" y="979069"/>
                </a:lnTo>
                <a:lnTo>
                  <a:pt x="960469" y="850115"/>
                </a:lnTo>
                <a:lnTo>
                  <a:pt x="913962" y="817081"/>
                </a:lnTo>
                <a:lnTo>
                  <a:pt x="898916" y="873521"/>
                </a:lnTo>
                <a:lnTo>
                  <a:pt x="884193" y="930227"/>
                </a:lnTo>
                <a:lnTo>
                  <a:pt x="869919" y="986653"/>
                </a:lnTo>
                <a:lnTo>
                  <a:pt x="856221" y="1042250"/>
                </a:lnTo>
                <a:lnTo>
                  <a:pt x="843225" y="1096471"/>
                </a:lnTo>
                <a:lnTo>
                  <a:pt x="831058" y="1148768"/>
                </a:lnTo>
                <a:lnTo>
                  <a:pt x="819846" y="1198592"/>
                </a:lnTo>
                <a:lnTo>
                  <a:pt x="809714" y="1245397"/>
                </a:lnTo>
                <a:lnTo>
                  <a:pt x="800791" y="1288635"/>
                </a:lnTo>
                <a:lnTo>
                  <a:pt x="793201" y="1327757"/>
                </a:lnTo>
                <a:lnTo>
                  <a:pt x="782529" y="1391465"/>
                </a:lnTo>
                <a:lnTo>
                  <a:pt x="771408" y="1471848"/>
                </a:lnTo>
                <a:lnTo>
                  <a:pt x="764331" y="1516269"/>
                </a:lnTo>
                <a:lnTo>
                  <a:pt x="758265" y="1540591"/>
                </a:lnTo>
                <a:lnTo>
                  <a:pt x="750176" y="1560679"/>
                </a:lnTo>
                <a:close/>
              </a:path>
            </a:pathLst>
          </a:custGeom>
          <a:solidFill>
            <a:srgbClr val="FAC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FF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48666" y="2402517"/>
            <a:ext cx="12590667" cy="988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searchgate.net/publication/329179630_Identifying_and_Formulating_the_Research_Proble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 rot="5400000">
            <a:off x="15909227" y="17596"/>
            <a:ext cx="2395855" cy="2362200"/>
          </a:xfrm>
          <a:custGeom>
            <a:avLst/>
            <a:gdLst/>
            <a:ahLst/>
            <a:cxnLst/>
            <a:rect l="l" t="t" r="r" b="b"/>
            <a:pathLst>
              <a:path w="2395854" h="1317625">
                <a:moveTo>
                  <a:pt x="0" y="0"/>
                </a:moveTo>
                <a:lnTo>
                  <a:pt x="2395828" y="604"/>
                </a:lnTo>
                <a:lnTo>
                  <a:pt x="2238757" y="617954"/>
                </a:lnTo>
                <a:lnTo>
                  <a:pt x="2093931" y="952501"/>
                </a:lnTo>
                <a:lnTo>
                  <a:pt x="1878128" y="1120134"/>
                </a:lnTo>
                <a:lnTo>
                  <a:pt x="1508126" y="1236739"/>
                </a:lnTo>
                <a:lnTo>
                  <a:pt x="1416556" y="1260275"/>
                </a:lnTo>
                <a:lnTo>
                  <a:pt x="1331569" y="1279226"/>
                </a:lnTo>
                <a:lnTo>
                  <a:pt x="1252846" y="1293945"/>
                </a:lnTo>
                <a:lnTo>
                  <a:pt x="1180068" y="1304783"/>
                </a:lnTo>
                <a:lnTo>
                  <a:pt x="1112916" y="1312089"/>
                </a:lnTo>
                <a:lnTo>
                  <a:pt x="1051069" y="1316216"/>
                </a:lnTo>
                <a:lnTo>
                  <a:pt x="994210" y="1317515"/>
                </a:lnTo>
                <a:lnTo>
                  <a:pt x="942019" y="1316336"/>
                </a:lnTo>
                <a:lnTo>
                  <a:pt x="894175" y="1313031"/>
                </a:lnTo>
                <a:lnTo>
                  <a:pt x="850362" y="1307950"/>
                </a:lnTo>
                <a:lnTo>
                  <a:pt x="810257" y="1301446"/>
                </a:lnTo>
                <a:lnTo>
                  <a:pt x="739902" y="1285568"/>
                </a:lnTo>
                <a:lnTo>
                  <a:pt x="680554" y="1268206"/>
                </a:lnTo>
                <a:lnTo>
                  <a:pt x="629660" y="1252169"/>
                </a:lnTo>
                <a:lnTo>
                  <a:pt x="606584" y="1245524"/>
                </a:lnTo>
                <a:lnTo>
                  <a:pt x="584665" y="1240264"/>
                </a:lnTo>
                <a:lnTo>
                  <a:pt x="563582" y="1236739"/>
                </a:lnTo>
                <a:lnTo>
                  <a:pt x="508922" y="1225566"/>
                </a:lnTo>
                <a:lnTo>
                  <a:pt x="462397" y="1207189"/>
                </a:lnTo>
                <a:lnTo>
                  <a:pt x="422145" y="1182549"/>
                </a:lnTo>
                <a:lnTo>
                  <a:pt x="386304" y="1152588"/>
                </a:lnTo>
                <a:lnTo>
                  <a:pt x="353011" y="1118246"/>
                </a:lnTo>
                <a:lnTo>
                  <a:pt x="320407" y="1080467"/>
                </a:lnTo>
                <a:lnTo>
                  <a:pt x="286628" y="1040192"/>
                </a:lnTo>
                <a:lnTo>
                  <a:pt x="259235" y="1004380"/>
                </a:lnTo>
                <a:lnTo>
                  <a:pt x="233584" y="964085"/>
                </a:lnTo>
                <a:lnTo>
                  <a:pt x="209621" y="919814"/>
                </a:lnTo>
                <a:lnTo>
                  <a:pt x="187287" y="872077"/>
                </a:lnTo>
                <a:lnTo>
                  <a:pt x="166528" y="821381"/>
                </a:lnTo>
                <a:lnTo>
                  <a:pt x="147287" y="768236"/>
                </a:lnTo>
                <a:lnTo>
                  <a:pt x="129508" y="713151"/>
                </a:lnTo>
                <a:lnTo>
                  <a:pt x="113134" y="656635"/>
                </a:lnTo>
                <a:lnTo>
                  <a:pt x="98109" y="599195"/>
                </a:lnTo>
                <a:lnTo>
                  <a:pt x="84378" y="541342"/>
                </a:lnTo>
                <a:lnTo>
                  <a:pt x="71883" y="483583"/>
                </a:lnTo>
                <a:lnTo>
                  <a:pt x="60570" y="426428"/>
                </a:lnTo>
                <a:lnTo>
                  <a:pt x="50380" y="370385"/>
                </a:lnTo>
                <a:lnTo>
                  <a:pt x="41259" y="315963"/>
                </a:lnTo>
                <a:lnTo>
                  <a:pt x="33150" y="263671"/>
                </a:lnTo>
                <a:lnTo>
                  <a:pt x="25997" y="214017"/>
                </a:lnTo>
                <a:lnTo>
                  <a:pt x="19743" y="167511"/>
                </a:lnTo>
                <a:lnTo>
                  <a:pt x="14332" y="124662"/>
                </a:lnTo>
                <a:lnTo>
                  <a:pt x="9709" y="85977"/>
                </a:lnTo>
                <a:lnTo>
                  <a:pt x="0" y="0"/>
                </a:lnTo>
                <a:close/>
              </a:path>
            </a:pathLst>
          </a:custGeom>
          <a:solidFill>
            <a:srgbClr val="2D66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009364" y="1236143"/>
            <a:ext cx="1278890" cy="1503680"/>
          </a:xfrm>
          <a:custGeom>
            <a:avLst/>
            <a:gdLst/>
            <a:ahLst/>
            <a:cxnLst/>
            <a:rect l="l" t="t" r="r" b="b"/>
            <a:pathLst>
              <a:path w="1278890" h="1503680">
                <a:moveTo>
                  <a:pt x="1278636" y="596902"/>
                </a:moveTo>
                <a:lnTo>
                  <a:pt x="797303" y="596902"/>
                </a:lnTo>
                <a:lnTo>
                  <a:pt x="807847" y="545714"/>
                </a:lnTo>
                <a:lnTo>
                  <a:pt x="818543" y="496969"/>
                </a:lnTo>
                <a:lnTo>
                  <a:pt x="829422" y="450065"/>
                </a:lnTo>
                <a:lnTo>
                  <a:pt x="840515" y="404403"/>
                </a:lnTo>
                <a:lnTo>
                  <a:pt x="851851" y="359380"/>
                </a:lnTo>
                <a:lnTo>
                  <a:pt x="863461" y="314395"/>
                </a:lnTo>
                <a:lnTo>
                  <a:pt x="887625" y="222133"/>
                </a:lnTo>
                <a:lnTo>
                  <a:pt x="912622" y="128421"/>
                </a:lnTo>
                <a:lnTo>
                  <a:pt x="926776" y="74044"/>
                </a:lnTo>
                <a:lnTo>
                  <a:pt x="935325" y="38179"/>
                </a:lnTo>
                <a:lnTo>
                  <a:pt x="943508" y="0"/>
                </a:lnTo>
                <a:lnTo>
                  <a:pt x="1109207" y="35723"/>
                </a:lnTo>
                <a:lnTo>
                  <a:pt x="1092607" y="87633"/>
                </a:lnTo>
                <a:lnTo>
                  <a:pt x="1050481" y="220591"/>
                </a:lnTo>
                <a:lnTo>
                  <a:pt x="994345" y="400435"/>
                </a:lnTo>
                <a:lnTo>
                  <a:pt x="935710" y="593005"/>
                </a:lnTo>
                <a:lnTo>
                  <a:pt x="1278636" y="593005"/>
                </a:lnTo>
                <a:lnTo>
                  <a:pt x="1278636" y="596902"/>
                </a:lnTo>
                <a:close/>
              </a:path>
              <a:path w="1278890" h="1503680">
                <a:moveTo>
                  <a:pt x="50683" y="1095729"/>
                </a:moveTo>
                <a:lnTo>
                  <a:pt x="0" y="989858"/>
                </a:lnTo>
                <a:lnTo>
                  <a:pt x="530997" y="773936"/>
                </a:lnTo>
                <a:lnTo>
                  <a:pt x="733623" y="685886"/>
                </a:lnTo>
                <a:lnTo>
                  <a:pt x="630338" y="616626"/>
                </a:lnTo>
                <a:lnTo>
                  <a:pt x="528963" y="550305"/>
                </a:lnTo>
                <a:lnTo>
                  <a:pt x="433857" y="489735"/>
                </a:lnTo>
                <a:lnTo>
                  <a:pt x="390017" y="462484"/>
                </a:lnTo>
                <a:lnTo>
                  <a:pt x="349378" y="437726"/>
                </a:lnTo>
                <a:lnTo>
                  <a:pt x="312486" y="415810"/>
                </a:lnTo>
                <a:lnTo>
                  <a:pt x="252121" y="381913"/>
                </a:lnTo>
                <a:lnTo>
                  <a:pt x="178856" y="343267"/>
                </a:lnTo>
                <a:lnTo>
                  <a:pt x="138731" y="321184"/>
                </a:lnTo>
                <a:lnTo>
                  <a:pt x="117612" y="307382"/>
                </a:lnTo>
                <a:lnTo>
                  <a:pt x="101367" y="293580"/>
                </a:lnTo>
                <a:lnTo>
                  <a:pt x="168297" y="197452"/>
                </a:lnTo>
                <a:lnTo>
                  <a:pt x="400681" y="348220"/>
                </a:lnTo>
                <a:lnTo>
                  <a:pt x="606637" y="479412"/>
                </a:lnTo>
                <a:lnTo>
                  <a:pt x="797303" y="596902"/>
                </a:lnTo>
                <a:lnTo>
                  <a:pt x="1278636" y="596902"/>
                </a:lnTo>
                <a:lnTo>
                  <a:pt x="1278636" y="616497"/>
                </a:lnTo>
                <a:lnTo>
                  <a:pt x="995492" y="711866"/>
                </a:lnTo>
                <a:lnTo>
                  <a:pt x="1044221" y="741541"/>
                </a:lnTo>
                <a:lnTo>
                  <a:pt x="1090609" y="770637"/>
                </a:lnTo>
                <a:lnTo>
                  <a:pt x="1116338" y="787210"/>
                </a:lnTo>
                <a:lnTo>
                  <a:pt x="881127" y="787210"/>
                </a:lnTo>
                <a:lnTo>
                  <a:pt x="878877" y="795654"/>
                </a:lnTo>
                <a:lnTo>
                  <a:pt x="760914" y="795654"/>
                </a:lnTo>
                <a:lnTo>
                  <a:pt x="594555" y="859235"/>
                </a:lnTo>
                <a:lnTo>
                  <a:pt x="487876" y="901743"/>
                </a:lnTo>
                <a:lnTo>
                  <a:pt x="389527" y="942347"/>
                </a:lnTo>
                <a:lnTo>
                  <a:pt x="344801" y="961400"/>
                </a:lnTo>
                <a:lnTo>
                  <a:pt x="303749" y="979334"/>
                </a:lnTo>
                <a:lnTo>
                  <a:pt x="266901" y="995935"/>
                </a:lnTo>
                <a:lnTo>
                  <a:pt x="207934" y="1024282"/>
                </a:lnTo>
                <a:lnTo>
                  <a:pt x="135299" y="1061203"/>
                </a:lnTo>
                <a:lnTo>
                  <a:pt x="94707" y="1080952"/>
                </a:lnTo>
                <a:lnTo>
                  <a:pt x="71415" y="1090228"/>
                </a:lnTo>
                <a:lnTo>
                  <a:pt x="50683" y="1095729"/>
                </a:lnTo>
                <a:close/>
              </a:path>
              <a:path w="1278890" h="1503680">
                <a:moveTo>
                  <a:pt x="1278636" y="593005"/>
                </a:moveTo>
                <a:lnTo>
                  <a:pt x="935710" y="593005"/>
                </a:lnTo>
                <a:lnTo>
                  <a:pt x="987433" y="571343"/>
                </a:lnTo>
                <a:lnTo>
                  <a:pt x="1037801" y="550907"/>
                </a:lnTo>
                <a:lnTo>
                  <a:pt x="1087520" y="531302"/>
                </a:lnTo>
                <a:lnTo>
                  <a:pt x="1278636" y="458731"/>
                </a:lnTo>
                <a:lnTo>
                  <a:pt x="1278636" y="593005"/>
                </a:lnTo>
                <a:close/>
              </a:path>
              <a:path w="1278890" h="1503680">
                <a:moveTo>
                  <a:pt x="1278636" y="1077658"/>
                </a:moveTo>
                <a:lnTo>
                  <a:pt x="1255981" y="1060818"/>
                </a:lnTo>
                <a:lnTo>
                  <a:pt x="925963" y="819036"/>
                </a:lnTo>
                <a:lnTo>
                  <a:pt x="881127" y="787210"/>
                </a:lnTo>
                <a:lnTo>
                  <a:pt x="1116338" y="787210"/>
                </a:lnTo>
                <a:lnTo>
                  <a:pt x="1135337" y="799448"/>
                </a:lnTo>
                <a:lnTo>
                  <a:pt x="1179088" y="828271"/>
                </a:lnTo>
                <a:lnTo>
                  <a:pt x="1278636" y="895488"/>
                </a:lnTo>
                <a:lnTo>
                  <a:pt x="1278636" y="1077658"/>
                </a:lnTo>
                <a:close/>
              </a:path>
              <a:path w="1278890" h="1503680">
                <a:moveTo>
                  <a:pt x="723226" y="1503623"/>
                </a:moveTo>
                <a:lnTo>
                  <a:pt x="603663" y="1477643"/>
                </a:lnTo>
                <a:lnTo>
                  <a:pt x="621471" y="1404968"/>
                </a:lnTo>
                <a:lnTo>
                  <a:pt x="664256" y="1227012"/>
                </a:lnTo>
                <a:lnTo>
                  <a:pt x="716058" y="1003873"/>
                </a:lnTo>
                <a:lnTo>
                  <a:pt x="760914" y="795654"/>
                </a:lnTo>
                <a:lnTo>
                  <a:pt x="878877" y="795654"/>
                </a:lnTo>
                <a:lnTo>
                  <a:pt x="865317" y="846550"/>
                </a:lnTo>
                <a:lnTo>
                  <a:pt x="849890" y="906140"/>
                </a:lnTo>
                <a:lnTo>
                  <a:pt x="835005" y="965293"/>
                </a:lnTo>
                <a:lnTo>
                  <a:pt x="820820" y="1023324"/>
                </a:lnTo>
                <a:lnTo>
                  <a:pt x="807494" y="1079550"/>
                </a:lnTo>
                <a:lnTo>
                  <a:pt x="795184" y="1133283"/>
                </a:lnTo>
                <a:lnTo>
                  <a:pt x="784048" y="1183840"/>
                </a:lnTo>
                <a:lnTo>
                  <a:pt x="774246" y="1230534"/>
                </a:lnTo>
                <a:lnTo>
                  <a:pt x="765934" y="1272682"/>
                </a:lnTo>
                <a:lnTo>
                  <a:pt x="754416" y="1340596"/>
                </a:lnTo>
                <a:lnTo>
                  <a:pt x="743694" y="1418040"/>
                </a:lnTo>
                <a:lnTo>
                  <a:pt x="736872" y="1460837"/>
                </a:lnTo>
                <a:lnTo>
                  <a:pt x="731023" y="1484270"/>
                </a:lnTo>
                <a:lnTo>
                  <a:pt x="723226" y="1503623"/>
                </a:lnTo>
                <a:close/>
              </a:path>
            </a:pathLst>
          </a:custGeom>
          <a:solidFill>
            <a:srgbClr val="FAC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3920" y="1023269"/>
            <a:ext cx="3524250" cy="537210"/>
          </a:xfrm>
          <a:custGeom>
            <a:avLst/>
            <a:gdLst/>
            <a:ahLst/>
            <a:cxnLst/>
            <a:rect l="l" t="t" r="r" b="b"/>
            <a:pathLst>
              <a:path w="3524250" h="537210">
                <a:moveTo>
                  <a:pt x="1793772" y="536877"/>
                </a:moveTo>
                <a:lnTo>
                  <a:pt x="1712130" y="536877"/>
                </a:lnTo>
                <a:lnTo>
                  <a:pt x="1705872" y="491622"/>
                </a:lnTo>
                <a:lnTo>
                  <a:pt x="1681588" y="387870"/>
                </a:lnTo>
                <a:lnTo>
                  <a:pt x="1631014" y="273643"/>
                </a:lnTo>
                <a:lnTo>
                  <a:pt x="1545886" y="196962"/>
                </a:lnTo>
                <a:lnTo>
                  <a:pt x="1430543" y="150177"/>
                </a:lnTo>
                <a:lnTo>
                  <a:pt x="1386890" y="134331"/>
                </a:lnTo>
                <a:lnTo>
                  <a:pt x="1348463" y="124170"/>
                </a:lnTo>
                <a:lnTo>
                  <a:pt x="1312171" y="120184"/>
                </a:lnTo>
                <a:lnTo>
                  <a:pt x="1274927" y="122863"/>
                </a:lnTo>
                <a:lnTo>
                  <a:pt x="1234476" y="128989"/>
                </a:lnTo>
                <a:lnTo>
                  <a:pt x="1191904" y="136977"/>
                </a:lnTo>
                <a:lnTo>
                  <a:pt x="1149135" y="149768"/>
                </a:lnTo>
                <a:lnTo>
                  <a:pt x="1108092" y="170302"/>
                </a:lnTo>
                <a:lnTo>
                  <a:pt x="1070697" y="201520"/>
                </a:lnTo>
                <a:lnTo>
                  <a:pt x="1038873" y="246362"/>
                </a:lnTo>
                <a:lnTo>
                  <a:pt x="1015935" y="291299"/>
                </a:lnTo>
                <a:lnTo>
                  <a:pt x="992815" y="340826"/>
                </a:lnTo>
                <a:lnTo>
                  <a:pt x="970616" y="391399"/>
                </a:lnTo>
                <a:lnTo>
                  <a:pt x="950438" y="439472"/>
                </a:lnTo>
                <a:lnTo>
                  <a:pt x="933382" y="481501"/>
                </a:lnTo>
                <a:lnTo>
                  <a:pt x="920550" y="513941"/>
                </a:lnTo>
                <a:lnTo>
                  <a:pt x="920550" y="521586"/>
                </a:lnTo>
                <a:lnTo>
                  <a:pt x="921142" y="529232"/>
                </a:lnTo>
                <a:lnTo>
                  <a:pt x="921142" y="536877"/>
                </a:lnTo>
                <a:lnTo>
                  <a:pt x="869080" y="536877"/>
                </a:lnTo>
                <a:lnTo>
                  <a:pt x="862739" y="491622"/>
                </a:lnTo>
                <a:lnTo>
                  <a:pt x="838316" y="387870"/>
                </a:lnTo>
                <a:lnTo>
                  <a:pt x="787715" y="273643"/>
                </a:lnTo>
                <a:lnTo>
                  <a:pt x="702837" y="196962"/>
                </a:lnTo>
                <a:lnTo>
                  <a:pt x="637518" y="171217"/>
                </a:lnTo>
                <a:lnTo>
                  <a:pt x="580219" y="150177"/>
                </a:lnTo>
                <a:lnTo>
                  <a:pt x="529494" y="134331"/>
                </a:lnTo>
                <a:lnTo>
                  <a:pt x="483896" y="124170"/>
                </a:lnTo>
                <a:lnTo>
                  <a:pt x="441979" y="120184"/>
                </a:lnTo>
                <a:lnTo>
                  <a:pt x="402297" y="122863"/>
                </a:lnTo>
                <a:lnTo>
                  <a:pt x="361596" y="128989"/>
                </a:lnTo>
                <a:lnTo>
                  <a:pt x="318857" y="136977"/>
                </a:lnTo>
                <a:lnTo>
                  <a:pt x="275987" y="149768"/>
                </a:lnTo>
                <a:lnTo>
                  <a:pt x="234892" y="170302"/>
                </a:lnTo>
                <a:lnTo>
                  <a:pt x="197478" y="201520"/>
                </a:lnTo>
                <a:lnTo>
                  <a:pt x="165651" y="246362"/>
                </a:lnTo>
                <a:lnTo>
                  <a:pt x="131726" y="310114"/>
                </a:lnTo>
                <a:lnTo>
                  <a:pt x="107229" y="361627"/>
                </a:lnTo>
                <a:lnTo>
                  <a:pt x="80293" y="428136"/>
                </a:lnTo>
                <a:lnTo>
                  <a:pt x="39046" y="536877"/>
                </a:lnTo>
                <a:lnTo>
                  <a:pt x="0" y="536877"/>
                </a:lnTo>
                <a:lnTo>
                  <a:pt x="26474" y="426978"/>
                </a:lnTo>
                <a:lnTo>
                  <a:pt x="65392" y="322767"/>
                </a:lnTo>
                <a:lnTo>
                  <a:pt x="126605" y="215193"/>
                </a:lnTo>
                <a:lnTo>
                  <a:pt x="156050" y="177291"/>
                </a:lnTo>
                <a:lnTo>
                  <a:pt x="185956" y="144933"/>
                </a:lnTo>
                <a:lnTo>
                  <a:pt x="217069" y="117875"/>
                </a:lnTo>
                <a:lnTo>
                  <a:pt x="250134" y="95872"/>
                </a:lnTo>
                <a:lnTo>
                  <a:pt x="285897" y="78683"/>
                </a:lnTo>
                <a:lnTo>
                  <a:pt x="325104" y="66063"/>
                </a:lnTo>
                <a:lnTo>
                  <a:pt x="368499" y="57770"/>
                </a:lnTo>
                <a:lnTo>
                  <a:pt x="416827" y="53558"/>
                </a:lnTo>
                <a:lnTo>
                  <a:pt x="470836" y="53186"/>
                </a:lnTo>
                <a:lnTo>
                  <a:pt x="531269" y="56409"/>
                </a:lnTo>
                <a:lnTo>
                  <a:pt x="575130" y="62283"/>
                </a:lnTo>
                <a:lnTo>
                  <a:pt x="617510" y="72770"/>
                </a:lnTo>
                <a:lnTo>
                  <a:pt x="658161" y="87753"/>
                </a:lnTo>
                <a:lnTo>
                  <a:pt x="696833" y="107116"/>
                </a:lnTo>
                <a:lnTo>
                  <a:pt x="733278" y="130742"/>
                </a:lnTo>
                <a:lnTo>
                  <a:pt x="767249" y="158516"/>
                </a:lnTo>
                <a:lnTo>
                  <a:pt x="798495" y="190321"/>
                </a:lnTo>
                <a:lnTo>
                  <a:pt x="826769" y="226040"/>
                </a:lnTo>
                <a:lnTo>
                  <a:pt x="851822" y="265557"/>
                </a:lnTo>
                <a:lnTo>
                  <a:pt x="873405" y="308756"/>
                </a:lnTo>
                <a:lnTo>
                  <a:pt x="891270" y="355520"/>
                </a:lnTo>
                <a:lnTo>
                  <a:pt x="905169" y="405733"/>
                </a:lnTo>
                <a:lnTo>
                  <a:pt x="922196" y="359421"/>
                </a:lnTo>
                <a:lnTo>
                  <a:pt x="943328" y="310904"/>
                </a:lnTo>
                <a:lnTo>
                  <a:pt x="968896" y="262166"/>
                </a:lnTo>
                <a:lnTo>
                  <a:pt x="999235" y="215193"/>
                </a:lnTo>
                <a:lnTo>
                  <a:pt x="1032122" y="173427"/>
                </a:lnTo>
                <a:lnTo>
                  <a:pt x="1065608" y="138471"/>
                </a:lnTo>
                <a:lnTo>
                  <a:pt x="1100730" y="109991"/>
                </a:lnTo>
                <a:lnTo>
                  <a:pt x="1138525" y="87653"/>
                </a:lnTo>
                <a:lnTo>
                  <a:pt x="1180030" y="71124"/>
                </a:lnTo>
                <a:lnTo>
                  <a:pt x="1226283" y="60069"/>
                </a:lnTo>
                <a:lnTo>
                  <a:pt x="1278321" y="54154"/>
                </a:lnTo>
                <a:lnTo>
                  <a:pt x="1337180" y="53045"/>
                </a:lnTo>
                <a:lnTo>
                  <a:pt x="1403899" y="56409"/>
                </a:lnTo>
                <a:lnTo>
                  <a:pt x="1450561" y="62790"/>
                </a:lnTo>
                <a:lnTo>
                  <a:pt x="1495561" y="74424"/>
                </a:lnTo>
                <a:lnTo>
                  <a:pt x="1538588" y="91167"/>
                </a:lnTo>
                <a:lnTo>
                  <a:pt x="1579329" y="112875"/>
                </a:lnTo>
                <a:lnTo>
                  <a:pt x="1617471" y="139403"/>
                </a:lnTo>
                <a:lnTo>
                  <a:pt x="1652703" y="170607"/>
                </a:lnTo>
                <a:lnTo>
                  <a:pt x="1684712" y="206340"/>
                </a:lnTo>
                <a:lnTo>
                  <a:pt x="1713185" y="246460"/>
                </a:lnTo>
                <a:lnTo>
                  <a:pt x="1737810" y="290822"/>
                </a:lnTo>
                <a:lnTo>
                  <a:pt x="1758276" y="339279"/>
                </a:lnTo>
                <a:lnTo>
                  <a:pt x="1774847" y="288547"/>
                </a:lnTo>
                <a:lnTo>
                  <a:pt x="1795647" y="241652"/>
                </a:lnTo>
                <a:lnTo>
                  <a:pt x="1820390" y="198732"/>
                </a:lnTo>
                <a:lnTo>
                  <a:pt x="1848786" y="159921"/>
                </a:lnTo>
                <a:lnTo>
                  <a:pt x="1880548" y="125354"/>
                </a:lnTo>
                <a:lnTo>
                  <a:pt x="1915387" y="95167"/>
                </a:lnTo>
                <a:lnTo>
                  <a:pt x="1953016" y="69494"/>
                </a:lnTo>
                <a:lnTo>
                  <a:pt x="1993147" y="48472"/>
                </a:lnTo>
                <a:lnTo>
                  <a:pt x="2035491" y="32234"/>
                </a:lnTo>
                <a:lnTo>
                  <a:pt x="2079761" y="20917"/>
                </a:lnTo>
                <a:lnTo>
                  <a:pt x="2125668" y="14655"/>
                </a:lnTo>
                <a:lnTo>
                  <a:pt x="2192230" y="11291"/>
                </a:lnTo>
                <a:lnTo>
                  <a:pt x="2251007" y="12400"/>
                </a:lnTo>
                <a:lnTo>
                  <a:pt x="2303020" y="18314"/>
                </a:lnTo>
                <a:lnTo>
                  <a:pt x="2349293" y="29369"/>
                </a:lnTo>
                <a:lnTo>
                  <a:pt x="2390847" y="45899"/>
                </a:lnTo>
                <a:lnTo>
                  <a:pt x="2428705" y="68236"/>
                </a:lnTo>
                <a:lnTo>
                  <a:pt x="2463891" y="96716"/>
                </a:lnTo>
                <a:lnTo>
                  <a:pt x="2497425" y="131672"/>
                </a:lnTo>
                <a:lnTo>
                  <a:pt x="2530332" y="173439"/>
                </a:lnTo>
                <a:lnTo>
                  <a:pt x="2558985" y="217080"/>
                </a:lnTo>
                <a:lnTo>
                  <a:pt x="2583350" y="262301"/>
                </a:lnTo>
                <a:lnTo>
                  <a:pt x="2603682" y="307579"/>
                </a:lnTo>
                <a:lnTo>
                  <a:pt x="2620238" y="351389"/>
                </a:lnTo>
                <a:lnTo>
                  <a:pt x="2633272" y="392207"/>
                </a:lnTo>
                <a:lnTo>
                  <a:pt x="2646534" y="351615"/>
                </a:lnTo>
                <a:lnTo>
                  <a:pt x="2663118" y="307833"/>
                </a:lnTo>
                <a:lnTo>
                  <a:pt x="2683365" y="262470"/>
                </a:lnTo>
                <a:lnTo>
                  <a:pt x="2707617" y="217136"/>
                </a:lnTo>
                <a:lnTo>
                  <a:pt x="2736213" y="173439"/>
                </a:lnTo>
                <a:lnTo>
                  <a:pt x="2765801" y="135208"/>
                </a:lnTo>
                <a:lnTo>
                  <a:pt x="2795791" y="101956"/>
                </a:lnTo>
                <a:lnTo>
                  <a:pt x="2826938" y="73580"/>
                </a:lnTo>
                <a:lnTo>
                  <a:pt x="2859998" y="49978"/>
                </a:lnTo>
                <a:lnTo>
                  <a:pt x="2895727" y="31048"/>
                </a:lnTo>
                <a:lnTo>
                  <a:pt x="2934882" y="16688"/>
                </a:lnTo>
                <a:lnTo>
                  <a:pt x="2978218" y="6794"/>
                </a:lnTo>
                <a:lnTo>
                  <a:pt x="3026492" y="1266"/>
                </a:lnTo>
                <a:lnTo>
                  <a:pt x="3080460" y="0"/>
                </a:lnTo>
                <a:lnTo>
                  <a:pt x="3140877" y="2893"/>
                </a:lnTo>
                <a:lnTo>
                  <a:pt x="3182801" y="8267"/>
                </a:lnTo>
                <a:lnTo>
                  <a:pt x="3223248" y="17744"/>
                </a:lnTo>
                <a:lnTo>
                  <a:pt x="3262020" y="31244"/>
                </a:lnTo>
                <a:lnTo>
                  <a:pt x="3298918" y="48683"/>
                </a:lnTo>
                <a:lnTo>
                  <a:pt x="3333743" y="69979"/>
                </a:lnTo>
                <a:lnTo>
                  <a:pt x="3366296" y="95049"/>
                </a:lnTo>
                <a:lnTo>
                  <a:pt x="3396378" y="123811"/>
                </a:lnTo>
                <a:lnTo>
                  <a:pt x="3423791" y="156182"/>
                </a:lnTo>
                <a:lnTo>
                  <a:pt x="3448336" y="192079"/>
                </a:lnTo>
                <a:lnTo>
                  <a:pt x="3469814" y="231420"/>
                </a:lnTo>
                <a:lnTo>
                  <a:pt x="3488026" y="274122"/>
                </a:lnTo>
                <a:lnTo>
                  <a:pt x="3502774" y="320103"/>
                </a:lnTo>
                <a:lnTo>
                  <a:pt x="3513859" y="369280"/>
                </a:lnTo>
                <a:lnTo>
                  <a:pt x="3521081" y="421570"/>
                </a:lnTo>
                <a:lnTo>
                  <a:pt x="3524243" y="476892"/>
                </a:lnTo>
                <a:lnTo>
                  <a:pt x="3443192" y="494534"/>
                </a:lnTo>
                <a:lnTo>
                  <a:pt x="3442665" y="449371"/>
                </a:lnTo>
                <a:lnTo>
                  <a:pt x="3430989" y="345822"/>
                </a:lnTo>
                <a:lnTo>
                  <a:pt x="3393025" y="231797"/>
                </a:lnTo>
                <a:lnTo>
                  <a:pt x="3313628" y="155208"/>
                </a:lnTo>
                <a:lnTo>
                  <a:pt x="3248019" y="129463"/>
                </a:lnTo>
                <a:lnTo>
                  <a:pt x="3190463" y="108422"/>
                </a:lnTo>
                <a:lnTo>
                  <a:pt x="3139546" y="92577"/>
                </a:lnTo>
                <a:lnTo>
                  <a:pt x="3093855" y="82416"/>
                </a:lnTo>
                <a:lnTo>
                  <a:pt x="3051976" y="78430"/>
                </a:lnTo>
                <a:lnTo>
                  <a:pt x="3012497" y="81109"/>
                </a:lnTo>
                <a:lnTo>
                  <a:pt x="2972086" y="87235"/>
                </a:lnTo>
                <a:lnTo>
                  <a:pt x="2929605" y="95223"/>
                </a:lnTo>
                <a:lnTo>
                  <a:pt x="2886927" y="108014"/>
                </a:lnTo>
                <a:lnTo>
                  <a:pt x="2845925" y="128548"/>
                </a:lnTo>
                <a:lnTo>
                  <a:pt x="2808472" y="159766"/>
                </a:lnTo>
                <a:lnTo>
                  <a:pt x="2776443" y="204607"/>
                </a:lnTo>
                <a:lnTo>
                  <a:pt x="2742360" y="268360"/>
                </a:lnTo>
                <a:lnTo>
                  <a:pt x="2718982" y="319872"/>
                </a:lnTo>
                <a:lnTo>
                  <a:pt x="2695493" y="386381"/>
                </a:lnTo>
                <a:lnTo>
                  <a:pt x="2661078" y="495122"/>
                </a:lnTo>
                <a:lnTo>
                  <a:pt x="2601917" y="495122"/>
                </a:lnTo>
                <a:lnTo>
                  <a:pt x="2568491" y="389340"/>
                </a:lnTo>
                <a:lnTo>
                  <a:pt x="2533530" y="294410"/>
                </a:lnTo>
                <a:lnTo>
                  <a:pt x="2492468" y="204607"/>
                </a:lnTo>
                <a:lnTo>
                  <a:pt x="2460685" y="161944"/>
                </a:lnTo>
                <a:lnTo>
                  <a:pt x="2423381" y="136171"/>
                </a:lnTo>
                <a:lnTo>
                  <a:pt x="2382428" y="122716"/>
                </a:lnTo>
                <a:lnTo>
                  <a:pt x="2339700" y="117004"/>
                </a:lnTo>
                <a:lnTo>
                  <a:pt x="2297071" y="114461"/>
                </a:lnTo>
                <a:lnTo>
                  <a:pt x="2256414" y="110513"/>
                </a:lnTo>
                <a:lnTo>
                  <a:pt x="2216730" y="107834"/>
                </a:lnTo>
                <a:lnTo>
                  <a:pt x="2174794" y="111820"/>
                </a:lnTo>
                <a:lnTo>
                  <a:pt x="2129143" y="121981"/>
                </a:lnTo>
                <a:lnTo>
                  <a:pt x="2078317" y="137827"/>
                </a:lnTo>
                <a:lnTo>
                  <a:pt x="2020851" y="158867"/>
                </a:lnTo>
                <a:lnTo>
                  <a:pt x="1955283" y="184612"/>
                </a:lnTo>
                <a:lnTo>
                  <a:pt x="1913347" y="209463"/>
                </a:lnTo>
                <a:lnTo>
                  <a:pt x="1878919" y="245029"/>
                </a:lnTo>
                <a:lnTo>
                  <a:pt x="1851299" y="287749"/>
                </a:lnTo>
                <a:lnTo>
                  <a:pt x="1829787" y="334060"/>
                </a:lnTo>
                <a:lnTo>
                  <a:pt x="1813683" y="380398"/>
                </a:lnTo>
                <a:lnTo>
                  <a:pt x="1802286" y="423201"/>
                </a:lnTo>
                <a:lnTo>
                  <a:pt x="1790814" y="483949"/>
                </a:lnTo>
                <a:lnTo>
                  <a:pt x="1791942" y="496850"/>
                </a:lnTo>
                <a:lnTo>
                  <a:pt x="1792737" y="509972"/>
                </a:lnTo>
                <a:lnTo>
                  <a:pt x="1793310" y="523314"/>
                </a:lnTo>
                <a:lnTo>
                  <a:pt x="1793772" y="536877"/>
                </a:lnTo>
                <a:close/>
              </a:path>
            </a:pathLst>
          </a:custGeom>
          <a:solidFill>
            <a:srgbClr val="5EA2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9465" y="7871430"/>
            <a:ext cx="1683385" cy="1706245"/>
          </a:xfrm>
          <a:custGeom>
            <a:avLst/>
            <a:gdLst/>
            <a:ahLst/>
            <a:cxnLst/>
            <a:rect l="l" t="t" r="r" b="b"/>
            <a:pathLst>
              <a:path w="1683385" h="1706245">
                <a:moveTo>
                  <a:pt x="1308035" y="1667585"/>
                </a:moveTo>
                <a:lnTo>
                  <a:pt x="1250456" y="1689076"/>
                </a:lnTo>
                <a:lnTo>
                  <a:pt x="1186507" y="1699761"/>
                </a:lnTo>
                <a:lnTo>
                  <a:pt x="1147083" y="1703399"/>
                </a:lnTo>
                <a:lnTo>
                  <a:pt x="1103567" y="1705568"/>
                </a:lnTo>
                <a:lnTo>
                  <a:pt x="1056611" y="1706018"/>
                </a:lnTo>
                <a:lnTo>
                  <a:pt x="1006872" y="1704499"/>
                </a:lnTo>
                <a:lnTo>
                  <a:pt x="955002" y="1700760"/>
                </a:lnTo>
                <a:lnTo>
                  <a:pt x="901657" y="1694553"/>
                </a:lnTo>
                <a:lnTo>
                  <a:pt x="847491" y="1685627"/>
                </a:lnTo>
                <a:lnTo>
                  <a:pt x="793158" y="1673732"/>
                </a:lnTo>
                <a:lnTo>
                  <a:pt x="739313" y="1658618"/>
                </a:lnTo>
                <a:lnTo>
                  <a:pt x="686611" y="1640036"/>
                </a:lnTo>
                <a:lnTo>
                  <a:pt x="635704" y="1617735"/>
                </a:lnTo>
                <a:lnTo>
                  <a:pt x="587249" y="1591466"/>
                </a:lnTo>
                <a:lnTo>
                  <a:pt x="541899" y="1560979"/>
                </a:lnTo>
                <a:lnTo>
                  <a:pt x="500309" y="1526024"/>
                </a:lnTo>
                <a:lnTo>
                  <a:pt x="463134" y="1486350"/>
                </a:lnTo>
                <a:lnTo>
                  <a:pt x="436307" y="1452484"/>
                </a:lnTo>
                <a:lnTo>
                  <a:pt x="407789" y="1414338"/>
                </a:lnTo>
                <a:lnTo>
                  <a:pt x="377923" y="1372579"/>
                </a:lnTo>
                <a:lnTo>
                  <a:pt x="347049" y="1327871"/>
                </a:lnTo>
                <a:lnTo>
                  <a:pt x="315511" y="1280880"/>
                </a:lnTo>
                <a:lnTo>
                  <a:pt x="283650" y="1232270"/>
                </a:lnTo>
                <a:lnTo>
                  <a:pt x="251808" y="1182707"/>
                </a:lnTo>
                <a:lnTo>
                  <a:pt x="220327" y="1132856"/>
                </a:lnTo>
                <a:lnTo>
                  <a:pt x="189548" y="1083382"/>
                </a:lnTo>
                <a:lnTo>
                  <a:pt x="159814" y="1034950"/>
                </a:lnTo>
                <a:lnTo>
                  <a:pt x="131466" y="988225"/>
                </a:lnTo>
                <a:lnTo>
                  <a:pt x="104846" y="943873"/>
                </a:lnTo>
                <a:lnTo>
                  <a:pt x="80296" y="902559"/>
                </a:lnTo>
                <a:lnTo>
                  <a:pt x="58158" y="864947"/>
                </a:lnTo>
                <a:lnTo>
                  <a:pt x="38775" y="831703"/>
                </a:lnTo>
                <a:lnTo>
                  <a:pt x="9636" y="780979"/>
                </a:lnTo>
                <a:lnTo>
                  <a:pt x="0" y="751651"/>
                </a:lnTo>
                <a:lnTo>
                  <a:pt x="2403" y="721789"/>
                </a:lnTo>
                <a:lnTo>
                  <a:pt x="39150" y="674442"/>
                </a:lnTo>
                <a:lnTo>
                  <a:pt x="89262" y="658131"/>
                </a:lnTo>
                <a:lnTo>
                  <a:pt x="137685" y="650098"/>
                </a:lnTo>
                <a:lnTo>
                  <a:pt x="190698" y="644104"/>
                </a:lnTo>
                <a:lnTo>
                  <a:pt x="244340" y="639011"/>
                </a:lnTo>
                <a:lnTo>
                  <a:pt x="294647" y="633679"/>
                </a:lnTo>
                <a:lnTo>
                  <a:pt x="297312" y="632923"/>
                </a:lnTo>
                <a:lnTo>
                  <a:pt x="300560" y="631832"/>
                </a:lnTo>
                <a:lnTo>
                  <a:pt x="303891" y="632238"/>
                </a:lnTo>
                <a:lnTo>
                  <a:pt x="329340" y="634301"/>
                </a:lnTo>
                <a:lnTo>
                  <a:pt x="407865" y="638329"/>
                </a:lnTo>
                <a:lnTo>
                  <a:pt x="457526" y="641720"/>
                </a:lnTo>
                <a:lnTo>
                  <a:pt x="511842" y="646979"/>
                </a:lnTo>
                <a:lnTo>
                  <a:pt x="569106" y="654820"/>
                </a:lnTo>
                <a:lnTo>
                  <a:pt x="627609" y="665955"/>
                </a:lnTo>
                <a:lnTo>
                  <a:pt x="685644" y="681096"/>
                </a:lnTo>
                <a:lnTo>
                  <a:pt x="741503" y="700958"/>
                </a:lnTo>
                <a:lnTo>
                  <a:pt x="782228" y="720125"/>
                </a:lnTo>
                <a:lnTo>
                  <a:pt x="820582" y="743260"/>
                </a:lnTo>
                <a:lnTo>
                  <a:pt x="856220" y="770270"/>
                </a:lnTo>
                <a:lnTo>
                  <a:pt x="888800" y="801063"/>
                </a:lnTo>
                <a:lnTo>
                  <a:pt x="895546" y="788285"/>
                </a:lnTo>
                <a:lnTo>
                  <a:pt x="895203" y="759733"/>
                </a:lnTo>
                <a:lnTo>
                  <a:pt x="888369" y="712020"/>
                </a:lnTo>
                <a:lnTo>
                  <a:pt x="875646" y="641762"/>
                </a:lnTo>
                <a:lnTo>
                  <a:pt x="866061" y="590297"/>
                </a:lnTo>
                <a:lnTo>
                  <a:pt x="858415" y="544555"/>
                </a:lnTo>
                <a:lnTo>
                  <a:pt x="853746" y="501721"/>
                </a:lnTo>
                <a:lnTo>
                  <a:pt x="853090" y="458984"/>
                </a:lnTo>
                <a:lnTo>
                  <a:pt x="857485" y="413530"/>
                </a:lnTo>
                <a:lnTo>
                  <a:pt x="867967" y="362547"/>
                </a:lnTo>
                <a:lnTo>
                  <a:pt x="885573" y="303221"/>
                </a:lnTo>
                <a:lnTo>
                  <a:pt x="911341" y="232741"/>
                </a:lnTo>
                <a:lnTo>
                  <a:pt x="933310" y="185355"/>
                </a:lnTo>
                <a:lnTo>
                  <a:pt x="960561" y="141247"/>
                </a:lnTo>
                <a:lnTo>
                  <a:pt x="992750" y="100872"/>
                </a:lnTo>
                <a:lnTo>
                  <a:pt x="1029535" y="64682"/>
                </a:lnTo>
                <a:lnTo>
                  <a:pt x="1070576" y="33133"/>
                </a:lnTo>
                <a:lnTo>
                  <a:pt x="1115528" y="6677"/>
                </a:lnTo>
                <a:lnTo>
                  <a:pt x="1142418" y="0"/>
                </a:lnTo>
                <a:lnTo>
                  <a:pt x="1171580" y="9181"/>
                </a:lnTo>
                <a:lnTo>
                  <a:pt x="1206685" y="36823"/>
                </a:lnTo>
                <a:lnTo>
                  <a:pt x="1251404" y="85527"/>
                </a:lnTo>
                <a:lnTo>
                  <a:pt x="1297096" y="142702"/>
                </a:lnTo>
                <a:lnTo>
                  <a:pt x="1321979" y="176425"/>
                </a:lnTo>
                <a:lnTo>
                  <a:pt x="1347899" y="213200"/>
                </a:lnTo>
                <a:lnTo>
                  <a:pt x="1374618" y="252750"/>
                </a:lnTo>
                <a:lnTo>
                  <a:pt x="1401898" y="294796"/>
                </a:lnTo>
                <a:lnTo>
                  <a:pt x="1429497" y="339060"/>
                </a:lnTo>
                <a:lnTo>
                  <a:pt x="1457178" y="385264"/>
                </a:lnTo>
                <a:lnTo>
                  <a:pt x="1484701" y="433129"/>
                </a:lnTo>
                <a:lnTo>
                  <a:pt x="1511827" y="482377"/>
                </a:lnTo>
                <a:lnTo>
                  <a:pt x="1538316" y="532730"/>
                </a:lnTo>
                <a:lnTo>
                  <a:pt x="1563930" y="583910"/>
                </a:lnTo>
                <a:lnTo>
                  <a:pt x="1588428" y="635638"/>
                </a:lnTo>
                <a:lnTo>
                  <a:pt x="1611572" y="687637"/>
                </a:lnTo>
                <a:lnTo>
                  <a:pt x="1636811" y="751469"/>
                </a:lnTo>
                <a:lnTo>
                  <a:pt x="1655956" y="811462"/>
                </a:lnTo>
                <a:lnTo>
                  <a:pt x="1669584" y="867876"/>
                </a:lnTo>
                <a:lnTo>
                  <a:pt x="1678273" y="920971"/>
                </a:lnTo>
                <a:lnTo>
                  <a:pt x="1682597" y="971006"/>
                </a:lnTo>
                <a:lnTo>
                  <a:pt x="1683134" y="1018242"/>
                </a:lnTo>
                <a:lnTo>
                  <a:pt x="1680461" y="1062939"/>
                </a:lnTo>
                <a:lnTo>
                  <a:pt x="1675153" y="1105356"/>
                </a:lnTo>
                <a:lnTo>
                  <a:pt x="1667787" y="1145754"/>
                </a:lnTo>
                <a:lnTo>
                  <a:pt x="1658940" y="1184392"/>
                </a:lnTo>
                <a:lnTo>
                  <a:pt x="1649188" y="1221531"/>
                </a:lnTo>
                <a:lnTo>
                  <a:pt x="1629275" y="1292348"/>
                </a:lnTo>
                <a:lnTo>
                  <a:pt x="1614399" y="1334225"/>
                </a:lnTo>
                <a:lnTo>
                  <a:pt x="1592950" y="1377644"/>
                </a:lnTo>
                <a:lnTo>
                  <a:pt x="1565954" y="1421666"/>
                </a:lnTo>
                <a:lnTo>
                  <a:pt x="1534440" y="1465347"/>
                </a:lnTo>
                <a:lnTo>
                  <a:pt x="1499436" y="1507748"/>
                </a:lnTo>
                <a:lnTo>
                  <a:pt x="1461969" y="1547926"/>
                </a:lnTo>
                <a:lnTo>
                  <a:pt x="1423068" y="1584940"/>
                </a:lnTo>
                <a:lnTo>
                  <a:pt x="1383760" y="1617849"/>
                </a:lnTo>
                <a:lnTo>
                  <a:pt x="1345073" y="1645711"/>
                </a:lnTo>
                <a:lnTo>
                  <a:pt x="1308035" y="1667585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2183"/>
            <a:ext cx="1687830" cy="2707640"/>
          </a:xfrm>
          <a:custGeom>
            <a:avLst/>
            <a:gdLst/>
            <a:ahLst/>
            <a:cxnLst/>
            <a:rect l="l" t="t" r="r" b="b"/>
            <a:pathLst>
              <a:path w="1687830" h="2707640">
                <a:moveTo>
                  <a:pt x="619756" y="1788603"/>
                </a:moveTo>
                <a:lnTo>
                  <a:pt x="418180" y="1783931"/>
                </a:lnTo>
                <a:lnTo>
                  <a:pt x="365519" y="1781144"/>
                </a:lnTo>
                <a:lnTo>
                  <a:pt x="312981" y="1777196"/>
                </a:lnTo>
                <a:lnTo>
                  <a:pt x="5039" y="1750033"/>
                </a:lnTo>
                <a:lnTo>
                  <a:pt x="0" y="1749892"/>
                </a:lnTo>
                <a:lnTo>
                  <a:pt x="0" y="497053"/>
                </a:lnTo>
                <a:lnTo>
                  <a:pt x="3077" y="491661"/>
                </a:lnTo>
                <a:lnTo>
                  <a:pt x="29506" y="450793"/>
                </a:lnTo>
                <a:lnTo>
                  <a:pt x="57870" y="411370"/>
                </a:lnTo>
                <a:lnTo>
                  <a:pt x="87930" y="373204"/>
                </a:lnTo>
                <a:lnTo>
                  <a:pt x="119448" y="336109"/>
                </a:lnTo>
                <a:lnTo>
                  <a:pt x="152186" y="299898"/>
                </a:lnTo>
                <a:lnTo>
                  <a:pt x="185907" y="264382"/>
                </a:lnTo>
                <a:lnTo>
                  <a:pt x="220371" y="229374"/>
                </a:lnTo>
                <a:lnTo>
                  <a:pt x="255340" y="194688"/>
                </a:lnTo>
                <a:lnTo>
                  <a:pt x="292002" y="160958"/>
                </a:lnTo>
                <a:lnTo>
                  <a:pt x="330282" y="130466"/>
                </a:lnTo>
                <a:lnTo>
                  <a:pt x="383549" y="91567"/>
                </a:lnTo>
                <a:lnTo>
                  <a:pt x="420792" y="68201"/>
                </a:lnTo>
                <a:lnTo>
                  <a:pt x="459552" y="51007"/>
                </a:lnTo>
                <a:lnTo>
                  <a:pt x="517368" y="30626"/>
                </a:lnTo>
                <a:lnTo>
                  <a:pt x="562244" y="17417"/>
                </a:lnTo>
                <a:lnTo>
                  <a:pt x="610203" y="7825"/>
                </a:lnTo>
                <a:lnTo>
                  <a:pt x="660437" y="1977"/>
                </a:lnTo>
                <a:lnTo>
                  <a:pt x="712136" y="0"/>
                </a:lnTo>
                <a:lnTo>
                  <a:pt x="764493" y="2019"/>
                </a:lnTo>
                <a:lnTo>
                  <a:pt x="816698" y="8162"/>
                </a:lnTo>
                <a:lnTo>
                  <a:pt x="867943" y="18555"/>
                </a:lnTo>
                <a:lnTo>
                  <a:pt x="917418" y="33324"/>
                </a:lnTo>
                <a:lnTo>
                  <a:pt x="959838" y="50529"/>
                </a:lnTo>
                <a:lnTo>
                  <a:pt x="999679" y="71077"/>
                </a:lnTo>
                <a:lnTo>
                  <a:pt x="1037100" y="94785"/>
                </a:lnTo>
                <a:lnTo>
                  <a:pt x="1072258" y="121470"/>
                </a:lnTo>
                <a:lnTo>
                  <a:pt x="1105310" y="150948"/>
                </a:lnTo>
                <a:lnTo>
                  <a:pt x="1136414" y="183035"/>
                </a:lnTo>
                <a:lnTo>
                  <a:pt x="1165727" y="217547"/>
                </a:lnTo>
                <a:lnTo>
                  <a:pt x="1193408" y="254300"/>
                </a:lnTo>
                <a:lnTo>
                  <a:pt x="1219613" y="293111"/>
                </a:lnTo>
                <a:lnTo>
                  <a:pt x="1244500" y="333796"/>
                </a:lnTo>
                <a:lnTo>
                  <a:pt x="1268227" y="376171"/>
                </a:lnTo>
                <a:lnTo>
                  <a:pt x="1290950" y="420052"/>
                </a:lnTo>
                <a:lnTo>
                  <a:pt x="1312829" y="465256"/>
                </a:lnTo>
                <a:lnTo>
                  <a:pt x="1334020" y="511599"/>
                </a:lnTo>
                <a:lnTo>
                  <a:pt x="1354680" y="558896"/>
                </a:lnTo>
                <a:lnTo>
                  <a:pt x="1374968" y="606965"/>
                </a:lnTo>
                <a:lnTo>
                  <a:pt x="1395040" y="655621"/>
                </a:lnTo>
                <a:lnTo>
                  <a:pt x="1415055" y="704681"/>
                </a:lnTo>
                <a:lnTo>
                  <a:pt x="1440465" y="769597"/>
                </a:lnTo>
                <a:lnTo>
                  <a:pt x="1463562" y="833116"/>
                </a:lnTo>
                <a:lnTo>
                  <a:pt x="1484107" y="893889"/>
                </a:lnTo>
                <a:lnTo>
                  <a:pt x="1501859" y="950571"/>
                </a:lnTo>
                <a:lnTo>
                  <a:pt x="1516578" y="1001814"/>
                </a:lnTo>
                <a:lnTo>
                  <a:pt x="1528024" y="1046271"/>
                </a:lnTo>
                <a:lnTo>
                  <a:pt x="1540138" y="1109438"/>
                </a:lnTo>
                <a:lnTo>
                  <a:pt x="1546753" y="1158429"/>
                </a:lnTo>
                <a:lnTo>
                  <a:pt x="1555674" y="1207239"/>
                </a:lnTo>
                <a:lnTo>
                  <a:pt x="1565883" y="1255960"/>
                </a:lnTo>
                <a:lnTo>
                  <a:pt x="1576361" y="1304681"/>
                </a:lnTo>
                <a:lnTo>
                  <a:pt x="1586091" y="1353492"/>
                </a:lnTo>
                <a:lnTo>
                  <a:pt x="1594053" y="1402482"/>
                </a:lnTo>
                <a:lnTo>
                  <a:pt x="1601264" y="1455588"/>
                </a:lnTo>
                <a:lnTo>
                  <a:pt x="1608163" y="1508760"/>
                </a:lnTo>
                <a:lnTo>
                  <a:pt x="1614761" y="1561986"/>
                </a:lnTo>
                <a:lnTo>
                  <a:pt x="1621066" y="1615252"/>
                </a:lnTo>
                <a:lnTo>
                  <a:pt x="1627087" y="1668544"/>
                </a:lnTo>
                <a:lnTo>
                  <a:pt x="1632832" y="1721850"/>
                </a:lnTo>
                <a:lnTo>
                  <a:pt x="1638312" y="1775156"/>
                </a:lnTo>
                <a:lnTo>
                  <a:pt x="1639605" y="1788350"/>
                </a:lnTo>
                <a:lnTo>
                  <a:pt x="669409" y="1788350"/>
                </a:lnTo>
                <a:lnTo>
                  <a:pt x="619756" y="1788603"/>
                </a:lnTo>
                <a:close/>
              </a:path>
              <a:path w="1687830" h="2707640">
                <a:moveTo>
                  <a:pt x="1498084" y="2707418"/>
                </a:moveTo>
                <a:lnTo>
                  <a:pt x="1065735" y="2698598"/>
                </a:lnTo>
                <a:lnTo>
                  <a:pt x="1018442" y="2685966"/>
                </a:lnTo>
                <a:lnTo>
                  <a:pt x="1001654" y="2640594"/>
                </a:lnTo>
                <a:lnTo>
                  <a:pt x="993448" y="2559826"/>
                </a:lnTo>
                <a:lnTo>
                  <a:pt x="988527" y="2505428"/>
                </a:lnTo>
                <a:lnTo>
                  <a:pt x="983180" y="2444218"/>
                </a:lnTo>
                <a:lnTo>
                  <a:pt x="971562" y="2308960"/>
                </a:lnTo>
                <a:lnTo>
                  <a:pt x="965470" y="2238710"/>
                </a:lnTo>
                <a:lnTo>
                  <a:pt x="959309" y="2169244"/>
                </a:lnTo>
                <a:lnTo>
                  <a:pt x="953168" y="2102461"/>
                </a:lnTo>
                <a:lnTo>
                  <a:pt x="947135" y="2040260"/>
                </a:lnTo>
                <a:lnTo>
                  <a:pt x="941301" y="1984539"/>
                </a:lnTo>
                <a:lnTo>
                  <a:pt x="935754" y="1937199"/>
                </a:lnTo>
                <a:lnTo>
                  <a:pt x="925880" y="1875253"/>
                </a:lnTo>
                <a:lnTo>
                  <a:pt x="899626" y="1846028"/>
                </a:lnTo>
                <a:lnTo>
                  <a:pt x="825670" y="1815368"/>
                </a:lnTo>
                <a:lnTo>
                  <a:pt x="774880" y="1800898"/>
                </a:lnTo>
                <a:lnTo>
                  <a:pt x="722978" y="1791082"/>
                </a:lnTo>
                <a:lnTo>
                  <a:pt x="669409" y="1788350"/>
                </a:lnTo>
                <a:lnTo>
                  <a:pt x="1639605" y="1788350"/>
                </a:lnTo>
                <a:lnTo>
                  <a:pt x="1643534" y="1828448"/>
                </a:lnTo>
                <a:lnTo>
                  <a:pt x="1648508" y="1881714"/>
                </a:lnTo>
                <a:lnTo>
                  <a:pt x="1652650" y="1921425"/>
                </a:lnTo>
                <a:lnTo>
                  <a:pt x="1658802" y="1973847"/>
                </a:lnTo>
                <a:lnTo>
                  <a:pt x="1666041" y="2034238"/>
                </a:lnTo>
                <a:lnTo>
                  <a:pt x="1673444" y="2097854"/>
                </a:lnTo>
                <a:lnTo>
                  <a:pt x="1680088" y="2159953"/>
                </a:lnTo>
                <a:lnTo>
                  <a:pt x="1685052" y="2215790"/>
                </a:lnTo>
                <a:lnTo>
                  <a:pt x="1687413" y="2260624"/>
                </a:lnTo>
                <a:lnTo>
                  <a:pt x="1686248" y="2289709"/>
                </a:lnTo>
                <a:lnTo>
                  <a:pt x="1684645" y="2312145"/>
                </a:lnTo>
                <a:lnTo>
                  <a:pt x="1684235" y="2352320"/>
                </a:lnTo>
                <a:lnTo>
                  <a:pt x="1684294" y="2466386"/>
                </a:lnTo>
                <a:lnTo>
                  <a:pt x="1683410" y="2530524"/>
                </a:lnTo>
                <a:lnTo>
                  <a:pt x="1681017" y="2592897"/>
                </a:lnTo>
                <a:lnTo>
                  <a:pt x="1676437" y="2648630"/>
                </a:lnTo>
                <a:lnTo>
                  <a:pt x="1668996" y="2692847"/>
                </a:lnTo>
                <a:lnTo>
                  <a:pt x="1661447" y="2698244"/>
                </a:lnTo>
                <a:lnTo>
                  <a:pt x="1657673" y="2703101"/>
                </a:lnTo>
                <a:lnTo>
                  <a:pt x="1653899" y="2703101"/>
                </a:lnTo>
                <a:lnTo>
                  <a:pt x="1536988" y="2707199"/>
                </a:lnTo>
                <a:lnTo>
                  <a:pt x="1498084" y="2707418"/>
                </a:lnTo>
                <a:close/>
              </a:path>
            </a:pathLst>
          </a:custGeom>
          <a:solidFill>
            <a:srgbClr val="FAC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782800" y="15524"/>
            <a:ext cx="1864360" cy="2552700"/>
          </a:xfrm>
          <a:custGeom>
            <a:avLst/>
            <a:gdLst/>
            <a:ahLst/>
            <a:cxnLst/>
            <a:rect l="l" t="t" r="r" b="b"/>
            <a:pathLst>
              <a:path w="1864360" h="2552700">
                <a:moveTo>
                  <a:pt x="177495" y="1041654"/>
                </a:moveTo>
                <a:lnTo>
                  <a:pt x="166344" y="961415"/>
                </a:lnTo>
                <a:lnTo>
                  <a:pt x="161226" y="921258"/>
                </a:lnTo>
                <a:lnTo>
                  <a:pt x="157213" y="881049"/>
                </a:lnTo>
                <a:lnTo>
                  <a:pt x="153504" y="858037"/>
                </a:lnTo>
                <a:lnTo>
                  <a:pt x="131978" y="793165"/>
                </a:lnTo>
                <a:lnTo>
                  <a:pt x="97269" y="763028"/>
                </a:lnTo>
                <a:lnTo>
                  <a:pt x="70967" y="761047"/>
                </a:lnTo>
                <a:lnTo>
                  <a:pt x="48996" y="767994"/>
                </a:lnTo>
                <a:lnTo>
                  <a:pt x="20345" y="809066"/>
                </a:lnTo>
                <a:lnTo>
                  <a:pt x="9486" y="851547"/>
                </a:lnTo>
                <a:lnTo>
                  <a:pt x="2006" y="894689"/>
                </a:lnTo>
                <a:lnTo>
                  <a:pt x="0" y="923150"/>
                </a:lnTo>
                <a:lnTo>
                  <a:pt x="1054" y="951509"/>
                </a:lnTo>
                <a:lnTo>
                  <a:pt x="12827" y="1007313"/>
                </a:lnTo>
                <a:lnTo>
                  <a:pt x="43332" y="1094295"/>
                </a:lnTo>
                <a:lnTo>
                  <a:pt x="64325" y="1130173"/>
                </a:lnTo>
                <a:lnTo>
                  <a:pt x="96367" y="1156385"/>
                </a:lnTo>
                <a:lnTo>
                  <a:pt x="110871" y="1162050"/>
                </a:lnTo>
                <a:lnTo>
                  <a:pt x="125514" y="1161948"/>
                </a:lnTo>
                <a:lnTo>
                  <a:pt x="156006" y="1138618"/>
                </a:lnTo>
                <a:lnTo>
                  <a:pt x="173316" y="1097521"/>
                </a:lnTo>
                <a:lnTo>
                  <a:pt x="177342" y="1060500"/>
                </a:lnTo>
                <a:lnTo>
                  <a:pt x="177495" y="1041654"/>
                </a:lnTo>
                <a:close/>
              </a:path>
              <a:path w="1864360" h="2552700">
                <a:moveTo>
                  <a:pt x="290410" y="1651584"/>
                </a:moveTo>
                <a:lnTo>
                  <a:pt x="287439" y="1621104"/>
                </a:lnTo>
                <a:lnTo>
                  <a:pt x="279666" y="1590535"/>
                </a:lnTo>
                <a:lnTo>
                  <a:pt x="276771" y="1580235"/>
                </a:lnTo>
                <a:lnTo>
                  <a:pt x="274650" y="1569669"/>
                </a:lnTo>
                <a:lnTo>
                  <a:pt x="267893" y="1526400"/>
                </a:lnTo>
                <a:lnTo>
                  <a:pt x="252056" y="1486636"/>
                </a:lnTo>
                <a:lnTo>
                  <a:pt x="217246" y="1459052"/>
                </a:lnTo>
                <a:lnTo>
                  <a:pt x="210553" y="1458556"/>
                </a:lnTo>
                <a:lnTo>
                  <a:pt x="200063" y="1460576"/>
                </a:lnTo>
                <a:lnTo>
                  <a:pt x="164858" y="1486103"/>
                </a:lnTo>
                <a:lnTo>
                  <a:pt x="156768" y="1553489"/>
                </a:lnTo>
                <a:lnTo>
                  <a:pt x="159334" y="1592059"/>
                </a:lnTo>
                <a:lnTo>
                  <a:pt x="170472" y="1630095"/>
                </a:lnTo>
                <a:lnTo>
                  <a:pt x="187185" y="1666887"/>
                </a:lnTo>
                <a:lnTo>
                  <a:pt x="206502" y="1701647"/>
                </a:lnTo>
                <a:lnTo>
                  <a:pt x="244589" y="1728990"/>
                </a:lnTo>
                <a:lnTo>
                  <a:pt x="261340" y="1730298"/>
                </a:lnTo>
                <a:lnTo>
                  <a:pt x="268795" y="1729295"/>
                </a:lnTo>
                <a:lnTo>
                  <a:pt x="273812" y="1726298"/>
                </a:lnTo>
                <a:lnTo>
                  <a:pt x="277355" y="1721040"/>
                </a:lnTo>
                <a:lnTo>
                  <a:pt x="280416" y="1713204"/>
                </a:lnTo>
                <a:lnTo>
                  <a:pt x="288201" y="1682203"/>
                </a:lnTo>
                <a:lnTo>
                  <a:pt x="290410" y="1651584"/>
                </a:lnTo>
                <a:close/>
              </a:path>
              <a:path w="1864360" h="2552700">
                <a:moveTo>
                  <a:pt x="545858" y="338899"/>
                </a:moveTo>
                <a:lnTo>
                  <a:pt x="541299" y="281000"/>
                </a:lnTo>
                <a:lnTo>
                  <a:pt x="533882" y="231394"/>
                </a:lnTo>
                <a:lnTo>
                  <a:pt x="532015" y="212979"/>
                </a:lnTo>
                <a:lnTo>
                  <a:pt x="531964" y="194322"/>
                </a:lnTo>
                <a:lnTo>
                  <a:pt x="529958" y="176060"/>
                </a:lnTo>
                <a:lnTo>
                  <a:pt x="522160" y="158813"/>
                </a:lnTo>
                <a:lnTo>
                  <a:pt x="517969" y="130835"/>
                </a:lnTo>
                <a:lnTo>
                  <a:pt x="508660" y="104317"/>
                </a:lnTo>
                <a:lnTo>
                  <a:pt x="498475" y="78066"/>
                </a:lnTo>
                <a:lnTo>
                  <a:pt x="491667" y="50838"/>
                </a:lnTo>
                <a:lnTo>
                  <a:pt x="478790" y="10109"/>
                </a:lnTo>
                <a:lnTo>
                  <a:pt x="459663" y="0"/>
                </a:lnTo>
                <a:lnTo>
                  <a:pt x="451815" y="1676"/>
                </a:lnTo>
                <a:lnTo>
                  <a:pt x="430568" y="45935"/>
                </a:lnTo>
                <a:lnTo>
                  <a:pt x="419125" y="100977"/>
                </a:lnTo>
                <a:lnTo>
                  <a:pt x="420446" y="129870"/>
                </a:lnTo>
                <a:lnTo>
                  <a:pt x="433730" y="202857"/>
                </a:lnTo>
                <a:lnTo>
                  <a:pt x="440334" y="239382"/>
                </a:lnTo>
                <a:lnTo>
                  <a:pt x="446887" y="275945"/>
                </a:lnTo>
                <a:lnTo>
                  <a:pt x="459257" y="298767"/>
                </a:lnTo>
                <a:lnTo>
                  <a:pt x="468490" y="323837"/>
                </a:lnTo>
                <a:lnTo>
                  <a:pt x="481838" y="346062"/>
                </a:lnTo>
                <a:lnTo>
                  <a:pt x="506539" y="360375"/>
                </a:lnTo>
                <a:lnTo>
                  <a:pt x="508800" y="360972"/>
                </a:lnTo>
                <a:lnTo>
                  <a:pt x="510743" y="364718"/>
                </a:lnTo>
                <a:lnTo>
                  <a:pt x="511492" y="367271"/>
                </a:lnTo>
                <a:lnTo>
                  <a:pt x="513816" y="373938"/>
                </a:lnTo>
                <a:lnTo>
                  <a:pt x="517334" y="379374"/>
                </a:lnTo>
                <a:lnTo>
                  <a:pt x="522300" y="382282"/>
                </a:lnTo>
                <a:lnTo>
                  <a:pt x="528929" y="381368"/>
                </a:lnTo>
                <a:lnTo>
                  <a:pt x="545680" y="346570"/>
                </a:lnTo>
                <a:lnTo>
                  <a:pt x="545858" y="338899"/>
                </a:lnTo>
                <a:close/>
              </a:path>
              <a:path w="1864360" h="2552700">
                <a:moveTo>
                  <a:pt x="688644" y="1202575"/>
                </a:moveTo>
                <a:lnTo>
                  <a:pt x="688187" y="1202575"/>
                </a:lnTo>
                <a:lnTo>
                  <a:pt x="687882" y="1202423"/>
                </a:lnTo>
                <a:lnTo>
                  <a:pt x="687717" y="1192530"/>
                </a:lnTo>
                <a:lnTo>
                  <a:pt x="687539" y="1185087"/>
                </a:lnTo>
                <a:lnTo>
                  <a:pt x="687501" y="1172794"/>
                </a:lnTo>
                <a:lnTo>
                  <a:pt x="688187" y="1162977"/>
                </a:lnTo>
                <a:lnTo>
                  <a:pt x="688543" y="1141641"/>
                </a:lnTo>
                <a:lnTo>
                  <a:pt x="685038" y="1121257"/>
                </a:lnTo>
                <a:lnTo>
                  <a:pt x="678256" y="1101826"/>
                </a:lnTo>
                <a:lnTo>
                  <a:pt x="662660" y="1071397"/>
                </a:lnTo>
                <a:lnTo>
                  <a:pt x="658215" y="1059294"/>
                </a:lnTo>
                <a:lnTo>
                  <a:pt x="655116" y="1046886"/>
                </a:lnTo>
                <a:lnTo>
                  <a:pt x="653034" y="1034008"/>
                </a:lnTo>
                <a:lnTo>
                  <a:pt x="648652" y="997978"/>
                </a:lnTo>
                <a:lnTo>
                  <a:pt x="643699" y="962012"/>
                </a:lnTo>
                <a:lnTo>
                  <a:pt x="636231" y="926693"/>
                </a:lnTo>
                <a:lnTo>
                  <a:pt x="624332" y="892594"/>
                </a:lnTo>
                <a:lnTo>
                  <a:pt x="621182" y="887006"/>
                </a:lnTo>
                <a:lnTo>
                  <a:pt x="621182" y="1267053"/>
                </a:lnTo>
                <a:lnTo>
                  <a:pt x="618921" y="1268552"/>
                </a:lnTo>
                <a:lnTo>
                  <a:pt x="616826" y="1271104"/>
                </a:lnTo>
                <a:lnTo>
                  <a:pt x="614565" y="1270952"/>
                </a:lnTo>
                <a:lnTo>
                  <a:pt x="612609" y="1270952"/>
                </a:lnTo>
                <a:lnTo>
                  <a:pt x="610806" y="1267955"/>
                </a:lnTo>
                <a:lnTo>
                  <a:pt x="608863" y="1266304"/>
                </a:lnTo>
                <a:lnTo>
                  <a:pt x="610958" y="1264958"/>
                </a:lnTo>
                <a:lnTo>
                  <a:pt x="613219" y="1262113"/>
                </a:lnTo>
                <a:lnTo>
                  <a:pt x="617270" y="1262405"/>
                </a:lnTo>
                <a:lnTo>
                  <a:pt x="619226" y="1265402"/>
                </a:lnTo>
                <a:lnTo>
                  <a:pt x="621182" y="1267053"/>
                </a:lnTo>
                <a:lnTo>
                  <a:pt x="621182" y="887006"/>
                </a:lnTo>
                <a:lnTo>
                  <a:pt x="599821" y="849071"/>
                </a:lnTo>
                <a:lnTo>
                  <a:pt x="571677" y="825182"/>
                </a:lnTo>
                <a:lnTo>
                  <a:pt x="537324" y="821994"/>
                </a:lnTo>
                <a:lnTo>
                  <a:pt x="494220" y="840562"/>
                </a:lnTo>
                <a:lnTo>
                  <a:pt x="462584" y="877316"/>
                </a:lnTo>
                <a:lnTo>
                  <a:pt x="448602" y="917981"/>
                </a:lnTo>
                <a:lnTo>
                  <a:pt x="440702" y="969632"/>
                </a:lnTo>
                <a:lnTo>
                  <a:pt x="441032" y="996226"/>
                </a:lnTo>
                <a:lnTo>
                  <a:pt x="441820" y="1015720"/>
                </a:lnTo>
                <a:lnTo>
                  <a:pt x="441947" y="1034008"/>
                </a:lnTo>
                <a:lnTo>
                  <a:pt x="442988" y="1074356"/>
                </a:lnTo>
                <a:lnTo>
                  <a:pt x="449516" y="1112621"/>
                </a:lnTo>
                <a:lnTo>
                  <a:pt x="464451" y="1165225"/>
                </a:lnTo>
                <a:lnTo>
                  <a:pt x="476592" y="1202423"/>
                </a:lnTo>
                <a:lnTo>
                  <a:pt x="495871" y="1244117"/>
                </a:lnTo>
                <a:lnTo>
                  <a:pt x="527481" y="1276375"/>
                </a:lnTo>
                <a:lnTo>
                  <a:pt x="561225" y="1306499"/>
                </a:lnTo>
                <a:lnTo>
                  <a:pt x="601421" y="1324127"/>
                </a:lnTo>
                <a:lnTo>
                  <a:pt x="617423" y="1319390"/>
                </a:lnTo>
                <a:lnTo>
                  <a:pt x="619531" y="1318196"/>
                </a:lnTo>
                <a:lnTo>
                  <a:pt x="623277" y="1318348"/>
                </a:lnTo>
                <a:lnTo>
                  <a:pt x="625538" y="1319390"/>
                </a:lnTo>
                <a:lnTo>
                  <a:pt x="640994" y="1323073"/>
                </a:lnTo>
                <a:lnTo>
                  <a:pt x="653110" y="1319314"/>
                </a:lnTo>
                <a:lnTo>
                  <a:pt x="680097" y="1288249"/>
                </a:lnTo>
                <a:lnTo>
                  <a:pt x="688644" y="1250861"/>
                </a:lnTo>
                <a:lnTo>
                  <a:pt x="688644" y="1202575"/>
                </a:lnTo>
                <a:close/>
              </a:path>
              <a:path w="1864360" h="2552700">
                <a:moveTo>
                  <a:pt x="757148" y="1876209"/>
                </a:moveTo>
                <a:lnTo>
                  <a:pt x="752957" y="1819059"/>
                </a:lnTo>
                <a:lnTo>
                  <a:pt x="734009" y="1767636"/>
                </a:lnTo>
                <a:lnTo>
                  <a:pt x="710946" y="1724113"/>
                </a:lnTo>
                <a:lnTo>
                  <a:pt x="691718" y="1679028"/>
                </a:lnTo>
                <a:lnTo>
                  <a:pt x="673836" y="1633410"/>
                </a:lnTo>
                <a:lnTo>
                  <a:pt x="654837" y="1588274"/>
                </a:lnTo>
                <a:lnTo>
                  <a:pt x="632752" y="1555851"/>
                </a:lnTo>
                <a:lnTo>
                  <a:pt x="600011" y="1537817"/>
                </a:lnTo>
                <a:lnTo>
                  <a:pt x="588467" y="1541614"/>
                </a:lnTo>
                <a:lnTo>
                  <a:pt x="552399" y="1594637"/>
                </a:lnTo>
                <a:lnTo>
                  <a:pt x="547852" y="1620837"/>
                </a:lnTo>
                <a:lnTo>
                  <a:pt x="550519" y="1650669"/>
                </a:lnTo>
                <a:lnTo>
                  <a:pt x="561225" y="1691157"/>
                </a:lnTo>
                <a:lnTo>
                  <a:pt x="558520" y="1695500"/>
                </a:lnTo>
                <a:lnTo>
                  <a:pt x="558520" y="1699399"/>
                </a:lnTo>
                <a:lnTo>
                  <a:pt x="557695" y="1712849"/>
                </a:lnTo>
                <a:lnTo>
                  <a:pt x="557936" y="1719287"/>
                </a:lnTo>
                <a:lnTo>
                  <a:pt x="576541" y="1758302"/>
                </a:lnTo>
                <a:lnTo>
                  <a:pt x="608787" y="1807679"/>
                </a:lnTo>
                <a:lnTo>
                  <a:pt x="624484" y="1831111"/>
                </a:lnTo>
                <a:lnTo>
                  <a:pt x="662051" y="1881009"/>
                </a:lnTo>
                <a:lnTo>
                  <a:pt x="706882" y="1912391"/>
                </a:lnTo>
                <a:lnTo>
                  <a:pt x="736269" y="1917141"/>
                </a:lnTo>
                <a:lnTo>
                  <a:pt x="744931" y="1914702"/>
                </a:lnTo>
                <a:lnTo>
                  <a:pt x="751243" y="1909127"/>
                </a:lnTo>
                <a:lnTo>
                  <a:pt x="755053" y="1900212"/>
                </a:lnTo>
                <a:lnTo>
                  <a:pt x="756996" y="1891804"/>
                </a:lnTo>
                <a:lnTo>
                  <a:pt x="756551" y="1882813"/>
                </a:lnTo>
                <a:lnTo>
                  <a:pt x="757148" y="1876209"/>
                </a:lnTo>
                <a:close/>
              </a:path>
              <a:path w="1864360" h="2552700">
                <a:moveTo>
                  <a:pt x="970800" y="2506662"/>
                </a:moveTo>
                <a:lnTo>
                  <a:pt x="968400" y="2499169"/>
                </a:lnTo>
                <a:lnTo>
                  <a:pt x="967651" y="2491968"/>
                </a:lnTo>
                <a:lnTo>
                  <a:pt x="966089" y="2452281"/>
                </a:lnTo>
                <a:lnTo>
                  <a:pt x="959662" y="2415260"/>
                </a:lnTo>
                <a:lnTo>
                  <a:pt x="947470" y="2376779"/>
                </a:lnTo>
                <a:lnTo>
                  <a:pt x="928585" y="2332710"/>
                </a:lnTo>
                <a:lnTo>
                  <a:pt x="926934" y="2329103"/>
                </a:lnTo>
                <a:lnTo>
                  <a:pt x="925880" y="2324455"/>
                </a:lnTo>
                <a:lnTo>
                  <a:pt x="926477" y="2320709"/>
                </a:lnTo>
                <a:lnTo>
                  <a:pt x="926655" y="2302637"/>
                </a:lnTo>
                <a:lnTo>
                  <a:pt x="922147" y="2285911"/>
                </a:lnTo>
                <a:lnTo>
                  <a:pt x="914831" y="2270099"/>
                </a:lnTo>
                <a:lnTo>
                  <a:pt x="906653" y="2254720"/>
                </a:lnTo>
                <a:lnTo>
                  <a:pt x="901522" y="2245233"/>
                </a:lnTo>
                <a:lnTo>
                  <a:pt x="896658" y="2235784"/>
                </a:lnTo>
                <a:lnTo>
                  <a:pt x="892581" y="2225954"/>
                </a:lnTo>
                <a:lnTo>
                  <a:pt x="889825" y="2215286"/>
                </a:lnTo>
                <a:lnTo>
                  <a:pt x="887780" y="2208339"/>
                </a:lnTo>
                <a:lnTo>
                  <a:pt x="884161" y="2201481"/>
                </a:lnTo>
                <a:lnTo>
                  <a:pt x="879398" y="2195411"/>
                </a:lnTo>
                <a:lnTo>
                  <a:pt x="873887" y="2190839"/>
                </a:lnTo>
                <a:lnTo>
                  <a:pt x="856107" y="2186152"/>
                </a:lnTo>
                <a:lnTo>
                  <a:pt x="835748" y="2189569"/>
                </a:lnTo>
                <a:lnTo>
                  <a:pt x="817333" y="2199271"/>
                </a:lnTo>
                <a:lnTo>
                  <a:pt x="805383" y="2213483"/>
                </a:lnTo>
                <a:lnTo>
                  <a:pt x="799249" y="2237384"/>
                </a:lnTo>
                <a:lnTo>
                  <a:pt x="796810" y="2269439"/>
                </a:lnTo>
                <a:lnTo>
                  <a:pt x="798322" y="2302078"/>
                </a:lnTo>
                <a:lnTo>
                  <a:pt x="804024" y="2327757"/>
                </a:lnTo>
                <a:lnTo>
                  <a:pt x="815403" y="2355024"/>
                </a:lnTo>
                <a:lnTo>
                  <a:pt x="827125" y="2382139"/>
                </a:lnTo>
                <a:lnTo>
                  <a:pt x="838339" y="2409393"/>
                </a:lnTo>
                <a:lnTo>
                  <a:pt x="859701" y="2465019"/>
                </a:lnTo>
                <a:lnTo>
                  <a:pt x="892568" y="2513406"/>
                </a:lnTo>
                <a:lnTo>
                  <a:pt x="923328" y="2543733"/>
                </a:lnTo>
                <a:lnTo>
                  <a:pt x="950150" y="2552408"/>
                </a:lnTo>
                <a:lnTo>
                  <a:pt x="958329" y="2549550"/>
                </a:lnTo>
                <a:lnTo>
                  <a:pt x="962736" y="2541613"/>
                </a:lnTo>
                <a:lnTo>
                  <a:pt x="965695" y="2532557"/>
                </a:lnTo>
                <a:lnTo>
                  <a:pt x="967752" y="2522956"/>
                </a:lnTo>
                <a:lnTo>
                  <a:pt x="969454" y="2513419"/>
                </a:lnTo>
                <a:lnTo>
                  <a:pt x="970800" y="2506662"/>
                </a:lnTo>
                <a:close/>
              </a:path>
              <a:path w="1864360" h="2552700">
                <a:moveTo>
                  <a:pt x="1004531" y="451332"/>
                </a:moveTo>
                <a:lnTo>
                  <a:pt x="1000887" y="443445"/>
                </a:lnTo>
                <a:lnTo>
                  <a:pt x="995616" y="436016"/>
                </a:lnTo>
                <a:lnTo>
                  <a:pt x="993038" y="427253"/>
                </a:lnTo>
                <a:lnTo>
                  <a:pt x="991616" y="388899"/>
                </a:lnTo>
                <a:lnTo>
                  <a:pt x="974407" y="353923"/>
                </a:lnTo>
                <a:lnTo>
                  <a:pt x="972908" y="352425"/>
                </a:lnTo>
                <a:lnTo>
                  <a:pt x="971550" y="348221"/>
                </a:lnTo>
                <a:lnTo>
                  <a:pt x="972451" y="347319"/>
                </a:lnTo>
                <a:lnTo>
                  <a:pt x="978382" y="337121"/>
                </a:lnTo>
                <a:lnTo>
                  <a:pt x="977036" y="328599"/>
                </a:lnTo>
                <a:lnTo>
                  <a:pt x="947026" y="301955"/>
                </a:lnTo>
                <a:lnTo>
                  <a:pt x="936625" y="301078"/>
                </a:lnTo>
                <a:lnTo>
                  <a:pt x="925283" y="303834"/>
                </a:lnTo>
                <a:lnTo>
                  <a:pt x="921372" y="305333"/>
                </a:lnTo>
                <a:lnTo>
                  <a:pt x="916419" y="306527"/>
                </a:lnTo>
                <a:lnTo>
                  <a:pt x="912660" y="305485"/>
                </a:lnTo>
                <a:lnTo>
                  <a:pt x="901293" y="304520"/>
                </a:lnTo>
                <a:lnTo>
                  <a:pt x="892771" y="308279"/>
                </a:lnTo>
                <a:lnTo>
                  <a:pt x="872604" y="348221"/>
                </a:lnTo>
                <a:lnTo>
                  <a:pt x="864146" y="396951"/>
                </a:lnTo>
                <a:lnTo>
                  <a:pt x="860653" y="446417"/>
                </a:lnTo>
                <a:lnTo>
                  <a:pt x="858723" y="474497"/>
                </a:lnTo>
                <a:lnTo>
                  <a:pt x="857605" y="492594"/>
                </a:lnTo>
                <a:lnTo>
                  <a:pt x="863638" y="511403"/>
                </a:lnTo>
                <a:lnTo>
                  <a:pt x="872998" y="531037"/>
                </a:lnTo>
                <a:lnTo>
                  <a:pt x="881862" y="551573"/>
                </a:lnTo>
                <a:lnTo>
                  <a:pt x="901776" y="589241"/>
                </a:lnTo>
                <a:lnTo>
                  <a:pt x="928585" y="619353"/>
                </a:lnTo>
                <a:lnTo>
                  <a:pt x="942721" y="624827"/>
                </a:lnTo>
                <a:lnTo>
                  <a:pt x="949261" y="622693"/>
                </a:lnTo>
                <a:lnTo>
                  <a:pt x="981659" y="579374"/>
                </a:lnTo>
                <a:lnTo>
                  <a:pt x="993940" y="535076"/>
                </a:lnTo>
                <a:lnTo>
                  <a:pt x="995324" y="515302"/>
                </a:lnTo>
                <a:lnTo>
                  <a:pt x="996048" y="505447"/>
                </a:lnTo>
                <a:lnTo>
                  <a:pt x="996950" y="495642"/>
                </a:lnTo>
                <a:lnTo>
                  <a:pt x="997940" y="477697"/>
                </a:lnTo>
                <a:lnTo>
                  <a:pt x="999248" y="469087"/>
                </a:lnTo>
                <a:lnTo>
                  <a:pt x="1002207" y="461441"/>
                </a:lnTo>
                <a:lnTo>
                  <a:pt x="1004531" y="451332"/>
                </a:lnTo>
                <a:close/>
              </a:path>
              <a:path w="1864360" h="2552700">
                <a:moveTo>
                  <a:pt x="1179347" y="1107948"/>
                </a:moveTo>
                <a:lnTo>
                  <a:pt x="1178928" y="1068438"/>
                </a:lnTo>
                <a:lnTo>
                  <a:pt x="1167574" y="999083"/>
                </a:lnTo>
                <a:lnTo>
                  <a:pt x="1142707" y="942136"/>
                </a:lnTo>
                <a:lnTo>
                  <a:pt x="1136294" y="927328"/>
                </a:lnTo>
                <a:lnTo>
                  <a:pt x="1131570" y="911491"/>
                </a:lnTo>
                <a:lnTo>
                  <a:pt x="1124432" y="896264"/>
                </a:lnTo>
                <a:lnTo>
                  <a:pt x="1112227" y="886777"/>
                </a:lnTo>
                <a:lnTo>
                  <a:pt x="1096581" y="883310"/>
                </a:lnTo>
                <a:lnTo>
                  <a:pt x="1079131" y="886142"/>
                </a:lnTo>
                <a:lnTo>
                  <a:pt x="1046988" y="907973"/>
                </a:lnTo>
                <a:lnTo>
                  <a:pt x="1032573" y="956106"/>
                </a:lnTo>
                <a:lnTo>
                  <a:pt x="1027899" y="992619"/>
                </a:lnTo>
                <a:lnTo>
                  <a:pt x="1028192" y="1013091"/>
                </a:lnTo>
                <a:lnTo>
                  <a:pt x="1034808" y="1074496"/>
                </a:lnTo>
                <a:lnTo>
                  <a:pt x="1046137" y="1119644"/>
                </a:lnTo>
                <a:lnTo>
                  <a:pt x="1068616" y="1159383"/>
                </a:lnTo>
                <a:lnTo>
                  <a:pt x="1097876" y="1188161"/>
                </a:lnTo>
                <a:lnTo>
                  <a:pt x="1135176" y="1216063"/>
                </a:lnTo>
                <a:lnTo>
                  <a:pt x="1148549" y="1213967"/>
                </a:lnTo>
                <a:lnTo>
                  <a:pt x="1150797" y="1210221"/>
                </a:lnTo>
                <a:lnTo>
                  <a:pt x="1168692" y="1183284"/>
                </a:lnTo>
                <a:lnTo>
                  <a:pt x="1175283" y="1168615"/>
                </a:lnTo>
                <a:lnTo>
                  <a:pt x="1177239" y="1151737"/>
                </a:lnTo>
                <a:lnTo>
                  <a:pt x="1177086" y="1140802"/>
                </a:lnTo>
                <a:lnTo>
                  <a:pt x="1177671" y="1129842"/>
                </a:lnTo>
                <a:lnTo>
                  <a:pt x="1179347" y="1107948"/>
                </a:lnTo>
                <a:close/>
              </a:path>
              <a:path w="1864360" h="2552700">
                <a:moveTo>
                  <a:pt x="1295425" y="1891017"/>
                </a:moveTo>
                <a:lnTo>
                  <a:pt x="1290726" y="1858175"/>
                </a:lnTo>
                <a:lnTo>
                  <a:pt x="1290027" y="1856066"/>
                </a:lnTo>
                <a:lnTo>
                  <a:pt x="1280490" y="1827263"/>
                </a:lnTo>
                <a:lnTo>
                  <a:pt x="1281061" y="1827174"/>
                </a:lnTo>
                <a:lnTo>
                  <a:pt x="1280693" y="1825828"/>
                </a:lnTo>
                <a:lnTo>
                  <a:pt x="1279702" y="1822284"/>
                </a:lnTo>
                <a:lnTo>
                  <a:pt x="1279702" y="1827377"/>
                </a:lnTo>
                <a:lnTo>
                  <a:pt x="1278661" y="1832724"/>
                </a:lnTo>
                <a:lnTo>
                  <a:pt x="1259738" y="1856066"/>
                </a:lnTo>
                <a:lnTo>
                  <a:pt x="1253261" y="1854923"/>
                </a:lnTo>
                <a:lnTo>
                  <a:pt x="1248905" y="1853565"/>
                </a:lnTo>
                <a:lnTo>
                  <a:pt x="1244549" y="1848015"/>
                </a:lnTo>
                <a:lnTo>
                  <a:pt x="1242745" y="1843366"/>
                </a:lnTo>
                <a:lnTo>
                  <a:pt x="1241691" y="1840826"/>
                </a:lnTo>
                <a:lnTo>
                  <a:pt x="1279702" y="1827377"/>
                </a:lnTo>
                <a:lnTo>
                  <a:pt x="1279702" y="1822284"/>
                </a:lnTo>
                <a:lnTo>
                  <a:pt x="1278978" y="1819681"/>
                </a:lnTo>
                <a:lnTo>
                  <a:pt x="1276832" y="1812251"/>
                </a:lnTo>
                <a:lnTo>
                  <a:pt x="1275003" y="1804822"/>
                </a:lnTo>
                <a:lnTo>
                  <a:pt x="1265758" y="1757210"/>
                </a:lnTo>
                <a:lnTo>
                  <a:pt x="1250111" y="1720761"/>
                </a:lnTo>
                <a:lnTo>
                  <a:pt x="1229055" y="1686979"/>
                </a:lnTo>
                <a:lnTo>
                  <a:pt x="1204734" y="1654860"/>
                </a:lnTo>
                <a:lnTo>
                  <a:pt x="1177696" y="1639722"/>
                </a:lnTo>
                <a:lnTo>
                  <a:pt x="1162100" y="1643608"/>
                </a:lnTo>
                <a:lnTo>
                  <a:pt x="1144790" y="1654721"/>
                </a:lnTo>
                <a:lnTo>
                  <a:pt x="1141628" y="1657108"/>
                </a:lnTo>
                <a:lnTo>
                  <a:pt x="1136827" y="1657858"/>
                </a:lnTo>
                <a:lnTo>
                  <a:pt x="1115949" y="1694484"/>
                </a:lnTo>
                <a:lnTo>
                  <a:pt x="1115758" y="1706587"/>
                </a:lnTo>
                <a:lnTo>
                  <a:pt x="1116279" y="1718538"/>
                </a:lnTo>
                <a:lnTo>
                  <a:pt x="1126629" y="1763814"/>
                </a:lnTo>
                <a:lnTo>
                  <a:pt x="1145133" y="1830654"/>
                </a:lnTo>
                <a:lnTo>
                  <a:pt x="1173492" y="1897811"/>
                </a:lnTo>
                <a:lnTo>
                  <a:pt x="1224203" y="1953907"/>
                </a:lnTo>
                <a:lnTo>
                  <a:pt x="1256118" y="1976094"/>
                </a:lnTo>
                <a:lnTo>
                  <a:pt x="1268031" y="1980184"/>
                </a:lnTo>
                <a:lnTo>
                  <a:pt x="1278521" y="1978075"/>
                </a:lnTo>
                <a:lnTo>
                  <a:pt x="1286560" y="1970392"/>
                </a:lnTo>
                <a:lnTo>
                  <a:pt x="1291132" y="1957793"/>
                </a:lnTo>
                <a:lnTo>
                  <a:pt x="1295196" y="1924265"/>
                </a:lnTo>
                <a:lnTo>
                  <a:pt x="1295425" y="1891017"/>
                </a:lnTo>
                <a:close/>
              </a:path>
              <a:path w="1864360" h="2552700">
                <a:moveTo>
                  <a:pt x="1519809" y="511086"/>
                </a:moveTo>
                <a:lnTo>
                  <a:pt x="1517891" y="495820"/>
                </a:lnTo>
                <a:lnTo>
                  <a:pt x="1516202" y="480529"/>
                </a:lnTo>
                <a:lnTo>
                  <a:pt x="1514055" y="465404"/>
                </a:lnTo>
                <a:lnTo>
                  <a:pt x="1510792" y="450646"/>
                </a:lnTo>
                <a:lnTo>
                  <a:pt x="1491411" y="387451"/>
                </a:lnTo>
                <a:lnTo>
                  <a:pt x="1491411" y="542124"/>
                </a:lnTo>
                <a:lnTo>
                  <a:pt x="1490649" y="543623"/>
                </a:lnTo>
                <a:lnTo>
                  <a:pt x="1487957" y="549173"/>
                </a:lnTo>
                <a:lnTo>
                  <a:pt x="1482394" y="553224"/>
                </a:lnTo>
                <a:lnTo>
                  <a:pt x="1475028" y="560578"/>
                </a:lnTo>
                <a:lnTo>
                  <a:pt x="1470672" y="553224"/>
                </a:lnTo>
                <a:lnTo>
                  <a:pt x="1465859" y="548881"/>
                </a:lnTo>
                <a:lnTo>
                  <a:pt x="1466011" y="544525"/>
                </a:lnTo>
                <a:lnTo>
                  <a:pt x="1466164" y="536879"/>
                </a:lnTo>
                <a:lnTo>
                  <a:pt x="1471879" y="530885"/>
                </a:lnTo>
                <a:lnTo>
                  <a:pt x="1480134" y="532980"/>
                </a:lnTo>
                <a:lnTo>
                  <a:pt x="1484490" y="534174"/>
                </a:lnTo>
                <a:lnTo>
                  <a:pt x="1491411" y="542124"/>
                </a:lnTo>
                <a:lnTo>
                  <a:pt x="1491411" y="387451"/>
                </a:lnTo>
                <a:lnTo>
                  <a:pt x="1482598" y="358698"/>
                </a:lnTo>
                <a:lnTo>
                  <a:pt x="1470075" y="312369"/>
                </a:lnTo>
                <a:lnTo>
                  <a:pt x="1460601" y="265290"/>
                </a:lnTo>
                <a:lnTo>
                  <a:pt x="1456283" y="251815"/>
                </a:lnTo>
                <a:lnTo>
                  <a:pt x="1448943" y="241630"/>
                </a:lnTo>
                <a:lnTo>
                  <a:pt x="1439545" y="233527"/>
                </a:lnTo>
                <a:lnTo>
                  <a:pt x="1429054" y="226301"/>
                </a:lnTo>
                <a:lnTo>
                  <a:pt x="1425448" y="223748"/>
                </a:lnTo>
                <a:lnTo>
                  <a:pt x="1382572" y="282130"/>
                </a:lnTo>
                <a:lnTo>
                  <a:pt x="1370253" y="321157"/>
                </a:lnTo>
                <a:lnTo>
                  <a:pt x="1365948" y="361416"/>
                </a:lnTo>
                <a:lnTo>
                  <a:pt x="1374063" y="403555"/>
                </a:lnTo>
                <a:lnTo>
                  <a:pt x="1376464" y="410311"/>
                </a:lnTo>
                <a:lnTo>
                  <a:pt x="1375422" y="418261"/>
                </a:lnTo>
                <a:lnTo>
                  <a:pt x="1377518" y="425157"/>
                </a:lnTo>
                <a:lnTo>
                  <a:pt x="1381874" y="441083"/>
                </a:lnTo>
                <a:lnTo>
                  <a:pt x="1386192" y="457073"/>
                </a:lnTo>
                <a:lnTo>
                  <a:pt x="1391259" y="472706"/>
                </a:lnTo>
                <a:lnTo>
                  <a:pt x="1409700" y="508279"/>
                </a:lnTo>
                <a:lnTo>
                  <a:pt x="1436293" y="548297"/>
                </a:lnTo>
                <a:lnTo>
                  <a:pt x="1463128" y="579069"/>
                </a:lnTo>
                <a:lnTo>
                  <a:pt x="1487436" y="589826"/>
                </a:lnTo>
                <a:lnTo>
                  <a:pt x="1495488" y="588352"/>
                </a:lnTo>
                <a:lnTo>
                  <a:pt x="1517230" y="544525"/>
                </a:lnTo>
                <a:lnTo>
                  <a:pt x="1519072" y="527824"/>
                </a:lnTo>
                <a:lnTo>
                  <a:pt x="1519809" y="511086"/>
                </a:lnTo>
                <a:close/>
              </a:path>
              <a:path w="1864360" h="2552700">
                <a:moveTo>
                  <a:pt x="1560499" y="2499309"/>
                </a:moveTo>
                <a:lnTo>
                  <a:pt x="1557959" y="2481326"/>
                </a:lnTo>
                <a:lnTo>
                  <a:pt x="1554937" y="2466479"/>
                </a:lnTo>
                <a:lnTo>
                  <a:pt x="1553210" y="2457920"/>
                </a:lnTo>
                <a:lnTo>
                  <a:pt x="1541894" y="2404986"/>
                </a:lnTo>
                <a:lnTo>
                  <a:pt x="1528572" y="2362111"/>
                </a:lnTo>
                <a:lnTo>
                  <a:pt x="1510550" y="2321801"/>
                </a:lnTo>
                <a:lnTo>
                  <a:pt x="1487182" y="2284234"/>
                </a:lnTo>
                <a:lnTo>
                  <a:pt x="1463763" y="2256561"/>
                </a:lnTo>
                <a:lnTo>
                  <a:pt x="1463763" y="2464219"/>
                </a:lnTo>
                <a:lnTo>
                  <a:pt x="1461503" y="2466479"/>
                </a:lnTo>
                <a:lnTo>
                  <a:pt x="1461363" y="2466327"/>
                </a:lnTo>
                <a:lnTo>
                  <a:pt x="1459407" y="2465273"/>
                </a:lnTo>
                <a:lnTo>
                  <a:pt x="1455801" y="2462568"/>
                </a:lnTo>
                <a:lnTo>
                  <a:pt x="1457299" y="2461069"/>
                </a:lnTo>
                <a:lnTo>
                  <a:pt x="1460157" y="2457920"/>
                </a:lnTo>
                <a:lnTo>
                  <a:pt x="1461363" y="2459723"/>
                </a:lnTo>
                <a:lnTo>
                  <a:pt x="1462709" y="2461526"/>
                </a:lnTo>
                <a:lnTo>
                  <a:pt x="1463459" y="2463622"/>
                </a:lnTo>
                <a:lnTo>
                  <a:pt x="1463763" y="2464219"/>
                </a:lnTo>
                <a:lnTo>
                  <a:pt x="1463763" y="2256561"/>
                </a:lnTo>
                <a:lnTo>
                  <a:pt x="1457896" y="2249627"/>
                </a:lnTo>
                <a:lnTo>
                  <a:pt x="1441246" y="2239683"/>
                </a:lnTo>
                <a:lnTo>
                  <a:pt x="1423022" y="2238997"/>
                </a:lnTo>
                <a:lnTo>
                  <a:pt x="1406918" y="2246439"/>
                </a:lnTo>
                <a:lnTo>
                  <a:pt x="1396606" y="2260866"/>
                </a:lnTo>
                <a:lnTo>
                  <a:pt x="1390332" y="2276754"/>
                </a:lnTo>
                <a:lnTo>
                  <a:pt x="1384427" y="2292743"/>
                </a:lnTo>
                <a:lnTo>
                  <a:pt x="1381340" y="2309291"/>
                </a:lnTo>
                <a:lnTo>
                  <a:pt x="1383525" y="2326856"/>
                </a:lnTo>
                <a:lnTo>
                  <a:pt x="1382179" y="2355646"/>
                </a:lnTo>
                <a:lnTo>
                  <a:pt x="1392783" y="2411145"/>
                </a:lnTo>
                <a:lnTo>
                  <a:pt x="1412544" y="2465997"/>
                </a:lnTo>
                <a:lnTo>
                  <a:pt x="1446326" y="2516213"/>
                </a:lnTo>
                <a:lnTo>
                  <a:pt x="1487639" y="2545931"/>
                </a:lnTo>
                <a:lnTo>
                  <a:pt x="1522018" y="2552103"/>
                </a:lnTo>
                <a:lnTo>
                  <a:pt x="1539938" y="2544457"/>
                </a:lnTo>
                <a:lnTo>
                  <a:pt x="1553044" y="2531618"/>
                </a:lnTo>
                <a:lnTo>
                  <a:pt x="1559369" y="2516314"/>
                </a:lnTo>
                <a:lnTo>
                  <a:pt x="1560499" y="2499309"/>
                </a:lnTo>
                <a:close/>
              </a:path>
              <a:path w="1864360" h="2552700">
                <a:moveTo>
                  <a:pt x="1851672" y="1212278"/>
                </a:moveTo>
                <a:lnTo>
                  <a:pt x="1851101" y="1194320"/>
                </a:lnTo>
                <a:lnTo>
                  <a:pt x="1846630" y="1165072"/>
                </a:lnTo>
                <a:lnTo>
                  <a:pt x="1843354" y="1135786"/>
                </a:lnTo>
                <a:lnTo>
                  <a:pt x="1843239" y="1106398"/>
                </a:lnTo>
                <a:lnTo>
                  <a:pt x="1848243" y="1076896"/>
                </a:lnTo>
                <a:lnTo>
                  <a:pt x="1847011" y="1068070"/>
                </a:lnTo>
                <a:lnTo>
                  <a:pt x="1845767" y="1059332"/>
                </a:lnTo>
                <a:lnTo>
                  <a:pt x="1844395" y="1050683"/>
                </a:lnTo>
                <a:lnTo>
                  <a:pt x="1842833" y="1042111"/>
                </a:lnTo>
                <a:lnTo>
                  <a:pt x="1837804" y="1014069"/>
                </a:lnTo>
                <a:lnTo>
                  <a:pt x="1832508" y="986066"/>
                </a:lnTo>
                <a:lnTo>
                  <a:pt x="1828038" y="957884"/>
                </a:lnTo>
                <a:lnTo>
                  <a:pt x="1825548" y="929335"/>
                </a:lnTo>
                <a:lnTo>
                  <a:pt x="1820506" y="894765"/>
                </a:lnTo>
                <a:lnTo>
                  <a:pt x="1794408" y="831024"/>
                </a:lnTo>
                <a:lnTo>
                  <a:pt x="1771053" y="792124"/>
                </a:lnTo>
                <a:lnTo>
                  <a:pt x="1755851" y="783475"/>
                </a:lnTo>
                <a:lnTo>
                  <a:pt x="1745322" y="784466"/>
                </a:lnTo>
                <a:lnTo>
                  <a:pt x="1741563" y="785520"/>
                </a:lnTo>
                <a:lnTo>
                  <a:pt x="1736153" y="784771"/>
                </a:lnTo>
                <a:lnTo>
                  <a:pt x="1732851" y="782675"/>
                </a:lnTo>
                <a:lnTo>
                  <a:pt x="1722678" y="778611"/>
                </a:lnTo>
                <a:lnTo>
                  <a:pt x="1713318" y="779145"/>
                </a:lnTo>
                <a:lnTo>
                  <a:pt x="1679778" y="806005"/>
                </a:lnTo>
                <a:lnTo>
                  <a:pt x="1654797" y="846493"/>
                </a:lnTo>
                <a:lnTo>
                  <a:pt x="1650593" y="857897"/>
                </a:lnTo>
                <a:lnTo>
                  <a:pt x="1646313" y="869200"/>
                </a:lnTo>
                <a:lnTo>
                  <a:pt x="1649577" y="881278"/>
                </a:lnTo>
                <a:lnTo>
                  <a:pt x="1645615" y="891921"/>
                </a:lnTo>
                <a:lnTo>
                  <a:pt x="1639824" y="902220"/>
                </a:lnTo>
                <a:lnTo>
                  <a:pt x="1637601" y="913295"/>
                </a:lnTo>
                <a:lnTo>
                  <a:pt x="1635620" y="954646"/>
                </a:lnTo>
                <a:lnTo>
                  <a:pt x="1627225" y="995324"/>
                </a:lnTo>
                <a:lnTo>
                  <a:pt x="1624545" y="1006894"/>
                </a:lnTo>
                <a:lnTo>
                  <a:pt x="1622475" y="1018921"/>
                </a:lnTo>
                <a:lnTo>
                  <a:pt x="1623199" y="1030808"/>
                </a:lnTo>
                <a:lnTo>
                  <a:pt x="1628876" y="1041958"/>
                </a:lnTo>
                <a:lnTo>
                  <a:pt x="1633804" y="1049782"/>
                </a:lnTo>
                <a:lnTo>
                  <a:pt x="1636001" y="1057795"/>
                </a:lnTo>
                <a:lnTo>
                  <a:pt x="1636598" y="1066063"/>
                </a:lnTo>
                <a:lnTo>
                  <a:pt x="1636699" y="1074648"/>
                </a:lnTo>
                <a:lnTo>
                  <a:pt x="1637271" y="1085684"/>
                </a:lnTo>
                <a:lnTo>
                  <a:pt x="1654975" y="1145857"/>
                </a:lnTo>
                <a:lnTo>
                  <a:pt x="1681886" y="1200111"/>
                </a:lnTo>
                <a:lnTo>
                  <a:pt x="1711325" y="1240421"/>
                </a:lnTo>
                <a:lnTo>
                  <a:pt x="1739404" y="1266342"/>
                </a:lnTo>
                <a:lnTo>
                  <a:pt x="1776831" y="1286357"/>
                </a:lnTo>
                <a:lnTo>
                  <a:pt x="1800974" y="1286103"/>
                </a:lnTo>
                <a:lnTo>
                  <a:pt x="1822373" y="1277747"/>
                </a:lnTo>
                <a:lnTo>
                  <a:pt x="1836216" y="1262113"/>
                </a:lnTo>
                <a:lnTo>
                  <a:pt x="1842998" y="1246098"/>
                </a:lnTo>
                <a:lnTo>
                  <a:pt x="1848561" y="1229512"/>
                </a:lnTo>
                <a:lnTo>
                  <a:pt x="1851672" y="1212278"/>
                </a:lnTo>
                <a:close/>
              </a:path>
              <a:path w="1864360" h="2552700">
                <a:moveTo>
                  <a:pt x="1864017" y="1827326"/>
                </a:moveTo>
                <a:lnTo>
                  <a:pt x="1857794" y="1790458"/>
                </a:lnTo>
                <a:lnTo>
                  <a:pt x="1854644" y="1750733"/>
                </a:lnTo>
                <a:lnTo>
                  <a:pt x="1848827" y="1709813"/>
                </a:lnTo>
                <a:lnTo>
                  <a:pt x="1834565" y="1669415"/>
                </a:lnTo>
                <a:lnTo>
                  <a:pt x="1832317" y="1665058"/>
                </a:lnTo>
                <a:lnTo>
                  <a:pt x="1835619" y="1658162"/>
                </a:lnTo>
                <a:lnTo>
                  <a:pt x="1823656" y="1612963"/>
                </a:lnTo>
                <a:lnTo>
                  <a:pt x="1801063" y="1578076"/>
                </a:lnTo>
                <a:lnTo>
                  <a:pt x="1768868" y="1565884"/>
                </a:lnTo>
                <a:lnTo>
                  <a:pt x="1752511" y="1570050"/>
                </a:lnTo>
                <a:lnTo>
                  <a:pt x="1728990" y="1601520"/>
                </a:lnTo>
                <a:lnTo>
                  <a:pt x="1726285" y="1641932"/>
                </a:lnTo>
                <a:lnTo>
                  <a:pt x="1729625" y="1674495"/>
                </a:lnTo>
                <a:lnTo>
                  <a:pt x="1736344" y="1706575"/>
                </a:lnTo>
                <a:lnTo>
                  <a:pt x="1745170" y="1738249"/>
                </a:lnTo>
                <a:lnTo>
                  <a:pt x="1752193" y="1757959"/>
                </a:lnTo>
                <a:lnTo>
                  <a:pt x="1768221" y="1796719"/>
                </a:lnTo>
                <a:lnTo>
                  <a:pt x="1774317" y="1816531"/>
                </a:lnTo>
                <a:lnTo>
                  <a:pt x="1780374" y="1833511"/>
                </a:lnTo>
                <a:lnTo>
                  <a:pt x="1788947" y="1848726"/>
                </a:lnTo>
                <a:lnTo>
                  <a:pt x="1798510" y="1863217"/>
                </a:lnTo>
                <a:lnTo>
                  <a:pt x="1807527" y="1878012"/>
                </a:lnTo>
                <a:lnTo>
                  <a:pt x="1814271" y="1886839"/>
                </a:lnTo>
                <a:lnTo>
                  <a:pt x="1823288" y="1894446"/>
                </a:lnTo>
                <a:lnTo>
                  <a:pt x="1842985" y="1908759"/>
                </a:lnTo>
                <a:lnTo>
                  <a:pt x="1849843" y="1899107"/>
                </a:lnTo>
                <a:lnTo>
                  <a:pt x="1855025" y="1888731"/>
                </a:lnTo>
                <a:lnTo>
                  <a:pt x="1858772" y="1877796"/>
                </a:lnTo>
                <a:lnTo>
                  <a:pt x="1861312" y="1866468"/>
                </a:lnTo>
                <a:lnTo>
                  <a:pt x="1862328" y="1858746"/>
                </a:lnTo>
                <a:lnTo>
                  <a:pt x="1864017" y="1827326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114050" y="1213909"/>
            <a:ext cx="145438" cy="247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920851" y="229072"/>
            <a:ext cx="102870" cy="284480"/>
          </a:xfrm>
          <a:custGeom>
            <a:avLst/>
            <a:gdLst/>
            <a:ahLst/>
            <a:cxnLst/>
            <a:rect l="l" t="t" r="r" b="b"/>
            <a:pathLst>
              <a:path w="102869" h="284480">
                <a:moveTo>
                  <a:pt x="78219" y="284183"/>
                </a:moveTo>
                <a:lnTo>
                  <a:pt x="36357" y="241799"/>
                </a:lnTo>
                <a:lnTo>
                  <a:pt x="24581" y="195703"/>
                </a:lnTo>
                <a:lnTo>
                  <a:pt x="23680" y="189555"/>
                </a:lnTo>
                <a:lnTo>
                  <a:pt x="29389" y="182656"/>
                </a:lnTo>
                <a:lnTo>
                  <a:pt x="31643" y="172609"/>
                </a:lnTo>
                <a:lnTo>
                  <a:pt x="30441" y="166160"/>
                </a:lnTo>
                <a:lnTo>
                  <a:pt x="28638" y="165411"/>
                </a:lnTo>
                <a:lnTo>
                  <a:pt x="13735" y="156000"/>
                </a:lnTo>
                <a:lnTo>
                  <a:pt x="7228" y="142991"/>
                </a:lnTo>
                <a:lnTo>
                  <a:pt x="6242" y="128294"/>
                </a:lnTo>
                <a:lnTo>
                  <a:pt x="7904" y="113823"/>
                </a:lnTo>
                <a:lnTo>
                  <a:pt x="9075" y="100703"/>
                </a:lnTo>
                <a:lnTo>
                  <a:pt x="8599" y="88385"/>
                </a:lnTo>
                <a:lnTo>
                  <a:pt x="6573" y="76264"/>
                </a:lnTo>
                <a:lnTo>
                  <a:pt x="3096" y="63734"/>
                </a:lnTo>
                <a:lnTo>
                  <a:pt x="0" y="40354"/>
                </a:lnTo>
                <a:lnTo>
                  <a:pt x="5707" y="21894"/>
                </a:lnTo>
                <a:lnTo>
                  <a:pt x="18034" y="8946"/>
                </a:lnTo>
                <a:lnTo>
                  <a:pt x="34798" y="2099"/>
                </a:lnTo>
                <a:lnTo>
                  <a:pt x="45315" y="0"/>
                </a:lnTo>
                <a:lnTo>
                  <a:pt x="52828" y="2999"/>
                </a:lnTo>
                <a:lnTo>
                  <a:pt x="54180" y="13796"/>
                </a:lnTo>
                <a:lnTo>
                  <a:pt x="56255" y="26752"/>
                </a:lnTo>
                <a:lnTo>
                  <a:pt x="59739" y="38934"/>
                </a:lnTo>
                <a:lnTo>
                  <a:pt x="65589" y="50132"/>
                </a:lnTo>
                <a:lnTo>
                  <a:pt x="74764" y="60135"/>
                </a:lnTo>
                <a:lnTo>
                  <a:pt x="79571" y="64184"/>
                </a:lnTo>
                <a:lnTo>
                  <a:pt x="81374" y="73182"/>
                </a:lnTo>
                <a:lnTo>
                  <a:pt x="87558" y="116784"/>
                </a:lnTo>
                <a:lnTo>
                  <a:pt x="97596" y="189892"/>
                </a:lnTo>
                <a:lnTo>
                  <a:pt x="102559" y="226446"/>
                </a:lnTo>
                <a:lnTo>
                  <a:pt x="100573" y="237965"/>
                </a:lnTo>
                <a:lnTo>
                  <a:pt x="96812" y="249203"/>
                </a:lnTo>
                <a:lnTo>
                  <a:pt x="94235" y="260610"/>
                </a:lnTo>
                <a:lnTo>
                  <a:pt x="95798" y="272635"/>
                </a:lnTo>
                <a:lnTo>
                  <a:pt x="96549" y="274585"/>
                </a:lnTo>
                <a:lnTo>
                  <a:pt x="88887" y="282233"/>
                </a:lnTo>
                <a:lnTo>
                  <a:pt x="84379" y="282983"/>
                </a:lnTo>
                <a:lnTo>
                  <a:pt x="78219" y="284183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32333" y="8813728"/>
            <a:ext cx="2077738" cy="934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843" y="2902295"/>
            <a:ext cx="7999828" cy="6978311"/>
          </a:xfrm>
          <a:prstGeom prst="rect">
            <a:avLst/>
          </a:prstGeom>
        </p:spPr>
      </p:pic>
      <p:sp>
        <p:nvSpPr>
          <p:cNvPr id="17" name="object 2"/>
          <p:cNvSpPr txBox="1"/>
          <p:nvPr/>
        </p:nvSpPr>
        <p:spPr>
          <a:xfrm>
            <a:off x="1732329" y="1291874"/>
            <a:ext cx="10572307" cy="729430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>
              <a:lnSpc>
                <a:spcPts val="13690"/>
              </a:lnSpc>
              <a:spcBef>
                <a:spcPts val="680"/>
              </a:spcBef>
            </a:pPr>
            <a:r>
              <a:rPr lang="en-US" sz="9600" b="1" spc="570" dirty="0">
                <a:latin typeface="Trebuchet MS"/>
                <a:cs typeface="Trebuchet MS"/>
              </a:rPr>
              <a:t>DASAR </a:t>
            </a:r>
            <a:endParaRPr lang="en-US" sz="9600" b="1" spc="570" dirty="0" smtClean="0">
              <a:latin typeface="Trebuchet MS"/>
              <a:cs typeface="Trebuchet MS"/>
            </a:endParaRPr>
          </a:p>
          <a:p>
            <a:pPr marL="12700" marR="5080">
              <a:lnSpc>
                <a:spcPts val="13690"/>
              </a:lnSpc>
              <a:spcBef>
                <a:spcPts val="680"/>
              </a:spcBef>
            </a:pPr>
            <a:r>
              <a:rPr lang="en-US" sz="9600" b="1" spc="570" dirty="0" smtClean="0">
                <a:latin typeface="Trebuchet MS"/>
                <a:cs typeface="Trebuchet MS"/>
              </a:rPr>
              <a:t>OUTLINE </a:t>
            </a:r>
            <a:r>
              <a:rPr lang="en-US" sz="9600" b="1" spc="570" dirty="0" smtClean="0">
                <a:latin typeface="Trebuchet MS"/>
                <a:cs typeface="Trebuchet MS"/>
              </a:rPr>
              <a:t>PENELITIAN</a:t>
            </a:r>
            <a:endParaRPr lang="en-US" sz="9600" b="1" spc="570" dirty="0" smtClean="0">
              <a:latin typeface="Trebuchet MS"/>
              <a:cs typeface="Trebuchet MS"/>
            </a:endParaRPr>
          </a:p>
          <a:p>
            <a:pPr marL="12700" marR="5080">
              <a:lnSpc>
                <a:spcPts val="13690"/>
              </a:lnSpc>
              <a:spcBef>
                <a:spcPts val="680"/>
              </a:spcBef>
            </a:pPr>
            <a:r>
              <a:rPr lang="en-US" sz="3200" b="1" spc="570" dirty="0" smtClean="0">
                <a:latin typeface="Trebuchet MS"/>
                <a:cs typeface="Trebuchet MS"/>
              </a:rPr>
              <a:t>CREATIVE AND CRITICAL THINKING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020370"/>
            <a:ext cx="457200" cy="8254557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FDD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 rot="16200000">
            <a:off x="16257270" y="8004107"/>
            <a:ext cx="3524250" cy="537210"/>
          </a:xfrm>
          <a:custGeom>
            <a:avLst/>
            <a:gdLst/>
            <a:ahLst/>
            <a:cxnLst/>
            <a:rect l="l" t="t" r="r" b="b"/>
            <a:pathLst>
              <a:path w="3524250" h="537209">
                <a:moveTo>
                  <a:pt x="1793772" y="536877"/>
                </a:moveTo>
                <a:lnTo>
                  <a:pt x="1712130" y="536877"/>
                </a:lnTo>
                <a:lnTo>
                  <a:pt x="1705872" y="491622"/>
                </a:lnTo>
                <a:lnTo>
                  <a:pt x="1681588" y="387870"/>
                </a:lnTo>
                <a:lnTo>
                  <a:pt x="1631014" y="273643"/>
                </a:lnTo>
                <a:lnTo>
                  <a:pt x="1545886" y="196962"/>
                </a:lnTo>
                <a:lnTo>
                  <a:pt x="1430543" y="150177"/>
                </a:lnTo>
                <a:lnTo>
                  <a:pt x="1386890" y="134331"/>
                </a:lnTo>
                <a:lnTo>
                  <a:pt x="1348463" y="124170"/>
                </a:lnTo>
                <a:lnTo>
                  <a:pt x="1312171" y="120184"/>
                </a:lnTo>
                <a:lnTo>
                  <a:pt x="1274927" y="122863"/>
                </a:lnTo>
                <a:lnTo>
                  <a:pt x="1234476" y="128989"/>
                </a:lnTo>
                <a:lnTo>
                  <a:pt x="1191904" y="136977"/>
                </a:lnTo>
                <a:lnTo>
                  <a:pt x="1149135" y="149768"/>
                </a:lnTo>
                <a:lnTo>
                  <a:pt x="1108092" y="170302"/>
                </a:lnTo>
                <a:lnTo>
                  <a:pt x="1070697" y="201520"/>
                </a:lnTo>
                <a:lnTo>
                  <a:pt x="1038873" y="246362"/>
                </a:lnTo>
                <a:lnTo>
                  <a:pt x="1015935" y="291299"/>
                </a:lnTo>
                <a:lnTo>
                  <a:pt x="992815" y="340826"/>
                </a:lnTo>
                <a:lnTo>
                  <a:pt x="970616" y="391399"/>
                </a:lnTo>
                <a:lnTo>
                  <a:pt x="950438" y="439472"/>
                </a:lnTo>
                <a:lnTo>
                  <a:pt x="933382" y="481501"/>
                </a:lnTo>
                <a:lnTo>
                  <a:pt x="920550" y="513941"/>
                </a:lnTo>
                <a:lnTo>
                  <a:pt x="920550" y="521586"/>
                </a:lnTo>
                <a:lnTo>
                  <a:pt x="921142" y="529232"/>
                </a:lnTo>
                <a:lnTo>
                  <a:pt x="921142" y="536877"/>
                </a:lnTo>
                <a:lnTo>
                  <a:pt x="869080" y="536877"/>
                </a:lnTo>
                <a:lnTo>
                  <a:pt x="862739" y="491622"/>
                </a:lnTo>
                <a:lnTo>
                  <a:pt x="838316" y="387870"/>
                </a:lnTo>
                <a:lnTo>
                  <a:pt x="787715" y="273643"/>
                </a:lnTo>
                <a:lnTo>
                  <a:pt x="702837" y="196962"/>
                </a:lnTo>
                <a:lnTo>
                  <a:pt x="637518" y="171217"/>
                </a:lnTo>
                <a:lnTo>
                  <a:pt x="580219" y="150177"/>
                </a:lnTo>
                <a:lnTo>
                  <a:pt x="529494" y="134331"/>
                </a:lnTo>
                <a:lnTo>
                  <a:pt x="483896" y="124170"/>
                </a:lnTo>
                <a:lnTo>
                  <a:pt x="441979" y="120184"/>
                </a:lnTo>
                <a:lnTo>
                  <a:pt x="402297" y="122863"/>
                </a:lnTo>
                <a:lnTo>
                  <a:pt x="361596" y="128989"/>
                </a:lnTo>
                <a:lnTo>
                  <a:pt x="318857" y="136977"/>
                </a:lnTo>
                <a:lnTo>
                  <a:pt x="275987" y="149768"/>
                </a:lnTo>
                <a:lnTo>
                  <a:pt x="234892" y="170302"/>
                </a:lnTo>
                <a:lnTo>
                  <a:pt x="197478" y="201520"/>
                </a:lnTo>
                <a:lnTo>
                  <a:pt x="165651" y="246362"/>
                </a:lnTo>
                <a:lnTo>
                  <a:pt x="131726" y="310114"/>
                </a:lnTo>
                <a:lnTo>
                  <a:pt x="107229" y="361627"/>
                </a:lnTo>
                <a:lnTo>
                  <a:pt x="80293" y="428136"/>
                </a:lnTo>
                <a:lnTo>
                  <a:pt x="39046" y="536877"/>
                </a:lnTo>
                <a:lnTo>
                  <a:pt x="0" y="536877"/>
                </a:lnTo>
                <a:lnTo>
                  <a:pt x="26474" y="426978"/>
                </a:lnTo>
                <a:lnTo>
                  <a:pt x="65392" y="322767"/>
                </a:lnTo>
                <a:lnTo>
                  <a:pt x="126605" y="215193"/>
                </a:lnTo>
                <a:lnTo>
                  <a:pt x="156050" y="177291"/>
                </a:lnTo>
                <a:lnTo>
                  <a:pt x="185956" y="144933"/>
                </a:lnTo>
                <a:lnTo>
                  <a:pt x="217069" y="117875"/>
                </a:lnTo>
                <a:lnTo>
                  <a:pt x="250134" y="95872"/>
                </a:lnTo>
                <a:lnTo>
                  <a:pt x="285897" y="78683"/>
                </a:lnTo>
                <a:lnTo>
                  <a:pt x="325104" y="66063"/>
                </a:lnTo>
                <a:lnTo>
                  <a:pt x="368499" y="57770"/>
                </a:lnTo>
                <a:lnTo>
                  <a:pt x="416827" y="53558"/>
                </a:lnTo>
                <a:lnTo>
                  <a:pt x="470836" y="53186"/>
                </a:lnTo>
                <a:lnTo>
                  <a:pt x="531269" y="56409"/>
                </a:lnTo>
                <a:lnTo>
                  <a:pt x="575130" y="62283"/>
                </a:lnTo>
                <a:lnTo>
                  <a:pt x="617510" y="72770"/>
                </a:lnTo>
                <a:lnTo>
                  <a:pt x="658161" y="87753"/>
                </a:lnTo>
                <a:lnTo>
                  <a:pt x="696833" y="107116"/>
                </a:lnTo>
                <a:lnTo>
                  <a:pt x="733278" y="130742"/>
                </a:lnTo>
                <a:lnTo>
                  <a:pt x="767249" y="158516"/>
                </a:lnTo>
                <a:lnTo>
                  <a:pt x="798495" y="190321"/>
                </a:lnTo>
                <a:lnTo>
                  <a:pt x="826769" y="226040"/>
                </a:lnTo>
                <a:lnTo>
                  <a:pt x="851822" y="265557"/>
                </a:lnTo>
                <a:lnTo>
                  <a:pt x="873405" y="308756"/>
                </a:lnTo>
                <a:lnTo>
                  <a:pt x="891270" y="355520"/>
                </a:lnTo>
                <a:lnTo>
                  <a:pt x="905169" y="405733"/>
                </a:lnTo>
                <a:lnTo>
                  <a:pt x="922196" y="359421"/>
                </a:lnTo>
                <a:lnTo>
                  <a:pt x="943328" y="310904"/>
                </a:lnTo>
                <a:lnTo>
                  <a:pt x="968896" y="262166"/>
                </a:lnTo>
                <a:lnTo>
                  <a:pt x="999235" y="215193"/>
                </a:lnTo>
                <a:lnTo>
                  <a:pt x="1032122" y="173427"/>
                </a:lnTo>
                <a:lnTo>
                  <a:pt x="1065608" y="138471"/>
                </a:lnTo>
                <a:lnTo>
                  <a:pt x="1100730" y="109991"/>
                </a:lnTo>
                <a:lnTo>
                  <a:pt x="1138525" y="87653"/>
                </a:lnTo>
                <a:lnTo>
                  <a:pt x="1180030" y="71124"/>
                </a:lnTo>
                <a:lnTo>
                  <a:pt x="1226283" y="60069"/>
                </a:lnTo>
                <a:lnTo>
                  <a:pt x="1278321" y="54154"/>
                </a:lnTo>
                <a:lnTo>
                  <a:pt x="1337180" y="53045"/>
                </a:lnTo>
                <a:lnTo>
                  <a:pt x="1403899" y="56409"/>
                </a:lnTo>
                <a:lnTo>
                  <a:pt x="1450561" y="62790"/>
                </a:lnTo>
                <a:lnTo>
                  <a:pt x="1495561" y="74424"/>
                </a:lnTo>
                <a:lnTo>
                  <a:pt x="1538588" y="91167"/>
                </a:lnTo>
                <a:lnTo>
                  <a:pt x="1579329" y="112875"/>
                </a:lnTo>
                <a:lnTo>
                  <a:pt x="1617471" y="139403"/>
                </a:lnTo>
                <a:lnTo>
                  <a:pt x="1652703" y="170607"/>
                </a:lnTo>
                <a:lnTo>
                  <a:pt x="1684712" y="206340"/>
                </a:lnTo>
                <a:lnTo>
                  <a:pt x="1713185" y="246460"/>
                </a:lnTo>
                <a:lnTo>
                  <a:pt x="1737810" y="290822"/>
                </a:lnTo>
                <a:lnTo>
                  <a:pt x="1758276" y="339279"/>
                </a:lnTo>
                <a:lnTo>
                  <a:pt x="1774847" y="288547"/>
                </a:lnTo>
                <a:lnTo>
                  <a:pt x="1795647" y="241652"/>
                </a:lnTo>
                <a:lnTo>
                  <a:pt x="1820390" y="198732"/>
                </a:lnTo>
                <a:lnTo>
                  <a:pt x="1848786" y="159921"/>
                </a:lnTo>
                <a:lnTo>
                  <a:pt x="1880548" y="125354"/>
                </a:lnTo>
                <a:lnTo>
                  <a:pt x="1915387" y="95167"/>
                </a:lnTo>
                <a:lnTo>
                  <a:pt x="1953016" y="69494"/>
                </a:lnTo>
                <a:lnTo>
                  <a:pt x="1993147" y="48472"/>
                </a:lnTo>
                <a:lnTo>
                  <a:pt x="2035491" y="32234"/>
                </a:lnTo>
                <a:lnTo>
                  <a:pt x="2079761" y="20917"/>
                </a:lnTo>
                <a:lnTo>
                  <a:pt x="2125668" y="14655"/>
                </a:lnTo>
                <a:lnTo>
                  <a:pt x="2192230" y="11291"/>
                </a:lnTo>
                <a:lnTo>
                  <a:pt x="2251007" y="12400"/>
                </a:lnTo>
                <a:lnTo>
                  <a:pt x="2303020" y="18314"/>
                </a:lnTo>
                <a:lnTo>
                  <a:pt x="2349293" y="29369"/>
                </a:lnTo>
                <a:lnTo>
                  <a:pt x="2390847" y="45899"/>
                </a:lnTo>
                <a:lnTo>
                  <a:pt x="2428705" y="68236"/>
                </a:lnTo>
                <a:lnTo>
                  <a:pt x="2463891" y="96716"/>
                </a:lnTo>
                <a:lnTo>
                  <a:pt x="2497425" y="131672"/>
                </a:lnTo>
                <a:lnTo>
                  <a:pt x="2530332" y="173439"/>
                </a:lnTo>
                <a:lnTo>
                  <a:pt x="2558985" y="217080"/>
                </a:lnTo>
                <a:lnTo>
                  <a:pt x="2583350" y="262301"/>
                </a:lnTo>
                <a:lnTo>
                  <a:pt x="2603682" y="307579"/>
                </a:lnTo>
                <a:lnTo>
                  <a:pt x="2620238" y="351389"/>
                </a:lnTo>
                <a:lnTo>
                  <a:pt x="2633272" y="392207"/>
                </a:lnTo>
                <a:lnTo>
                  <a:pt x="2646534" y="351615"/>
                </a:lnTo>
                <a:lnTo>
                  <a:pt x="2663118" y="307833"/>
                </a:lnTo>
                <a:lnTo>
                  <a:pt x="2683365" y="262470"/>
                </a:lnTo>
                <a:lnTo>
                  <a:pt x="2707617" y="217136"/>
                </a:lnTo>
                <a:lnTo>
                  <a:pt x="2736213" y="173439"/>
                </a:lnTo>
                <a:lnTo>
                  <a:pt x="2765801" y="135208"/>
                </a:lnTo>
                <a:lnTo>
                  <a:pt x="2795791" y="101956"/>
                </a:lnTo>
                <a:lnTo>
                  <a:pt x="2826938" y="73580"/>
                </a:lnTo>
                <a:lnTo>
                  <a:pt x="2859998" y="49978"/>
                </a:lnTo>
                <a:lnTo>
                  <a:pt x="2895727" y="31048"/>
                </a:lnTo>
                <a:lnTo>
                  <a:pt x="2934882" y="16688"/>
                </a:lnTo>
                <a:lnTo>
                  <a:pt x="2978218" y="6794"/>
                </a:lnTo>
                <a:lnTo>
                  <a:pt x="3026492" y="1266"/>
                </a:lnTo>
                <a:lnTo>
                  <a:pt x="3080460" y="0"/>
                </a:lnTo>
                <a:lnTo>
                  <a:pt x="3140877" y="2893"/>
                </a:lnTo>
                <a:lnTo>
                  <a:pt x="3182801" y="8267"/>
                </a:lnTo>
                <a:lnTo>
                  <a:pt x="3223248" y="17744"/>
                </a:lnTo>
                <a:lnTo>
                  <a:pt x="3262020" y="31244"/>
                </a:lnTo>
                <a:lnTo>
                  <a:pt x="3298918" y="48683"/>
                </a:lnTo>
                <a:lnTo>
                  <a:pt x="3333743" y="69979"/>
                </a:lnTo>
                <a:lnTo>
                  <a:pt x="3366296" y="95049"/>
                </a:lnTo>
                <a:lnTo>
                  <a:pt x="3396378" y="123811"/>
                </a:lnTo>
                <a:lnTo>
                  <a:pt x="3423791" y="156182"/>
                </a:lnTo>
                <a:lnTo>
                  <a:pt x="3448336" y="192079"/>
                </a:lnTo>
                <a:lnTo>
                  <a:pt x="3469814" y="231420"/>
                </a:lnTo>
                <a:lnTo>
                  <a:pt x="3488026" y="274122"/>
                </a:lnTo>
                <a:lnTo>
                  <a:pt x="3502774" y="320103"/>
                </a:lnTo>
                <a:lnTo>
                  <a:pt x="3513859" y="369280"/>
                </a:lnTo>
                <a:lnTo>
                  <a:pt x="3521081" y="421570"/>
                </a:lnTo>
                <a:lnTo>
                  <a:pt x="3524243" y="476892"/>
                </a:lnTo>
                <a:lnTo>
                  <a:pt x="3443192" y="494534"/>
                </a:lnTo>
                <a:lnTo>
                  <a:pt x="3442665" y="449371"/>
                </a:lnTo>
                <a:lnTo>
                  <a:pt x="3430989" y="345822"/>
                </a:lnTo>
                <a:lnTo>
                  <a:pt x="3393025" y="231797"/>
                </a:lnTo>
                <a:lnTo>
                  <a:pt x="3313628" y="155208"/>
                </a:lnTo>
                <a:lnTo>
                  <a:pt x="3248019" y="129463"/>
                </a:lnTo>
                <a:lnTo>
                  <a:pt x="3190463" y="108422"/>
                </a:lnTo>
                <a:lnTo>
                  <a:pt x="3139546" y="92577"/>
                </a:lnTo>
                <a:lnTo>
                  <a:pt x="3093855" y="82416"/>
                </a:lnTo>
                <a:lnTo>
                  <a:pt x="3051976" y="78430"/>
                </a:lnTo>
                <a:lnTo>
                  <a:pt x="3012497" y="81109"/>
                </a:lnTo>
                <a:lnTo>
                  <a:pt x="2972086" y="87235"/>
                </a:lnTo>
                <a:lnTo>
                  <a:pt x="2929605" y="95223"/>
                </a:lnTo>
                <a:lnTo>
                  <a:pt x="2886927" y="108014"/>
                </a:lnTo>
                <a:lnTo>
                  <a:pt x="2845925" y="128548"/>
                </a:lnTo>
                <a:lnTo>
                  <a:pt x="2808472" y="159766"/>
                </a:lnTo>
                <a:lnTo>
                  <a:pt x="2776443" y="204607"/>
                </a:lnTo>
                <a:lnTo>
                  <a:pt x="2742360" y="268360"/>
                </a:lnTo>
                <a:lnTo>
                  <a:pt x="2718982" y="319872"/>
                </a:lnTo>
                <a:lnTo>
                  <a:pt x="2695493" y="386381"/>
                </a:lnTo>
                <a:lnTo>
                  <a:pt x="2661078" y="495122"/>
                </a:lnTo>
                <a:lnTo>
                  <a:pt x="2601917" y="495122"/>
                </a:lnTo>
                <a:lnTo>
                  <a:pt x="2568491" y="389340"/>
                </a:lnTo>
                <a:lnTo>
                  <a:pt x="2533530" y="294410"/>
                </a:lnTo>
                <a:lnTo>
                  <a:pt x="2492468" y="204607"/>
                </a:lnTo>
                <a:lnTo>
                  <a:pt x="2460685" y="161944"/>
                </a:lnTo>
                <a:lnTo>
                  <a:pt x="2423381" y="136171"/>
                </a:lnTo>
                <a:lnTo>
                  <a:pt x="2382428" y="122716"/>
                </a:lnTo>
                <a:lnTo>
                  <a:pt x="2339700" y="117004"/>
                </a:lnTo>
                <a:lnTo>
                  <a:pt x="2297071" y="114461"/>
                </a:lnTo>
                <a:lnTo>
                  <a:pt x="2256414" y="110513"/>
                </a:lnTo>
                <a:lnTo>
                  <a:pt x="2216730" y="107834"/>
                </a:lnTo>
                <a:lnTo>
                  <a:pt x="2174794" y="111820"/>
                </a:lnTo>
                <a:lnTo>
                  <a:pt x="2129143" y="121981"/>
                </a:lnTo>
                <a:lnTo>
                  <a:pt x="2078317" y="137827"/>
                </a:lnTo>
                <a:lnTo>
                  <a:pt x="2020851" y="158867"/>
                </a:lnTo>
                <a:lnTo>
                  <a:pt x="1955283" y="184612"/>
                </a:lnTo>
                <a:lnTo>
                  <a:pt x="1913347" y="209463"/>
                </a:lnTo>
                <a:lnTo>
                  <a:pt x="1878919" y="245029"/>
                </a:lnTo>
                <a:lnTo>
                  <a:pt x="1851299" y="287749"/>
                </a:lnTo>
                <a:lnTo>
                  <a:pt x="1829787" y="334060"/>
                </a:lnTo>
                <a:lnTo>
                  <a:pt x="1813683" y="380398"/>
                </a:lnTo>
                <a:lnTo>
                  <a:pt x="1802286" y="423201"/>
                </a:lnTo>
                <a:lnTo>
                  <a:pt x="1790814" y="483949"/>
                </a:lnTo>
                <a:lnTo>
                  <a:pt x="1791942" y="496850"/>
                </a:lnTo>
                <a:lnTo>
                  <a:pt x="1792737" y="509972"/>
                </a:lnTo>
                <a:lnTo>
                  <a:pt x="1793310" y="523314"/>
                </a:lnTo>
                <a:lnTo>
                  <a:pt x="1793772" y="536877"/>
                </a:lnTo>
                <a:close/>
              </a:path>
            </a:pathLst>
          </a:custGeom>
          <a:solidFill>
            <a:srgbClr val="5EA2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26830" y="11"/>
            <a:ext cx="1483360" cy="394335"/>
          </a:xfrm>
          <a:custGeom>
            <a:avLst/>
            <a:gdLst/>
            <a:ahLst/>
            <a:cxnLst/>
            <a:rect l="l" t="t" r="r" b="b"/>
            <a:pathLst>
              <a:path w="1483359" h="394335">
                <a:moveTo>
                  <a:pt x="260578" y="266306"/>
                </a:moveTo>
                <a:lnTo>
                  <a:pt x="260108" y="266306"/>
                </a:lnTo>
                <a:lnTo>
                  <a:pt x="259791" y="266141"/>
                </a:lnTo>
                <a:lnTo>
                  <a:pt x="259613" y="255739"/>
                </a:lnTo>
                <a:lnTo>
                  <a:pt x="259422" y="247904"/>
                </a:lnTo>
                <a:lnTo>
                  <a:pt x="259384" y="234962"/>
                </a:lnTo>
                <a:lnTo>
                  <a:pt x="260108" y="224650"/>
                </a:lnTo>
                <a:lnTo>
                  <a:pt x="260477" y="202184"/>
                </a:lnTo>
                <a:lnTo>
                  <a:pt x="256794" y="180733"/>
                </a:lnTo>
                <a:lnTo>
                  <a:pt x="249669" y="160299"/>
                </a:lnTo>
                <a:lnTo>
                  <a:pt x="233286" y="128282"/>
                </a:lnTo>
                <a:lnTo>
                  <a:pt x="228600" y="115544"/>
                </a:lnTo>
                <a:lnTo>
                  <a:pt x="225348" y="102489"/>
                </a:lnTo>
                <a:lnTo>
                  <a:pt x="223151" y="88938"/>
                </a:lnTo>
                <a:lnTo>
                  <a:pt x="218554" y="51015"/>
                </a:lnTo>
                <a:lnTo>
                  <a:pt x="213347" y="13169"/>
                </a:lnTo>
                <a:lnTo>
                  <a:pt x="210566" y="0"/>
                </a:lnTo>
                <a:lnTo>
                  <a:pt x="189674" y="0"/>
                </a:lnTo>
                <a:lnTo>
                  <a:pt x="189674" y="334162"/>
                </a:lnTo>
                <a:lnTo>
                  <a:pt x="187312" y="335737"/>
                </a:lnTo>
                <a:lnTo>
                  <a:pt x="185102" y="338416"/>
                </a:lnTo>
                <a:lnTo>
                  <a:pt x="182727" y="338264"/>
                </a:lnTo>
                <a:lnTo>
                  <a:pt x="180682" y="338264"/>
                </a:lnTo>
                <a:lnTo>
                  <a:pt x="178790" y="335102"/>
                </a:lnTo>
                <a:lnTo>
                  <a:pt x="176733" y="333375"/>
                </a:lnTo>
                <a:lnTo>
                  <a:pt x="178943" y="331952"/>
                </a:lnTo>
                <a:lnTo>
                  <a:pt x="181305" y="328955"/>
                </a:lnTo>
                <a:lnTo>
                  <a:pt x="185572" y="329260"/>
                </a:lnTo>
                <a:lnTo>
                  <a:pt x="187629" y="332422"/>
                </a:lnTo>
                <a:lnTo>
                  <a:pt x="189674" y="334162"/>
                </a:lnTo>
                <a:lnTo>
                  <a:pt x="189674" y="0"/>
                </a:lnTo>
                <a:lnTo>
                  <a:pt x="2133" y="0"/>
                </a:lnTo>
                <a:lnTo>
                  <a:pt x="0" y="21196"/>
                </a:lnTo>
                <a:lnTo>
                  <a:pt x="355" y="49174"/>
                </a:lnTo>
                <a:lnTo>
                  <a:pt x="1181" y="69697"/>
                </a:lnTo>
                <a:lnTo>
                  <a:pt x="1308" y="88938"/>
                </a:lnTo>
                <a:lnTo>
                  <a:pt x="2400" y="131381"/>
                </a:lnTo>
                <a:lnTo>
                  <a:pt x="9271" y="171665"/>
                </a:lnTo>
                <a:lnTo>
                  <a:pt x="24968" y="227012"/>
                </a:lnTo>
                <a:lnTo>
                  <a:pt x="37719" y="266141"/>
                </a:lnTo>
                <a:lnTo>
                  <a:pt x="57988" y="310019"/>
                </a:lnTo>
                <a:lnTo>
                  <a:pt x="91211" y="343966"/>
                </a:lnTo>
                <a:lnTo>
                  <a:pt x="126669" y="375653"/>
                </a:lnTo>
                <a:lnTo>
                  <a:pt x="168910" y="394208"/>
                </a:lnTo>
                <a:lnTo>
                  <a:pt x="185737" y="389229"/>
                </a:lnTo>
                <a:lnTo>
                  <a:pt x="187947" y="387972"/>
                </a:lnTo>
                <a:lnTo>
                  <a:pt x="191897" y="388124"/>
                </a:lnTo>
                <a:lnTo>
                  <a:pt x="194259" y="389229"/>
                </a:lnTo>
                <a:lnTo>
                  <a:pt x="210515" y="393090"/>
                </a:lnTo>
                <a:lnTo>
                  <a:pt x="223240" y="389153"/>
                </a:lnTo>
                <a:lnTo>
                  <a:pt x="224599" y="387972"/>
                </a:lnTo>
                <a:lnTo>
                  <a:pt x="233832" y="379996"/>
                </a:lnTo>
                <a:lnTo>
                  <a:pt x="256870" y="344043"/>
                </a:lnTo>
                <a:lnTo>
                  <a:pt x="259880" y="328955"/>
                </a:lnTo>
                <a:lnTo>
                  <a:pt x="260578" y="317119"/>
                </a:lnTo>
                <a:lnTo>
                  <a:pt x="260578" y="266306"/>
                </a:lnTo>
                <a:close/>
              </a:path>
              <a:path w="1483359" h="394335">
                <a:moveTo>
                  <a:pt x="1482902" y="276517"/>
                </a:moveTo>
                <a:lnTo>
                  <a:pt x="1482305" y="257619"/>
                </a:lnTo>
                <a:lnTo>
                  <a:pt x="1477606" y="226847"/>
                </a:lnTo>
                <a:lnTo>
                  <a:pt x="1474165" y="196024"/>
                </a:lnTo>
                <a:lnTo>
                  <a:pt x="1474038" y="165112"/>
                </a:lnTo>
                <a:lnTo>
                  <a:pt x="1479296" y="134073"/>
                </a:lnTo>
                <a:lnTo>
                  <a:pt x="1478013" y="124777"/>
                </a:lnTo>
                <a:lnTo>
                  <a:pt x="1476692" y="115582"/>
                </a:lnTo>
                <a:lnTo>
                  <a:pt x="1475257" y="106489"/>
                </a:lnTo>
                <a:lnTo>
                  <a:pt x="1473619" y="97459"/>
                </a:lnTo>
                <a:lnTo>
                  <a:pt x="1468335" y="67957"/>
                </a:lnTo>
                <a:lnTo>
                  <a:pt x="1462760" y="38481"/>
                </a:lnTo>
                <a:lnTo>
                  <a:pt x="1458074" y="8826"/>
                </a:lnTo>
                <a:lnTo>
                  <a:pt x="1457299" y="0"/>
                </a:lnTo>
                <a:lnTo>
                  <a:pt x="1256487" y="0"/>
                </a:lnTo>
                <a:lnTo>
                  <a:pt x="1255839" y="5422"/>
                </a:lnTo>
                <a:lnTo>
                  <a:pt x="1251585" y="26797"/>
                </a:lnTo>
                <a:lnTo>
                  <a:pt x="1247025" y="48221"/>
                </a:lnTo>
                <a:lnTo>
                  <a:pt x="1244206" y="60401"/>
                </a:lnTo>
                <a:lnTo>
                  <a:pt x="1242021" y="73063"/>
                </a:lnTo>
                <a:lnTo>
                  <a:pt x="1242783" y="85572"/>
                </a:lnTo>
                <a:lnTo>
                  <a:pt x="1248752" y="97307"/>
                </a:lnTo>
                <a:lnTo>
                  <a:pt x="1253921" y="105537"/>
                </a:lnTo>
                <a:lnTo>
                  <a:pt x="1256233" y="113969"/>
                </a:lnTo>
                <a:lnTo>
                  <a:pt x="1256868" y="122669"/>
                </a:lnTo>
                <a:lnTo>
                  <a:pt x="1256969" y="131699"/>
                </a:lnTo>
                <a:lnTo>
                  <a:pt x="1257566" y="143306"/>
                </a:lnTo>
                <a:lnTo>
                  <a:pt x="1276172" y="206629"/>
                </a:lnTo>
                <a:lnTo>
                  <a:pt x="1304467" y="263715"/>
                </a:lnTo>
                <a:lnTo>
                  <a:pt x="1335405" y="306133"/>
                </a:lnTo>
                <a:lnTo>
                  <a:pt x="1364907" y="333413"/>
                </a:lnTo>
                <a:lnTo>
                  <a:pt x="1404251" y="354469"/>
                </a:lnTo>
                <a:lnTo>
                  <a:pt x="1429613" y="354203"/>
                </a:lnTo>
                <a:lnTo>
                  <a:pt x="1452118" y="345401"/>
                </a:lnTo>
                <a:lnTo>
                  <a:pt x="1466672" y="328955"/>
                </a:lnTo>
                <a:lnTo>
                  <a:pt x="1473796" y="312102"/>
                </a:lnTo>
                <a:lnTo>
                  <a:pt x="1479638" y="294652"/>
                </a:lnTo>
                <a:lnTo>
                  <a:pt x="1482902" y="276517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64699" y="5"/>
            <a:ext cx="185519" cy="223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535120" y="5"/>
            <a:ext cx="1794510" cy="1687195"/>
          </a:xfrm>
          <a:custGeom>
            <a:avLst/>
            <a:gdLst/>
            <a:ahLst/>
            <a:cxnLst/>
            <a:rect l="l" t="t" r="r" b="b"/>
            <a:pathLst>
              <a:path w="1794509" h="1687195">
                <a:moveTo>
                  <a:pt x="140462" y="738771"/>
                </a:moveTo>
                <a:lnTo>
                  <a:pt x="137337" y="706704"/>
                </a:lnTo>
                <a:lnTo>
                  <a:pt x="129171" y="674535"/>
                </a:lnTo>
                <a:lnTo>
                  <a:pt x="126123" y="663689"/>
                </a:lnTo>
                <a:lnTo>
                  <a:pt x="123901" y="652576"/>
                </a:lnTo>
                <a:lnTo>
                  <a:pt x="116789" y="607047"/>
                </a:lnTo>
                <a:lnTo>
                  <a:pt x="100152" y="565213"/>
                </a:lnTo>
                <a:lnTo>
                  <a:pt x="70980" y="538899"/>
                </a:lnTo>
                <a:lnTo>
                  <a:pt x="56540" y="535660"/>
                </a:lnTo>
                <a:lnTo>
                  <a:pt x="45504" y="537781"/>
                </a:lnTo>
                <a:lnTo>
                  <a:pt x="10820" y="557263"/>
                </a:lnTo>
                <a:lnTo>
                  <a:pt x="0" y="635558"/>
                </a:lnTo>
                <a:lnTo>
                  <a:pt x="2705" y="676135"/>
                </a:lnTo>
                <a:lnTo>
                  <a:pt x="14414" y="716165"/>
                </a:lnTo>
                <a:lnTo>
                  <a:pt x="31978" y="754875"/>
                </a:lnTo>
                <a:lnTo>
                  <a:pt x="52273" y="791464"/>
                </a:lnTo>
                <a:lnTo>
                  <a:pt x="92303" y="820216"/>
                </a:lnTo>
                <a:lnTo>
                  <a:pt x="109905" y="821601"/>
                </a:lnTo>
                <a:lnTo>
                  <a:pt x="117741" y="820534"/>
                </a:lnTo>
                <a:lnTo>
                  <a:pt x="123012" y="817397"/>
                </a:lnTo>
                <a:lnTo>
                  <a:pt x="126733" y="811860"/>
                </a:lnTo>
                <a:lnTo>
                  <a:pt x="129959" y="803605"/>
                </a:lnTo>
                <a:lnTo>
                  <a:pt x="138137" y="770991"/>
                </a:lnTo>
                <a:lnTo>
                  <a:pt x="140462" y="738771"/>
                </a:lnTo>
                <a:close/>
              </a:path>
              <a:path w="1794509" h="1687195">
                <a:moveTo>
                  <a:pt x="630999" y="975131"/>
                </a:moveTo>
                <a:lnTo>
                  <a:pt x="626592" y="914996"/>
                </a:lnTo>
                <a:lnTo>
                  <a:pt x="606679" y="860894"/>
                </a:lnTo>
                <a:lnTo>
                  <a:pt x="582434" y="815086"/>
                </a:lnTo>
                <a:lnTo>
                  <a:pt x="562229" y="767651"/>
                </a:lnTo>
                <a:lnTo>
                  <a:pt x="543433" y="719645"/>
                </a:lnTo>
                <a:lnTo>
                  <a:pt x="523468" y="672160"/>
                </a:lnTo>
                <a:lnTo>
                  <a:pt x="500253" y="638035"/>
                </a:lnTo>
                <a:lnTo>
                  <a:pt x="465848" y="619061"/>
                </a:lnTo>
                <a:lnTo>
                  <a:pt x="453707" y="623062"/>
                </a:lnTo>
                <a:lnTo>
                  <a:pt x="415810" y="678853"/>
                </a:lnTo>
                <a:lnTo>
                  <a:pt x="411035" y="706424"/>
                </a:lnTo>
                <a:lnTo>
                  <a:pt x="413842" y="737806"/>
                </a:lnTo>
                <a:lnTo>
                  <a:pt x="425081" y="780415"/>
                </a:lnTo>
                <a:lnTo>
                  <a:pt x="422249" y="784987"/>
                </a:lnTo>
                <a:lnTo>
                  <a:pt x="422249" y="789089"/>
                </a:lnTo>
                <a:lnTo>
                  <a:pt x="421373" y="803236"/>
                </a:lnTo>
                <a:lnTo>
                  <a:pt x="421627" y="810018"/>
                </a:lnTo>
                <a:lnTo>
                  <a:pt x="441172" y="851065"/>
                </a:lnTo>
                <a:lnTo>
                  <a:pt x="461721" y="884402"/>
                </a:lnTo>
                <a:lnTo>
                  <a:pt x="475068" y="903020"/>
                </a:lnTo>
                <a:lnTo>
                  <a:pt x="491566" y="927684"/>
                </a:lnTo>
                <a:lnTo>
                  <a:pt x="531037" y="980186"/>
                </a:lnTo>
                <a:lnTo>
                  <a:pt x="560451" y="1005586"/>
                </a:lnTo>
                <a:lnTo>
                  <a:pt x="597674" y="1017739"/>
                </a:lnTo>
                <a:lnTo>
                  <a:pt x="609041" y="1018197"/>
                </a:lnTo>
                <a:lnTo>
                  <a:pt x="618147" y="1015631"/>
                </a:lnTo>
                <a:lnTo>
                  <a:pt x="624789" y="1009777"/>
                </a:lnTo>
                <a:lnTo>
                  <a:pt x="628789" y="1000379"/>
                </a:lnTo>
                <a:lnTo>
                  <a:pt x="629907" y="993686"/>
                </a:lnTo>
                <a:lnTo>
                  <a:pt x="630999" y="975131"/>
                </a:lnTo>
                <a:close/>
              </a:path>
              <a:path w="1794509" h="1687195">
                <a:moveTo>
                  <a:pt x="855535" y="1638515"/>
                </a:moveTo>
                <a:lnTo>
                  <a:pt x="853008" y="1630629"/>
                </a:lnTo>
                <a:lnTo>
                  <a:pt x="852220" y="1623060"/>
                </a:lnTo>
                <a:lnTo>
                  <a:pt x="850582" y="1581289"/>
                </a:lnTo>
                <a:lnTo>
                  <a:pt x="843838" y="1542338"/>
                </a:lnTo>
                <a:lnTo>
                  <a:pt x="831011" y="1501851"/>
                </a:lnTo>
                <a:lnTo>
                  <a:pt x="811174" y="1455470"/>
                </a:lnTo>
                <a:lnTo>
                  <a:pt x="809434" y="1451686"/>
                </a:lnTo>
                <a:lnTo>
                  <a:pt x="808329" y="1446796"/>
                </a:lnTo>
                <a:lnTo>
                  <a:pt x="808951" y="1442847"/>
                </a:lnTo>
                <a:lnTo>
                  <a:pt x="809142" y="1423835"/>
                </a:lnTo>
                <a:lnTo>
                  <a:pt x="804392" y="1406245"/>
                </a:lnTo>
                <a:lnTo>
                  <a:pt x="796721" y="1389595"/>
                </a:lnTo>
                <a:lnTo>
                  <a:pt x="788111" y="1373416"/>
                </a:lnTo>
                <a:lnTo>
                  <a:pt x="782726" y="1363433"/>
                </a:lnTo>
                <a:lnTo>
                  <a:pt x="777608" y="1353502"/>
                </a:lnTo>
                <a:lnTo>
                  <a:pt x="773328" y="1343152"/>
                </a:lnTo>
                <a:lnTo>
                  <a:pt x="770432" y="1331912"/>
                </a:lnTo>
                <a:lnTo>
                  <a:pt x="768273" y="1324610"/>
                </a:lnTo>
                <a:lnTo>
                  <a:pt x="764489" y="1317396"/>
                </a:lnTo>
                <a:lnTo>
                  <a:pt x="759485" y="1311021"/>
                </a:lnTo>
                <a:lnTo>
                  <a:pt x="753694" y="1306195"/>
                </a:lnTo>
                <a:lnTo>
                  <a:pt x="734999" y="1301267"/>
                </a:lnTo>
                <a:lnTo>
                  <a:pt x="713600" y="1304861"/>
                </a:lnTo>
                <a:lnTo>
                  <a:pt x="694245" y="1315072"/>
                </a:lnTo>
                <a:lnTo>
                  <a:pt x="681685" y="1330020"/>
                </a:lnTo>
                <a:lnTo>
                  <a:pt x="675246" y="1355178"/>
                </a:lnTo>
                <a:lnTo>
                  <a:pt x="672680" y="1388897"/>
                </a:lnTo>
                <a:lnTo>
                  <a:pt x="674268" y="1423250"/>
                </a:lnTo>
                <a:lnTo>
                  <a:pt x="680262" y="1450263"/>
                </a:lnTo>
                <a:lnTo>
                  <a:pt x="692226" y="1478965"/>
                </a:lnTo>
                <a:lnTo>
                  <a:pt x="704545" y="1507490"/>
                </a:lnTo>
                <a:lnTo>
                  <a:pt x="716330" y="1536166"/>
                </a:lnTo>
                <a:lnTo>
                  <a:pt x="738771" y="1594700"/>
                </a:lnTo>
                <a:lnTo>
                  <a:pt x="773315" y="1645627"/>
                </a:lnTo>
                <a:lnTo>
                  <a:pt x="805637" y="1677530"/>
                </a:lnTo>
                <a:lnTo>
                  <a:pt x="833843" y="1686661"/>
                </a:lnTo>
                <a:lnTo>
                  <a:pt x="842429" y="1683651"/>
                </a:lnTo>
                <a:lnTo>
                  <a:pt x="847051" y="1675295"/>
                </a:lnTo>
                <a:lnTo>
                  <a:pt x="850176" y="1665757"/>
                </a:lnTo>
                <a:lnTo>
                  <a:pt x="852335" y="1655673"/>
                </a:lnTo>
                <a:lnTo>
                  <a:pt x="854113" y="1645627"/>
                </a:lnTo>
                <a:lnTo>
                  <a:pt x="855535" y="1638515"/>
                </a:lnTo>
                <a:close/>
              </a:path>
              <a:path w="1794509" h="1687195">
                <a:moveTo>
                  <a:pt x="1074712" y="166738"/>
                </a:moveTo>
                <a:lnTo>
                  <a:pt x="1074280" y="125158"/>
                </a:lnTo>
                <a:lnTo>
                  <a:pt x="1070076" y="86690"/>
                </a:lnTo>
                <a:lnTo>
                  <a:pt x="1051344" y="22504"/>
                </a:lnTo>
                <a:lnTo>
                  <a:pt x="1040091" y="0"/>
                </a:lnTo>
                <a:lnTo>
                  <a:pt x="922045" y="0"/>
                </a:lnTo>
                <a:lnTo>
                  <a:pt x="920457" y="6959"/>
                </a:lnTo>
                <a:lnTo>
                  <a:pt x="917206" y="26174"/>
                </a:lnTo>
                <a:lnTo>
                  <a:pt x="915543" y="45389"/>
                </a:lnTo>
                <a:lnTo>
                  <a:pt x="915860" y="66929"/>
                </a:lnTo>
                <a:lnTo>
                  <a:pt x="917689" y="88468"/>
                </a:lnTo>
                <a:lnTo>
                  <a:pt x="920280" y="110007"/>
                </a:lnTo>
                <a:lnTo>
                  <a:pt x="922807" y="131546"/>
                </a:lnTo>
                <a:lnTo>
                  <a:pt x="934707" y="179044"/>
                </a:lnTo>
                <a:lnTo>
                  <a:pt x="958342" y="220853"/>
                </a:lnTo>
                <a:lnTo>
                  <a:pt x="989088" y="251129"/>
                </a:lnTo>
                <a:lnTo>
                  <a:pt x="1024343" y="277507"/>
                </a:lnTo>
                <a:lnTo>
                  <a:pt x="1028293" y="280504"/>
                </a:lnTo>
                <a:lnTo>
                  <a:pt x="1042339" y="278295"/>
                </a:lnTo>
                <a:lnTo>
                  <a:pt x="1044714" y="274358"/>
                </a:lnTo>
                <a:lnTo>
                  <a:pt x="1054138" y="260235"/>
                </a:lnTo>
                <a:lnTo>
                  <a:pt x="1063523" y="246011"/>
                </a:lnTo>
                <a:lnTo>
                  <a:pt x="1070444" y="230568"/>
                </a:lnTo>
                <a:lnTo>
                  <a:pt x="1072502" y="212813"/>
                </a:lnTo>
                <a:lnTo>
                  <a:pt x="1072337" y="201307"/>
                </a:lnTo>
                <a:lnTo>
                  <a:pt x="1072959" y="189776"/>
                </a:lnTo>
                <a:lnTo>
                  <a:pt x="1073835" y="179044"/>
                </a:lnTo>
                <a:lnTo>
                  <a:pt x="1074712" y="166738"/>
                </a:lnTo>
                <a:close/>
              </a:path>
              <a:path w="1794509" h="1687195">
                <a:moveTo>
                  <a:pt x="1196721" y="990714"/>
                </a:moveTo>
                <a:lnTo>
                  <a:pt x="1191768" y="956144"/>
                </a:lnTo>
                <a:lnTo>
                  <a:pt x="1191044" y="953947"/>
                </a:lnTo>
                <a:lnTo>
                  <a:pt x="1181011" y="923632"/>
                </a:lnTo>
                <a:lnTo>
                  <a:pt x="1181620" y="923531"/>
                </a:lnTo>
                <a:lnTo>
                  <a:pt x="1181227" y="922121"/>
                </a:lnTo>
                <a:lnTo>
                  <a:pt x="1180185" y="918362"/>
                </a:lnTo>
                <a:lnTo>
                  <a:pt x="1180185" y="923747"/>
                </a:lnTo>
                <a:lnTo>
                  <a:pt x="1179093" y="929373"/>
                </a:lnTo>
                <a:lnTo>
                  <a:pt x="1178610" y="937107"/>
                </a:lnTo>
                <a:lnTo>
                  <a:pt x="1175613" y="943889"/>
                </a:lnTo>
                <a:lnTo>
                  <a:pt x="1171384" y="949871"/>
                </a:lnTo>
                <a:lnTo>
                  <a:pt x="1165733" y="953096"/>
                </a:lnTo>
                <a:lnTo>
                  <a:pt x="1159205" y="953947"/>
                </a:lnTo>
                <a:lnTo>
                  <a:pt x="1152398" y="952728"/>
                </a:lnTo>
                <a:lnTo>
                  <a:pt x="1147826" y="951306"/>
                </a:lnTo>
                <a:lnTo>
                  <a:pt x="1143241" y="945464"/>
                </a:lnTo>
                <a:lnTo>
                  <a:pt x="1141349" y="940574"/>
                </a:lnTo>
                <a:lnTo>
                  <a:pt x="1140244" y="937895"/>
                </a:lnTo>
                <a:lnTo>
                  <a:pt x="1180185" y="923747"/>
                </a:lnTo>
                <a:lnTo>
                  <a:pt x="1180185" y="918362"/>
                </a:lnTo>
                <a:lnTo>
                  <a:pt x="1179436" y="915657"/>
                </a:lnTo>
                <a:lnTo>
                  <a:pt x="1177175" y="907834"/>
                </a:lnTo>
                <a:lnTo>
                  <a:pt x="1175245" y="900010"/>
                </a:lnTo>
                <a:lnTo>
                  <a:pt x="1165529" y="849909"/>
                </a:lnTo>
                <a:lnTo>
                  <a:pt x="1149083" y="811555"/>
                </a:lnTo>
                <a:lnTo>
                  <a:pt x="1126959" y="776008"/>
                </a:lnTo>
                <a:lnTo>
                  <a:pt x="1101394" y="742226"/>
                </a:lnTo>
                <a:lnTo>
                  <a:pt x="1072972" y="726287"/>
                </a:lnTo>
                <a:lnTo>
                  <a:pt x="1056589" y="730377"/>
                </a:lnTo>
                <a:lnTo>
                  <a:pt x="1038390" y="742061"/>
                </a:lnTo>
                <a:lnTo>
                  <a:pt x="1035075" y="744588"/>
                </a:lnTo>
                <a:lnTo>
                  <a:pt x="1030020" y="745375"/>
                </a:lnTo>
                <a:lnTo>
                  <a:pt x="1008087" y="783920"/>
                </a:lnTo>
                <a:lnTo>
                  <a:pt x="1007884" y="796645"/>
                </a:lnTo>
                <a:lnTo>
                  <a:pt x="1008443" y="809231"/>
                </a:lnTo>
                <a:lnTo>
                  <a:pt x="1019314" y="856869"/>
                </a:lnTo>
                <a:lnTo>
                  <a:pt x="1038758" y="927201"/>
                </a:lnTo>
                <a:lnTo>
                  <a:pt x="1068552" y="997864"/>
                </a:lnTo>
                <a:lnTo>
                  <a:pt x="1092619" y="1029538"/>
                </a:lnTo>
                <a:lnTo>
                  <a:pt x="1121854" y="1056894"/>
                </a:lnTo>
                <a:lnTo>
                  <a:pt x="1155407" y="1080223"/>
                </a:lnTo>
                <a:lnTo>
                  <a:pt x="1167930" y="1084541"/>
                </a:lnTo>
                <a:lnTo>
                  <a:pt x="1178953" y="1082319"/>
                </a:lnTo>
                <a:lnTo>
                  <a:pt x="1187399" y="1074242"/>
                </a:lnTo>
                <a:lnTo>
                  <a:pt x="1192199" y="1060983"/>
                </a:lnTo>
                <a:lnTo>
                  <a:pt x="1196479" y="1025702"/>
                </a:lnTo>
                <a:lnTo>
                  <a:pt x="1196721" y="990714"/>
                </a:lnTo>
                <a:close/>
              </a:path>
              <a:path w="1794509" h="1687195">
                <a:moveTo>
                  <a:pt x="1387208" y="462610"/>
                </a:moveTo>
                <a:lnTo>
                  <a:pt x="1381213" y="413600"/>
                </a:lnTo>
                <a:lnTo>
                  <a:pt x="1370152" y="367766"/>
                </a:lnTo>
                <a:lnTo>
                  <a:pt x="1353058" y="324891"/>
                </a:lnTo>
                <a:lnTo>
                  <a:pt x="1328940" y="284772"/>
                </a:lnTo>
                <a:lnTo>
                  <a:pt x="1285798" y="261899"/>
                </a:lnTo>
                <a:lnTo>
                  <a:pt x="1263307" y="269214"/>
                </a:lnTo>
                <a:lnTo>
                  <a:pt x="1239824" y="300393"/>
                </a:lnTo>
                <a:lnTo>
                  <a:pt x="1234351" y="337781"/>
                </a:lnTo>
                <a:lnTo>
                  <a:pt x="1237107" y="362089"/>
                </a:lnTo>
                <a:lnTo>
                  <a:pt x="1242542" y="385546"/>
                </a:lnTo>
                <a:lnTo>
                  <a:pt x="1250683" y="408203"/>
                </a:lnTo>
                <a:lnTo>
                  <a:pt x="1261516" y="430098"/>
                </a:lnTo>
                <a:lnTo>
                  <a:pt x="1267485" y="442760"/>
                </a:lnTo>
                <a:lnTo>
                  <a:pt x="1272832" y="455993"/>
                </a:lnTo>
                <a:lnTo>
                  <a:pt x="1278902" y="468198"/>
                </a:lnTo>
                <a:lnTo>
                  <a:pt x="1287094" y="477748"/>
                </a:lnTo>
                <a:lnTo>
                  <a:pt x="1297279" y="486638"/>
                </a:lnTo>
                <a:lnTo>
                  <a:pt x="1316342" y="505244"/>
                </a:lnTo>
                <a:lnTo>
                  <a:pt x="1326261" y="514045"/>
                </a:lnTo>
                <a:lnTo>
                  <a:pt x="1343621" y="522744"/>
                </a:lnTo>
                <a:lnTo>
                  <a:pt x="1360487" y="521741"/>
                </a:lnTo>
                <a:lnTo>
                  <a:pt x="1384884" y="485267"/>
                </a:lnTo>
                <a:lnTo>
                  <a:pt x="1386586" y="468934"/>
                </a:lnTo>
                <a:lnTo>
                  <a:pt x="1387208" y="462610"/>
                </a:lnTo>
                <a:close/>
              </a:path>
              <a:path w="1794509" h="1687195">
                <a:moveTo>
                  <a:pt x="1475295" y="1630781"/>
                </a:moveTo>
                <a:lnTo>
                  <a:pt x="1472641" y="1611858"/>
                </a:lnTo>
                <a:lnTo>
                  <a:pt x="1469453" y="1596224"/>
                </a:lnTo>
                <a:lnTo>
                  <a:pt x="1467650" y="1587233"/>
                </a:lnTo>
                <a:lnTo>
                  <a:pt x="1455737" y="1531531"/>
                </a:lnTo>
                <a:lnTo>
                  <a:pt x="1441754" y="1486420"/>
                </a:lnTo>
                <a:lnTo>
                  <a:pt x="1422793" y="1443990"/>
                </a:lnTo>
                <a:lnTo>
                  <a:pt x="1398257" y="1404467"/>
                </a:lnTo>
                <a:lnTo>
                  <a:pt x="1373632" y="1375346"/>
                </a:lnTo>
                <a:lnTo>
                  <a:pt x="1373632" y="1593862"/>
                </a:lnTo>
                <a:lnTo>
                  <a:pt x="1371257" y="1596224"/>
                </a:lnTo>
                <a:lnTo>
                  <a:pt x="1371104" y="1596072"/>
                </a:lnTo>
                <a:lnTo>
                  <a:pt x="1369047" y="1594967"/>
                </a:lnTo>
                <a:lnTo>
                  <a:pt x="1365262" y="1592122"/>
                </a:lnTo>
                <a:lnTo>
                  <a:pt x="1366837" y="1590548"/>
                </a:lnTo>
                <a:lnTo>
                  <a:pt x="1369834" y="1587233"/>
                </a:lnTo>
                <a:lnTo>
                  <a:pt x="1371104" y="1589125"/>
                </a:lnTo>
                <a:lnTo>
                  <a:pt x="1372527" y="1591017"/>
                </a:lnTo>
                <a:lnTo>
                  <a:pt x="1373314" y="1593227"/>
                </a:lnTo>
                <a:lnTo>
                  <a:pt x="1373632" y="1593862"/>
                </a:lnTo>
                <a:lnTo>
                  <a:pt x="1373632" y="1375346"/>
                </a:lnTo>
                <a:lnTo>
                  <a:pt x="1367472" y="1368056"/>
                </a:lnTo>
                <a:lnTo>
                  <a:pt x="1349971" y="1357591"/>
                </a:lnTo>
                <a:lnTo>
                  <a:pt x="1330820" y="1356868"/>
                </a:lnTo>
                <a:lnTo>
                  <a:pt x="1313891" y="1364703"/>
                </a:lnTo>
                <a:lnTo>
                  <a:pt x="1303045" y="1379893"/>
                </a:lnTo>
                <a:lnTo>
                  <a:pt x="1296454" y="1396593"/>
                </a:lnTo>
                <a:lnTo>
                  <a:pt x="1290256" y="1413421"/>
                </a:lnTo>
                <a:lnTo>
                  <a:pt x="1287018" y="1430832"/>
                </a:lnTo>
                <a:lnTo>
                  <a:pt x="1289304" y="1449324"/>
                </a:lnTo>
                <a:lnTo>
                  <a:pt x="1287894" y="1479613"/>
                </a:lnTo>
                <a:lnTo>
                  <a:pt x="1299032" y="1538020"/>
                </a:lnTo>
                <a:lnTo>
                  <a:pt x="1319809" y="1595729"/>
                </a:lnTo>
                <a:lnTo>
                  <a:pt x="1355305" y="1648574"/>
                </a:lnTo>
                <a:lnTo>
                  <a:pt x="1398727" y="1679841"/>
                </a:lnTo>
                <a:lnTo>
                  <a:pt x="1434858" y="1686344"/>
                </a:lnTo>
                <a:lnTo>
                  <a:pt x="1453692" y="1678292"/>
                </a:lnTo>
                <a:lnTo>
                  <a:pt x="1467459" y="1664779"/>
                </a:lnTo>
                <a:lnTo>
                  <a:pt x="1474114" y="1648675"/>
                </a:lnTo>
                <a:lnTo>
                  <a:pt x="1475295" y="1630781"/>
                </a:lnTo>
                <a:close/>
              </a:path>
              <a:path w="1794509" h="1687195">
                <a:moveTo>
                  <a:pt x="1794294" y="923696"/>
                </a:moveTo>
                <a:lnTo>
                  <a:pt x="1787740" y="884910"/>
                </a:lnTo>
                <a:lnTo>
                  <a:pt x="1784438" y="843102"/>
                </a:lnTo>
                <a:lnTo>
                  <a:pt x="1778330" y="800049"/>
                </a:lnTo>
                <a:lnTo>
                  <a:pt x="1763344" y="757529"/>
                </a:lnTo>
                <a:lnTo>
                  <a:pt x="1760969" y="752957"/>
                </a:lnTo>
                <a:lnTo>
                  <a:pt x="1764449" y="745693"/>
                </a:lnTo>
                <a:lnTo>
                  <a:pt x="1751876" y="698144"/>
                </a:lnTo>
                <a:lnTo>
                  <a:pt x="1728127" y="661428"/>
                </a:lnTo>
                <a:lnTo>
                  <a:pt x="1694294" y="648589"/>
                </a:lnTo>
                <a:lnTo>
                  <a:pt x="1677098" y="652983"/>
                </a:lnTo>
                <a:lnTo>
                  <a:pt x="1652384" y="686092"/>
                </a:lnTo>
                <a:lnTo>
                  <a:pt x="1649539" y="728611"/>
                </a:lnTo>
                <a:lnTo>
                  <a:pt x="1653044" y="762876"/>
                </a:lnTo>
                <a:lnTo>
                  <a:pt x="1660105" y="796632"/>
                </a:lnTo>
                <a:lnTo>
                  <a:pt x="1669389" y="829957"/>
                </a:lnTo>
                <a:lnTo>
                  <a:pt x="1676768" y="850709"/>
                </a:lnTo>
                <a:lnTo>
                  <a:pt x="1693608" y="891489"/>
                </a:lnTo>
                <a:lnTo>
                  <a:pt x="1700022" y="912329"/>
                </a:lnTo>
                <a:lnTo>
                  <a:pt x="1706384" y="930211"/>
                </a:lnTo>
                <a:lnTo>
                  <a:pt x="1715401" y="946213"/>
                </a:lnTo>
                <a:lnTo>
                  <a:pt x="1725447" y="961466"/>
                </a:lnTo>
                <a:lnTo>
                  <a:pt x="1734921" y="977023"/>
                </a:lnTo>
                <a:lnTo>
                  <a:pt x="1742008" y="986320"/>
                </a:lnTo>
                <a:lnTo>
                  <a:pt x="1751482" y="994333"/>
                </a:lnTo>
                <a:lnTo>
                  <a:pt x="1772183" y="1009383"/>
                </a:lnTo>
                <a:lnTo>
                  <a:pt x="1779397" y="999223"/>
                </a:lnTo>
                <a:lnTo>
                  <a:pt x="1784832" y="988314"/>
                </a:lnTo>
                <a:lnTo>
                  <a:pt x="1788769" y="976807"/>
                </a:lnTo>
                <a:lnTo>
                  <a:pt x="1791449" y="964882"/>
                </a:lnTo>
                <a:lnTo>
                  <a:pt x="1792516" y="956754"/>
                </a:lnTo>
                <a:lnTo>
                  <a:pt x="1794294" y="923696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205159" y="978639"/>
            <a:ext cx="12793073" cy="19819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6400" spc="235" dirty="0" smtClean="0"/>
              <a:t>PERMASALAHAN PENELITIAN KUANTITATIF DAN KUALITATIF</a:t>
            </a:r>
            <a:endParaRPr lang="en-US" sz="6400" dirty="0"/>
          </a:p>
        </p:txBody>
      </p:sp>
      <p:sp>
        <p:nvSpPr>
          <p:cNvPr id="10" name="object 10"/>
          <p:cNvSpPr txBox="1"/>
          <p:nvPr/>
        </p:nvSpPr>
        <p:spPr>
          <a:xfrm>
            <a:off x="1313181" y="3602839"/>
            <a:ext cx="5666070" cy="50692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spc="225" dirty="0" smtClean="0">
                <a:solidFill>
                  <a:srgbClr val="F15B5B"/>
                </a:solidFill>
                <a:latin typeface="Trebuchet MS"/>
                <a:cs typeface="Trebuchet MS"/>
              </a:rPr>
              <a:t>PENELITIAN KUANTITATIF</a:t>
            </a:r>
            <a:endParaRPr sz="3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4600" dirty="0">
              <a:latin typeface="Trebuchet MS"/>
              <a:cs typeface="Trebuchet MS"/>
            </a:endParaRPr>
          </a:p>
          <a:p>
            <a:pPr marL="298450" marR="22860" indent="-285750">
              <a:lnSpc>
                <a:spcPct val="115599"/>
              </a:lnSpc>
              <a:buFont typeface="Arial" panose="020B0604020202020204" pitchFamily="34" charset="0"/>
              <a:buChar char="•"/>
            </a:pPr>
            <a:r>
              <a:rPr lang="en-US" sz="2400" spc="-25" dirty="0" err="1" smtClean="0">
                <a:latin typeface="Trebuchet MS" panose="020B0603020202020204" pitchFamily="34" charset="0"/>
                <a:cs typeface="Arial"/>
              </a:rPr>
              <a:t>Menjelaskan</a:t>
            </a:r>
            <a:r>
              <a:rPr lang="en-US" sz="2400" spc="-25" dirty="0" smtClean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2400" spc="-25" dirty="0" err="1">
                <a:latin typeface="Trebuchet MS" panose="020B0603020202020204" pitchFamily="34" charset="0"/>
                <a:cs typeface="Arial"/>
              </a:rPr>
              <a:t>hubungan</a:t>
            </a:r>
            <a:r>
              <a:rPr lang="en-US" sz="2400" spc="-25" dirty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2400" spc="-25" dirty="0" err="1">
                <a:latin typeface="Trebuchet MS" panose="020B0603020202020204" pitchFamily="34" charset="0"/>
                <a:cs typeface="Arial"/>
              </a:rPr>
              <a:t>dan</a:t>
            </a:r>
            <a:r>
              <a:rPr lang="en-US" sz="2400" spc="-25" dirty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2400" spc="-25" dirty="0" err="1">
                <a:latin typeface="Trebuchet MS" panose="020B0603020202020204" pitchFamily="34" charset="0"/>
                <a:cs typeface="Arial"/>
              </a:rPr>
              <a:t>pengaruh</a:t>
            </a:r>
            <a:r>
              <a:rPr lang="en-US" sz="2400" spc="-25" dirty="0">
                <a:latin typeface="Trebuchet MS" panose="020B0603020202020204" pitchFamily="34" charset="0"/>
                <a:cs typeface="Arial"/>
              </a:rPr>
              <a:t> variable</a:t>
            </a:r>
          </a:p>
          <a:p>
            <a:pPr marL="298450" marR="22860" indent="-285750">
              <a:lnSpc>
                <a:spcPct val="115599"/>
              </a:lnSpc>
              <a:buFont typeface="Arial" panose="020B0604020202020204" pitchFamily="34" charset="0"/>
              <a:buChar char="•"/>
            </a:pPr>
            <a:r>
              <a:rPr lang="en-US" sz="2400" spc="-25" dirty="0" err="1" smtClean="0">
                <a:latin typeface="Trebuchet MS" panose="020B0603020202020204" pitchFamily="34" charset="0"/>
                <a:cs typeface="Arial"/>
              </a:rPr>
              <a:t>Mengandung</a:t>
            </a:r>
            <a:r>
              <a:rPr lang="en-US" sz="2400" spc="-25" dirty="0" smtClean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2400" spc="-25" dirty="0" err="1">
                <a:latin typeface="Trebuchet MS" panose="020B0603020202020204" pitchFamily="34" charset="0"/>
                <a:cs typeface="Arial"/>
              </a:rPr>
              <a:t>varibel</a:t>
            </a:r>
            <a:r>
              <a:rPr lang="en-US" sz="2400" spc="-25" dirty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2400" spc="-25" dirty="0" err="1">
                <a:latin typeface="Trebuchet MS" panose="020B0603020202020204" pitchFamily="34" charset="0"/>
                <a:cs typeface="Arial"/>
              </a:rPr>
              <a:t>independen</a:t>
            </a:r>
            <a:r>
              <a:rPr lang="en-US" sz="2400" spc="-25" dirty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2400" spc="-25" dirty="0" err="1">
                <a:latin typeface="Trebuchet MS" panose="020B0603020202020204" pitchFamily="34" charset="0"/>
                <a:cs typeface="Arial"/>
              </a:rPr>
              <a:t>dan</a:t>
            </a:r>
            <a:r>
              <a:rPr lang="en-US" sz="2400" spc="-25" dirty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2400" spc="-25" dirty="0" err="1">
                <a:latin typeface="Trebuchet MS" panose="020B0603020202020204" pitchFamily="34" charset="0"/>
                <a:cs typeface="Arial"/>
              </a:rPr>
              <a:t>dependen</a:t>
            </a:r>
            <a:endParaRPr lang="en-US" sz="2400" spc="-25" dirty="0">
              <a:latin typeface="Trebuchet MS" panose="020B0603020202020204" pitchFamily="34" charset="0"/>
              <a:cs typeface="Arial"/>
            </a:endParaRPr>
          </a:p>
          <a:p>
            <a:pPr marL="298450" marR="22860" indent="-285750">
              <a:lnSpc>
                <a:spcPct val="115599"/>
              </a:lnSpc>
              <a:buFont typeface="Arial" panose="020B0604020202020204" pitchFamily="34" charset="0"/>
              <a:buChar char="•"/>
            </a:pPr>
            <a:r>
              <a:rPr lang="en-US" sz="2400" spc="-25" dirty="0" err="1" smtClean="0">
                <a:latin typeface="Trebuchet MS" panose="020B0603020202020204" pitchFamily="34" charset="0"/>
                <a:cs typeface="Arial"/>
              </a:rPr>
              <a:t>Mengukur</a:t>
            </a:r>
            <a:r>
              <a:rPr lang="en-US" sz="2400" spc="-25" dirty="0" smtClean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2400" spc="-25" dirty="0">
                <a:latin typeface="Trebuchet MS" panose="020B0603020202020204" pitchFamily="34" charset="0"/>
                <a:cs typeface="Arial"/>
              </a:rPr>
              <a:t>variable </a:t>
            </a:r>
            <a:r>
              <a:rPr lang="en-US" sz="2400" spc="-25" dirty="0" err="1">
                <a:latin typeface="Trebuchet MS" panose="020B0603020202020204" pitchFamily="34" charset="0"/>
                <a:cs typeface="Arial"/>
              </a:rPr>
              <a:t>untuk</a:t>
            </a:r>
            <a:r>
              <a:rPr lang="en-US" sz="2400" spc="-25" dirty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2400" spc="-25" dirty="0" err="1">
                <a:latin typeface="Trebuchet MS" panose="020B0603020202020204" pitchFamily="34" charset="0"/>
                <a:cs typeface="Arial"/>
              </a:rPr>
              <a:t>diidentifikasi</a:t>
            </a:r>
            <a:r>
              <a:rPr lang="en-US" sz="2400" spc="-25" dirty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2400" spc="-25" dirty="0" err="1">
                <a:latin typeface="Trebuchet MS" panose="020B0603020202020204" pitchFamily="34" charset="0"/>
                <a:cs typeface="Arial"/>
              </a:rPr>
              <a:t>melalui</a:t>
            </a:r>
            <a:r>
              <a:rPr lang="en-US" sz="2400" spc="-25" dirty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2400" spc="-25" dirty="0" err="1">
                <a:latin typeface="Trebuchet MS" panose="020B0603020202020204" pitchFamily="34" charset="0"/>
                <a:cs typeface="Arial"/>
              </a:rPr>
              <a:t>analisis</a:t>
            </a:r>
            <a:r>
              <a:rPr lang="en-US" sz="2400" spc="-25" dirty="0">
                <a:latin typeface="Trebuchet MS" panose="020B0603020202020204" pitchFamily="34" charset="0"/>
                <a:cs typeface="Arial"/>
              </a:rPr>
              <a:t> data </a:t>
            </a:r>
            <a:r>
              <a:rPr lang="en-US" sz="2400" spc="-25" dirty="0" err="1">
                <a:latin typeface="Trebuchet MS" panose="020B0603020202020204" pitchFamily="34" charset="0"/>
                <a:cs typeface="Arial"/>
              </a:rPr>
              <a:t>kuantitatif</a:t>
            </a:r>
            <a:endParaRPr lang="en-US" sz="2400" spc="-25" dirty="0">
              <a:latin typeface="Trebuchet MS" panose="020B0603020202020204" pitchFamily="34" charset="0"/>
              <a:cs typeface="Arial"/>
            </a:endParaRPr>
          </a:p>
          <a:p>
            <a:pPr marL="298450" marR="22860" indent="-285750">
              <a:lnSpc>
                <a:spcPct val="115599"/>
              </a:lnSpc>
              <a:buFont typeface="Arial" panose="020B0604020202020204" pitchFamily="34" charset="0"/>
              <a:buChar char="•"/>
            </a:pPr>
            <a:r>
              <a:rPr lang="en-US" sz="2400" spc="-25" dirty="0" err="1" smtClean="0">
                <a:latin typeface="Trebuchet MS" panose="020B0603020202020204" pitchFamily="34" charset="0"/>
                <a:cs typeface="Arial"/>
              </a:rPr>
              <a:t>Menguji</a:t>
            </a:r>
            <a:r>
              <a:rPr lang="en-US" sz="2400" spc="-25" dirty="0" smtClean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2400" spc="-25" dirty="0" err="1">
                <a:latin typeface="Trebuchet MS" panose="020B0603020202020204" pitchFamily="34" charset="0"/>
                <a:cs typeface="Arial"/>
              </a:rPr>
              <a:t>teori</a:t>
            </a:r>
            <a:endParaRPr lang="en-US" sz="2400" spc="-25" dirty="0">
              <a:latin typeface="Trebuchet MS" panose="020B0603020202020204" pitchFamily="34" charset="0"/>
              <a:cs typeface="Arial"/>
            </a:endParaRPr>
          </a:p>
          <a:p>
            <a:pPr marL="298450" marR="22860" indent="-285750">
              <a:lnSpc>
                <a:spcPct val="115599"/>
              </a:lnSpc>
              <a:buFont typeface="Arial" panose="020B0604020202020204" pitchFamily="34" charset="0"/>
              <a:buChar char="•"/>
            </a:pPr>
            <a:r>
              <a:rPr lang="en-US" sz="2400" spc="-25" dirty="0" err="1" smtClean="0">
                <a:latin typeface="Trebuchet MS" panose="020B0603020202020204" pitchFamily="34" charset="0"/>
                <a:cs typeface="Arial"/>
              </a:rPr>
              <a:t>Hasil</a:t>
            </a:r>
            <a:r>
              <a:rPr lang="en-US" sz="2400" spc="-25" dirty="0" smtClean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2400" spc="-25" dirty="0" err="1">
                <a:latin typeface="Trebuchet MS" panose="020B0603020202020204" pitchFamily="34" charset="0"/>
                <a:cs typeface="Arial"/>
              </a:rPr>
              <a:t>penelitian</a:t>
            </a:r>
            <a:r>
              <a:rPr lang="en-US" sz="2400" spc="-25" dirty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2400" spc="-25" dirty="0" err="1">
                <a:latin typeface="Trebuchet MS" panose="020B0603020202020204" pitchFamily="34" charset="0"/>
                <a:cs typeface="Arial"/>
              </a:rPr>
              <a:t>menggeneralisasikan</a:t>
            </a:r>
            <a:r>
              <a:rPr lang="en-US" sz="2400" spc="-25" dirty="0">
                <a:latin typeface="Trebuchet MS" panose="020B0603020202020204" pitchFamily="34" charset="0"/>
                <a:cs typeface="Arial"/>
              </a:rPr>
              <a:t> data</a:t>
            </a:r>
          </a:p>
        </p:txBody>
      </p:sp>
      <p:sp>
        <p:nvSpPr>
          <p:cNvPr id="11" name="object 11"/>
          <p:cNvSpPr/>
          <p:nvPr/>
        </p:nvSpPr>
        <p:spPr>
          <a:xfrm>
            <a:off x="0" y="9274928"/>
            <a:ext cx="1313180" cy="1014730"/>
          </a:xfrm>
          <a:custGeom>
            <a:avLst/>
            <a:gdLst/>
            <a:ahLst/>
            <a:cxnLst/>
            <a:rect l="l" t="t" r="r" b="b"/>
            <a:pathLst>
              <a:path w="1313180" h="1014729">
                <a:moveTo>
                  <a:pt x="0" y="0"/>
                </a:moveTo>
                <a:lnTo>
                  <a:pt x="1312721" y="333"/>
                </a:lnTo>
                <a:lnTo>
                  <a:pt x="1192422" y="475857"/>
                </a:lnTo>
                <a:lnTo>
                  <a:pt x="1081501" y="733547"/>
                </a:lnTo>
                <a:lnTo>
                  <a:pt x="916220" y="862669"/>
                </a:lnTo>
                <a:lnTo>
                  <a:pt x="632840" y="952487"/>
                </a:lnTo>
                <a:lnTo>
                  <a:pt x="545971" y="974585"/>
                </a:lnTo>
                <a:lnTo>
                  <a:pt x="466886" y="991273"/>
                </a:lnTo>
                <a:lnTo>
                  <a:pt x="395105" y="1003077"/>
                </a:lnTo>
                <a:lnTo>
                  <a:pt x="330153" y="1010526"/>
                </a:lnTo>
                <a:lnTo>
                  <a:pt x="271550" y="1014149"/>
                </a:lnTo>
                <a:lnTo>
                  <a:pt x="218819" y="1014473"/>
                </a:lnTo>
                <a:lnTo>
                  <a:pt x="171484" y="1012027"/>
                </a:lnTo>
                <a:lnTo>
                  <a:pt x="129065" y="1007338"/>
                </a:lnTo>
                <a:lnTo>
                  <a:pt x="91087" y="1000936"/>
                </a:lnTo>
                <a:lnTo>
                  <a:pt x="26537" y="985101"/>
                </a:lnTo>
                <a:lnTo>
                  <a:pt x="0" y="977025"/>
                </a:lnTo>
                <a:lnTo>
                  <a:pt x="0" y="0"/>
                </a:lnTo>
                <a:close/>
              </a:path>
            </a:pathLst>
          </a:custGeom>
          <a:solidFill>
            <a:srgbClr val="2D66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/>
          <p:cNvSpPr txBox="1"/>
          <p:nvPr/>
        </p:nvSpPr>
        <p:spPr>
          <a:xfrm>
            <a:off x="12197817" y="3602839"/>
            <a:ext cx="5136515" cy="37984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spc="225" dirty="0" smtClean="0">
                <a:solidFill>
                  <a:srgbClr val="F15B5B"/>
                </a:solidFill>
                <a:latin typeface="Trebuchet MS"/>
                <a:cs typeface="Trebuchet MS"/>
              </a:rPr>
              <a:t>PENELITIAN KUALITATIF</a:t>
            </a:r>
            <a:endParaRPr sz="3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lang="en-US" sz="4600" dirty="0" smtClean="0">
              <a:latin typeface="Trebuchet MS"/>
              <a:cs typeface="Trebuchet M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Memahami</a:t>
            </a:r>
            <a:r>
              <a:rPr lang="en-US" sz="2400" dirty="0"/>
              <a:t>, </a:t>
            </a:r>
            <a:r>
              <a:rPr lang="en-US" sz="2400" dirty="0" err="1"/>
              <a:t>menjelaskan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mendalami</a:t>
            </a:r>
            <a:r>
              <a:rPr lang="en-US" sz="2400" dirty="0"/>
              <a:t> </a:t>
            </a:r>
            <a:r>
              <a:rPr lang="en-US" sz="2400" dirty="0" err="1"/>
              <a:t>fenomena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Mempelajari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menjabarkan</a:t>
            </a:r>
            <a:r>
              <a:rPr lang="en-US" sz="2400" dirty="0"/>
              <a:t> </a:t>
            </a:r>
            <a:r>
              <a:rPr lang="en-US" sz="2400" dirty="0" err="1"/>
              <a:t>sudut</a:t>
            </a:r>
            <a:r>
              <a:rPr lang="en-US" sz="2400" dirty="0"/>
              <a:t> </a:t>
            </a:r>
            <a:r>
              <a:rPr lang="en-US" sz="2400" dirty="0" err="1"/>
              <a:t>pandang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teori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pandangan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digeneralisasi</a:t>
            </a:r>
            <a:r>
              <a:rPr lang="en-US" sz="2400" dirty="0"/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1" t="9866" r="14026"/>
          <a:stretch/>
        </p:blipFill>
        <p:spPr>
          <a:xfrm>
            <a:off x="6693565" y="3612663"/>
            <a:ext cx="5271015" cy="667433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817864" y="9274927"/>
            <a:ext cx="2916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US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(</a:t>
            </a:r>
            <a:r>
              <a:rPr lang="en-US" dirty="0" err="1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Pardede</a:t>
            </a:r>
            <a:r>
              <a:rPr lang="en-US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2018) 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/>
          <p:cNvSpPr/>
          <p:nvPr/>
        </p:nvSpPr>
        <p:spPr>
          <a:xfrm>
            <a:off x="30046" y="0"/>
            <a:ext cx="3851287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FFF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11199" y="3873883"/>
            <a:ext cx="3276600" cy="500380"/>
          </a:xfrm>
          <a:custGeom>
            <a:avLst/>
            <a:gdLst/>
            <a:ahLst/>
            <a:cxnLst/>
            <a:rect l="l" t="t" r="r" b="b"/>
            <a:pathLst>
              <a:path w="3276600" h="500379">
                <a:moveTo>
                  <a:pt x="1667727" y="499891"/>
                </a:moveTo>
                <a:lnTo>
                  <a:pt x="1591821" y="499891"/>
                </a:lnTo>
                <a:lnTo>
                  <a:pt x="1586003" y="457759"/>
                </a:lnTo>
                <a:lnTo>
                  <a:pt x="1563425" y="361167"/>
                </a:lnTo>
                <a:lnTo>
                  <a:pt x="1516405" y="254822"/>
                </a:lnTo>
                <a:lnTo>
                  <a:pt x="1437259" y="183433"/>
                </a:lnTo>
                <a:lnTo>
                  <a:pt x="1367919" y="155182"/>
                </a:lnTo>
                <a:lnTo>
                  <a:pt x="1313020" y="133369"/>
                </a:lnTo>
                <a:lnTo>
                  <a:pt x="1267600" y="118783"/>
                </a:lnTo>
                <a:lnTo>
                  <a:pt x="1226695" y="112213"/>
                </a:lnTo>
                <a:lnTo>
                  <a:pt x="1185340" y="114447"/>
                </a:lnTo>
                <a:lnTo>
                  <a:pt x="1139916" y="121411"/>
                </a:lnTo>
                <a:lnTo>
                  <a:pt x="1092167" y="131661"/>
                </a:lnTo>
                <a:lnTo>
                  <a:pt x="1045185" y="149925"/>
                </a:lnTo>
                <a:lnTo>
                  <a:pt x="1002057" y="180936"/>
                </a:lnTo>
                <a:lnTo>
                  <a:pt x="965873" y="229423"/>
                </a:lnTo>
                <a:lnTo>
                  <a:pt x="940228" y="280245"/>
                </a:lnTo>
                <a:lnTo>
                  <a:pt x="914636" y="336270"/>
                </a:lnTo>
                <a:lnTo>
                  <a:pt x="890865" y="391796"/>
                </a:lnTo>
                <a:lnTo>
                  <a:pt x="870685" y="441120"/>
                </a:lnTo>
                <a:lnTo>
                  <a:pt x="855865" y="478539"/>
                </a:lnTo>
                <a:lnTo>
                  <a:pt x="855865" y="485656"/>
                </a:lnTo>
                <a:lnTo>
                  <a:pt x="856415" y="492774"/>
                </a:lnTo>
                <a:lnTo>
                  <a:pt x="856415" y="499891"/>
                </a:lnTo>
                <a:lnTo>
                  <a:pt x="808011" y="499891"/>
                </a:lnTo>
                <a:lnTo>
                  <a:pt x="802116" y="457759"/>
                </a:lnTo>
                <a:lnTo>
                  <a:pt x="779409" y="361167"/>
                </a:lnTo>
                <a:lnTo>
                  <a:pt x="732363" y="254822"/>
                </a:lnTo>
                <a:lnTo>
                  <a:pt x="653450" y="183433"/>
                </a:lnTo>
                <a:lnTo>
                  <a:pt x="592721" y="159464"/>
                </a:lnTo>
                <a:lnTo>
                  <a:pt x="539448" y="139876"/>
                </a:lnTo>
                <a:lnTo>
                  <a:pt x="492287" y="125123"/>
                </a:lnTo>
                <a:lnTo>
                  <a:pt x="449893" y="115664"/>
                </a:lnTo>
                <a:lnTo>
                  <a:pt x="410922" y="111953"/>
                </a:lnTo>
                <a:lnTo>
                  <a:pt x="374028" y="114447"/>
                </a:lnTo>
                <a:lnTo>
                  <a:pt x="336187" y="120150"/>
                </a:lnTo>
                <a:lnTo>
                  <a:pt x="296452" y="127587"/>
                </a:lnTo>
                <a:lnTo>
                  <a:pt x="256594" y="139495"/>
                </a:lnTo>
                <a:lnTo>
                  <a:pt x="218387" y="158613"/>
                </a:lnTo>
                <a:lnTo>
                  <a:pt x="183602" y="187676"/>
                </a:lnTo>
                <a:lnTo>
                  <a:pt x="154011" y="229423"/>
                </a:lnTo>
                <a:lnTo>
                  <a:pt x="122470" y="288776"/>
                </a:lnTo>
                <a:lnTo>
                  <a:pt x="99695" y="336735"/>
                </a:lnTo>
                <a:lnTo>
                  <a:pt x="74651" y="398654"/>
                </a:lnTo>
                <a:lnTo>
                  <a:pt x="36302" y="499891"/>
                </a:lnTo>
                <a:lnTo>
                  <a:pt x="0" y="499891"/>
                </a:lnTo>
                <a:lnTo>
                  <a:pt x="24614" y="397576"/>
                </a:lnTo>
                <a:lnTo>
                  <a:pt x="60797" y="300556"/>
                </a:lnTo>
                <a:lnTo>
                  <a:pt x="117709" y="200406"/>
                </a:lnTo>
                <a:lnTo>
                  <a:pt x="148140" y="161521"/>
                </a:lnTo>
                <a:lnTo>
                  <a:pt x="179196" y="128977"/>
                </a:lnTo>
                <a:lnTo>
                  <a:pt x="211827" y="102463"/>
                </a:lnTo>
                <a:lnTo>
                  <a:pt x="246985" y="81667"/>
                </a:lnTo>
                <a:lnTo>
                  <a:pt x="285619" y="66278"/>
                </a:lnTo>
                <a:lnTo>
                  <a:pt x="328681" y="55986"/>
                </a:lnTo>
                <a:lnTo>
                  <a:pt x="377121" y="50479"/>
                </a:lnTo>
                <a:lnTo>
                  <a:pt x="431889" y="49447"/>
                </a:lnTo>
                <a:lnTo>
                  <a:pt x="493938" y="52579"/>
                </a:lnTo>
                <a:lnTo>
                  <a:pt x="538359" y="58759"/>
                </a:lnTo>
                <a:lnTo>
                  <a:pt x="581117" y="70038"/>
                </a:lnTo>
                <a:lnTo>
                  <a:pt x="621911" y="86276"/>
                </a:lnTo>
                <a:lnTo>
                  <a:pt x="660441" y="107331"/>
                </a:lnTo>
                <a:lnTo>
                  <a:pt x="696407" y="133064"/>
                </a:lnTo>
                <a:lnTo>
                  <a:pt x="729510" y="163332"/>
                </a:lnTo>
                <a:lnTo>
                  <a:pt x="759449" y="197997"/>
                </a:lnTo>
                <a:lnTo>
                  <a:pt x="785923" y="236916"/>
                </a:lnTo>
                <a:lnTo>
                  <a:pt x="808634" y="279950"/>
                </a:lnTo>
                <a:lnTo>
                  <a:pt x="827281" y="326957"/>
                </a:lnTo>
                <a:lnTo>
                  <a:pt x="841564" y="377798"/>
                </a:lnTo>
                <a:lnTo>
                  <a:pt x="857395" y="334681"/>
                </a:lnTo>
                <a:lnTo>
                  <a:pt x="877042" y="289512"/>
                </a:lnTo>
                <a:lnTo>
                  <a:pt x="900814" y="244138"/>
                </a:lnTo>
                <a:lnTo>
                  <a:pt x="929021" y="200406"/>
                </a:lnTo>
                <a:lnTo>
                  <a:pt x="959597" y="161521"/>
                </a:lnTo>
                <a:lnTo>
                  <a:pt x="990729" y="128977"/>
                </a:lnTo>
                <a:lnTo>
                  <a:pt x="1023383" y="102463"/>
                </a:lnTo>
                <a:lnTo>
                  <a:pt x="1058523" y="81667"/>
                </a:lnTo>
                <a:lnTo>
                  <a:pt x="1097112" y="66278"/>
                </a:lnTo>
                <a:lnTo>
                  <a:pt x="1140115" y="55986"/>
                </a:lnTo>
                <a:lnTo>
                  <a:pt x="1188496" y="50479"/>
                </a:lnTo>
                <a:lnTo>
                  <a:pt x="1243219" y="49447"/>
                </a:lnTo>
                <a:lnTo>
                  <a:pt x="1305249" y="52579"/>
                </a:lnTo>
                <a:lnTo>
                  <a:pt x="1353363" y="59483"/>
                </a:lnTo>
                <a:lnTo>
                  <a:pt x="1399529" y="72408"/>
                </a:lnTo>
                <a:lnTo>
                  <a:pt x="1443351" y="91168"/>
                </a:lnTo>
                <a:lnTo>
                  <a:pt x="1484429" y="115579"/>
                </a:lnTo>
                <a:lnTo>
                  <a:pt x="1522365" y="145456"/>
                </a:lnTo>
                <a:lnTo>
                  <a:pt x="1556761" y="180614"/>
                </a:lnTo>
                <a:lnTo>
                  <a:pt x="1587219" y="220869"/>
                </a:lnTo>
                <a:lnTo>
                  <a:pt x="1613339" y="266036"/>
                </a:lnTo>
                <a:lnTo>
                  <a:pt x="1634725" y="315929"/>
                </a:lnTo>
                <a:lnTo>
                  <a:pt x="1651893" y="264169"/>
                </a:lnTo>
                <a:lnTo>
                  <a:pt x="1673786" y="216747"/>
                </a:lnTo>
                <a:lnTo>
                  <a:pt x="1700050" y="173833"/>
                </a:lnTo>
                <a:lnTo>
                  <a:pt x="1730326" y="135594"/>
                </a:lnTo>
                <a:lnTo>
                  <a:pt x="1764260" y="102197"/>
                </a:lnTo>
                <a:lnTo>
                  <a:pt x="1801493" y="73809"/>
                </a:lnTo>
                <a:lnTo>
                  <a:pt x="1841670" y="50599"/>
                </a:lnTo>
                <a:lnTo>
                  <a:pt x="1884435" y="32733"/>
                </a:lnTo>
                <a:lnTo>
                  <a:pt x="1929431" y="20379"/>
                </a:lnTo>
                <a:lnTo>
                  <a:pt x="1976301" y="13706"/>
                </a:lnTo>
                <a:lnTo>
                  <a:pt x="2038186" y="10574"/>
                </a:lnTo>
                <a:lnTo>
                  <a:pt x="2092833" y="11606"/>
                </a:lnTo>
                <a:lnTo>
                  <a:pt x="2141191" y="17113"/>
                </a:lnTo>
                <a:lnTo>
                  <a:pt x="2184212" y="27405"/>
                </a:lnTo>
                <a:lnTo>
                  <a:pt x="2222846" y="42794"/>
                </a:lnTo>
                <a:lnTo>
                  <a:pt x="2258045" y="63590"/>
                </a:lnTo>
                <a:lnTo>
                  <a:pt x="2290757" y="90104"/>
                </a:lnTo>
                <a:lnTo>
                  <a:pt x="2321935" y="122648"/>
                </a:lnTo>
                <a:lnTo>
                  <a:pt x="2352530" y="161533"/>
                </a:lnTo>
                <a:lnTo>
                  <a:pt x="2385197" y="212605"/>
                </a:lnTo>
                <a:lnTo>
                  <a:pt x="2411728" y="265422"/>
                </a:lnTo>
                <a:lnTo>
                  <a:pt x="2432586" y="317213"/>
                </a:lnTo>
                <a:lnTo>
                  <a:pt x="2448237" y="365205"/>
                </a:lnTo>
                <a:lnTo>
                  <a:pt x="2464119" y="317444"/>
                </a:lnTo>
                <a:lnTo>
                  <a:pt x="2484952" y="265627"/>
                </a:lnTo>
                <a:lnTo>
                  <a:pt x="2511354" y="212682"/>
                </a:lnTo>
                <a:lnTo>
                  <a:pt x="2543944" y="161533"/>
                </a:lnTo>
                <a:lnTo>
                  <a:pt x="2574520" y="122273"/>
                </a:lnTo>
                <a:lnTo>
                  <a:pt x="2605653" y="88723"/>
                </a:lnTo>
                <a:lnTo>
                  <a:pt x="2638307" y="60751"/>
                </a:lnTo>
                <a:lnTo>
                  <a:pt x="2673446" y="38227"/>
                </a:lnTo>
                <a:lnTo>
                  <a:pt x="2712035" y="21021"/>
                </a:lnTo>
                <a:lnTo>
                  <a:pt x="2755038" y="9001"/>
                </a:lnTo>
                <a:lnTo>
                  <a:pt x="2803419" y="2038"/>
                </a:lnTo>
                <a:lnTo>
                  <a:pt x="2858143" y="0"/>
                </a:lnTo>
                <a:lnTo>
                  <a:pt x="2920173" y="2756"/>
                </a:lnTo>
                <a:lnTo>
                  <a:pt x="2961885" y="8263"/>
                </a:lnTo>
                <a:lnTo>
                  <a:pt x="3002006" y="18150"/>
                </a:lnTo>
                <a:lnTo>
                  <a:pt x="3040308" y="32323"/>
                </a:lnTo>
                <a:lnTo>
                  <a:pt x="3076565" y="50687"/>
                </a:lnTo>
                <a:lnTo>
                  <a:pt x="3110548" y="73148"/>
                </a:lnTo>
                <a:lnTo>
                  <a:pt x="3142031" y="99612"/>
                </a:lnTo>
                <a:lnTo>
                  <a:pt x="3170786" y="129983"/>
                </a:lnTo>
                <a:lnTo>
                  <a:pt x="3196586" y="164166"/>
                </a:lnTo>
                <a:lnTo>
                  <a:pt x="3219204" y="202069"/>
                </a:lnTo>
                <a:lnTo>
                  <a:pt x="3238412" y="243595"/>
                </a:lnTo>
                <a:lnTo>
                  <a:pt x="3253983" y="288650"/>
                </a:lnTo>
                <a:lnTo>
                  <a:pt x="3265689" y="337140"/>
                </a:lnTo>
                <a:lnTo>
                  <a:pt x="3273304" y="388970"/>
                </a:lnTo>
                <a:lnTo>
                  <a:pt x="3276600" y="444046"/>
                </a:lnTo>
                <a:lnTo>
                  <a:pt x="3201244" y="460471"/>
                </a:lnTo>
                <a:lnTo>
                  <a:pt x="3200755" y="418424"/>
                </a:lnTo>
                <a:lnTo>
                  <a:pt x="3189900" y="322020"/>
                </a:lnTo>
                <a:lnTo>
                  <a:pt x="3154603" y="215864"/>
                </a:lnTo>
                <a:lnTo>
                  <a:pt x="3080785" y="144560"/>
                </a:lnTo>
                <a:lnTo>
                  <a:pt x="3019787" y="120591"/>
                </a:lnTo>
                <a:lnTo>
                  <a:pt x="2966275" y="101003"/>
                </a:lnTo>
                <a:lnTo>
                  <a:pt x="2918935" y="86250"/>
                </a:lnTo>
                <a:lnTo>
                  <a:pt x="2876455" y="76791"/>
                </a:lnTo>
                <a:lnTo>
                  <a:pt x="2837519" y="73080"/>
                </a:lnTo>
                <a:lnTo>
                  <a:pt x="2800814" y="75574"/>
                </a:lnTo>
                <a:lnTo>
                  <a:pt x="2755442" y="82538"/>
                </a:lnTo>
                <a:lnTo>
                  <a:pt x="2707800" y="92788"/>
                </a:lnTo>
                <a:lnTo>
                  <a:pt x="2660896" y="111053"/>
                </a:lnTo>
                <a:lnTo>
                  <a:pt x="2617742" y="142063"/>
                </a:lnTo>
                <a:lnTo>
                  <a:pt x="2581347" y="190550"/>
                </a:lnTo>
                <a:lnTo>
                  <a:pt x="2549659" y="249903"/>
                </a:lnTo>
                <a:lnTo>
                  <a:pt x="2527924" y="297862"/>
                </a:lnTo>
                <a:lnTo>
                  <a:pt x="2506086" y="359781"/>
                </a:lnTo>
                <a:lnTo>
                  <a:pt x="2474089" y="461018"/>
                </a:lnTo>
                <a:lnTo>
                  <a:pt x="2419085" y="461018"/>
                </a:lnTo>
                <a:lnTo>
                  <a:pt x="2388007" y="362536"/>
                </a:lnTo>
                <a:lnTo>
                  <a:pt x="2355503" y="274156"/>
                </a:lnTo>
                <a:lnTo>
                  <a:pt x="2317327" y="190550"/>
                </a:lnTo>
                <a:lnTo>
                  <a:pt x="2287777" y="150831"/>
                </a:lnTo>
                <a:lnTo>
                  <a:pt x="2253094" y="126837"/>
                </a:lnTo>
                <a:lnTo>
                  <a:pt x="2215019" y="114310"/>
                </a:lnTo>
                <a:lnTo>
                  <a:pt x="2175294" y="108992"/>
                </a:lnTo>
                <a:lnTo>
                  <a:pt x="2135660" y="106625"/>
                </a:lnTo>
                <a:lnTo>
                  <a:pt x="2097860" y="102949"/>
                </a:lnTo>
                <a:lnTo>
                  <a:pt x="2021975" y="104166"/>
                </a:lnTo>
                <a:lnTo>
                  <a:pt x="1979532" y="113626"/>
                </a:lnTo>
                <a:lnTo>
                  <a:pt x="1932277" y="128378"/>
                </a:lnTo>
                <a:lnTo>
                  <a:pt x="1878849" y="147967"/>
                </a:lnTo>
                <a:lnTo>
                  <a:pt x="1817889" y="171935"/>
                </a:lnTo>
                <a:lnTo>
                  <a:pt x="1773914" y="199267"/>
                </a:lnTo>
                <a:lnTo>
                  <a:pt x="1738936" y="239012"/>
                </a:lnTo>
                <a:lnTo>
                  <a:pt x="1711982" y="286217"/>
                </a:lnTo>
                <a:lnTo>
                  <a:pt x="1692081" y="335932"/>
                </a:lnTo>
                <a:lnTo>
                  <a:pt x="1678261" y="383204"/>
                </a:lnTo>
                <a:lnTo>
                  <a:pt x="1669550" y="423082"/>
                </a:lnTo>
                <a:lnTo>
                  <a:pt x="1664977" y="450616"/>
                </a:lnTo>
                <a:lnTo>
                  <a:pt x="1666025" y="462627"/>
                </a:lnTo>
                <a:lnTo>
                  <a:pt x="1666765" y="474843"/>
                </a:lnTo>
                <a:lnTo>
                  <a:pt x="1667297" y="487265"/>
                </a:lnTo>
                <a:lnTo>
                  <a:pt x="1667727" y="499891"/>
                </a:lnTo>
                <a:close/>
              </a:path>
            </a:pathLst>
          </a:custGeom>
          <a:solidFill>
            <a:srgbClr val="5EA2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176625" y="-26068"/>
            <a:ext cx="2111375" cy="2038985"/>
          </a:xfrm>
          <a:custGeom>
            <a:avLst/>
            <a:gdLst/>
            <a:ahLst/>
            <a:cxnLst/>
            <a:rect l="l" t="t" r="r" b="b"/>
            <a:pathLst>
              <a:path w="2111375" h="2038985">
                <a:moveTo>
                  <a:pt x="201028" y="319354"/>
                </a:moveTo>
                <a:lnTo>
                  <a:pt x="188391" y="228015"/>
                </a:lnTo>
                <a:lnTo>
                  <a:pt x="182600" y="182333"/>
                </a:lnTo>
                <a:lnTo>
                  <a:pt x="178054" y="136563"/>
                </a:lnTo>
                <a:lnTo>
                  <a:pt x="173850" y="110375"/>
                </a:lnTo>
                <a:lnTo>
                  <a:pt x="149466" y="36550"/>
                </a:lnTo>
                <a:lnTo>
                  <a:pt x="123939" y="6959"/>
                </a:lnTo>
                <a:lnTo>
                  <a:pt x="80378" y="0"/>
                </a:lnTo>
                <a:lnTo>
                  <a:pt x="55499" y="7899"/>
                </a:lnTo>
                <a:lnTo>
                  <a:pt x="23037" y="54648"/>
                </a:lnTo>
                <a:lnTo>
                  <a:pt x="10744" y="102984"/>
                </a:lnTo>
                <a:lnTo>
                  <a:pt x="2273" y="152095"/>
                </a:lnTo>
                <a:lnTo>
                  <a:pt x="0" y="184480"/>
                </a:lnTo>
                <a:lnTo>
                  <a:pt x="1193" y="216750"/>
                </a:lnTo>
                <a:lnTo>
                  <a:pt x="14528" y="280263"/>
                </a:lnTo>
                <a:lnTo>
                  <a:pt x="49072" y="379260"/>
                </a:lnTo>
                <a:lnTo>
                  <a:pt x="72859" y="420090"/>
                </a:lnTo>
                <a:lnTo>
                  <a:pt x="109143" y="449910"/>
                </a:lnTo>
                <a:lnTo>
                  <a:pt x="125564" y="456361"/>
                </a:lnTo>
                <a:lnTo>
                  <a:pt x="142151" y="456247"/>
                </a:lnTo>
                <a:lnTo>
                  <a:pt x="176682" y="429691"/>
                </a:lnTo>
                <a:lnTo>
                  <a:pt x="196291" y="382930"/>
                </a:lnTo>
                <a:lnTo>
                  <a:pt x="200850" y="340804"/>
                </a:lnTo>
                <a:lnTo>
                  <a:pt x="201028" y="319354"/>
                </a:lnTo>
                <a:close/>
              </a:path>
              <a:path w="2111375" h="2038985">
                <a:moveTo>
                  <a:pt x="328917" y="1013485"/>
                </a:moveTo>
                <a:lnTo>
                  <a:pt x="325539" y="978801"/>
                </a:lnTo>
                <a:lnTo>
                  <a:pt x="316738" y="944003"/>
                </a:lnTo>
                <a:lnTo>
                  <a:pt x="313461" y="932281"/>
                </a:lnTo>
                <a:lnTo>
                  <a:pt x="311061" y="920254"/>
                </a:lnTo>
                <a:lnTo>
                  <a:pt x="303403" y="871004"/>
                </a:lnTo>
                <a:lnTo>
                  <a:pt x="285470" y="825766"/>
                </a:lnTo>
                <a:lnTo>
                  <a:pt x="254038" y="797306"/>
                </a:lnTo>
                <a:lnTo>
                  <a:pt x="238467" y="793813"/>
                </a:lnTo>
                <a:lnTo>
                  <a:pt x="226593" y="796099"/>
                </a:lnTo>
                <a:lnTo>
                  <a:pt x="189204" y="817156"/>
                </a:lnTo>
                <a:lnTo>
                  <a:pt x="182067" y="857605"/>
                </a:lnTo>
                <a:lnTo>
                  <a:pt x="177546" y="901839"/>
                </a:lnTo>
                <a:lnTo>
                  <a:pt x="180467" y="945730"/>
                </a:lnTo>
                <a:lnTo>
                  <a:pt x="193078" y="989037"/>
                </a:lnTo>
                <a:lnTo>
                  <a:pt x="212013" y="1030897"/>
                </a:lnTo>
                <a:lnTo>
                  <a:pt x="233870" y="1070457"/>
                </a:lnTo>
                <a:lnTo>
                  <a:pt x="277025" y="1101572"/>
                </a:lnTo>
                <a:lnTo>
                  <a:pt x="295986" y="1103058"/>
                </a:lnTo>
                <a:lnTo>
                  <a:pt x="304431" y="1101915"/>
                </a:lnTo>
                <a:lnTo>
                  <a:pt x="310108" y="1098511"/>
                </a:lnTo>
                <a:lnTo>
                  <a:pt x="314121" y="1092530"/>
                </a:lnTo>
                <a:lnTo>
                  <a:pt x="317588" y="1083602"/>
                </a:lnTo>
                <a:lnTo>
                  <a:pt x="326415" y="1048321"/>
                </a:lnTo>
                <a:lnTo>
                  <a:pt x="328917" y="1013485"/>
                </a:lnTo>
                <a:close/>
              </a:path>
              <a:path w="2111375" h="2038985">
                <a:moveTo>
                  <a:pt x="779932" y="502475"/>
                </a:moveTo>
                <a:lnTo>
                  <a:pt x="779424" y="502475"/>
                </a:lnTo>
                <a:lnTo>
                  <a:pt x="779081" y="502310"/>
                </a:lnTo>
                <a:lnTo>
                  <a:pt x="778891" y="491045"/>
                </a:lnTo>
                <a:lnTo>
                  <a:pt x="778687" y="482574"/>
                </a:lnTo>
                <a:lnTo>
                  <a:pt x="778649" y="468591"/>
                </a:lnTo>
                <a:lnTo>
                  <a:pt x="779424" y="457415"/>
                </a:lnTo>
                <a:lnTo>
                  <a:pt x="779818" y="433133"/>
                </a:lnTo>
                <a:lnTo>
                  <a:pt x="775855" y="409930"/>
                </a:lnTo>
                <a:lnTo>
                  <a:pt x="768172" y="387819"/>
                </a:lnTo>
                <a:lnTo>
                  <a:pt x="750519" y="353199"/>
                </a:lnTo>
                <a:lnTo>
                  <a:pt x="745477" y="339420"/>
                </a:lnTo>
                <a:lnTo>
                  <a:pt x="741959" y="325297"/>
                </a:lnTo>
                <a:lnTo>
                  <a:pt x="739609" y="310642"/>
                </a:lnTo>
                <a:lnTo>
                  <a:pt x="734644" y="269633"/>
                </a:lnTo>
                <a:lnTo>
                  <a:pt x="729030" y="228701"/>
                </a:lnTo>
                <a:lnTo>
                  <a:pt x="720585" y="188506"/>
                </a:lnTo>
                <a:lnTo>
                  <a:pt x="707097" y="149707"/>
                </a:lnTo>
                <a:lnTo>
                  <a:pt x="703529" y="143344"/>
                </a:lnTo>
                <a:lnTo>
                  <a:pt x="703529" y="575868"/>
                </a:lnTo>
                <a:lnTo>
                  <a:pt x="700976" y="577570"/>
                </a:lnTo>
                <a:lnTo>
                  <a:pt x="698588" y="580478"/>
                </a:lnTo>
                <a:lnTo>
                  <a:pt x="696036" y="580301"/>
                </a:lnTo>
                <a:lnTo>
                  <a:pt x="693826" y="580301"/>
                </a:lnTo>
                <a:lnTo>
                  <a:pt x="691781" y="576884"/>
                </a:lnTo>
                <a:lnTo>
                  <a:pt x="689571" y="575017"/>
                </a:lnTo>
                <a:lnTo>
                  <a:pt x="691959" y="573481"/>
                </a:lnTo>
                <a:lnTo>
                  <a:pt x="694512" y="570230"/>
                </a:lnTo>
                <a:lnTo>
                  <a:pt x="699109" y="570572"/>
                </a:lnTo>
                <a:lnTo>
                  <a:pt x="701319" y="573989"/>
                </a:lnTo>
                <a:lnTo>
                  <a:pt x="703529" y="575868"/>
                </a:lnTo>
                <a:lnTo>
                  <a:pt x="703529" y="143344"/>
                </a:lnTo>
                <a:lnTo>
                  <a:pt x="679335" y="100177"/>
                </a:lnTo>
                <a:lnTo>
                  <a:pt x="647458" y="72986"/>
                </a:lnTo>
                <a:lnTo>
                  <a:pt x="608558" y="69354"/>
                </a:lnTo>
                <a:lnTo>
                  <a:pt x="559739" y="90487"/>
                </a:lnTo>
                <a:lnTo>
                  <a:pt x="523913" y="132321"/>
                </a:lnTo>
                <a:lnTo>
                  <a:pt x="508063" y="178600"/>
                </a:lnTo>
                <a:lnTo>
                  <a:pt x="499122" y="237375"/>
                </a:lnTo>
                <a:lnTo>
                  <a:pt x="499503" y="267639"/>
                </a:lnTo>
                <a:lnTo>
                  <a:pt x="500392" y="289839"/>
                </a:lnTo>
                <a:lnTo>
                  <a:pt x="500532" y="310642"/>
                </a:lnTo>
                <a:lnTo>
                  <a:pt x="501713" y="356552"/>
                </a:lnTo>
                <a:lnTo>
                  <a:pt x="509104" y="400113"/>
                </a:lnTo>
                <a:lnTo>
                  <a:pt x="519214" y="437261"/>
                </a:lnTo>
                <a:lnTo>
                  <a:pt x="533184" y="482574"/>
                </a:lnTo>
                <a:lnTo>
                  <a:pt x="549173" y="528802"/>
                </a:lnTo>
                <a:lnTo>
                  <a:pt x="579132" y="568452"/>
                </a:lnTo>
                <a:lnTo>
                  <a:pt x="616292" y="603872"/>
                </a:lnTo>
                <a:lnTo>
                  <a:pt x="649554" y="631304"/>
                </a:lnTo>
                <a:lnTo>
                  <a:pt x="681151" y="640816"/>
                </a:lnTo>
                <a:lnTo>
                  <a:pt x="699274" y="635431"/>
                </a:lnTo>
                <a:lnTo>
                  <a:pt x="701662" y="634060"/>
                </a:lnTo>
                <a:lnTo>
                  <a:pt x="705916" y="634238"/>
                </a:lnTo>
                <a:lnTo>
                  <a:pt x="708469" y="635431"/>
                </a:lnTo>
                <a:lnTo>
                  <a:pt x="725970" y="639610"/>
                </a:lnTo>
                <a:lnTo>
                  <a:pt x="739686" y="635342"/>
                </a:lnTo>
                <a:lnTo>
                  <a:pt x="741159" y="634060"/>
                </a:lnTo>
                <a:lnTo>
                  <a:pt x="751103" y="625449"/>
                </a:lnTo>
                <a:lnTo>
                  <a:pt x="761720" y="612724"/>
                </a:lnTo>
                <a:lnTo>
                  <a:pt x="770267" y="599986"/>
                </a:lnTo>
                <a:lnTo>
                  <a:pt x="775931" y="586549"/>
                </a:lnTo>
                <a:lnTo>
                  <a:pt x="777265" y="580478"/>
                </a:lnTo>
                <a:lnTo>
                  <a:pt x="779056" y="572389"/>
                </a:lnTo>
                <a:lnTo>
                  <a:pt x="779183" y="570230"/>
                </a:lnTo>
                <a:lnTo>
                  <a:pt x="779932" y="557428"/>
                </a:lnTo>
                <a:lnTo>
                  <a:pt x="779932" y="502475"/>
                </a:lnTo>
                <a:close/>
              </a:path>
              <a:path w="2111375" h="2038985">
                <a:moveTo>
                  <a:pt x="857529" y="1269123"/>
                </a:moveTo>
                <a:lnTo>
                  <a:pt x="852779" y="1204074"/>
                </a:lnTo>
                <a:lnTo>
                  <a:pt x="831329" y="1145552"/>
                </a:lnTo>
                <a:lnTo>
                  <a:pt x="805205" y="1096022"/>
                </a:lnTo>
                <a:lnTo>
                  <a:pt x="783424" y="1044714"/>
                </a:lnTo>
                <a:lnTo>
                  <a:pt x="763168" y="992797"/>
                </a:lnTo>
                <a:lnTo>
                  <a:pt x="741641" y="941438"/>
                </a:lnTo>
                <a:lnTo>
                  <a:pt x="716635" y="904519"/>
                </a:lnTo>
                <a:lnTo>
                  <a:pt x="679551" y="884008"/>
                </a:lnTo>
                <a:lnTo>
                  <a:pt x="666483" y="888326"/>
                </a:lnTo>
                <a:lnTo>
                  <a:pt x="639203" y="918908"/>
                </a:lnTo>
                <a:lnTo>
                  <a:pt x="620483" y="978496"/>
                </a:lnTo>
                <a:lnTo>
                  <a:pt x="623506" y="1012444"/>
                </a:lnTo>
                <a:lnTo>
                  <a:pt x="635635" y="1058519"/>
                </a:lnTo>
                <a:lnTo>
                  <a:pt x="632574" y="1063459"/>
                </a:lnTo>
                <a:lnTo>
                  <a:pt x="632574" y="1067904"/>
                </a:lnTo>
                <a:lnTo>
                  <a:pt x="631634" y="1083195"/>
                </a:lnTo>
                <a:lnTo>
                  <a:pt x="631901" y="1090536"/>
                </a:lnTo>
                <a:lnTo>
                  <a:pt x="652970" y="1134935"/>
                </a:lnTo>
                <a:lnTo>
                  <a:pt x="675106" y="1170990"/>
                </a:lnTo>
                <a:lnTo>
                  <a:pt x="689495" y="1191120"/>
                </a:lnTo>
                <a:lnTo>
                  <a:pt x="707263" y="1217803"/>
                </a:lnTo>
                <a:lnTo>
                  <a:pt x="749808" y="1274584"/>
                </a:lnTo>
                <a:lnTo>
                  <a:pt x="781507" y="1302054"/>
                </a:lnTo>
                <a:lnTo>
                  <a:pt x="821626" y="1315199"/>
                </a:lnTo>
                <a:lnTo>
                  <a:pt x="833869" y="1315707"/>
                </a:lnTo>
                <a:lnTo>
                  <a:pt x="843686" y="1312926"/>
                </a:lnTo>
                <a:lnTo>
                  <a:pt x="850836" y="1306588"/>
                </a:lnTo>
                <a:lnTo>
                  <a:pt x="855141" y="1296428"/>
                </a:lnTo>
                <a:lnTo>
                  <a:pt x="856361" y="1289189"/>
                </a:lnTo>
                <a:lnTo>
                  <a:pt x="857529" y="1269123"/>
                </a:lnTo>
                <a:close/>
              </a:path>
              <a:path w="2111375" h="2038985">
                <a:moveTo>
                  <a:pt x="1099502" y="1986610"/>
                </a:moveTo>
                <a:lnTo>
                  <a:pt x="1096784" y="1978075"/>
                </a:lnTo>
                <a:lnTo>
                  <a:pt x="1095933" y="1969884"/>
                </a:lnTo>
                <a:lnTo>
                  <a:pt x="1094155" y="1924723"/>
                </a:lnTo>
                <a:lnTo>
                  <a:pt x="1086891" y="1882597"/>
                </a:lnTo>
                <a:lnTo>
                  <a:pt x="1073073" y="1838794"/>
                </a:lnTo>
                <a:lnTo>
                  <a:pt x="1051687" y="1788642"/>
                </a:lnTo>
                <a:lnTo>
                  <a:pt x="1049820" y="1784540"/>
                </a:lnTo>
                <a:lnTo>
                  <a:pt x="1048626" y="1779244"/>
                </a:lnTo>
                <a:lnTo>
                  <a:pt x="1049299" y="1774990"/>
                </a:lnTo>
                <a:lnTo>
                  <a:pt x="1049502" y="1754416"/>
                </a:lnTo>
                <a:lnTo>
                  <a:pt x="1044397" y="1735391"/>
                </a:lnTo>
                <a:lnTo>
                  <a:pt x="1036116" y="1717382"/>
                </a:lnTo>
                <a:lnTo>
                  <a:pt x="1026845" y="1699895"/>
                </a:lnTo>
                <a:lnTo>
                  <a:pt x="1021041" y="1689087"/>
                </a:lnTo>
                <a:lnTo>
                  <a:pt x="1015530" y="1678343"/>
                </a:lnTo>
                <a:lnTo>
                  <a:pt x="1010907" y="1667154"/>
                </a:lnTo>
                <a:lnTo>
                  <a:pt x="1007783" y="1655000"/>
                </a:lnTo>
                <a:lnTo>
                  <a:pt x="1005471" y="1647101"/>
                </a:lnTo>
                <a:lnTo>
                  <a:pt x="1001382" y="1639303"/>
                </a:lnTo>
                <a:lnTo>
                  <a:pt x="995984" y="1632394"/>
                </a:lnTo>
                <a:lnTo>
                  <a:pt x="989749" y="1627187"/>
                </a:lnTo>
                <a:lnTo>
                  <a:pt x="969606" y="1621853"/>
                </a:lnTo>
                <a:lnTo>
                  <a:pt x="946543" y="1625739"/>
                </a:lnTo>
                <a:lnTo>
                  <a:pt x="925690" y="1636788"/>
                </a:lnTo>
                <a:lnTo>
                  <a:pt x="912152" y="1652955"/>
                </a:lnTo>
                <a:lnTo>
                  <a:pt x="905217" y="1680159"/>
                </a:lnTo>
                <a:lnTo>
                  <a:pt x="902449" y="1716633"/>
                </a:lnTo>
                <a:lnTo>
                  <a:pt x="904163" y="1753781"/>
                </a:lnTo>
                <a:lnTo>
                  <a:pt x="910615" y="1783003"/>
                </a:lnTo>
                <a:lnTo>
                  <a:pt x="923505" y="1814042"/>
                </a:lnTo>
                <a:lnTo>
                  <a:pt x="936777" y="1844890"/>
                </a:lnTo>
                <a:lnTo>
                  <a:pt x="949477" y="1875917"/>
                </a:lnTo>
                <a:lnTo>
                  <a:pt x="973670" y="1939226"/>
                </a:lnTo>
                <a:lnTo>
                  <a:pt x="1010894" y="1994293"/>
                </a:lnTo>
                <a:lnTo>
                  <a:pt x="1045730" y="2028799"/>
                </a:lnTo>
                <a:lnTo>
                  <a:pt x="1076121" y="2038680"/>
                </a:lnTo>
                <a:lnTo>
                  <a:pt x="1085380" y="2035429"/>
                </a:lnTo>
                <a:lnTo>
                  <a:pt x="1090358" y="2026386"/>
                </a:lnTo>
                <a:lnTo>
                  <a:pt x="1093711" y="2016074"/>
                </a:lnTo>
                <a:lnTo>
                  <a:pt x="1096048" y="2005164"/>
                </a:lnTo>
                <a:lnTo>
                  <a:pt x="1097965" y="1994306"/>
                </a:lnTo>
                <a:lnTo>
                  <a:pt x="1099502" y="1986610"/>
                </a:lnTo>
                <a:close/>
              </a:path>
              <a:path w="2111375" h="2038985">
                <a:moveTo>
                  <a:pt x="1335697" y="394779"/>
                </a:moveTo>
                <a:lnTo>
                  <a:pt x="1335227" y="349821"/>
                </a:lnTo>
                <a:lnTo>
                  <a:pt x="1330693" y="308216"/>
                </a:lnTo>
                <a:lnTo>
                  <a:pt x="1322362" y="270891"/>
                </a:lnTo>
                <a:lnTo>
                  <a:pt x="1294193" y="206095"/>
                </a:lnTo>
                <a:lnTo>
                  <a:pt x="1286941" y="189230"/>
                </a:lnTo>
                <a:lnTo>
                  <a:pt x="1281582" y="171208"/>
                </a:lnTo>
                <a:lnTo>
                  <a:pt x="1273492" y="153885"/>
                </a:lnTo>
                <a:lnTo>
                  <a:pt x="1259674" y="143090"/>
                </a:lnTo>
                <a:lnTo>
                  <a:pt x="1241958" y="139141"/>
                </a:lnTo>
                <a:lnTo>
                  <a:pt x="1222197" y="142367"/>
                </a:lnTo>
                <a:lnTo>
                  <a:pt x="1185799" y="167208"/>
                </a:lnTo>
                <a:lnTo>
                  <a:pt x="1169466" y="221983"/>
                </a:lnTo>
                <a:lnTo>
                  <a:pt x="1164170" y="263537"/>
                </a:lnTo>
                <a:lnTo>
                  <a:pt x="1164501" y="286842"/>
                </a:lnTo>
                <a:lnTo>
                  <a:pt x="1171994" y="356730"/>
                </a:lnTo>
                <a:lnTo>
                  <a:pt x="1184821" y="408101"/>
                </a:lnTo>
                <a:lnTo>
                  <a:pt x="1210284" y="453326"/>
                </a:lnTo>
                <a:lnTo>
                  <a:pt x="1243418" y="486067"/>
                </a:lnTo>
                <a:lnTo>
                  <a:pt x="1285659" y="517842"/>
                </a:lnTo>
                <a:lnTo>
                  <a:pt x="1300810" y="515442"/>
                </a:lnTo>
                <a:lnTo>
                  <a:pt x="1303362" y="511187"/>
                </a:lnTo>
                <a:lnTo>
                  <a:pt x="1323632" y="480529"/>
                </a:lnTo>
                <a:lnTo>
                  <a:pt x="1331099" y="463829"/>
                </a:lnTo>
                <a:lnTo>
                  <a:pt x="1333309" y="444627"/>
                </a:lnTo>
                <a:lnTo>
                  <a:pt x="1333131" y="432181"/>
                </a:lnTo>
                <a:lnTo>
                  <a:pt x="1333804" y="419709"/>
                </a:lnTo>
                <a:lnTo>
                  <a:pt x="1335697" y="394779"/>
                </a:lnTo>
                <a:close/>
              </a:path>
              <a:path w="2111375" h="2038985">
                <a:moveTo>
                  <a:pt x="1467167" y="1285976"/>
                </a:moveTo>
                <a:lnTo>
                  <a:pt x="1461846" y="1248587"/>
                </a:lnTo>
                <a:lnTo>
                  <a:pt x="1461058" y="1246200"/>
                </a:lnTo>
                <a:lnTo>
                  <a:pt x="1450238" y="1213408"/>
                </a:lnTo>
                <a:lnTo>
                  <a:pt x="1450898" y="1213307"/>
                </a:lnTo>
                <a:lnTo>
                  <a:pt x="1450467" y="1211783"/>
                </a:lnTo>
                <a:lnTo>
                  <a:pt x="1449362" y="1207782"/>
                </a:lnTo>
                <a:lnTo>
                  <a:pt x="1449362" y="1213548"/>
                </a:lnTo>
                <a:lnTo>
                  <a:pt x="1448168" y="1219631"/>
                </a:lnTo>
                <a:lnTo>
                  <a:pt x="1447660" y="1227988"/>
                </a:lnTo>
                <a:lnTo>
                  <a:pt x="1444421" y="1235329"/>
                </a:lnTo>
                <a:lnTo>
                  <a:pt x="1439875" y="1241793"/>
                </a:lnTo>
                <a:lnTo>
                  <a:pt x="1433766" y="1245298"/>
                </a:lnTo>
                <a:lnTo>
                  <a:pt x="1426743" y="1246200"/>
                </a:lnTo>
                <a:lnTo>
                  <a:pt x="1419415" y="1244892"/>
                </a:lnTo>
                <a:lnTo>
                  <a:pt x="1414475" y="1243355"/>
                </a:lnTo>
                <a:lnTo>
                  <a:pt x="1409547" y="1237030"/>
                </a:lnTo>
                <a:lnTo>
                  <a:pt x="1407502" y="1231747"/>
                </a:lnTo>
                <a:lnTo>
                  <a:pt x="1406309" y="1228839"/>
                </a:lnTo>
                <a:lnTo>
                  <a:pt x="1449362" y="1213548"/>
                </a:lnTo>
                <a:lnTo>
                  <a:pt x="1449362" y="1207782"/>
                </a:lnTo>
                <a:lnTo>
                  <a:pt x="1448536" y="1204785"/>
                </a:lnTo>
                <a:lnTo>
                  <a:pt x="1446110" y="1196327"/>
                </a:lnTo>
                <a:lnTo>
                  <a:pt x="1444028" y="1187869"/>
                </a:lnTo>
                <a:lnTo>
                  <a:pt x="1433563" y="1133690"/>
                </a:lnTo>
                <a:lnTo>
                  <a:pt x="1415834" y="1092200"/>
                </a:lnTo>
                <a:lnTo>
                  <a:pt x="1391996" y="1053757"/>
                </a:lnTo>
                <a:lnTo>
                  <a:pt x="1364449" y="1017219"/>
                </a:lnTo>
                <a:lnTo>
                  <a:pt x="1333817" y="999972"/>
                </a:lnTo>
                <a:lnTo>
                  <a:pt x="1316164" y="1004404"/>
                </a:lnTo>
                <a:lnTo>
                  <a:pt x="1296555" y="1017041"/>
                </a:lnTo>
                <a:lnTo>
                  <a:pt x="1292987" y="1019771"/>
                </a:lnTo>
                <a:lnTo>
                  <a:pt x="1287538" y="1020622"/>
                </a:lnTo>
                <a:lnTo>
                  <a:pt x="1263904" y="1062304"/>
                </a:lnTo>
                <a:lnTo>
                  <a:pt x="1263675" y="1076071"/>
                </a:lnTo>
                <a:lnTo>
                  <a:pt x="1264272" y="1089685"/>
                </a:lnTo>
                <a:lnTo>
                  <a:pt x="1275994" y="1141209"/>
                </a:lnTo>
                <a:lnTo>
                  <a:pt x="1285913" y="1179347"/>
                </a:lnTo>
                <a:lnTo>
                  <a:pt x="1296949" y="1217269"/>
                </a:lnTo>
                <a:lnTo>
                  <a:pt x="1309662" y="1254442"/>
                </a:lnTo>
                <a:lnTo>
                  <a:pt x="1329055" y="1293698"/>
                </a:lnTo>
                <a:lnTo>
                  <a:pt x="1354988" y="1327962"/>
                </a:lnTo>
                <a:lnTo>
                  <a:pt x="1386497" y="1357553"/>
                </a:lnTo>
                <a:lnTo>
                  <a:pt x="1422641" y="1382788"/>
                </a:lnTo>
                <a:lnTo>
                  <a:pt x="1436141" y="1387449"/>
                </a:lnTo>
                <a:lnTo>
                  <a:pt x="1448015" y="1385049"/>
                </a:lnTo>
                <a:lnTo>
                  <a:pt x="1457134" y="1376311"/>
                </a:lnTo>
                <a:lnTo>
                  <a:pt x="1462290" y="1361960"/>
                </a:lnTo>
                <a:lnTo>
                  <a:pt x="1466913" y="1323809"/>
                </a:lnTo>
                <a:lnTo>
                  <a:pt x="1467167" y="1285976"/>
                </a:lnTo>
                <a:close/>
              </a:path>
              <a:path w="2111375" h="2038985">
                <a:moveTo>
                  <a:pt x="1672450" y="714794"/>
                </a:moveTo>
                <a:lnTo>
                  <a:pt x="1665986" y="661797"/>
                </a:lnTo>
                <a:lnTo>
                  <a:pt x="1654073" y="612216"/>
                </a:lnTo>
                <a:lnTo>
                  <a:pt x="1635645" y="565848"/>
                </a:lnTo>
                <a:lnTo>
                  <a:pt x="1609661" y="522439"/>
                </a:lnTo>
                <a:lnTo>
                  <a:pt x="1563154" y="497725"/>
                </a:lnTo>
                <a:lnTo>
                  <a:pt x="1538922" y="505625"/>
                </a:lnTo>
                <a:lnTo>
                  <a:pt x="1513611" y="539356"/>
                </a:lnTo>
                <a:lnTo>
                  <a:pt x="1507731" y="579793"/>
                </a:lnTo>
                <a:lnTo>
                  <a:pt x="1510703" y="606069"/>
                </a:lnTo>
                <a:lnTo>
                  <a:pt x="1516557" y="631444"/>
                </a:lnTo>
                <a:lnTo>
                  <a:pt x="1525320" y="655942"/>
                </a:lnTo>
                <a:lnTo>
                  <a:pt x="1536992" y="679627"/>
                </a:lnTo>
                <a:lnTo>
                  <a:pt x="1543431" y="693331"/>
                </a:lnTo>
                <a:lnTo>
                  <a:pt x="1549184" y="707644"/>
                </a:lnTo>
                <a:lnTo>
                  <a:pt x="1555737" y="720839"/>
                </a:lnTo>
                <a:lnTo>
                  <a:pt x="1564563" y="731177"/>
                </a:lnTo>
                <a:lnTo>
                  <a:pt x="1575536" y="740791"/>
                </a:lnTo>
                <a:lnTo>
                  <a:pt x="1596085" y="760907"/>
                </a:lnTo>
                <a:lnTo>
                  <a:pt x="1606765" y="770432"/>
                </a:lnTo>
                <a:lnTo>
                  <a:pt x="1625473" y="779830"/>
                </a:lnTo>
                <a:lnTo>
                  <a:pt x="1643646" y="778751"/>
                </a:lnTo>
                <a:lnTo>
                  <a:pt x="1668018" y="748919"/>
                </a:lnTo>
                <a:lnTo>
                  <a:pt x="1671777" y="721639"/>
                </a:lnTo>
                <a:lnTo>
                  <a:pt x="1672450" y="714794"/>
                </a:lnTo>
                <a:close/>
              </a:path>
              <a:path w="2111375" h="2038985">
                <a:moveTo>
                  <a:pt x="1767370" y="1978240"/>
                </a:moveTo>
                <a:lnTo>
                  <a:pt x="1764512" y="1957768"/>
                </a:lnTo>
                <a:lnTo>
                  <a:pt x="1761070" y="1940877"/>
                </a:lnTo>
                <a:lnTo>
                  <a:pt x="1759127" y="1931149"/>
                </a:lnTo>
                <a:lnTo>
                  <a:pt x="1751304" y="1892490"/>
                </a:lnTo>
                <a:lnTo>
                  <a:pt x="1731225" y="1822107"/>
                </a:lnTo>
                <a:lnTo>
                  <a:pt x="1710804" y="1776222"/>
                </a:lnTo>
                <a:lnTo>
                  <a:pt x="1684350" y="1733473"/>
                </a:lnTo>
                <a:lnTo>
                  <a:pt x="1657819" y="1701977"/>
                </a:lnTo>
                <a:lnTo>
                  <a:pt x="1657819" y="1938312"/>
                </a:lnTo>
                <a:lnTo>
                  <a:pt x="1655267" y="1940877"/>
                </a:lnTo>
                <a:lnTo>
                  <a:pt x="1655089" y="1940699"/>
                </a:lnTo>
                <a:lnTo>
                  <a:pt x="1652879" y="1939505"/>
                </a:lnTo>
                <a:lnTo>
                  <a:pt x="1648790" y="1936432"/>
                </a:lnTo>
                <a:lnTo>
                  <a:pt x="1650492" y="1934730"/>
                </a:lnTo>
                <a:lnTo>
                  <a:pt x="1653730" y="1931149"/>
                </a:lnTo>
                <a:lnTo>
                  <a:pt x="1655089" y="1933194"/>
                </a:lnTo>
                <a:lnTo>
                  <a:pt x="1656626" y="1935238"/>
                </a:lnTo>
                <a:lnTo>
                  <a:pt x="1657477" y="1937626"/>
                </a:lnTo>
                <a:lnTo>
                  <a:pt x="1657819" y="1938312"/>
                </a:lnTo>
                <a:lnTo>
                  <a:pt x="1657819" y="1701977"/>
                </a:lnTo>
                <a:lnTo>
                  <a:pt x="1651177" y="1694091"/>
                </a:lnTo>
                <a:lnTo>
                  <a:pt x="1632318" y="1682762"/>
                </a:lnTo>
                <a:lnTo>
                  <a:pt x="1611680" y="1681988"/>
                </a:lnTo>
                <a:lnTo>
                  <a:pt x="1593430" y="1690458"/>
                </a:lnTo>
                <a:lnTo>
                  <a:pt x="1581746" y="1706892"/>
                </a:lnTo>
                <a:lnTo>
                  <a:pt x="1574647" y="1724952"/>
                </a:lnTo>
                <a:lnTo>
                  <a:pt x="1567967" y="1743151"/>
                </a:lnTo>
                <a:lnTo>
                  <a:pt x="1564474" y="1761998"/>
                </a:lnTo>
                <a:lnTo>
                  <a:pt x="1566951" y="1781987"/>
                </a:lnTo>
                <a:lnTo>
                  <a:pt x="1565414" y="1814741"/>
                </a:lnTo>
                <a:lnTo>
                  <a:pt x="1577428" y="1877910"/>
                </a:lnTo>
                <a:lnTo>
                  <a:pt x="1599819" y="1940344"/>
                </a:lnTo>
                <a:lnTo>
                  <a:pt x="1638071" y="1997481"/>
                </a:lnTo>
                <a:lnTo>
                  <a:pt x="1684858" y="2031301"/>
                </a:lnTo>
                <a:lnTo>
                  <a:pt x="1723796" y="2038337"/>
                </a:lnTo>
                <a:lnTo>
                  <a:pt x="1744091" y="2029625"/>
                </a:lnTo>
                <a:lnTo>
                  <a:pt x="1758937" y="2015007"/>
                </a:lnTo>
                <a:lnTo>
                  <a:pt x="1766100" y="1997595"/>
                </a:lnTo>
                <a:lnTo>
                  <a:pt x="1767370" y="1978240"/>
                </a:lnTo>
                <a:close/>
              </a:path>
              <a:path w="2111375" h="2038985">
                <a:moveTo>
                  <a:pt x="2097151" y="513524"/>
                </a:moveTo>
                <a:lnTo>
                  <a:pt x="2096503" y="493090"/>
                </a:lnTo>
                <a:lnTo>
                  <a:pt x="2091448" y="459803"/>
                </a:lnTo>
                <a:lnTo>
                  <a:pt x="2087740" y="426466"/>
                </a:lnTo>
                <a:lnTo>
                  <a:pt x="2087600" y="393039"/>
                </a:lnTo>
                <a:lnTo>
                  <a:pt x="2093264" y="359460"/>
                </a:lnTo>
                <a:lnTo>
                  <a:pt x="2091880" y="349402"/>
                </a:lnTo>
                <a:lnTo>
                  <a:pt x="2090458" y="339471"/>
                </a:lnTo>
                <a:lnTo>
                  <a:pt x="2088908" y="329628"/>
                </a:lnTo>
                <a:lnTo>
                  <a:pt x="2087143" y="319862"/>
                </a:lnTo>
                <a:lnTo>
                  <a:pt x="2081453" y="287947"/>
                </a:lnTo>
                <a:lnTo>
                  <a:pt x="2075446" y="256070"/>
                </a:lnTo>
                <a:lnTo>
                  <a:pt x="2070392" y="224002"/>
                </a:lnTo>
                <a:lnTo>
                  <a:pt x="2067572" y="191516"/>
                </a:lnTo>
                <a:lnTo>
                  <a:pt x="2061857" y="152171"/>
                </a:lnTo>
                <a:lnTo>
                  <a:pt x="2049411" y="115100"/>
                </a:lnTo>
                <a:lnTo>
                  <a:pt x="2032304" y="79629"/>
                </a:lnTo>
                <a:lnTo>
                  <a:pt x="2012607" y="45085"/>
                </a:lnTo>
                <a:lnTo>
                  <a:pt x="1995703" y="27851"/>
                </a:lnTo>
                <a:lnTo>
                  <a:pt x="1988629" y="25527"/>
                </a:lnTo>
                <a:lnTo>
                  <a:pt x="1976704" y="26657"/>
                </a:lnTo>
                <a:lnTo>
                  <a:pt x="1972449" y="27851"/>
                </a:lnTo>
                <a:lnTo>
                  <a:pt x="1966328" y="27000"/>
                </a:lnTo>
                <a:lnTo>
                  <a:pt x="1962581" y="24599"/>
                </a:lnTo>
                <a:lnTo>
                  <a:pt x="1951050" y="19989"/>
                </a:lnTo>
                <a:lnTo>
                  <a:pt x="1940458" y="20599"/>
                </a:lnTo>
                <a:lnTo>
                  <a:pt x="1902472" y="51168"/>
                </a:lnTo>
                <a:lnTo>
                  <a:pt x="1879447" y="84556"/>
                </a:lnTo>
                <a:lnTo>
                  <a:pt x="1869414" y="110223"/>
                </a:lnTo>
                <a:lnTo>
                  <a:pt x="1864563" y="123075"/>
                </a:lnTo>
                <a:lnTo>
                  <a:pt x="1868258" y="136829"/>
                </a:lnTo>
                <a:lnTo>
                  <a:pt x="1863775" y="148932"/>
                </a:lnTo>
                <a:lnTo>
                  <a:pt x="1857222" y="160667"/>
                </a:lnTo>
                <a:lnTo>
                  <a:pt x="1854695" y="173253"/>
                </a:lnTo>
                <a:lnTo>
                  <a:pt x="1852460" y="220319"/>
                </a:lnTo>
                <a:lnTo>
                  <a:pt x="1842947" y="266611"/>
                </a:lnTo>
                <a:lnTo>
                  <a:pt x="1839925" y="279781"/>
                </a:lnTo>
                <a:lnTo>
                  <a:pt x="1837575" y="293471"/>
                </a:lnTo>
                <a:lnTo>
                  <a:pt x="1838388" y="307009"/>
                </a:lnTo>
                <a:lnTo>
                  <a:pt x="1844827" y="319697"/>
                </a:lnTo>
                <a:lnTo>
                  <a:pt x="1850390" y="328599"/>
                </a:lnTo>
                <a:lnTo>
                  <a:pt x="1852891" y="337718"/>
                </a:lnTo>
                <a:lnTo>
                  <a:pt x="1853565" y="347129"/>
                </a:lnTo>
                <a:lnTo>
                  <a:pt x="1853679" y="356895"/>
                </a:lnTo>
                <a:lnTo>
                  <a:pt x="1854314" y="369455"/>
                </a:lnTo>
                <a:lnTo>
                  <a:pt x="1874367" y="437946"/>
                </a:lnTo>
                <a:lnTo>
                  <a:pt x="1904860" y="499668"/>
                </a:lnTo>
                <a:lnTo>
                  <a:pt x="1938197" y="545553"/>
                </a:lnTo>
                <a:lnTo>
                  <a:pt x="1969998" y="575056"/>
                </a:lnTo>
                <a:lnTo>
                  <a:pt x="2012391" y="597839"/>
                </a:lnTo>
                <a:lnTo>
                  <a:pt x="2039734" y="597535"/>
                </a:lnTo>
                <a:lnTo>
                  <a:pt x="2063978" y="588035"/>
                </a:lnTo>
                <a:lnTo>
                  <a:pt x="2079650" y="570230"/>
                </a:lnTo>
                <a:lnTo>
                  <a:pt x="2087333" y="552005"/>
                </a:lnTo>
                <a:lnTo>
                  <a:pt x="2093633" y="533133"/>
                </a:lnTo>
                <a:lnTo>
                  <a:pt x="2097151" y="513524"/>
                </a:lnTo>
                <a:close/>
              </a:path>
              <a:path w="2111375" h="2038985">
                <a:moveTo>
                  <a:pt x="2111133" y="1213485"/>
                </a:moveTo>
                <a:lnTo>
                  <a:pt x="2104085" y="1171536"/>
                </a:lnTo>
                <a:lnTo>
                  <a:pt x="2100516" y="1126312"/>
                </a:lnTo>
                <a:lnTo>
                  <a:pt x="2093925" y="1079754"/>
                </a:lnTo>
                <a:lnTo>
                  <a:pt x="2077783" y="1033767"/>
                </a:lnTo>
                <a:lnTo>
                  <a:pt x="2075230" y="1028814"/>
                </a:lnTo>
                <a:lnTo>
                  <a:pt x="2078977" y="1020965"/>
                </a:lnTo>
                <a:lnTo>
                  <a:pt x="2065426" y="969530"/>
                </a:lnTo>
                <a:lnTo>
                  <a:pt x="2039835" y="929830"/>
                </a:lnTo>
                <a:lnTo>
                  <a:pt x="2003374" y="915949"/>
                </a:lnTo>
                <a:lnTo>
                  <a:pt x="1984844" y="920686"/>
                </a:lnTo>
                <a:lnTo>
                  <a:pt x="1958213" y="956500"/>
                </a:lnTo>
                <a:lnTo>
                  <a:pt x="1955139" y="1002499"/>
                </a:lnTo>
                <a:lnTo>
                  <a:pt x="1958924" y="1039545"/>
                </a:lnTo>
                <a:lnTo>
                  <a:pt x="1966531" y="1076058"/>
                </a:lnTo>
                <a:lnTo>
                  <a:pt x="1976539" y="1112100"/>
                </a:lnTo>
                <a:lnTo>
                  <a:pt x="1984489" y="1134541"/>
                </a:lnTo>
                <a:lnTo>
                  <a:pt x="2002637" y="1178661"/>
                </a:lnTo>
                <a:lnTo>
                  <a:pt x="2009546" y="1201191"/>
                </a:lnTo>
                <a:lnTo>
                  <a:pt x="2016404" y="1220533"/>
                </a:lnTo>
                <a:lnTo>
                  <a:pt x="2026119" y="1237843"/>
                </a:lnTo>
                <a:lnTo>
                  <a:pt x="2036940" y="1254328"/>
                </a:lnTo>
                <a:lnTo>
                  <a:pt x="2047151" y="1271168"/>
                </a:lnTo>
                <a:lnTo>
                  <a:pt x="2054796" y="1281226"/>
                </a:lnTo>
                <a:lnTo>
                  <a:pt x="2064994" y="1289875"/>
                </a:lnTo>
                <a:lnTo>
                  <a:pt x="2087308" y="1306156"/>
                </a:lnTo>
                <a:lnTo>
                  <a:pt x="2095080" y="1295184"/>
                </a:lnTo>
                <a:lnTo>
                  <a:pt x="2100948" y="1283373"/>
                </a:lnTo>
                <a:lnTo>
                  <a:pt x="2105190" y="1270927"/>
                </a:lnTo>
                <a:lnTo>
                  <a:pt x="2108073" y="1258023"/>
                </a:lnTo>
                <a:lnTo>
                  <a:pt x="2109216" y="1249248"/>
                </a:lnTo>
                <a:lnTo>
                  <a:pt x="2111133" y="1213485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8593714"/>
            <a:ext cx="770890" cy="1332230"/>
          </a:xfrm>
          <a:custGeom>
            <a:avLst/>
            <a:gdLst/>
            <a:ahLst/>
            <a:cxnLst/>
            <a:rect l="l" t="t" r="r" b="b"/>
            <a:pathLst>
              <a:path w="770890" h="1332229">
                <a:moveTo>
                  <a:pt x="597433" y="528858"/>
                </a:moveTo>
                <a:lnTo>
                  <a:pt x="120925" y="528858"/>
                </a:lnTo>
                <a:lnTo>
                  <a:pt x="131564" y="477215"/>
                </a:lnTo>
                <a:lnTo>
                  <a:pt x="142383" y="428300"/>
                </a:lnTo>
                <a:lnTo>
                  <a:pt x="153422" y="381317"/>
                </a:lnTo>
                <a:lnTo>
                  <a:pt x="164723" y="335473"/>
                </a:lnTo>
                <a:lnTo>
                  <a:pt x="176324" y="289970"/>
                </a:lnTo>
                <a:lnTo>
                  <a:pt x="188266" y="244015"/>
                </a:lnTo>
                <a:lnTo>
                  <a:pt x="200588" y="196811"/>
                </a:lnTo>
                <a:lnTo>
                  <a:pt x="222635" y="113781"/>
                </a:lnTo>
                <a:lnTo>
                  <a:pt x="235119" y="65603"/>
                </a:lnTo>
                <a:lnTo>
                  <a:pt x="242659" y="33826"/>
                </a:lnTo>
                <a:lnTo>
                  <a:pt x="249876" y="0"/>
                </a:lnTo>
                <a:lnTo>
                  <a:pt x="396021" y="31650"/>
                </a:lnTo>
                <a:lnTo>
                  <a:pt x="381379" y="77643"/>
                </a:lnTo>
                <a:lnTo>
                  <a:pt x="344225" y="195444"/>
                </a:lnTo>
                <a:lnTo>
                  <a:pt x="294714" y="354787"/>
                </a:lnTo>
                <a:lnTo>
                  <a:pt x="242999" y="525405"/>
                </a:lnTo>
                <a:lnTo>
                  <a:pt x="607770" y="525405"/>
                </a:lnTo>
                <a:lnTo>
                  <a:pt x="597433" y="528858"/>
                </a:lnTo>
                <a:close/>
              </a:path>
              <a:path w="770890" h="1332229">
                <a:moveTo>
                  <a:pt x="607770" y="525405"/>
                </a:moveTo>
                <a:lnTo>
                  <a:pt x="242999" y="525405"/>
                </a:lnTo>
                <a:lnTo>
                  <a:pt x="288617" y="506212"/>
                </a:lnTo>
                <a:lnTo>
                  <a:pt x="333042" y="488106"/>
                </a:lnTo>
                <a:lnTo>
                  <a:pt x="376893" y="470735"/>
                </a:lnTo>
                <a:lnTo>
                  <a:pt x="643248" y="368805"/>
                </a:lnTo>
                <a:lnTo>
                  <a:pt x="674743" y="355992"/>
                </a:lnTo>
                <a:lnTo>
                  <a:pt x="707795" y="341830"/>
                </a:lnTo>
                <a:lnTo>
                  <a:pt x="770263" y="471887"/>
                </a:lnTo>
                <a:lnTo>
                  <a:pt x="607770" y="525405"/>
                </a:lnTo>
                <a:close/>
              </a:path>
              <a:path w="770890" h="1332229">
                <a:moveTo>
                  <a:pt x="0" y="738772"/>
                </a:moveTo>
                <a:lnTo>
                  <a:pt x="0" y="635967"/>
                </a:lnTo>
                <a:lnTo>
                  <a:pt x="64760" y="607697"/>
                </a:lnTo>
                <a:lnTo>
                  <a:pt x="14679" y="573773"/>
                </a:lnTo>
                <a:lnTo>
                  <a:pt x="0" y="563964"/>
                </a:lnTo>
                <a:lnTo>
                  <a:pt x="0" y="454002"/>
                </a:lnTo>
                <a:lnTo>
                  <a:pt x="120925" y="528858"/>
                </a:lnTo>
                <a:lnTo>
                  <a:pt x="597433" y="528858"/>
                </a:lnTo>
                <a:lnTo>
                  <a:pt x="295725" y="630716"/>
                </a:lnTo>
                <a:lnTo>
                  <a:pt x="338704" y="657008"/>
                </a:lnTo>
                <a:lnTo>
                  <a:pt x="379618" y="682787"/>
                </a:lnTo>
                <a:lnTo>
                  <a:pt x="402310" y="697471"/>
                </a:lnTo>
                <a:lnTo>
                  <a:pt x="194857" y="697471"/>
                </a:lnTo>
                <a:lnTo>
                  <a:pt x="192876" y="704952"/>
                </a:lnTo>
                <a:lnTo>
                  <a:pt x="88831" y="704952"/>
                </a:lnTo>
                <a:lnTo>
                  <a:pt x="0" y="738772"/>
                </a:lnTo>
                <a:close/>
              </a:path>
              <a:path w="770890" h="1332229">
                <a:moveTo>
                  <a:pt x="669970" y="1047933"/>
                </a:moveTo>
                <a:lnTo>
                  <a:pt x="525473" y="939888"/>
                </a:lnTo>
                <a:lnTo>
                  <a:pt x="234402" y="725669"/>
                </a:lnTo>
                <a:lnTo>
                  <a:pt x="194857" y="697471"/>
                </a:lnTo>
                <a:lnTo>
                  <a:pt x="402310" y="697471"/>
                </a:lnTo>
                <a:lnTo>
                  <a:pt x="419067" y="708314"/>
                </a:lnTo>
                <a:lnTo>
                  <a:pt x="457655" y="733852"/>
                </a:lnTo>
                <a:lnTo>
                  <a:pt x="691820" y="892052"/>
                </a:lnTo>
                <a:lnTo>
                  <a:pt x="720538" y="910656"/>
                </a:lnTo>
                <a:lnTo>
                  <a:pt x="751352" y="929962"/>
                </a:lnTo>
                <a:lnTo>
                  <a:pt x="669970" y="1047933"/>
                </a:lnTo>
                <a:close/>
              </a:path>
              <a:path w="770890" h="1332229">
                <a:moveTo>
                  <a:pt x="55590" y="1332216"/>
                </a:moveTo>
                <a:lnTo>
                  <a:pt x="0" y="1320082"/>
                </a:lnTo>
                <a:lnTo>
                  <a:pt x="0" y="1102097"/>
                </a:lnTo>
                <a:lnTo>
                  <a:pt x="3580" y="1087137"/>
                </a:lnTo>
                <a:lnTo>
                  <a:pt x="49268" y="889436"/>
                </a:lnTo>
                <a:lnTo>
                  <a:pt x="88831" y="704952"/>
                </a:lnTo>
                <a:lnTo>
                  <a:pt x="192876" y="704952"/>
                </a:lnTo>
                <a:lnTo>
                  <a:pt x="179534" y="755327"/>
                </a:lnTo>
                <a:lnTo>
                  <a:pt x="164638" y="813376"/>
                </a:lnTo>
                <a:lnTo>
                  <a:pt x="150354" y="870810"/>
                </a:lnTo>
                <a:lnTo>
                  <a:pt x="136867" y="926822"/>
                </a:lnTo>
                <a:lnTo>
                  <a:pt x="124364" y="980603"/>
                </a:lnTo>
                <a:lnTo>
                  <a:pt x="113030" y="1031346"/>
                </a:lnTo>
                <a:lnTo>
                  <a:pt x="103051" y="1078242"/>
                </a:lnTo>
                <a:lnTo>
                  <a:pt x="94612" y="1120484"/>
                </a:lnTo>
                <a:lnTo>
                  <a:pt x="83100" y="1187773"/>
                </a:lnTo>
                <a:lnTo>
                  <a:pt x="73643" y="1256389"/>
                </a:lnTo>
                <a:lnTo>
                  <a:pt x="67626" y="1294307"/>
                </a:lnTo>
                <a:lnTo>
                  <a:pt x="62468" y="1315069"/>
                </a:lnTo>
                <a:lnTo>
                  <a:pt x="55590" y="1332216"/>
                </a:lnTo>
                <a:close/>
              </a:path>
            </a:pathLst>
          </a:custGeom>
          <a:solidFill>
            <a:srgbClr val="2D66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599380" y="3587354"/>
            <a:ext cx="7226688" cy="5968299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Trebuchet MS" panose="020B0603020202020204" pitchFamily="34" charset="0"/>
              </a:rPr>
              <a:t>Identify </a:t>
            </a:r>
            <a:r>
              <a:rPr lang="en-US" sz="3200" b="1" dirty="0">
                <a:latin typeface="Trebuchet MS" panose="020B0603020202020204" pitchFamily="34" charset="0"/>
              </a:rPr>
              <a:t>the Problem: </a:t>
            </a:r>
            <a:r>
              <a:rPr lang="en-US" sz="3200" dirty="0">
                <a:latin typeface="Trebuchet MS" panose="020B0603020202020204" pitchFamily="34" charset="0"/>
              </a:rPr>
              <a:t>What is the real question we are facing?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Trebuchet MS" panose="020B0603020202020204" pitchFamily="34" charset="0"/>
              </a:rPr>
              <a:t>Define </a:t>
            </a:r>
            <a:r>
              <a:rPr lang="en-US" sz="3200" dirty="0">
                <a:latin typeface="Trebuchet MS" panose="020B0603020202020204" pitchFamily="34" charset="0"/>
              </a:rPr>
              <a:t>the Context: </a:t>
            </a:r>
            <a:r>
              <a:rPr lang="en-US" sz="3200" dirty="0" smtClean="0">
                <a:latin typeface="Trebuchet MS" panose="020B0603020202020204" pitchFamily="34" charset="0"/>
              </a:rPr>
              <a:t>What are the </a:t>
            </a:r>
            <a:r>
              <a:rPr lang="en-US" sz="3200" dirty="0">
                <a:latin typeface="Trebuchet MS" panose="020B0603020202020204" pitchFamily="34" charset="0"/>
              </a:rPr>
              <a:t>facts that frame this problem</a:t>
            </a:r>
            <a:r>
              <a:rPr lang="en-US" sz="3200" dirty="0" smtClean="0">
                <a:latin typeface="Trebuchet MS" panose="020B0603020202020204" pitchFamily="34" charset="0"/>
              </a:rPr>
              <a:t>?</a:t>
            </a:r>
            <a:endParaRPr lang="en-US" sz="3200" dirty="0">
              <a:latin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Trebuchet MS" panose="020B0603020202020204" pitchFamily="34" charset="0"/>
              </a:rPr>
              <a:t>Enumerate </a:t>
            </a:r>
            <a:r>
              <a:rPr lang="en-US" sz="3200" dirty="0">
                <a:latin typeface="Trebuchet MS" panose="020B0603020202020204" pitchFamily="34" charset="0"/>
              </a:rPr>
              <a:t>the Choices: What are plausible options?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Trebuchet MS" panose="020B0603020202020204" pitchFamily="34" charset="0"/>
              </a:rPr>
              <a:t>Analyze </a:t>
            </a:r>
            <a:r>
              <a:rPr lang="en-US" sz="3200" dirty="0">
                <a:latin typeface="Trebuchet MS" panose="020B0603020202020204" pitchFamily="34" charset="0"/>
              </a:rPr>
              <a:t>Options: What is the best course of action?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Trebuchet MS" panose="020B0603020202020204" pitchFamily="34" charset="0"/>
              </a:rPr>
              <a:t>List </a:t>
            </a:r>
            <a:r>
              <a:rPr lang="en-US" sz="3200" dirty="0">
                <a:latin typeface="Trebuchet MS" panose="020B0603020202020204" pitchFamily="34" charset="0"/>
              </a:rPr>
              <a:t>Reasons Explicitly: Why is this the best course of action?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Trebuchet MS" panose="020B0603020202020204" pitchFamily="34" charset="0"/>
              </a:rPr>
              <a:t>Self-Correct</a:t>
            </a:r>
            <a:r>
              <a:rPr lang="en-US" sz="3200" b="1" dirty="0">
                <a:latin typeface="Trebuchet MS" panose="020B0603020202020204" pitchFamily="34" charset="0"/>
              </a:rPr>
              <a:t>: </a:t>
            </a:r>
            <a:r>
              <a:rPr lang="en-US" sz="3200" dirty="0">
                <a:latin typeface="Trebuchet MS" panose="020B0603020202020204" pitchFamily="34" charset="0"/>
              </a:rPr>
              <a:t>Look at it again … What did we miss?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067554" y="941295"/>
            <a:ext cx="12772645" cy="186268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6000" spc="85" dirty="0" smtClean="0"/>
              <a:t>TAHAPAN CRITICAL THINKING DALAM PENELITIAN 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B4D2C6"/>
              </a:clrFrom>
              <a:clrTo>
                <a:srgbClr val="B4D2C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014" y="4228397"/>
            <a:ext cx="9556808" cy="60678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95922" y="7536597"/>
            <a:ext cx="3994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C000"/>
                </a:solidFill>
                <a:latin typeface="Trebuchet MS" panose="020B0603020202020204" pitchFamily="34" charset="0"/>
              </a:rPr>
              <a:t>I</a:t>
            </a:r>
            <a:endParaRPr lang="en-US" sz="6000" dirty="0">
              <a:solidFill>
                <a:srgbClr val="FFC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28391" y="5993447"/>
            <a:ext cx="6783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C000"/>
                </a:solidFill>
                <a:latin typeface="Trebuchet MS" panose="020B0603020202020204" pitchFamily="34" charset="0"/>
              </a:rPr>
              <a:t>D</a:t>
            </a:r>
            <a:endParaRPr lang="en-US" sz="6000" dirty="0">
              <a:solidFill>
                <a:srgbClr val="FFC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83154" y="4655693"/>
            <a:ext cx="8547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C000"/>
                </a:solidFill>
                <a:latin typeface="Trebuchet MS" panose="020B0603020202020204" pitchFamily="34" charset="0"/>
              </a:rPr>
              <a:t>E </a:t>
            </a:r>
            <a:endParaRPr lang="en-US" sz="6000" dirty="0">
              <a:solidFill>
                <a:srgbClr val="FFC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70231" y="3587354"/>
            <a:ext cx="3305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C000"/>
                </a:solidFill>
                <a:latin typeface="Trebuchet MS" panose="020B0603020202020204" pitchFamily="34" charset="0"/>
              </a:rPr>
              <a:t>A</a:t>
            </a:r>
            <a:endParaRPr lang="en-US" sz="6000" dirty="0">
              <a:solidFill>
                <a:srgbClr val="FFC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79942" y="3065717"/>
            <a:ext cx="6094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C000"/>
                </a:solidFill>
                <a:latin typeface="Trebuchet MS" panose="020B0603020202020204" pitchFamily="34" charset="0"/>
              </a:rPr>
              <a:t>L</a:t>
            </a:r>
            <a:endParaRPr lang="en-US" sz="6000" dirty="0">
              <a:solidFill>
                <a:srgbClr val="FFC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07921" y="2926151"/>
            <a:ext cx="5774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C000"/>
                </a:solidFill>
                <a:latin typeface="Trebuchet MS" panose="020B0603020202020204" pitchFamily="34" charset="0"/>
              </a:rPr>
              <a:t>S</a:t>
            </a:r>
            <a:endParaRPr lang="en-US" sz="6000" dirty="0">
              <a:solidFill>
                <a:srgbClr val="FFC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1594" y="9684265"/>
            <a:ext cx="358380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US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(Snyder </a:t>
            </a:r>
            <a:r>
              <a:rPr lang="en-US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 Snyder, 2008)</a:t>
            </a:r>
            <a:endParaRPr lang="en-US" sz="16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253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3291" y="2038882"/>
            <a:ext cx="7118408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8000" spc="150" dirty="0" smtClean="0"/>
              <a:t>REFERENCES</a:t>
            </a:r>
            <a:endParaRPr sz="8000" dirty="0"/>
          </a:p>
        </p:txBody>
      </p:sp>
      <p:sp>
        <p:nvSpPr>
          <p:cNvPr id="4" name="object 4"/>
          <p:cNvSpPr/>
          <p:nvPr/>
        </p:nvSpPr>
        <p:spPr>
          <a:xfrm>
            <a:off x="13156707" y="3046633"/>
            <a:ext cx="2606675" cy="2647950"/>
          </a:xfrm>
          <a:custGeom>
            <a:avLst/>
            <a:gdLst/>
            <a:ahLst/>
            <a:cxnLst/>
            <a:rect l="l" t="t" r="r" b="b"/>
            <a:pathLst>
              <a:path w="2606675" h="2647950">
                <a:moveTo>
                  <a:pt x="2044813" y="2579969"/>
                </a:moveTo>
                <a:lnTo>
                  <a:pt x="2009034" y="2598304"/>
                </a:lnTo>
                <a:lnTo>
                  <a:pt x="1954082" y="2618288"/>
                </a:lnTo>
                <a:lnTo>
                  <a:pt x="1900783" y="2629772"/>
                </a:lnTo>
                <a:lnTo>
                  <a:pt x="1834378" y="2638984"/>
                </a:lnTo>
                <a:lnTo>
                  <a:pt x="1756802" y="2645188"/>
                </a:lnTo>
                <a:lnTo>
                  <a:pt x="1714430" y="2646931"/>
                </a:lnTo>
                <a:lnTo>
                  <a:pt x="1669992" y="2647645"/>
                </a:lnTo>
                <a:lnTo>
                  <a:pt x="1623729" y="2647238"/>
                </a:lnTo>
                <a:lnTo>
                  <a:pt x="1575883" y="2645619"/>
                </a:lnTo>
                <a:lnTo>
                  <a:pt x="1526697" y="2642694"/>
                </a:lnTo>
                <a:lnTo>
                  <a:pt x="1476411" y="2638373"/>
                </a:lnTo>
                <a:lnTo>
                  <a:pt x="1425269" y="2632562"/>
                </a:lnTo>
                <a:lnTo>
                  <a:pt x="1373512" y="2625169"/>
                </a:lnTo>
                <a:lnTo>
                  <a:pt x="1321382" y="2616103"/>
                </a:lnTo>
                <a:lnTo>
                  <a:pt x="1269121" y="2605271"/>
                </a:lnTo>
                <a:lnTo>
                  <a:pt x="1216971" y="2592581"/>
                </a:lnTo>
                <a:lnTo>
                  <a:pt x="1165174" y="2577941"/>
                </a:lnTo>
                <a:lnTo>
                  <a:pt x="1113972" y="2561259"/>
                </a:lnTo>
                <a:lnTo>
                  <a:pt x="1063607" y="2542443"/>
                </a:lnTo>
                <a:lnTo>
                  <a:pt x="1014320" y="2521400"/>
                </a:lnTo>
                <a:lnTo>
                  <a:pt x="966355" y="2498039"/>
                </a:lnTo>
                <a:lnTo>
                  <a:pt x="919953" y="2472267"/>
                </a:lnTo>
                <a:lnTo>
                  <a:pt x="875355" y="2443992"/>
                </a:lnTo>
                <a:lnTo>
                  <a:pt x="832804" y="2413122"/>
                </a:lnTo>
                <a:lnTo>
                  <a:pt x="792541" y="2379565"/>
                </a:lnTo>
                <a:lnTo>
                  <a:pt x="754810" y="2343229"/>
                </a:lnTo>
                <a:lnTo>
                  <a:pt x="719851" y="2304021"/>
                </a:lnTo>
                <a:lnTo>
                  <a:pt x="692935" y="2270375"/>
                </a:lnTo>
                <a:lnTo>
                  <a:pt x="664815" y="2233732"/>
                </a:lnTo>
                <a:lnTo>
                  <a:pt x="635639" y="2194382"/>
                </a:lnTo>
                <a:lnTo>
                  <a:pt x="605555" y="2152615"/>
                </a:lnTo>
                <a:lnTo>
                  <a:pt x="574712" y="2108718"/>
                </a:lnTo>
                <a:lnTo>
                  <a:pt x="543259" y="2062982"/>
                </a:lnTo>
                <a:lnTo>
                  <a:pt x="511345" y="2015694"/>
                </a:lnTo>
                <a:lnTo>
                  <a:pt x="479118" y="1967145"/>
                </a:lnTo>
                <a:lnTo>
                  <a:pt x="446727" y="1917623"/>
                </a:lnTo>
                <a:lnTo>
                  <a:pt x="414320" y="1867418"/>
                </a:lnTo>
                <a:lnTo>
                  <a:pt x="382047" y="1816817"/>
                </a:lnTo>
                <a:lnTo>
                  <a:pt x="350055" y="1766112"/>
                </a:lnTo>
                <a:lnTo>
                  <a:pt x="318494" y="1715589"/>
                </a:lnTo>
                <a:lnTo>
                  <a:pt x="287513" y="1665540"/>
                </a:lnTo>
                <a:lnTo>
                  <a:pt x="227882" y="1568014"/>
                </a:lnTo>
                <a:lnTo>
                  <a:pt x="172353" y="1475847"/>
                </a:lnTo>
                <a:lnTo>
                  <a:pt x="122114" y="1391351"/>
                </a:lnTo>
                <a:lnTo>
                  <a:pt x="78355" y="1316839"/>
                </a:lnTo>
                <a:lnTo>
                  <a:pt x="27468" y="1228849"/>
                </a:lnTo>
                <a:lnTo>
                  <a:pt x="0" y="1161443"/>
                </a:lnTo>
                <a:lnTo>
                  <a:pt x="3597" y="1115088"/>
                </a:lnTo>
                <a:lnTo>
                  <a:pt x="24225" y="1073376"/>
                </a:lnTo>
                <a:lnTo>
                  <a:pt x="60280" y="1041729"/>
                </a:lnTo>
                <a:lnTo>
                  <a:pt x="112770" y="1022396"/>
                </a:lnTo>
                <a:lnTo>
                  <a:pt x="155504" y="1013145"/>
                </a:lnTo>
                <a:lnTo>
                  <a:pt x="202814" y="1005660"/>
                </a:lnTo>
                <a:lnTo>
                  <a:pt x="253203" y="999506"/>
                </a:lnTo>
                <a:lnTo>
                  <a:pt x="305172" y="994247"/>
                </a:lnTo>
                <a:lnTo>
                  <a:pt x="407855" y="984673"/>
                </a:lnTo>
                <a:lnTo>
                  <a:pt x="455573" y="979488"/>
                </a:lnTo>
                <a:lnTo>
                  <a:pt x="459695" y="978324"/>
                </a:lnTo>
                <a:lnTo>
                  <a:pt x="464717" y="976644"/>
                </a:lnTo>
                <a:lnTo>
                  <a:pt x="469875" y="977288"/>
                </a:lnTo>
                <a:lnTo>
                  <a:pt x="493328" y="979514"/>
                </a:lnTo>
                <a:lnTo>
                  <a:pt x="523424" y="981421"/>
                </a:lnTo>
                <a:lnTo>
                  <a:pt x="600744" y="985448"/>
                </a:lnTo>
                <a:lnTo>
                  <a:pt x="646565" y="988151"/>
                </a:lnTo>
                <a:lnTo>
                  <a:pt x="696224" y="991704"/>
                </a:lnTo>
                <a:lnTo>
                  <a:pt x="749020" y="996398"/>
                </a:lnTo>
                <a:lnTo>
                  <a:pt x="804251" y="1002527"/>
                </a:lnTo>
                <a:lnTo>
                  <a:pt x="861215" y="1010381"/>
                </a:lnTo>
                <a:lnTo>
                  <a:pt x="919213" y="1020254"/>
                </a:lnTo>
                <a:lnTo>
                  <a:pt x="977540" y="1032438"/>
                </a:lnTo>
                <a:lnTo>
                  <a:pt x="1035498" y="1047224"/>
                </a:lnTo>
                <a:lnTo>
                  <a:pt x="1092383" y="1064905"/>
                </a:lnTo>
                <a:lnTo>
                  <a:pt x="1147494" y="1085773"/>
                </a:lnTo>
                <a:lnTo>
                  <a:pt x="1189949" y="1105033"/>
                </a:lnTo>
                <a:lnTo>
                  <a:pt x="1230859" y="1127047"/>
                </a:lnTo>
                <a:lnTo>
                  <a:pt x="1270066" y="1151774"/>
                </a:lnTo>
                <a:lnTo>
                  <a:pt x="1307412" y="1179171"/>
                </a:lnTo>
                <a:lnTo>
                  <a:pt x="1342739" y="1209193"/>
                </a:lnTo>
                <a:lnTo>
                  <a:pt x="1375890" y="1241798"/>
                </a:lnTo>
                <a:lnTo>
                  <a:pt x="1385114" y="1227743"/>
                </a:lnTo>
                <a:lnTo>
                  <a:pt x="1382487" y="1151880"/>
                </a:lnTo>
                <a:lnTo>
                  <a:pt x="1371571" y="1084693"/>
                </a:lnTo>
                <a:lnTo>
                  <a:pt x="1354878" y="994415"/>
                </a:lnTo>
                <a:lnTo>
                  <a:pt x="1336731" y="897446"/>
                </a:lnTo>
                <a:lnTo>
                  <a:pt x="1329400" y="853949"/>
                </a:lnTo>
                <a:lnTo>
                  <a:pt x="1323724" y="812421"/>
                </a:lnTo>
                <a:lnTo>
                  <a:pt x="1320076" y="771846"/>
                </a:lnTo>
                <a:lnTo>
                  <a:pt x="1318827" y="731206"/>
                </a:lnTo>
                <a:lnTo>
                  <a:pt x="1320348" y="689485"/>
                </a:lnTo>
                <a:lnTo>
                  <a:pt x="1325011" y="645667"/>
                </a:lnTo>
                <a:lnTo>
                  <a:pt x="1333187" y="598734"/>
                </a:lnTo>
                <a:lnTo>
                  <a:pt x="1345248" y="547670"/>
                </a:lnTo>
                <a:lnTo>
                  <a:pt x="1361565" y="491457"/>
                </a:lnTo>
                <a:lnTo>
                  <a:pt x="1382509" y="429080"/>
                </a:lnTo>
                <a:lnTo>
                  <a:pt x="1408452" y="359522"/>
                </a:lnTo>
                <a:lnTo>
                  <a:pt x="1427726" y="314859"/>
                </a:lnTo>
                <a:lnTo>
                  <a:pt x="1450023" y="271936"/>
                </a:lnTo>
                <a:lnTo>
                  <a:pt x="1475230" y="230903"/>
                </a:lnTo>
                <a:lnTo>
                  <a:pt x="1503233" y="191913"/>
                </a:lnTo>
                <a:lnTo>
                  <a:pt x="1533916" y="155117"/>
                </a:lnTo>
                <a:lnTo>
                  <a:pt x="1567168" y="120668"/>
                </a:lnTo>
                <a:lnTo>
                  <a:pt x="1602872" y="88717"/>
                </a:lnTo>
                <a:lnTo>
                  <a:pt x="1640916" y="59417"/>
                </a:lnTo>
                <a:lnTo>
                  <a:pt x="1681186" y="32919"/>
                </a:lnTo>
                <a:lnTo>
                  <a:pt x="1723567" y="9374"/>
                </a:lnTo>
                <a:lnTo>
                  <a:pt x="1751179" y="0"/>
                </a:lnTo>
                <a:lnTo>
                  <a:pt x="1779539" y="972"/>
                </a:lnTo>
                <a:lnTo>
                  <a:pt x="1845252" y="38762"/>
                </a:lnTo>
                <a:lnTo>
                  <a:pt x="1885978" y="77981"/>
                </a:lnTo>
                <a:lnTo>
                  <a:pt x="1934199" y="132352"/>
                </a:lnTo>
                <a:lnTo>
                  <a:pt x="1978276" y="186382"/>
                </a:lnTo>
                <a:lnTo>
                  <a:pt x="2001736" y="216789"/>
                </a:lnTo>
                <a:lnTo>
                  <a:pt x="2026016" y="249308"/>
                </a:lnTo>
                <a:lnTo>
                  <a:pt x="2051020" y="283828"/>
                </a:lnTo>
                <a:lnTo>
                  <a:pt x="2076652" y="320237"/>
                </a:lnTo>
                <a:lnTo>
                  <a:pt x="2102818" y="358423"/>
                </a:lnTo>
                <a:lnTo>
                  <a:pt x="2129420" y="398275"/>
                </a:lnTo>
                <a:lnTo>
                  <a:pt x="2156363" y="439682"/>
                </a:lnTo>
                <a:lnTo>
                  <a:pt x="2183553" y="482532"/>
                </a:lnTo>
                <a:lnTo>
                  <a:pt x="2210892" y="526713"/>
                </a:lnTo>
                <a:lnTo>
                  <a:pt x="2238285" y="572113"/>
                </a:lnTo>
                <a:lnTo>
                  <a:pt x="2265636" y="618622"/>
                </a:lnTo>
                <a:lnTo>
                  <a:pt x="2292851" y="666127"/>
                </a:lnTo>
                <a:lnTo>
                  <a:pt x="2319832" y="714517"/>
                </a:lnTo>
                <a:lnTo>
                  <a:pt x="2346485" y="763681"/>
                </a:lnTo>
                <a:lnTo>
                  <a:pt x="2372713" y="813506"/>
                </a:lnTo>
                <a:lnTo>
                  <a:pt x="2398421" y="863881"/>
                </a:lnTo>
                <a:lnTo>
                  <a:pt x="2423513" y="914696"/>
                </a:lnTo>
                <a:lnTo>
                  <a:pt x="2447893" y="965837"/>
                </a:lnTo>
                <a:lnTo>
                  <a:pt x="2471466" y="1017193"/>
                </a:lnTo>
                <a:lnTo>
                  <a:pt x="2494136" y="1068654"/>
                </a:lnTo>
                <a:lnTo>
                  <a:pt x="2520818" y="1133841"/>
                </a:lnTo>
                <a:lnTo>
                  <a:pt x="2543377" y="1196439"/>
                </a:lnTo>
                <a:lnTo>
                  <a:pt x="2562057" y="1256559"/>
                </a:lnTo>
                <a:lnTo>
                  <a:pt x="2577105" y="1314314"/>
                </a:lnTo>
                <a:lnTo>
                  <a:pt x="2588766" y="1369814"/>
                </a:lnTo>
                <a:lnTo>
                  <a:pt x="2597284" y="1423171"/>
                </a:lnTo>
                <a:lnTo>
                  <a:pt x="2602906" y="1474497"/>
                </a:lnTo>
                <a:lnTo>
                  <a:pt x="2605876" y="1523903"/>
                </a:lnTo>
                <a:lnTo>
                  <a:pt x="2606440" y="1571500"/>
                </a:lnTo>
                <a:lnTo>
                  <a:pt x="2604844" y="1617401"/>
                </a:lnTo>
                <a:lnTo>
                  <a:pt x="2601332" y="1661716"/>
                </a:lnTo>
                <a:lnTo>
                  <a:pt x="2596150" y="1704556"/>
                </a:lnTo>
                <a:lnTo>
                  <a:pt x="2589543" y="1746034"/>
                </a:lnTo>
                <a:lnTo>
                  <a:pt x="2581757" y="1786261"/>
                </a:lnTo>
                <a:lnTo>
                  <a:pt x="2573038" y="1825349"/>
                </a:lnTo>
                <a:lnTo>
                  <a:pt x="2563629" y="1863408"/>
                </a:lnTo>
                <a:lnTo>
                  <a:pt x="2553777" y="1900550"/>
                </a:lnTo>
                <a:lnTo>
                  <a:pt x="2524014" y="2007592"/>
                </a:lnTo>
                <a:lnTo>
                  <a:pt x="2510470" y="2049276"/>
                </a:lnTo>
                <a:lnTo>
                  <a:pt x="2492433" y="2092168"/>
                </a:lnTo>
                <a:lnTo>
                  <a:pt x="2470335" y="2135873"/>
                </a:lnTo>
                <a:lnTo>
                  <a:pt x="2444604" y="2179994"/>
                </a:lnTo>
                <a:lnTo>
                  <a:pt x="2415671" y="2224139"/>
                </a:lnTo>
                <a:lnTo>
                  <a:pt x="2383966" y="2267911"/>
                </a:lnTo>
                <a:lnTo>
                  <a:pt x="2349918" y="2310917"/>
                </a:lnTo>
                <a:lnTo>
                  <a:pt x="2313959" y="2352760"/>
                </a:lnTo>
                <a:lnTo>
                  <a:pt x="2276517" y="2393047"/>
                </a:lnTo>
                <a:lnTo>
                  <a:pt x="2238022" y="2431383"/>
                </a:lnTo>
                <a:lnTo>
                  <a:pt x="2198905" y="2467372"/>
                </a:lnTo>
                <a:lnTo>
                  <a:pt x="2159596" y="2500620"/>
                </a:lnTo>
                <a:lnTo>
                  <a:pt x="2120524" y="2530732"/>
                </a:lnTo>
                <a:lnTo>
                  <a:pt x="2082120" y="2557314"/>
                </a:lnTo>
                <a:lnTo>
                  <a:pt x="2044813" y="2579969"/>
                </a:lnTo>
                <a:close/>
              </a:path>
            </a:pathLst>
          </a:custGeom>
          <a:solidFill>
            <a:srgbClr val="FAC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84124" y="0"/>
            <a:ext cx="2604135" cy="2007870"/>
          </a:xfrm>
          <a:custGeom>
            <a:avLst/>
            <a:gdLst/>
            <a:ahLst/>
            <a:cxnLst/>
            <a:rect l="l" t="t" r="r" b="b"/>
            <a:pathLst>
              <a:path w="2604134" h="2007870">
                <a:moveTo>
                  <a:pt x="1158691" y="891906"/>
                </a:moveTo>
                <a:lnTo>
                  <a:pt x="997213" y="891906"/>
                </a:lnTo>
                <a:lnTo>
                  <a:pt x="985438" y="835503"/>
                </a:lnTo>
                <a:lnTo>
                  <a:pt x="973401" y="781136"/>
                </a:lnTo>
                <a:lnTo>
                  <a:pt x="960931" y="728279"/>
                </a:lnTo>
                <a:lnTo>
                  <a:pt x="948092" y="677461"/>
                </a:lnTo>
                <a:lnTo>
                  <a:pt x="934887" y="628943"/>
                </a:lnTo>
                <a:lnTo>
                  <a:pt x="921322" y="582990"/>
                </a:lnTo>
                <a:lnTo>
                  <a:pt x="907402" y="539865"/>
                </a:lnTo>
                <a:lnTo>
                  <a:pt x="893131" y="499832"/>
                </a:lnTo>
                <a:lnTo>
                  <a:pt x="878515" y="463155"/>
                </a:lnTo>
                <a:lnTo>
                  <a:pt x="754850" y="213913"/>
                </a:lnTo>
                <a:lnTo>
                  <a:pt x="666176" y="90833"/>
                </a:lnTo>
                <a:lnTo>
                  <a:pt x="550340" y="14943"/>
                </a:lnTo>
                <a:lnTo>
                  <a:pt x="512251" y="0"/>
                </a:lnTo>
                <a:lnTo>
                  <a:pt x="769551" y="0"/>
                </a:lnTo>
                <a:lnTo>
                  <a:pt x="789227" y="19624"/>
                </a:lnTo>
                <a:lnTo>
                  <a:pt x="1005179" y="294497"/>
                </a:lnTo>
                <a:lnTo>
                  <a:pt x="1116462" y="573114"/>
                </a:lnTo>
                <a:lnTo>
                  <a:pt x="1119801" y="608395"/>
                </a:lnTo>
                <a:lnTo>
                  <a:pt x="1124165" y="647689"/>
                </a:lnTo>
                <a:lnTo>
                  <a:pt x="1129480" y="690651"/>
                </a:lnTo>
                <a:lnTo>
                  <a:pt x="1135670" y="736934"/>
                </a:lnTo>
                <a:lnTo>
                  <a:pt x="1142660" y="786191"/>
                </a:lnTo>
                <a:lnTo>
                  <a:pt x="1150454" y="838580"/>
                </a:lnTo>
                <a:lnTo>
                  <a:pt x="1158691" y="891906"/>
                </a:lnTo>
                <a:close/>
              </a:path>
              <a:path w="2604134" h="2007870">
                <a:moveTo>
                  <a:pt x="1652798" y="1185129"/>
                </a:moveTo>
                <a:lnTo>
                  <a:pt x="1207700" y="1185129"/>
                </a:lnTo>
                <a:lnTo>
                  <a:pt x="1212242" y="1131098"/>
                </a:lnTo>
                <a:lnTo>
                  <a:pt x="1216973" y="1076230"/>
                </a:lnTo>
                <a:lnTo>
                  <a:pt x="1221891" y="1020631"/>
                </a:lnTo>
                <a:lnTo>
                  <a:pt x="1226999" y="964405"/>
                </a:lnTo>
                <a:lnTo>
                  <a:pt x="1232296" y="907659"/>
                </a:lnTo>
                <a:lnTo>
                  <a:pt x="1237784" y="850496"/>
                </a:lnTo>
                <a:lnTo>
                  <a:pt x="1243471" y="792947"/>
                </a:lnTo>
                <a:lnTo>
                  <a:pt x="1249335" y="735341"/>
                </a:lnTo>
                <a:lnTo>
                  <a:pt x="1255410" y="677461"/>
                </a:lnTo>
                <a:lnTo>
                  <a:pt x="1261658" y="619781"/>
                </a:lnTo>
                <a:lnTo>
                  <a:pt x="1268110" y="562112"/>
                </a:lnTo>
                <a:lnTo>
                  <a:pt x="1274792" y="504365"/>
                </a:lnTo>
                <a:lnTo>
                  <a:pt x="1281600" y="447520"/>
                </a:lnTo>
                <a:lnTo>
                  <a:pt x="1288639" y="390807"/>
                </a:lnTo>
                <a:lnTo>
                  <a:pt x="1295875" y="334623"/>
                </a:lnTo>
                <a:lnTo>
                  <a:pt x="1303310" y="279073"/>
                </a:lnTo>
                <a:lnTo>
                  <a:pt x="1310943" y="224262"/>
                </a:lnTo>
                <a:lnTo>
                  <a:pt x="1318775" y="170295"/>
                </a:lnTo>
                <a:lnTo>
                  <a:pt x="1326808" y="117276"/>
                </a:lnTo>
                <a:lnTo>
                  <a:pt x="1335041" y="65312"/>
                </a:lnTo>
                <a:lnTo>
                  <a:pt x="1343476" y="14506"/>
                </a:lnTo>
                <a:lnTo>
                  <a:pt x="1346005" y="0"/>
                </a:lnTo>
                <a:lnTo>
                  <a:pt x="1633091" y="0"/>
                </a:lnTo>
                <a:lnTo>
                  <a:pt x="1626100" y="42059"/>
                </a:lnTo>
                <a:lnTo>
                  <a:pt x="1617015" y="97657"/>
                </a:lnTo>
                <a:lnTo>
                  <a:pt x="1607826" y="154761"/>
                </a:lnTo>
                <a:lnTo>
                  <a:pt x="1598444" y="213913"/>
                </a:lnTo>
                <a:lnTo>
                  <a:pt x="1589115" y="273499"/>
                </a:lnTo>
                <a:lnTo>
                  <a:pt x="1579821" y="333577"/>
                </a:lnTo>
                <a:lnTo>
                  <a:pt x="1570397" y="395175"/>
                </a:lnTo>
                <a:lnTo>
                  <a:pt x="1560832" y="458362"/>
                </a:lnTo>
                <a:lnTo>
                  <a:pt x="1551523" y="520444"/>
                </a:lnTo>
                <a:lnTo>
                  <a:pt x="1542035" y="584300"/>
                </a:lnTo>
                <a:lnTo>
                  <a:pt x="1532695" y="647689"/>
                </a:lnTo>
                <a:lnTo>
                  <a:pt x="1523406" y="711238"/>
                </a:lnTo>
                <a:lnTo>
                  <a:pt x="1514156" y="774996"/>
                </a:lnTo>
                <a:lnTo>
                  <a:pt x="1502826" y="853742"/>
                </a:lnTo>
                <a:lnTo>
                  <a:pt x="1495943" y="901836"/>
                </a:lnTo>
                <a:lnTo>
                  <a:pt x="1487016" y="964612"/>
                </a:lnTo>
                <a:lnTo>
                  <a:pt x="1749354" y="964612"/>
                </a:lnTo>
                <a:lnTo>
                  <a:pt x="1743322" y="977965"/>
                </a:lnTo>
                <a:lnTo>
                  <a:pt x="1720246" y="1029774"/>
                </a:lnTo>
                <a:lnTo>
                  <a:pt x="1697473" y="1081588"/>
                </a:lnTo>
                <a:lnTo>
                  <a:pt x="1675047" y="1133255"/>
                </a:lnTo>
                <a:lnTo>
                  <a:pt x="1652798" y="1185129"/>
                </a:lnTo>
                <a:close/>
              </a:path>
              <a:path w="2604134" h="2007870">
                <a:moveTo>
                  <a:pt x="1749354" y="964612"/>
                </a:moveTo>
                <a:lnTo>
                  <a:pt x="1487016" y="964612"/>
                </a:lnTo>
                <a:lnTo>
                  <a:pt x="1507750" y="911896"/>
                </a:lnTo>
                <a:lnTo>
                  <a:pt x="1528882" y="859297"/>
                </a:lnTo>
                <a:lnTo>
                  <a:pt x="1550387" y="806946"/>
                </a:lnTo>
                <a:lnTo>
                  <a:pt x="1572241" y="754974"/>
                </a:lnTo>
                <a:lnTo>
                  <a:pt x="1594423" y="703510"/>
                </a:lnTo>
                <a:lnTo>
                  <a:pt x="1616907" y="652684"/>
                </a:lnTo>
                <a:lnTo>
                  <a:pt x="1639671" y="602626"/>
                </a:lnTo>
                <a:lnTo>
                  <a:pt x="1662692" y="553466"/>
                </a:lnTo>
                <a:lnTo>
                  <a:pt x="1685945" y="505335"/>
                </a:lnTo>
                <a:lnTo>
                  <a:pt x="1709408" y="458362"/>
                </a:lnTo>
                <a:lnTo>
                  <a:pt x="1733057" y="412677"/>
                </a:lnTo>
                <a:lnTo>
                  <a:pt x="1756868" y="368411"/>
                </a:lnTo>
                <a:lnTo>
                  <a:pt x="1780819" y="325693"/>
                </a:lnTo>
                <a:lnTo>
                  <a:pt x="1804886" y="284653"/>
                </a:lnTo>
                <a:lnTo>
                  <a:pt x="1829045" y="245422"/>
                </a:lnTo>
                <a:lnTo>
                  <a:pt x="1853273" y="208130"/>
                </a:lnTo>
                <a:lnTo>
                  <a:pt x="1877547" y="172906"/>
                </a:lnTo>
                <a:lnTo>
                  <a:pt x="1901843" y="139880"/>
                </a:lnTo>
                <a:lnTo>
                  <a:pt x="1926138" y="109184"/>
                </a:lnTo>
                <a:lnTo>
                  <a:pt x="2025780" y="0"/>
                </a:lnTo>
                <a:lnTo>
                  <a:pt x="2399045" y="0"/>
                </a:lnTo>
                <a:lnTo>
                  <a:pt x="2117677" y="273499"/>
                </a:lnTo>
                <a:lnTo>
                  <a:pt x="2095762" y="304594"/>
                </a:lnTo>
                <a:lnTo>
                  <a:pt x="2073444" y="338122"/>
                </a:lnTo>
                <a:lnTo>
                  <a:pt x="2050766" y="373931"/>
                </a:lnTo>
                <a:lnTo>
                  <a:pt x="2027773" y="411869"/>
                </a:lnTo>
                <a:lnTo>
                  <a:pt x="2004509" y="451784"/>
                </a:lnTo>
                <a:lnTo>
                  <a:pt x="1981017" y="493525"/>
                </a:lnTo>
                <a:lnTo>
                  <a:pt x="1957342" y="536940"/>
                </a:lnTo>
                <a:lnTo>
                  <a:pt x="1933529" y="581877"/>
                </a:lnTo>
                <a:lnTo>
                  <a:pt x="1909620" y="628184"/>
                </a:lnTo>
                <a:lnTo>
                  <a:pt x="1885662" y="675711"/>
                </a:lnTo>
                <a:lnTo>
                  <a:pt x="1861697" y="724304"/>
                </a:lnTo>
                <a:lnTo>
                  <a:pt x="1837769" y="773813"/>
                </a:lnTo>
                <a:lnTo>
                  <a:pt x="1813924" y="824085"/>
                </a:lnTo>
                <a:lnTo>
                  <a:pt x="1790205" y="874969"/>
                </a:lnTo>
                <a:lnTo>
                  <a:pt x="1766656" y="926313"/>
                </a:lnTo>
                <a:lnTo>
                  <a:pt x="1749354" y="964612"/>
                </a:lnTo>
                <a:close/>
              </a:path>
              <a:path w="2604134" h="2007870">
                <a:moveTo>
                  <a:pt x="1735928" y="1523096"/>
                </a:moveTo>
                <a:lnTo>
                  <a:pt x="1513427" y="1523096"/>
                </a:lnTo>
                <a:lnTo>
                  <a:pt x="1542526" y="1481694"/>
                </a:lnTo>
                <a:lnTo>
                  <a:pt x="1602853" y="1396582"/>
                </a:lnTo>
                <a:lnTo>
                  <a:pt x="1665525" y="1309217"/>
                </a:lnTo>
                <a:lnTo>
                  <a:pt x="1729954" y="1220585"/>
                </a:lnTo>
                <a:lnTo>
                  <a:pt x="1762642" y="1176102"/>
                </a:lnTo>
                <a:lnTo>
                  <a:pt x="1795547" y="1131672"/>
                </a:lnTo>
                <a:lnTo>
                  <a:pt x="1828596" y="1087418"/>
                </a:lnTo>
                <a:lnTo>
                  <a:pt x="1861715" y="1043465"/>
                </a:lnTo>
                <a:lnTo>
                  <a:pt x="1894830" y="999935"/>
                </a:lnTo>
                <a:lnTo>
                  <a:pt x="1927867" y="956951"/>
                </a:lnTo>
                <a:lnTo>
                  <a:pt x="1960753" y="914637"/>
                </a:lnTo>
                <a:lnTo>
                  <a:pt x="1993413" y="873116"/>
                </a:lnTo>
                <a:lnTo>
                  <a:pt x="2025775" y="832511"/>
                </a:lnTo>
                <a:lnTo>
                  <a:pt x="2057763" y="792947"/>
                </a:lnTo>
                <a:lnTo>
                  <a:pt x="2089304" y="754545"/>
                </a:lnTo>
                <a:lnTo>
                  <a:pt x="2120325" y="717430"/>
                </a:lnTo>
                <a:lnTo>
                  <a:pt x="2150752" y="681725"/>
                </a:lnTo>
                <a:lnTo>
                  <a:pt x="2180594" y="647458"/>
                </a:lnTo>
                <a:lnTo>
                  <a:pt x="2209526" y="615036"/>
                </a:lnTo>
                <a:lnTo>
                  <a:pt x="2237727" y="584300"/>
                </a:lnTo>
                <a:lnTo>
                  <a:pt x="2278646" y="544148"/>
                </a:lnTo>
                <a:lnTo>
                  <a:pt x="2322909" y="507485"/>
                </a:lnTo>
                <a:lnTo>
                  <a:pt x="2370184" y="474161"/>
                </a:lnTo>
                <a:lnTo>
                  <a:pt x="2420139" y="444028"/>
                </a:lnTo>
                <a:lnTo>
                  <a:pt x="2472442" y="416937"/>
                </a:lnTo>
                <a:lnTo>
                  <a:pt x="2526762" y="392738"/>
                </a:lnTo>
                <a:lnTo>
                  <a:pt x="2582765" y="371282"/>
                </a:lnTo>
                <a:lnTo>
                  <a:pt x="2603875" y="364339"/>
                </a:lnTo>
                <a:lnTo>
                  <a:pt x="2603875" y="743581"/>
                </a:lnTo>
                <a:lnTo>
                  <a:pt x="2441011" y="831183"/>
                </a:lnTo>
                <a:lnTo>
                  <a:pt x="2171687" y="1036695"/>
                </a:lnTo>
                <a:lnTo>
                  <a:pt x="1973117" y="1225877"/>
                </a:lnTo>
                <a:lnTo>
                  <a:pt x="1747386" y="1507341"/>
                </a:lnTo>
                <a:lnTo>
                  <a:pt x="1735928" y="1523096"/>
                </a:lnTo>
                <a:close/>
              </a:path>
              <a:path w="2604134" h="2007870">
                <a:moveTo>
                  <a:pt x="1154078" y="2007275"/>
                </a:moveTo>
                <a:lnTo>
                  <a:pt x="1141773" y="1885132"/>
                </a:lnTo>
                <a:lnTo>
                  <a:pt x="1126729" y="1749418"/>
                </a:lnTo>
                <a:lnTo>
                  <a:pt x="1106058" y="1579024"/>
                </a:lnTo>
                <a:lnTo>
                  <a:pt x="1094608" y="1536626"/>
                </a:lnTo>
                <a:lnTo>
                  <a:pt x="1081441" y="1492884"/>
                </a:lnTo>
                <a:lnTo>
                  <a:pt x="1066434" y="1448167"/>
                </a:lnTo>
                <a:lnTo>
                  <a:pt x="1049461" y="1402844"/>
                </a:lnTo>
                <a:lnTo>
                  <a:pt x="1030398" y="1357284"/>
                </a:lnTo>
                <a:lnTo>
                  <a:pt x="1009122" y="1311854"/>
                </a:lnTo>
                <a:lnTo>
                  <a:pt x="985508" y="1266925"/>
                </a:lnTo>
                <a:lnTo>
                  <a:pt x="959431" y="1222863"/>
                </a:lnTo>
                <a:lnTo>
                  <a:pt x="930769" y="1180038"/>
                </a:lnTo>
                <a:lnTo>
                  <a:pt x="899395" y="1138819"/>
                </a:lnTo>
                <a:lnTo>
                  <a:pt x="865186" y="1099574"/>
                </a:lnTo>
                <a:lnTo>
                  <a:pt x="828018" y="1062672"/>
                </a:lnTo>
                <a:lnTo>
                  <a:pt x="787767" y="1028481"/>
                </a:lnTo>
                <a:lnTo>
                  <a:pt x="744308" y="997370"/>
                </a:lnTo>
                <a:lnTo>
                  <a:pt x="520640" y="853742"/>
                </a:lnTo>
                <a:lnTo>
                  <a:pt x="368552" y="771160"/>
                </a:lnTo>
                <a:lnTo>
                  <a:pt x="218265" y="718391"/>
                </a:lnTo>
                <a:lnTo>
                  <a:pt x="0" y="664198"/>
                </a:lnTo>
                <a:lnTo>
                  <a:pt x="48019" y="475639"/>
                </a:lnTo>
                <a:lnTo>
                  <a:pt x="151212" y="504365"/>
                </a:lnTo>
                <a:lnTo>
                  <a:pt x="395763" y="580805"/>
                </a:lnTo>
                <a:lnTo>
                  <a:pt x="684133" y="690352"/>
                </a:lnTo>
                <a:lnTo>
                  <a:pt x="918780" y="818400"/>
                </a:lnTo>
                <a:lnTo>
                  <a:pt x="959497" y="853355"/>
                </a:lnTo>
                <a:lnTo>
                  <a:pt x="997213" y="891906"/>
                </a:lnTo>
                <a:lnTo>
                  <a:pt x="1158691" y="891906"/>
                </a:lnTo>
                <a:lnTo>
                  <a:pt x="1167683" y="948337"/>
                </a:lnTo>
                <a:lnTo>
                  <a:pt x="1177125" y="1006022"/>
                </a:lnTo>
                <a:lnTo>
                  <a:pt x="1186991" y="1064947"/>
                </a:lnTo>
                <a:lnTo>
                  <a:pt x="1197208" y="1124765"/>
                </a:lnTo>
                <a:lnTo>
                  <a:pt x="1207700" y="1185129"/>
                </a:lnTo>
                <a:lnTo>
                  <a:pt x="1652798" y="1185129"/>
                </a:lnTo>
                <a:lnTo>
                  <a:pt x="1631412" y="1235542"/>
                </a:lnTo>
                <a:lnTo>
                  <a:pt x="1610292" y="1285858"/>
                </a:lnTo>
                <a:lnTo>
                  <a:pt x="1589695" y="1335420"/>
                </a:lnTo>
                <a:lnTo>
                  <a:pt x="1569666" y="1384076"/>
                </a:lnTo>
                <a:lnTo>
                  <a:pt x="1550249" y="1431676"/>
                </a:lnTo>
                <a:lnTo>
                  <a:pt x="1531488" y="1478066"/>
                </a:lnTo>
                <a:lnTo>
                  <a:pt x="1513427" y="1523096"/>
                </a:lnTo>
                <a:lnTo>
                  <a:pt x="1735928" y="1523096"/>
                </a:lnTo>
                <a:lnTo>
                  <a:pt x="1396578" y="1989698"/>
                </a:lnTo>
                <a:lnTo>
                  <a:pt x="1291735" y="1989698"/>
                </a:lnTo>
                <a:lnTo>
                  <a:pt x="1154078" y="2007275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8365" y="9144779"/>
            <a:ext cx="288925" cy="584835"/>
          </a:xfrm>
          <a:custGeom>
            <a:avLst/>
            <a:gdLst/>
            <a:ahLst/>
            <a:cxnLst/>
            <a:rect l="l" t="t" r="r" b="b"/>
            <a:pathLst>
              <a:path w="288925" h="584834">
                <a:moveTo>
                  <a:pt x="186946" y="584578"/>
                </a:moveTo>
                <a:lnTo>
                  <a:pt x="140201" y="564053"/>
                </a:lnTo>
                <a:lnTo>
                  <a:pt x="100944" y="528984"/>
                </a:lnTo>
                <a:lnTo>
                  <a:pt x="64177" y="491426"/>
                </a:lnTo>
                <a:lnTo>
                  <a:pt x="41745" y="442891"/>
                </a:lnTo>
                <a:lnTo>
                  <a:pt x="27629" y="399594"/>
                </a:lnTo>
                <a:lnTo>
                  <a:pt x="14019" y="352979"/>
                </a:lnTo>
                <a:lnTo>
                  <a:pt x="4360" y="308714"/>
                </a:lnTo>
                <a:lnTo>
                  <a:pt x="1448" y="246831"/>
                </a:lnTo>
                <a:lnTo>
                  <a:pt x="1308" y="225543"/>
                </a:lnTo>
                <a:lnTo>
                  <a:pt x="387" y="202835"/>
                </a:lnTo>
                <a:lnTo>
                  <a:pt x="3052" y="141556"/>
                </a:lnTo>
                <a:lnTo>
                  <a:pt x="18039" y="82371"/>
                </a:lnTo>
                <a:lnTo>
                  <a:pt x="35100" y="47869"/>
                </a:lnTo>
                <a:lnTo>
                  <a:pt x="112397" y="0"/>
                </a:lnTo>
                <a:lnTo>
                  <a:pt x="152347" y="3720"/>
                </a:lnTo>
                <a:lnTo>
                  <a:pt x="185089" y="31534"/>
                </a:lnTo>
                <a:lnTo>
                  <a:pt x="213603" y="82197"/>
                </a:lnTo>
                <a:lnTo>
                  <a:pt x="227445" y="121890"/>
                </a:lnTo>
                <a:lnTo>
                  <a:pt x="236126" y="163008"/>
                </a:lnTo>
                <a:lnTo>
                  <a:pt x="241891" y="204879"/>
                </a:lnTo>
                <a:lnTo>
                  <a:pt x="246984" y="246831"/>
                </a:lnTo>
                <a:lnTo>
                  <a:pt x="249409" y="261821"/>
                </a:lnTo>
                <a:lnTo>
                  <a:pt x="253013" y="276271"/>
                </a:lnTo>
                <a:lnTo>
                  <a:pt x="258191" y="290360"/>
                </a:lnTo>
                <a:lnTo>
                  <a:pt x="276328" y="325777"/>
                </a:lnTo>
                <a:lnTo>
                  <a:pt x="284209" y="348396"/>
                </a:lnTo>
                <a:lnTo>
                  <a:pt x="288289" y="372129"/>
                </a:lnTo>
                <a:lnTo>
                  <a:pt x="287879" y="396975"/>
                </a:lnTo>
                <a:lnTo>
                  <a:pt x="287087" y="408397"/>
                </a:lnTo>
                <a:lnTo>
                  <a:pt x="287120" y="422704"/>
                </a:lnTo>
                <a:lnTo>
                  <a:pt x="287339" y="431371"/>
                </a:lnTo>
                <a:lnTo>
                  <a:pt x="287530" y="442891"/>
                </a:lnTo>
                <a:lnTo>
                  <a:pt x="287879" y="443065"/>
                </a:lnTo>
                <a:lnTo>
                  <a:pt x="288404" y="443065"/>
                </a:lnTo>
                <a:lnTo>
                  <a:pt x="288404" y="499282"/>
                </a:lnTo>
                <a:lnTo>
                  <a:pt x="287627" y="512376"/>
                </a:lnTo>
                <a:lnTo>
                  <a:pt x="200670" y="512376"/>
                </a:lnTo>
                <a:lnTo>
                  <a:pt x="198049" y="515693"/>
                </a:lnTo>
                <a:lnTo>
                  <a:pt x="195602" y="517264"/>
                </a:lnTo>
                <a:lnTo>
                  <a:pt x="197874" y="519185"/>
                </a:lnTo>
                <a:lnTo>
                  <a:pt x="199971" y="522677"/>
                </a:lnTo>
                <a:lnTo>
                  <a:pt x="202243" y="522677"/>
                </a:lnTo>
                <a:lnTo>
                  <a:pt x="204865" y="522851"/>
                </a:lnTo>
                <a:lnTo>
                  <a:pt x="285670" y="522851"/>
                </a:lnTo>
                <a:lnTo>
                  <a:pt x="258797" y="568855"/>
                </a:lnTo>
                <a:lnTo>
                  <a:pt x="248587" y="577671"/>
                </a:lnTo>
                <a:lnTo>
                  <a:pt x="208011" y="577671"/>
                </a:lnTo>
                <a:lnTo>
                  <a:pt x="205564" y="579068"/>
                </a:lnTo>
                <a:lnTo>
                  <a:pt x="186946" y="584578"/>
                </a:lnTo>
                <a:close/>
              </a:path>
              <a:path w="288925" h="584834">
                <a:moveTo>
                  <a:pt x="285670" y="522851"/>
                </a:moveTo>
                <a:lnTo>
                  <a:pt x="204865" y="522851"/>
                </a:lnTo>
                <a:lnTo>
                  <a:pt x="207312" y="519883"/>
                </a:lnTo>
                <a:lnTo>
                  <a:pt x="209933" y="518137"/>
                </a:lnTo>
                <a:lnTo>
                  <a:pt x="207661" y="516217"/>
                </a:lnTo>
                <a:lnTo>
                  <a:pt x="205389" y="512725"/>
                </a:lnTo>
                <a:lnTo>
                  <a:pt x="200670" y="512376"/>
                </a:lnTo>
                <a:lnTo>
                  <a:pt x="287627" y="512376"/>
                </a:lnTo>
                <a:lnTo>
                  <a:pt x="287497" y="514577"/>
                </a:lnTo>
                <a:lnTo>
                  <a:pt x="285670" y="522851"/>
                </a:lnTo>
                <a:close/>
              </a:path>
              <a:path w="288925" h="584834">
                <a:moveTo>
                  <a:pt x="232986" y="583345"/>
                </a:moveTo>
                <a:lnTo>
                  <a:pt x="215001" y="579068"/>
                </a:lnTo>
                <a:lnTo>
                  <a:pt x="212380" y="577846"/>
                </a:lnTo>
                <a:lnTo>
                  <a:pt x="208011" y="577671"/>
                </a:lnTo>
                <a:lnTo>
                  <a:pt x="248587" y="577671"/>
                </a:lnTo>
                <a:lnTo>
                  <a:pt x="247071" y="578981"/>
                </a:lnTo>
                <a:lnTo>
                  <a:pt x="232986" y="583345"/>
                </a:lnTo>
                <a:close/>
              </a:path>
            </a:pathLst>
          </a:custGeom>
          <a:solidFill>
            <a:srgbClr val="FAC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15748" y="9073829"/>
            <a:ext cx="207010" cy="467359"/>
          </a:xfrm>
          <a:custGeom>
            <a:avLst/>
            <a:gdLst/>
            <a:ahLst/>
            <a:cxnLst/>
            <a:rect l="l" t="t" r="r" b="b"/>
            <a:pathLst>
              <a:path w="207009" h="467359">
                <a:moveTo>
                  <a:pt x="145993" y="466725"/>
                </a:moveTo>
                <a:lnTo>
                  <a:pt x="92126" y="446200"/>
                </a:lnTo>
                <a:lnTo>
                  <a:pt x="60723" y="410453"/>
                </a:lnTo>
                <a:lnTo>
                  <a:pt x="23631" y="312126"/>
                </a:lnTo>
                <a:lnTo>
                  <a:pt x="6144" y="254458"/>
                </a:lnTo>
                <a:lnTo>
                  <a:pt x="0" y="188721"/>
                </a:lnTo>
                <a:lnTo>
                  <a:pt x="2334" y="155591"/>
                </a:lnTo>
                <a:lnTo>
                  <a:pt x="11029" y="105354"/>
                </a:lnTo>
                <a:lnTo>
                  <a:pt x="23656" y="55902"/>
                </a:lnTo>
                <a:lnTo>
                  <a:pt x="56993" y="8088"/>
                </a:lnTo>
                <a:lnTo>
                  <a:pt x="82541" y="0"/>
                </a:lnTo>
                <a:lnTo>
                  <a:pt x="113137" y="2305"/>
                </a:lnTo>
                <a:lnTo>
                  <a:pt x="147519" y="24622"/>
                </a:lnTo>
                <a:lnTo>
                  <a:pt x="171137" y="87372"/>
                </a:lnTo>
                <a:lnTo>
                  <a:pt x="182869" y="139704"/>
                </a:lnTo>
                <a:lnTo>
                  <a:pt x="187538" y="186523"/>
                </a:lnTo>
                <a:lnTo>
                  <a:pt x="193486" y="233260"/>
                </a:lnTo>
                <a:lnTo>
                  <a:pt x="206462" y="326685"/>
                </a:lnTo>
                <a:lnTo>
                  <a:pt x="206282" y="348625"/>
                </a:lnTo>
                <a:lnTo>
                  <a:pt x="205020" y="370353"/>
                </a:lnTo>
                <a:lnTo>
                  <a:pt x="194928" y="412581"/>
                </a:lnTo>
                <a:lnTo>
                  <a:pt x="175703" y="447673"/>
                </a:lnTo>
                <a:lnTo>
                  <a:pt x="161979" y="460219"/>
                </a:lnTo>
                <a:lnTo>
                  <a:pt x="145993" y="466725"/>
                </a:lnTo>
                <a:close/>
              </a:path>
            </a:pathLst>
          </a:custGeom>
          <a:solidFill>
            <a:srgbClr val="FAC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353012" y="9978132"/>
            <a:ext cx="233679" cy="309245"/>
          </a:xfrm>
          <a:custGeom>
            <a:avLst/>
            <a:gdLst/>
            <a:ahLst/>
            <a:cxnLst/>
            <a:rect l="l" t="t" r="r" b="b"/>
            <a:pathLst>
              <a:path w="233680" h="309245">
                <a:moveTo>
                  <a:pt x="233568" y="308867"/>
                </a:moveTo>
                <a:lnTo>
                  <a:pt x="67103" y="308867"/>
                </a:lnTo>
                <a:lnTo>
                  <a:pt x="65952" y="307249"/>
                </a:lnTo>
                <a:lnTo>
                  <a:pt x="61001" y="300432"/>
                </a:lnTo>
                <a:lnTo>
                  <a:pt x="33358" y="256684"/>
                </a:lnTo>
                <a:lnTo>
                  <a:pt x="13631" y="217970"/>
                </a:lnTo>
                <a:lnTo>
                  <a:pt x="11447" y="203763"/>
                </a:lnTo>
                <a:lnTo>
                  <a:pt x="11960" y="195898"/>
                </a:lnTo>
                <a:lnTo>
                  <a:pt x="12408" y="188116"/>
                </a:lnTo>
                <a:lnTo>
                  <a:pt x="12408" y="183576"/>
                </a:lnTo>
                <a:lnTo>
                  <a:pt x="15554" y="178513"/>
                </a:lnTo>
                <a:lnTo>
                  <a:pt x="14330" y="174498"/>
                </a:lnTo>
                <a:lnTo>
                  <a:pt x="3102" y="131378"/>
                </a:lnTo>
                <a:lnTo>
                  <a:pt x="0" y="96655"/>
                </a:lnTo>
                <a:lnTo>
                  <a:pt x="5286" y="66154"/>
                </a:lnTo>
                <a:lnTo>
                  <a:pt x="23418" y="28370"/>
                </a:lnTo>
                <a:lnTo>
                  <a:pt x="60666" y="0"/>
                </a:lnTo>
                <a:lnTo>
                  <a:pt x="74262" y="1991"/>
                </a:lnTo>
                <a:lnTo>
                  <a:pt x="108464" y="32298"/>
                </a:lnTo>
                <a:lnTo>
                  <a:pt x="142317" y="100693"/>
                </a:lnTo>
                <a:lnTo>
                  <a:pt x="158993" y="143158"/>
                </a:lnTo>
                <a:lnTo>
                  <a:pt x="175937" y="185530"/>
                </a:lnTo>
                <a:lnTo>
                  <a:pt x="194626" y="227199"/>
                </a:lnTo>
                <a:lnTo>
                  <a:pt x="216536" y="267552"/>
                </a:lnTo>
                <a:lnTo>
                  <a:pt x="230203" y="296411"/>
                </a:lnTo>
                <a:lnTo>
                  <a:pt x="233568" y="308867"/>
                </a:lnTo>
                <a:close/>
              </a:path>
            </a:pathLst>
          </a:custGeom>
          <a:solidFill>
            <a:srgbClr val="FAC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013588" y="10096763"/>
            <a:ext cx="184932" cy="190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911393" y="9216174"/>
            <a:ext cx="176530" cy="387985"/>
          </a:xfrm>
          <a:custGeom>
            <a:avLst/>
            <a:gdLst/>
            <a:ahLst/>
            <a:cxnLst/>
            <a:rect l="l" t="t" r="r" b="b"/>
            <a:pathLst>
              <a:path w="176530" h="387984">
                <a:moveTo>
                  <a:pt x="124783" y="387384"/>
                </a:moveTo>
                <a:lnTo>
                  <a:pt x="81397" y="354889"/>
                </a:lnTo>
                <a:lnTo>
                  <a:pt x="47361" y="321390"/>
                </a:lnTo>
                <a:lnTo>
                  <a:pt x="21212" y="275125"/>
                </a:lnTo>
                <a:lnTo>
                  <a:pt x="8039" y="222575"/>
                </a:lnTo>
                <a:lnTo>
                  <a:pt x="2381" y="174913"/>
                </a:lnTo>
                <a:lnTo>
                  <a:pt x="0" y="127251"/>
                </a:lnTo>
                <a:lnTo>
                  <a:pt x="1843" y="105995"/>
                </a:lnTo>
                <a:lnTo>
                  <a:pt x="10248" y="63614"/>
                </a:lnTo>
                <a:lnTo>
                  <a:pt x="32353" y="17720"/>
                </a:lnTo>
                <a:lnTo>
                  <a:pt x="79890" y="0"/>
                </a:lnTo>
                <a:lnTo>
                  <a:pt x="98088" y="4037"/>
                </a:lnTo>
                <a:lnTo>
                  <a:pt x="112287" y="15079"/>
                </a:lnTo>
                <a:lnTo>
                  <a:pt x="120589" y="32800"/>
                </a:lnTo>
                <a:lnTo>
                  <a:pt x="126091" y="51238"/>
                </a:lnTo>
                <a:lnTo>
                  <a:pt x="133543" y="68481"/>
                </a:lnTo>
                <a:lnTo>
                  <a:pt x="162476" y="134774"/>
                </a:lnTo>
                <a:lnTo>
                  <a:pt x="171031" y="172949"/>
                </a:lnTo>
                <a:lnTo>
                  <a:pt x="175687" y="215509"/>
                </a:lnTo>
                <a:lnTo>
                  <a:pt x="176165" y="261507"/>
                </a:lnTo>
                <a:lnTo>
                  <a:pt x="174220" y="286997"/>
                </a:lnTo>
                <a:lnTo>
                  <a:pt x="173535" y="299758"/>
                </a:lnTo>
                <a:lnTo>
                  <a:pt x="173718" y="312486"/>
                </a:lnTo>
                <a:lnTo>
                  <a:pt x="171443" y="332135"/>
                </a:lnTo>
                <a:lnTo>
                  <a:pt x="163778" y="349215"/>
                </a:lnTo>
                <a:lnTo>
                  <a:pt x="142959" y="380575"/>
                </a:lnTo>
                <a:lnTo>
                  <a:pt x="140338" y="384939"/>
                </a:lnTo>
                <a:lnTo>
                  <a:pt x="124783" y="387384"/>
                </a:lnTo>
                <a:close/>
              </a:path>
            </a:pathLst>
          </a:custGeom>
          <a:solidFill>
            <a:srgbClr val="FAC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898092" y="9885863"/>
            <a:ext cx="155575" cy="316865"/>
          </a:xfrm>
          <a:custGeom>
            <a:avLst/>
            <a:gdLst/>
            <a:ahLst/>
            <a:cxnLst/>
            <a:rect l="l" t="t" r="r" b="b"/>
            <a:pathLst>
              <a:path w="155575" h="316865">
                <a:moveTo>
                  <a:pt x="121637" y="316349"/>
                </a:moveTo>
                <a:lnTo>
                  <a:pt x="70149" y="298869"/>
                </a:lnTo>
                <a:lnTo>
                  <a:pt x="35390" y="242524"/>
                </a:lnTo>
                <a:lnTo>
                  <a:pt x="15947" y="199704"/>
                </a:lnTo>
                <a:lnTo>
                  <a:pt x="2992" y="155411"/>
                </a:lnTo>
                <a:lnTo>
                  <a:pt x="0" y="110512"/>
                </a:lnTo>
                <a:lnTo>
                  <a:pt x="4644" y="65265"/>
                </a:lnTo>
                <a:lnTo>
                  <a:pt x="11974" y="23888"/>
                </a:lnTo>
                <a:lnTo>
                  <a:pt x="50365" y="2345"/>
                </a:lnTo>
                <a:lnTo>
                  <a:pt x="62566" y="0"/>
                </a:lnTo>
                <a:lnTo>
                  <a:pt x="70349" y="578"/>
                </a:lnTo>
                <a:lnTo>
                  <a:pt x="110837" y="32688"/>
                </a:lnTo>
                <a:lnTo>
                  <a:pt x="129259" y="78970"/>
                </a:lnTo>
                <a:lnTo>
                  <a:pt x="137126" y="129346"/>
                </a:lnTo>
                <a:lnTo>
                  <a:pt x="139592" y="141646"/>
                </a:lnTo>
                <a:lnTo>
                  <a:pt x="142959" y="153635"/>
                </a:lnTo>
                <a:lnTo>
                  <a:pt x="151992" y="189231"/>
                </a:lnTo>
                <a:lnTo>
                  <a:pt x="155455" y="224713"/>
                </a:lnTo>
                <a:lnTo>
                  <a:pt x="152888" y="260359"/>
                </a:lnTo>
                <a:lnTo>
                  <a:pt x="143833" y="296446"/>
                </a:lnTo>
                <a:lnTo>
                  <a:pt x="140267" y="305571"/>
                </a:lnTo>
                <a:lnTo>
                  <a:pt x="136143" y="311701"/>
                </a:lnTo>
                <a:lnTo>
                  <a:pt x="130316" y="315179"/>
                </a:lnTo>
                <a:lnTo>
                  <a:pt x="121637" y="316349"/>
                </a:lnTo>
                <a:close/>
              </a:path>
            </a:pathLst>
          </a:custGeom>
          <a:solidFill>
            <a:srgbClr val="FAC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64247" y="9600094"/>
            <a:ext cx="24130" cy="156210"/>
          </a:xfrm>
          <a:custGeom>
            <a:avLst/>
            <a:gdLst/>
            <a:ahLst/>
            <a:cxnLst/>
            <a:rect l="l" t="t" r="r" b="b"/>
            <a:pathLst>
              <a:path w="24130" h="156209">
                <a:moveTo>
                  <a:pt x="23739" y="156204"/>
                </a:moveTo>
                <a:lnTo>
                  <a:pt x="18063" y="144738"/>
                </a:lnTo>
                <a:lnTo>
                  <a:pt x="9066" y="119672"/>
                </a:lnTo>
                <a:lnTo>
                  <a:pt x="3050" y="93721"/>
                </a:lnTo>
                <a:lnTo>
                  <a:pt x="0" y="66838"/>
                </a:lnTo>
                <a:lnTo>
                  <a:pt x="114" y="52415"/>
                </a:lnTo>
                <a:lnTo>
                  <a:pt x="2097" y="38664"/>
                </a:lnTo>
                <a:lnTo>
                  <a:pt x="6045" y="25469"/>
                </a:lnTo>
                <a:lnTo>
                  <a:pt x="12058" y="12716"/>
                </a:lnTo>
                <a:lnTo>
                  <a:pt x="23739" y="0"/>
                </a:lnTo>
                <a:lnTo>
                  <a:pt x="23739" y="156204"/>
                </a:lnTo>
                <a:close/>
              </a:path>
            </a:pathLst>
          </a:custGeom>
          <a:solidFill>
            <a:srgbClr val="FAC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15392984" y="6952170"/>
            <a:ext cx="2895600" cy="1963420"/>
            <a:chOff x="15392984" y="6952170"/>
            <a:chExt cx="2895600" cy="1963420"/>
          </a:xfrm>
        </p:grpSpPr>
        <p:sp>
          <p:nvSpPr>
            <p:cNvPr id="14" name="object 14"/>
            <p:cNvSpPr/>
            <p:nvPr/>
          </p:nvSpPr>
          <p:spPr>
            <a:xfrm>
              <a:off x="15392984" y="6952170"/>
              <a:ext cx="2895600" cy="1914525"/>
            </a:xfrm>
            <a:custGeom>
              <a:avLst/>
              <a:gdLst/>
              <a:ahLst/>
              <a:cxnLst/>
              <a:rect l="l" t="t" r="r" b="b"/>
              <a:pathLst>
                <a:path w="2895600" h="1914525">
                  <a:moveTo>
                    <a:pt x="0" y="0"/>
                  </a:moveTo>
                  <a:lnTo>
                    <a:pt x="2895016" y="728"/>
                  </a:lnTo>
                  <a:lnTo>
                    <a:pt x="2895016" y="1503456"/>
                  </a:lnTo>
                  <a:lnTo>
                    <a:pt x="2735281" y="1627221"/>
                  </a:lnTo>
                  <a:lnTo>
                    <a:pt x="2196415" y="1796614"/>
                  </a:lnTo>
                  <a:lnTo>
                    <a:pt x="2103394" y="1820930"/>
                  </a:lnTo>
                  <a:lnTo>
                    <a:pt x="2015001" y="1842003"/>
                  </a:lnTo>
                  <a:lnTo>
                    <a:pt x="1931085" y="1860002"/>
                  </a:lnTo>
                  <a:lnTo>
                    <a:pt x="1851493" y="1875092"/>
                  </a:lnTo>
                  <a:lnTo>
                    <a:pt x="1776072" y="1887442"/>
                  </a:lnTo>
                  <a:lnTo>
                    <a:pt x="1704670" y="1897218"/>
                  </a:lnTo>
                  <a:lnTo>
                    <a:pt x="1637134" y="1904589"/>
                  </a:lnTo>
                  <a:lnTo>
                    <a:pt x="1573312" y="1909721"/>
                  </a:lnTo>
                  <a:lnTo>
                    <a:pt x="1513051" y="1912781"/>
                  </a:lnTo>
                  <a:lnTo>
                    <a:pt x="1456198" y="1913937"/>
                  </a:lnTo>
                  <a:lnTo>
                    <a:pt x="1402602" y="1913357"/>
                  </a:lnTo>
                  <a:lnTo>
                    <a:pt x="1352110" y="1911207"/>
                  </a:lnTo>
                  <a:lnTo>
                    <a:pt x="1304568" y="1907654"/>
                  </a:lnTo>
                  <a:lnTo>
                    <a:pt x="1259825" y="1902867"/>
                  </a:lnTo>
                  <a:lnTo>
                    <a:pt x="1217729" y="1897012"/>
                  </a:lnTo>
                  <a:lnTo>
                    <a:pt x="1178125" y="1890257"/>
                  </a:lnTo>
                  <a:lnTo>
                    <a:pt x="1105789" y="1874714"/>
                  </a:lnTo>
                  <a:lnTo>
                    <a:pt x="1041597" y="1857577"/>
                  </a:lnTo>
                  <a:lnTo>
                    <a:pt x="908737" y="1816542"/>
                  </a:lnTo>
                  <a:lnTo>
                    <a:pt x="885680" y="1809983"/>
                  </a:lnTo>
                  <a:lnTo>
                    <a:pt x="863439" y="1804364"/>
                  </a:lnTo>
                  <a:lnTo>
                    <a:pt x="841861" y="1799852"/>
                  </a:lnTo>
                  <a:lnTo>
                    <a:pt x="820793" y="1796614"/>
                  </a:lnTo>
                  <a:lnTo>
                    <a:pt x="768622" y="1787568"/>
                  </a:lnTo>
                  <a:lnTo>
                    <a:pt x="721648" y="1774083"/>
                  </a:lnTo>
                  <a:lnTo>
                    <a:pt x="679171" y="1756510"/>
                  </a:lnTo>
                  <a:lnTo>
                    <a:pt x="640494" y="1735202"/>
                  </a:lnTo>
                  <a:lnTo>
                    <a:pt x="604917" y="1710513"/>
                  </a:lnTo>
                  <a:lnTo>
                    <a:pt x="571743" y="1682794"/>
                  </a:lnTo>
                  <a:lnTo>
                    <a:pt x="540271" y="1652397"/>
                  </a:lnTo>
                  <a:lnTo>
                    <a:pt x="509804" y="1619676"/>
                  </a:lnTo>
                  <a:lnTo>
                    <a:pt x="479643" y="1584983"/>
                  </a:lnTo>
                  <a:lnTo>
                    <a:pt x="417442" y="1511089"/>
                  </a:lnTo>
                  <a:lnTo>
                    <a:pt x="389737" y="1476058"/>
                  </a:lnTo>
                  <a:lnTo>
                    <a:pt x="363245" y="1437838"/>
                  </a:lnTo>
                  <a:lnTo>
                    <a:pt x="337937" y="1396671"/>
                  </a:lnTo>
                  <a:lnTo>
                    <a:pt x="313788" y="1352795"/>
                  </a:lnTo>
                  <a:lnTo>
                    <a:pt x="290771" y="1306452"/>
                  </a:lnTo>
                  <a:lnTo>
                    <a:pt x="268860" y="1257882"/>
                  </a:lnTo>
                  <a:lnTo>
                    <a:pt x="248027" y="1207324"/>
                  </a:lnTo>
                  <a:lnTo>
                    <a:pt x="228247" y="1155019"/>
                  </a:lnTo>
                  <a:lnTo>
                    <a:pt x="209492" y="1101207"/>
                  </a:lnTo>
                  <a:lnTo>
                    <a:pt x="191736" y="1046128"/>
                  </a:lnTo>
                  <a:lnTo>
                    <a:pt x="174953" y="990023"/>
                  </a:lnTo>
                  <a:lnTo>
                    <a:pt x="159115" y="933131"/>
                  </a:lnTo>
                  <a:lnTo>
                    <a:pt x="144197" y="875693"/>
                  </a:lnTo>
                  <a:lnTo>
                    <a:pt x="130171" y="817949"/>
                  </a:lnTo>
                  <a:lnTo>
                    <a:pt x="117011" y="760138"/>
                  </a:lnTo>
                  <a:lnTo>
                    <a:pt x="104690" y="702502"/>
                  </a:lnTo>
                  <a:lnTo>
                    <a:pt x="93182" y="645281"/>
                  </a:lnTo>
                  <a:lnTo>
                    <a:pt x="82461" y="588714"/>
                  </a:lnTo>
                  <a:lnTo>
                    <a:pt x="72498" y="533041"/>
                  </a:lnTo>
                  <a:lnTo>
                    <a:pt x="63269" y="478504"/>
                  </a:lnTo>
                  <a:lnTo>
                    <a:pt x="54746" y="425341"/>
                  </a:lnTo>
                  <a:lnTo>
                    <a:pt x="46903" y="373794"/>
                  </a:lnTo>
                  <a:lnTo>
                    <a:pt x="39713" y="324102"/>
                  </a:lnTo>
                  <a:lnTo>
                    <a:pt x="33149" y="276506"/>
                  </a:lnTo>
                  <a:lnTo>
                    <a:pt x="27185" y="231246"/>
                  </a:lnTo>
                  <a:lnTo>
                    <a:pt x="21794" y="188562"/>
                  </a:lnTo>
                  <a:lnTo>
                    <a:pt x="16950" y="148693"/>
                  </a:lnTo>
                  <a:lnTo>
                    <a:pt x="8796" y="78366"/>
                  </a:lnTo>
                  <a:lnTo>
                    <a:pt x="2509" y="22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6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876307" y="8187841"/>
              <a:ext cx="1008380" cy="727710"/>
            </a:xfrm>
            <a:custGeom>
              <a:avLst/>
              <a:gdLst/>
              <a:ahLst/>
              <a:cxnLst/>
              <a:rect l="l" t="t" r="r" b="b"/>
              <a:pathLst>
                <a:path w="1008380" h="727709">
                  <a:moveTo>
                    <a:pt x="119303" y="512241"/>
                  </a:moveTo>
                  <a:lnTo>
                    <a:pt x="113525" y="469684"/>
                  </a:lnTo>
                  <a:lnTo>
                    <a:pt x="107721" y="427126"/>
                  </a:lnTo>
                  <a:lnTo>
                    <a:pt x="101854" y="384581"/>
                  </a:lnTo>
                  <a:lnTo>
                    <a:pt x="95885" y="342023"/>
                  </a:lnTo>
                  <a:lnTo>
                    <a:pt x="86969" y="318630"/>
                  </a:lnTo>
                  <a:lnTo>
                    <a:pt x="76301" y="306984"/>
                  </a:lnTo>
                  <a:lnTo>
                    <a:pt x="69494" y="293941"/>
                  </a:lnTo>
                  <a:lnTo>
                    <a:pt x="65443" y="279755"/>
                  </a:lnTo>
                  <a:lnTo>
                    <a:pt x="63030" y="264680"/>
                  </a:lnTo>
                  <a:lnTo>
                    <a:pt x="60566" y="256908"/>
                  </a:lnTo>
                  <a:lnTo>
                    <a:pt x="55753" y="252234"/>
                  </a:lnTo>
                  <a:lnTo>
                    <a:pt x="48945" y="250393"/>
                  </a:lnTo>
                  <a:lnTo>
                    <a:pt x="40474" y="251066"/>
                  </a:lnTo>
                  <a:lnTo>
                    <a:pt x="20980" y="259029"/>
                  </a:lnTo>
                  <a:lnTo>
                    <a:pt x="6642" y="274104"/>
                  </a:lnTo>
                  <a:lnTo>
                    <a:pt x="0" y="295592"/>
                  </a:lnTo>
                  <a:lnTo>
                    <a:pt x="3606" y="322821"/>
                  </a:lnTo>
                  <a:lnTo>
                    <a:pt x="7645" y="337400"/>
                  </a:lnTo>
                  <a:lnTo>
                    <a:pt x="10007" y="351510"/>
                  </a:lnTo>
                  <a:lnTo>
                    <a:pt x="10566" y="365848"/>
                  </a:lnTo>
                  <a:lnTo>
                    <a:pt x="9194" y="381127"/>
                  </a:lnTo>
                  <a:lnTo>
                    <a:pt x="7264" y="397979"/>
                  </a:lnTo>
                  <a:lnTo>
                    <a:pt x="8407" y="415086"/>
                  </a:lnTo>
                  <a:lnTo>
                    <a:pt x="15976" y="430225"/>
                  </a:lnTo>
                  <a:lnTo>
                    <a:pt x="33312" y="441185"/>
                  </a:lnTo>
                  <a:lnTo>
                    <a:pt x="35407" y="442061"/>
                  </a:lnTo>
                  <a:lnTo>
                    <a:pt x="36804" y="449567"/>
                  </a:lnTo>
                  <a:lnTo>
                    <a:pt x="35941" y="453402"/>
                  </a:lnTo>
                  <a:lnTo>
                    <a:pt x="34188" y="461264"/>
                  </a:lnTo>
                  <a:lnTo>
                    <a:pt x="27546" y="469290"/>
                  </a:lnTo>
                  <a:lnTo>
                    <a:pt x="42291" y="530110"/>
                  </a:lnTo>
                  <a:lnTo>
                    <a:pt x="75780" y="574217"/>
                  </a:lnTo>
                  <a:lnTo>
                    <a:pt x="90982" y="579450"/>
                  </a:lnTo>
                  <a:lnTo>
                    <a:pt x="98158" y="578065"/>
                  </a:lnTo>
                  <a:lnTo>
                    <a:pt x="103390" y="577189"/>
                  </a:lnTo>
                  <a:lnTo>
                    <a:pt x="112306" y="568286"/>
                  </a:lnTo>
                  <a:lnTo>
                    <a:pt x="111442" y="566013"/>
                  </a:lnTo>
                  <a:lnTo>
                    <a:pt x="109613" y="552018"/>
                  </a:lnTo>
                  <a:lnTo>
                    <a:pt x="112610" y="538734"/>
                  </a:lnTo>
                  <a:lnTo>
                    <a:pt x="116992" y="525653"/>
                  </a:lnTo>
                  <a:lnTo>
                    <a:pt x="119303" y="512241"/>
                  </a:lnTo>
                  <a:close/>
                </a:path>
                <a:path w="1008380" h="727709">
                  <a:moveTo>
                    <a:pt x="474383" y="394538"/>
                  </a:moveTo>
                  <a:lnTo>
                    <a:pt x="471525" y="356400"/>
                  </a:lnTo>
                  <a:lnTo>
                    <a:pt x="465670" y="298069"/>
                  </a:lnTo>
                  <a:lnTo>
                    <a:pt x="460451" y="269392"/>
                  </a:lnTo>
                  <a:lnTo>
                    <a:pt x="458266" y="247942"/>
                  </a:lnTo>
                  <a:lnTo>
                    <a:pt x="458216" y="226225"/>
                  </a:lnTo>
                  <a:lnTo>
                    <a:pt x="455879" y="204965"/>
                  </a:lnTo>
                  <a:lnTo>
                    <a:pt x="446811" y="184886"/>
                  </a:lnTo>
                  <a:lnTo>
                    <a:pt x="441934" y="152311"/>
                  </a:lnTo>
                  <a:lnTo>
                    <a:pt x="431101" y="121450"/>
                  </a:lnTo>
                  <a:lnTo>
                    <a:pt x="419265" y="90881"/>
                  </a:lnTo>
                  <a:lnTo>
                    <a:pt x="411340" y="59194"/>
                  </a:lnTo>
                  <a:lnTo>
                    <a:pt x="400151" y="20256"/>
                  </a:lnTo>
                  <a:lnTo>
                    <a:pt x="374116" y="0"/>
                  </a:lnTo>
                  <a:lnTo>
                    <a:pt x="364985" y="1943"/>
                  </a:lnTo>
                  <a:lnTo>
                    <a:pt x="340271" y="53479"/>
                  </a:lnTo>
                  <a:lnTo>
                    <a:pt x="326961" y="117551"/>
                  </a:lnTo>
                  <a:lnTo>
                    <a:pt x="328498" y="151193"/>
                  </a:lnTo>
                  <a:lnTo>
                    <a:pt x="343941" y="236156"/>
                  </a:lnTo>
                  <a:lnTo>
                    <a:pt x="351624" y="278688"/>
                  </a:lnTo>
                  <a:lnTo>
                    <a:pt x="359257" y="321246"/>
                  </a:lnTo>
                  <a:lnTo>
                    <a:pt x="373634" y="347827"/>
                  </a:lnTo>
                  <a:lnTo>
                    <a:pt x="384378" y="376999"/>
                  </a:lnTo>
                  <a:lnTo>
                    <a:pt x="399910" y="402882"/>
                  </a:lnTo>
                  <a:lnTo>
                    <a:pt x="428637" y="419531"/>
                  </a:lnTo>
                  <a:lnTo>
                    <a:pt x="431253" y="420230"/>
                  </a:lnTo>
                  <a:lnTo>
                    <a:pt x="433527" y="424599"/>
                  </a:lnTo>
                  <a:lnTo>
                    <a:pt x="434403" y="427570"/>
                  </a:lnTo>
                  <a:lnTo>
                    <a:pt x="437108" y="435330"/>
                  </a:lnTo>
                  <a:lnTo>
                    <a:pt x="441198" y="441667"/>
                  </a:lnTo>
                  <a:lnTo>
                    <a:pt x="446963" y="445046"/>
                  </a:lnTo>
                  <a:lnTo>
                    <a:pt x="454672" y="443979"/>
                  </a:lnTo>
                  <a:lnTo>
                    <a:pt x="474167" y="403479"/>
                  </a:lnTo>
                  <a:lnTo>
                    <a:pt x="474383" y="394538"/>
                  </a:lnTo>
                  <a:close/>
                </a:path>
                <a:path w="1008380" h="727709">
                  <a:moveTo>
                    <a:pt x="1007910" y="525437"/>
                  </a:moveTo>
                  <a:lnTo>
                    <a:pt x="1003668" y="516255"/>
                  </a:lnTo>
                  <a:lnTo>
                    <a:pt x="997521" y="507593"/>
                  </a:lnTo>
                  <a:lnTo>
                    <a:pt x="994537" y="497395"/>
                  </a:lnTo>
                  <a:lnTo>
                    <a:pt x="992873" y="452755"/>
                  </a:lnTo>
                  <a:lnTo>
                    <a:pt x="972858" y="412026"/>
                  </a:lnTo>
                  <a:lnTo>
                    <a:pt x="971118" y="410286"/>
                  </a:lnTo>
                  <a:lnTo>
                    <a:pt x="969543" y="405396"/>
                  </a:lnTo>
                  <a:lnTo>
                    <a:pt x="970597" y="404342"/>
                  </a:lnTo>
                  <a:lnTo>
                    <a:pt x="977480" y="392468"/>
                  </a:lnTo>
                  <a:lnTo>
                    <a:pt x="975918" y="382549"/>
                  </a:lnTo>
                  <a:lnTo>
                    <a:pt x="941006" y="351536"/>
                  </a:lnTo>
                  <a:lnTo>
                    <a:pt x="928916" y="350520"/>
                  </a:lnTo>
                  <a:lnTo>
                    <a:pt x="915720" y="353720"/>
                  </a:lnTo>
                  <a:lnTo>
                    <a:pt x="911174" y="355460"/>
                  </a:lnTo>
                  <a:lnTo>
                    <a:pt x="905408" y="356857"/>
                  </a:lnTo>
                  <a:lnTo>
                    <a:pt x="901039" y="355638"/>
                  </a:lnTo>
                  <a:lnTo>
                    <a:pt x="887818" y="354520"/>
                  </a:lnTo>
                  <a:lnTo>
                    <a:pt x="877900" y="358889"/>
                  </a:lnTo>
                  <a:lnTo>
                    <a:pt x="854367" y="405587"/>
                  </a:lnTo>
                  <a:lnTo>
                    <a:pt x="844613" y="462127"/>
                  </a:lnTo>
                  <a:lnTo>
                    <a:pt x="840549" y="519709"/>
                  </a:lnTo>
                  <a:lnTo>
                    <a:pt x="838288" y="552399"/>
                  </a:lnTo>
                  <a:lnTo>
                    <a:pt x="836993" y="573468"/>
                  </a:lnTo>
                  <a:lnTo>
                    <a:pt x="844016" y="595363"/>
                  </a:lnTo>
                  <a:lnTo>
                    <a:pt x="854900" y="618223"/>
                  </a:lnTo>
                  <a:lnTo>
                    <a:pt x="865212" y="642137"/>
                  </a:lnTo>
                  <a:lnTo>
                    <a:pt x="888377" y="685977"/>
                  </a:lnTo>
                  <a:lnTo>
                    <a:pt x="913485" y="716241"/>
                  </a:lnTo>
                  <a:lnTo>
                    <a:pt x="936015" y="727417"/>
                  </a:lnTo>
                  <a:lnTo>
                    <a:pt x="943622" y="724928"/>
                  </a:lnTo>
                  <a:lnTo>
                    <a:pt x="981290" y="674497"/>
                  </a:lnTo>
                  <a:lnTo>
                    <a:pt x="995578" y="622922"/>
                  </a:lnTo>
                  <a:lnTo>
                    <a:pt x="997204" y="599909"/>
                  </a:lnTo>
                  <a:lnTo>
                    <a:pt x="998042" y="588429"/>
                  </a:lnTo>
                  <a:lnTo>
                    <a:pt x="999083" y="577011"/>
                  </a:lnTo>
                  <a:lnTo>
                    <a:pt x="1000239" y="556133"/>
                  </a:lnTo>
                  <a:lnTo>
                    <a:pt x="1001763" y="546100"/>
                  </a:lnTo>
                  <a:lnTo>
                    <a:pt x="1005192" y="537210"/>
                  </a:lnTo>
                  <a:lnTo>
                    <a:pt x="1007910" y="525437"/>
                  </a:lnTo>
                  <a:close/>
                </a:path>
              </a:pathLst>
            </a:custGeom>
            <a:solidFill>
              <a:srgbClr val="FAC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11863608" y="7376312"/>
            <a:ext cx="1657350" cy="1627505"/>
          </a:xfrm>
          <a:custGeom>
            <a:avLst/>
            <a:gdLst/>
            <a:ahLst/>
            <a:cxnLst/>
            <a:rect l="l" t="t" r="r" b="b"/>
            <a:pathLst>
              <a:path w="1657350" h="1627504">
                <a:moveTo>
                  <a:pt x="781624" y="1627289"/>
                </a:moveTo>
                <a:lnTo>
                  <a:pt x="652407" y="1599172"/>
                </a:lnTo>
                <a:lnTo>
                  <a:pt x="671653" y="1520520"/>
                </a:lnTo>
                <a:lnTo>
                  <a:pt x="717893" y="1327927"/>
                </a:lnTo>
                <a:lnTo>
                  <a:pt x="773877" y="1086437"/>
                </a:lnTo>
                <a:lnTo>
                  <a:pt x="822356" y="861092"/>
                </a:lnTo>
                <a:lnTo>
                  <a:pt x="766906" y="881938"/>
                </a:lnTo>
                <a:lnTo>
                  <a:pt x="711383" y="903150"/>
                </a:lnTo>
                <a:lnTo>
                  <a:pt x="656238" y="924546"/>
                </a:lnTo>
                <a:lnTo>
                  <a:pt x="601922" y="945945"/>
                </a:lnTo>
                <a:lnTo>
                  <a:pt x="548885" y="967162"/>
                </a:lnTo>
                <a:lnTo>
                  <a:pt x="497578" y="988017"/>
                </a:lnTo>
                <a:lnTo>
                  <a:pt x="448451" y="1008327"/>
                </a:lnTo>
                <a:lnTo>
                  <a:pt x="401956" y="1027910"/>
                </a:lnTo>
                <a:lnTo>
                  <a:pt x="358543" y="1046582"/>
                </a:lnTo>
                <a:lnTo>
                  <a:pt x="318663" y="1064162"/>
                </a:lnTo>
                <a:lnTo>
                  <a:pt x="282766" y="1080467"/>
                </a:lnTo>
                <a:lnTo>
                  <a:pt x="224725" y="1108525"/>
                </a:lnTo>
                <a:lnTo>
                  <a:pt x="146225" y="1148482"/>
                </a:lnTo>
                <a:lnTo>
                  <a:pt x="102355" y="1169855"/>
                </a:lnTo>
                <a:lnTo>
                  <a:pt x="77183" y="1179894"/>
                </a:lnTo>
                <a:lnTo>
                  <a:pt x="54776" y="1185847"/>
                </a:lnTo>
                <a:lnTo>
                  <a:pt x="0" y="1071269"/>
                </a:lnTo>
                <a:lnTo>
                  <a:pt x="92183" y="1034497"/>
                </a:lnTo>
                <a:lnTo>
                  <a:pt x="311894" y="945796"/>
                </a:lnTo>
                <a:lnTo>
                  <a:pt x="573873" y="837588"/>
                </a:lnTo>
                <a:lnTo>
                  <a:pt x="792860" y="742297"/>
                </a:lnTo>
                <a:lnTo>
                  <a:pt x="741744" y="707741"/>
                </a:lnTo>
                <a:lnTo>
                  <a:pt x="690524" y="673507"/>
                </a:lnTo>
                <a:lnTo>
                  <a:pt x="639656" y="639888"/>
                </a:lnTo>
                <a:lnTo>
                  <a:pt x="589593" y="607177"/>
                </a:lnTo>
                <a:lnTo>
                  <a:pt x="540788" y="575667"/>
                </a:lnTo>
                <a:lnTo>
                  <a:pt x="493694" y="545651"/>
                </a:lnTo>
                <a:lnTo>
                  <a:pt x="448766" y="517422"/>
                </a:lnTo>
                <a:lnTo>
                  <a:pt x="406457" y="491271"/>
                </a:lnTo>
                <a:lnTo>
                  <a:pt x="367220" y="467494"/>
                </a:lnTo>
                <a:lnTo>
                  <a:pt x="331509" y="446381"/>
                </a:lnTo>
                <a:lnTo>
                  <a:pt x="272480" y="413324"/>
                </a:lnTo>
                <a:lnTo>
                  <a:pt x="193299" y="371499"/>
                </a:lnTo>
                <a:lnTo>
                  <a:pt x="149934" y="347600"/>
                </a:lnTo>
                <a:lnTo>
                  <a:pt x="127110" y="332662"/>
                </a:lnTo>
                <a:lnTo>
                  <a:pt x="109553" y="317725"/>
                </a:lnTo>
                <a:lnTo>
                  <a:pt x="181887" y="213691"/>
                </a:lnTo>
                <a:lnTo>
                  <a:pt x="254824" y="261370"/>
                </a:lnTo>
                <a:lnTo>
                  <a:pt x="433036" y="376859"/>
                </a:lnTo>
                <a:lnTo>
                  <a:pt x="655622" y="518841"/>
                </a:lnTo>
                <a:lnTo>
                  <a:pt x="861683" y="645995"/>
                </a:lnTo>
                <a:lnTo>
                  <a:pt x="873078" y="590596"/>
                </a:lnTo>
                <a:lnTo>
                  <a:pt x="884638" y="537842"/>
                </a:lnTo>
                <a:lnTo>
                  <a:pt x="896396" y="487081"/>
                </a:lnTo>
                <a:lnTo>
                  <a:pt x="908384" y="437663"/>
                </a:lnTo>
                <a:lnTo>
                  <a:pt x="920635" y="388937"/>
                </a:lnTo>
                <a:lnTo>
                  <a:pt x="933182" y="340252"/>
                </a:lnTo>
                <a:lnTo>
                  <a:pt x="959298" y="240403"/>
                </a:lnTo>
                <a:lnTo>
                  <a:pt x="986313" y="138982"/>
                </a:lnTo>
                <a:lnTo>
                  <a:pt x="1001610" y="80134"/>
                </a:lnTo>
                <a:lnTo>
                  <a:pt x="1010849" y="41319"/>
                </a:lnTo>
                <a:lnTo>
                  <a:pt x="1019693" y="0"/>
                </a:lnTo>
                <a:lnTo>
                  <a:pt x="1198772" y="38661"/>
                </a:lnTo>
                <a:lnTo>
                  <a:pt x="1180831" y="94841"/>
                </a:lnTo>
                <a:lnTo>
                  <a:pt x="1135304" y="238733"/>
                </a:lnTo>
                <a:lnTo>
                  <a:pt x="1074635" y="433369"/>
                </a:lnTo>
                <a:lnTo>
                  <a:pt x="1011266" y="641777"/>
                </a:lnTo>
                <a:lnTo>
                  <a:pt x="1059286" y="621591"/>
                </a:lnTo>
                <a:lnTo>
                  <a:pt x="1106152" y="602425"/>
                </a:lnTo>
                <a:lnTo>
                  <a:pt x="1152342" y="584010"/>
                </a:lnTo>
                <a:lnTo>
                  <a:pt x="1198335" y="566074"/>
                </a:lnTo>
                <a:lnTo>
                  <a:pt x="1244611" y="548347"/>
                </a:lnTo>
                <a:lnTo>
                  <a:pt x="1339927" y="512438"/>
                </a:lnTo>
                <a:lnTo>
                  <a:pt x="1442448" y="473392"/>
                </a:lnTo>
                <a:lnTo>
                  <a:pt x="1501713" y="450492"/>
                </a:lnTo>
                <a:lnTo>
                  <a:pt x="1540304" y="434840"/>
                </a:lnTo>
                <a:lnTo>
                  <a:pt x="1580806" y="417542"/>
                </a:lnTo>
                <a:lnTo>
                  <a:pt x="1657353" y="576404"/>
                </a:lnTo>
                <a:lnTo>
                  <a:pt x="1604419" y="593670"/>
                </a:lnTo>
                <a:lnTo>
                  <a:pt x="1467740" y="638614"/>
                </a:lnTo>
                <a:lnTo>
                  <a:pt x="1280498" y="700955"/>
                </a:lnTo>
                <a:lnTo>
                  <a:pt x="1075875" y="770414"/>
                </a:lnTo>
                <a:lnTo>
                  <a:pt x="1122109" y="798556"/>
                </a:lnTo>
                <a:lnTo>
                  <a:pt x="1166336" y="826187"/>
                </a:lnTo>
                <a:lnTo>
                  <a:pt x="1209048" y="853522"/>
                </a:lnTo>
                <a:lnTo>
                  <a:pt x="1250739" y="880774"/>
                </a:lnTo>
                <a:lnTo>
                  <a:pt x="1291904" y="908158"/>
                </a:lnTo>
                <a:lnTo>
                  <a:pt x="1333036" y="935889"/>
                </a:lnTo>
                <a:lnTo>
                  <a:pt x="1417177" y="993244"/>
                </a:lnTo>
                <a:lnTo>
                  <a:pt x="1508263" y="1054388"/>
                </a:lnTo>
                <a:lnTo>
                  <a:pt x="1561230" y="1089633"/>
                </a:lnTo>
                <a:lnTo>
                  <a:pt x="1596420" y="1112358"/>
                </a:lnTo>
                <a:lnTo>
                  <a:pt x="1634178" y="1135939"/>
                </a:lnTo>
                <a:lnTo>
                  <a:pt x="1534456" y="1280040"/>
                </a:lnTo>
                <a:lnTo>
                  <a:pt x="1484737" y="1242851"/>
                </a:lnTo>
                <a:lnTo>
                  <a:pt x="1357396" y="1148065"/>
                </a:lnTo>
                <a:lnTo>
                  <a:pt x="1185154" y="1020856"/>
                </a:lnTo>
                <a:lnTo>
                  <a:pt x="1000732" y="886398"/>
                </a:lnTo>
                <a:lnTo>
                  <a:pt x="952275" y="851954"/>
                </a:lnTo>
                <a:lnTo>
                  <a:pt x="936599" y="910803"/>
                </a:lnTo>
                <a:lnTo>
                  <a:pt x="921259" y="969930"/>
                </a:lnTo>
                <a:lnTo>
                  <a:pt x="906387" y="1028764"/>
                </a:lnTo>
                <a:lnTo>
                  <a:pt x="892114" y="1086734"/>
                </a:lnTo>
                <a:lnTo>
                  <a:pt x="878574" y="1143268"/>
                </a:lnTo>
                <a:lnTo>
                  <a:pt x="865896" y="1197797"/>
                </a:lnTo>
                <a:lnTo>
                  <a:pt x="854214" y="1249748"/>
                </a:lnTo>
                <a:lnTo>
                  <a:pt x="843658" y="1298551"/>
                </a:lnTo>
                <a:lnTo>
                  <a:pt x="834360" y="1343634"/>
                </a:lnTo>
                <a:lnTo>
                  <a:pt x="826452" y="1384426"/>
                </a:lnTo>
                <a:lnTo>
                  <a:pt x="815333" y="1450853"/>
                </a:lnTo>
                <a:lnTo>
                  <a:pt x="803746" y="1534667"/>
                </a:lnTo>
                <a:lnTo>
                  <a:pt x="796372" y="1580983"/>
                </a:lnTo>
                <a:lnTo>
                  <a:pt x="790051" y="1606344"/>
                </a:lnTo>
                <a:lnTo>
                  <a:pt x="781624" y="1627289"/>
                </a:lnTo>
                <a:close/>
              </a:path>
            </a:pathLst>
          </a:custGeom>
          <a:solidFill>
            <a:srgbClr val="5EA2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39816" y="5601695"/>
            <a:ext cx="3810000" cy="583565"/>
          </a:xfrm>
          <a:custGeom>
            <a:avLst/>
            <a:gdLst/>
            <a:ahLst/>
            <a:cxnLst/>
            <a:rect l="l" t="t" r="r" b="b"/>
            <a:pathLst>
              <a:path w="3810000" h="583564">
                <a:moveTo>
                  <a:pt x="1939216" y="583107"/>
                </a:moveTo>
                <a:lnTo>
                  <a:pt x="1850953" y="583107"/>
                </a:lnTo>
                <a:lnTo>
                  <a:pt x="1844188" y="533954"/>
                </a:lnTo>
                <a:lnTo>
                  <a:pt x="1817935" y="421269"/>
                </a:lnTo>
                <a:lnTo>
                  <a:pt x="1763260" y="297206"/>
                </a:lnTo>
                <a:lnTo>
                  <a:pt x="1671230" y="213922"/>
                </a:lnTo>
                <a:lnTo>
                  <a:pt x="1546535" y="163108"/>
                </a:lnTo>
                <a:lnTo>
                  <a:pt x="1499342" y="145898"/>
                </a:lnTo>
                <a:lnTo>
                  <a:pt x="1457799" y="134862"/>
                </a:lnTo>
                <a:lnTo>
                  <a:pt x="1418565" y="130533"/>
                </a:lnTo>
                <a:lnTo>
                  <a:pt x="1378301" y="133443"/>
                </a:lnTo>
                <a:lnTo>
                  <a:pt x="1334570" y="140096"/>
                </a:lnTo>
                <a:lnTo>
                  <a:pt x="1288546" y="148772"/>
                </a:lnTo>
                <a:lnTo>
                  <a:pt x="1242310" y="162665"/>
                </a:lnTo>
                <a:lnTo>
                  <a:pt x="1197939" y="184967"/>
                </a:lnTo>
                <a:lnTo>
                  <a:pt x="1157512" y="218873"/>
                </a:lnTo>
                <a:lnTo>
                  <a:pt x="1123108" y="267576"/>
                </a:lnTo>
                <a:lnTo>
                  <a:pt x="1098309" y="316382"/>
                </a:lnTo>
                <a:lnTo>
                  <a:pt x="1073315" y="370174"/>
                </a:lnTo>
                <a:lnTo>
                  <a:pt x="1049316" y="425101"/>
                </a:lnTo>
                <a:lnTo>
                  <a:pt x="1027502" y="477314"/>
                </a:lnTo>
                <a:lnTo>
                  <a:pt x="1009063" y="522963"/>
                </a:lnTo>
                <a:lnTo>
                  <a:pt x="995191" y="558196"/>
                </a:lnTo>
                <a:lnTo>
                  <a:pt x="995191" y="566500"/>
                </a:lnTo>
                <a:lnTo>
                  <a:pt x="995831" y="574803"/>
                </a:lnTo>
                <a:lnTo>
                  <a:pt x="995831" y="583107"/>
                </a:lnTo>
                <a:lnTo>
                  <a:pt x="939547" y="583107"/>
                </a:lnTo>
                <a:lnTo>
                  <a:pt x="932692" y="533954"/>
                </a:lnTo>
                <a:lnTo>
                  <a:pt x="906289" y="421269"/>
                </a:lnTo>
                <a:lnTo>
                  <a:pt x="851585" y="297206"/>
                </a:lnTo>
                <a:lnTo>
                  <a:pt x="759824" y="213922"/>
                </a:lnTo>
                <a:lnTo>
                  <a:pt x="698730" y="189655"/>
                </a:lnTo>
                <a:lnTo>
                  <a:pt x="644170" y="169085"/>
                </a:lnTo>
                <a:lnTo>
                  <a:pt x="595159" y="152549"/>
                </a:lnTo>
                <a:lnTo>
                  <a:pt x="550712" y="140381"/>
                </a:lnTo>
                <a:lnTo>
                  <a:pt x="509846" y="132918"/>
                </a:lnTo>
                <a:lnTo>
                  <a:pt x="471576" y="130493"/>
                </a:lnTo>
                <a:lnTo>
                  <a:pt x="434916" y="133443"/>
                </a:lnTo>
                <a:lnTo>
                  <a:pt x="390915" y="140096"/>
                </a:lnTo>
                <a:lnTo>
                  <a:pt x="344711" y="148772"/>
                </a:lnTo>
                <a:lnTo>
                  <a:pt x="298365" y="162665"/>
                </a:lnTo>
                <a:lnTo>
                  <a:pt x="253938" y="184967"/>
                </a:lnTo>
                <a:lnTo>
                  <a:pt x="213490" y="218873"/>
                </a:lnTo>
                <a:lnTo>
                  <a:pt x="179083" y="267576"/>
                </a:lnTo>
                <a:lnTo>
                  <a:pt x="142407" y="336817"/>
                </a:lnTo>
                <a:lnTo>
                  <a:pt x="115924" y="392766"/>
                </a:lnTo>
                <a:lnTo>
                  <a:pt x="86803" y="465002"/>
                </a:lnTo>
                <a:lnTo>
                  <a:pt x="42212" y="583107"/>
                </a:lnTo>
                <a:lnTo>
                  <a:pt x="0" y="583107"/>
                </a:lnTo>
                <a:lnTo>
                  <a:pt x="28621" y="463744"/>
                </a:lnTo>
                <a:lnTo>
                  <a:pt x="70694" y="350560"/>
                </a:lnTo>
                <a:lnTo>
                  <a:pt x="136871" y="233723"/>
                </a:lnTo>
                <a:lnTo>
                  <a:pt x="168703" y="192558"/>
                </a:lnTo>
                <a:lnTo>
                  <a:pt x="201034" y="157413"/>
                </a:lnTo>
                <a:lnTo>
                  <a:pt x="234670" y="128025"/>
                </a:lnTo>
                <a:lnTo>
                  <a:pt x="270416" y="104128"/>
                </a:lnTo>
                <a:lnTo>
                  <a:pt x="309079" y="85459"/>
                </a:lnTo>
                <a:lnTo>
                  <a:pt x="351464" y="71752"/>
                </a:lnTo>
                <a:lnTo>
                  <a:pt x="398377" y="62744"/>
                </a:lnTo>
                <a:lnTo>
                  <a:pt x="450625" y="58170"/>
                </a:lnTo>
                <a:lnTo>
                  <a:pt x="509012" y="57766"/>
                </a:lnTo>
                <a:lnTo>
                  <a:pt x="574346" y="61267"/>
                </a:lnTo>
                <a:lnTo>
                  <a:pt x="618169" y="66976"/>
                </a:lnTo>
                <a:lnTo>
                  <a:pt x="660646" y="76963"/>
                </a:lnTo>
                <a:lnTo>
                  <a:pt x="701565" y="91127"/>
                </a:lnTo>
                <a:lnTo>
                  <a:pt x="740714" y="109369"/>
                </a:lnTo>
                <a:lnTo>
                  <a:pt x="777882" y="131591"/>
                </a:lnTo>
                <a:lnTo>
                  <a:pt x="812859" y="157692"/>
                </a:lnTo>
                <a:lnTo>
                  <a:pt x="845432" y="187572"/>
                </a:lnTo>
                <a:lnTo>
                  <a:pt x="875390" y="221134"/>
                </a:lnTo>
                <a:lnTo>
                  <a:pt x="902522" y="258277"/>
                </a:lnTo>
                <a:lnTo>
                  <a:pt x="926617" y="298901"/>
                </a:lnTo>
                <a:lnTo>
                  <a:pt x="947462" y="342908"/>
                </a:lnTo>
                <a:lnTo>
                  <a:pt x="964848" y="390197"/>
                </a:lnTo>
                <a:lnTo>
                  <a:pt x="978562" y="440670"/>
                </a:lnTo>
                <a:lnTo>
                  <a:pt x="992945" y="400691"/>
                </a:lnTo>
                <a:lnTo>
                  <a:pt x="1010121" y="358903"/>
                </a:lnTo>
                <a:lnTo>
                  <a:pt x="1030276" y="316410"/>
                </a:lnTo>
                <a:lnTo>
                  <a:pt x="1053593" y="274315"/>
                </a:lnTo>
                <a:lnTo>
                  <a:pt x="1080256" y="233723"/>
                </a:lnTo>
                <a:lnTo>
                  <a:pt x="1112243" y="192558"/>
                </a:lnTo>
                <a:lnTo>
                  <a:pt x="1144664" y="157413"/>
                </a:lnTo>
                <a:lnTo>
                  <a:pt x="1178336" y="128025"/>
                </a:lnTo>
                <a:lnTo>
                  <a:pt x="1214077" y="104128"/>
                </a:lnTo>
                <a:lnTo>
                  <a:pt x="1252703" y="85459"/>
                </a:lnTo>
                <a:lnTo>
                  <a:pt x="1295033" y="71752"/>
                </a:lnTo>
                <a:lnTo>
                  <a:pt x="1341883" y="62744"/>
                </a:lnTo>
                <a:lnTo>
                  <a:pt x="1394071" y="58170"/>
                </a:lnTo>
                <a:lnTo>
                  <a:pt x="1452414" y="57766"/>
                </a:lnTo>
                <a:lnTo>
                  <a:pt x="1517730" y="61267"/>
                </a:lnTo>
                <a:lnTo>
                  <a:pt x="1563659" y="67328"/>
                </a:lnTo>
                <a:lnTo>
                  <a:pt x="1608128" y="78117"/>
                </a:lnTo>
                <a:lnTo>
                  <a:pt x="1650885" y="93517"/>
                </a:lnTo>
                <a:lnTo>
                  <a:pt x="1691676" y="113407"/>
                </a:lnTo>
                <a:lnTo>
                  <a:pt x="1730247" y="137672"/>
                </a:lnTo>
                <a:lnTo>
                  <a:pt x="1766343" y="166192"/>
                </a:lnTo>
                <a:lnTo>
                  <a:pt x="1799713" y="198849"/>
                </a:lnTo>
                <a:lnTo>
                  <a:pt x="1830101" y="235526"/>
                </a:lnTo>
                <a:lnTo>
                  <a:pt x="1857254" y="276105"/>
                </a:lnTo>
                <a:lnTo>
                  <a:pt x="1880919" y="320467"/>
                </a:lnTo>
                <a:lnTo>
                  <a:pt x="1900841" y="368494"/>
                </a:lnTo>
                <a:lnTo>
                  <a:pt x="1917084" y="317828"/>
                </a:lnTo>
                <a:lnTo>
                  <a:pt x="1937190" y="270654"/>
                </a:lnTo>
                <a:lnTo>
                  <a:pt x="1960922" y="227086"/>
                </a:lnTo>
                <a:lnTo>
                  <a:pt x="1988037" y="187238"/>
                </a:lnTo>
                <a:lnTo>
                  <a:pt x="2018298" y="151222"/>
                </a:lnTo>
                <a:lnTo>
                  <a:pt x="2051463" y="119151"/>
                </a:lnTo>
                <a:lnTo>
                  <a:pt x="2087293" y="91139"/>
                </a:lnTo>
                <a:lnTo>
                  <a:pt x="2125548" y="67299"/>
                </a:lnTo>
                <a:lnTo>
                  <a:pt x="2165988" y="47744"/>
                </a:lnTo>
                <a:lnTo>
                  <a:pt x="2208374" y="32586"/>
                </a:lnTo>
                <a:lnTo>
                  <a:pt x="2252465" y="21940"/>
                </a:lnTo>
                <a:lnTo>
                  <a:pt x="2298022" y="15917"/>
                </a:lnTo>
                <a:lnTo>
                  <a:pt x="2363183" y="12416"/>
                </a:lnTo>
                <a:lnTo>
                  <a:pt x="2421436" y="12821"/>
                </a:lnTo>
                <a:lnTo>
                  <a:pt x="2473588" y="17395"/>
                </a:lnTo>
                <a:lnTo>
                  <a:pt x="2520443" y="26403"/>
                </a:lnTo>
                <a:lnTo>
                  <a:pt x="2562809" y="40109"/>
                </a:lnTo>
                <a:lnTo>
                  <a:pt x="2601491" y="58778"/>
                </a:lnTo>
                <a:lnTo>
                  <a:pt x="2637295" y="82675"/>
                </a:lnTo>
                <a:lnTo>
                  <a:pt x="2671027" y="112063"/>
                </a:lnTo>
                <a:lnTo>
                  <a:pt x="2703492" y="147208"/>
                </a:lnTo>
                <a:lnTo>
                  <a:pt x="2735497" y="188373"/>
                </a:lnTo>
                <a:lnTo>
                  <a:pt x="2766473" y="235772"/>
                </a:lnTo>
                <a:lnTo>
                  <a:pt x="2792814" y="284888"/>
                </a:lnTo>
                <a:lnTo>
                  <a:pt x="2814795" y="334064"/>
                </a:lnTo>
                <a:lnTo>
                  <a:pt x="2832693" y="381647"/>
                </a:lnTo>
                <a:lnTo>
                  <a:pt x="2846784" y="425980"/>
                </a:lnTo>
                <a:lnTo>
                  <a:pt x="2861121" y="381892"/>
                </a:lnTo>
                <a:lnTo>
                  <a:pt x="2879050" y="334340"/>
                </a:lnTo>
                <a:lnTo>
                  <a:pt x="2900939" y="285072"/>
                </a:lnTo>
                <a:lnTo>
                  <a:pt x="2927157" y="235833"/>
                </a:lnTo>
                <a:lnTo>
                  <a:pt x="2958072" y="188373"/>
                </a:lnTo>
                <a:lnTo>
                  <a:pt x="2990059" y="146850"/>
                </a:lnTo>
                <a:lnTo>
                  <a:pt x="3022480" y="110735"/>
                </a:lnTo>
                <a:lnTo>
                  <a:pt x="3056153" y="79916"/>
                </a:lnTo>
                <a:lnTo>
                  <a:pt x="3091893" y="54282"/>
                </a:lnTo>
                <a:lnTo>
                  <a:pt x="3130519" y="33722"/>
                </a:lnTo>
                <a:lnTo>
                  <a:pt x="3172849" y="18125"/>
                </a:lnTo>
                <a:lnTo>
                  <a:pt x="3219699" y="7379"/>
                </a:lnTo>
                <a:lnTo>
                  <a:pt x="3271887" y="1375"/>
                </a:lnTo>
                <a:lnTo>
                  <a:pt x="3330231" y="0"/>
                </a:lnTo>
                <a:lnTo>
                  <a:pt x="3395547" y="3143"/>
                </a:lnTo>
                <a:lnTo>
                  <a:pt x="3438082" y="8482"/>
                </a:lnTo>
                <a:lnTo>
                  <a:pt x="3479226" y="17745"/>
                </a:lnTo>
                <a:lnTo>
                  <a:pt x="3518802" y="30857"/>
                </a:lnTo>
                <a:lnTo>
                  <a:pt x="3556632" y="47744"/>
                </a:lnTo>
                <a:lnTo>
                  <a:pt x="3592539" y="68332"/>
                </a:lnTo>
                <a:lnTo>
                  <a:pt x="3626348" y="92548"/>
                </a:lnTo>
                <a:lnTo>
                  <a:pt x="3657879" y="120318"/>
                </a:lnTo>
                <a:lnTo>
                  <a:pt x="3686957" y="151567"/>
                </a:lnTo>
                <a:lnTo>
                  <a:pt x="3713404" y="186222"/>
                </a:lnTo>
                <a:lnTo>
                  <a:pt x="3737043" y="224208"/>
                </a:lnTo>
                <a:lnTo>
                  <a:pt x="3757697" y="265453"/>
                </a:lnTo>
                <a:lnTo>
                  <a:pt x="3775189" y="309881"/>
                </a:lnTo>
                <a:lnTo>
                  <a:pt x="3789342" y="357420"/>
                </a:lnTo>
                <a:lnTo>
                  <a:pt x="3799979" y="407994"/>
                </a:lnTo>
                <a:lnTo>
                  <a:pt x="3806923" y="461531"/>
                </a:lnTo>
                <a:lnTo>
                  <a:pt x="3809997" y="517956"/>
                </a:lnTo>
                <a:lnTo>
                  <a:pt x="3722374" y="537118"/>
                </a:lnTo>
                <a:lnTo>
                  <a:pt x="3721804" y="488066"/>
                </a:lnTo>
                <a:lnTo>
                  <a:pt x="3709182" y="375600"/>
                </a:lnTo>
                <a:lnTo>
                  <a:pt x="3668139" y="251757"/>
                </a:lnTo>
                <a:lnTo>
                  <a:pt x="3582305" y="168573"/>
                </a:lnTo>
                <a:lnTo>
                  <a:pt x="3520940" y="144305"/>
                </a:lnTo>
                <a:lnTo>
                  <a:pt x="3466132" y="123735"/>
                </a:lnTo>
                <a:lnTo>
                  <a:pt x="3416918" y="107199"/>
                </a:lnTo>
                <a:lnTo>
                  <a:pt x="3372335" y="95032"/>
                </a:lnTo>
                <a:lnTo>
                  <a:pt x="3331422" y="87568"/>
                </a:lnTo>
                <a:lnTo>
                  <a:pt x="3293217" y="85144"/>
                </a:lnTo>
                <a:lnTo>
                  <a:pt x="3256757" y="88093"/>
                </a:lnTo>
                <a:lnTo>
                  <a:pt x="3213070" y="94747"/>
                </a:lnTo>
                <a:lnTo>
                  <a:pt x="3167144" y="103423"/>
                </a:lnTo>
                <a:lnTo>
                  <a:pt x="3121006" y="117315"/>
                </a:lnTo>
                <a:lnTo>
                  <a:pt x="3076679" y="139617"/>
                </a:lnTo>
                <a:lnTo>
                  <a:pt x="3036190" y="173523"/>
                </a:lnTo>
                <a:lnTo>
                  <a:pt x="3001563" y="222226"/>
                </a:lnTo>
                <a:lnTo>
                  <a:pt x="2964717" y="291468"/>
                </a:lnTo>
                <a:lnTo>
                  <a:pt x="2939444" y="347416"/>
                </a:lnTo>
                <a:lnTo>
                  <a:pt x="2914051" y="419652"/>
                </a:lnTo>
                <a:lnTo>
                  <a:pt x="2876845" y="537757"/>
                </a:lnTo>
                <a:lnTo>
                  <a:pt x="2812886" y="537757"/>
                </a:lnTo>
                <a:lnTo>
                  <a:pt x="2776750" y="422866"/>
                </a:lnTo>
                <a:lnTo>
                  <a:pt x="2738955" y="319761"/>
                </a:lnTo>
                <a:lnTo>
                  <a:pt x="2694564" y="222226"/>
                </a:lnTo>
                <a:lnTo>
                  <a:pt x="2660204" y="175889"/>
                </a:lnTo>
                <a:lnTo>
                  <a:pt x="2619874" y="147897"/>
                </a:lnTo>
                <a:lnTo>
                  <a:pt x="2575601" y="133283"/>
                </a:lnTo>
                <a:lnTo>
                  <a:pt x="2529409" y="127079"/>
                </a:lnTo>
                <a:lnTo>
                  <a:pt x="2483323" y="124317"/>
                </a:lnTo>
                <a:lnTo>
                  <a:pt x="2439370" y="120030"/>
                </a:lnTo>
                <a:lnTo>
                  <a:pt x="2402708" y="117080"/>
                </a:lnTo>
                <a:lnTo>
                  <a:pt x="2364425" y="119505"/>
                </a:lnTo>
                <a:lnTo>
                  <a:pt x="2323523" y="126968"/>
                </a:lnTo>
                <a:lnTo>
                  <a:pt x="2279008" y="139136"/>
                </a:lnTo>
                <a:lnTo>
                  <a:pt x="2229883" y="155672"/>
                </a:lnTo>
                <a:lnTo>
                  <a:pt x="2175153" y="176241"/>
                </a:lnTo>
                <a:lnTo>
                  <a:pt x="2113822" y="200509"/>
                </a:lnTo>
                <a:lnTo>
                  <a:pt x="2068485" y="227499"/>
                </a:lnTo>
                <a:lnTo>
                  <a:pt x="2031266" y="266128"/>
                </a:lnTo>
                <a:lnTo>
                  <a:pt x="2001406" y="312527"/>
                </a:lnTo>
                <a:lnTo>
                  <a:pt x="1978150" y="362826"/>
                </a:lnTo>
                <a:lnTo>
                  <a:pt x="1960741" y="413154"/>
                </a:lnTo>
                <a:lnTo>
                  <a:pt x="1948420" y="459643"/>
                </a:lnTo>
                <a:lnTo>
                  <a:pt x="1940431" y="498422"/>
                </a:lnTo>
                <a:lnTo>
                  <a:pt x="1936018" y="525621"/>
                </a:lnTo>
                <a:lnTo>
                  <a:pt x="1937237" y="539633"/>
                </a:lnTo>
                <a:lnTo>
                  <a:pt x="1938097" y="553885"/>
                </a:lnTo>
                <a:lnTo>
                  <a:pt x="1938716" y="568376"/>
                </a:lnTo>
                <a:lnTo>
                  <a:pt x="1939216" y="583107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51975" y="1205435"/>
            <a:ext cx="2117441" cy="185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Rectangle 18"/>
          <p:cNvSpPr/>
          <p:nvPr/>
        </p:nvSpPr>
        <p:spPr>
          <a:xfrm>
            <a:off x="1107975" y="3721479"/>
            <a:ext cx="6631842" cy="5147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 Neil Browne, &amp; Keeley, S. M. (2007). </a:t>
            </a:r>
            <a:r>
              <a:rPr lang="en-US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Asking the Right Questions: A Guide to Critical Thinking</a:t>
            </a:r>
            <a:r>
              <a:rPr lang="en-US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(8th ed.). Pearson Education, Inc. https://doi.org/10.1002/1521-3773(20010316)40:6&lt;9823::AID-ANIE9823&gt;3.3.CO;2-C</a:t>
            </a: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Pardede</a:t>
            </a:r>
            <a:r>
              <a:rPr lang="en-US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P. (2018). Identifying and Formulating the Research Problem. In </a:t>
            </a:r>
            <a:r>
              <a:rPr lang="en-US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in ELT</a:t>
            </a:r>
            <a:r>
              <a:rPr lang="en-US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www.researchgate.net/publication/329179630_Identifying_and_Formulating_the_Research_Problem</a:t>
            </a:r>
            <a:endParaRPr lang="en-US" dirty="0" smtClean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5113" indent="-265113"/>
            <a:r>
              <a:rPr lang="en-US" dirty="0">
                <a:latin typeface="Trebuchet MS" panose="020B0603020202020204" pitchFamily="34" charset="0"/>
              </a:rPr>
              <a:t>Snyder, L. G., &amp; Snyder, M. J. (2008). Teaching Critical Thinking and Problem Solving Skills How Critical Thinking Relates to Instructional Design. </a:t>
            </a:r>
            <a:r>
              <a:rPr lang="en-US" i="1" dirty="0">
                <a:latin typeface="Trebuchet MS" panose="020B0603020202020204" pitchFamily="34" charset="0"/>
              </a:rPr>
              <a:t>The Delta Pi Epsilon Journal</a:t>
            </a:r>
            <a:r>
              <a:rPr lang="en-US" dirty="0">
                <a:latin typeface="Trebuchet MS" panose="020B0603020202020204" pitchFamily="34" charset="0"/>
              </a:rPr>
              <a:t>, </a:t>
            </a:r>
            <a:r>
              <a:rPr lang="en-US" i="1" dirty="0">
                <a:latin typeface="Trebuchet MS" panose="020B0603020202020204" pitchFamily="34" charset="0"/>
              </a:rPr>
              <a:t>1</a:t>
            </a:r>
            <a:r>
              <a:rPr lang="en-US" dirty="0">
                <a:latin typeface="Trebuchet MS" panose="020B0603020202020204" pitchFamily="34" charset="0"/>
              </a:rPr>
              <a:t>(2), 90–100.</a:t>
            </a:r>
          </a:p>
          <a:p>
            <a:pPr marL="265113" indent="-265113"/>
            <a:r>
              <a:rPr lang="en-US" dirty="0" err="1">
                <a:latin typeface="Trebuchet MS" panose="020B0603020202020204" pitchFamily="34" charset="0"/>
              </a:rPr>
              <a:t>Walliman</a:t>
            </a:r>
            <a:r>
              <a:rPr lang="en-US" dirty="0">
                <a:latin typeface="Trebuchet MS" panose="020B0603020202020204" pitchFamily="34" charset="0"/>
              </a:rPr>
              <a:t>, N., &amp; </a:t>
            </a:r>
            <a:r>
              <a:rPr lang="en-US" dirty="0" err="1">
                <a:latin typeface="Trebuchet MS" panose="020B0603020202020204" pitchFamily="34" charset="0"/>
              </a:rPr>
              <a:t>Baiche</a:t>
            </a:r>
            <a:r>
              <a:rPr lang="en-US" dirty="0">
                <a:latin typeface="Trebuchet MS" panose="020B0603020202020204" pitchFamily="34" charset="0"/>
              </a:rPr>
              <a:t>, B. (2001). </a:t>
            </a:r>
            <a:r>
              <a:rPr lang="en-US" dirty="0" err="1">
                <a:latin typeface="Trebuchet MS" panose="020B0603020202020204" pitchFamily="34" charset="0"/>
              </a:rPr>
              <a:t>Reserach</a:t>
            </a:r>
            <a:r>
              <a:rPr lang="en-US" dirty="0">
                <a:latin typeface="Trebuchet MS" panose="020B0603020202020204" pitchFamily="34" charset="0"/>
              </a:rPr>
              <a:t> and The Research Problem. In </a:t>
            </a:r>
            <a:r>
              <a:rPr lang="en-US" i="1" dirty="0">
                <a:latin typeface="Trebuchet MS" panose="020B0603020202020204" pitchFamily="34" charset="0"/>
              </a:rPr>
              <a:t>Your Research Project: A Step-by-Step Guide for the First-Time Researcher</a:t>
            </a:r>
            <a:r>
              <a:rPr lang="en-US" dirty="0">
                <a:latin typeface="Trebuchet MS" panose="020B0603020202020204" pitchFamily="34" charset="0"/>
              </a:rPr>
              <a:t> (abridged, pp. 1–38). Sage Publication Inc.</a:t>
            </a: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599363" y="-3835"/>
            <a:ext cx="7746807" cy="201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/>
          <p:nvPr/>
        </p:nvSpPr>
        <p:spPr>
          <a:xfrm>
            <a:off x="1" y="1020370"/>
            <a:ext cx="457200" cy="8254557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FDD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 rot="16200000">
            <a:off x="16257270" y="8004107"/>
            <a:ext cx="3524250" cy="537210"/>
          </a:xfrm>
          <a:custGeom>
            <a:avLst/>
            <a:gdLst/>
            <a:ahLst/>
            <a:cxnLst/>
            <a:rect l="l" t="t" r="r" b="b"/>
            <a:pathLst>
              <a:path w="3524250" h="537209">
                <a:moveTo>
                  <a:pt x="1793772" y="536877"/>
                </a:moveTo>
                <a:lnTo>
                  <a:pt x="1712130" y="536877"/>
                </a:lnTo>
                <a:lnTo>
                  <a:pt x="1705872" y="491622"/>
                </a:lnTo>
                <a:lnTo>
                  <a:pt x="1681588" y="387870"/>
                </a:lnTo>
                <a:lnTo>
                  <a:pt x="1631014" y="273643"/>
                </a:lnTo>
                <a:lnTo>
                  <a:pt x="1545886" y="196962"/>
                </a:lnTo>
                <a:lnTo>
                  <a:pt x="1430543" y="150177"/>
                </a:lnTo>
                <a:lnTo>
                  <a:pt x="1386890" y="134331"/>
                </a:lnTo>
                <a:lnTo>
                  <a:pt x="1348463" y="124170"/>
                </a:lnTo>
                <a:lnTo>
                  <a:pt x="1312171" y="120184"/>
                </a:lnTo>
                <a:lnTo>
                  <a:pt x="1274927" y="122863"/>
                </a:lnTo>
                <a:lnTo>
                  <a:pt x="1234476" y="128989"/>
                </a:lnTo>
                <a:lnTo>
                  <a:pt x="1191904" y="136977"/>
                </a:lnTo>
                <a:lnTo>
                  <a:pt x="1149135" y="149768"/>
                </a:lnTo>
                <a:lnTo>
                  <a:pt x="1108092" y="170302"/>
                </a:lnTo>
                <a:lnTo>
                  <a:pt x="1070697" y="201520"/>
                </a:lnTo>
                <a:lnTo>
                  <a:pt x="1038873" y="246362"/>
                </a:lnTo>
                <a:lnTo>
                  <a:pt x="1015935" y="291299"/>
                </a:lnTo>
                <a:lnTo>
                  <a:pt x="992815" y="340826"/>
                </a:lnTo>
                <a:lnTo>
                  <a:pt x="970616" y="391399"/>
                </a:lnTo>
                <a:lnTo>
                  <a:pt x="950438" y="439472"/>
                </a:lnTo>
                <a:lnTo>
                  <a:pt x="933382" y="481501"/>
                </a:lnTo>
                <a:lnTo>
                  <a:pt x="920550" y="513941"/>
                </a:lnTo>
                <a:lnTo>
                  <a:pt x="920550" y="521586"/>
                </a:lnTo>
                <a:lnTo>
                  <a:pt x="921142" y="529232"/>
                </a:lnTo>
                <a:lnTo>
                  <a:pt x="921142" y="536877"/>
                </a:lnTo>
                <a:lnTo>
                  <a:pt x="869080" y="536877"/>
                </a:lnTo>
                <a:lnTo>
                  <a:pt x="862739" y="491622"/>
                </a:lnTo>
                <a:lnTo>
                  <a:pt x="838316" y="387870"/>
                </a:lnTo>
                <a:lnTo>
                  <a:pt x="787715" y="273643"/>
                </a:lnTo>
                <a:lnTo>
                  <a:pt x="702837" y="196962"/>
                </a:lnTo>
                <a:lnTo>
                  <a:pt x="637518" y="171217"/>
                </a:lnTo>
                <a:lnTo>
                  <a:pt x="580219" y="150177"/>
                </a:lnTo>
                <a:lnTo>
                  <a:pt x="529494" y="134331"/>
                </a:lnTo>
                <a:lnTo>
                  <a:pt x="483896" y="124170"/>
                </a:lnTo>
                <a:lnTo>
                  <a:pt x="441979" y="120184"/>
                </a:lnTo>
                <a:lnTo>
                  <a:pt x="402297" y="122863"/>
                </a:lnTo>
                <a:lnTo>
                  <a:pt x="361596" y="128989"/>
                </a:lnTo>
                <a:lnTo>
                  <a:pt x="318857" y="136977"/>
                </a:lnTo>
                <a:lnTo>
                  <a:pt x="275987" y="149768"/>
                </a:lnTo>
                <a:lnTo>
                  <a:pt x="234892" y="170302"/>
                </a:lnTo>
                <a:lnTo>
                  <a:pt x="197478" y="201520"/>
                </a:lnTo>
                <a:lnTo>
                  <a:pt x="165651" y="246362"/>
                </a:lnTo>
                <a:lnTo>
                  <a:pt x="131726" y="310114"/>
                </a:lnTo>
                <a:lnTo>
                  <a:pt x="107229" y="361627"/>
                </a:lnTo>
                <a:lnTo>
                  <a:pt x="80293" y="428136"/>
                </a:lnTo>
                <a:lnTo>
                  <a:pt x="39046" y="536877"/>
                </a:lnTo>
                <a:lnTo>
                  <a:pt x="0" y="536877"/>
                </a:lnTo>
                <a:lnTo>
                  <a:pt x="26474" y="426978"/>
                </a:lnTo>
                <a:lnTo>
                  <a:pt x="65392" y="322767"/>
                </a:lnTo>
                <a:lnTo>
                  <a:pt x="126605" y="215193"/>
                </a:lnTo>
                <a:lnTo>
                  <a:pt x="156050" y="177291"/>
                </a:lnTo>
                <a:lnTo>
                  <a:pt x="185956" y="144933"/>
                </a:lnTo>
                <a:lnTo>
                  <a:pt x="217069" y="117875"/>
                </a:lnTo>
                <a:lnTo>
                  <a:pt x="250134" y="95872"/>
                </a:lnTo>
                <a:lnTo>
                  <a:pt x="285897" y="78683"/>
                </a:lnTo>
                <a:lnTo>
                  <a:pt x="325104" y="66063"/>
                </a:lnTo>
                <a:lnTo>
                  <a:pt x="368499" y="57770"/>
                </a:lnTo>
                <a:lnTo>
                  <a:pt x="416827" y="53558"/>
                </a:lnTo>
                <a:lnTo>
                  <a:pt x="470836" y="53186"/>
                </a:lnTo>
                <a:lnTo>
                  <a:pt x="531269" y="56409"/>
                </a:lnTo>
                <a:lnTo>
                  <a:pt x="575130" y="62283"/>
                </a:lnTo>
                <a:lnTo>
                  <a:pt x="617510" y="72770"/>
                </a:lnTo>
                <a:lnTo>
                  <a:pt x="658161" y="87753"/>
                </a:lnTo>
                <a:lnTo>
                  <a:pt x="696833" y="107116"/>
                </a:lnTo>
                <a:lnTo>
                  <a:pt x="733278" y="130742"/>
                </a:lnTo>
                <a:lnTo>
                  <a:pt x="767249" y="158516"/>
                </a:lnTo>
                <a:lnTo>
                  <a:pt x="798495" y="190321"/>
                </a:lnTo>
                <a:lnTo>
                  <a:pt x="826769" y="226040"/>
                </a:lnTo>
                <a:lnTo>
                  <a:pt x="851822" y="265557"/>
                </a:lnTo>
                <a:lnTo>
                  <a:pt x="873405" y="308756"/>
                </a:lnTo>
                <a:lnTo>
                  <a:pt x="891270" y="355520"/>
                </a:lnTo>
                <a:lnTo>
                  <a:pt x="905169" y="405733"/>
                </a:lnTo>
                <a:lnTo>
                  <a:pt x="922196" y="359421"/>
                </a:lnTo>
                <a:lnTo>
                  <a:pt x="943328" y="310904"/>
                </a:lnTo>
                <a:lnTo>
                  <a:pt x="968896" y="262166"/>
                </a:lnTo>
                <a:lnTo>
                  <a:pt x="999235" y="215193"/>
                </a:lnTo>
                <a:lnTo>
                  <a:pt x="1032122" y="173427"/>
                </a:lnTo>
                <a:lnTo>
                  <a:pt x="1065608" y="138471"/>
                </a:lnTo>
                <a:lnTo>
                  <a:pt x="1100730" y="109991"/>
                </a:lnTo>
                <a:lnTo>
                  <a:pt x="1138525" y="87653"/>
                </a:lnTo>
                <a:lnTo>
                  <a:pt x="1180030" y="71124"/>
                </a:lnTo>
                <a:lnTo>
                  <a:pt x="1226283" y="60069"/>
                </a:lnTo>
                <a:lnTo>
                  <a:pt x="1278321" y="54154"/>
                </a:lnTo>
                <a:lnTo>
                  <a:pt x="1337180" y="53045"/>
                </a:lnTo>
                <a:lnTo>
                  <a:pt x="1403899" y="56409"/>
                </a:lnTo>
                <a:lnTo>
                  <a:pt x="1450561" y="62790"/>
                </a:lnTo>
                <a:lnTo>
                  <a:pt x="1495561" y="74424"/>
                </a:lnTo>
                <a:lnTo>
                  <a:pt x="1538588" y="91167"/>
                </a:lnTo>
                <a:lnTo>
                  <a:pt x="1579329" y="112875"/>
                </a:lnTo>
                <a:lnTo>
                  <a:pt x="1617471" y="139403"/>
                </a:lnTo>
                <a:lnTo>
                  <a:pt x="1652703" y="170607"/>
                </a:lnTo>
                <a:lnTo>
                  <a:pt x="1684712" y="206340"/>
                </a:lnTo>
                <a:lnTo>
                  <a:pt x="1713185" y="246460"/>
                </a:lnTo>
                <a:lnTo>
                  <a:pt x="1737810" y="290822"/>
                </a:lnTo>
                <a:lnTo>
                  <a:pt x="1758276" y="339279"/>
                </a:lnTo>
                <a:lnTo>
                  <a:pt x="1774847" y="288547"/>
                </a:lnTo>
                <a:lnTo>
                  <a:pt x="1795647" y="241652"/>
                </a:lnTo>
                <a:lnTo>
                  <a:pt x="1820390" y="198732"/>
                </a:lnTo>
                <a:lnTo>
                  <a:pt x="1848786" y="159921"/>
                </a:lnTo>
                <a:lnTo>
                  <a:pt x="1880548" y="125354"/>
                </a:lnTo>
                <a:lnTo>
                  <a:pt x="1915387" y="95167"/>
                </a:lnTo>
                <a:lnTo>
                  <a:pt x="1953016" y="69494"/>
                </a:lnTo>
                <a:lnTo>
                  <a:pt x="1993147" y="48472"/>
                </a:lnTo>
                <a:lnTo>
                  <a:pt x="2035491" y="32234"/>
                </a:lnTo>
                <a:lnTo>
                  <a:pt x="2079761" y="20917"/>
                </a:lnTo>
                <a:lnTo>
                  <a:pt x="2125668" y="14655"/>
                </a:lnTo>
                <a:lnTo>
                  <a:pt x="2192230" y="11291"/>
                </a:lnTo>
                <a:lnTo>
                  <a:pt x="2251007" y="12400"/>
                </a:lnTo>
                <a:lnTo>
                  <a:pt x="2303020" y="18314"/>
                </a:lnTo>
                <a:lnTo>
                  <a:pt x="2349293" y="29369"/>
                </a:lnTo>
                <a:lnTo>
                  <a:pt x="2390847" y="45899"/>
                </a:lnTo>
                <a:lnTo>
                  <a:pt x="2428705" y="68236"/>
                </a:lnTo>
                <a:lnTo>
                  <a:pt x="2463891" y="96716"/>
                </a:lnTo>
                <a:lnTo>
                  <a:pt x="2497425" y="131672"/>
                </a:lnTo>
                <a:lnTo>
                  <a:pt x="2530332" y="173439"/>
                </a:lnTo>
                <a:lnTo>
                  <a:pt x="2558985" y="217080"/>
                </a:lnTo>
                <a:lnTo>
                  <a:pt x="2583350" y="262301"/>
                </a:lnTo>
                <a:lnTo>
                  <a:pt x="2603682" y="307579"/>
                </a:lnTo>
                <a:lnTo>
                  <a:pt x="2620238" y="351389"/>
                </a:lnTo>
                <a:lnTo>
                  <a:pt x="2633272" y="392207"/>
                </a:lnTo>
                <a:lnTo>
                  <a:pt x="2646534" y="351615"/>
                </a:lnTo>
                <a:lnTo>
                  <a:pt x="2663118" y="307833"/>
                </a:lnTo>
                <a:lnTo>
                  <a:pt x="2683365" y="262470"/>
                </a:lnTo>
                <a:lnTo>
                  <a:pt x="2707617" y="217136"/>
                </a:lnTo>
                <a:lnTo>
                  <a:pt x="2736213" y="173439"/>
                </a:lnTo>
                <a:lnTo>
                  <a:pt x="2765801" y="135208"/>
                </a:lnTo>
                <a:lnTo>
                  <a:pt x="2795791" y="101956"/>
                </a:lnTo>
                <a:lnTo>
                  <a:pt x="2826938" y="73580"/>
                </a:lnTo>
                <a:lnTo>
                  <a:pt x="2859998" y="49978"/>
                </a:lnTo>
                <a:lnTo>
                  <a:pt x="2895727" y="31048"/>
                </a:lnTo>
                <a:lnTo>
                  <a:pt x="2934882" y="16688"/>
                </a:lnTo>
                <a:lnTo>
                  <a:pt x="2978218" y="6794"/>
                </a:lnTo>
                <a:lnTo>
                  <a:pt x="3026492" y="1266"/>
                </a:lnTo>
                <a:lnTo>
                  <a:pt x="3080460" y="0"/>
                </a:lnTo>
                <a:lnTo>
                  <a:pt x="3140877" y="2893"/>
                </a:lnTo>
                <a:lnTo>
                  <a:pt x="3182801" y="8267"/>
                </a:lnTo>
                <a:lnTo>
                  <a:pt x="3223248" y="17744"/>
                </a:lnTo>
                <a:lnTo>
                  <a:pt x="3262020" y="31244"/>
                </a:lnTo>
                <a:lnTo>
                  <a:pt x="3298918" y="48683"/>
                </a:lnTo>
                <a:lnTo>
                  <a:pt x="3333743" y="69979"/>
                </a:lnTo>
                <a:lnTo>
                  <a:pt x="3366296" y="95049"/>
                </a:lnTo>
                <a:lnTo>
                  <a:pt x="3396378" y="123811"/>
                </a:lnTo>
                <a:lnTo>
                  <a:pt x="3423791" y="156182"/>
                </a:lnTo>
                <a:lnTo>
                  <a:pt x="3448336" y="192079"/>
                </a:lnTo>
                <a:lnTo>
                  <a:pt x="3469814" y="231420"/>
                </a:lnTo>
                <a:lnTo>
                  <a:pt x="3488026" y="274122"/>
                </a:lnTo>
                <a:lnTo>
                  <a:pt x="3502774" y="320103"/>
                </a:lnTo>
                <a:lnTo>
                  <a:pt x="3513859" y="369280"/>
                </a:lnTo>
                <a:lnTo>
                  <a:pt x="3521081" y="421570"/>
                </a:lnTo>
                <a:lnTo>
                  <a:pt x="3524243" y="476892"/>
                </a:lnTo>
                <a:lnTo>
                  <a:pt x="3443192" y="494534"/>
                </a:lnTo>
                <a:lnTo>
                  <a:pt x="3442665" y="449371"/>
                </a:lnTo>
                <a:lnTo>
                  <a:pt x="3430989" y="345822"/>
                </a:lnTo>
                <a:lnTo>
                  <a:pt x="3393025" y="231797"/>
                </a:lnTo>
                <a:lnTo>
                  <a:pt x="3313628" y="155208"/>
                </a:lnTo>
                <a:lnTo>
                  <a:pt x="3248019" y="129463"/>
                </a:lnTo>
                <a:lnTo>
                  <a:pt x="3190463" y="108422"/>
                </a:lnTo>
                <a:lnTo>
                  <a:pt x="3139546" y="92577"/>
                </a:lnTo>
                <a:lnTo>
                  <a:pt x="3093855" y="82416"/>
                </a:lnTo>
                <a:lnTo>
                  <a:pt x="3051976" y="78430"/>
                </a:lnTo>
                <a:lnTo>
                  <a:pt x="3012497" y="81109"/>
                </a:lnTo>
                <a:lnTo>
                  <a:pt x="2972086" y="87235"/>
                </a:lnTo>
                <a:lnTo>
                  <a:pt x="2929605" y="95223"/>
                </a:lnTo>
                <a:lnTo>
                  <a:pt x="2886927" y="108014"/>
                </a:lnTo>
                <a:lnTo>
                  <a:pt x="2845925" y="128548"/>
                </a:lnTo>
                <a:lnTo>
                  <a:pt x="2808472" y="159766"/>
                </a:lnTo>
                <a:lnTo>
                  <a:pt x="2776443" y="204607"/>
                </a:lnTo>
                <a:lnTo>
                  <a:pt x="2742360" y="268360"/>
                </a:lnTo>
                <a:lnTo>
                  <a:pt x="2718982" y="319872"/>
                </a:lnTo>
                <a:lnTo>
                  <a:pt x="2695493" y="386381"/>
                </a:lnTo>
                <a:lnTo>
                  <a:pt x="2661078" y="495122"/>
                </a:lnTo>
                <a:lnTo>
                  <a:pt x="2601917" y="495122"/>
                </a:lnTo>
                <a:lnTo>
                  <a:pt x="2568491" y="389340"/>
                </a:lnTo>
                <a:lnTo>
                  <a:pt x="2533530" y="294410"/>
                </a:lnTo>
                <a:lnTo>
                  <a:pt x="2492468" y="204607"/>
                </a:lnTo>
                <a:lnTo>
                  <a:pt x="2460685" y="161944"/>
                </a:lnTo>
                <a:lnTo>
                  <a:pt x="2423381" y="136171"/>
                </a:lnTo>
                <a:lnTo>
                  <a:pt x="2382428" y="122716"/>
                </a:lnTo>
                <a:lnTo>
                  <a:pt x="2339700" y="117004"/>
                </a:lnTo>
                <a:lnTo>
                  <a:pt x="2297071" y="114461"/>
                </a:lnTo>
                <a:lnTo>
                  <a:pt x="2256414" y="110513"/>
                </a:lnTo>
                <a:lnTo>
                  <a:pt x="2216730" y="107834"/>
                </a:lnTo>
                <a:lnTo>
                  <a:pt x="2174794" y="111820"/>
                </a:lnTo>
                <a:lnTo>
                  <a:pt x="2129143" y="121981"/>
                </a:lnTo>
                <a:lnTo>
                  <a:pt x="2078317" y="137827"/>
                </a:lnTo>
                <a:lnTo>
                  <a:pt x="2020851" y="158867"/>
                </a:lnTo>
                <a:lnTo>
                  <a:pt x="1955283" y="184612"/>
                </a:lnTo>
                <a:lnTo>
                  <a:pt x="1913347" y="209463"/>
                </a:lnTo>
                <a:lnTo>
                  <a:pt x="1878919" y="245029"/>
                </a:lnTo>
                <a:lnTo>
                  <a:pt x="1851299" y="287749"/>
                </a:lnTo>
                <a:lnTo>
                  <a:pt x="1829787" y="334060"/>
                </a:lnTo>
                <a:lnTo>
                  <a:pt x="1813683" y="380398"/>
                </a:lnTo>
                <a:lnTo>
                  <a:pt x="1802286" y="423201"/>
                </a:lnTo>
                <a:lnTo>
                  <a:pt x="1790814" y="483949"/>
                </a:lnTo>
                <a:lnTo>
                  <a:pt x="1791942" y="496850"/>
                </a:lnTo>
                <a:lnTo>
                  <a:pt x="1792737" y="509972"/>
                </a:lnTo>
                <a:lnTo>
                  <a:pt x="1793310" y="523314"/>
                </a:lnTo>
                <a:lnTo>
                  <a:pt x="1793772" y="536877"/>
                </a:lnTo>
                <a:close/>
              </a:path>
            </a:pathLst>
          </a:custGeom>
          <a:solidFill>
            <a:srgbClr val="5EA2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95115" y="1557893"/>
            <a:ext cx="12793073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en-US" sz="9600" spc="235" dirty="0" smtClean="0"/>
              <a:t>DEFINISI </a:t>
            </a:r>
            <a:r>
              <a:rPr lang="en-US" sz="9600" spc="235" dirty="0" smtClean="0"/>
              <a:t>PENELITIAN</a:t>
            </a:r>
            <a:endParaRPr lang="en-US" sz="9600" dirty="0"/>
          </a:p>
        </p:txBody>
      </p:sp>
      <p:sp>
        <p:nvSpPr>
          <p:cNvPr id="10" name="object 10"/>
          <p:cNvSpPr txBox="1"/>
          <p:nvPr/>
        </p:nvSpPr>
        <p:spPr>
          <a:xfrm>
            <a:off x="1295115" y="3426080"/>
            <a:ext cx="7037038" cy="2012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860">
              <a:lnSpc>
                <a:spcPct val="115599"/>
              </a:lnSpc>
            </a:pPr>
            <a:r>
              <a:rPr lang="en-US" sz="2800" spc="-25" dirty="0" err="1" smtClean="0">
                <a:latin typeface="Trebuchet MS" panose="020B0603020202020204" pitchFamily="34" charset="0"/>
                <a:cs typeface="Arial"/>
              </a:rPr>
              <a:t>Kegiatan</a:t>
            </a:r>
            <a:r>
              <a:rPr lang="en-US" sz="2800" spc="-25" dirty="0" smtClean="0">
                <a:latin typeface="Trebuchet MS" panose="020B0603020202020204" pitchFamily="34" charset="0"/>
                <a:cs typeface="Arial"/>
              </a:rPr>
              <a:t> yang </a:t>
            </a:r>
            <a:r>
              <a:rPr lang="en-US" sz="2800" spc="-25" dirty="0" err="1" smtClean="0">
                <a:latin typeface="Trebuchet MS" panose="020B0603020202020204" pitchFamily="34" charset="0"/>
                <a:cs typeface="Arial"/>
              </a:rPr>
              <a:t>bertujuan</a:t>
            </a:r>
            <a:r>
              <a:rPr lang="en-US" sz="2800" spc="-25" dirty="0" smtClean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2800" spc="-25" dirty="0" err="1" smtClean="0">
                <a:latin typeface="Trebuchet MS" panose="020B0603020202020204" pitchFamily="34" charset="0"/>
                <a:cs typeface="Arial"/>
              </a:rPr>
              <a:t>untuk</a:t>
            </a:r>
            <a:r>
              <a:rPr lang="en-US" sz="2800" spc="-25" dirty="0" smtClean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2800" spc="-25" dirty="0" err="1" smtClean="0">
                <a:latin typeface="Trebuchet MS" panose="020B0603020202020204" pitchFamily="34" charset="0"/>
                <a:cs typeface="Arial"/>
              </a:rPr>
              <a:t>mengumpulkan</a:t>
            </a:r>
            <a:r>
              <a:rPr lang="en-US" sz="2800" spc="-25" dirty="0" smtClean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2800" spc="-25" dirty="0" err="1" smtClean="0">
                <a:latin typeface="Trebuchet MS" panose="020B0603020202020204" pitchFamily="34" charset="0"/>
                <a:cs typeface="Arial"/>
              </a:rPr>
              <a:t>informasi</a:t>
            </a:r>
            <a:r>
              <a:rPr lang="en-US" sz="2800" spc="-25" dirty="0" smtClean="0">
                <a:latin typeface="Trebuchet MS" panose="020B0603020202020204" pitchFamily="34" charset="0"/>
                <a:cs typeface="Arial"/>
              </a:rPr>
              <a:t>, </a:t>
            </a:r>
            <a:r>
              <a:rPr lang="en-US" sz="2800" spc="-25" dirty="0" err="1" smtClean="0">
                <a:latin typeface="Trebuchet MS" panose="020B0603020202020204" pitchFamily="34" charset="0"/>
                <a:cs typeface="Arial"/>
              </a:rPr>
              <a:t>menguji</a:t>
            </a:r>
            <a:r>
              <a:rPr lang="en-US" sz="2800" spc="-25" dirty="0" smtClean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2800" spc="-25" dirty="0" err="1" smtClean="0">
                <a:latin typeface="Trebuchet MS" panose="020B0603020202020204" pitchFamily="34" charset="0"/>
                <a:cs typeface="Arial"/>
              </a:rPr>
              <a:t>teori</a:t>
            </a:r>
            <a:r>
              <a:rPr lang="en-US" sz="2800" spc="-25" dirty="0" smtClean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2800" spc="-25" dirty="0" err="1" smtClean="0">
                <a:latin typeface="Trebuchet MS" panose="020B0603020202020204" pitchFamily="34" charset="0"/>
                <a:cs typeface="Arial"/>
              </a:rPr>
              <a:t>dan</a:t>
            </a:r>
            <a:r>
              <a:rPr lang="en-US" sz="2800" spc="-25" dirty="0" smtClean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2800" spc="-25" dirty="0" err="1" smtClean="0">
                <a:latin typeface="Trebuchet MS" panose="020B0603020202020204" pitchFamily="34" charset="0"/>
                <a:cs typeface="Arial"/>
              </a:rPr>
              <a:t>pada</a:t>
            </a:r>
            <a:r>
              <a:rPr lang="en-US" sz="2800" spc="-25" dirty="0" smtClean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2800" spc="-25" dirty="0" err="1" smtClean="0">
                <a:latin typeface="Trebuchet MS" panose="020B0603020202020204" pitchFamily="34" charset="0"/>
                <a:cs typeface="Arial"/>
              </a:rPr>
              <a:t>akhirnya</a:t>
            </a:r>
            <a:r>
              <a:rPr lang="en-US" sz="2800" spc="-25" dirty="0" smtClean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2800" spc="-25" dirty="0" err="1" smtClean="0">
                <a:latin typeface="Trebuchet MS" panose="020B0603020202020204" pitchFamily="34" charset="0"/>
                <a:cs typeface="Arial"/>
              </a:rPr>
              <a:t>menghasilkan</a:t>
            </a:r>
            <a:r>
              <a:rPr lang="en-US" sz="2800" spc="-25" dirty="0" smtClean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2800" spc="-25" dirty="0" err="1" smtClean="0">
                <a:latin typeface="Trebuchet MS" panose="020B0603020202020204" pitchFamily="34" charset="0"/>
                <a:cs typeface="Arial"/>
              </a:rPr>
              <a:t>produk</a:t>
            </a:r>
            <a:r>
              <a:rPr lang="en-US" sz="2800" spc="-25" dirty="0" smtClean="0">
                <a:latin typeface="Trebuchet MS" panose="020B0603020202020204" pitchFamily="34" charset="0"/>
                <a:cs typeface="Arial"/>
              </a:rPr>
              <a:t> / </a:t>
            </a:r>
            <a:r>
              <a:rPr lang="en-US" sz="2800" spc="-25" dirty="0" err="1" smtClean="0">
                <a:latin typeface="Trebuchet MS" panose="020B0603020202020204" pitchFamily="34" charset="0"/>
                <a:cs typeface="Arial"/>
              </a:rPr>
              <a:t>temuan</a:t>
            </a:r>
            <a:r>
              <a:rPr lang="en-US" sz="2800" spc="-25" dirty="0" smtClean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2800" spc="-25" dirty="0" err="1" smtClean="0">
                <a:latin typeface="Trebuchet MS" panose="020B0603020202020204" pitchFamily="34" charset="0"/>
                <a:cs typeface="Arial"/>
              </a:rPr>
              <a:t>baru</a:t>
            </a:r>
            <a:r>
              <a:rPr lang="en-US" sz="2800" spc="-25" dirty="0" smtClean="0">
                <a:latin typeface="Trebuchet MS" panose="020B0603020202020204" pitchFamily="34" charset="0"/>
                <a:cs typeface="Arial"/>
              </a:rPr>
              <a:t>. </a:t>
            </a:r>
            <a:endParaRPr lang="en-US" sz="2800" spc="-25" dirty="0"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9274928"/>
            <a:ext cx="1313180" cy="1014730"/>
          </a:xfrm>
          <a:custGeom>
            <a:avLst/>
            <a:gdLst/>
            <a:ahLst/>
            <a:cxnLst/>
            <a:rect l="l" t="t" r="r" b="b"/>
            <a:pathLst>
              <a:path w="1313180" h="1014729">
                <a:moveTo>
                  <a:pt x="0" y="0"/>
                </a:moveTo>
                <a:lnTo>
                  <a:pt x="1312721" y="333"/>
                </a:lnTo>
                <a:lnTo>
                  <a:pt x="1192422" y="475857"/>
                </a:lnTo>
                <a:lnTo>
                  <a:pt x="1081501" y="733547"/>
                </a:lnTo>
                <a:lnTo>
                  <a:pt x="916220" y="862669"/>
                </a:lnTo>
                <a:lnTo>
                  <a:pt x="632840" y="952487"/>
                </a:lnTo>
                <a:lnTo>
                  <a:pt x="545971" y="974585"/>
                </a:lnTo>
                <a:lnTo>
                  <a:pt x="466886" y="991273"/>
                </a:lnTo>
                <a:lnTo>
                  <a:pt x="395105" y="1003077"/>
                </a:lnTo>
                <a:lnTo>
                  <a:pt x="330153" y="1010526"/>
                </a:lnTo>
                <a:lnTo>
                  <a:pt x="271550" y="1014149"/>
                </a:lnTo>
                <a:lnTo>
                  <a:pt x="218819" y="1014473"/>
                </a:lnTo>
                <a:lnTo>
                  <a:pt x="171484" y="1012027"/>
                </a:lnTo>
                <a:lnTo>
                  <a:pt x="129065" y="1007338"/>
                </a:lnTo>
                <a:lnTo>
                  <a:pt x="91087" y="1000936"/>
                </a:lnTo>
                <a:lnTo>
                  <a:pt x="26537" y="985101"/>
                </a:lnTo>
                <a:lnTo>
                  <a:pt x="0" y="977025"/>
                </a:lnTo>
                <a:lnTo>
                  <a:pt x="0" y="0"/>
                </a:lnTo>
                <a:close/>
              </a:path>
            </a:pathLst>
          </a:custGeom>
          <a:solidFill>
            <a:srgbClr val="2D66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/>
          <p:cNvSpPr txBox="1"/>
          <p:nvPr/>
        </p:nvSpPr>
        <p:spPr>
          <a:xfrm>
            <a:off x="1267041" y="5816846"/>
            <a:ext cx="7008135" cy="240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860">
              <a:lnSpc>
                <a:spcPct val="115599"/>
              </a:lnSpc>
            </a:pPr>
            <a:r>
              <a:rPr lang="en-US" sz="2800" spc="-25" dirty="0" smtClean="0">
                <a:latin typeface="Trebuchet MS" panose="020B0603020202020204" pitchFamily="34" charset="0"/>
                <a:cs typeface="Arial"/>
              </a:rPr>
              <a:t>“</a:t>
            </a:r>
            <a:r>
              <a:rPr lang="en-US" sz="2800" spc="-25" dirty="0" err="1" smtClean="0">
                <a:latin typeface="Trebuchet MS" panose="020B0603020202020204" pitchFamily="34" charset="0"/>
                <a:cs typeface="Arial"/>
              </a:rPr>
              <a:t>Investigasi</a:t>
            </a:r>
            <a:r>
              <a:rPr lang="en-US" sz="2800" spc="-25" dirty="0" smtClean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2800" spc="-25" dirty="0" err="1" smtClean="0">
                <a:latin typeface="Trebuchet MS" panose="020B0603020202020204" pitchFamily="34" charset="0"/>
                <a:cs typeface="Arial"/>
              </a:rPr>
              <a:t>secara</a:t>
            </a:r>
            <a:r>
              <a:rPr lang="en-US" sz="2800" spc="-25" dirty="0" smtClean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2800" spc="-25" dirty="0" err="1" smtClean="0">
                <a:latin typeface="Trebuchet MS" panose="020B0603020202020204" pitchFamily="34" charset="0"/>
                <a:cs typeface="Arial"/>
              </a:rPr>
              <a:t>sistematis</a:t>
            </a:r>
            <a:r>
              <a:rPr lang="en-US" sz="2800" spc="-25" dirty="0" smtClean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2800" spc="-25" dirty="0" err="1" smtClean="0">
                <a:latin typeface="Trebuchet MS" panose="020B0603020202020204" pitchFamily="34" charset="0"/>
                <a:cs typeface="Arial"/>
              </a:rPr>
              <a:t>untuk</a:t>
            </a:r>
            <a:r>
              <a:rPr lang="en-US" sz="2800" spc="-25" dirty="0" smtClean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2800" spc="-25" dirty="0" err="1" smtClean="0">
                <a:latin typeface="Trebuchet MS" panose="020B0603020202020204" pitchFamily="34" charset="0"/>
                <a:cs typeface="Arial"/>
              </a:rPr>
              <a:t>menetapkan</a:t>
            </a:r>
            <a:r>
              <a:rPr lang="en-US" sz="2800" spc="-25" dirty="0" smtClean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2800" spc="-25" dirty="0" err="1" smtClean="0">
                <a:latin typeface="Trebuchet MS" panose="020B0603020202020204" pitchFamily="34" charset="0"/>
                <a:cs typeface="Arial"/>
              </a:rPr>
              <a:t>fakta</a:t>
            </a:r>
            <a:r>
              <a:rPr lang="en-US" sz="2800" spc="-25" dirty="0" smtClean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2800" spc="-25" dirty="0" err="1" smtClean="0">
                <a:latin typeface="Trebuchet MS" panose="020B0603020202020204" pitchFamily="34" charset="0"/>
                <a:cs typeface="Arial"/>
              </a:rPr>
              <a:t>dan</a:t>
            </a:r>
            <a:r>
              <a:rPr lang="en-US" sz="2800" spc="-25" dirty="0" smtClean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2800" spc="-25" dirty="0" err="1" smtClean="0">
                <a:latin typeface="Trebuchet MS" panose="020B0603020202020204" pitchFamily="34" charset="0"/>
                <a:cs typeface="Arial"/>
              </a:rPr>
              <a:t>mencapai</a:t>
            </a:r>
            <a:r>
              <a:rPr lang="en-US" sz="2800" spc="-25" dirty="0" smtClean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2800" spc="-25" dirty="0" err="1" smtClean="0">
                <a:latin typeface="Trebuchet MS" panose="020B0603020202020204" pitchFamily="34" charset="0"/>
                <a:cs typeface="Arial"/>
              </a:rPr>
              <a:t>kesimpulan</a:t>
            </a:r>
            <a:r>
              <a:rPr lang="en-US" sz="2800" spc="-25" dirty="0" smtClean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2800" spc="-25" dirty="0" err="1" smtClean="0">
                <a:latin typeface="Trebuchet MS" panose="020B0603020202020204" pitchFamily="34" charset="0"/>
                <a:cs typeface="Arial"/>
              </a:rPr>
              <a:t>baru</a:t>
            </a:r>
            <a:r>
              <a:rPr lang="en-US" sz="2800" spc="-25" dirty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2800" spc="-25" dirty="0" err="1" smtClean="0">
                <a:latin typeface="Trebuchet MS" panose="020B0603020202020204" pitchFamily="34" charset="0"/>
                <a:cs typeface="Arial"/>
              </a:rPr>
              <a:t>melalui</a:t>
            </a:r>
            <a:r>
              <a:rPr lang="en-US" sz="2800" spc="-25" dirty="0" smtClean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2800" spc="-25" dirty="0" err="1" smtClean="0">
                <a:latin typeface="Trebuchet MS" panose="020B0603020202020204" pitchFamily="34" charset="0"/>
                <a:cs typeface="Arial"/>
              </a:rPr>
              <a:t>penyelidikan</a:t>
            </a:r>
            <a:r>
              <a:rPr lang="en-US" sz="2800" spc="-25" dirty="0" smtClean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2800" spc="-25" dirty="0" err="1" smtClean="0">
                <a:latin typeface="Trebuchet MS" panose="020B0603020202020204" pitchFamily="34" charset="0"/>
                <a:cs typeface="Arial"/>
              </a:rPr>
              <a:t>kritis</a:t>
            </a:r>
            <a:r>
              <a:rPr lang="en-US" sz="2800" spc="-25" dirty="0" smtClean="0">
                <a:latin typeface="Trebuchet MS" panose="020B0603020202020204" pitchFamily="34" charset="0"/>
                <a:cs typeface="Arial"/>
              </a:rPr>
              <a:t>”. (The </a:t>
            </a:r>
            <a:r>
              <a:rPr lang="en-US" sz="2800" spc="-25" dirty="0">
                <a:latin typeface="Trebuchet MS" panose="020B0603020202020204" pitchFamily="34" charset="0"/>
                <a:cs typeface="Arial"/>
              </a:rPr>
              <a:t>Oxford Encyclopedic </a:t>
            </a:r>
            <a:r>
              <a:rPr lang="en-US" sz="2800" spc="-25" dirty="0" smtClean="0">
                <a:latin typeface="Trebuchet MS" panose="020B0603020202020204" pitchFamily="34" charset="0"/>
                <a:cs typeface="Arial"/>
              </a:rPr>
              <a:t>English </a:t>
            </a:r>
            <a:r>
              <a:rPr lang="en-US" sz="2000" spc="-25" dirty="0" err="1" smtClean="0">
                <a:latin typeface="Trebuchet MS" panose="020B0603020202020204" pitchFamily="34" charset="0"/>
                <a:cs typeface="Arial"/>
              </a:rPr>
              <a:t>dalam</a:t>
            </a:r>
            <a:r>
              <a:rPr lang="en-US" sz="2000" spc="-25" dirty="0" smtClean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2000" dirty="0">
                <a:latin typeface="Trebuchet MS" panose="020B0603020202020204" pitchFamily="34" charset="0"/>
              </a:rPr>
              <a:t>(</a:t>
            </a:r>
            <a:r>
              <a:rPr lang="en-US" sz="2000" dirty="0" err="1">
                <a:latin typeface="Trebuchet MS" panose="020B0603020202020204" pitchFamily="34" charset="0"/>
              </a:rPr>
              <a:t>Walliman</a:t>
            </a:r>
            <a:r>
              <a:rPr lang="en-US" sz="2000" dirty="0">
                <a:latin typeface="Trebuchet MS" panose="020B0603020202020204" pitchFamily="34" charset="0"/>
              </a:rPr>
              <a:t> &amp; </a:t>
            </a:r>
            <a:r>
              <a:rPr lang="en-US" sz="2000" dirty="0" err="1">
                <a:latin typeface="Trebuchet MS" panose="020B0603020202020204" pitchFamily="34" charset="0"/>
              </a:rPr>
              <a:t>Baiche</a:t>
            </a:r>
            <a:r>
              <a:rPr lang="en-US" sz="2000" dirty="0">
                <a:latin typeface="Trebuchet MS" panose="020B0603020202020204" pitchFamily="34" charset="0"/>
              </a:rPr>
              <a:t>, 2001)</a:t>
            </a:r>
            <a:r>
              <a:rPr lang="en-US" sz="2000" spc="-25" dirty="0" smtClean="0">
                <a:latin typeface="Trebuchet MS" panose="020B0603020202020204" pitchFamily="34" charset="0"/>
                <a:cs typeface="Arial"/>
              </a:rPr>
              <a:t>)</a:t>
            </a:r>
            <a:endParaRPr lang="en-US" sz="2000" spc="-25" dirty="0" smtClean="0">
              <a:latin typeface="Trebuchet MS" panose="020B0603020202020204" pitchFamily="34" charset="0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B9DBF4"/>
              </a:clrFrom>
              <a:clrTo>
                <a:srgbClr val="B9DB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958" y="3426080"/>
            <a:ext cx="10743437" cy="6016325"/>
          </a:xfrm>
          <a:prstGeom prst="rect">
            <a:avLst/>
          </a:prstGeom>
        </p:spPr>
      </p:pic>
      <p:sp>
        <p:nvSpPr>
          <p:cNvPr id="16" name="object 4"/>
          <p:cNvSpPr/>
          <p:nvPr/>
        </p:nvSpPr>
        <p:spPr>
          <a:xfrm rot="10800000">
            <a:off x="457200" y="356089"/>
            <a:ext cx="1699895" cy="1960245"/>
          </a:xfrm>
          <a:custGeom>
            <a:avLst/>
            <a:gdLst/>
            <a:ahLst/>
            <a:cxnLst/>
            <a:rect l="l" t="t" r="r" b="b"/>
            <a:pathLst>
              <a:path w="1699894" h="1960245">
                <a:moveTo>
                  <a:pt x="1659910" y="468379"/>
                </a:moveTo>
                <a:lnTo>
                  <a:pt x="1017751" y="944781"/>
                </a:lnTo>
                <a:lnTo>
                  <a:pt x="1023681" y="929353"/>
                </a:lnTo>
                <a:lnTo>
                  <a:pt x="1019416" y="896921"/>
                </a:lnTo>
                <a:lnTo>
                  <a:pt x="1005178" y="843553"/>
                </a:lnTo>
                <a:lnTo>
                  <a:pt x="981188" y="765321"/>
                </a:lnTo>
                <a:lnTo>
                  <a:pt x="966677" y="718897"/>
                </a:lnTo>
                <a:lnTo>
                  <a:pt x="953971" y="676902"/>
                </a:lnTo>
                <a:lnTo>
                  <a:pt x="943477" y="637627"/>
                </a:lnTo>
                <a:lnTo>
                  <a:pt x="935604" y="599363"/>
                </a:lnTo>
                <a:lnTo>
                  <a:pt x="930759" y="560401"/>
                </a:lnTo>
                <a:lnTo>
                  <a:pt x="929351" y="519034"/>
                </a:lnTo>
                <a:lnTo>
                  <a:pt x="931786" y="473553"/>
                </a:lnTo>
                <a:lnTo>
                  <a:pt x="938473" y="422249"/>
                </a:lnTo>
                <a:lnTo>
                  <a:pt x="949819" y="363415"/>
                </a:lnTo>
                <a:lnTo>
                  <a:pt x="966232" y="295340"/>
                </a:lnTo>
                <a:lnTo>
                  <a:pt x="981711" y="246474"/>
                </a:lnTo>
                <a:lnTo>
                  <a:pt x="1001958" y="199774"/>
                </a:lnTo>
                <a:lnTo>
                  <a:pt x="1026769" y="155594"/>
                </a:lnTo>
                <a:lnTo>
                  <a:pt x="1055936" y="114289"/>
                </a:lnTo>
                <a:lnTo>
                  <a:pt x="1089255" y="76212"/>
                </a:lnTo>
                <a:lnTo>
                  <a:pt x="1126518" y="41717"/>
                </a:lnTo>
                <a:lnTo>
                  <a:pt x="1167520" y="11156"/>
                </a:lnTo>
                <a:lnTo>
                  <a:pt x="1197162" y="0"/>
                </a:lnTo>
                <a:lnTo>
                  <a:pt x="1231538" y="6582"/>
                </a:lnTo>
                <a:lnTo>
                  <a:pt x="1275170" y="33375"/>
                </a:lnTo>
                <a:lnTo>
                  <a:pt x="1332583" y="82852"/>
                </a:lnTo>
                <a:lnTo>
                  <a:pt x="1384325" y="133624"/>
                </a:lnTo>
                <a:lnTo>
                  <a:pt x="1412575" y="163345"/>
                </a:lnTo>
                <a:lnTo>
                  <a:pt x="1442134" y="195700"/>
                </a:lnTo>
                <a:lnTo>
                  <a:pt x="1472795" y="230500"/>
                </a:lnTo>
                <a:lnTo>
                  <a:pt x="1504349" y="267553"/>
                </a:lnTo>
                <a:lnTo>
                  <a:pt x="1536591" y="306668"/>
                </a:lnTo>
                <a:lnTo>
                  <a:pt x="1569313" y="347656"/>
                </a:lnTo>
                <a:lnTo>
                  <a:pt x="1602307" y="390324"/>
                </a:lnTo>
                <a:lnTo>
                  <a:pt x="1627492" y="423966"/>
                </a:lnTo>
                <a:lnTo>
                  <a:pt x="1637947" y="438048"/>
                </a:lnTo>
                <a:lnTo>
                  <a:pt x="1659910" y="468379"/>
                </a:lnTo>
                <a:close/>
              </a:path>
              <a:path w="1699894" h="1960245">
                <a:moveTo>
                  <a:pt x="1638533" y="1855096"/>
                </a:moveTo>
                <a:lnTo>
                  <a:pt x="1605762" y="1878794"/>
                </a:lnTo>
                <a:lnTo>
                  <a:pt x="1553208" y="1905473"/>
                </a:lnTo>
                <a:lnTo>
                  <a:pt x="1495245" y="1923342"/>
                </a:lnTo>
                <a:lnTo>
                  <a:pt x="1420053" y="1939449"/>
                </a:lnTo>
                <a:lnTo>
                  <a:pt x="1377112" y="1946258"/>
                </a:lnTo>
                <a:lnTo>
                  <a:pt x="1331204" y="1951926"/>
                </a:lnTo>
                <a:lnTo>
                  <a:pt x="1282776" y="1956220"/>
                </a:lnTo>
                <a:lnTo>
                  <a:pt x="1232275" y="1958905"/>
                </a:lnTo>
                <a:lnTo>
                  <a:pt x="1180147" y="1959748"/>
                </a:lnTo>
                <a:lnTo>
                  <a:pt x="1126839" y="1958515"/>
                </a:lnTo>
                <a:lnTo>
                  <a:pt x="1072798" y="1954974"/>
                </a:lnTo>
                <a:lnTo>
                  <a:pt x="1018471" y="1948890"/>
                </a:lnTo>
                <a:lnTo>
                  <a:pt x="964305" y="1940030"/>
                </a:lnTo>
                <a:lnTo>
                  <a:pt x="910746" y="1928160"/>
                </a:lnTo>
                <a:lnTo>
                  <a:pt x="858241" y="1913047"/>
                </a:lnTo>
                <a:lnTo>
                  <a:pt x="807238" y="1894456"/>
                </a:lnTo>
                <a:lnTo>
                  <a:pt x="758182" y="1872155"/>
                </a:lnTo>
                <a:lnTo>
                  <a:pt x="711522" y="1845910"/>
                </a:lnTo>
                <a:lnTo>
                  <a:pt x="667703" y="1815488"/>
                </a:lnTo>
                <a:lnTo>
                  <a:pt x="627172" y="1780654"/>
                </a:lnTo>
                <a:lnTo>
                  <a:pt x="595917" y="1749596"/>
                </a:lnTo>
                <a:lnTo>
                  <a:pt x="562619" y="1714761"/>
                </a:lnTo>
                <a:lnTo>
                  <a:pt x="527622" y="1676658"/>
                </a:lnTo>
                <a:lnTo>
                  <a:pt x="491267" y="1635798"/>
                </a:lnTo>
                <a:lnTo>
                  <a:pt x="453898" y="1592688"/>
                </a:lnTo>
                <a:lnTo>
                  <a:pt x="415858" y="1547840"/>
                </a:lnTo>
                <a:lnTo>
                  <a:pt x="377490" y="1501762"/>
                </a:lnTo>
                <a:lnTo>
                  <a:pt x="339136" y="1454963"/>
                </a:lnTo>
                <a:lnTo>
                  <a:pt x="301139" y="1407954"/>
                </a:lnTo>
                <a:lnTo>
                  <a:pt x="263843" y="1361244"/>
                </a:lnTo>
                <a:lnTo>
                  <a:pt x="227589" y="1315342"/>
                </a:lnTo>
                <a:lnTo>
                  <a:pt x="192463" y="1270425"/>
                </a:lnTo>
                <a:lnTo>
                  <a:pt x="159582" y="1228001"/>
                </a:lnTo>
                <a:lnTo>
                  <a:pt x="128515" y="1187581"/>
                </a:lnTo>
                <a:lnTo>
                  <a:pt x="99861" y="1150007"/>
                </a:lnTo>
                <a:lnTo>
                  <a:pt x="73965" y="1115790"/>
                </a:lnTo>
                <a:lnTo>
                  <a:pt x="16249" y="1038366"/>
                </a:lnTo>
                <a:lnTo>
                  <a:pt x="0" y="971995"/>
                </a:lnTo>
                <a:lnTo>
                  <a:pt x="11570" y="939621"/>
                </a:lnTo>
                <a:lnTo>
                  <a:pt x="42105" y="908240"/>
                </a:lnTo>
                <a:lnTo>
                  <a:pt x="81911" y="890894"/>
                </a:lnTo>
                <a:lnTo>
                  <a:pt x="125144" y="877488"/>
                </a:lnTo>
                <a:lnTo>
                  <a:pt x="173269" y="865448"/>
                </a:lnTo>
                <a:lnTo>
                  <a:pt x="273415" y="843685"/>
                </a:lnTo>
                <a:lnTo>
                  <a:pt x="320047" y="833070"/>
                </a:lnTo>
                <a:lnTo>
                  <a:pt x="322972" y="831857"/>
                </a:lnTo>
                <a:lnTo>
                  <a:pt x="326513" y="830186"/>
                </a:lnTo>
                <a:lnTo>
                  <a:pt x="330353" y="830207"/>
                </a:lnTo>
                <a:lnTo>
                  <a:pt x="356096" y="829374"/>
                </a:lnTo>
                <a:lnTo>
                  <a:pt x="433592" y="824320"/>
                </a:lnTo>
                <a:lnTo>
                  <a:pt x="482657" y="821610"/>
                </a:lnTo>
                <a:lnTo>
                  <a:pt x="536809" y="819787"/>
                </a:lnTo>
                <a:lnTo>
                  <a:pt x="594703" y="819605"/>
                </a:lnTo>
                <a:lnTo>
                  <a:pt x="654996" y="821822"/>
                </a:lnTo>
                <a:lnTo>
                  <a:pt x="716344" y="827193"/>
                </a:lnTo>
                <a:lnTo>
                  <a:pt x="777403" y="836473"/>
                </a:lnTo>
                <a:lnTo>
                  <a:pt x="836829" y="850420"/>
                </a:lnTo>
                <a:lnTo>
                  <a:pt x="885696" y="866829"/>
                </a:lnTo>
                <a:lnTo>
                  <a:pt x="932407" y="888066"/>
                </a:lnTo>
                <a:lnTo>
                  <a:pt x="976560" y="914070"/>
                </a:lnTo>
                <a:lnTo>
                  <a:pt x="1017751" y="944781"/>
                </a:lnTo>
                <a:lnTo>
                  <a:pt x="1659910" y="468379"/>
                </a:lnTo>
                <a:lnTo>
                  <a:pt x="1668281" y="479940"/>
                </a:lnTo>
                <a:lnTo>
                  <a:pt x="1699820" y="525038"/>
                </a:lnTo>
                <a:lnTo>
                  <a:pt x="1699820" y="1799016"/>
                </a:lnTo>
                <a:lnTo>
                  <a:pt x="1672291" y="1826099"/>
                </a:lnTo>
                <a:lnTo>
                  <a:pt x="1638533" y="1855096"/>
                </a:lnTo>
                <a:close/>
              </a:path>
            </a:pathLst>
          </a:custGeom>
          <a:solidFill>
            <a:srgbClr val="FAC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0"/>
          <p:cNvSpPr/>
          <p:nvPr/>
        </p:nvSpPr>
        <p:spPr>
          <a:xfrm>
            <a:off x="36967" y="0"/>
            <a:ext cx="2164933" cy="1511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2923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5590"/>
            <a:ext cx="4724400" cy="1727642"/>
          </a:xfrm>
          <a:custGeom>
            <a:avLst/>
            <a:gdLst/>
            <a:ahLst/>
            <a:cxnLst/>
            <a:rect l="l" t="t" r="r" b="b"/>
            <a:pathLst>
              <a:path w="1925954" h="586740">
                <a:moveTo>
                  <a:pt x="0" y="0"/>
                </a:moveTo>
                <a:lnTo>
                  <a:pt x="1925657" y="0"/>
                </a:lnTo>
                <a:lnTo>
                  <a:pt x="1816052" y="252266"/>
                </a:lnTo>
                <a:lnTo>
                  <a:pt x="1617616" y="405848"/>
                </a:lnTo>
                <a:lnTo>
                  <a:pt x="1277391" y="512680"/>
                </a:lnTo>
                <a:lnTo>
                  <a:pt x="1188928" y="535258"/>
                </a:lnTo>
                <a:lnTo>
                  <a:pt x="1107156" y="553202"/>
                </a:lnTo>
                <a:lnTo>
                  <a:pt x="1031732" y="566887"/>
                </a:lnTo>
                <a:lnTo>
                  <a:pt x="962314" y="576687"/>
                </a:lnTo>
                <a:lnTo>
                  <a:pt x="898559" y="582978"/>
                </a:lnTo>
                <a:lnTo>
                  <a:pt x="840124" y="586135"/>
                </a:lnTo>
                <a:lnTo>
                  <a:pt x="786668" y="586534"/>
                </a:lnTo>
                <a:lnTo>
                  <a:pt x="737848" y="584549"/>
                </a:lnTo>
                <a:lnTo>
                  <a:pt x="693321" y="580555"/>
                </a:lnTo>
                <a:lnTo>
                  <a:pt x="652746" y="574928"/>
                </a:lnTo>
                <a:lnTo>
                  <a:pt x="582078" y="560274"/>
                </a:lnTo>
                <a:lnTo>
                  <a:pt x="523104" y="543588"/>
                </a:lnTo>
                <a:lnTo>
                  <a:pt x="473087" y="527872"/>
                </a:lnTo>
                <a:lnTo>
                  <a:pt x="450581" y="521315"/>
                </a:lnTo>
                <a:lnTo>
                  <a:pt x="429286" y="516126"/>
                </a:lnTo>
                <a:lnTo>
                  <a:pt x="408860" y="512680"/>
                </a:lnTo>
                <a:lnTo>
                  <a:pt x="358600" y="502443"/>
                </a:lnTo>
                <a:lnTo>
                  <a:pt x="315819" y="485606"/>
                </a:lnTo>
                <a:lnTo>
                  <a:pt x="278806" y="463032"/>
                </a:lnTo>
                <a:lnTo>
                  <a:pt x="245849" y="435582"/>
                </a:lnTo>
                <a:lnTo>
                  <a:pt x="215236" y="404119"/>
                </a:lnTo>
                <a:lnTo>
                  <a:pt x="185255" y="369507"/>
                </a:lnTo>
                <a:lnTo>
                  <a:pt x="154195" y="332607"/>
                </a:lnTo>
                <a:lnTo>
                  <a:pt x="126576" y="296283"/>
                </a:lnTo>
                <a:lnTo>
                  <a:pt x="100890" y="255044"/>
                </a:lnTo>
                <a:lnTo>
                  <a:pt x="77069" y="209511"/>
                </a:lnTo>
                <a:lnTo>
                  <a:pt x="55042" y="160304"/>
                </a:lnTo>
                <a:lnTo>
                  <a:pt x="34743" y="108043"/>
                </a:lnTo>
                <a:lnTo>
                  <a:pt x="16100" y="53350"/>
                </a:lnTo>
                <a:lnTo>
                  <a:pt x="0" y="0"/>
                </a:lnTo>
                <a:close/>
              </a:path>
            </a:pathLst>
          </a:custGeom>
          <a:solidFill>
            <a:srgbClr val="FAC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301615"/>
            <a:ext cx="2685415" cy="462915"/>
          </a:xfrm>
          <a:custGeom>
            <a:avLst/>
            <a:gdLst/>
            <a:ahLst/>
            <a:cxnLst/>
            <a:rect l="l" t="t" r="r" b="b"/>
            <a:pathLst>
              <a:path w="2685415" h="462915">
                <a:moveTo>
                  <a:pt x="1980311" y="338139"/>
                </a:moveTo>
                <a:lnTo>
                  <a:pt x="1929072" y="338139"/>
                </a:lnTo>
                <a:lnTo>
                  <a:pt x="1943569" y="293919"/>
                </a:lnTo>
                <a:lnTo>
                  <a:pt x="1962563" y="245999"/>
                </a:lnTo>
                <a:lnTo>
                  <a:pt x="1986729" y="196852"/>
                </a:lnTo>
                <a:lnTo>
                  <a:pt x="2016432" y="149566"/>
                </a:lnTo>
                <a:lnTo>
                  <a:pt x="2047848" y="109048"/>
                </a:lnTo>
                <a:lnTo>
                  <a:pt x="2080046" y="75200"/>
                </a:lnTo>
                <a:lnTo>
                  <a:pt x="2114280" y="47852"/>
                </a:lnTo>
                <a:lnTo>
                  <a:pt x="2151804" y="26829"/>
                </a:lnTo>
                <a:lnTo>
                  <a:pt x="2193869" y="11962"/>
                </a:lnTo>
                <a:lnTo>
                  <a:pt x="2241729" y="3076"/>
                </a:lnTo>
                <a:lnTo>
                  <a:pt x="2296639" y="0"/>
                </a:lnTo>
                <a:lnTo>
                  <a:pt x="2359850" y="2561"/>
                </a:lnTo>
                <a:lnTo>
                  <a:pt x="2404134" y="8906"/>
                </a:lnTo>
                <a:lnTo>
                  <a:pt x="2446395" y="20751"/>
                </a:lnTo>
                <a:lnTo>
                  <a:pt x="2486302" y="37958"/>
                </a:lnTo>
                <a:lnTo>
                  <a:pt x="2523526" y="60387"/>
                </a:lnTo>
                <a:lnTo>
                  <a:pt x="2532884" y="67912"/>
                </a:lnTo>
                <a:lnTo>
                  <a:pt x="2291311" y="67912"/>
                </a:lnTo>
                <a:lnTo>
                  <a:pt x="2250900" y="69981"/>
                </a:lnTo>
                <a:lnTo>
                  <a:pt x="2209485" y="76429"/>
                </a:lnTo>
                <a:lnTo>
                  <a:pt x="2165998" y="85918"/>
                </a:lnTo>
                <a:lnTo>
                  <a:pt x="2123185" y="102829"/>
                </a:lnTo>
                <a:lnTo>
                  <a:pt x="2083794" y="131540"/>
                </a:lnTo>
                <a:lnTo>
                  <a:pt x="2050573" y="176433"/>
                </a:lnTo>
                <a:lnTo>
                  <a:pt x="2021649" y="231386"/>
                </a:lnTo>
                <a:lnTo>
                  <a:pt x="2001809" y="275788"/>
                </a:lnTo>
                <a:lnTo>
                  <a:pt x="1981875" y="333118"/>
                </a:lnTo>
                <a:lnTo>
                  <a:pt x="1980311" y="338139"/>
                </a:lnTo>
                <a:close/>
              </a:path>
              <a:path w="2685415" h="462915">
                <a:moveTo>
                  <a:pt x="1246169" y="292517"/>
                </a:moveTo>
                <a:lnTo>
                  <a:pt x="1186506" y="292517"/>
                </a:lnTo>
                <a:lnTo>
                  <a:pt x="1204190" y="239514"/>
                </a:lnTo>
                <a:lnTo>
                  <a:pt x="1227155" y="191492"/>
                </a:lnTo>
                <a:lnTo>
                  <a:pt x="1254955" y="148665"/>
                </a:lnTo>
                <a:lnTo>
                  <a:pt x="1287144" y="111245"/>
                </a:lnTo>
                <a:lnTo>
                  <a:pt x="1323274" y="79445"/>
                </a:lnTo>
                <a:lnTo>
                  <a:pt x="1362901" y="53478"/>
                </a:lnTo>
                <a:lnTo>
                  <a:pt x="1405577" y="33556"/>
                </a:lnTo>
                <a:lnTo>
                  <a:pt x="1450857" y="19892"/>
                </a:lnTo>
                <a:lnTo>
                  <a:pt x="1498293" y="12699"/>
                </a:lnTo>
                <a:lnTo>
                  <a:pt x="1561360" y="9702"/>
                </a:lnTo>
                <a:lnTo>
                  <a:pt x="1616202" y="11630"/>
                </a:lnTo>
                <a:lnTo>
                  <a:pt x="1664054" y="18892"/>
                </a:lnTo>
                <a:lnTo>
                  <a:pt x="1706151" y="31899"/>
                </a:lnTo>
                <a:lnTo>
                  <a:pt x="1743730" y="51059"/>
                </a:lnTo>
                <a:lnTo>
                  <a:pt x="1778026" y="76784"/>
                </a:lnTo>
                <a:lnTo>
                  <a:pt x="1794273" y="93258"/>
                </a:lnTo>
                <a:lnTo>
                  <a:pt x="1568648" y="93258"/>
                </a:lnTo>
                <a:lnTo>
                  <a:pt x="1524935" y="99341"/>
                </a:lnTo>
                <a:lnTo>
                  <a:pt x="1475969" y="112845"/>
                </a:lnTo>
                <a:lnTo>
                  <a:pt x="1419604" y="133041"/>
                </a:lnTo>
                <a:lnTo>
                  <a:pt x="1353696" y="159198"/>
                </a:lnTo>
                <a:lnTo>
                  <a:pt x="1313557" y="184504"/>
                </a:lnTo>
                <a:lnTo>
                  <a:pt x="1281629" y="221302"/>
                </a:lnTo>
                <a:lnTo>
                  <a:pt x="1257026" y="265007"/>
                </a:lnTo>
                <a:lnTo>
                  <a:pt x="1246169" y="292517"/>
                </a:lnTo>
                <a:close/>
              </a:path>
              <a:path w="2685415" h="462915">
                <a:moveTo>
                  <a:pt x="0" y="111499"/>
                </a:moveTo>
                <a:lnTo>
                  <a:pt x="0" y="51715"/>
                </a:lnTo>
                <a:lnTo>
                  <a:pt x="27017" y="47621"/>
                </a:lnTo>
                <a:lnTo>
                  <a:pt x="81976" y="45693"/>
                </a:lnTo>
                <a:lnTo>
                  <a:pt x="145208" y="48690"/>
                </a:lnTo>
                <a:lnTo>
                  <a:pt x="189731" y="55246"/>
                </a:lnTo>
                <a:lnTo>
                  <a:pt x="232383" y="67499"/>
                </a:lnTo>
                <a:lnTo>
                  <a:pt x="272801" y="85275"/>
                </a:lnTo>
                <a:lnTo>
                  <a:pt x="303264" y="103903"/>
                </a:lnTo>
                <a:lnTo>
                  <a:pt x="76355" y="103903"/>
                </a:lnTo>
                <a:lnTo>
                  <a:pt x="35755" y="105972"/>
                </a:lnTo>
                <a:lnTo>
                  <a:pt x="0" y="111499"/>
                </a:lnTo>
                <a:close/>
              </a:path>
              <a:path w="2685415" h="462915">
                <a:moveTo>
                  <a:pt x="512989" y="349798"/>
                </a:moveTo>
                <a:lnTo>
                  <a:pt x="462517" y="349798"/>
                </a:lnTo>
                <a:lnTo>
                  <a:pt x="476968" y="309879"/>
                </a:lnTo>
                <a:lnTo>
                  <a:pt x="494901" y="268058"/>
                </a:lnTo>
                <a:lnTo>
                  <a:pt x="516600" y="226047"/>
                </a:lnTo>
                <a:lnTo>
                  <a:pt x="542347" y="185557"/>
                </a:lnTo>
                <a:lnTo>
                  <a:pt x="573763" y="145474"/>
                </a:lnTo>
                <a:lnTo>
                  <a:pt x="605961" y="112775"/>
                </a:lnTo>
                <a:lnTo>
                  <a:pt x="640195" y="87050"/>
                </a:lnTo>
                <a:lnTo>
                  <a:pt x="677718" y="67890"/>
                </a:lnTo>
                <a:lnTo>
                  <a:pt x="719783" y="54883"/>
                </a:lnTo>
                <a:lnTo>
                  <a:pt x="767644" y="47621"/>
                </a:lnTo>
                <a:lnTo>
                  <a:pt x="822553" y="45693"/>
                </a:lnTo>
                <a:lnTo>
                  <a:pt x="885765" y="48690"/>
                </a:lnTo>
                <a:lnTo>
                  <a:pt x="929682" y="55083"/>
                </a:lnTo>
                <a:lnTo>
                  <a:pt x="971822" y="67049"/>
                </a:lnTo>
                <a:lnTo>
                  <a:pt x="1011822" y="84418"/>
                </a:lnTo>
                <a:lnTo>
                  <a:pt x="1044148" y="103903"/>
                </a:lnTo>
                <a:lnTo>
                  <a:pt x="814060" y="103903"/>
                </a:lnTo>
                <a:lnTo>
                  <a:pt x="776313" y="105972"/>
                </a:lnTo>
                <a:lnTo>
                  <a:pt x="734849" y="112420"/>
                </a:lnTo>
                <a:lnTo>
                  <a:pt x="691266" y="121909"/>
                </a:lnTo>
                <a:lnTo>
                  <a:pt x="648381" y="138820"/>
                </a:lnTo>
                <a:lnTo>
                  <a:pt x="609014" y="167532"/>
                </a:lnTo>
                <a:lnTo>
                  <a:pt x="575986" y="212424"/>
                </a:lnTo>
                <a:lnTo>
                  <a:pt x="552577" y="259478"/>
                </a:lnTo>
                <a:lnTo>
                  <a:pt x="529217" y="311350"/>
                </a:lnTo>
                <a:lnTo>
                  <a:pt x="512989" y="349798"/>
                </a:lnTo>
                <a:close/>
              </a:path>
              <a:path w="2685415" h="462915">
                <a:moveTo>
                  <a:pt x="2616409" y="426343"/>
                </a:moveTo>
                <a:lnTo>
                  <a:pt x="2615962" y="387413"/>
                </a:lnTo>
                <a:lnTo>
                  <a:pt x="2606054" y="298156"/>
                </a:lnTo>
                <a:lnTo>
                  <a:pt x="2573835" y="199870"/>
                </a:lnTo>
                <a:lnTo>
                  <a:pt x="2506455" y="133852"/>
                </a:lnTo>
                <a:lnTo>
                  <a:pt x="2440499" y="107695"/>
                </a:lnTo>
                <a:lnTo>
                  <a:pt x="2384038" y="87500"/>
                </a:lnTo>
                <a:lnTo>
                  <a:pt x="2334999" y="73995"/>
                </a:lnTo>
                <a:lnTo>
                  <a:pt x="2291311" y="67912"/>
                </a:lnTo>
                <a:lnTo>
                  <a:pt x="2532884" y="67912"/>
                </a:lnTo>
                <a:lnTo>
                  <a:pt x="2588607" y="120355"/>
                </a:lnTo>
                <a:lnTo>
                  <a:pt x="2615805" y="157617"/>
                </a:lnTo>
                <a:lnTo>
                  <a:pt x="2639002" y="199545"/>
                </a:lnTo>
                <a:lnTo>
                  <a:pt x="2657869" y="245999"/>
                </a:lnTo>
                <a:lnTo>
                  <a:pt x="2672076" y="296842"/>
                </a:lnTo>
                <a:lnTo>
                  <a:pt x="2681294" y="351934"/>
                </a:lnTo>
                <a:lnTo>
                  <a:pt x="2685193" y="411135"/>
                </a:lnTo>
                <a:lnTo>
                  <a:pt x="2616409" y="426343"/>
                </a:lnTo>
                <a:close/>
              </a:path>
              <a:path w="2685415" h="462915">
                <a:moveTo>
                  <a:pt x="1952669" y="426849"/>
                </a:moveTo>
                <a:lnTo>
                  <a:pt x="1902462" y="426849"/>
                </a:lnTo>
                <a:lnTo>
                  <a:pt x="1894727" y="400482"/>
                </a:lnTo>
                <a:lnTo>
                  <a:pt x="1874095" y="335668"/>
                </a:lnTo>
                <a:lnTo>
                  <a:pt x="1844425" y="253841"/>
                </a:lnTo>
                <a:lnTo>
                  <a:pt x="1809578" y="176433"/>
                </a:lnTo>
                <a:lnTo>
                  <a:pt x="1776598" y="134176"/>
                </a:lnTo>
                <a:lnTo>
                  <a:pt x="1737328" y="111751"/>
                </a:lnTo>
                <a:lnTo>
                  <a:pt x="1694515" y="102342"/>
                </a:lnTo>
                <a:lnTo>
                  <a:pt x="1650907" y="99138"/>
                </a:lnTo>
                <a:lnTo>
                  <a:pt x="1609251" y="95326"/>
                </a:lnTo>
                <a:lnTo>
                  <a:pt x="1568648" y="93258"/>
                </a:lnTo>
                <a:lnTo>
                  <a:pt x="1794273" y="93258"/>
                </a:lnTo>
                <a:lnTo>
                  <a:pt x="1841711" y="149566"/>
                </a:lnTo>
                <a:lnTo>
                  <a:pt x="1871565" y="196923"/>
                </a:lnTo>
                <a:lnTo>
                  <a:pt x="1895746" y="245754"/>
                </a:lnTo>
                <a:lnTo>
                  <a:pt x="1914786" y="293705"/>
                </a:lnTo>
                <a:lnTo>
                  <a:pt x="1929072" y="338139"/>
                </a:lnTo>
                <a:lnTo>
                  <a:pt x="1980311" y="338139"/>
                </a:lnTo>
                <a:lnTo>
                  <a:pt x="1952669" y="426849"/>
                </a:lnTo>
                <a:close/>
              </a:path>
              <a:path w="2685415" h="462915">
                <a:moveTo>
                  <a:pt x="476073" y="462840"/>
                </a:moveTo>
                <a:lnTo>
                  <a:pt x="431891" y="462840"/>
                </a:lnTo>
                <a:lnTo>
                  <a:pt x="426509" y="423832"/>
                </a:lnTo>
                <a:lnTo>
                  <a:pt x="405783" y="334401"/>
                </a:lnTo>
                <a:lnTo>
                  <a:pt x="362840" y="235940"/>
                </a:lnTo>
                <a:lnTo>
                  <a:pt x="290808" y="169843"/>
                </a:lnTo>
                <a:lnTo>
                  <a:pt x="225145" y="143686"/>
                </a:lnTo>
                <a:lnTo>
                  <a:pt x="168929" y="123491"/>
                </a:lnTo>
                <a:lnTo>
                  <a:pt x="120039" y="109986"/>
                </a:lnTo>
                <a:lnTo>
                  <a:pt x="76355" y="103903"/>
                </a:lnTo>
                <a:lnTo>
                  <a:pt x="303264" y="103903"/>
                </a:lnTo>
                <a:lnTo>
                  <a:pt x="345472" y="136703"/>
                </a:lnTo>
                <a:lnTo>
                  <a:pt x="376996" y="170009"/>
                </a:lnTo>
                <a:lnTo>
                  <a:pt x="404828" y="208145"/>
                </a:lnTo>
                <a:lnTo>
                  <a:pt x="428601" y="250937"/>
                </a:lnTo>
                <a:lnTo>
                  <a:pt x="447953" y="298213"/>
                </a:lnTo>
                <a:lnTo>
                  <a:pt x="462517" y="349798"/>
                </a:lnTo>
                <a:lnTo>
                  <a:pt x="512989" y="349798"/>
                </a:lnTo>
                <a:lnTo>
                  <a:pt x="507519" y="362759"/>
                </a:lnTo>
                <a:lnTo>
                  <a:pt x="489099" y="408426"/>
                </a:lnTo>
                <a:lnTo>
                  <a:pt x="475571" y="443071"/>
                </a:lnTo>
                <a:lnTo>
                  <a:pt x="475685" y="451150"/>
                </a:lnTo>
                <a:lnTo>
                  <a:pt x="476073" y="456251"/>
                </a:lnTo>
                <a:lnTo>
                  <a:pt x="476073" y="462840"/>
                </a:lnTo>
                <a:close/>
              </a:path>
              <a:path w="2685415" h="462915">
                <a:moveTo>
                  <a:pt x="1216630" y="462840"/>
                </a:moveTo>
                <a:lnTo>
                  <a:pt x="1147344" y="462840"/>
                </a:lnTo>
                <a:lnTo>
                  <a:pt x="1142033" y="423832"/>
                </a:lnTo>
                <a:lnTo>
                  <a:pt x="1121425" y="334401"/>
                </a:lnTo>
                <a:lnTo>
                  <a:pt x="1078506" y="235940"/>
                </a:lnTo>
                <a:lnTo>
                  <a:pt x="1006262" y="169843"/>
                </a:lnTo>
                <a:lnTo>
                  <a:pt x="942969" y="143686"/>
                </a:lnTo>
                <a:lnTo>
                  <a:pt x="892858" y="123491"/>
                </a:lnTo>
                <a:lnTo>
                  <a:pt x="851399" y="109986"/>
                </a:lnTo>
                <a:lnTo>
                  <a:pt x="814060" y="103903"/>
                </a:lnTo>
                <a:lnTo>
                  <a:pt x="1044148" y="103903"/>
                </a:lnTo>
                <a:lnTo>
                  <a:pt x="1083945" y="134682"/>
                </a:lnTo>
                <a:lnTo>
                  <a:pt x="1115342" y="167233"/>
                </a:lnTo>
                <a:lnTo>
                  <a:pt x="1143143" y="204504"/>
                </a:lnTo>
                <a:lnTo>
                  <a:pt x="1166986" y="246322"/>
                </a:lnTo>
                <a:lnTo>
                  <a:pt x="1186506" y="292517"/>
                </a:lnTo>
                <a:lnTo>
                  <a:pt x="1246169" y="292517"/>
                </a:lnTo>
                <a:lnTo>
                  <a:pt x="1238861" y="311036"/>
                </a:lnTo>
                <a:lnTo>
                  <a:pt x="1226246" y="354804"/>
                </a:lnTo>
                <a:lnTo>
                  <a:pt x="1218295" y="391726"/>
                </a:lnTo>
                <a:lnTo>
                  <a:pt x="1214120" y="417218"/>
                </a:lnTo>
                <a:lnTo>
                  <a:pt x="1215077" y="428339"/>
                </a:lnTo>
                <a:lnTo>
                  <a:pt x="1215752" y="439649"/>
                </a:lnTo>
                <a:lnTo>
                  <a:pt x="1216238" y="451150"/>
                </a:lnTo>
                <a:lnTo>
                  <a:pt x="1216630" y="462840"/>
                </a:lnTo>
                <a:close/>
              </a:path>
            </a:pathLst>
          </a:custGeom>
          <a:solidFill>
            <a:srgbClr val="2D66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37190" y="8828094"/>
            <a:ext cx="1333500" cy="1308100"/>
          </a:xfrm>
          <a:custGeom>
            <a:avLst/>
            <a:gdLst/>
            <a:ahLst/>
            <a:cxnLst/>
            <a:rect l="l" t="t" r="r" b="b"/>
            <a:pathLst>
              <a:path w="1333500" h="1308100">
                <a:moveTo>
                  <a:pt x="757480" y="1306034"/>
                </a:moveTo>
                <a:lnTo>
                  <a:pt x="651870" y="1307474"/>
                </a:lnTo>
                <a:lnTo>
                  <a:pt x="652775" y="1243066"/>
                </a:lnTo>
                <a:lnTo>
                  <a:pt x="654299" y="1085511"/>
                </a:lnTo>
                <a:lnTo>
                  <a:pt x="654657" y="888314"/>
                </a:lnTo>
                <a:lnTo>
                  <a:pt x="652062" y="704977"/>
                </a:lnTo>
                <a:lnTo>
                  <a:pt x="600791" y="739002"/>
                </a:lnTo>
                <a:lnTo>
                  <a:pt x="549696" y="773418"/>
                </a:lnTo>
                <a:lnTo>
                  <a:pt x="499477" y="807734"/>
                </a:lnTo>
                <a:lnTo>
                  <a:pt x="450832" y="841463"/>
                </a:lnTo>
                <a:lnTo>
                  <a:pt x="404460" y="874116"/>
                </a:lnTo>
                <a:lnTo>
                  <a:pt x="361061" y="905205"/>
                </a:lnTo>
                <a:lnTo>
                  <a:pt x="321334" y="934240"/>
                </a:lnTo>
                <a:lnTo>
                  <a:pt x="285977" y="960735"/>
                </a:lnTo>
                <a:lnTo>
                  <a:pt x="255689" y="984200"/>
                </a:lnTo>
                <a:lnTo>
                  <a:pt x="177220" y="1049221"/>
                </a:lnTo>
                <a:lnTo>
                  <a:pt x="146898" y="1073670"/>
                </a:lnTo>
                <a:lnTo>
                  <a:pt x="129102" y="1085974"/>
                </a:lnTo>
                <a:lnTo>
                  <a:pt x="112727" y="1094615"/>
                </a:lnTo>
                <a:lnTo>
                  <a:pt x="49585" y="1015674"/>
                </a:lnTo>
                <a:lnTo>
                  <a:pt x="114756" y="970607"/>
                </a:lnTo>
                <a:lnTo>
                  <a:pt x="269897" y="862376"/>
                </a:lnTo>
                <a:lnTo>
                  <a:pt x="454446" y="731431"/>
                </a:lnTo>
                <a:lnTo>
                  <a:pt x="607843" y="618223"/>
                </a:lnTo>
                <a:lnTo>
                  <a:pt x="552662" y="597143"/>
                </a:lnTo>
                <a:lnTo>
                  <a:pt x="497565" y="576492"/>
                </a:lnTo>
                <a:lnTo>
                  <a:pt x="443254" y="556520"/>
                </a:lnTo>
                <a:lnTo>
                  <a:pt x="390429" y="537478"/>
                </a:lnTo>
                <a:lnTo>
                  <a:pt x="339791" y="519619"/>
                </a:lnTo>
                <a:lnTo>
                  <a:pt x="292040" y="503192"/>
                </a:lnTo>
                <a:lnTo>
                  <a:pt x="247878" y="488450"/>
                </a:lnTo>
                <a:lnTo>
                  <a:pt x="208004" y="475643"/>
                </a:lnTo>
                <a:lnTo>
                  <a:pt x="143924" y="456843"/>
                </a:lnTo>
                <a:lnTo>
                  <a:pt x="74808" y="438666"/>
                </a:lnTo>
                <a:lnTo>
                  <a:pt x="36777" y="427941"/>
                </a:lnTo>
                <a:lnTo>
                  <a:pt x="16338" y="420469"/>
                </a:lnTo>
                <a:lnTo>
                  <a:pt x="0" y="412050"/>
                </a:lnTo>
                <a:lnTo>
                  <a:pt x="37683" y="318430"/>
                </a:lnTo>
                <a:lnTo>
                  <a:pt x="102987" y="342265"/>
                </a:lnTo>
                <a:lnTo>
                  <a:pt x="262369" y="399724"/>
                </a:lnTo>
                <a:lnTo>
                  <a:pt x="461031" y="469734"/>
                </a:lnTo>
                <a:lnTo>
                  <a:pt x="644177" y="531226"/>
                </a:lnTo>
                <a:lnTo>
                  <a:pt x="643035" y="480000"/>
                </a:lnTo>
                <a:lnTo>
                  <a:pt x="642661" y="431316"/>
                </a:lnTo>
                <a:lnTo>
                  <a:pt x="642919" y="384413"/>
                </a:lnTo>
                <a:lnTo>
                  <a:pt x="643675" y="338530"/>
                </a:lnTo>
                <a:lnTo>
                  <a:pt x="644793" y="292904"/>
                </a:lnTo>
                <a:lnTo>
                  <a:pt x="647571" y="199380"/>
                </a:lnTo>
                <a:lnTo>
                  <a:pt x="650448" y="115932"/>
                </a:lnTo>
                <a:lnTo>
                  <a:pt x="651822" y="67580"/>
                </a:lnTo>
                <a:lnTo>
                  <a:pt x="652067" y="35841"/>
                </a:lnTo>
                <a:lnTo>
                  <a:pt x="651556" y="2232"/>
                </a:lnTo>
                <a:lnTo>
                  <a:pt x="797863" y="0"/>
                </a:lnTo>
                <a:lnTo>
                  <a:pt x="793953" y="46759"/>
                </a:lnTo>
                <a:lnTo>
                  <a:pt x="784268" y="166447"/>
                </a:lnTo>
                <a:lnTo>
                  <a:pt x="771879" y="328178"/>
                </a:lnTo>
                <a:lnTo>
                  <a:pt x="759853" y="501068"/>
                </a:lnTo>
                <a:lnTo>
                  <a:pt x="799166" y="472852"/>
                </a:lnTo>
                <a:lnTo>
                  <a:pt x="837579" y="445929"/>
                </a:lnTo>
                <a:lnTo>
                  <a:pt x="875605" y="419827"/>
                </a:lnTo>
                <a:lnTo>
                  <a:pt x="913761" y="394079"/>
                </a:lnTo>
                <a:lnTo>
                  <a:pt x="952562" y="368213"/>
                </a:lnTo>
                <a:lnTo>
                  <a:pt x="992523" y="341760"/>
                </a:lnTo>
                <a:lnTo>
                  <a:pt x="1065333" y="293074"/>
                </a:lnTo>
                <a:lnTo>
                  <a:pt x="1107364" y="264675"/>
                </a:lnTo>
                <a:lnTo>
                  <a:pt x="1134602" y="245609"/>
                </a:lnTo>
                <a:lnTo>
                  <a:pt x="1163030" y="224924"/>
                </a:lnTo>
                <a:lnTo>
                  <a:pt x="1251043" y="334268"/>
                </a:lnTo>
                <a:lnTo>
                  <a:pt x="1212931" y="357163"/>
                </a:lnTo>
                <a:lnTo>
                  <a:pt x="1114589" y="416560"/>
                </a:lnTo>
                <a:lnTo>
                  <a:pt x="980003" y="498528"/>
                </a:lnTo>
                <a:lnTo>
                  <a:pt x="833163" y="589136"/>
                </a:lnTo>
                <a:lnTo>
                  <a:pt x="887473" y="607120"/>
                </a:lnTo>
                <a:lnTo>
                  <a:pt x="939092" y="625087"/>
                </a:lnTo>
                <a:lnTo>
                  <a:pt x="989022" y="643222"/>
                </a:lnTo>
                <a:lnTo>
                  <a:pt x="1038265" y="661706"/>
                </a:lnTo>
                <a:lnTo>
                  <a:pt x="1087823" y="680723"/>
                </a:lnTo>
                <a:lnTo>
                  <a:pt x="1138699" y="700456"/>
                </a:lnTo>
                <a:lnTo>
                  <a:pt x="1220539" y="731464"/>
                </a:lnTo>
                <a:lnTo>
                  <a:pt x="1268074" y="749255"/>
                </a:lnTo>
                <a:lnTo>
                  <a:pt x="1299532" y="760538"/>
                </a:lnTo>
                <a:lnTo>
                  <a:pt x="1333141" y="772024"/>
                </a:lnTo>
                <a:lnTo>
                  <a:pt x="1281311" y="901616"/>
                </a:lnTo>
                <a:lnTo>
                  <a:pt x="1235956" y="881735"/>
                </a:lnTo>
                <a:lnTo>
                  <a:pt x="1119875" y="831175"/>
                </a:lnTo>
                <a:lnTo>
                  <a:pt x="963042" y="763562"/>
                </a:lnTo>
                <a:lnTo>
                  <a:pt x="795432" y="692521"/>
                </a:lnTo>
                <a:lnTo>
                  <a:pt x="751551" y="674541"/>
                </a:lnTo>
                <a:lnTo>
                  <a:pt x="749584" y="732679"/>
                </a:lnTo>
                <a:lnTo>
                  <a:pt x="748066" y="790907"/>
                </a:lnTo>
                <a:lnTo>
                  <a:pt x="746997" y="848417"/>
                </a:lnTo>
                <a:lnTo>
                  <a:pt x="746379" y="904406"/>
                </a:lnTo>
                <a:lnTo>
                  <a:pt x="746210" y="958066"/>
                </a:lnTo>
                <a:lnTo>
                  <a:pt x="746493" y="1008593"/>
                </a:lnTo>
                <a:lnTo>
                  <a:pt x="747227" y="1055181"/>
                </a:lnTo>
                <a:lnTo>
                  <a:pt x="748413" y="1097024"/>
                </a:lnTo>
                <a:lnTo>
                  <a:pt x="752142" y="1163252"/>
                </a:lnTo>
                <a:lnTo>
                  <a:pt x="758123" y="1230283"/>
                </a:lnTo>
                <a:lnTo>
                  <a:pt x="760672" y="1267500"/>
                </a:lnTo>
                <a:lnTo>
                  <a:pt x="760291" y="1288288"/>
                </a:lnTo>
                <a:lnTo>
                  <a:pt x="757480" y="1306034"/>
                </a:lnTo>
                <a:close/>
              </a:path>
            </a:pathLst>
          </a:custGeom>
          <a:solidFill>
            <a:srgbClr val="5EA2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913558" y="47830"/>
            <a:ext cx="240665" cy="489584"/>
          </a:xfrm>
          <a:custGeom>
            <a:avLst/>
            <a:gdLst/>
            <a:ahLst/>
            <a:cxnLst/>
            <a:rect l="l" t="t" r="r" b="b"/>
            <a:pathLst>
              <a:path w="240665" h="489584">
                <a:moveTo>
                  <a:pt x="155791" y="489022"/>
                </a:moveTo>
                <a:lnTo>
                  <a:pt x="116836" y="471852"/>
                </a:lnTo>
                <a:lnTo>
                  <a:pt x="84121" y="442515"/>
                </a:lnTo>
                <a:lnTo>
                  <a:pt x="53482" y="411096"/>
                </a:lnTo>
                <a:lnTo>
                  <a:pt x="34788" y="370495"/>
                </a:lnTo>
                <a:lnTo>
                  <a:pt x="17197" y="314833"/>
                </a:lnTo>
                <a:lnTo>
                  <a:pt x="5802" y="270690"/>
                </a:lnTo>
                <a:lnTo>
                  <a:pt x="1367" y="226775"/>
                </a:lnTo>
                <a:lnTo>
                  <a:pt x="1090" y="188675"/>
                </a:lnTo>
                <a:lnTo>
                  <a:pt x="323" y="169680"/>
                </a:lnTo>
                <a:lnTo>
                  <a:pt x="2544" y="118417"/>
                </a:lnTo>
                <a:lnTo>
                  <a:pt x="15032" y="68907"/>
                </a:lnTo>
                <a:lnTo>
                  <a:pt x="39384" y="27933"/>
                </a:lnTo>
                <a:lnTo>
                  <a:pt x="93665" y="0"/>
                </a:lnTo>
                <a:lnTo>
                  <a:pt x="126958" y="3112"/>
                </a:lnTo>
                <a:lnTo>
                  <a:pt x="178005" y="68761"/>
                </a:lnTo>
                <a:lnTo>
                  <a:pt x="196775" y="136362"/>
                </a:lnTo>
                <a:lnTo>
                  <a:pt x="205823" y="206484"/>
                </a:lnTo>
                <a:lnTo>
                  <a:pt x="207844" y="219023"/>
                </a:lnTo>
                <a:lnTo>
                  <a:pt x="210848" y="231111"/>
                </a:lnTo>
                <a:lnTo>
                  <a:pt x="215162" y="242897"/>
                </a:lnTo>
                <a:lnTo>
                  <a:pt x="230277" y="272524"/>
                </a:lnTo>
                <a:lnTo>
                  <a:pt x="236845" y="291447"/>
                </a:lnTo>
                <a:lnTo>
                  <a:pt x="240245" y="311300"/>
                </a:lnTo>
                <a:lnTo>
                  <a:pt x="239903" y="332085"/>
                </a:lnTo>
                <a:lnTo>
                  <a:pt x="239243" y="341639"/>
                </a:lnTo>
                <a:lnTo>
                  <a:pt x="239271" y="353608"/>
                </a:lnTo>
                <a:lnTo>
                  <a:pt x="239453" y="360858"/>
                </a:lnTo>
                <a:lnTo>
                  <a:pt x="239612" y="370495"/>
                </a:lnTo>
                <a:lnTo>
                  <a:pt x="239903" y="370641"/>
                </a:lnTo>
                <a:lnTo>
                  <a:pt x="240340" y="370641"/>
                </a:lnTo>
                <a:lnTo>
                  <a:pt x="240340" y="417668"/>
                </a:lnTo>
                <a:lnTo>
                  <a:pt x="239693" y="428622"/>
                </a:lnTo>
                <a:lnTo>
                  <a:pt x="167228" y="428622"/>
                </a:lnTo>
                <a:lnTo>
                  <a:pt x="165043" y="431397"/>
                </a:lnTo>
                <a:lnTo>
                  <a:pt x="163004" y="432711"/>
                </a:lnTo>
                <a:lnTo>
                  <a:pt x="164898" y="434318"/>
                </a:lnTo>
                <a:lnTo>
                  <a:pt x="166645" y="437239"/>
                </a:lnTo>
                <a:lnTo>
                  <a:pt x="168539" y="437239"/>
                </a:lnTo>
                <a:lnTo>
                  <a:pt x="170723" y="437385"/>
                </a:lnTo>
                <a:lnTo>
                  <a:pt x="238062" y="437385"/>
                </a:lnTo>
                <a:lnTo>
                  <a:pt x="215668" y="475868"/>
                </a:lnTo>
                <a:lnTo>
                  <a:pt x="207159" y="483244"/>
                </a:lnTo>
                <a:lnTo>
                  <a:pt x="173345" y="483244"/>
                </a:lnTo>
                <a:lnTo>
                  <a:pt x="171306" y="484412"/>
                </a:lnTo>
                <a:lnTo>
                  <a:pt x="155791" y="489022"/>
                </a:lnTo>
                <a:close/>
              </a:path>
              <a:path w="240665" h="489584">
                <a:moveTo>
                  <a:pt x="238062" y="437385"/>
                </a:moveTo>
                <a:lnTo>
                  <a:pt x="170723" y="437385"/>
                </a:lnTo>
                <a:lnTo>
                  <a:pt x="172762" y="434902"/>
                </a:lnTo>
                <a:lnTo>
                  <a:pt x="174947" y="433442"/>
                </a:lnTo>
                <a:lnTo>
                  <a:pt x="173054" y="431835"/>
                </a:lnTo>
                <a:lnTo>
                  <a:pt x="171160" y="428914"/>
                </a:lnTo>
                <a:lnTo>
                  <a:pt x="167228" y="428622"/>
                </a:lnTo>
                <a:lnTo>
                  <a:pt x="239693" y="428622"/>
                </a:lnTo>
                <a:lnTo>
                  <a:pt x="239585" y="430464"/>
                </a:lnTo>
                <a:lnTo>
                  <a:pt x="238062" y="437385"/>
                </a:lnTo>
                <a:close/>
              </a:path>
              <a:path w="240665" h="489584">
                <a:moveTo>
                  <a:pt x="194158" y="487990"/>
                </a:moveTo>
                <a:lnTo>
                  <a:pt x="179171" y="484412"/>
                </a:lnTo>
                <a:lnTo>
                  <a:pt x="176986" y="483390"/>
                </a:lnTo>
                <a:lnTo>
                  <a:pt x="173345" y="483244"/>
                </a:lnTo>
                <a:lnTo>
                  <a:pt x="207159" y="483244"/>
                </a:lnTo>
                <a:lnTo>
                  <a:pt x="205896" y="484339"/>
                </a:lnTo>
                <a:lnTo>
                  <a:pt x="194158" y="487990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059117" y="5590"/>
            <a:ext cx="222250" cy="494665"/>
          </a:xfrm>
          <a:custGeom>
            <a:avLst/>
            <a:gdLst/>
            <a:ahLst/>
            <a:cxnLst/>
            <a:rect l="l" t="t" r="r" b="b"/>
            <a:pathLst>
              <a:path w="222250" h="494665">
                <a:moveTo>
                  <a:pt x="149621" y="494480"/>
                </a:moveTo>
                <a:lnTo>
                  <a:pt x="113338" y="474988"/>
                </a:lnTo>
                <a:lnTo>
                  <a:pt x="74076" y="435226"/>
                </a:lnTo>
                <a:lnTo>
                  <a:pt x="43656" y="384493"/>
                </a:lnTo>
                <a:lnTo>
                  <a:pt x="20335" y="330364"/>
                </a:lnTo>
                <a:lnTo>
                  <a:pt x="13781" y="288302"/>
                </a:lnTo>
                <a:lnTo>
                  <a:pt x="13683" y="279939"/>
                </a:lnTo>
                <a:lnTo>
                  <a:pt x="13107" y="271890"/>
                </a:lnTo>
                <a:lnTo>
                  <a:pt x="10975" y="264088"/>
                </a:lnTo>
                <a:lnTo>
                  <a:pt x="6207" y="256464"/>
                </a:lnTo>
                <a:lnTo>
                  <a:pt x="694" y="245608"/>
                </a:lnTo>
                <a:lnTo>
                  <a:pt x="0" y="234027"/>
                </a:lnTo>
                <a:lnTo>
                  <a:pt x="2009" y="222309"/>
                </a:lnTo>
                <a:lnTo>
                  <a:pt x="4605" y="211043"/>
                </a:lnTo>
                <a:lnTo>
                  <a:pt x="8818" y="191208"/>
                </a:lnTo>
                <a:lnTo>
                  <a:pt x="12743" y="171428"/>
                </a:lnTo>
                <a:lnTo>
                  <a:pt x="15112" y="151483"/>
                </a:lnTo>
                <a:lnTo>
                  <a:pt x="14655" y="131155"/>
                </a:lnTo>
                <a:lnTo>
                  <a:pt x="16814" y="120379"/>
                </a:lnTo>
                <a:lnTo>
                  <a:pt x="22428" y="110343"/>
                </a:lnTo>
                <a:lnTo>
                  <a:pt x="26267" y="99978"/>
                </a:lnTo>
                <a:lnTo>
                  <a:pt x="23102" y="88217"/>
                </a:lnTo>
                <a:lnTo>
                  <a:pt x="27257" y="77211"/>
                </a:lnTo>
                <a:lnTo>
                  <a:pt x="47975" y="35551"/>
                </a:lnTo>
                <a:lnTo>
                  <a:pt x="79752" y="4317"/>
                </a:lnTo>
                <a:lnTo>
                  <a:pt x="97129" y="0"/>
                </a:lnTo>
                <a:lnTo>
                  <a:pt x="106992" y="3947"/>
                </a:lnTo>
                <a:lnTo>
                  <a:pt x="110196" y="5992"/>
                </a:lnTo>
                <a:lnTo>
                  <a:pt x="115439" y="6722"/>
                </a:lnTo>
                <a:lnTo>
                  <a:pt x="135338" y="6722"/>
                </a:lnTo>
                <a:lnTo>
                  <a:pt x="137394" y="7398"/>
                </a:lnTo>
                <a:lnTo>
                  <a:pt x="166664" y="51034"/>
                </a:lnTo>
                <a:lnTo>
                  <a:pt x="191960" y="113113"/>
                </a:lnTo>
                <a:lnTo>
                  <a:pt x="199265" y="174581"/>
                </a:lnTo>
                <a:lnTo>
                  <a:pt x="203588" y="202025"/>
                </a:lnTo>
                <a:lnTo>
                  <a:pt x="208731" y="229303"/>
                </a:lnTo>
                <a:lnTo>
                  <a:pt x="213601" y="256610"/>
                </a:lnTo>
                <a:lnTo>
                  <a:pt x="215117" y="264964"/>
                </a:lnTo>
                <a:lnTo>
                  <a:pt x="216441" y="273387"/>
                </a:lnTo>
                <a:lnTo>
                  <a:pt x="217656" y="281892"/>
                </a:lnTo>
                <a:lnTo>
                  <a:pt x="218844" y="290493"/>
                </a:lnTo>
                <a:lnTo>
                  <a:pt x="213993" y="319225"/>
                </a:lnTo>
                <a:lnTo>
                  <a:pt x="214111" y="347835"/>
                </a:lnTo>
                <a:lnTo>
                  <a:pt x="217288" y="376362"/>
                </a:lnTo>
                <a:lnTo>
                  <a:pt x="221612" y="404848"/>
                </a:lnTo>
                <a:lnTo>
                  <a:pt x="222164" y="422331"/>
                </a:lnTo>
                <a:lnTo>
                  <a:pt x="207193" y="470862"/>
                </a:lnTo>
                <a:lnTo>
                  <a:pt x="173022" y="494229"/>
                </a:lnTo>
                <a:lnTo>
                  <a:pt x="149621" y="494480"/>
                </a:lnTo>
                <a:close/>
              </a:path>
              <a:path w="222250" h="494665">
                <a:moveTo>
                  <a:pt x="135338" y="6722"/>
                </a:moveTo>
                <a:lnTo>
                  <a:pt x="115439" y="6722"/>
                </a:lnTo>
                <a:lnTo>
                  <a:pt x="119080" y="5700"/>
                </a:lnTo>
                <a:lnTo>
                  <a:pt x="129288" y="4735"/>
                </a:lnTo>
                <a:lnTo>
                  <a:pt x="135338" y="6722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86371" y="-11523"/>
            <a:ext cx="172085" cy="391160"/>
          </a:xfrm>
          <a:custGeom>
            <a:avLst/>
            <a:gdLst/>
            <a:ahLst/>
            <a:cxnLst/>
            <a:rect l="l" t="t" r="r" b="b"/>
            <a:pathLst>
              <a:path w="172084" h="391159">
                <a:moveTo>
                  <a:pt x="121663" y="390433"/>
                </a:moveTo>
                <a:lnTo>
                  <a:pt x="76773" y="373263"/>
                </a:lnTo>
                <a:lnTo>
                  <a:pt x="50603" y="343360"/>
                </a:lnTo>
                <a:lnTo>
                  <a:pt x="19693" y="261105"/>
                </a:lnTo>
                <a:lnTo>
                  <a:pt x="5120" y="212864"/>
                </a:lnTo>
                <a:lnTo>
                  <a:pt x="0" y="157872"/>
                </a:lnTo>
                <a:lnTo>
                  <a:pt x="1945" y="130158"/>
                </a:lnTo>
                <a:lnTo>
                  <a:pt x="9191" y="88132"/>
                </a:lnTo>
                <a:lnTo>
                  <a:pt x="19713" y="46764"/>
                </a:lnTo>
                <a:lnTo>
                  <a:pt x="47495" y="6766"/>
                </a:lnTo>
                <a:lnTo>
                  <a:pt x="68786" y="0"/>
                </a:lnTo>
                <a:lnTo>
                  <a:pt x="94282" y="1928"/>
                </a:lnTo>
                <a:lnTo>
                  <a:pt x="127925" y="31283"/>
                </a:lnTo>
                <a:lnTo>
                  <a:pt x="142617" y="73090"/>
                </a:lnTo>
                <a:lnTo>
                  <a:pt x="152393" y="116867"/>
                </a:lnTo>
                <a:lnTo>
                  <a:pt x="156284" y="156033"/>
                </a:lnTo>
                <a:lnTo>
                  <a:pt x="161241" y="195131"/>
                </a:lnTo>
                <a:lnTo>
                  <a:pt x="172055" y="273284"/>
                </a:lnTo>
                <a:lnTo>
                  <a:pt x="171904" y="291638"/>
                </a:lnTo>
                <a:lnTo>
                  <a:pt x="170853" y="309815"/>
                </a:lnTo>
                <a:lnTo>
                  <a:pt x="159120" y="352828"/>
                </a:lnTo>
                <a:lnTo>
                  <a:pt x="134984" y="384990"/>
                </a:lnTo>
                <a:lnTo>
                  <a:pt x="121663" y="390433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17433" y="744961"/>
            <a:ext cx="203200" cy="369570"/>
          </a:xfrm>
          <a:custGeom>
            <a:avLst/>
            <a:gdLst/>
            <a:ahLst/>
            <a:cxnLst/>
            <a:rect l="l" t="t" r="r" b="b"/>
            <a:pathLst>
              <a:path w="203200" h="369569">
                <a:moveTo>
                  <a:pt x="182632" y="369416"/>
                </a:moveTo>
                <a:lnTo>
                  <a:pt x="137813" y="357743"/>
                </a:lnTo>
                <a:lnTo>
                  <a:pt x="86110" y="302063"/>
                </a:lnTo>
                <a:lnTo>
                  <a:pt x="59059" y="262810"/>
                </a:lnTo>
                <a:lnTo>
                  <a:pt x="46750" y="245579"/>
                </a:lnTo>
                <a:lnTo>
                  <a:pt x="19368" y="198629"/>
                </a:lnTo>
                <a:lnTo>
                  <a:pt x="9539" y="170455"/>
                </a:lnTo>
                <a:lnTo>
                  <a:pt x="10340" y="157366"/>
                </a:lnTo>
                <a:lnTo>
                  <a:pt x="10340" y="153569"/>
                </a:lnTo>
                <a:lnTo>
                  <a:pt x="12962" y="149333"/>
                </a:lnTo>
                <a:lnTo>
                  <a:pt x="2585" y="109903"/>
                </a:lnTo>
                <a:lnTo>
                  <a:pt x="0" y="80855"/>
                </a:lnTo>
                <a:lnTo>
                  <a:pt x="16020" y="29866"/>
                </a:lnTo>
                <a:lnTo>
                  <a:pt x="50555" y="0"/>
                </a:lnTo>
                <a:lnTo>
                  <a:pt x="61886" y="1665"/>
                </a:lnTo>
                <a:lnTo>
                  <a:pt x="90388" y="27018"/>
                </a:lnTo>
                <a:lnTo>
                  <a:pt x="122120" y="93093"/>
                </a:lnTo>
                <a:lnTo>
                  <a:pt x="139451" y="137522"/>
                </a:lnTo>
                <a:lnTo>
                  <a:pt x="158094" y="181429"/>
                </a:lnTo>
                <a:lnTo>
                  <a:pt x="180450" y="223818"/>
                </a:lnTo>
                <a:lnTo>
                  <a:pt x="198819" y="273894"/>
                </a:lnTo>
                <a:lnTo>
                  <a:pt x="202878" y="329556"/>
                </a:lnTo>
                <a:lnTo>
                  <a:pt x="202296" y="335982"/>
                </a:lnTo>
                <a:lnTo>
                  <a:pt x="202733" y="344745"/>
                </a:lnTo>
                <a:lnTo>
                  <a:pt x="200839" y="352924"/>
                </a:lnTo>
                <a:lnTo>
                  <a:pt x="197155" y="361616"/>
                </a:lnTo>
                <a:lnTo>
                  <a:pt x="191027" y="367036"/>
                </a:lnTo>
                <a:lnTo>
                  <a:pt x="182632" y="369416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567922" y="844200"/>
            <a:ext cx="174625" cy="332105"/>
          </a:xfrm>
          <a:custGeom>
            <a:avLst/>
            <a:gdLst/>
            <a:ahLst/>
            <a:cxnLst/>
            <a:rect l="l" t="t" r="r" b="b"/>
            <a:pathLst>
              <a:path w="174625" h="332105">
                <a:moveTo>
                  <a:pt x="147614" y="331578"/>
                </a:moveTo>
                <a:lnTo>
                  <a:pt x="105123" y="305988"/>
                </a:lnTo>
                <a:lnTo>
                  <a:pt x="55965" y="251348"/>
                </a:lnTo>
                <a:lnTo>
                  <a:pt x="28479" y="185950"/>
                </a:lnTo>
                <a:lnTo>
                  <a:pt x="10543" y="120859"/>
                </a:lnTo>
                <a:lnTo>
                  <a:pt x="514" y="76764"/>
                </a:lnTo>
                <a:lnTo>
                  <a:pt x="0" y="65119"/>
                </a:lnTo>
                <a:lnTo>
                  <a:pt x="195" y="53337"/>
                </a:lnTo>
                <a:lnTo>
                  <a:pt x="20426" y="17671"/>
                </a:lnTo>
                <a:lnTo>
                  <a:pt x="25086" y="16941"/>
                </a:lnTo>
                <a:lnTo>
                  <a:pt x="28145" y="14604"/>
                </a:lnTo>
                <a:lnTo>
                  <a:pt x="44925" y="3783"/>
                </a:lnTo>
                <a:lnTo>
                  <a:pt x="60040" y="0"/>
                </a:lnTo>
                <a:lnTo>
                  <a:pt x="73735" y="3555"/>
                </a:lnTo>
                <a:lnTo>
                  <a:pt x="109832" y="46020"/>
                </a:lnTo>
                <a:lnTo>
                  <a:pt x="130240" y="78920"/>
                </a:lnTo>
                <a:lnTo>
                  <a:pt x="145404" y="114421"/>
                </a:lnTo>
                <a:lnTo>
                  <a:pt x="153262" y="153569"/>
                </a:lnTo>
                <a:lnTo>
                  <a:pt x="154364" y="160789"/>
                </a:lnTo>
                <a:lnTo>
                  <a:pt x="156146" y="168027"/>
                </a:lnTo>
                <a:lnTo>
                  <a:pt x="158228" y="175266"/>
                </a:lnTo>
                <a:lnTo>
                  <a:pt x="159879" y="181245"/>
                </a:lnTo>
                <a:lnTo>
                  <a:pt x="159222" y="181245"/>
                </a:lnTo>
                <a:lnTo>
                  <a:pt x="158927" y="182760"/>
                </a:lnTo>
                <a:lnTo>
                  <a:pt x="122084" y="195849"/>
                </a:lnTo>
                <a:lnTo>
                  <a:pt x="123103" y="198332"/>
                </a:lnTo>
                <a:lnTo>
                  <a:pt x="124851" y="202860"/>
                </a:lnTo>
                <a:lnTo>
                  <a:pt x="129074" y="208263"/>
                </a:lnTo>
                <a:lnTo>
                  <a:pt x="141600" y="212207"/>
                </a:lnTo>
                <a:lnTo>
                  <a:pt x="169433" y="212207"/>
                </a:lnTo>
                <a:lnTo>
                  <a:pt x="169611" y="212745"/>
                </a:lnTo>
                <a:lnTo>
                  <a:pt x="174169" y="244739"/>
                </a:lnTo>
                <a:lnTo>
                  <a:pt x="173948" y="277116"/>
                </a:lnTo>
                <a:lnTo>
                  <a:pt x="170000" y="309767"/>
                </a:lnTo>
                <a:lnTo>
                  <a:pt x="165578" y="322039"/>
                </a:lnTo>
                <a:lnTo>
                  <a:pt x="157784" y="329520"/>
                </a:lnTo>
                <a:lnTo>
                  <a:pt x="147614" y="331578"/>
                </a:lnTo>
                <a:close/>
              </a:path>
              <a:path w="174625" h="332105">
                <a:moveTo>
                  <a:pt x="158927" y="182760"/>
                </a:moveTo>
                <a:lnTo>
                  <a:pt x="159222" y="181245"/>
                </a:lnTo>
                <a:lnTo>
                  <a:pt x="159684" y="182644"/>
                </a:lnTo>
                <a:lnTo>
                  <a:pt x="158927" y="182760"/>
                </a:lnTo>
                <a:close/>
              </a:path>
              <a:path w="174625" h="332105">
                <a:moveTo>
                  <a:pt x="159684" y="182644"/>
                </a:moveTo>
                <a:lnTo>
                  <a:pt x="159222" y="181245"/>
                </a:lnTo>
                <a:lnTo>
                  <a:pt x="159879" y="181245"/>
                </a:lnTo>
                <a:lnTo>
                  <a:pt x="160242" y="182559"/>
                </a:lnTo>
                <a:lnTo>
                  <a:pt x="159684" y="182644"/>
                </a:lnTo>
                <a:close/>
              </a:path>
              <a:path w="174625" h="332105">
                <a:moveTo>
                  <a:pt x="169433" y="212207"/>
                </a:moveTo>
                <a:lnTo>
                  <a:pt x="141600" y="212207"/>
                </a:lnTo>
                <a:lnTo>
                  <a:pt x="150629" y="210600"/>
                </a:lnTo>
                <a:lnTo>
                  <a:pt x="157475" y="195119"/>
                </a:lnTo>
                <a:lnTo>
                  <a:pt x="157911" y="187963"/>
                </a:lnTo>
                <a:lnTo>
                  <a:pt x="158927" y="182760"/>
                </a:lnTo>
                <a:lnTo>
                  <a:pt x="159684" y="182644"/>
                </a:lnTo>
                <a:lnTo>
                  <a:pt x="169433" y="212207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58761" y="1376362"/>
            <a:ext cx="168910" cy="356870"/>
          </a:xfrm>
          <a:custGeom>
            <a:avLst/>
            <a:gdLst/>
            <a:ahLst/>
            <a:cxnLst/>
            <a:rect l="l" t="t" r="r" b="b"/>
            <a:pathLst>
              <a:path w="168909" h="356869">
                <a:moveTo>
                  <a:pt x="148638" y="356694"/>
                </a:moveTo>
                <a:lnTo>
                  <a:pt x="111998" y="340181"/>
                </a:lnTo>
                <a:lnTo>
                  <a:pt x="75551" y="296111"/>
                </a:lnTo>
                <a:lnTo>
                  <a:pt x="49809" y="244374"/>
                </a:lnTo>
                <a:lnTo>
                  <a:pt x="40251" y="217407"/>
                </a:lnTo>
                <a:lnTo>
                  <a:pt x="29383" y="190866"/>
                </a:lnTo>
                <a:lnTo>
                  <a:pt x="18023" y="164461"/>
                </a:lnTo>
                <a:lnTo>
                  <a:pt x="6990" y="137905"/>
                </a:lnTo>
                <a:lnTo>
                  <a:pt x="1460" y="112897"/>
                </a:lnTo>
                <a:lnTo>
                  <a:pt x="0" y="81111"/>
                </a:lnTo>
                <a:lnTo>
                  <a:pt x="2362" y="49900"/>
                </a:lnTo>
                <a:lnTo>
                  <a:pt x="8301" y="26617"/>
                </a:lnTo>
                <a:lnTo>
                  <a:pt x="19886" y="12779"/>
                </a:lnTo>
                <a:lnTo>
                  <a:pt x="37739" y="3322"/>
                </a:lnTo>
                <a:lnTo>
                  <a:pt x="57476" y="0"/>
                </a:lnTo>
                <a:lnTo>
                  <a:pt x="74714" y="4563"/>
                </a:lnTo>
                <a:lnTo>
                  <a:pt x="92823" y="38766"/>
                </a:lnTo>
                <a:lnTo>
                  <a:pt x="96778" y="48341"/>
                </a:lnTo>
                <a:lnTo>
                  <a:pt x="101498" y="57533"/>
                </a:lnTo>
                <a:lnTo>
                  <a:pt x="106464" y="66780"/>
                </a:lnTo>
                <a:lnTo>
                  <a:pt x="114403" y="81750"/>
                </a:lnTo>
                <a:lnTo>
                  <a:pt x="121483" y="97158"/>
                </a:lnTo>
                <a:lnTo>
                  <a:pt x="125859" y="113442"/>
                </a:lnTo>
                <a:lnTo>
                  <a:pt x="125688" y="131041"/>
                </a:lnTo>
                <a:lnTo>
                  <a:pt x="125106" y="134692"/>
                </a:lnTo>
                <a:lnTo>
                  <a:pt x="126125" y="139219"/>
                </a:lnTo>
                <a:lnTo>
                  <a:pt x="146035" y="185649"/>
                </a:lnTo>
                <a:lnTo>
                  <a:pt x="157857" y="223124"/>
                </a:lnTo>
                <a:lnTo>
                  <a:pt x="165594" y="297827"/>
                </a:lnTo>
                <a:lnTo>
                  <a:pt x="166322" y="304837"/>
                </a:lnTo>
                <a:lnTo>
                  <a:pt x="168653" y="312140"/>
                </a:lnTo>
                <a:lnTo>
                  <a:pt x="167340" y="318721"/>
                </a:lnTo>
                <a:lnTo>
                  <a:pt x="165699" y="328011"/>
                </a:lnTo>
                <a:lnTo>
                  <a:pt x="163701" y="337351"/>
                </a:lnTo>
                <a:lnTo>
                  <a:pt x="160829" y="346171"/>
                </a:lnTo>
                <a:lnTo>
                  <a:pt x="156564" y="353910"/>
                </a:lnTo>
                <a:lnTo>
                  <a:pt x="148638" y="356694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482759" y="107554"/>
            <a:ext cx="147320" cy="324485"/>
          </a:xfrm>
          <a:custGeom>
            <a:avLst/>
            <a:gdLst/>
            <a:ahLst/>
            <a:cxnLst/>
            <a:rect l="l" t="t" r="r" b="b"/>
            <a:pathLst>
              <a:path w="147319" h="324484">
                <a:moveTo>
                  <a:pt x="103988" y="324061"/>
                </a:moveTo>
                <a:lnTo>
                  <a:pt x="67832" y="296878"/>
                </a:lnTo>
                <a:lnTo>
                  <a:pt x="39468" y="268855"/>
                </a:lnTo>
                <a:lnTo>
                  <a:pt x="17677" y="230152"/>
                </a:lnTo>
                <a:lnTo>
                  <a:pt x="6699" y="186192"/>
                </a:lnTo>
                <a:lnTo>
                  <a:pt x="1984" y="146321"/>
                </a:lnTo>
                <a:lnTo>
                  <a:pt x="0" y="106450"/>
                </a:lnTo>
                <a:lnTo>
                  <a:pt x="1536" y="88669"/>
                </a:lnTo>
                <a:lnTo>
                  <a:pt x="13107" y="35763"/>
                </a:lnTo>
                <a:lnTo>
                  <a:pt x="49663" y="2756"/>
                </a:lnTo>
                <a:lnTo>
                  <a:pt x="66576" y="0"/>
                </a:lnTo>
                <a:lnTo>
                  <a:pt x="81741" y="3377"/>
                </a:lnTo>
                <a:lnTo>
                  <a:pt x="93574" y="12614"/>
                </a:lnTo>
                <a:lnTo>
                  <a:pt x="100492" y="27438"/>
                </a:lnTo>
                <a:lnTo>
                  <a:pt x="105078" y="42862"/>
                </a:lnTo>
                <a:lnTo>
                  <a:pt x="111288" y="57287"/>
                </a:lnTo>
                <a:lnTo>
                  <a:pt x="135398" y="112744"/>
                </a:lnTo>
                <a:lnTo>
                  <a:pt x="146408" y="180282"/>
                </a:lnTo>
                <a:lnTo>
                  <a:pt x="146806" y="218761"/>
                </a:lnTo>
                <a:lnTo>
                  <a:pt x="145186" y="240084"/>
                </a:lnTo>
                <a:lnTo>
                  <a:pt x="144615" y="250759"/>
                </a:lnTo>
                <a:lnTo>
                  <a:pt x="144767" y="261407"/>
                </a:lnTo>
                <a:lnTo>
                  <a:pt x="142872" y="277844"/>
                </a:lnTo>
                <a:lnTo>
                  <a:pt x="136484" y="292131"/>
                </a:lnTo>
                <a:lnTo>
                  <a:pt x="119134" y="318365"/>
                </a:lnTo>
                <a:lnTo>
                  <a:pt x="116950" y="322016"/>
                </a:lnTo>
                <a:lnTo>
                  <a:pt x="103988" y="324061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825375" y="1427825"/>
            <a:ext cx="173990" cy="305435"/>
          </a:xfrm>
          <a:custGeom>
            <a:avLst/>
            <a:gdLst/>
            <a:ahLst/>
            <a:cxnLst/>
            <a:rect l="l" t="t" r="r" b="b"/>
            <a:pathLst>
              <a:path w="173990" h="305435">
                <a:moveTo>
                  <a:pt x="136359" y="304933"/>
                </a:moveTo>
                <a:lnTo>
                  <a:pt x="86734" y="289448"/>
                </a:lnTo>
                <a:lnTo>
                  <a:pt x="44461" y="246857"/>
                </a:lnTo>
                <a:lnTo>
                  <a:pt x="19447" y="193640"/>
                </a:lnTo>
                <a:lnTo>
                  <a:pt x="4337" y="140972"/>
                </a:lnTo>
                <a:lnTo>
                  <a:pt x="810" y="113604"/>
                </a:lnTo>
                <a:lnTo>
                  <a:pt x="2116" y="85565"/>
                </a:lnTo>
                <a:lnTo>
                  <a:pt x="0" y="68459"/>
                </a:lnTo>
                <a:lnTo>
                  <a:pt x="14787" y="21304"/>
                </a:lnTo>
                <a:lnTo>
                  <a:pt x="40401" y="0"/>
                </a:lnTo>
                <a:lnTo>
                  <a:pt x="58063" y="664"/>
                </a:lnTo>
                <a:lnTo>
                  <a:pt x="102597" y="44056"/>
                </a:lnTo>
                <a:lnTo>
                  <a:pt x="125238" y="80636"/>
                </a:lnTo>
                <a:lnTo>
                  <a:pt x="142717" y="119900"/>
                </a:lnTo>
                <a:lnTo>
                  <a:pt x="155622" y="161656"/>
                </a:lnTo>
                <a:lnTo>
                  <a:pt x="166602" y="213211"/>
                </a:lnTo>
                <a:lnTo>
                  <a:pt x="76393" y="213211"/>
                </a:lnTo>
                <a:lnTo>
                  <a:pt x="73626" y="216278"/>
                </a:lnTo>
                <a:lnTo>
                  <a:pt x="72169" y="217738"/>
                </a:lnTo>
                <a:lnTo>
                  <a:pt x="75665" y="220367"/>
                </a:lnTo>
                <a:lnTo>
                  <a:pt x="77558" y="221390"/>
                </a:lnTo>
                <a:lnTo>
                  <a:pt x="77704" y="221536"/>
                </a:lnTo>
                <a:lnTo>
                  <a:pt x="168268" y="221536"/>
                </a:lnTo>
                <a:lnTo>
                  <a:pt x="171206" y="235994"/>
                </a:lnTo>
                <a:lnTo>
                  <a:pt x="173657" y="253509"/>
                </a:lnTo>
                <a:lnTo>
                  <a:pt x="172571" y="270078"/>
                </a:lnTo>
                <a:lnTo>
                  <a:pt x="166434" y="284977"/>
                </a:lnTo>
                <a:lnTo>
                  <a:pt x="153729" y="297480"/>
                </a:lnTo>
                <a:lnTo>
                  <a:pt x="136359" y="304933"/>
                </a:lnTo>
                <a:close/>
              </a:path>
              <a:path w="173990" h="305435">
                <a:moveTo>
                  <a:pt x="168268" y="221536"/>
                </a:moveTo>
                <a:lnTo>
                  <a:pt x="77704" y="221536"/>
                </a:lnTo>
                <a:lnTo>
                  <a:pt x="79889" y="219345"/>
                </a:lnTo>
                <a:lnTo>
                  <a:pt x="79597" y="218761"/>
                </a:lnTo>
                <a:lnTo>
                  <a:pt x="78869" y="216716"/>
                </a:lnTo>
                <a:lnTo>
                  <a:pt x="77558" y="214963"/>
                </a:lnTo>
                <a:lnTo>
                  <a:pt x="76393" y="213211"/>
                </a:lnTo>
                <a:lnTo>
                  <a:pt x="166602" y="213211"/>
                </a:lnTo>
                <a:lnTo>
                  <a:pt x="168268" y="221536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159742" y="772290"/>
            <a:ext cx="133985" cy="334010"/>
          </a:xfrm>
          <a:custGeom>
            <a:avLst/>
            <a:gdLst/>
            <a:ahLst/>
            <a:cxnLst/>
            <a:rect l="l" t="t" r="r" b="b"/>
            <a:pathLst>
              <a:path w="133984" h="334009">
                <a:moveTo>
                  <a:pt x="113122" y="333919"/>
                </a:moveTo>
                <a:lnTo>
                  <a:pt x="94025" y="319990"/>
                </a:lnTo>
                <a:lnTo>
                  <a:pt x="85289" y="312580"/>
                </a:lnTo>
                <a:lnTo>
                  <a:pt x="78751" y="303979"/>
                </a:lnTo>
                <a:lnTo>
                  <a:pt x="70014" y="289571"/>
                </a:lnTo>
                <a:lnTo>
                  <a:pt x="60746" y="275464"/>
                </a:lnTo>
                <a:lnTo>
                  <a:pt x="52433" y="260644"/>
                </a:lnTo>
                <a:lnTo>
                  <a:pt x="46564" y="244100"/>
                </a:lnTo>
                <a:lnTo>
                  <a:pt x="40654" y="224815"/>
                </a:lnTo>
                <a:lnTo>
                  <a:pt x="25120" y="187066"/>
                </a:lnTo>
                <a:lnTo>
                  <a:pt x="18309" y="167863"/>
                </a:lnTo>
                <a:lnTo>
                  <a:pt x="9748" y="137017"/>
                </a:lnTo>
                <a:lnTo>
                  <a:pt x="3235" y="105775"/>
                </a:lnTo>
                <a:lnTo>
                  <a:pt x="0" y="74066"/>
                </a:lnTo>
                <a:lnTo>
                  <a:pt x="1269" y="41824"/>
                </a:lnTo>
                <a:lnTo>
                  <a:pt x="25423" y="4059"/>
                </a:lnTo>
                <a:lnTo>
                  <a:pt x="41284" y="0"/>
                </a:lnTo>
                <a:lnTo>
                  <a:pt x="57637" y="2649"/>
                </a:lnTo>
                <a:lnTo>
                  <a:pt x="94389" y="45858"/>
                </a:lnTo>
                <a:lnTo>
                  <a:pt x="105986" y="89874"/>
                </a:lnTo>
                <a:lnTo>
                  <a:pt x="102782" y="96592"/>
                </a:lnTo>
                <a:lnTo>
                  <a:pt x="104966" y="100827"/>
                </a:lnTo>
                <a:lnTo>
                  <a:pt x="118786" y="140178"/>
                </a:lnTo>
                <a:lnTo>
                  <a:pt x="124428" y="180022"/>
                </a:lnTo>
                <a:lnTo>
                  <a:pt x="127475" y="218715"/>
                </a:lnTo>
                <a:lnTo>
                  <a:pt x="133512" y="254615"/>
                </a:lnTo>
                <a:lnTo>
                  <a:pt x="130890" y="292734"/>
                </a:lnTo>
                <a:lnTo>
                  <a:pt x="119769" y="324527"/>
                </a:lnTo>
                <a:lnTo>
                  <a:pt x="113122" y="333919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638328" y="262253"/>
            <a:ext cx="130175" cy="264795"/>
          </a:xfrm>
          <a:custGeom>
            <a:avLst/>
            <a:gdLst/>
            <a:ahLst/>
            <a:cxnLst/>
            <a:rect l="l" t="t" r="r" b="b"/>
            <a:pathLst>
              <a:path w="130175" h="264794">
                <a:moveTo>
                  <a:pt x="113017" y="264492"/>
                </a:moveTo>
                <a:lnTo>
                  <a:pt x="70800" y="258686"/>
                </a:lnTo>
                <a:lnTo>
                  <a:pt x="29492" y="202880"/>
                </a:lnTo>
                <a:lnTo>
                  <a:pt x="13289" y="167060"/>
                </a:lnTo>
                <a:lnTo>
                  <a:pt x="2494" y="130007"/>
                </a:lnTo>
                <a:lnTo>
                  <a:pt x="0" y="92448"/>
                </a:lnTo>
                <a:lnTo>
                  <a:pt x="3870" y="54596"/>
                </a:lnTo>
                <a:lnTo>
                  <a:pt x="13544" y="15188"/>
                </a:lnTo>
                <a:lnTo>
                  <a:pt x="52139" y="0"/>
                </a:lnTo>
                <a:lnTo>
                  <a:pt x="58625" y="483"/>
                </a:lnTo>
                <a:lnTo>
                  <a:pt x="92366" y="27345"/>
                </a:lnTo>
                <a:lnTo>
                  <a:pt x="107717" y="66061"/>
                </a:lnTo>
                <a:lnTo>
                  <a:pt x="114274" y="108203"/>
                </a:lnTo>
                <a:lnTo>
                  <a:pt x="116329" y="118492"/>
                </a:lnTo>
                <a:lnTo>
                  <a:pt x="119134" y="128521"/>
                </a:lnTo>
                <a:lnTo>
                  <a:pt x="126662" y="158299"/>
                </a:lnTo>
                <a:lnTo>
                  <a:pt x="129548" y="187981"/>
                </a:lnTo>
                <a:lnTo>
                  <a:pt x="127409" y="217800"/>
                </a:lnTo>
                <a:lnTo>
                  <a:pt x="119863" y="247988"/>
                </a:lnTo>
                <a:lnTo>
                  <a:pt x="115785" y="259964"/>
                </a:lnTo>
                <a:lnTo>
                  <a:pt x="113017" y="264492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776809" y="414400"/>
            <a:ext cx="140981" cy="241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685415" y="2559257"/>
            <a:ext cx="4309528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800" spc="100" dirty="0" smtClean="0"/>
              <a:t>PE</a:t>
            </a:r>
            <a:r>
              <a:rPr lang="en-US" sz="4800" spc="100" dirty="0" smtClean="0"/>
              <a:t>RUMUSAN </a:t>
            </a:r>
            <a:br>
              <a:rPr lang="en-US" sz="4800" spc="100" dirty="0" smtClean="0"/>
            </a:br>
            <a:r>
              <a:rPr lang="en-US" sz="4800" spc="100" dirty="0" smtClean="0"/>
              <a:t>MASALAH</a:t>
            </a:r>
            <a:endParaRPr sz="4800" dirty="0"/>
          </a:p>
        </p:txBody>
      </p:sp>
      <p:sp>
        <p:nvSpPr>
          <p:cNvPr id="18" name="object 18"/>
          <p:cNvSpPr txBox="1"/>
          <p:nvPr/>
        </p:nvSpPr>
        <p:spPr>
          <a:xfrm>
            <a:off x="10783723" y="981602"/>
            <a:ext cx="7510004" cy="16147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322070" algn="ctr">
              <a:lnSpc>
                <a:spcPct val="105800"/>
              </a:lnSpc>
              <a:spcBef>
                <a:spcPts val="95"/>
              </a:spcBef>
            </a:pPr>
            <a:r>
              <a:rPr lang="en-US" sz="4800" b="1" spc="315" dirty="0" smtClean="0">
                <a:solidFill>
                  <a:srgbClr val="FF904D"/>
                </a:solidFill>
                <a:latin typeface="Trebuchet MS"/>
                <a:cs typeface="Trebuchet MS"/>
              </a:rPr>
              <a:t>PONDASI DALAM </a:t>
            </a:r>
            <a:endParaRPr lang="en-US" sz="4800" b="1" spc="315" dirty="0" smtClean="0">
              <a:solidFill>
                <a:srgbClr val="FF904D"/>
              </a:solidFill>
              <a:latin typeface="Trebuchet MS"/>
              <a:cs typeface="Trebuchet MS"/>
            </a:endParaRPr>
          </a:p>
          <a:p>
            <a:pPr marL="12700" marR="1322070" algn="ctr">
              <a:lnSpc>
                <a:spcPct val="105800"/>
              </a:lnSpc>
              <a:spcBef>
                <a:spcPts val="95"/>
              </a:spcBef>
            </a:pPr>
            <a:r>
              <a:rPr lang="en-US" sz="4800" b="1" spc="315" dirty="0" smtClean="0">
                <a:solidFill>
                  <a:srgbClr val="FF904D"/>
                </a:solidFill>
                <a:latin typeface="Trebuchet MS"/>
                <a:cs typeface="Trebuchet MS"/>
              </a:rPr>
              <a:t>PENELITIAN</a:t>
            </a:r>
            <a:endParaRPr lang="en-US" sz="4800" b="1" spc="315" dirty="0" smtClean="0">
              <a:solidFill>
                <a:srgbClr val="FF904D"/>
              </a:solidFill>
              <a:latin typeface="Trebuchet MS"/>
              <a:cs typeface="Trebuchet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553384"/>
            <a:ext cx="12711787" cy="6490956"/>
          </a:xfrm>
          <a:prstGeom prst="rect">
            <a:avLst/>
          </a:prstGeom>
        </p:spPr>
      </p:pic>
      <p:sp>
        <p:nvSpPr>
          <p:cNvPr id="20" name="object 18"/>
          <p:cNvSpPr txBox="1"/>
          <p:nvPr/>
        </p:nvSpPr>
        <p:spPr>
          <a:xfrm>
            <a:off x="7239000" y="1973095"/>
            <a:ext cx="5387376" cy="5586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322070" algn="ctr">
              <a:lnSpc>
                <a:spcPct val="105800"/>
              </a:lnSpc>
              <a:spcBef>
                <a:spcPts val="95"/>
              </a:spcBef>
            </a:pPr>
            <a:r>
              <a:rPr lang="en-US" sz="3600" b="1" spc="315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MERUPAKAN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430704" y="281104"/>
            <a:ext cx="2641600" cy="1973580"/>
            <a:chOff x="1237497" y="3251812"/>
            <a:chExt cx="2641600" cy="1973580"/>
          </a:xfrm>
        </p:grpSpPr>
        <p:sp>
          <p:nvSpPr>
            <p:cNvPr id="4" name="object 4"/>
            <p:cNvSpPr/>
            <p:nvPr/>
          </p:nvSpPr>
          <p:spPr>
            <a:xfrm>
              <a:off x="1237497" y="3251812"/>
              <a:ext cx="2488565" cy="1370965"/>
            </a:xfrm>
            <a:custGeom>
              <a:avLst/>
              <a:gdLst/>
              <a:ahLst/>
              <a:cxnLst/>
              <a:rect l="l" t="t" r="r" b="b"/>
              <a:pathLst>
                <a:path w="2488565" h="1370964">
                  <a:moveTo>
                    <a:pt x="2488320" y="1370365"/>
                  </a:moveTo>
                  <a:lnTo>
                    <a:pt x="0" y="1369736"/>
                  </a:lnTo>
                  <a:lnTo>
                    <a:pt x="163135" y="727554"/>
                  </a:lnTo>
                  <a:lnTo>
                    <a:pt x="313552" y="379550"/>
                  </a:lnTo>
                  <a:lnTo>
                    <a:pt x="537686" y="205174"/>
                  </a:lnTo>
                  <a:lnTo>
                    <a:pt x="921972" y="83878"/>
                  </a:lnTo>
                  <a:lnTo>
                    <a:pt x="1012706" y="60451"/>
                  </a:lnTo>
                  <a:lnTo>
                    <a:pt x="1097224" y="41364"/>
                  </a:lnTo>
                  <a:lnTo>
                    <a:pt x="1175812" y="26303"/>
                  </a:lnTo>
                  <a:lnTo>
                    <a:pt x="1248758" y="14951"/>
                  </a:lnTo>
                  <a:lnTo>
                    <a:pt x="1316346" y="6993"/>
                  </a:lnTo>
                  <a:lnTo>
                    <a:pt x="1378864" y="2115"/>
                  </a:lnTo>
                  <a:lnTo>
                    <a:pt x="1436598" y="0"/>
                  </a:lnTo>
                  <a:lnTo>
                    <a:pt x="1489834" y="332"/>
                  </a:lnTo>
                  <a:lnTo>
                    <a:pt x="1538860" y="2797"/>
                  </a:lnTo>
                  <a:lnTo>
                    <a:pt x="1583961" y="7079"/>
                  </a:lnTo>
                  <a:lnTo>
                    <a:pt x="1625424" y="12863"/>
                  </a:lnTo>
                  <a:lnTo>
                    <a:pt x="1663535" y="19832"/>
                  </a:lnTo>
                  <a:lnTo>
                    <a:pt x="1730849" y="36067"/>
                  </a:lnTo>
                  <a:lnTo>
                    <a:pt x="1788194" y="53261"/>
                  </a:lnTo>
                  <a:lnTo>
                    <a:pt x="1813844" y="61429"/>
                  </a:lnTo>
                  <a:lnTo>
                    <a:pt x="1837861" y="68890"/>
                  </a:lnTo>
                  <a:lnTo>
                    <a:pt x="1860532" y="75329"/>
                  </a:lnTo>
                  <a:lnTo>
                    <a:pt x="1882143" y="80430"/>
                  </a:lnTo>
                  <a:lnTo>
                    <a:pt x="1902980" y="83878"/>
                  </a:lnTo>
                  <a:lnTo>
                    <a:pt x="1953155" y="93618"/>
                  </a:lnTo>
                  <a:lnTo>
                    <a:pt x="1996677" y="109189"/>
                  </a:lnTo>
                  <a:lnTo>
                    <a:pt x="2034841" y="129935"/>
                  </a:lnTo>
                  <a:lnTo>
                    <a:pt x="2068942" y="155201"/>
                  </a:lnTo>
                  <a:lnTo>
                    <a:pt x="2100275" y="184330"/>
                  </a:lnTo>
                  <a:lnTo>
                    <a:pt x="2130137" y="216665"/>
                  </a:lnTo>
                  <a:lnTo>
                    <a:pt x="2159822" y="251551"/>
                  </a:lnTo>
                  <a:lnTo>
                    <a:pt x="2190626" y="288332"/>
                  </a:lnTo>
                  <a:lnTo>
                    <a:pt x="2217878" y="323863"/>
                  </a:lnTo>
                  <a:lnTo>
                    <a:pt x="2243471" y="363683"/>
                  </a:lnTo>
                  <a:lnTo>
                    <a:pt x="2267457" y="407329"/>
                  </a:lnTo>
                  <a:lnTo>
                    <a:pt x="2289887" y="454337"/>
                  </a:lnTo>
                  <a:lnTo>
                    <a:pt x="2310811" y="504245"/>
                  </a:lnTo>
                  <a:lnTo>
                    <a:pt x="2330282" y="556589"/>
                  </a:lnTo>
                  <a:lnTo>
                    <a:pt x="2348349" y="610906"/>
                  </a:lnTo>
                  <a:lnTo>
                    <a:pt x="2365065" y="666732"/>
                  </a:lnTo>
                  <a:lnTo>
                    <a:pt x="2380480" y="723606"/>
                  </a:lnTo>
                  <a:lnTo>
                    <a:pt x="2394645" y="781063"/>
                  </a:lnTo>
                  <a:lnTo>
                    <a:pt x="2407611" y="838640"/>
                  </a:lnTo>
                  <a:lnTo>
                    <a:pt x="2419430" y="895875"/>
                  </a:lnTo>
                  <a:lnTo>
                    <a:pt x="2430153" y="952304"/>
                  </a:lnTo>
                  <a:lnTo>
                    <a:pt x="2439830" y="1007463"/>
                  </a:lnTo>
                  <a:lnTo>
                    <a:pt x="2448513" y="1060891"/>
                  </a:lnTo>
                  <a:lnTo>
                    <a:pt x="2456253" y="1112122"/>
                  </a:lnTo>
                  <a:lnTo>
                    <a:pt x="2463101" y="1160695"/>
                  </a:lnTo>
                  <a:lnTo>
                    <a:pt x="2469108" y="1206147"/>
                  </a:lnTo>
                  <a:lnTo>
                    <a:pt x="2474326" y="1248013"/>
                  </a:lnTo>
                  <a:lnTo>
                    <a:pt x="2478804" y="1285831"/>
                  </a:lnTo>
                  <a:lnTo>
                    <a:pt x="2488320" y="1370365"/>
                  </a:lnTo>
                  <a:close/>
                </a:path>
              </a:pathLst>
            </a:custGeom>
            <a:solidFill>
              <a:srgbClr val="FAC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83485" y="3789133"/>
              <a:ext cx="1795145" cy="1435735"/>
            </a:xfrm>
            <a:custGeom>
              <a:avLst/>
              <a:gdLst/>
              <a:ahLst/>
              <a:cxnLst/>
              <a:rect l="l" t="t" r="r" b="b"/>
              <a:pathLst>
                <a:path w="1795145" h="1435735">
                  <a:moveTo>
                    <a:pt x="169710" y="111658"/>
                  </a:moveTo>
                  <a:lnTo>
                    <a:pt x="161721" y="43776"/>
                  </a:lnTo>
                  <a:lnTo>
                    <a:pt x="133807" y="7251"/>
                  </a:lnTo>
                  <a:lnTo>
                    <a:pt x="108445" y="0"/>
                  </a:lnTo>
                  <a:lnTo>
                    <a:pt x="85534" y="2374"/>
                  </a:lnTo>
                  <a:lnTo>
                    <a:pt x="49174" y="36817"/>
                  </a:lnTo>
                  <a:lnTo>
                    <a:pt x="29972" y="76225"/>
                  </a:lnTo>
                  <a:lnTo>
                    <a:pt x="13931" y="116979"/>
                  </a:lnTo>
                  <a:lnTo>
                    <a:pt x="1536" y="172440"/>
                  </a:lnTo>
                  <a:lnTo>
                    <a:pt x="0" y="200825"/>
                  </a:lnTo>
                  <a:lnTo>
                    <a:pt x="1803" y="229476"/>
                  </a:lnTo>
                  <a:lnTo>
                    <a:pt x="14122" y="320814"/>
                  </a:lnTo>
                  <a:lnTo>
                    <a:pt x="27444" y="360197"/>
                  </a:lnTo>
                  <a:lnTo>
                    <a:pt x="53530" y="392328"/>
                  </a:lnTo>
                  <a:lnTo>
                    <a:pt x="80962" y="403669"/>
                  </a:lnTo>
                  <a:lnTo>
                    <a:pt x="95542" y="400964"/>
                  </a:lnTo>
                  <a:lnTo>
                    <a:pt x="126593" y="373646"/>
                  </a:lnTo>
                  <a:lnTo>
                    <a:pt x="147370" y="332828"/>
                  </a:lnTo>
                  <a:lnTo>
                    <a:pt x="161417" y="215493"/>
                  </a:lnTo>
                  <a:lnTo>
                    <a:pt x="164515" y="175145"/>
                  </a:lnTo>
                  <a:lnTo>
                    <a:pt x="168706" y="134937"/>
                  </a:lnTo>
                  <a:lnTo>
                    <a:pt x="169710" y="111658"/>
                  </a:lnTo>
                  <a:close/>
                </a:path>
                <a:path w="1795145" h="1435735">
                  <a:moveTo>
                    <a:pt x="562876" y="1173886"/>
                  </a:moveTo>
                  <a:lnTo>
                    <a:pt x="561200" y="1146352"/>
                  </a:lnTo>
                  <a:lnTo>
                    <a:pt x="554697" y="1119695"/>
                  </a:lnTo>
                  <a:lnTo>
                    <a:pt x="540893" y="1072413"/>
                  </a:lnTo>
                  <a:lnTo>
                    <a:pt x="531152" y="1024382"/>
                  </a:lnTo>
                  <a:lnTo>
                    <a:pt x="522846" y="976083"/>
                  </a:lnTo>
                  <a:lnTo>
                    <a:pt x="513346" y="928052"/>
                  </a:lnTo>
                  <a:lnTo>
                    <a:pt x="498259" y="891832"/>
                  </a:lnTo>
                  <a:lnTo>
                    <a:pt x="469836" y="867562"/>
                  </a:lnTo>
                  <a:lnTo>
                    <a:pt x="457758" y="868959"/>
                  </a:lnTo>
                  <a:lnTo>
                    <a:pt x="411734" y="913612"/>
                  </a:lnTo>
                  <a:lnTo>
                    <a:pt x="398589" y="968108"/>
                  </a:lnTo>
                  <a:lnTo>
                    <a:pt x="400900" y="1009916"/>
                  </a:lnTo>
                  <a:lnTo>
                    <a:pt x="397370" y="1013637"/>
                  </a:lnTo>
                  <a:lnTo>
                    <a:pt x="396582" y="1017447"/>
                  </a:lnTo>
                  <a:lnTo>
                    <a:pt x="393065" y="1030452"/>
                  </a:lnTo>
                  <a:lnTo>
                    <a:pt x="391998" y="1036815"/>
                  </a:lnTo>
                  <a:lnTo>
                    <a:pt x="402336" y="1078776"/>
                  </a:lnTo>
                  <a:lnTo>
                    <a:pt x="423964" y="1133640"/>
                  </a:lnTo>
                  <a:lnTo>
                    <a:pt x="434606" y="1159764"/>
                  </a:lnTo>
                  <a:lnTo>
                    <a:pt x="461327" y="1216215"/>
                  </a:lnTo>
                  <a:lnTo>
                    <a:pt x="498906" y="1256004"/>
                  </a:lnTo>
                  <a:lnTo>
                    <a:pt x="526719" y="1266583"/>
                  </a:lnTo>
                  <a:lnTo>
                    <a:pt x="535698" y="1265936"/>
                  </a:lnTo>
                  <a:lnTo>
                    <a:pt x="543013" y="1261757"/>
                  </a:lnTo>
                  <a:lnTo>
                    <a:pt x="548538" y="1253782"/>
                  </a:lnTo>
                  <a:lnTo>
                    <a:pt x="552145" y="1245958"/>
                  </a:lnTo>
                  <a:lnTo>
                    <a:pt x="553516" y="1237056"/>
                  </a:lnTo>
                  <a:lnTo>
                    <a:pt x="555447" y="1230706"/>
                  </a:lnTo>
                  <a:lnTo>
                    <a:pt x="560654" y="1202080"/>
                  </a:lnTo>
                  <a:lnTo>
                    <a:pt x="562876" y="1173886"/>
                  </a:lnTo>
                  <a:close/>
                </a:path>
                <a:path w="1795145" h="1435735">
                  <a:moveTo>
                    <a:pt x="637171" y="476732"/>
                  </a:moveTo>
                  <a:lnTo>
                    <a:pt x="634466" y="456336"/>
                  </a:lnTo>
                  <a:lnTo>
                    <a:pt x="625335" y="423392"/>
                  </a:lnTo>
                  <a:lnTo>
                    <a:pt x="623417" y="410641"/>
                  </a:lnTo>
                  <a:lnTo>
                    <a:pt x="622884" y="397852"/>
                  </a:lnTo>
                  <a:lnTo>
                    <a:pt x="623443" y="384822"/>
                  </a:lnTo>
                  <a:lnTo>
                    <a:pt x="626427" y="348640"/>
                  </a:lnTo>
                  <a:lnTo>
                    <a:pt x="628827" y="312420"/>
                  </a:lnTo>
                  <a:lnTo>
                    <a:pt x="623874" y="240525"/>
                  </a:lnTo>
                  <a:lnTo>
                    <a:pt x="608647" y="192951"/>
                  </a:lnTo>
                  <a:lnTo>
                    <a:pt x="552907" y="153809"/>
                  </a:lnTo>
                  <a:lnTo>
                    <a:pt x="545211" y="155409"/>
                  </a:lnTo>
                  <a:lnTo>
                    <a:pt x="545211" y="606640"/>
                  </a:lnTo>
                  <a:lnTo>
                    <a:pt x="542696" y="607656"/>
                  </a:lnTo>
                  <a:lnTo>
                    <a:pt x="540131" y="609727"/>
                  </a:lnTo>
                  <a:lnTo>
                    <a:pt x="537946" y="609130"/>
                  </a:lnTo>
                  <a:lnTo>
                    <a:pt x="536028" y="608736"/>
                  </a:lnTo>
                  <a:lnTo>
                    <a:pt x="534873" y="605434"/>
                  </a:lnTo>
                  <a:lnTo>
                    <a:pt x="533298" y="603427"/>
                  </a:lnTo>
                  <a:lnTo>
                    <a:pt x="535622" y="602526"/>
                  </a:lnTo>
                  <a:lnTo>
                    <a:pt x="538403" y="600189"/>
                  </a:lnTo>
                  <a:lnTo>
                    <a:pt x="542315" y="601306"/>
                  </a:lnTo>
                  <a:lnTo>
                    <a:pt x="543623" y="604634"/>
                  </a:lnTo>
                  <a:lnTo>
                    <a:pt x="545211" y="606640"/>
                  </a:lnTo>
                  <a:lnTo>
                    <a:pt x="545211" y="155409"/>
                  </a:lnTo>
                  <a:lnTo>
                    <a:pt x="506945" y="163296"/>
                  </a:lnTo>
                  <a:lnTo>
                    <a:pt x="468541" y="192913"/>
                  </a:lnTo>
                  <a:lnTo>
                    <a:pt x="446633" y="229920"/>
                  </a:lnTo>
                  <a:lnTo>
                    <a:pt x="428472" y="278917"/>
                  </a:lnTo>
                  <a:lnTo>
                    <a:pt x="420268" y="324281"/>
                  </a:lnTo>
                  <a:lnTo>
                    <a:pt x="416699" y="342226"/>
                  </a:lnTo>
                  <a:lnTo>
                    <a:pt x="412661" y="362661"/>
                  </a:lnTo>
                  <a:lnTo>
                    <a:pt x="409575" y="381939"/>
                  </a:lnTo>
                  <a:lnTo>
                    <a:pt x="408419" y="394792"/>
                  </a:lnTo>
                  <a:lnTo>
                    <a:pt x="408038" y="407746"/>
                  </a:lnTo>
                  <a:lnTo>
                    <a:pt x="408241" y="420751"/>
                  </a:lnTo>
                  <a:lnTo>
                    <a:pt x="412254" y="475284"/>
                  </a:lnTo>
                  <a:lnTo>
                    <a:pt x="416636" y="514159"/>
                  </a:lnTo>
                  <a:lnTo>
                    <a:pt x="427113" y="558888"/>
                  </a:lnTo>
                  <a:lnTo>
                    <a:pt x="451561" y="596861"/>
                  </a:lnTo>
                  <a:lnTo>
                    <a:pt x="478536" y="633171"/>
                  </a:lnTo>
                  <a:lnTo>
                    <a:pt x="514337" y="658558"/>
                  </a:lnTo>
                  <a:lnTo>
                    <a:pt x="530961" y="657148"/>
                  </a:lnTo>
                  <a:lnTo>
                    <a:pt x="533273" y="656399"/>
                  </a:lnTo>
                  <a:lnTo>
                    <a:pt x="536917" y="657301"/>
                  </a:lnTo>
                  <a:lnTo>
                    <a:pt x="538911" y="658787"/>
                  </a:lnTo>
                  <a:lnTo>
                    <a:pt x="553313" y="665505"/>
                  </a:lnTo>
                  <a:lnTo>
                    <a:pt x="565937" y="664273"/>
                  </a:lnTo>
                  <a:lnTo>
                    <a:pt x="567436" y="663435"/>
                  </a:lnTo>
                  <a:lnTo>
                    <a:pt x="577557" y="657796"/>
                  </a:lnTo>
                  <a:lnTo>
                    <a:pt x="589000" y="648741"/>
                  </a:lnTo>
                  <a:lnTo>
                    <a:pt x="598639" y="639292"/>
                  </a:lnTo>
                  <a:lnTo>
                    <a:pt x="605929" y="628751"/>
                  </a:lnTo>
                  <a:lnTo>
                    <a:pt x="608164" y="623747"/>
                  </a:lnTo>
                  <a:lnTo>
                    <a:pt x="611136" y="617105"/>
                  </a:lnTo>
                  <a:lnTo>
                    <a:pt x="611632" y="615276"/>
                  </a:lnTo>
                  <a:lnTo>
                    <a:pt x="614553" y="604393"/>
                  </a:lnTo>
                  <a:lnTo>
                    <a:pt x="624293" y="557098"/>
                  </a:lnTo>
                  <a:lnTo>
                    <a:pt x="623849" y="557009"/>
                  </a:lnTo>
                  <a:lnTo>
                    <a:pt x="623595" y="556806"/>
                  </a:lnTo>
                  <a:lnTo>
                    <a:pt x="625424" y="547077"/>
                  </a:lnTo>
                  <a:lnTo>
                    <a:pt x="626745" y="539750"/>
                  </a:lnTo>
                  <a:lnTo>
                    <a:pt x="629196" y="527710"/>
                  </a:lnTo>
                  <a:lnTo>
                    <a:pt x="631850" y="518236"/>
                  </a:lnTo>
                  <a:lnTo>
                    <a:pt x="636498" y="497408"/>
                  </a:lnTo>
                  <a:lnTo>
                    <a:pt x="637171" y="476732"/>
                  </a:lnTo>
                  <a:close/>
                </a:path>
                <a:path w="1795145" h="1435735">
                  <a:moveTo>
                    <a:pt x="1081684" y="1320723"/>
                  </a:moveTo>
                  <a:lnTo>
                    <a:pt x="1081417" y="1318526"/>
                  </a:lnTo>
                  <a:lnTo>
                    <a:pt x="1077887" y="1288389"/>
                  </a:lnTo>
                  <a:lnTo>
                    <a:pt x="1078471" y="1288415"/>
                  </a:lnTo>
                  <a:lnTo>
                    <a:pt x="1078369" y="1287018"/>
                  </a:lnTo>
                  <a:lnTo>
                    <a:pt x="1077950" y="1280668"/>
                  </a:lnTo>
                  <a:lnTo>
                    <a:pt x="1077341" y="1272946"/>
                  </a:lnTo>
                  <a:lnTo>
                    <a:pt x="1077099" y="1266901"/>
                  </a:lnTo>
                  <a:lnTo>
                    <a:pt x="1077099" y="1288351"/>
                  </a:lnTo>
                  <a:lnTo>
                    <a:pt x="1074991" y="1293368"/>
                  </a:lnTo>
                  <a:lnTo>
                    <a:pt x="1073073" y="1300467"/>
                  </a:lnTo>
                  <a:lnTo>
                    <a:pt x="1068971" y="1306207"/>
                  </a:lnTo>
                  <a:lnTo>
                    <a:pt x="1063891" y="1310957"/>
                  </a:lnTo>
                  <a:lnTo>
                    <a:pt x="1057986" y="1312887"/>
                  </a:lnTo>
                  <a:lnTo>
                    <a:pt x="1051750" y="1312418"/>
                  </a:lnTo>
                  <a:lnTo>
                    <a:pt x="1045641" y="1309979"/>
                  </a:lnTo>
                  <a:lnTo>
                    <a:pt x="1041654" y="1307782"/>
                  </a:lnTo>
                  <a:lnTo>
                    <a:pt x="1038504" y="1301470"/>
                  </a:lnTo>
                  <a:lnTo>
                    <a:pt x="1037678" y="1296543"/>
                  </a:lnTo>
                  <a:lnTo>
                    <a:pt x="1037158" y="1293837"/>
                  </a:lnTo>
                  <a:lnTo>
                    <a:pt x="1042111" y="1287665"/>
                  </a:lnTo>
                  <a:lnTo>
                    <a:pt x="1044917" y="1287475"/>
                  </a:lnTo>
                  <a:lnTo>
                    <a:pt x="1053287" y="1287297"/>
                  </a:lnTo>
                  <a:lnTo>
                    <a:pt x="1061656" y="1287538"/>
                  </a:lnTo>
                  <a:lnTo>
                    <a:pt x="1077099" y="1288351"/>
                  </a:lnTo>
                  <a:lnTo>
                    <a:pt x="1077099" y="1266901"/>
                  </a:lnTo>
                  <a:lnTo>
                    <a:pt x="1077036" y="1265301"/>
                  </a:lnTo>
                  <a:lnTo>
                    <a:pt x="1077429" y="1257808"/>
                  </a:lnTo>
                  <a:lnTo>
                    <a:pt x="1077595" y="1216799"/>
                  </a:lnTo>
                  <a:lnTo>
                    <a:pt x="1069632" y="1177937"/>
                  </a:lnTo>
                  <a:lnTo>
                    <a:pt x="1055827" y="1140612"/>
                  </a:lnTo>
                  <a:lnTo>
                    <a:pt x="1038491" y="1104252"/>
                  </a:lnTo>
                  <a:lnTo>
                    <a:pt x="1015060" y="1083957"/>
                  </a:lnTo>
                  <a:lnTo>
                    <a:pt x="999007" y="1084618"/>
                  </a:lnTo>
                  <a:lnTo>
                    <a:pt x="979805" y="1092009"/>
                  </a:lnTo>
                  <a:lnTo>
                    <a:pt x="976236" y="1093711"/>
                  </a:lnTo>
                  <a:lnTo>
                    <a:pt x="971372" y="1093482"/>
                  </a:lnTo>
                  <a:lnTo>
                    <a:pt x="943533" y="1125143"/>
                  </a:lnTo>
                  <a:lnTo>
                    <a:pt x="938530" y="1160513"/>
                  </a:lnTo>
                  <a:lnTo>
                    <a:pt x="940003" y="1195197"/>
                  </a:lnTo>
                  <a:lnTo>
                    <a:pt x="944638" y="1264399"/>
                  </a:lnTo>
                  <a:lnTo>
                    <a:pt x="958850" y="1335887"/>
                  </a:lnTo>
                  <a:lnTo>
                    <a:pt x="997204" y="1401076"/>
                  </a:lnTo>
                  <a:lnTo>
                    <a:pt x="1023988" y="1429232"/>
                  </a:lnTo>
                  <a:lnTo>
                    <a:pt x="1045527" y="1435696"/>
                  </a:lnTo>
                  <a:lnTo>
                    <a:pt x="1054950" y="1429804"/>
                  </a:lnTo>
                  <a:lnTo>
                    <a:pt x="1061961" y="1418386"/>
                  </a:lnTo>
                  <a:lnTo>
                    <a:pt x="1072718" y="1386370"/>
                  </a:lnTo>
                  <a:lnTo>
                    <a:pt x="1079652" y="1353845"/>
                  </a:lnTo>
                  <a:lnTo>
                    <a:pt x="1081684" y="1320723"/>
                  </a:lnTo>
                  <a:close/>
                </a:path>
                <a:path w="1795145" h="1435735">
                  <a:moveTo>
                    <a:pt x="1794992" y="484073"/>
                  </a:moveTo>
                  <a:lnTo>
                    <a:pt x="1782305" y="416369"/>
                  </a:lnTo>
                  <a:lnTo>
                    <a:pt x="1767281" y="373557"/>
                  </a:lnTo>
                  <a:lnTo>
                    <a:pt x="1743621" y="360870"/>
                  </a:lnTo>
                  <a:lnTo>
                    <a:pt x="1739722" y="361137"/>
                  </a:lnTo>
                  <a:lnTo>
                    <a:pt x="1734578" y="359308"/>
                  </a:lnTo>
                  <a:lnTo>
                    <a:pt x="1731772" y="356590"/>
                  </a:lnTo>
                  <a:lnTo>
                    <a:pt x="1722615" y="350570"/>
                  </a:lnTo>
                  <a:lnTo>
                    <a:pt x="1713344" y="349199"/>
                  </a:lnTo>
                  <a:lnTo>
                    <a:pt x="1704162" y="351294"/>
                  </a:lnTo>
                  <a:lnTo>
                    <a:pt x="1665592" y="376085"/>
                  </a:lnTo>
                  <a:lnTo>
                    <a:pt x="1629537" y="423875"/>
                  </a:lnTo>
                  <a:lnTo>
                    <a:pt x="1630299" y="436359"/>
                  </a:lnTo>
                  <a:lnTo>
                    <a:pt x="1624279" y="445985"/>
                  </a:lnTo>
                  <a:lnTo>
                    <a:pt x="1616519" y="454914"/>
                  </a:lnTo>
                  <a:lnTo>
                    <a:pt x="1612112" y="465289"/>
                  </a:lnTo>
                  <a:lnTo>
                    <a:pt x="1608353" y="485838"/>
                  </a:lnTo>
                  <a:lnTo>
                    <a:pt x="1601838" y="505396"/>
                  </a:lnTo>
                  <a:lnTo>
                    <a:pt x="1593761" y="524471"/>
                  </a:lnTo>
                  <a:lnTo>
                    <a:pt x="1580438" y="554329"/>
                  </a:lnTo>
                  <a:lnTo>
                    <a:pt x="1575981" y="565696"/>
                  </a:lnTo>
                  <a:lnTo>
                    <a:pt x="1574279" y="577494"/>
                  </a:lnTo>
                  <a:lnTo>
                    <a:pt x="1577606" y="589559"/>
                  </a:lnTo>
                  <a:lnTo>
                    <a:pt x="1580845" y="598220"/>
                  </a:lnTo>
                  <a:lnTo>
                    <a:pt x="1581378" y="606513"/>
                  </a:lnTo>
                  <a:lnTo>
                    <a:pt x="1580299" y="614718"/>
                  </a:lnTo>
                  <a:lnTo>
                    <a:pt x="1578660" y="623150"/>
                  </a:lnTo>
                  <a:lnTo>
                    <a:pt x="1576997" y="634072"/>
                  </a:lnTo>
                  <a:lnTo>
                    <a:pt x="1575803" y="645134"/>
                  </a:lnTo>
                  <a:lnTo>
                    <a:pt x="1575511" y="656120"/>
                  </a:lnTo>
                  <a:lnTo>
                    <a:pt x="1576565" y="666826"/>
                  </a:lnTo>
                  <a:lnTo>
                    <a:pt x="1588909" y="726109"/>
                  </a:lnTo>
                  <a:lnTo>
                    <a:pt x="1609128" y="783463"/>
                  </a:lnTo>
                  <a:lnTo>
                    <a:pt x="1628825" y="816584"/>
                  </a:lnTo>
                  <a:lnTo>
                    <a:pt x="1653336" y="845858"/>
                  </a:lnTo>
                  <a:lnTo>
                    <a:pt x="1696885" y="863409"/>
                  </a:lnTo>
                  <a:lnTo>
                    <a:pt x="1719529" y="859548"/>
                  </a:lnTo>
                  <a:lnTo>
                    <a:pt x="1754911" y="817587"/>
                  </a:lnTo>
                  <a:lnTo>
                    <a:pt x="1766036" y="754087"/>
                  </a:lnTo>
                  <a:lnTo>
                    <a:pt x="1768729" y="724738"/>
                  </a:lnTo>
                  <a:lnTo>
                    <a:pt x="1774545" y="695934"/>
                  </a:lnTo>
                  <a:lnTo>
                    <a:pt x="1785404" y="668058"/>
                  </a:lnTo>
                  <a:lnTo>
                    <a:pt x="1786928" y="641604"/>
                  </a:lnTo>
                  <a:lnTo>
                    <a:pt x="1788325" y="575906"/>
                  </a:lnTo>
                  <a:lnTo>
                    <a:pt x="1789633" y="547408"/>
                  </a:lnTo>
                  <a:lnTo>
                    <a:pt x="1792960" y="518947"/>
                  </a:lnTo>
                  <a:lnTo>
                    <a:pt x="1794992" y="484073"/>
                  </a:lnTo>
                  <a:close/>
                </a:path>
              </a:pathLst>
            </a:custGeom>
            <a:solidFill>
              <a:srgbClr val="F15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2265262" y="1144418"/>
            <a:ext cx="146685" cy="335280"/>
          </a:xfrm>
          <a:custGeom>
            <a:avLst/>
            <a:gdLst/>
            <a:ahLst/>
            <a:cxnLst/>
            <a:rect l="l" t="t" r="r" b="b"/>
            <a:pathLst>
              <a:path w="146685" h="335279">
                <a:moveTo>
                  <a:pt x="70352" y="334444"/>
                </a:moveTo>
                <a:lnTo>
                  <a:pt x="39454" y="299578"/>
                </a:lnTo>
                <a:lnTo>
                  <a:pt x="16603" y="265490"/>
                </a:lnTo>
                <a:lnTo>
                  <a:pt x="2606" y="222030"/>
                </a:lnTo>
                <a:lnTo>
                  <a:pt x="0" y="198980"/>
                </a:lnTo>
                <a:lnTo>
                  <a:pt x="624" y="175534"/>
                </a:lnTo>
                <a:lnTo>
                  <a:pt x="4123" y="134454"/>
                </a:lnTo>
                <a:lnTo>
                  <a:pt x="10381" y="93943"/>
                </a:lnTo>
                <a:lnTo>
                  <a:pt x="30042" y="42184"/>
                </a:lnTo>
                <a:lnTo>
                  <a:pt x="56611" y="7409"/>
                </a:lnTo>
                <a:lnTo>
                  <a:pt x="82050" y="0"/>
                </a:lnTo>
                <a:lnTo>
                  <a:pt x="99709" y="748"/>
                </a:lnTo>
                <a:lnTo>
                  <a:pt x="114332" y="7302"/>
                </a:lnTo>
                <a:lnTo>
                  <a:pt x="124374" y="19056"/>
                </a:lnTo>
                <a:lnTo>
                  <a:pt x="128292" y="35405"/>
                </a:lnTo>
                <a:lnTo>
                  <a:pt x="129728" y="51871"/>
                </a:lnTo>
                <a:lnTo>
                  <a:pt x="133014" y="67671"/>
                </a:lnTo>
                <a:lnTo>
                  <a:pt x="141322" y="98724"/>
                </a:lnTo>
                <a:lnTo>
                  <a:pt x="145882" y="128463"/>
                </a:lnTo>
                <a:lnTo>
                  <a:pt x="146468" y="162064"/>
                </a:lnTo>
                <a:lnTo>
                  <a:pt x="143010" y="198678"/>
                </a:lnTo>
                <a:lnTo>
                  <a:pt x="135438" y="237459"/>
                </a:lnTo>
                <a:lnTo>
                  <a:pt x="129382" y="258566"/>
                </a:lnTo>
                <a:lnTo>
                  <a:pt x="126592" y="269183"/>
                </a:lnTo>
                <a:lnTo>
                  <a:pt x="124540" y="279923"/>
                </a:lnTo>
                <a:lnTo>
                  <a:pt x="119218" y="296059"/>
                </a:lnTo>
                <a:lnTo>
                  <a:pt x="109803" y="309098"/>
                </a:lnTo>
                <a:lnTo>
                  <a:pt x="86837" y="331869"/>
                </a:lnTo>
                <a:lnTo>
                  <a:pt x="83873" y="335086"/>
                </a:lnTo>
                <a:lnTo>
                  <a:pt x="70352" y="334444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31932" y="565026"/>
            <a:ext cx="126364" cy="372110"/>
          </a:xfrm>
          <a:custGeom>
            <a:avLst/>
            <a:gdLst/>
            <a:ahLst/>
            <a:cxnLst/>
            <a:rect l="l" t="t" r="r" b="b"/>
            <a:pathLst>
              <a:path w="126364" h="372110">
                <a:moveTo>
                  <a:pt x="75087" y="371578"/>
                </a:moveTo>
                <a:lnTo>
                  <a:pt x="43254" y="342496"/>
                </a:lnTo>
                <a:lnTo>
                  <a:pt x="23993" y="298430"/>
                </a:lnTo>
                <a:lnTo>
                  <a:pt x="7942" y="253303"/>
                </a:lnTo>
                <a:lnTo>
                  <a:pt x="1716" y="204585"/>
                </a:lnTo>
                <a:lnTo>
                  <a:pt x="667" y="188108"/>
                </a:lnTo>
                <a:lnTo>
                  <a:pt x="0" y="180927"/>
                </a:lnTo>
                <a:lnTo>
                  <a:pt x="2634" y="173354"/>
                </a:lnTo>
                <a:lnTo>
                  <a:pt x="1641" y="166260"/>
                </a:lnTo>
                <a:lnTo>
                  <a:pt x="2203" y="123345"/>
                </a:lnTo>
                <a:lnTo>
                  <a:pt x="14539" y="84780"/>
                </a:lnTo>
                <a:lnTo>
                  <a:pt x="34488" y="49048"/>
                </a:lnTo>
                <a:lnTo>
                  <a:pt x="57891" y="14630"/>
                </a:lnTo>
                <a:lnTo>
                  <a:pt x="79775" y="0"/>
                </a:lnTo>
                <a:lnTo>
                  <a:pt x="88258" y="523"/>
                </a:lnTo>
                <a:lnTo>
                  <a:pt x="91275" y="3747"/>
                </a:lnTo>
                <a:lnTo>
                  <a:pt x="100086" y="12946"/>
                </a:lnTo>
                <a:lnTo>
                  <a:pt x="107660" y="22780"/>
                </a:lnTo>
                <a:lnTo>
                  <a:pt x="112799" y="34236"/>
                </a:lnTo>
                <a:lnTo>
                  <a:pt x="114308" y="48304"/>
                </a:lnTo>
                <a:lnTo>
                  <a:pt x="114080" y="96323"/>
                </a:lnTo>
                <a:lnTo>
                  <a:pt x="116996" y="144229"/>
                </a:lnTo>
                <a:lnTo>
                  <a:pt x="126048" y="239974"/>
                </a:lnTo>
                <a:lnTo>
                  <a:pt x="126271" y="255087"/>
                </a:lnTo>
                <a:lnTo>
                  <a:pt x="125315" y="270331"/>
                </a:lnTo>
                <a:lnTo>
                  <a:pt x="123885" y="285649"/>
                </a:lnTo>
                <a:lnTo>
                  <a:pt x="122680" y="300985"/>
                </a:lnTo>
                <a:lnTo>
                  <a:pt x="118579" y="317237"/>
                </a:lnTo>
                <a:lnTo>
                  <a:pt x="117640" y="320158"/>
                </a:lnTo>
                <a:lnTo>
                  <a:pt x="71743" y="310700"/>
                </a:lnTo>
                <a:lnTo>
                  <a:pt x="64940" y="315423"/>
                </a:lnTo>
                <a:lnTo>
                  <a:pt x="63249" y="322884"/>
                </a:lnTo>
                <a:lnTo>
                  <a:pt x="62225" y="327113"/>
                </a:lnTo>
                <a:lnTo>
                  <a:pt x="66056" y="332343"/>
                </a:lnTo>
                <a:lnTo>
                  <a:pt x="68840" y="340419"/>
                </a:lnTo>
                <a:lnTo>
                  <a:pt x="106674" y="348215"/>
                </a:lnTo>
                <a:lnTo>
                  <a:pt x="97833" y="362011"/>
                </a:lnTo>
                <a:lnTo>
                  <a:pt x="91025" y="368467"/>
                </a:lnTo>
                <a:lnTo>
                  <a:pt x="83265" y="371756"/>
                </a:lnTo>
                <a:lnTo>
                  <a:pt x="75087" y="371578"/>
                </a:lnTo>
                <a:close/>
              </a:path>
              <a:path w="126364" h="372110">
                <a:moveTo>
                  <a:pt x="106674" y="348215"/>
                </a:moveTo>
                <a:lnTo>
                  <a:pt x="68840" y="340419"/>
                </a:lnTo>
                <a:lnTo>
                  <a:pt x="77534" y="334708"/>
                </a:lnTo>
                <a:lnTo>
                  <a:pt x="83796" y="331864"/>
                </a:lnTo>
                <a:lnTo>
                  <a:pt x="87564" y="326975"/>
                </a:lnTo>
                <a:lnTo>
                  <a:pt x="88603" y="325658"/>
                </a:lnTo>
                <a:lnTo>
                  <a:pt x="83438" y="316479"/>
                </a:lnTo>
                <a:lnTo>
                  <a:pt x="79413" y="314424"/>
                </a:lnTo>
                <a:lnTo>
                  <a:pt x="71743" y="310700"/>
                </a:lnTo>
                <a:lnTo>
                  <a:pt x="117640" y="320158"/>
                </a:lnTo>
                <a:lnTo>
                  <a:pt x="113715" y="332364"/>
                </a:lnTo>
                <a:lnTo>
                  <a:pt x="113410" y="333220"/>
                </a:lnTo>
                <a:lnTo>
                  <a:pt x="106828" y="347974"/>
                </a:lnTo>
                <a:lnTo>
                  <a:pt x="106674" y="348215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09771" y="538873"/>
            <a:ext cx="152400" cy="322580"/>
          </a:xfrm>
          <a:custGeom>
            <a:avLst/>
            <a:gdLst/>
            <a:ahLst/>
            <a:cxnLst/>
            <a:rect l="l" t="t" r="r" b="b"/>
            <a:pathLst>
              <a:path w="152400" h="322579">
                <a:moveTo>
                  <a:pt x="56682" y="322078"/>
                </a:moveTo>
                <a:lnTo>
                  <a:pt x="29057" y="292270"/>
                </a:lnTo>
                <a:lnTo>
                  <a:pt x="14539" y="251856"/>
                </a:lnTo>
                <a:lnTo>
                  <a:pt x="7324" y="216136"/>
                </a:lnTo>
                <a:lnTo>
                  <a:pt x="2116" y="195021"/>
                </a:lnTo>
                <a:lnTo>
                  <a:pt x="19091" y="106037"/>
                </a:lnTo>
                <a:lnTo>
                  <a:pt x="32824" y="61076"/>
                </a:lnTo>
                <a:lnTo>
                  <a:pt x="50572" y="25825"/>
                </a:lnTo>
                <a:lnTo>
                  <a:pt x="80752" y="0"/>
                </a:lnTo>
                <a:lnTo>
                  <a:pt x="91685" y="3231"/>
                </a:lnTo>
                <a:lnTo>
                  <a:pt x="95152" y="5017"/>
                </a:lnTo>
                <a:lnTo>
                  <a:pt x="100250" y="4843"/>
                </a:lnTo>
                <a:lnTo>
                  <a:pt x="104379" y="4162"/>
                </a:lnTo>
                <a:lnTo>
                  <a:pt x="116054" y="3759"/>
                </a:lnTo>
                <a:lnTo>
                  <a:pt x="126058" y="6716"/>
                </a:lnTo>
                <a:lnTo>
                  <a:pt x="134421" y="12894"/>
                </a:lnTo>
                <a:lnTo>
                  <a:pt x="141170" y="22155"/>
                </a:lnTo>
                <a:lnTo>
                  <a:pt x="146188" y="30417"/>
                </a:lnTo>
                <a:lnTo>
                  <a:pt x="150076" y="38862"/>
                </a:lnTo>
                <a:lnTo>
                  <a:pt x="149670" y="47485"/>
                </a:lnTo>
                <a:lnTo>
                  <a:pt x="141808" y="56279"/>
                </a:lnTo>
                <a:lnTo>
                  <a:pt x="140744" y="56978"/>
                </a:lnTo>
                <a:lnTo>
                  <a:pt x="141221" y="61364"/>
                </a:lnTo>
                <a:lnTo>
                  <a:pt x="142390" y="63136"/>
                </a:lnTo>
                <a:lnTo>
                  <a:pt x="150398" y="81825"/>
                </a:lnTo>
                <a:lnTo>
                  <a:pt x="152179" y="100867"/>
                </a:lnTo>
                <a:lnTo>
                  <a:pt x="149927" y="119940"/>
                </a:lnTo>
                <a:lnTo>
                  <a:pt x="145836" y="138719"/>
                </a:lnTo>
                <a:lnTo>
                  <a:pt x="146589" y="147817"/>
                </a:lnTo>
                <a:lnTo>
                  <a:pt x="150257" y="156167"/>
                </a:lnTo>
                <a:lnTo>
                  <a:pt x="152233" y="164627"/>
                </a:lnTo>
                <a:lnTo>
                  <a:pt x="147912" y="174058"/>
                </a:lnTo>
                <a:lnTo>
                  <a:pt x="143475" y="180945"/>
                </a:lnTo>
                <a:lnTo>
                  <a:pt x="140457" y="189115"/>
                </a:lnTo>
                <a:lnTo>
                  <a:pt x="124958" y="244507"/>
                </a:lnTo>
                <a:lnTo>
                  <a:pt x="103988" y="285413"/>
                </a:lnTo>
                <a:lnTo>
                  <a:pt x="70847" y="317264"/>
                </a:lnTo>
                <a:lnTo>
                  <a:pt x="63522" y="321301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51239" y="151488"/>
            <a:ext cx="101600" cy="387985"/>
          </a:xfrm>
          <a:custGeom>
            <a:avLst/>
            <a:gdLst/>
            <a:ahLst/>
            <a:cxnLst/>
            <a:rect l="l" t="t" r="r" b="b"/>
            <a:pathLst>
              <a:path w="101600" h="387985">
                <a:moveTo>
                  <a:pt x="52388" y="387053"/>
                </a:moveTo>
                <a:lnTo>
                  <a:pt x="48120" y="383207"/>
                </a:lnTo>
                <a:lnTo>
                  <a:pt x="45771" y="377172"/>
                </a:lnTo>
                <a:lnTo>
                  <a:pt x="44623" y="367519"/>
                </a:lnTo>
                <a:lnTo>
                  <a:pt x="43466" y="363453"/>
                </a:lnTo>
                <a:lnTo>
                  <a:pt x="41380" y="362410"/>
                </a:lnTo>
                <a:lnTo>
                  <a:pt x="20075" y="343409"/>
                </a:lnTo>
                <a:lnTo>
                  <a:pt x="11487" y="318948"/>
                </a:lnTo>
                <a:lnTo>
                  <a:pt x="7500" y="292534"/>
                </a:lnTo>
                <a:lnTo>
                  <a:pt x="0" y="267679"/>
                </a:lnTo>
                <a:lnTo>
                  <a:pt x="3580" y="119282"/>
                </a:lnTo>
                <a:lnTo>
                  <a:pt x="17806" y="64298"/>
                </a:lnTo>
                <a:lnTo>
                  <a:pt x="43783" y="14261"/>
                </a:lnTo>
                <a:lnTo>
                  <a:pt x="68198" y="0"/>
                </a:lnTo>
                <a:lnTo>
                  <a:pt x="75919" y="2579"/>
                </a:lnTo>
                <a:lnTo>
                  <a:pt x="88809" y="38908"/>
                </a:lnTo>
                <a:lnTo>
                  <a:pt x="89421" y="47606"/>
                </a:lnTo>
                <a:lnTo>
                  <a:pt x="89281" y="56250"/>
                </a:lnTo>
                <a:lnTo>
                  <a:pt x="90462" y="84291"/>
                </a:lnTo>
                <a:lnTo>
                  <a:pt x="95135" y="112061"/>
                </a:lnTo>
                <a:lnTo>
                  <a:pt x="98901" y="139903"/>
                </a:lnTo>
                <a:lnTo>
                  <a:pt x="97362" y="168159"/>
                </a:lnTo>
                <a:lnTo>
                  <a:pt x="101510" y="186622"/>
                </a:lnTo>
                <a:lnTo>
                  <a:pt x="99798" y="204911"/>
                </a:lnTo>
                <a:lnTo>
                  <a:pt x="96075" y="223187"/>
                </a:lnTo>
                <a:lnTo>
                  <a:pt x="94191" y="241613"/>
                </a:lnTo>
                <a:lnTo>
                  <a:pt x="91446" y="291691"/>
                </a:lnTo>
                <a:lnTo>
                  <a:pt x="85365" y="341769"/>
                </a:lnTo>
                <a:lnTo>
                  <a:pt x="66119" y="386035"/>
                </a:lnTo>
                <a:lnTo>
                  <a:pt x="59069" y="387491"/>
                </a:lnTo>
                <a:lnTo>
                  <a:pt x="52388" y="387053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03980" y="1529613"/>
            <a:ext cx="120014" cy="277495"/>
          </a:xfrm>
          <a:custGeom>
            <a:avLst/>
            <a:gdLst/>
            <a:ahLst/>
            <a:cxnLst/>
            <a:rect l="l" t="t" r="r" b="b"/>
            <a:pathLst>
              <a:path w="120014" h="277495">
                <a:moveTo>
                  <a:pt x="71999" y="276537"/>
                </a:moveTo>
                <a:lnTo>
                  <a:pt x="31676" y="252897"/>
                </a:lnTo>
                <a:lnTo>
                  <a:pt x="12176" y="199463"/>
                </a:lnTo>
                <a:lnTo>
                  <a:pt x="3229" y="160065"/>
                </a:lnTo>
                <a:lnTo>
                  <a:pt x="0" y="120554"/>
                </a:lnTo>
                <a:lnTo>
                  <a:pt x="5263" y="82261"/>
                </a:lnTo>
                <a:lnTo>
                  <a:pt x="17018" y="45000"/>
                </a:lnTo>
                <a:lnTo>
                  <a:pt x="34959" y="7382"/>
                </a:lnTo>
                <a:lnTo>
                  <a:pt x="66423" y="0"/>
                </a:lnTo>
                <a:lnTo>
                  <a:pt x="77103" y="143"/>
                </a:lnTo>
                <a:lnTo>
                  <a:pt x="112081" y="36019"/>
                </a:lnTo>
                <a:lnTo>
                  <a:pt x="119568" y="78152"/>
                </a:lnTo>
                <a:lnTo>
                  <a:pt x="118749" y="100288"/>
                </a:lnTo>
                <a:lnTo>
                  <a:pt x="117459" y="121898"/>
                </a:lnTo>
                <a:lnTo>
                  <a:pt x="117403" y="132674"/>
                </a:lnTo>
                <a:lnTo>
                  <a:pt x="118160" y="143345"/>
                </a:lnTo>
                <a:lnTo>
                  <a:pt x="119595" y="174859"/>
                </a:lnTo>
                <a:lnTo>
                  <a:pt x="116359" y="205311"/>
                </a:lnTo>
                <a:lnTo>
                  <a:pt x="94138" y="263643"/>
                </a:lnTo>
                <a:lnTo>
                  <a:pt x="79509" y="277058"/>
                </a:lnTo>
                <a:lnTo>
                  <a:pt x="71999" y="276537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4573" y="1510998"/>
            <a:ext cx="124460" cy="256540"/>
          </a:xfrm>
          <a:custGeom>
            <a:avLst/>
            <a:gdLst/>
            <a:ahLst/>
            <a:cxnLst/>
            <a:rect l="l" t="t" r="r" b="b"/>
            <a:pathLst>
              <a:path w="124460" h="256539">
                <a:moveTo>
                  <a:pt x="68442" y="253895"/>
                </a:moveTo>
                <a:lnTo>
                  <a:pt x="53928" y="242464"/>
                </a:lnTo>
                <a:lnTo>
                  <a:pt x="46375" y="232369"/>
                </a:lnTo>
                <a:lnTo>
                  <a:pt x="32179" y="211390"/>
                </a:lnTo>
                <a:lnTo>
                  <a:pt x="24395" y="201162"/>
                </a:lnTo>
                <a:lnTo>
                  <a:pt x="18592" y="190695"/>
                </a:lnTo>
                <a:lnTo>
                  <a:pt x="15269" y="178170"/>
                </a:lnTo>
                <a:lnTo>
                  <a:pt x="12835" y="164824"/>
                </a:lnTo>
                <a:lnTo>
                  <a:pt x="9697" y="151892"/>
                </a:lnTo>
                <a:lnTo>
                  <a:pt x="3797" y="129424"/>
                </a:lnTo>
                <a:lnTo>
                  <a:pt x="566" y="106774"/>
                </a:lnTo>
                <a:lnTo>
                  <a:pt x="0" y="83898"/>
                </a:lnTo>
                <a:lnTo>
                  <a:pt x="2092" y="60752"/>
                </a:lnTo>
                <a:lnTo>
                  <a:pt x="21628" y="17312"/>
                </a:lnTo>
                <a:lnTo>
                  <a:pt x="64582" y="0"/>
                </a:lnTo>
                <a:lnTo>
                  <a:pt x="85161" y="9238"/>
                </a:lnTo>
                <a:lnTo>
                  <a:pt x="100407" y="29564"/>
                </a:lnTo>
                <a:lnTo>
                  <a:pt x="115184" y="71544"/>
                </a:lnTo>
                <a:lnTo>
                  <a:pt x="122894" y="114737"/>
                </a:lnTo>
                <a:lnTo>
                  <a:pt x="124408" y="159524"/>
                </a:lnTo>
                <a:lnTo>
                  <a:pt x="120597" y="206286"/>
                </a:lnTo>
                <a:lnTo>
                  <a:pt x="99242" y="249734"/>
                </a:lnTo>
                <a:lnTo>
                  <a:pt x="84349" y="256197"/>
                </a:lnTo>
                <a:lnTo>
                  <a:pt x="68442" y="253895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39558" y="304812"/>
            <a:ext cx="86995" cy="285750"/>
          </a:xfrm>
          <a:custGeom>
            <a:avLst/>
            <a:gdLst/>
            <a:ahLst/>
            <a:cxnLst/>
            <a:rect l="l" t="t" r="r" b="b"/>
            <a:pathLst>
              <a:path w="86994" h="285750">
                <a:moveTo>
                  <a:pt x="41034" y="285042"/>
                </a:moveTo>
                <a:lnTo>
                  <a:pt x="8587" y="235082"/>
                </a:lnTo>
                <a:lnTo>
                  <a:pt x="5993" y="211625"/>
                </a:lnTo>
                <a:lnTo>
                  <a:pt x="6357" y="187558"/>
                </a:lnTo>
                <a:lnTo>
                  <a:pt x="6715" y="181354"/>
                </a:lnTo>
                <a:lnTo>
                  <a:pt x="13699" y="175750"/>
                </a:lnTo>
                <a:lnTo>
                  <a:pt x="17935" y="166364"/>
                </a:lnTo>
                <a:lnTo>
                  <a:pt x="18059" y="159806"/>
                </a:lnTo>
                <a:lnTo>
                  <a:pt x="16444" y="158707"/>
                </a:lnTo>
                <a:lnTo>
                  <a:pt x="3748" y="146483"/>
                </a:lnTo>
                <a:lnTo>
                  <a:pt x="0" y="132428"/>
                </a:lnTo>
                <a:lnTo>
                  <a:pt x="2000" y="117835"/>
                </a:lnTo>
                <a:lnTo>
                  <a:pt x="6549" y="103996"/>
                </a:lnTo>
                <a:lnTo>
                  <a:pt x="10344" y="91383"/>
                </a:lnTo>
                <a:lnTo>
                  <a:pt x="12363" y="79222"/>
                </a:lnTo>
                <a:lnTo>
                  <a:pt x="12825" y="66941"/>
                </a:lnTo>
                <a:lnTo>
                  <a:pt x="11949" y="53969"/>
                </a:lnTo>
                <a:lnTo>
                  <a:pt x="13634" y="30444"/>
                </a:lnTo>
                <a:lnTo>
                  <a:pt x="22950" y="13516"/>
                </a:lnTo>
                <a:lnTo>
                  <a:pt x="37637" y="3322"/>
                </a:lnTo>
                <a:lnTo>
                  <a:pt x="55438" y="0"/>
                </a:lnTo>
                <a:lnTo>
                  <a:pt x="66162" y="66"/>
                </a:lnTo>
                <a:lnTo>
                  <a:pt x="72915" y="4520"/>
                </a:lnTo>
                <a:lnTo>
                  <a:pt x="72060" y="15368"/>
                </a:lnTo>
                <a:lnTo>
                  <a:pt x="71478" y="28476"/>
                </a:lnTo>
                <a:lnTo>
                  <a:pt x="72431" y="41110"/>
                </a:lnTo>
                <a:lnTo>
                  <a:pt x="75901" y="53259"/>
                </a:lnTo>
                <a:lnTo>
                  <a:pt x="82868" y="64908"/>
                </a:lnTo>
                <a:lnTo>
                  <a:pt x="86759" y="69844"/>
                </a:lnTo>
                <a:lnTo>
                  <a:pt x="86709" y="79020"/>
                </a:lnTo>
                <a:lnTo>
                  <a:pt x="76526" y="233406"/>
                </a:lnTo>
                <a:lnTo>
                  <a:pt x="72256" y="244287"/>
                </a:lnTo>
                <a:lnTo>
                  <a:pt x="66304" y="254535"/>
                </a:lnTo>
                <a:lnTo>
                  <a:pt x="61478" y="265187"/>
                </a:lnTo>
                <a:lnTo>
                  <a:pt x="60582" y="277280"/>
                </a:lnTo>
                <a:lnTo>
                  <a:pt x="60924" y="279341"/>
                </a:lnTo>
                <a:lnTo>
                  <a:pt x="51876" y="285286"/>
                </a:lnTo>
                <a:lnTo>
                  <a:pt x="41034" y="285042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791527" y="1197191"/>
            <a:ext cx="1496695" cy="1809114"/>
          </a:xfrm>
          <a:custGeom>
            <a:avLst/>
            <a:gdLst/>
            <a:ahLst/>
            <a:cxnLst/>
            <a:rect l="l" t="t" r="r" b="b"/>
            <a:pathLst>
              <a:path w="1496694" h="1809114">
                <a:moveTo>
                  <a:pt x="1496473" y="530677"/>
                </a:moveTo>
                <a:lnTo>
                  <a:pt x="941369" y="849158"/>
                </a:lnTo>
                <a:lnTo>
                  <a:pt x="948500" y="835616"/>
                </a:lnTo>
                <a:lnTo>
                  <a:pt x="948104" y="805339"/>
                </a:lnTo>
                <a:lnTo>
                  <a:pt x="940814" y="754737"/>
                </a:lnTo>
                <a:lnTo>
                  <a:pt x="927260" y="680221"/>
                </a:lnTo>
                <a:lnTo>
                  <a:pt x="918104" y="631348"/>
                </a:lnTo>
                <a:lnTo>
                  <a:pt x="910479" y="587533"/>
                </a:lnTo>
                <a:lnTo>
                  <a:pt x="905155" y="546681"/>
                </a:lnTo>
                <a:lnTo>
                  <a:pt x="902902" y="506698"/>
                </a:lnTo>
                <a:lnTo>
                  <a:pt x="904487" y="465491"/>
                </a:lnTo>
                <a:lnTo>
                  <a:pt x="910681" y="420966"/>
                </a:lnTo>
                <a:lnTo>
                  <a:pt x="922253" y="371028"/>
                </a:lnTo>
                <a:lnTo>
                  <a:pt x="939971" y="313583"/>
                </a:lnTo>
                <a:lnTo>
                  <a:pt x="964606" y="246538"/>
                </a:lnTo>
                <a:lnTo>
                  <a:pt x="984153" y="203287"/>
                </a:lnTo>
                <a:lnTo>
                  <a:pt x="1007849" y="162545"/>
                </a:lnTo>
                <a:lnTo>
                  <a:pt x="1035468" y="124613"/>
                </a:lnTo>
                <a:lnTo>
                  <a:pt x="1066780" y="89795"/>
                </a:lnTo>
                <a:lnTo>
                  <a:pt x="1101559" y="58393"/>
                </a:lnTo>
                <a:lnTo>
                  <a:pt x="1139576" y="30710"/>
                </a:lnTo>
                <a:lnTo>
                  <a:pt x="1180603" y="7050"/>
                </a:lnTo>
                <a:lnTo>
                  <a:pt x="1209075" y="0"/>
                </a:lnTo>
                <a:lnTo>
                  <a:pt x="1239970" y="9769"/>
                </a:lnTo>
                <a:lnTo>
                  <a:pt x="1277180" y="39120"/>
                </a:lnTo>
                <a:lnTo>
                  <a:pt x="1324596" y="90814"/>
                </a:lnTo>
                <a:lnTo>
                  <a:pt x="1369631" y="146983"/>
                </a:lnTo>
                <a:lnTo>
                  <a:pt x="1394068" y="179855"/>
                </a:lnTo>
                <a:lnTo>
                  <a:pt x="1419511" y="215600"/>
                </a:lnTo>
                <a:lnTo>
                  <a:pt x="1445752" y="253977"/>
                </a:lnTo>
                <a:lnTo>
                  <a:pt x="1472586" y="294746"/>
                </a:lnTo>
                <a:lnTo>
                  <a:pt x="1496473" y="332412"/>
                </a:lnTo>
                <a:lnTo>
                  <a:pt x="1496473" y="530677"/>
                </a:lnTo>
                <a:close/>
              </a:path>
              <a:path w="1496694" h="1809114">
                <a:moveTo>
                  <a:pt x="1418864" y="1749657"/>
                </a:moveTo>
                <a:lnTo>
                  <a:pt x="1383192" y="1770095"/>
                </a:lnTo>
                <a:lnTo>
                  <a:pt x="1328148" y="1790547"/>
                </a:lnTo>
                <a:lnTo>
                  <a:pt x="1269249" y="1801057"/>
                </a:lnTo>
                <a:lnTo>
                  <a:pt x="1193381" y="1807618"/>
                </a:lnTo>
                <a:lnTo>
                  <a:pt x="1150346" y="1808935"/>
                </a:lnTo>
                <a:lnTo>
                  <a:pt x="1104585" y="1808687"/>
                </a:lnTo>
                <a:lnTo>
                  <a:pt x="1056601" y="1806681"/>
                </a:lnTo>
                <a:lnTo>
                  <a:pt x="1006900" y="1802724"/>
                </a:lnTo>
                <a:lnTo>
                  <a:pt x="955988" y="1796624"/>
                </a:lnTo>
                <a:lnTo>
                  <a:pt x="904369" y="1788188"/>
                </a:lnTo>
                <a:lnTo>
                  <a:pt x="852548" y="1777223"/>
                </a:lnTo>
                <a:lnTo>
                  <a:pt x="801030" y="1763537"/>
                </a:lnTo>
                <a:lnTo>
                  <a:pt x="750320" y="1746936"/>
                </a:lnTo>
                <a:lnTo>
                  <a:pt x="700924" y="1727230"/>
                </a:lnTo>
                <a:lnTo>
                  <a:pt x="653347" y="1704224"/>
                </a:lnTo>
                <a:lnTo>
                  <a:pt x="608092" y="1677726"/>
                </a:lnTo>
                <a:lnTo>
                  <a:pt x="565667" y="1647543"/>
                </a:lnTo>
                <a:lnTo>
                  <a:pt x="526575" y="1613484"/>
                </a:lnTo>
                <a:lnTo>
                  <a:pt x="491321" y="1575355"/>
                </a:lnTo>
                <a:lnTo>
                  <a:pt x="464502" y="1541535"/>
                </a:lnTo>
                <a:lnTo>
                  <a:pt x="436064" y="1503631"/>
                </a:lnTo>
                <a:lnTo>
                  <a:pt x="406312" y="1462238"/>
                </a:lnTo>
                <a:lnTo>
                  <a:pt x="375552" y="1417951"/>
                </a:lnTo>
                <a:lnTo>
                  <a:pt x="344089" y="1371363"/>
                </a:lnTo>
                <a:lnTo>
                  <a:pt x="312230" y="1323069"/>
                </a:lnTo>
                <a:lnTo>
                  <a:pt x="280280" y="1273663"/>
                </a:lnTo>
                <a:lnTo>
                  <a:pt x="248545" y="1223741"/>
                </a:lnTo>
                <a:lnTo>
                  <a:pt x="217330" y="1173896"/>
                </a:lnTo>
                <a:lnTo>
                  <a:pt x="186941" y="1124723"/>
                </a:lnTo>
                <a:lnTo>
                  <a:pt x="157683" y="1076817"/>
                </a:lnTo>
                <a:lnTo>
                  <a:pt x="129863" y="1030772"/>
                </a:lnTo>
                <a:lnTo>
                  <a:pt x="103785" y="987182"/>
                </a:lnTo>
                <a:lnTo>
                  <a:pt x="79756" y="946643"/>
                </a:lnTo>
                <a:lnTo>
                  <a:pt x="58250" y="910034"/>
                </a:lnTo>
                <a:lnTo>
                  <a:pt x="10238" y="826874"/>
                </a:lnTo>
                <a:lnTo>
                  <a:pt x="0" y="795764"/>
                </a:lnTo>
                <a:lnTo>
                  <a:pt x="2511" y="764100"/>
                </a:lnTo>
                <a:lnTo>
                  <a:pt x="41376" y="713936"/>
                </a:lnTo>
                <a:lnTo>
                  <a:pt x="94431" y="696695"/>
                </a:lnTo>
                <a:lnTo>
                  <a:pt x="145817" y="688220"/>
                </a:lnTo>
                <a:lnTo>
                  <a:pt x="201845" y="681936"/>
                </a:lnTo>
                <a:lnTo>
                  <a:pt x="258651" y="676595"/>
                </a:lnTo>
                <a:lnTo>
                  <a:pt x="311924" y="670998"/>
                </a:lnTo>
                <a:lnTo>
                  <a:pt x="314746" y="670199"/>
                </a:lnTo>
                <a:lnTo>
                  <a:pt x="318184" y="669046"/>
                </a:lnTo>
                <a:lnTo>
                  <a:pt x="321713" y="669480"/>
                </a:lnTo>
                <a:lnTo>
                  <a:pt x="348667" y="671696"/>
                </a:lnTo>
                <a:lnTo>
                  <a:pt x="431836" y="676055"/>
                </a:lnTo>
                <a:lnTo>
                  <a:pt x="484435" y="679707"/>
                </a:lnTo>
                <a:lnTo>
                  <a:pt x="541967" y="685345"/>
                </a:lnTo>
                <a:lnTo>
                  <a:pt x="602623" y="693723"/>
                </a:lnTo>
                <a:lnTo>
                  <a:pt x="664595" y="705596"/>
                </a:lnTo>
                <a:lnTo>
                  <a:pt x="726076" y="721718"/>
                </a:lnTo>
                <a:lnTo>
                  <a:pt x="785258" y="742841"/>
                </a:lnTo>
                <a:lnTo>
                  <a:pt x="828411" y="763212"/>
                </a:lnTo>
                <a:lnTo>
                  <a:pt x="869056" y="787787"/>
                </a:lnTo>
                <a:lnTo>
                  <a:pt x="906830" y="816469"/>
                </a:lnTo>
                <a:lnTo>
                  <a:pt x="941369" y="849158"/>
                </a:lnTo>
                <a:lnTo>
                  <a:pt x="1496473" y="530677"/>
                </a:lnTo>
                <a:lnTo>
                  <a:pt x="1496473" y="1691073"/>
                </a:lnTo>
                <a:lnTo>
                  <a:pt x="1494213" y="1693127"/>
                </a:lnTo>
                <a:lnTo>
                  <a:pt x="1456150" y="1723745"/>
                </a:lnTo>
                <a:lnTo>
                  <a:pt x="1418864" y="1749657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423994" y="2031884"/>
            <a:ext cx="8775700" cy="2474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8000" spc="295" dirty="0" smtClean="0"/>
              <a:t>PERUMUSAN </a:t>
            </a:r>
            <a:r>
              <a:rPr lang="en-US" sz="8000" spc="295" dirty="0" smtClean="0"/>
              <a:t>MASALAH </a:t>
            </a:r>
            <a:endParaRPr lang="en-US" sz="8000" dirty="0"/>
          </a:p>
        </p:txBody>
      </p:sp>
      <p:sp>
        <p:nvSpPr>
          <p:cNvPr id="23" name="object 23"/>
          <p:cNvSpPr txBox="1"/>
          <p:nvPr/>
        </p:nvSpPr>
        <p:spPr>
          <a:xfrm>
            <a:off x="1502344" y="5626255"/>
            <a:ext cx="7861300" cy="1677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</a:pPr>
            <a:r>
              <a:rPr lang="en-US" sz="3200" spc="-25" dirty="0" err="1" smtClean="0">
                <a:latin typeface="Trebuchet MS" panose="020B0603020202020204" pitchFamily="34" charset="0"/>
                <a:cs typeface="Arial"/>
              </a:rPr>
              <a:t>Pendeskripsian</a:t>
            </a:r>
            <a:r>
              <a:rPr lang="en-US" sz="3200" spc="-25" dirty="0" smtClean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3200" spc="-25" dirty="0" err="1" smtClean="0">
                <a:latin typeface="Trebuchet MS" panose="020B0603020202020204" pitchFamily="34" charset="0"/>
                <a:cs typeface="Arial"/>
              </a:rPr>
              <a:t>ringkas</a:t>
            </a:r>
            <a:r>
              <a:rPr lang="en-US" sz="3200" spc="-25" dirty="0" smtClean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3200" spc="-25" dirty="0" err="1" smtClean="0">
                <a:latin typeface="Trebuchet MS" panose="020B0603020202020204" pitchFamily="34" charset="0"/>
                <a:cs typeface="Arial"/>
              </a:rPr>
              <a:t>secara</a:t>
            </a:r>
            <a:r>
              <a:rPr lang="en-US" sz="3200" spc="-25" dirty="0" smtClean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3200" spc="-25" dirty="0" err="1" smtClean="0">
                <a:latin typeface="Trebuchet MS" panose="020B0603020202020204" pitchFamily="34" charset="0"/>
                <a:cs typeface="Arial"/>
              </a:rPr>
              <a:t>kondisonal</a:t>
            </a:r>
            <a:r>
              <a:rPr lang="en-US" sz="3200" spc="-25" dirty="0" smtClean="0">
                <a:latin typeface="Trebuchet MS" panose="020B0603020202020204" pitchFamily="34" charset="0"/>
                <a:cs typeface="Arial"/>
              </a:rPr>
              <a:t> &amp; </a:t>
            </a:r>
            <a:r>
              <a:rPr lang="en-US" sz="3200" spc="-25" dirty="0" err="1" smtClean="0">
                <a:latin typeface="Trebuchet MS" panose="020B0603020202020204" pitchFamily="34" charset="0"/>
                <a:cs typeface="Arial"/>
              </a:rPr>
              <a:t>situasional</a:t>
            </a:r>
            <a:r>
              <a:rPr lang="en-US" sz="3200" spc="-25" dirty="0" smtClean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3200" spc="-25" dirty="0" err="1" smtClean="0">
                <a:latin typeface="Trebuchet MS" panose="020B0603020202020204" pitchFamily="34" charset="0"/>
                <a:cs typeface="Arial"/>
              </a:rPr>
              <a:t>dari</a:t>
            </a:r>
            <a:r>
              <a:rPr lang="en-US" sz="3200" spc="-25" dirty="0" smtClean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3200" spc="-25" dirty="0" err="1" smtClean="0">
                <a:latin typeface="Trebuchet MS" panose="020B0603020202020204" pitchFamily="34" charset="0"/>
                <a:cs typeface="Arial"/>
              </a:rPr>
              <a:t>fenomena</a:t>
            </a:r>
            <a:r>
              <a:rPr lang="en-US" sz="3200" spc="-25" dirty="0" smtClean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3200" spc="-25" dirty="0" err="1" smtClean="0">
                <a:latin typeface="Trebuchet MS" panose="020B0603020202020204" pitchFamily="34" charset="0"/>
                <a:cs typeface="Arial"/>
              </a:rPr>
              <a:t>yg</a:t>
            </a:r>
            <a:r>
              <a:rPr lang="en-US" sz="3200" spc="-25" dirty="0" smtClean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3200" spc="-25" dirty="0" err="1" smtClean="0">
                <a:latin typeface="Trebuchet MS" panose="020B0603020202020204" pitchFamily="34" charset="0"/>
                <a:cs typeface="Arial"/>
              </a:rPr>
              <a:t>dihadapi</a:t>
            </a:r>
            <a:r>
              <a:rPr lang="en-US" sz="3200" spc="-25" dirty="0" smtClean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3200" spc="-25" dirty="0" err="1" smtClean="0">
                <a:latin typeface="Trebuchet MS" panose="020B0603020202020204" pitchFamily="34" charset="0"/>
                <a:cs typeface="Arial"/>
              </a:rPr>
              <a:t>yg</a:t>
            </a:r>
            <a:r>
              <a:rPr lang="en-US" sz="3200" spc="-25" dirty="0" smtClean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3200" spc="-25" dirty="0" err="1" smtClean="0">
                <a:latin typeface="Trebuchet MS" panose="020B0603020202020204" pitchFamily="34" charset="0"/>
                <a:cs typeface="Arial"/>
              </a:rPr>
              <a:t>membangkitkan</a:t>
            </a:r>
            <a:r>
              <a:rPr lang="en-US" sz="3200" spc="-25" dirty="0" smtClean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3200" spc="-25" dirty="0" err="1" smtClean="0">
                <a:latin typeface="Trebuchet MS" panose="020B0603020202020204" pitchFamily="34" charset="0"/>
                <a:cs typeface="Arial"/>
              </a:rPr>
              <a:t>minat</a:t>
            </a:r>
            <a:r>
              <a:rPr lang="en-US" sz="3200" spc="-25" dirty="0" smtClean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3200" spc="-25" dirty="0" err="1" smtClean="0">
                <a:latin typeface="Trebuchet MS" panose="020B0603020202020204" pitchFamily="34" charset="0"/>
                <a:cs typeface="Arial"/>
              </a:rPr>
              <a:t>untuk</a:t>
            </a:r>
            <a:r>
              <a:rPr lang="en-US" sz="3200" spc="-25" dirty="0" smtClean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3200" spc="-25" dirty="0" err="1" smtClean="0">
                <a:latin typeface="Trebuchet MS" panose="020B0603020202020204" pitchFamily="34" charset="0"/>
                <a:cs typeface="Arial"/>
              </a:rPr>
              <a:t>meneliti</a:t>
            </a:r>
            <a:r>
              <a:rPr lang="en-US" sz="3200" spc="-25" dirty="0" smtClean="0">
                <a:latin typeface="Trebuchet MS" panose="020B0603020202020204" pitchFamily="34" charset="0"/>
                <a:cs typeface="Arial"/>
              </a:rPr>
              <a:t>.</a:t>
            </a:r>
            <a:endParaRPr lang="en-US" sz="3200" dirty="0">
              <a:latin typeface="Trebuchet MS" panose="020B0603020202020204" pitchFamily="34" charset="0"/>
              <a:cs typeface="Arial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clrChange>
              <a:clrFrom>
                <a:srgbClr val="86B3D2"/>
              </a:clrFrom>
              <a:clrTo>
                <a:srgbClr val="86B3D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24" y="5003939"/>
            <a:ext cx="7785530" cy="5004984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16791527" y="4150042"/>
            <a:ext cx="1533525" cy="1503680"/>
          </a:xfrm>
          <a:custGeom>
            <a:avLst/>
            <a:gdLst/>
            <a:ahLst/>
            <a:cxnLst/>
            <a:rect l="l" t="t" r="r" b="b"/>
            <a:pathLst>
              <a:path w="1533525" h="1503679">
                <a:moveTo>
                  <a:pt x="723227" y="1503623"/>
                </a:moveTo>
                <a:lnTo>
                  <a:pt x="603664" y="1477643"/>
                </a:lnTo>
                <a:lnTo>
                  <a:pt x="621472" y="1404968"/>
                </a:lnTo>
                <a:lnTo>
                  <a:pt x="664258" y="1227012"/>
                </a:lnTo>
                <a:lnTo>
                  <a:pt x="716059" y="1003873"/>
                </a:lnTo>
                <a:lnTo>
                  <a:pt x="760915" y="795654"/>
                </a:lnTo>
                <a:lnTo>
                  <a:pt x="705324" y="816538"/>
                </a:lnTo>
                <a:lnTo>
                  <a:pt x="649694" y="837803"/>
                </a:lnTo>
                <a:lnTo>
                  <a:pt x="594556" y="859235"/>
                </a:lnTo>
                <a:lnTo>
                  <a:pt x="540441" y="880620"/>
                </a:lnTo>
                <a:lnTo>
                  <a:pt x="487877" y="901743"/>
                </a:lnTo>
                <a:lnTo>
                  <a:pt x="437396" y="922390"/>
                </a:lnTo>
                <a:lnTo>
                  <a:pt x="389528" y="942347"/>
                </a:lnTo>
                <a:lnTo>
                  <a:pt x="344803" y="961400"/>
                </a:lnTo>
                <a:lnTo>
                  <a:pt x="303751" y="979334"/>
                </a:lnTo>
                <a:lnTo>
                  <a:pt x="266902" y="995935"/>
                </a:lnTo>
                <a:lnTo>
                  <a:pt x="207936" y="1024282"/>
                </a:lnTo>
                <a:lnTo>
                  <a:pt x="135300" y="1061203"/>
                </a:lnTo>
                <a:lnTo>
                  <a:pt x="94708" y="1080952"/>
                </a:lnTo>
                <a:lnTo>
                  <a:pt x="71417" y="1090228"/>
                </a:lnTo>
                <a:lnTo>
                  <a:pt x="50684" y="1095729"/>
                </a:lnTo>
                <a:lnTo>
                  <a:pt x="0" y="989858"/>
                </a:lnTo>
                <a:lnTo>
                  <a:pt x="85296" y="955880"/>
                </a:lnTo>
                <a:lnTo>
                  <a:pt x="288592" y="873920"/>
                </a:lnTo>
                <a:lnTo>
                  <a:pt x="530998" y="773935"/>
                </a:lnTo>
                <a:lnTo>
                  <a:pt x="733624" y="685886"/>
                </a:lnTo>
                <a:lnTo>
                  <a:pt x="682015" y="651064"/>
                </a:lnTo>
                <a:lnTo>
                  <a:pt x="630339" y="616626"/>
                </a:lnTo>
                <a:lnTo>
                  <a:pt x="579141" y="582922"/>
                </a:lnTo>
                <a:lnTo>
                  <a:pt x="528965" y="550305"/>
                </a:lnTo>
                <a:lnTo>
                  <a:pt x="480356" y="519125"/>
                </a:lnTo>
                <a:lnTo>
                  <a:pt x="433858" y="489735"/>
                </a:lnTo>
                <a:lnTo>
                  <a:pt x="390018" y="462484"/>
                </a:lnTo>
                <a:lnTo>
                  <a:pt x="349380" y="437726"/>
                </a:lnTo>
                <a:lnTo>
                  <a:pt x="312487" y="415810"/>
                </a:lnTo>
                <a:lnTo>
                  <a:pt x="252122" y="381913"/>
                </a:lnTo>
                <a:lnTo>
                  <a:pt x="178857" y="343267"/>
                </a:lnTo>
                <a:lnTo>
                  <a:pt x="138732" y="321184"/>
                </a:lnTo>
                <a:lnTo>
                  <a:pt x="117613" y="307382"/>
                </a:lnTo>
                <a:lnTo>
                  <a:pt x="101368" y="293580"/>
                </a:lnTo>
                <a:lnTo>
                  <a:pt x="168298" y="197452"/>
                </a:lnTo>
                <a:lnTo>
                  <a:pt x="235786" y="241507"/>
                </a:lnTo>
                <a:lnTo>
                  <a:pt x="400682" y="348220"/>
                </a:lnTo>
                <a:lnTo>
                  <a:pt x="606639" y="479412"/>
                </a:lnTo>
                <a:lnTo>
                  <a:pt x="797304" y="596902"/>
                </a:lnTo>
                <a:lnTo>
                  <a:pt x="807848" y="545714"/>
                </a:lnTo>
                <a:lnTo>
                  <a:pt x="818545" y="496969"/>
                </a:lnTo>
                <a:lnTo>
                  <a:pt x="829424" y="450065"/>
                </a:lnTo>
                <a:lnTo>
                  <a:pt x="840516" y="404403"/>
                </a:lnTo>
                <a:lnTo>
                  <a:pt x="851852" y="359380"/>
                </a:lnTo>
                <a:lnTo>
                  <a:pt x="863462" y="314395"/>
                </a:lnTo>
                <a:lnTo>
                  <a:pt x="887626" y="222133"/>
                </a:lnTo>
                <a:lnTo>
                  <a:pt x="912623" y="128421"/>
                </a:lnTo>
                <a:lnTo>
                  <a:pt x="926777" y="74044"/>
                </a:lnTo>
                <a:lnTo>
                  <a:pt x="935326" y="38179"/>
                </a:lnTo>
                <a:lnTo>
                  <a:pt x="943509" y="0"/>
                </a:lnTo>
                <a:lnTo>
                  <a:pt x="1109208" y="35723"/>
                </a:lnTo>
                <a:lnTo>
                  <a:pt x="1092608" y="87633"/>
                </a:lnTo>
                <a:lnTo>
                  <a:pt x="1050483" y="220591"/>
                </a:lnTo>
                <a:lnTo>
                  <a:pt x="994346" y="400435"/>
                </a:lnTo>
                <a:lnTo>
                  <a:pt x="935712" y="593005"/>
                </a:lnTo>
                <a:lnTo>
                  <a:pt x="987434" y="571343"/>
                </a:lnTo>
                <a:lnTo>
                  <a:pt x="1037802" y="550907"/>
                </a:lnTo>
                <a:lnTo>
                  <a:pt x="1087521" y="531302"/>
                </a:lnTo>
                <a:lnTo>
                  <a:pt x="1137294" y="512129"/>
                </a:lnTo>
                <a:lnTo>
                  <a:pt x="1187825" y="492992"/>
                </a:lnTo>
                <a:lnTo>
                  <a:pt x="1239818" y="473495"/>
                </a:lnTo>
                <a:lnTo>
                  <a:pt x="1334679" y="437416"/>
                </a:lnTo>
                <a:lnTo>
                  <a:pt x="1389516" y="416257"/>
                </a:lnTo>
                <a:lnTo>
                  <a:pt x="1425224" y="401795"/>
                </a:lnTo>
                <a:lnTo>
                  <a:pt x="1462699" y="385811"/>
                </a:lnTo>
                <a:lnTo>
                  <a:pt x="1533528" y="532601"/>
                </a:lnTo>
                <a:lnTo>
                  <a:pt x="1484549" y="548554"/>
                </a:lnTo>
                <a:lnTo>
                  <a:pt x="1358082" y="590083"/>
                </a:lnTo>
                <a:lnTo>
                  <a:pt x="1184829" y="647686"/>
                </a:lnTo>
                <a:lnTo>
                  <a:pt x="995493" y="711866"/>
                </a:lnTo>
                <a:lnTo>
                  <a:pt x="1044223" y="741541"/>
                </a:lnTo>
                <a:lnTo>
                  <a:pt x="1090610" y="770637"/>
                </a:lnTo>
                <a:lnTo>
                  <a:pt x="1135339" y="799448"/>
                </a:lnTo>
                <a:lnTo>
                  <a:pt x="1179089" y="828271"/>
                </a:lnTo>
                <a:lnTo>
                  <a:pt x="1222544" y="857401"/>
                </a:lnTo>
                <a:lnTo>
                  <a:pt x="1266386" y="887133"/>
                </a:lnTo>
                <a:lnTo>
                  <a:pt x="1311296" y="917762"/>
                </a:lnTo>
                <a:lnTo>
                  <a:pt x="1395577" y="974260"/>
                </a:lnTo>
                <a:lnTo>
                  <a:pt x="1444586" y="1006827"/>
                </a:lnTo>
                <a:lnTo>
                  <a:pt x="1477147" y="1027824"/>
                </a:lnTo>
                <a:lnTo>
                  <a:pt x="1512084" y="1049613"/>
                </a:lnTo>
                <a:lnTo>
                  <a:pt x="1419813" y="1182764"/>
                </a:lnTo>
                <a:lnTo>
                  <a:pt x="1373809" y="1148400"/>
                </a:lnTo>
                <a:lnTo>
                  <a:pt x="1255982" y="1060818"/>
                </a:lnTo>
                <a:lnTo>
                  <a:pt x="1096608" y="943276"/>
                </a:lnTo>
                <a:lnTo>
                  <a:pt x="925965" y="819036"/>
                </a:lnTo>
                <a:lnTo>
                  <a:pt x="881128" y="787210"/>
                </a:lnTo>
                <a:lnTo>
                  <a:pt x="865318" y="846550"/>
                </a:lnTo>
                <a:lnTo>
                  <a:pt x="849891" y="906140"/>
                </a:lnTo>
                <a:lnTo>
                  <a:pt x="835006" y="965293"/>
                </a:lnTo>
                <a:lnTo>
                  <a:pt x="820821" y="1023324"/>
                </a:lnTo>
                <a:lnTo>
                  <a:pt x="807495" y="1079550"/>
                </a:lnTo>
                <a:lnTo>
                  <a:pt x="795185" y="1133283"/>
                </a:lnTo>
                <a:lnTo>
                  <a:pt x="784049" y="1183840"/>
                </a:lnTo>
                <a:lnTo>
                  <a:pt x="774247" y="1230534"/>
                </a:lnTo>
                <a:lnTo>
                  <a:pt x="765935" y="1272682"/>
                </a:lnTo>
                <a:lnTo>
                  <a:pt x="754417" y="1340595"/>
                </a:lnTo>
                <a:lnTo>
                  <a:pt x="743696" y="1418040"/>
                </a:lnTo>
                <a:lnTo>
                  <a:pt x="736873" y="1460837"/>
                </a:lnTo>
                <a:lnTo>
                  <a:pt x="731025" y="1484270"/>
                </a:lnTo>
                <a:lnTo>
                  <a:pt x="723227" y="1503623"/>
                </a:lnTo>
                <a:close/>
              </a:path>
            </a:pathLst>
          </a:custGeom>
          <a:solidFill>
            <a:srgbClr val="0140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21222" y="4610100"/>
            <a:ext cx="3801110" cy="583565"/>
          </a:xfrm>
          <a:custGeom>
            <a:avLst/>
            <a:gdLst/>
            <a:ahLst/>
            <a:cxnLst/>
            <a:rect l="l" t="t" r="r" b="b"/>
            <a:pathLst>
              <a:path w="3801109" h="583565">
                <a:moveTo>
                  <a:pt x="1934373" y="583198"/>
                </a:moveTo>
                <a:lnTo>
                  <a:pt x="1846331" y="583198"/>
                </a:lnTo>
                <a:lnTo>
                  <a:pt x="1839582" y="534039"/>
                </a:lnTo>
                <a:lnTo>
                  <a:pt x="1813395" y="421335"/>
                </a:lnTo>
                <a:lnTo>
                  <a:pt x="1758857" y="297253"/>
                </a:lnTo>
                <a:lnTo>
                  <a:pt x="1667057" y="213956"/>
                </a:lnTo>
                <a:lnTo>
                  <a:pt x="1542673" y="163134"/>
                </a:lnTo>
                <a:lnTo>
                  <a:pt x="1495598" y="145921"/>
                </a:lnTo>
                <a:lnTo>
                  <a:pt x="1454159" y="134884"/>
                </a:lnTo>
                <a:lnTo>
                  <a:pt x="1415023" y="130554"/>
                </a:lnTo>
                <a:lnTo>
                  <a:pt x="1374859" y="133464"/>
                </a:lnTo>
                <a:lnTo>
                  <a:pt x="1331237" y="140118"/>
                </a:lnTo>
                <a:lnTo>
                  <a:pt x="1285329" y="148796"/>
                </a:lnTo>
                <a:lnTo>
                  <a:pt x="1239208" y="162690"/>
                </a:lnTo>
                <a:lnTo>
                  <a:pt x="1194947" y="184996"/>
                </a:lnTo>
                <a:lnTo>
                  <a:pt x="1154621" y="218907"/>
                </a:lnTo>
                <a:lnTo>
                  <a:pt x="1120303" y="267618"/>
                </a:lnTo>
                <a:lnTo>
                  <a:pt x="1095566" y="316432"/>
                </a:lnTo>
                <a:lnTo>
                  <a:pt x="1070635" y="370232"/>
                </a:lnTo>
                <a:lnTo>
                  <a:pt x="1046695" y="425168"/>
                </a:lnTo>
                <a:lnTo>
                  <a:pt x="1024936" y="477390"/>
                </a:lnTo>
                <a:lnTo>
                  <a:pt x="1006544" y="523045"/>
                </a:lnTo>
                <a:lnTo>
                  <a:pt x="992706" y="558284"/>
                </a:lnTo>
                <a:lnTo>
                  <a:pt x="992706" y="566589"/>
                </a:lnTo>
                <a:lnTo>
                  <a:pt x="993344" y="574894"/>
                </a:lnTo>
                <a:lnTo>
                  <a:pt x="993344" y="583198"/>
                </a:lnTo>
                <a:lnTo>
                  <a:pt x="937201" y="583198"/>
                </a:lnTo>
                <a:lnTo>
                  <a:pt x="930363" y="534039"/>
                </a:lnTo>
                <a:lnTo>
                  <a:pt x="904026" y="421335"/>
                </a:lnTo>
                <a:lnTo>
                  <a:pt x="849458" y="297253"/>
                </a:lnTo>
                <a:lnTo>
                  <a:pt x="757927" y="213956"/>
                </a:lnTo>
                <a:lnTo>
                  <a:pt x="696985" y="189684"/>
                </a:lnTo>
                <a:lnTo>
                  <a:pt x="642561" y="169112"/>
                </a:lnTo>
                <a:lnTo>
                  <a:pt x="593672" y="152573"/>
                </a:lnTo>
                <a:lnTo>
                  <a:pt x="549337" y="140403"/>
                </a:lnTo>
                <a:lnTo>
                  <a:pt x="508573" y="132939"/>
                </a:lnTo>
                <a:lnTo>
                  <a:pt x="470398" y="130514"/>
                </a:lnTo>
                <a:lnTo>
                  <a:pt x="433830" y="133464"/>
                </a:lnTo>
                <a:lnTo>
                  <a:pt x="389939" y="140118"/>
                </a:lnTo>
                <a:lnTo>
                  <a:pt x="343850" y="148796"/>
                </a:lnTo>
                <a:lnTo>
                  <a:pt x="297620" y="162690"/>
                </a:lnTo>
                <a:lnTo>
                  <a:pt x="253304" y="184996"/>
                </a:lnTo>
                <a:lnTo>
                  <a:pt x="212957" y="218907"/>
                </a:lnTo>
                <a:lnTo>
                  <a:pt x="178636" y="267618"/>
                </a:lnTo>
                <a:lnTo>
                  <a:pt x="142051" y="336871"/>
                </a:lnTo>
                <a:lnTo>
                  <a:pt x="115634" y="392828"/>
                </a:lnTo>
                <a:lnTo>
                  <a:pt x="86586" y="465075"/>
                </a:lnTo>
                <a:lnTo>
                  <a:pt x="42107" y="583198"/>
                </a:lnTo>
                <a:lnTo>
                  <a:pt x="0" y="583198"/>
                </a:lnTo>
                <a:lnTo>
                  <a:pt x="28550" y="463817"/>
                </a:lnTo>
                <a:lnTo>
                  <a:pt x="70517" y="350615"/>
                </a:lnTo>
                <a:lnTo>
                  <a:pt x="136529" y="233760"/>
                </a:lnTo>
                <a:lnTo>
                  <a:pt x="168282" y="192588"/>
                </a:lnTo>
                <a:lnTo>
                  <a:pt x="200532" y="157438"/>
                </a:lnTo>
                <a:lnTo>
                  <a:pt x="234084" y="128045"/>
                </a:lnTo>
                <a:lnTo>
                  <a:pt x="269741" y="104144"/>
                </a:lnTo>
                <a:lnTo>
                  <a:pt x="308307" y="85472"/>
                </a:lnTo>
                <a:lnTo>
                  <a:pt x="350586" y="71763"/>
                </a:lnTo>
                <a:lnTo>
                  <a:pt x="397383" y="62754"/>
                </a:lnTo>
                <a:lnTo>
                  <a:pt x="449500" y="58179"/>
                </a:lnTo>
                <a:lnTo>
                  <a:pt x="507741" y="57775"/>
                </a:lnTo>
                <a:lnTo>
                  <a:pt x="572912" y="61276"/>
                </a:lnTo>
                <a:lnTo>
                  <a:pt x="616626" y="66987"/>
                </a:lnTo>
                <a:lnTo>
                  <a:pt x="658996" y="76975"/>
                </a:lnTo>
                <a:lnTo>
                  <a:pt x="699813" y="91141"/>
                </a:lnTo>
                <a:lnTo>
                  <a:pt x="738864" y="109387"/>
                </a:lnTo>
                <a:lnTo>
                  <a:pt x="775940" y="131611"/>
                </a:lnTo>
                <a:lnTo>
                  <a:pt x="810829" y="157716"/>
                </a:lnTo>
                <a:lnTo>
                  <a:pt x="843321" y="187602"/>
                </a:lnTo>
                <a:lnTo>
                  <a:pt x="873204" y="221169"/>
                </a:lnTo>
                <a:lnTo>
                  <a:pt x="900268" y="258317"/>
                </a:lnTo>
                <a:lnTo>
                  <a:pt x="924303" y="298948"/>
                </a:lnTo>
                <a:lnTo>
                  <a:pt x="945096" y="342962"/>
                </a:lnTo>
                <a:lnTo>
                  <a:pt x="962438" y="390259"/>
                </a:lnTo>
                <a:lnTo>
                  <a:pt x="976118" y="440740"/>
                </a:lnTo>
                <a:lnTo>
                  <a:pt x="990465" y="400754"/>
                </a:lnTo>
                <a:lnTo>
                  <a:pt x="1007599" y="358960"/>
                </a:lnTo>
                <a:lnTo>
                  <a:pt x="1027703" y="316460"/>
                </a:lnTo>
                <a:lnTo>
                  <a:pt x="1050962" y="274359"/>
                </a:lnTo>
                <a:lnTo>
                  <a:pt x="1077558" y="233760"/>
                </a:lnTo>
                <a:lnTo>
                  <a:pt x="1109466" y="192588"/>
                </a:lnTo>
                <a:lnTo>
                  <a:pt x="1141806" y="157438"/>
                </a:lnTo>
                <a:lnTo>
                  <a:pt x="1175394" y="128045"/>
                </a:lnTo>
                <a:lnTo>
                  <a:pt x="1211045" y="104144"/>
                </a:lnTo>
                <a:lnTo>
                  <a:pt x="1249575" y="85472"/>
                </a:lnTo>
                <a:lnTo>
                  <a:pt x="1291799" y="71763"/>
                </a:lnTo>
                <a:lnTo>
                  <a:pt x="1338532" y="62754"/>
                </a:lnTo>
                <a:lnTo>
                  <a:pt x="1390590" y="58179"/>
                </a:lnTo>
                <a:lnTo>
                  <a:pt x="1448787" y="57775"/>
                </a:lnTo>
                <a:lnTo>
                  <a:pt x="1513940" y="61276"/>
                </a:lnTo>
                <a:lnTo>
                  <a:pt x="1559754" y="67339"/>
                </a:lnTo>
                <a:lnTo>
                  <a:pt x="1604113" y="78130"/>
                </a:lnTo>
                <a:lnTo>
                  <a:pt x="1646763" y="93531"/>
                </a:lnTo>
                <a:lnTo>
                  <a:pt x="1687452" y="113425"/>
                </a:lnTo>
                <a:lnTo>
                  <a:pt x="1725926" y="137693"/>
                </a:lnTo>
                <a:lnTo>
                  <a:pt x="1761932" y="166218"/>
                </a:lnTo>
                <a:lnTo>
                  <a:pt x="1795218" y="198881"/>
                </a:lnTo>
                <a:lnTo>
                  <a:pt x="1825531" y="235564"/>
                </a:lnTo>
                <a:lnTo>
                  <a:pt x="1852616" y="276148"/>
                </a:lnTo>
                <a:lnTo>
                  <a:pt x="1876222" y="320517"/>
                </a:lnTo>
                <a:lnTo>
                  <a:pt x="1896094" y="368552"/>
                </a:lnTo>
                <a:lnTo>
                  <a:pt x="1912296" y="317878"/>
                </a:lnTo>
                <a:lnTo>
                  <a:pt x="1932353" y="270696"/>
                </a:lnTo>
                <a:lnTo>
                  <a:pt x="1956025" y="227122"/>
                </a:lnTo>
                <a:lnTo>
                  <a:pt x="1983073" y="187267"/>
                </a:lnTo>
                <a:lnTo>
                  <a:pt x="2013258" y="151246"/>
                </a:lnTo>
                <a:lnTo>
                  <a:pt x="2046340" y="119170"/>
                </a:lnTo>
                <a:lnTo>
                  <a:pt x="2082080" y="91154"/>
                </a:lnTo>
                <a:lnTo>
                  <a:pt x="2120240" y="67310"/>
                </a:lnTo>
                <a:lnTo>
                  <a:pt x="2160579" y="47751"/>
                </a:lnTo>
                <a:lnTo>
                  <a:pt x="2202859" y="32591"/>
                </a:lnTo>
                <a:lnTo>
                  <a:pt x="2246840" y="21943"/>
                </a:lnTo>
                <a:lnTo>
                  <a:pt x="2292283" y="15920"/>
                </a:lnTo>
                <a:lnTo>
                  <a:pt x="2357281" y="12418"/>
                </a:lnTo>
                <a:lnTo>
                  <a:pt x="2415389" y="12823"/>
                </a:lnTo>
                <a:lnTo>
                  <a:pt x="2467411" y="17397"/>
                </a:lnTo>
                <a:lnTo>
                  <a:pt x="2514149" y="26407"/>
                </a:lnTo>
                <a:lnTo>
                  <a:pt x="2556410" y="40115"/>
                </a:lnTo>
                <a:lnTo>
                  <a:pt x="2594995" y="58788"/>
                </a:lnTo>
                <a:lnTo>
                  <a:pt x="2630709" y="82688"/>
                </a:lnTo>
                <a:lnTo>
                  <a:pt x="2664357" y="112081"/>
                </a:lnTo>
                <a:lnTo>
                  <a:pt x="2696741" y="147231"/>
                </a:lnTo>
                <a:lnTo>
                  <a:pt x="2728666" y="188403"/>
                </a:lnTo>
                <a:lnTo>
                  <a:pt x="2759565" y="235809"/>
                </a:lnTo>
                <a:lnTo>
                  <a:pt x="2785840" y="284932"/>
                </a:lnTo>
                <a:lnTo>
                  <a:pt x="2807766" y="334117"/>
                </a:lnTo>
                <a:lnTo>
                  <a:pt x="2825619" y="381707"/>
                </a:lnTo>
                <a:lnTo>
                  <a:pt x="2839675" y="426047"/>
                </a:lnTo>
                <a:lnTo>
                  <a:pt x="2853977" y="381952"/>
                </a:lnTo>
                <a:lnTo>
                  <a:pt x="2871861" y="334393"/>
                </a:lnTo>
                <a:lnTo>
                  <a:pt x="2893695" y="285116"/>
                </a:lnTo>
                <a:lnTo>
                  <a:pt x="2919847" y="235871"/>
                </a:lnTo>
                <a:lnTo>
                  <a:pt x="2950685" y="188403"/>
                </a:lnTo>
                <a:lnTo>
                  <a:pt x="2982593" y="146874"/>
                </a:lnTo>
                <a:lnTo>
                  <a:pt x="3014933" y="110752"/>
                </a:lnTo>
                <a:lnTo>
                  <a:pt x="3048521" y="79928"/>
                </a:lnTo>
                <a:lnTo>
                  <a:pt x="3084172" y="54290"/>
                </a:lnTo>
                <a:lnTo>
                  <a:pt x="3122702" y="33727"/>
                </a:lnTo>
                <a:lnTo>
                  <a:pt x="3164926" y="18128"/>
                </a:lnTo>
                <a:lnTo>
                  <a:pt x="3211659" y="7381"/>
                </a:lnTo>
                <a:lnTo>
                  <a:pt x="3263717" y="1375"/>
                </a:lnTo>
                <a:lnTo>
                  <a:pt x="3321914" y="0"/>
                </a:lnTo>
                <a:lnTo>
                  <a:pt x="3387067" y="3143"/>
                </a:lnTo>
                <a:lnTo>
                  <a:pt x="3429496" y="8484"/>
                </a:lnTo>
                <a:lnTo>
                  <a:pt x="3470538" y="17748"/>
                </a:lnTo>
                <a:lnTo>
                  <a:pt x="3510015" y="30862"/>
                </a:lnTo>
                <a:lnTo>
                  <a:pt x="3547750" y="47751"/>
                </a:lnTo>
                <a:lnTo>
                  <a:pt x="3583568" y="68343"/>
                </a:lnTo>
                <a:lnTo>
                  <a:pt x="3617292" y="92563"/>
                </a:lnTo>
                <a:lnTo>
                  <a:pt x="3648745" y="120337"/>
                </a:lnTo>
                <a:lnTo>
                  <a:pt x="3677750" y="151591"/>
                </a:lnTo>
                <a:lnTo>
                  <a:pt x="3704131" y="186251"/>
                </a:lnTo>
                <a:lnTo>
                  <a:pt x="3727711" y="224244"/>
                </a:lnTo>
                <a:lnTo>
                  <a:pt x="3748314" y="265495"/>
                </a:lnTo>
                <a:lnTo>
                  <a:pt x="3765762" y="309930"/>
                </a:lnTo>
                <a:lnTo>
                  <a:pt x="3779880" y="357476"/>
                </a:lnTo>
                <a:lnTo>
                  <a:pt x="3790490" y="408059"/>
                </a:lnTo>
                <a:lnTo>
                  <a:pt x="3797417" y="461604"/>
                </a:lnTo>
                <a:lnTo>
                  <a:pt x="3800482" y="518038"/>
                </a:lnTo>
                <a:lnTo>
                  <a:pt x="3713078" y="537203"/>
                </a:lnTo>
                <a:lnTo>
                  <a:pt x="3712510" y="488143"/>
                </a:lnTo>
                <a:lnTo>
                  <a:pt x="3699920" y="375659"/>
                </a:lnTo>
                <a:lnTo>
                  <a:pt x="3658979" y="251797"/>
                </a:lnTo>
                <a:lnTo>
                  <a:pt x="3573359" y="168599"/>
                </a:lnTo>
                <a:lnTo>
                  <a:pt x="3512148" y="144328"/>
                </a:lnTo>
                <a:lnTo>
                  <a:pt x="3457477" y="123755"/>
                </a:lnTo>
                <a:lnTo>
                  <a:pt x="3408385" y="107216"/>
                </a:lnTo>
                <a:lnTo>
                  <a:pt x="3363914" y="95047"/>
                </a:lnTo>
                <a:lnTo>
                  <a:pt x="3323103" y="87582"/>
                </a:lnTo>
                <a:lnTo>
                  <a:pt x="3284993" y="85157"/>
                </a:lnTo>
                <a:lnTo>
                  <a:pt x="3248624" y="88107"/>
                </a:lnTo>
                <a:lnTo>
                  <a:pt x="3205047" y="94762"/>
                </a:lnTo>
                <a:lnTo>
                  <a:pt x="3159236" y="103439"/>
                </a:lnTo>
                <a:lnTo>
                  <a:pt x="3113212" y="117334"/>
                </a:lnTo>
                <a:lnTo>
                  <a:pt x="3068996" y="139639"/>
                </a:lnTo>
                <a:lnTo>
                  <a:pt x="3028608" y="173550"/>
                </a:lnTo>
                <a:lnTo>
                  <a:pt x="2994068" y="222261"/>
                </a:lnTo>
                <a:lnTo>
                  <a:pt x="2957314" y="291514"/>
                </a:lnTo>
                <a:lnTo>
                  <a:pt x="2932104" y="347471"/>
                </a:lnTo>
                <a:lnTo>
                  <a:pt x="2906774" y="419718"/>
                </a:lnTo>
                <a:lnTo>
                  <a:pt x="2869661" y="537842"/>
                </a:lnTo>
                <a:lnTo>
                  <a:pt x="2805862" y="537842"/>
                </a:lnTo>
                <a:lnTo>
                  <a:pt x="2769816" y="422933"/>
                </a:lnTo>
                <a:lnTo>
                  <a:pt x="2732115" y="319812"/>
                </a:lnTo>
                <a:lnTo>
                  <a:pt x="2687835" y="222261"/>
                </a:lnTo>
                <a:lnTo>
                  <a:pt x="2653561" y="175916"/>
                </a:lnTo>
                <a:lnTo>
                  <a:pt x="2613332" y="147920"/>
                </a:lnTo>
                <a:lnTo>
                  <a:pt x="2569169" y="133304"/>
                </a:lnTo>
                <a:lnTo>
                  <a:pt x="2523093" y="127099"/>
                </a:lnTo>
                <a:lnTo>
                  <a:pt x="2477122" y="124337"/>
                </a:lnTo>
                <a:lnTo>
                  <a:pt x="2433278" y="120049"/>
                </a:lnTo>
                <a:lnTo>
                  <a:pt x="2396709" y="117098"/>
                </a:lnTo>
                <a:lnTo>
                  <a:pt x="2358520" y="119523"/>
                </a:lnTo>
                <a:lnTo>
                  <a:pt x="2317721" y="126988"/>
                </a:lnTo>
                <a:lnTo>
                  <a:pt x="2273317" y="139158"/>
                </a:lnTo>
                <a:lnTo>
                  <a:pt x="2224315" y="155696"/>
                </a:lnTo>
                <a:lnTo>
                  <a:pt x="2169721" y="176269"/>
                </a:lnTo>
                <a:lnTo>
                  <a:pt x="2108543" y="200541"/>
                </a:lnTo>
                <a:lnTo>
                  <a:pt x="2063320" y="227535"/>
                </a:lnTo>
                <a:lnTo>
                  <a:pt x="2026193" y="266170"/>
                </a:lnTo>
                <a:lnTo>
                  <a:pt x="1996409" y="312576"/>
                </a:lnTo>
                <a:lnTo>
                  <a:pt x="1973211" y="362883"/>
                </a:lnTo>
                <a:lnTo>
                  <a:pt x="1955844" y="413219"/>
                </a:lnTo>
                <a:lnTo>
                  <a:pt x="1943554" y="459715"/>
                </a:lnTo>
                <a:lnTo>
                  <a:pt x="1935586" y="498500"/>
                </a:lnTo>
                <a:lnTo>
                  <a:pt x="1931183" y="525704"/>
                </a:lnTo>
                <a:lnTo>
                  <a:pt x="1932399" y="539718"/>
                </a:lnTo>
                <a:lnTo>
                  <a:pt x="1933257" y="553972"/>
                </a:lnTo>
                <a:lnTo>
                  <a:pt x="1933875" y="568465"/>
                </a:lnTo>
                <a:lnTo>
                  <a:pt x="1934373" y="583198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Rectangle 25"/>
          <p:cNvSpPr/>
          <p:nvPr/>
        </p:nvSpPr>
        <p:spPr>
          <a:xfrm>
            <a:off x="0" y="4150042"/>
            <a:ext cx="430704" cy="6136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1616979" y="7100"/>
            <a:ext cx="6671243" cy="1443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915400" y="281104"/>
            <a:ext cx="8642889" cy="14887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7138974" y="8966778"/>
            <a:ext cx="1149026" cy="1358305"/>
          </a:xfrm>
          <a:custGeom>
            <a:avLst/>
            <a:gdLst/>
            <a:ahLst/>
            <a:cxnLst/>
            <a:rect l="l" t="t" r="r" b="b"/>
            <a:pathLst>
              <a:path w="1699894" h="1960245">
                <a:moveTo>
                  <a:pt x="1659910" y="468379"/>
                </a:moveTo>
                <a:lnTo>
                  <a:pt x="1017751" y="944781"/>
                </a:lnTo>
                <a:lnTo>
                  <a:pt x="1023681" y="929353"/>
                </a:lnTo>
                <a:lnTo>
                  <a:pt x="1019416" y="896921"/>
                </a:lnTo>
                <a:lnTo>
                  <a:pt x="1005178" y="843553"/>
                </a:lnTo>
                <a:lnTo>
                  <a:pt x="981188" y="765321"/>
                </a:lnTo>
                <a:lnTo>
                  <a:pt x="966677" y="718897"/>
                </a:lnTo>
                <a:lnTo>
                  <a:pt x="953971" y="676902"/>
                </a:lnTo>
                <a:lnTo>
                  <a:pt x="943477" y="637627"/>
                </a:lnTo>
                <a:lnTo>
                  <a:pt x="935604" y="599363"/>
                </a:lnTo>
                <a:lnTo>
                  <a:pt x="930759" y="560401"/>
                </a:lnTo>
                <a:lnTo>
                  <a:pt x="929351" y="519034"/>
                </a:lnTo>
                <a:lnTo>
                  <a:pt x="931786" y="473553"/>
                </a:lnTo>
                <a:lnTo>
                  <a:pt x="938473" y="422249"/>
                </a:lnTo>
                <a:lnTo>
                  <a:pt x="949819" y="363415"/>
                </a:lnTo>
                <a:lnTo>
                  <a:pt x="966232" y="295340"/>
                </a:lnTo>
                <a:lnTo>
                  <a:pt x="981711" y="246474"/>
                </a:lnTo>
                <a:lnTo>
                  <a:pt x="1001958" y="199774"/>
                </a:lnTo>
                <a:lnTo>
                  <a:pt x="1026769" y="155594"/>
                </a:lnTo>
                <a:lnTo>
                  <a:pt x="1055936" y="114289"/>
                </a:lnTo>
                <a:lnTo>
                  <a:pt x="1089255" y="76212"/>
                </a:lnTo>
                <a:lnTo>
                  <a:pt x="1126518" y="41717"/>
                </a:lnTo>
                <a:lnTo>
                  <a:pt x="1167520" y="11156"/>
                </a:lnTo>
                <a:lnTo>
                  <a:pt x="1197162" y="0"/>
                </a:lnTo>
                <a:lnTo>
                  <a:pt x="1231538" y="6582"/>
                </a:lnTo>
                <a:lnTo>
                  <a:pt x="1275170" y="33375"/>
                </a:lnTo>
                <a:lnTo>
                  <a:pt x="1332583" y="82852"/>
                </a:lnTo>
                <a:lnTo>
                  <a:pt x="1384325" y="133624"/>
                </a:lnTo>
                <a:lnTo>
                  <a:pt x="1412575" y="163345"/>
                </a:lnTo>
                <a:lnTo>
                  <a:pt x="1442134" y="195700"/>
                </a:lnTo>
                <a:lnTo>
                  <a:pt x="1472795" y="230500"/>
                </a:lnTo>
                <a:lnTo>
                  <a:pt x="1504349" y="267553"/>
                </a:lnTo>
                <a:lnTo>
                  <a:pt x="1536591" y="306668"/>
                </a:lnTo>
                <a:lnTo>
                  <a:pt x="1569313" y="347656"/>
                </a:lnTo>
                <a:lnTo>
                  <a:pt x="1602307" y="390324"/>
                </a:lnTo>
                <a:lnTo>
                  <a:pt x="1627492" y="423966"/>
                </a:lnTo>
                <a:lnTo>
                  <a:pt x="1637947" y="438048"/>
                </a:lnTo>
                <a:lnTo>
                  <a:pt x="1659910" y="468379"/>
                </a:lnTo>
                <a:close/>
              </a:path>
              <a:path w="1699894" h="1960245">
                <a:moveTo>
                  <a:pt x="1638533" y="1855096"/>
                </a:moveTo>
                <a:lnTo>
                  <a:pt x="1605762" y="1878794"/>
                </a:lnTo>
                <a:lnTo>
                  <a:pt x="1553208" y="1905473"/>
                </a:lnTo>
                <a:lnTo>
                  <a:pt x="1495245" y="1923342"/>
                </a:lnTo>
                <a:lnTo>
                  <a:pt x="1420053" y="1939449"/>
                </a:lnTo>
                <a:lnTo>
                  <a:pt x="1377112" y="1946258"/>
                </a:lnTo>
                <a:lnTo>
                  <a:pt x="1331204" y="1951926"/>
                </a:lnTo>
                <a:lnTo>
                  <a:pt x="1282776" y="1956220"/>
                </a:lnTo>
                <a:lnTo>
                  <a:pt x="1232275" y="1958905"/>
                </a:lnTo>
                <a:lnTo>
                  <a:pt x="1180147" y="1959748"/>
                </a:lnTo>
                <a:lnTo>
                  <a:pt x="1126839" y="1958515"/>
                </a:lnTo>
                <a:lnTo>
                  <a:pt x="1072798" y="1954974"/>
                </a:lnTo>
                <a:lnTo>
                  <a:pt x="1018471" y="1948890"/>
                </a:lnTo>
                <a:lnTo>
                  <a:pt x="964305" y="1940030"/>
                </a:lnTo>
                <a:lnTo>
                  <a:pt x="910746" y="1928160"/>
                </a:lnTo>
                <a:lnTo>
                  <a:pt x="858241" y="1913047"/>
                </a:lnTo>
                <a:lnTo>
                  <a:pt x="807238" y="1894456"/>
                </a:lnTo>
                <a:lnTo>
                  <a:pt x="758182" y="1872155"/>
                </a:lnTo>
                <a:lnTo>
                  <a:pt x="711522" y="1845910"/>
                </a:lnTo>
                <a:lnTo>
                  <a:pt x="667703" y="1815488"/>
                </a:lnTo>
                <a:lnTo>
                  <a:pt x="627172" y="1780654"/>
                </a:lnTo>
                <a:lnTo>
                  <a:pt x="595917" y="1749596"/>
                </a:lnTo>
                <a:lnTo>
                  <a:pt x="562619" y="1714761"/>
                </a:lnTo>
                <a:lnTo>
                  <a:pt x="527622" y="1676658"/>
                </a:lnTo>
                <a:lnTo>
                  <a:pt x="491267" y="1635798"/>
                </a:lnTo>
                <a:lnTo>
                  <a:pt x="453898" y="1592688"/>
                </a:lnTo>
                <a:lnTo>
                  <a:pt x="415858" y="1547840"/>
                </a:lnTo>
                <a:lnTo>
                  <a:pt x="377490" y="1501762"/>
                </a:lnTo>
                <a:lnTo>
                  <a:pt x="339136" y="1454963"/>
                </a:lnTo>
                <a:lnTo>
                  <a:pt x="301139" y="1407954"/>
                </a:lnTo>
                <a:lnTo>
                  <a:pt x="263843" y="1361244"/>
                </a:lnTo>
                <a:lnTo>
                  <a:pt x="227589" y="1315342"/>
                </a:lnTo>
                <a:lnTo>
                  <a:pt x="192463" y="1270425"/>
                </a:lnTo>
                <a:lnTo>
                  <a:pt x="159582" y="1228001"/>
                </a:lnTo>
                <a:lnTo>
                  <a:pt x="128515" y="1187581"/>
                </a:lnTo>
                <a:lnTo>
                  <a:pt x="99861" y="1150007"/>
                </a:lnTo>
                <a:lnTo>
                  <a:pt x="73965" y="1115790"/>
                </a:lnTo>
                <a:lnTo>
                  <a:pt x="16249" y="1038366"/>
                </a:lnTo>
                <a:lnTo>
                  <a:pt x="0" y="971995"/>
                </a:lnTo>
                <a:lnTo>
                  <a:pt x="11570" y="939621"/>
                </a:lnTo>
                <a:lnTo>
                  <a:pt x="42105" y="908240"/>
                </a:lnTo>
                <a:lnTo>
                  <a:pt x="81911" y="890894"/>
                </a:lnTo>
                <a:lnTo>
                  <a:pt x="125144" y="877488"/>
                </a:lnTo>
                <a:lnTo>
                  <a:pt x="173269" y="865448"/>
                </a:lnTo>
                <a:lnTo>
                  <a:pt x="273415" y="843685"/>
                </a:lnTo>
                <a:lnTo>
                  <a:pt x="320047" y="833070"/>
                </a:lnTo>
                <a:lnTo>
                  <a:pt x="322972" y="831857"/>
                </a:lnTo>
                <a:lnTo>
                  <a:pt x="326513" y="830186"/>
                </a:lnTo>
                <a:lnTo>
                  <a:pt x="330353" y="830207"/>
                </a:lnTo>
                <a:lnTo>
                  <a:pt x="356096" y="829374"/>
                </a:lnTo>
                <a:lnTo>
                  <a:pt x="433592" y="824320"/>
                </a:lnTo>
                <a:lnTo>
                  <a:pt x="482657" y="821610"/>
                </a:lnTo>
                <a:lnTo>
                  <a:pt x="536809" y="819787"/>
                </a:lnTo>
                <a:lnTo>
                  <a:pt x="594703" y="819605"/>
                </a:lnTo>
                <a:lnTo>
                  <a:pt x="654996" y="821822"/>
                </a:lnTo>
                <a:lnTo>
                  <a:pt x="716344" y="827193"/>
                </a:lnTo>
                <a:lnTo>
                  <a:pt x="777403" y="836473"/>
                </a:lnTo>
                <a:lnTo>
                  <a:pt x="836829" y="850420"/>
                </a:lnTo>
                <a:lnTo>
                  <a:pt x="885696" y="866829"/>
                </a:lnTo>
                <a:lnTo>
                  <a:pt x="932407" y="888066"/>
                </a:lnTo>
                <a:lnTo>
                  <a:pt x="976560" y="914070"/>
                </a:lnTo>
                <a:lnTo>
                  <a:pt x="1017751" y="944781"/>
                </a:lnTo>
                <a:lnTo>
                  <a:pt x="1659910" y="468379"/>
                </a:lnTo>
                <a:lnTo>
                  <a:pt x="1668281" y="479940"/>
                </a:lnTo>
                <a:lnTo>
                  <a:pt x="1699820" y="525038"/>
                </a:lnTo>
                <a:lnTo>
                  <a:pt x="1699820" y="1799016"/>
                </a:lnTo>
                <a:lnTo>
                  <a:pt x="1672291" y="1826099"/>
                </a:lnTo>
                <a:lnTo>
                  <a:pt x="1638533" y="1855096"/>
                </a:lnTo>
                <a:close/>
              </a:path>
            </a:pathLst>
          </a:custGeom>
          <a:solidFill>
            <a:srgbClr val="FAC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8943" y="637429"/>
            <a:ext cx="352425" cy="534670"/>
          </a:xfrm>
          <a:custGeom>
            <a:avLst/>
            <a:gdLst/>
            <a:ahLst/>
            <a:cxnLst/>
            <a:rect l="l" t="t" r="r" b="b"/>
            <a:pathLst>
              <a:path w="352425" h="534669">
                <a:moveTo>
                  <a:pt x="274503" y="532131"/>
                </a:moveTo>
                <a:lnTo>
                  <a:pt x="226378" y="523854"/>
                </a:lnTo>
                <a:lnTo>
                  <a:pt x="181828" y="500321"/>
                </a:lnTo>
                <a:lnTo>
                  <a:pt x="139013" y="473898"/>
                </a:lnTo>
                <a:lnTo>
                  <a:pt x="106952" y="433953"/>
                </a:lnTo>
                <a:lnTo>
                  <a:pt x="83821" y="396956"/>
                </a:lnTo>
                <a:lnTo>
                  <a:pt x="60391" y="356757"/>
                </a:lnTo>
                <a:lnTo>
                  <a:pt x="41171" y="317828"/>
                </a:lnTo>
                <a:lnTo>
                  <a:pt x="24127" y="260958"/>
                </a:lnTo>
                <a:lnTo>
                  <a:pt x="19063" y="241194"/>
                </a:lnTo>
                <a:lnTo>
                  <a:pt x="12946" y="220292"/>
                </a:lnTo>
                <a:lnTo>
                  <a:pt x="5413" y="191601"/>
                </a:lnTo>
                <a:lnTo>
                  <a:pt x="1217" y="162693"/>
                </a:lnTo>
                <a:lnTo>
                  <a:pt x="0" y="133559"/>
                </a:lnTo>
                <a:lnTo>
                  <a:pt x="1404" y="104192"/>
                </a:lnTo>
                <a:lnTo>
                  <a:pt x="17164" y="51890"/>
                </a:lnTo>
                <a:lnTo>
                  <a:pt x="69857" y="5777"/>
                </a:lnTo>
                <a:lnTo>
                  <a:pt x="107784" y="0"/>
                </a:lnTo>
                <a:lnTo>
                  <a:pt x="144607" y="18292"/>
                </a:lnTo>
                <a:lnTo>
                  <a:pt x="182803" y="58809"/>
                </a:lnTo>
                <a:lnTo>
                  <a:pt x="204845" y="92519"/>
                </a:lnTo>
                <a:lnTo>
                  <a:pt x="222429" y="128747"/>
                </a:lnTo>
                <a:lnTo>
                  <a:pt x="237481" y="166349"/>
                </a:lnTo>
                <a:lnTo>
                  <a:pt x="251929" y="204182"/>
                </a:lnTo>
                <a:lnTo>
                  <a:pt x="257652" y="217560"/>
                </a:lnTo>
                <a:lnTo>
                  <a:pt x="264345" y="230163"/>
                </a:lnTo>
                <a:lnTo>
                  <a:pt x="272414" y="242068"/>
                </a:lnTo>
                <a:lnTo>
                  <a:pt x="297450" y="270807"/>
                </a:lnTo>
                <a:lnTo>
                  <a:pt x="310004" y="290018"/>
                </a:lnTo>
                <a:lnTo>
                  <a:pt x="319289" y="311144"/>
                </a:lnTo>
                <a:lnTo>
                  <a:pt x="324668" y="334342"/>
                </a:lnTo>
                <a:lnTo>
                  <a:pt x="326580" y="345146"/>
                </a:lnTo>
                <a:lnTo>
                  <a:pt x="329927" y="358443"/>
                </a:lnTo>
                <a:lnTo>
                  <a:pt x="332138" y="366452"/>
                </a:lnTo>
                <a:lnTo>
                  <a:pt x="334985" y="377120"/>
                </a:lnTo>
                <a:lnTo>
                  <a:pt x="335349" y="377201"/>
                </a:lnTo>
                <a:lnTo>
                  <a:pt x="335836" y="377080"/>
                </a:lnTo>
                <a:lnTo>
                  <a:pt x="348865" y="429355"/>
                </a:lnTo>
                <a:lnTo>
                  <a:pt x="351179" y="441711"/>
                </a:lnTo>
                <a:lnTo>
                  <a:pt x="270503" y="461818"/>
                </a:lnTo>
                <a:lnTo>
                  <a:pt x="268839" y="465509"/>
                </a:lnTo>
                <a:lnTo>
                  <a:pt x="266934" y="467535"/>
                </a:lnTo>
                <a:lnTo>
                  <a:pt x="269486" y="468796"/>
                </a:lnTo>
                <a:lnTo>
                  <a:pt x="272241" y="471558"/>
                </a:lnTo>
                <a:lnTo>
                  <a:pt x="274349" y="471032"/>
                </a:lnTo>
                <a:lnTo>
                  <a:pt x="276822" y="470589"/>
                </a:lnTo>
                <a:lnTo>
                  <a:pt x="351791" y="451904"/>
                </a:lnTo>
                <a:lnTo>
                  <a:pt x="337520" y="500896"/>
                </a:lnTo>
                <a:lnTo>
                  <a:pt x="292446" y="520838"/>
                </a:lnTo>
                <a:lnTo>
                  <a:pt x="290499" y="522702"/>
                </a:lnTo>
                <a:lnTo>
                  <a:pt x="274503" y="532131"/>
                </a:lnTo>
                <a:close/>
              </a:path>
              <a:path w="352425" h="534669">
                <a:moveTo>
                  <a:pt x="351791" y="451904"/>
                </a:moveTo>
                <a:lnTo>
                  <a:pt x="276822" y="470589"/>
                </a:lnTo>
                <a:lnTo>
                  <a:pt x="278404" y="467263"/>
                </a:lnTo>
                <a:lnTo>
                  <a:pt x="280432" y="465033"/>
                </a:lnTo>
                <a:lnTo>
                  <a:pt x="277879" y="463773"/>
                </a:lnTo>
                <a:lnTo>
                  <a:pt x="274962" y="461051"/>
                </a:lnTo>
                <a:lnTo>
                  <a:pt x="270503" y="461818"/>
                </a:lnTo>
                <a:lnTo>
                  <a:pt x="351179" y="441711"/>
                </a:lnTo>
                <a:lnTo>
                  <a:pt x="351568" y="443788"/>
                </a:lnTo>
                <a:lnTo>
                  <a:pt x="351791" y="451904"/>
                </a:lnTo>
                <a:close/>
              </a:path>
              <a:path w="352425" h="534669">
                <a:moveTo>
                  <a:pt x="316932" y="520339"/>
                </a:moveTo>
                <a:lnTo>
                  <a:pt x="299255" y="520520"/>
                </a:lnTo>
                <a:lnTo>
                  <a:pt x="296540" y="519990"/>
                </a:lnTo>
                <a:lnTo>
                  <a:pt x="292446" y="520838"/>
                </a:lnTo>
                <a:lnTo>
                  <a:pt x="330092" y="511455"/>
                </a:lnTo>
                <a:lnTo>
                  <a:pt x="328988" y="513023"/>
                </a:lnTo>
                <a:lnTo>
                  <a:pt x="316932" y="520339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98759"/>
            <a:ext cx="160655" cy="427355"/>
          </a:xfrm>
          <a:custGeom>
            <a:avLst/>
            <a:gdLst/>
            <a:ahLst/>
            <a:cxnLst/>
            <a:rect l="l" t="t" r="r" b="b"/>
            <a:pathLst>
              <a:path w="160655" h="427355">
                <a:moveTo>
                  <a:pt x="110326" y="427292"/>
                </a:moveTo>
                <a:lnTo>
                  <a:pt x="71369" y="416609"/>
                </a:lnTo>
                <a:lnTo>
                  <a:pt x="33949" y="390630"/>
                </a:lnTo>
                <a:lnTo>
                  <a:pt x="5111" y="350596"/>
                </a:lnTo>
                <a:lnTo>
                  <a:pt x="0" y="342892"/>
                </a:lnTo>
                <a:lnTo>
                  <a:pt x="0" y="0"/>
                </a:lnTo>
                <a:lnTo>
                  <a:pt x="2228" y="189"/>
                </a:lnTo>
                <a:lnTo>
                  <a:pt x="14597" y="4437"/>
                </a:lnTo>
                <a:lnTo>
                  <a:pt x="25057" y="11780"/>
                </a:lnTo>
                <a:lnTo>
                  <a:pt x="33573" y="22274"/>
                </a:lnTo>
                <a:lnTo>
                  <a:pt x="47482" y="43519"/>
                </a:lnTo>
                <a:lnTo>
                  <a:pt x="61512" y="64669"/>
                </a:lnTo>
                <a:lnTo>
                  <a:pt x="74310" y="86708"/>
                </a:lnTo>
                <a:lnTo>
                  <a:pt x="84524" y="110619"/>
                </a:lnTo>
                <a:lnTo>
                  <a:pt x="99707" y="153076"/>
                </a:lnTo>
                <a:lnTo>
                  <a:pt x="116057" y="195161"/>
                </a:lnTo>
                <a:lnTo>
                  <a:pt x="132946" y="237079"/>
                </a:lnTo>
                <a:lnTo>
                  <a:pt x="149748" y="279035"/>
                </a:lnTo>
                <a:lnTo>
                  <a:pt x="158531" y="319975"/>
                </a:lnTo>
                <a:lnTo>
                  <a:pt x="160306" y="340637"/>
                </a:lnTo>
                <a:lnTo>
                  <a:pt x="158954" y="361576"/>
                </a:lnTo>
                <a:lnTo>
                  <a:pt x="149251" y="398653"/>
                </a:lnTo>
                <a:lnTo>
                  <a:pt x="126102" y="423239"/>
                </a:lnTo>
                <a:lnTo>
                  <a:pt x="110326" y="427292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3539" y="1399978"/>
            <a:ext cx="301625" cy="378460"/>
          </a:xfrm>
          <a:custGeom>
            <a:avLst/>
            <a:gdLst/>
            <a:ahLst/>
            <a:cxnLst/>
            <a:rect l="l" t="t" r="r" b="b"/>
            <a:pathLst>
              <a:path w="301625" h="378460">
                <a:moveTo>
                  <a:pt x="285435" y="375283"/>
                </a:moveTo>
                <a:lnTo>
                  <a:pt x="273644" y="377717"/>
                </a:lnTo>
                <a:lnTo>
                  <a:pt x="252441" y="378045"/>
                </a:lnTo>
                <a:lnTo>
                  <a:pt x="232303" y="374744"/>
                </a:lnTo>
                <a:lnTo>
                  <a:pt x="195590" y="356133"/>
                </a:lnTo>
                <a:lnTo>
                  <a:pt x="159316" y="327196"/>
                </a:lnTo>
                <a:lnTo>
                  <a:pt x="118325" y="291069"/>
                </a:lnTo>
                <a:lnTo>
                  <a:pt x="99848" y="275331"/>
                </a:lnTo>
                <a:lnTo>
                  <a:pt x="70201" y="246294"/>
                </a:lnTo>
                <a:lnTo>
                  <a:pt x="42927" y="214855"/>
                </a:lnTo>
                <a:lnTo>
                  <a:pt x="34873" y="187377"/>
                </a:lnTo>
                <a:lnTo>
                  <a:pt x="33821" y="183156"/>
                </a:lnTo>
                <a:lnTo>
                  <a:pt x="35566" y="177721"/>
                </a:lnTo>
                <a:lnTo>
                  <a:pt x="13089" y="136770"/>
                </a:lnTo>
                <a:lnTo>
                  <a:pt x="2163" y="105198"/>
                </a:lnTo>
                <a:lnTo>
                  <a:pt x="5873" y="44074"/>
                </a:lnTo>
                <a:lnTo>
                  <a:pt x="24610" y="8512"/>
                </a:lnTo>
                <a:lnTo>
                  <a:pt x="49123" y="0"/>
                </a:lnTo>
                <a:lnTo>
                  <a:pt x="63769" y="4814"/>
                </a:lnTo>
                <a:lnTo>
                  <a:pt x="98721" y="29905"/>
                </a:lnTo>
                <a:lnTo>
                  <a:pt x="141512" y="84917"/>
                </a:lnTo>
                <a:lnTo>
                  <a:pt x="173116" y="129493"/>
                </a:lnTo>
                <a:lnTo>
                  <a:pt x="206035" y="173128"/>
                </a:lnTo>
                <a:lnTo>
                  <a:pt x="242668" y="214043"/>
                </a:lnTo>
                <a:lnTo>
                  <a:pt x="276991" y="264610"/>
                </a:lnTo>
                <a:lnTo>
                  <a:pt x="296932" y="325357"/>
                </a:lnTo>
                <a:lnTo>
                  <a:pt x="301136" y="351898"/>
                </a:lnTo>
                <a:lnTo>
                  <a:pt x="299442" y="362583"/>
                </a:lnTo>
                <a:lnTo>
                  <a:pt x="294121" y="370308"/>
                </a:lnTo>
                <a:lnTo>
                  <a:pt x="285435" y="375283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34719" y="1356205"/>
            <a:ext cx="264160" cy="344805"/>
          </a:xfrm>
          <a:custGeom>
            <a:avLst/>
            <a:gdLst/>
            <a:ahLst/>
            <a:cxnLst/>
            <a:rect l="l" t="t" r="r" b="b"/>
            <a:pathLst>
              <a:path w="264159" h="344805">
                <a:moveTo>
                  <a:pt x="245146" y="344279"/>
                </a:moveTo>
                <a:lnTo>
                  <a:pt x="190750" y="327623"/>
                </a:lnTo>
                <a:lnTo>
                  <a:pt x="153711" y="306960"/>
                </a:lnTo>
                <a:lnTo>
                  <a:pt x="120884" y="280526"/>
                </a:lnTo>
                <a:lnTo>
                  <a:pt x="93090" y="247794"/>
                </a:lnTo>
                <a:lnTo>
                  <a:pt x="72166" y="215458"/>
                </a:lnTo>
                <a:lnTo>
                  <a:pt x="52667" y="182000"/>
                </a:lnTo>
                <a:lnTo>
                  <a:pt x="34163" y="148079"/>
                </a:lnTo>
                <a:lnTo>
                  <a:pt x="15976" y="113897"/>
                </a:lnTo>
                <a:lnTo>
                  <a:pt x="3937" y="75894"/>
                </a:lnTo>
                <a:lnTo>
                  <a:pt x="0" y="54093"/>
                </a:lnTo>
                <a:lnTo>
                  <a:pt x="1540" y="46130"/>
                </a:lnTo>
                <a:lnTo>
                  <a:pt x="5702" y="39098"/>
                </a:lnTo>
                <a:lnTo>
                  <a:pt x="12565" y="33188"/>
                </a:lnTo>
                <a:lnTo>
                  <a:pt x="16579" y="30635"/>
                </a:lnTo>
                <a:lnTo>
                  <a:pt x="21565" y="28530"/>
                </a:lnTo>
                <a:lnTo>
                  <a:pt x="24323" y="25084"/>
                </a:lnTo>
                <a:lnTo>
                  <a:pt x="40007" y="8399"/>
                </a:lnTo>
                <a:lnTo>
                  <a:pt x="55786" y="0"/>
                </a:lnTo>
                <a:lnTo>
                  <a:pt x="72018" y="152"/>
                </a:lnTo>
                <a:lnTo>
                  <a:pt x="123969" y="37340"/>
                </a:lnTo>
                <a:lnTo>
                  <a:pt x="155804" y="68248"/>
                </a:lnTo>
                <a:lnTo>
                  <a:pt x="182523" y="103503"/>
                </a:lnTo>
                <a:lnTo>
                  <a:pt x="202117" y="144839"/>
                </a:lnTo>
                <a:lnTo>
                  <a:pt x="205344" y="152559"/>
                </a:lnTo>
                <a:lnTo>
                  <a:pt x="209333" y="160111"/>
                </a:lnTo>
                <a:lnTo>
                  <a:pt x="213656" y="167579"/>
                </a:lnTo>
                <a:lnTo>
                  <a:pt x="217151" y="173767"/>
                </a:lnTo>
                <a:lnTo>
                  <a:pt x="216420" y="173949"/>
                </a:lnTo>
                <a:lnTo>
                  <a:pt x="216511" y="175716"/>
                </a:lnTo>
                <a:lnTo>
                  <a:pt x="181109" y="191889"/>
                </a:lnTo>
                <a:lnTo>
                  <a:pt x="179119" y="200489"/>
                </a:lnTo>
                <a:lnTo>
                  <a:pt x="180942" y="202966"/>
                </a:lnTo>
                <a:lnTo>
                  <a:pt x="184142" y="207513"/>
                </a:lnTo>
                <a:lnTo>
                  <a:pt x="190341" y="212348"/>
                </a:lnTo>
                <a:lnTo>
                  <a:pt x="195408" y="212637"/>
                </a:lnTo>
                <a:lnTo>
                  <a:pt x="202704" y="212147"/>
                </a:lnTo>
                <a:lnTo>
                  <a:pt x="235397" y="203999"/>
                </a:lnTo>
                <a:lnTo>
                  <a:pt x="236712" y="206082"/>
                </a:lnTo>
                <a:lnTo>
                  <a:pt x="250651" y="240381"/>
                </a:lnTo>
                <a:lnTo>
                  <a:pt x="259375" y="276432"/>
                </a:lnTo>
                <a:lnTo>
                  <a:pt x="264025" y="313822"/>
                </a:lnTo>
                <a:lnTo>
                  <a:pt x="262502" y="328691"/>
                </a:lnTo>
                <a:lnTo>
                  <a:pt x="255898" y="339169"/>
                </a:lnTo>
                <a:lnTo>
                  <a:pt x="245146" y="344279"/>
                </a:lnTo>
                <a:close/>
              </a:path>
              <a:path w="264159" h="344805">
                <a:moveTo>
                  <a:pt x="216511" y="175716"/>
                </a:moveTo>
                <a:lnTo>
                  <a:pt x="216420" y="173949"/>
                </a:lnTo>
                <a:lnTo>
                  <a:pt x="217322" y="175377"/>
                </a:lnTo>
                <a:lnTo>
                  <a:pt x="216511" y="175716"/>
                </a:lnTo>
                <a:close/>
              </a:path>
              <a:path w="264159" h="344805">
                <a:moveTo>
                  <a:pt x="217322" y="175377"/>
                </a:moveTo>
                <a:lnTo>
                  <a:pt x="216420" y="173949"/>
                </a:lnTo>
                <a:lnTo>
                  <a:pt x="217151" y="173767"/>
                </a:lnTo>
                <a:lnTo>
                  <a:pt x="217919" y="175127"/>
                </a:lnTo>
                <a:lnTo>
                  <a:pt x="217322" y="175377"/>
                </a:lnTo>
                <a:close/>
              </a:path>
              <a:path w="264159" h="344805">
                <a:moveTo>
                  <a:pt x="235397" y="203999"/>
                </a:moveTo>
                <a:lnTo>
                  <a:pt x="202704" y="212147"/>
                </a:lnTo>
                <a:lnTo>
                  <a:pt x="209185" y="209613"/>
                </a:lnTo>
                <a:lnTo>
                  <a:pt x="214169" y="204833"/>
                </a:lnTo>
                <a:lnTo>
                  <a:pt x="216977" y="197606"/>
                </a:lnTo>
                <a:lnTo>
                  <a:pt x="218318" y="189857"/>
                </a:lnTo>
                <a:lnTo>
                  <a:pt x="216822" y="181781"/>
                </a:lnTo>
                <a:lnTo>
                  <a:pt x="216511" y="175716"/>
                </a:lnTo>
                <a:lnTo>
                  <a:pt x="217322" y="175377"/>
                </a:lnTo>
                <a:lnTo>
                  <a:pt x="235397" y="203999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9015" y="558721"/>
            <a:ext cx="212090" cy="350520"/>
          </a:xfrm>
          <a:custGeom>
            <a:avLst/>
            <a:gdLst/>
            <a:ahLst/>
            <a:cxnLst/>
            <a:rect l="l" t="t" r="r" b="b"/>
            <a:pathLst>
              <a:path w="212090" h="350519">
                <a:moveTo>
                  <a:pt x="181299" y="350296"/>
                </a:moveTo>
                <a:lnTo>
                  <a:pt x="133516" y="330111"/>
                </a:lnTo>
                <a:lnTo>
                  <a:pt x="94174" y="306832"/>
                </a:lnTo>
                <a:lnTo>
                  <a:pt x="59191" y="269857"/>
                </a:lnTo>
                <a:lnTo>
                  <a:pt x="34790" y="224037"/>
                </a:lnTo>
                <a:lnTo>
                  <a:pt x="18495" y="181025"/>
                </a:lnTo>
                <a:lnTo>
                  <a:pt x="5240" y="137256"/>
                </a:lnTo>
                <a:lnTo>
                  <a:pt x="434" y="96467"/>
                </a:lnTo>
                <a:lnTo>
                  <a:pt x="0" y="75711"/>
                </a:lnTo>
                <a:lnTo>
                  <a:pt x="249" y="55044"/>
                </a:lnTo>
                <a:lnTo>
                  <a:pt x="19810" y="17216"/>
                </a:lnTo>
                <a:lnTo>
                  <a:pt x="67687" y="0"/>
                </a:lnTo>
                <a:lnTo>
                  <a:pt x="83421" y="6984"/>
                </a:lnTo>
                <a:lnTo>
                  <a:pt x="95229" y="21543"/>
                </a:lnTo>
                <a:lnTo>
                  <a:pt x="104608" y="37416"/>
                </a:lnTo>
                <a:lnTo>
                  <a:pt x="115518" y="51727"/>
                </a:lnTo>
                <a:lnTo>
                  <a:pt x="157724" y="106682"/>
                </a:lnTo>
                <a:lnTo>
                  <a:pt x="188693" y="178701"/>
                </a:lnTo>
                <a:lnTo>
                  <a:pt x="199796" y="221364"/>
                </a:lnTo>
                <a:lnTo>
                  <a:pt x="203900" y="245516"/>
                </a:lnTo>
                <a:lnTo>
                  <a:pt x="206222" y="257541"/>
                </a:lnTo>
                <a:lnTo>
                  <a:pt x="209341" y="269334"/>
                </a:lnTo>
                <a:lnTo>
                  <a:pt x="211785" y="288132"/>
                </a:lnTo>
                <a:lnTo>
                  <a:pt x="208631" y="305786"/>
                </a:lnTo>
                <a:lnTo>
                  <a:pt x="196584" y="339761"/>
                </a:lnTo>
                <a:lnTo>
                  <a:pt x="195163" y="344426"/>
                </a:lnTo>
                <a:lnTo>
                  <a:pt x="181299" y="350296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85382" y="0"/>
            <a:ext cx="176569" cy="1363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2429" y="0"/>
            <a:ext cx="183515" cy="321945"/>
          </a:xfrm>
          <a:custGeom>
            <a:avLst/>
            <a:gdLst/>
            <a:ahLst/>
            <a:cxnLst/>
            <a:rect l="l" t="t" r="r" b="b"/>
            <a:pathLst>
              <a:path w="183515" h="321945">
                <a:moveTo>
                  <a:pt x="150677" y="320735"/>
                </a:moveTo>
                <a:lnTo>
                  <a:pt x="114238" y="308465"/>
                </a:lnTo>
                <a:lnTo>
                  <a:pt x="85336" y="282101"/>
                </a:lnTo>
                <a:lnTo>
                  <a:pt x="65222" y="257801"/>
                </a:lnTo>
                <a:lnTo>
                  <a:pt x="50123" y="237944"/>
                </a:lnTo>
                <a:lnTo>
                  <a:pt x="34723" y="219213"/>
                </a:lnTo>
                <a:lnTo>
                  <a:pt x="23131" y="200471"/>
                </a:lnTo>
                <a:lnTo>
                  <a:pt x="19455" y="180580"/>
                </a:lnTo>
                <a:lnTo>
                  <a:pt x="13974" y="149661"/>
                </a:lnTo>
                <a:lnTo>
                  <a:pt x="8845" y="121515"/>
                </a:lnTo>
                <a:lnTo>
                  <a:pt x="4393" y="95174"/>
                </a:lnTo>
                <a:lnTo>
                  <a:pt x="939" y="69667"/>
                </a:lnTo>
                <a:lnTo>
                  <a:pt x="0" y="55080"/>
                </a:lnTo>
                <a:lnTo>
                  <a:pt x="348" y="40350"/>
                </a:lnTo>
                <a:lnTo>
                  <a:pt x="1739" y="25651"/>
                </a:lnTo>
                <a:lnTo>
                  <a:pt x="3923" y="11159"/>
                </a:lnTo>
                <a:lnTo>
                  <a:pt x="6481" y="663"/>
                </a:lnTo>
                <a:lnTo>
                  <a:pt x="6834" y="0"/>
                </a:lnTo>
                <a:lnTo>
                  <a:pt x="111438" y="0"/>
                </a:lnTo>
                <a:lnTo>
                  <a:pt x="107886" y="12319"/>
                </a:lnTo>
                <a:lnTo>
                  <a:pt x="107156" y="13536"/>
                </a:lnTo>
                <a:lnTo>
                  <a:pt x="109748" y="17718"/>
                </a:lnTo>
                <a:lnTo>
                  <a:pt x="139778" y="52177"/>
                </a:lnTo>
                <a:lnTo>
                  <a:pt x="151666" y="93313"/>
                </a:lnTo>
                <a:lnTo>
                  <a:pt x="156806" y="102102"/>
                </a:lnTo>
                <a:lnTo>
                  <a:pt x="164508" y="108734"/>
                </a:lnTo>
                <a:lnTo>
                  <a:pt x="170568" y="116293"/>
                </a:lnTo>
                <a:lnTo>
                  <a:pt x="170782" y="127862"/>
                </a:lnTo>
                <a:lnTo>
                  <a:pt x="169654" y="136929"/>
                </a:lnTo>
                <a:lnTo>
                  <a:pt x="170567" y="146603"/>
                </a:lnTo>
                <a:lnTo>
                  <a:pt x="174333" y="166291"/>
                </a:lnTo>
                <a:lnTo>
                  <a:pt x="176017" y="177152"/>
                </a:lnTo>
                <a:lnTo>
                  <a:pt x="177895" y="188013"/>
                </a:lnTo>
                <a:lnTo>
                  <a:pt x="179842" y="198889"/>
                </a:lnTo>
                <a:lnTo>
                  <a:pt x="181731" y="209796"/>
                </a:lnTo>
                <a:lnTo>
                  <a:pt x="183501" y="235879"/>
                </a:lnTo>
                <a:lnTo>
                  <a:pt x="180427" y="261053"/>
                </a:lnTo>
                <a:lnTo>
                  <a:pt x="173212" y="285415"/>
                </a:lnTo>
                <a:lnTo>
                  <a:pt x="162557" y="309066"/>
                </a:lnTo>
                <a:lnTo>
                  <a:pt x="157160" y="316657"/>
                </a:lnTo>
                <a:lnTo>
                  <a:pt x="150677" y="320735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9576" y="0"/>
            <a:ext cx="161296" cy="1712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6022" y="1418962"/>
            <a:ext cx="186055" cy="285115"/>
          </a:xfrm>
          <a:custGeom>
            <a:avLst/>
            <a:gdLst/>
            <a:ahLst/>
            <a:cxnLst/>
            <a:rect l="l" t="t" r="r" b="b"/>
            <a:pathLst>
              <a:path w="186054" h="285114">
                <a:moveTo>
                  <a:pt x="170004" y="281771"/>
                </a:moveTo>
                <a:lnTo>
                  <a:pt x="151578" y="284855"/>
                </a:lnTo>
                <a:lnTo>
                  <a:pt x="134325" y="283637"/>
                </a:lnTo>
                <a:lnTo>
                  <a:pt x="118183" y="277422"/>
                </a:lnTo>
                <a:lnTo>
                  <a:pt x="72876" y="233065"/>
                </a:lnTo>
                <a:lnTo>
                  <a:pt x="44913" y="197744"/>
                </a:lnTo>
                <a:lnTo>
                  <a:pt x="22629" y="159552"/>
                </a:lnTo>
                <a:lnTo>
                  <a:pt x="9447" y="118493"/>
                </a:lnTo>
                <a:lnTo>
                  <a:pt x="3269" y="75344"/>
                </a:lnTo>
                <a:lnTo>
                  <a:pt x="0" y="43362"/>
                </a:lnTo>
                <a:lnTo>
                  <a:pt x="480" y="35173"/>
                </a:lnTo>
                <a:lnTo>
                  <a:pt x="31106" y="6264"/>
                </a:lnTo>
                <a:lnTo>
                  <a:pt x="49236" y="0"/>
                </a:lnTo>
                <a:lnTo>
                  <a:pt x="57548" y="892"/>
                </a:lnTo>
                <a:lnTo>
                  <a:pt x="94243" y="20496"/>
                </a:lnTo>
                <a:lnTo>
                  <a:pt x="122060" y="59273"/>
                </a:lnTo>
                <a:lnTo>
                  <a:pt x="141034" y="104298"/>
                </a:lnTo>
                <a:lnTo>
                  <a:pt x="146172" y="115165"/>
                </a:lnTo>
                <a:lnTo>
                  <a:pt x="152075" y="125535"/>
                </a:lnTo>
                <a:lnTo>
                  <a:pt x="168705" y="156547"/>
                </a:lnTo>
                <a:lnTo>
                  <a:pt x="180141" y="188741"/>
                </a:lnTo>
                <a:lnTo>
                  <a:pt x="186021" y="222481"/>
                </a:lnTo>
                <a:lnTo>
                  <a:pt x="185983" y="258132"/>
                </a:lnTo>
                <a:lnTo>
                  <a:pt x="184789" y="267441"/>
                </a:lnTo>
                <a:lnTo>
                  <a:pt x="182384" y="274095"/>
                </a:lnTo>
                <a:lnTo>
                  <a:pt x="177784" y="278676"/>
                </a:lnTo>
                <a:lnTo>
                  <a:pt x="170004" y="281771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70662"/>
            <a:ext cx="62230" cy="209550"/>
          </a:xfrm>
          <a:custGeom>
            <a:avLst/>
            <a:gdLst/>
            <a:ahLst/>
            <a:cxnLst/>
            <a:rect l="l" t="t" r="r" b="b"/>
            <a:pathLst>
              <a:path w="62230" h="209550">
                <a:moveTo>
                  <a:pt x="44826" y="207881"/>
                </a:moveTo>
                <a:lnTo>
                  <a:pt x="6159" y="192239"/>
                </a:lnTo>
                <a:lnTo>
                  <a:pt x="0" y="0"/>
                </a:lnTo>
                <a:lnTo>
                  <a:pt x="9739" y="24152"/>
                </a:lnTo>
                <a:lnTo>
                  <a:pt x="25049" y="62366"/>
                </a:lnTo>
                <a:lnTo>
                  <a:pt x="40297" y="100595"/>
                </a:lnTo>
                <a:lnTo>
                  <a:pt x="55516" y="138832"/>
                </a:lnTo>
                <a:lnTo>
                  <a:pt x="56481" y="151836"/>
                </a:lnTo>
                <a:lnTo>
                  <a:pt x="55454" y="165013"/>
                </a:lnTo>
                <a:lnTo>
                  <a:pt x="55750" y="178055"/>
                </a:lnTo>
                <a:lnTo>
                  <a:pt x="60682" y="190653"/>
                </a:lnTo>
                <a:lnTo>
                  <a:pt x="62018" y="192561"/>
                </a:lnTo>
                <a:lnTo>
                  <a:pt x="55813" y="202902"/>
                </a:lnTo>
                <a:lnTo>
                  <a:pt x="51151" y="204926"/>
                </a:lnTo>
                <a:lnTo>
                  <a:pt x="44826" y="207881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123067" y="0"/>
            <a:ext cx="2164933" cy="1511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 rot="21362882">
            <a:off x="8068853" y="3757930"/>
            <a:ext cx="2503094" cy="7001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617863" y="698759"/>
            <a:ext cx="9525000" cy="30591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en-US" sz="6600" spc="100" dirty="0" smtClean="0"/>
              <a:t>KESALAHAN UMUM DALAM MENENTUKAN MASALAH PENELITIAN</a:t>
            </a:r>
            <a:endParaRPr lang="en-US" sz="6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4" t="14888" r="24209" b="6465"/>
          <a:stretch/>
        </p:blipFill>
        <p:spPr>
          <a:xfrm>
            <a:off x="1846138" y="4318577"/>
            <a:ext cx="6172200" cy="4648201"/>
          </a:xfrm>
          <a:prstGeom prst="rect">
            <a:avLst/>
          </a:prstGeom>
        </p:spPr>
      </p:pic>
      <p:sp>
        <p:nvSpPr>
          <p:cNvPr id="24" name="object 2"/>
          <p:cNvSpPr/>
          <p:nvPr/>
        </p:nvSpPr>
        <p:spPr>
          <a:xfrm rot="5400000">
            <a:off x="-119480" y="5476665"/>
            <a:ext cx="3162860" cy="796265"/>
          </a:xfrm>
          <a:custGeom>
            <a:avLst/>
            <a:gdLst/>
            <a:ahLst/>
            <a:cxnLst/>
            <a:rect l="l" t="t" r="r" b="b"/>
            <a:pathLst>
              <a:path w="2586354" h="1415414">
                <a:moveTo>
                  <a:pt x="0" y="0"/>
                </a:moveTo>
                <a:lnTo>
                  <a:pt x="2586149" y="649"/>
                </a:lnTo>
                <a:lnTo>
                  <a:pt x="2416600" y="663883"/>
                </a:lnTo>
                <a:lnTo>
                  <a:pt x="2260269" y="1023295"/>
                </a:lnTo>
                <a:lnTo>
                  <a:pt x="2027323" y="1203387"/>
                </a:lnTo>
                <a:lnTo>
                  <a:pt x="1627929" y="1328660"/>
                </a:lnTo>
                <a:lnTo>
                  <a:pt x="1537772" y="1351855"/>
                </a:lnTo>
                <a:lnTo>
                  <a:pt x="1453513" y="1370952"/>
                </a:lnTo>
                <a:lnTo>
                  <a:pt x="1374894" y="1386234"/>
                </a:lnTo>
                <a:lnTo>
                  <a:pt x="1301657" y="1397985"/>
                </a:lnTo>
                <a:lnTo>
                  <a:pt x="1233541" y="1406488"/>
                </a:lnTo>
                <a:lnTo>
                  <a:pt x="1170289" y="1412026"/>
                </a:lnTo>
                <a:lnTo>
                  <a:pt x="1111641" y="1414883"/>
                </a:lnTo>
                <a:lnTo>
                  <a:pt x="1057339" y="1415341"/>
                </a:lnTo>
                <a:lnTo>
                  <a:pt x="1007122" y="1413686"/>
                </a:lnTo>
                <a:lnTo>
                  <a:pt x="960733" y="1410198"/>
                </a:lnTo>
                <a:lnTo>
                  <a:pt x="917913" y="1405163"/>
                </a:lnTo>
                <a:lnTo>
                  <a:pt x="878402" y="1398864"/>
                </a:lnTo>
                <a:lnTo>
                  <a:pt x="808273" y="1383605"/>
                </a:lnTo>
                <a:lnTo>
                  <a:pt x="748275" y="1366688"/>
                </a:lnTo>
                <a:lnTo>
                  <a:pt x="696336" y="1350380"/>
                </a:lnTo>
                <a:lnTo>
                  <a:pt x="672742" y="1343163"/>
                </a:lnTo>
                <a:lnTo>
                  <a:pt x="650386" y="1336948"/>
                </a:lnTo>
                <a:lnTo>
                  <a:pt x="629009" y="1332020"/>
                </a:lnTo>
                <a:lnTo>
                  <a:pt x="608352" y="1328660"/>
                </a:lnTo>
                <a:lnTo>
                  <a:pt x="556204" y="1318601"/>
                </a:lnTo>
                <a:lnTo>
                  <a:pt x="510971" y="1302519"/>
                </a:lnTo>
                <a:lnTo>
                  <a:pt x="471307" y="1281093"/>
                </a:lnTo>
                <a:lnTo>
                  <a:pt x="435866" y="1254999"/>
                </a:lnTo>
                <a:lnTo>
                  <a:pt x="403300" y="1224915"/>
                </a:lnTo>
                <a:lnTo>
                  <a:pt x="372264" y="1191520"/>
                </a:lnTo>
                <a:lnTo>
                  <a:pt x="341412" y="1155490"/>
                </a:lnTo>
                <a:lnTo>
                  <a:pt x="309397" y="1117504"/>
                </a:lnTo>
                <a:lnTo>
                  <a:pt x="282219" y="1082428"/>
                </a:lnTo>
                <a:lnTo>
                  <a:pt x="256627" y="1043267"/>
                </a:lnTo>
                <a:lnTo>
                  <a:pt x="232572" y="1000440"/>
                </a:lnTo>
                <a:lnTo>
                  <a:pt x="210009" y="954369"/>
                </a:lnTo>
                <a:lnTo>
                  <a:pt x="188891" y="905474"/>
                </a:lnTo>
                <a:lnTo>
                  <a:pt x="169171" y="854177"/>
                </a:lnTo>
                <a:lnTo>
                  <a:pt x="150802" y="800899"/>
                </a:lnTo>
                <a:lnTo>
                  <a:pt x="133738" y="746061"/>
                </a:lnTo>
                <a:lnTo>
                  <a:pt x="117932" y="690083"/>
                </a:lnTo>
                <a:lnTo>
                  <a:pt x="103337" y="633388"/>
                </a:lnTo>
                <a:lnTo>
                  <a:pt x="89907" y="576394"/>
                </a:lnTo>
                <a:lnTo>
                  <a:pt x="77594" y="519525"/>
                </a:lnTo>
                <a:lnTo>
                  <a:pt x="66352" y="463201"/>
                </a:lnTo>
                <a:lnTo>
                  <a:pt x="56134" y="407842"/>
                </a:lnTo>
                <a:lnTo>
                  <a:pt x="46893" y="353870"/>
                </a:lnTo>
                <a:lnTo>
                  <a:pt x="38584" y="301706"/>
                </a:lnTo>
                <a:lnTo>
                  <a:pt x="31158" y="251771"/>
                </a:lnTo>
                <a:lnTo>
                  <a:pt x="24569" y="204486"/>
                </a:lnTo>
                <a:lnTo>
                  <a:pt x="18771" y="160272"/>
                </a:lnTo>
                <a:lnTo>
                  <a:pt x="13716" y="119549"/>
                </a:lnTo>
                <a:lnTo>
                  <a:pt x="9358" y="82740"/>
                </a:lnTo>
                <a:lnTo>
                  <a:pt x="0" y="0"/>
                </a:lnTo>
                <a:close/>
              </a:path>
            </a:pathLst>
          </a:custGeom>
          <a:solidFill>
            <a:srgbClr val="2D66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3"/>
          <p:cNvSpPr txBox="1"/>
          <p:nvPr/>
        </p:nvSpPr>
        <p:spPr>
          <a:xfrm>
            <a:off x="10622462" y="2308024"/>
            <a:ext cx="7380788" cy="73379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latin typeface="Trebuchet MS" panose="020B0603020202020204" pitchFamily="34" charset="0"/>
              </a:rPr>
              <a:t>Making the choice of a problem an excuse to fill in gaps in your </a:t>
            </a:r>
            <a:r>
              <a:rPr lang="en-US" sz="2800" b="1" i="1" dirty="0" smtClean="0">
                <a:latin typeface="Trebuchet MS" panose="020B0603020202020204" pitchFamily="34" charset="0"/>
              </a:rPr>
              <a:t>own knowledge, </a:t>
            </a:r>
            <a:r>
              <a:rPr lang="en-US" sz="2800" dirty="0" err="1" smtClean="0">
                <a:latin typeface="Trebuchet MS" panose="020B0603020202020204" pitchFamily="34" charset="0"/>
              </a:rPr>
              <a:t>kurang</a:t>
            </a:r>
            <a:r>
              <a:rPr lang="en-US" sz="2800" dirty="0" smtClean="0">
                <a:latin typeface="Trebuchet MS" panose="020B0603020202020204" pitchFamily="34" charset="0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</a:rPr>
              <a:t>teliti</a:t>
            </a:r>
            <a:r>
              <a:rPr lang="en-US" sz="2800" dirty="0" smtClean="0">
                <a:latin typeface="Trebuchet MS" panose="020B0603020202020204" pitchFamily="34" charset="0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</a:rPr>
              <a:t>dalam</a:t>
            </a:r>
            <a:r>
              <a:rPr lang="en-US" sz="2800" dirty="0" smtClean="0">
                <a:latin typeface="Trebuchet MS" panose="020B0603020202020204" pitchFamily="34" charset="0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</a:rPr>
              <a:t>memilih</a:t>
            </a:r>
            <a:r>
              <a:rPr lang="en-US" sz="2800" dirty="0" smtClean="0">
                <a:latin typeface="Trebuchet MS" panose="020B0603020202020204" pitchFamily="34" charset="0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</a:rPr>
              <a:t>informasi</a:t>
            </a:r>
            <a:r>
              <a:rPr lang="en-US" sz="2800" dirty="0" smtClean="0">
                <a:latin typeface="Trebuchet MS" panose="020B0603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latin typeface="Trebuchet MS" panose="020B0603020202020204" pitchFamily="34" charset="0"/>
                <a:cs typeface="Trebuchet MS"/>
              </a:rPr>
              <a:t>Formulating </a:t>
            </a:r>
            <a:r>
              <a:rPr lang="en-US" sz="2800" b="1" i="1" dirty="0">
                <a:latin typeface="Trebuchet MS" panose="020B0603020202020204" pitchFamily="34" charset="0"/>
                <a:cs typeface="Trebuchet MS"/>
              </a:rPr>
              <a:t>a problem which involves merely a comparison of two </a:t>
            </a:r>
            <a:r>
              <a:rPr lang="en-US" sz="2800" b="1" i="1" dirty="0" smtClean="0">
                <a:latin typeface="Trebuchet MS" panose="020B0603020202020204" pitchFamily="34" charset="0"/>
                <a:cs typeface="Trebuchet MS"/>
              </a:rPr>
              <a:t>or more </a:t>
            </a:r>
            <a:r>
              <a:rPr lang="en-US" sz="2800" b="1" i="1" dirty="0">
                <a:latin typeface="Trebuchet MS" panose="020B0603020202020204" pitchFamily="34" charset="0"/>
                <a:cs typeface="Trebuchet MS"/>
              </a:rPr>
              <a:t>sets of </a:t>
            </a:r>
            <a:r>
              <a:rPr lang="en-US" sz="2800" b="1" i="1" dirty="0" smtClean="0">
                <a:latin typeface="Trebuchet MS" panose="020B0603020202020204" pitchFamily="34" charset="0"/>
                <a:cs typeface="Trebuchet MS"/>
              </a:rPr>
              <a:t>data,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tidak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melakukan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perbandingan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 data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dengan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 data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terbaru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latin typeface="Trebuchet MS" panose="020B0603020202020204" pitchFamily="34" charset="0"/>
                <a:cs typeface="Trebuchet MS"/>
              </a:rPr>
              <a:t>Setting a problem in terms of finding the degree of correlation </a:t>
            </a:r>
            <a:r>
              <a:rPr lang="en-US" sz="2800" b="1" i="1" dirty="0" smtClean="0">
                <a:latin typeface="Trebuchet MS" panose="020B0603020202020204" pitchFamily="34" charset="0"/>
                <a:cs typeface="Trebuchet MS"/>
              </a:rPr>
              <a:t>between two </a:t>
            </a:r>
            <a:r>
              <a:rPr lang="en-US" sz="2800" b="1" i="1" dirty="0">
                <a:latin typeface="Trebuchet MS" panose="020B0603020202020204" pitchFamily="34" charset="0"/>
                <a:cs typeface="Trebuchet MS"/>
              </a:rPr>
              <a:t>sets of </a:t>
            </a:r>
            <a:r>
              <a:rPr lang="en-US" sz="2800" b="1" i="1" dirty="0" smtClean="0">
                <a:latin typeface="Trebuchet MS" panose="020B0603020202020204" pitchFamily="34" charset="0"/>
                <a:cs typeface="Trebuchet MS"/>
              </a:rPr>
              <a:t>data,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hanya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membandingkan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 data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berdasarkan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angka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sehingga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tidak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dapat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dianalisis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secara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efektif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latin typeface="Trebuchet MS" panose="020B0603020202020204" pitchFamily="34" charset="0"/>
                <a:cs typeface="Trebuchet MS"/>
              </a:rPr>
              <a:t>Devising a problem to which the answer can be only yes or </a:t>
            </a:r>
            <a:r>
              <a:rPr lang="en-US" sz="2800" b="1" i="1" dirty="0" smtClean="0">
                <a:latin typeface="Trebuchet MS" panose="020B0603020202020204" pitchFamily="34" charset="0"/>
                <a:cs typeface="Trebuchet MS"/>
              </a:rPr>
              <a:t>no,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hanya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terbatas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pada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penyelesaian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masalah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dengan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jawaban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jika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 “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ya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” / “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tidak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”.</a:t>
            </a:r>
            <a:endParaRPr lang="en-US" sz="2800" dirty="0">
              <a:latin typeface="Trebuchet MS" panose="020B0603020202020204" pitchFamily="34" charset="0"/>
              <a:cs typeface="Trebuchet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7863" y="3672505"/>
            <a:ext cx="3857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Trebuchet MS" panose="020B0603020202020204" pitchFamily="34" charset="0"/>
                <a:ea typeface="Calibri" panose="020F0502020204030204" pitchFamily="34" charset="0"/>
              </a:rPr>
              <a:t>Sumber</a:t>
            </a:r>
            <a:r>
              <a:rPr lang="en-US" dirty="0" smtClean="0">
                <a:latin typeface="Trebuchet MS" panose="020B0603020202020204" pitchFamily="34" charset="0"/>
                <a:ea typeface="Calibri" panose="020F0502020204030204" pitchFamily="34" charset="0"/>
              </a:rPr>
              <a:t>: (</a:t>
            </a:r>
            <a:r>
              <a:rPr lang="en-US" dirty="0" err="1" smtClean="0">
                <a:latin typeface="Trebuchet MS" panose="020B0603020202020204" pitchFamily="34" charset="0"/>
                <a:ea typeface="Calibri" panose="020F0502020204030204" pitchFamily="34" charset="0"/>
              </a:rPr>
              <a:t>Walliman</a:t>
            </a:r>
            <a:r>
              <a:rPr lang="en-US" dirty="0" smtClean="0"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Trebuchet MS" panose="020B0603020202020204" pitchFamily="34" charset="0"/>
                <a:ea typeface="Calibri" panose="020F0502020204030204" pitchFamily="34" charset="0"/>
              </a:rPr>
              <a:t>&amp; </a:t>
            </a:r>
            <a:r>
              <a:rPr lang="en-US" dirty="0" err="1">
                <a:latin typeface="Trebuchet MS" panose="020B0603020202020204" pitchFamily="34" charset="0"/>
                <a:ea typeface="Calibri" panose="020F0502020204030204" pitchFamily="34" charset="0"/>
              </a:rPr>
              <a:t>Baiche</a:t>
            </a:r>
            <a:r>
              <a:rPr lang="en-US" dirty="0">
                <a:latin typeface="Trebuchet MS" panose="020B0603020202020204" pitchFamily="34" charset="0"/>
                <a:ea typeface="Calibri" panose="020F0502020204030204" pitchFamily="34" charset="0"/>
              </a:rPr>
              <a:t>, 2001)</a:t>
            </a:r>
            <a:endParaRPr 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1421" y="995349"/>
            <a:ext cx="10572307" cy="230319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>
              <a:spcBef>
                <a:spcPts val="680"/>
              </a:spcBef>
            </a:pPr>
            <a:r>
              <a:rPr lang="en-US" sz="4800" b="1" spc="570" dirty="0" smtClean="0">
                <a:latin typeface="Trebuchet MS"/>
                <a:cs typeface="Trebuchet MS"/>
              </a:rPr>
              <a:t>KENDALA PENELITI PEMULA DALAM MENENTUKAN MASALAH PENELITIAN</a:t>
            </a:r>
            <a:endParaRPr sz="4800" dirty="0">
              <a:latin typeface="Trebuchet MS"/>
              <a:cs typeface="Trebuchet MS"/>
            </a:endParaRPr>
          </a:p>
        </p:txBody>
      </p:sp>
      <p:sp>
        <p:nvSpPr>
          <p:cNvPr id="10" name="object 7"/>
          <p:cNvSpPr/>
          <p:nvPr/>
        </p:nvSpPr>
        <p:spPr>
          <a:xfrm>
            <a:off x="533400" y="450701"/>
            <a:ext cx="4419600" cy="516205"/>
          </a:xfrm>
          <a:custGeom>
            <a:avLst/>
            <a:gdLst/>
            <a:ahLst/>
            <a:cxnLst/>
            <a:rect l="l" t="t" r="r" b="b"/>
            <a:pathLst>
              <a:path w="3705859" h="565150">
                <a:moveTo>
                  <a:pt x="1885892" y="564574"/>
                </a:moveTo>
                <a:lnTo>
                  <a:pt x="1800056" y="564574"/>
                </a:lnTo>
                <a:lnTo>
                  <a:pt x="1793477" y="516985"/>
                </a:lnTo>
                <a:lnTo>
                  <a:pt x="1767946" y="407881"/>
                </a:lnTo>
                <a:lnTo>
                  <a:pt x="1714775" y="287761"/>
                </a:lnTo>
                <a:lnTo>
                  <a:pt x="1625276" y="207124"/>
                </a:lnTo>
                <a:lnTo>
                  <a:pt x="1504009" y="157924"/>
                </a:lnTo>
                <a:lnTo>
                  <a:pt x="1458114" y="141261"/>
                </a:lnTo>
                <a:lnTo>
                  <a:pt x="1417713" y="130576"/>
                </a:lnTo>
                <a:lnTo>
                  <a:pt x="1379558" y="126385"/>
                </a:lnTo>
                <a:lnTo>
                  <a:pt x="1340401" y="129202"/>
                </a:lnTo>
                <a:lnTo>
                  <a:pt x="1297872" y="135644"/>
                </a:lnTo>
                <a:lnTo>
                  <a:pt x="1253115" y="144044"/>
                </a:lnTo>
                <a:lnTo>
                  <a:pt x="1208149" y="157495"/>
                </a:lnTo>
                <a:lnTo>
                  <a:pt x="1164998" y="179088"/>
                </a:lnTo>
                <a:lnTo>
                  <a:pt x="1125683" y="211917"/>
                </a:lnTo>
                <a:lnTo>
                  <a:pt x="1092225" y="259072"/>
                </a:lnTo>
                <a:lnTo>
                  <a:pt x="1068108" y="306327"/>
                </a:lnTo>
                <a:lnTo>
                  <a:pt x="1043801" y="358409"/>
                </a:lnTo>
                <a:lnTo>
                  <a:pt x="1020462" y="411591"/>
                </a:lnTo>
                <a:lnTo>
                  <a:pt x="999248" y="462145"/>
                </a:lnTo>
                <a:lnTo>
                  <a:pt x="981317" y="506342"/>
                </a:lnTo>
                <a:lnTo>
                  <a:pt x="967826" y="540456"/>
                </a:lnTo>
                <a:lnTo>
                  <a:pt x="967826" y="548495"/>
                </a:lnTo>
                <a:lnTo>
                  <a:pt x="968448" y="556535"/>
                </a:lnTo>
                <a:lnTo>
                  <a:pt x="968448" y="564574"/>
                </a:lnTo>
                <a:lnTo>
                  <a:pt x="913712" y="564574"/>
                </a:lnTo>
                <a:lnTo>
                  <a:pt x="907045" y="516985"/>
                </a:lnTo>
                <a:lnTo>
                  <a:pt x="881368" y="407881"/>
                </a:lnTo>
                <a:lnTo>
                  <a:pt x="828168" y="287761"/>
                </a:lnTo>
                <a:lnTo>
                  <a:pt x="738931" y="207124"/>
                </a:lnTo>
                <a:lnTo>
                  <a:pt x="679517" y="183627"/>
                </a:lnTo>
                <a:lnTo>
                  <a:pt x="626457" y="163711"/>
                </a:lnTo>
                <a:lnTo>
                  <a:pt x="578793" y="147701"/>
                </a:lnTo>
                <a:lnTo>
                  <a:pt x="535569" y="135920"/>
                </a:lnTo>
                <a:lnTo>
                  <a:pt x="495827" y="128693"/>
                </a:lnTo>
                <a:lnTo>
                  <a:pt x="458608" y="126346"/>
                </a:lnTo>
                <a:lnTo>
                  <a:pt x="422957" y="129202"/>
                </a:lnTo>
                <a:lnTo>
                  <a:pt x="380166" y="135644"/>
                </a:lnTo>
                <a:lnTo>
                  <a:pt x="335232" y="144044"/>
                </a:lnTo>
                <a:lnTo>
                  <a:pt x="290161" y="157495"/>
                </a:lnTo>
                <a:lnTo>
                  <a:pt x="246955" y="179088"/>
                </a:lnTo>
                <a:lnTo>
                  <a:pt x="207620" y="211917"/>
                </a:lnTo>
                <a:lnTo>
                  <a:pt x="174158" y="259072"/>
                </a:lnTo>
                <a:lnTo>
                  <a:pt x="138491" y="326113"/>
                </a:lnTo>
                <a:lnTo>
                  <a:pt x="112736" y="380283"/>
                </a:lnTo>
                <a:lnTo>
                  <a:pt x="84416" y="450223"/>
                </a:lnTo>
                <a:lnTo>
                  <a:pt x="41051" y="564574"/>
                </a:lnTo>
                <a:lnTo>
                  <a:pt x="0" y="564574"/>
                </a:lnTo>
                <a:lnTo>
                  <a:pt x="27834" y="449006"/>
                </a:lnTo>
                <a:lnTo>
                  <a:pt x="68750" y="339419"/>
                </a:lnTo>
                <a:lnTo>
                  <a:pt x="133107" y="226295"/>
                </a:lnTo>
                <a:lnTo>
                  <a:pt x="164064" y="186438"/>
                </a:lnTo>
                <a:lnTo>
                  <a:pt x="195506" y="152410"/>
                </a:lnTo>
                <a:lnTo>
                  <a:pt x="228217" y="123956"/>
                </a:lnTo>
                <a:lnTo>
                  <a:pt x="262980" y="100819"/>
                </a:lnTo>
                <a:lnTo>
                  <a:pt x="300580" y="82743"/>
                </a:lnTo>
                <a:lnTo>
                  <a:pt x="341799" y="69472"/>
                </a:lnTo>
                <a:lnTo>
                  <a:pt x="387423" y="60750"/>
                </a:lnTo>
                <a:lnTo>
                  <a:pt x="438234" y="56322"/>
                </a:lnTo>
                <a:lnTo>
                  <a:pt x="495016" y="55930"/>
                </a:lnTo>
                <a:lnTo>
                  <a:pt x="558553" y="59320"/>
                </a:lnTo>
                <a:lnTo>
                  <a:pt x="604666" y="65496"/>
                </a:lnTo>
                <a:lnTo>
                  <a:pt x="649223" y="76524"/>
                </a:lnTo>
                <a:lnTo>
                  <a:pt x="691961" y="92280"/>
                </a:lnTo>
                <a:lnTo>
                  <a:pt x="732619" y="112642"/>
                </a:lnTo>
                <a:lnTo>
                  <a:pt x="770936" y="137487"/>
                </a:lnTo>
                <a:lnTo>
                  <a:pt x="806651" y="166694"/>
                </a:lnTo>
                <a:lnTo>
                  <a:pt x="839502" y="200140"/>
                </a:lnTo>
                <a:lnTo>
                  <a:pt x="869228" y="237701"/>
                </a:lnTo>
                <a:lnTo>
                  <a:pt x="895567" y="279257"/>
                </a:lnTo>
                <a:lnTo>
                  <a:pt x="918259" y="324685"/>
                </a:lnTo>
                <a:lnTo>
                  <a:pt x="937041" y="373862"/>
                </a:lnTo>
                <a:lnTo>
                  <a:pt x="951654" y="426665"/>
                </a:lnTo>
                <a:lnTo>
                  <a:pt x="969556" y="377964"/>
                </a:lnTo>
                <a:lnTo>
                  <a:pt x="991772" y="326944"/>
                </a:lnTo>
                <a:lnTo>
                  <a:pt x="1018654" y="275692"/>
                </a:lnTo>
                <a:lnTo>
                  <a:pt x="1050551" y="226295"/>
                </a:lnTo>
                <a:lnTo>
                  <a:pt x="1081659" y="186438"/>
                </a:lnTo>
                <a:lnTo>
                  <a:pt x="1113189" y="152410"/>
                </a:lnTo>
                <a:lnTo>
                  <a:pt x="1145935" y="123956"/>
                </a:lnTo>
                <a:lnTo>
                  <a:pt x="1180693" y="100819"/>
                </a:lnTo>
                <a:lnTo>
                  <a:pt x="1218257" y="82743"/>
                </a:lnTo>
                <a:lnTo>
                  <a:pt x="1259422" y="69472"/>
                </a:lnTo>
                <a:lnTo>
                  <a:pt x="1304984" y="60750"/>
                </a:lnTo>
                <a:lnTo>
                  <a:pt x="1355737" y="56322"/>
                </a:lnTo>
                <a:lnTo>
                  <a:pt x="1412476" y="55930"/>
                </a:lnTo>
                <a:lnTo>
                  <a:pt x="1475996" y="59320"/>
                </a:lnTo>
                <a:lnTo>
                  <a:pt x="1525055" y="66029"/>
                </a:lnTo>
                <a:lnTo>
                  <a:pt x="1572366" y="78263"/>
                </a:lnTo>
                <a:lnTo>
                  <a:pt x="1617603" y="95871"/>
                </a:lnTo>
                <a:lnTo>
                  <a:pt x="1660436" y="118699"/>
                </a:lnTo>
                <a:lnTo>
                  <a:pt x="1700537" y="146595"/>
                </a:lnTo>
                <a:lnTo>
                  <a:pt x="1737578" y="179408"/>
                </a:lnTo>
                <a:lnTo>
                  <a:pt x="1771231" y="216986"/>
                </a:lnTo>
                <a:lnTo>
                  <a:pt x="1801166" y="259175"/>
                </a:lnTo>
                <a:lnTo>
                  <a:pt x="1827056" y="305825"/>
                </a:lnTo>
                <a:lnTo>
                  <a:pt x="1848572" y="356783"/>
                </a:lnTo>
                <a:lnTo>
                  <a:pt x="1864368" y="307727"/>
                </a:lnTo>
                <a:lnTo>
                  <a:pt x="1883922" y="262052"/>
                </a:lnTo>
                <a:lnTo>
                  <a:pt x="1907001" y="219869"/>
                </a:lnTo>
                <a:lnTo>
                  <a:pt x="1933371" y="181287"/>
                </a:lnTo>
                <a:lnTo>
                  <a:pt x="1962799" y="146416"/>
                </a:lnTo>
                <a:lnTo>
                  <a:pt x="1995052" y="115365"/>
                </a:lnTo>
                <a:lnTo>
                  <a:pt x="2029897" y="88243"/>
                </a:lnTo>
                <a:lnTo>
                  <a:pt x="2067100" y="65160"/>
                </a:lnTo>
                <a:lnTo>
                  <a:pt x="2106429" y="46226"/>
                </a:lnTo>
                <a:lnTo>
                  <a:pt x="2147649" y="31551"/>
                </a:lnTo>
                <a:lnTo>
                  <a:pt x="2190528" y="21242"/>
                </a:lnTo>
                <a:lnTo>
                  <a:pt x="2234832" y="15411"/>
                </a:lnTo>
                <a:lnTo>
                  <a:pt x="2298201" y="12022"/>
                </a:lnTo>
                <a:lnTo>
                  <a:pt x="2354852" y="12413"/>
                </a:lnTo>
                <a:lnTo>
                  <a:pt x="2405570" y="16842"/>
                </a:lnTo>
                <a:lnTo>
                  <a:pt x="2451137" y="25563"/>
                </a:lnTo>
                <a:lnTo>
                  <a:pt x="2492338" y="38834"/>
                </a:lnTo>
                <a:lnTo>
                  <a:pt x="2529957" y="56910"/>
                </a:lnTo>
                <a:lnTo>
                  <a:pt x="2564776" y="80047"/>
                </a:lnTo>
                <a:lnTo>
                  <a:pt x="2597580" y="108502"/>
                </a:lnTo>
                <a:lnTo>
                  <a:pt x="2629153" y="142530"/>
                </a:lnTo>
                <a:lnTo>
                  <a:pt x="2660277" y="182387"/>
                </a:lnTo>
                <a:lnTo>
                  <a:pt x="2690402" y="228279"/>
                </a:lnTo>
                <a:lnTo>
                  <a:pt x="2716018" y="275833"/>
                </a:lnTo>
                <a:lnTo>
                  <a:pt x="2737395" y="323447"/>
                </a:lnTo>
                <a:lnTo>
                  <a:pt x="2754801" y="369518"/>
                </a:lnTo>
                <a:lnTo>
                  <a:pt x="2768505" y="412441"/>
                </a:lnTo>
                <a:lnTo>
                  <a:pt x="2782447" y="369755"/>
                </a:lnTo>
                <a:lnTo>
                  <a:pt x="2799883" y="323714"/>
                </a:lnTo>
                <a:lnTo>
                  <a:pt x="2821170" y="276012"/>
                </a:lnTo>
                <a:lnTo>
                  <a:pt x="2846667" y="228338"/>
                </a:lnTo>
                <a:lnTo>
                  <a:pt x="2876732" y="182387"/>
                </a:lnTo>
                <a:lnTo>
                  <a:pt x="2907840" y="142183"/>
                </a:lnTo>
                <a:lnTo>
                  <a:pt x="2939369" y="107216"/>
                </a:lnTo>
                <a:lnTo>
                  <a:pt x="2972116" y="77376"/>
                </a:lnTo>
                <a:lnTo>
                  <a:pt x="3006873" y="52557"/>
                </a:lnTo>
                <a:lnTo>
                  <a:pt x="3044438" y="32650"/>
                </a:lnTo>
                <a:lnTo>
                  <a:pt x="3085603" y="17549"/>
                </a:lnTo>
                <a:lnTo>
                  <a:pt x="3131165" y="7145"/>
                </a:lnTo>
                <a:lnTo>
                  <a:pt x="3181918" y="1331"/>
                </a:lnTo>
                <a:lnTo>
                  <a:pt x="3238657" y="0"/>
                </a:lnTo>
                <a:lnTo>
                  <a:pt x="3302177" y="3043"/>
                </a:lnTo>
                <a:lnTo>
                  <a:pt x="3346254" y="8693"/>
                </a:lnTo>
                <a:lnTo>
                  <a:pt x="3388779" y="18660"/>
                </a:lnTo>
                <a:lnTo>
                  <a:pt x="3429542" y="32856"/>
                </a:lnTo>
                <a:lnTo>
                  <a:pt x="3468335" y="51195"/>
                </a:lnTo>
                <a:lnTo>
                  <a:pt x="3504948" y="73589"/>
                </a:lnTo>
                <a:lnTo>
                  <a:pt x="3539173" y="99953"/>
                </a:lnTo>
                <a:lnTo>
                  <a:pt x="3570800" y="130198"/>
                </a:lnTo>
                <a:lnTo>
                  <a:pt x="3599621" y="164239"/>
                </a:lnTo>
                <a:lnTo>
                  <a:pt x="3625426" y="201988"/>
                </a:lnTo>
                <a:lnTo>
                  <a:pt x="3648007" y="243359"/>
                </a:lnTo>
                <a:lnTo>
                  <a:pt x="3667155" y="288264"/>
                </a:lnTo>
                <a:lnTo>
                  <a:pt x="3682660" y="336617"/>
                </a:lnTo>
                <a:lnTo>
                  <a:pt x="3694314" y="388331"/>
                </a:lnTo>
                <a:lnTo>
                  <a:pt x="3701907" y="443320"/>
                </a:lnTo>
                <a:lnTo>
                  <a:pt x="3705231" y="501495"/>
                </a:lnTo>
                <a:lnTo>
                  <a:pt x="3620017" y="520048"/>
                </a:lnTo>
                <a:lnTo>
                  <a:pt x="3619463" y="472554"/>
                </a:lnTo>
                <a:lnTo>
                  <a:pt x="3607189" y="363663"/>
                </a:lnTo>
                <a:lnTo>
                  <a:pt x="3567274" y="243756"/>
                </a:lnTo>
                <a:lnTo>
                  <a:pt x="3483800" y="163215"/>
                </a:lnTo>
                <a:lnTo>
                  <a:pt x="3424123" y="139719"/>
                </a:lnTo>
                <a:lnTo>
                  <a:pt x="3370822" y="119803"/>
                </a:lnTo>
                <a:lnTo>
                  <a:pt x="3322961" y="103792"/>
                </a:lnTo>
                <a:lnTo>
                  <a:pt x="3279604" y="92012"/>
                </a:lnTo>
                <a:lnTo>
                  <a:pt x="3239816" y="84785"/>
                </a:lnTo>
                <a:lnTo>
                  <a:pt x="3202662" y="82438"/>
                </a:lnTo>
                <a:lnTo>
                  <a:pt x="3167204" y="85294"/>
                </a:lnTo>
                <a:lnTo>
                  <a:pt x="3124718" y="91736"/>
                </a:lnTo>
                <a:lnTo>
                  <a:pt x="3080056" y="100136"/>
                </a:lnTo>
                <a:lnTo>
                  <a:pt x="3035185" y="113587"/>
                </a:lnTo>
                <a:lnTo>
                  <a:pt x="2992078" y="135180"/>
                </a:lnTo>
                <a:lnTo>
                  <a:pt x="2952702" y="168008"/>
                </a:lnTo>
                <a:lnTo>
                  <a:pt x="2919028" y="215163"/>
                </a:lnTo>
                <a:lnTo>
                  <a:pt x="2883195" y="282205"/>
                </a:lnTo>
                <a:lnTo>
                  <a:pt x="2858616" y="336375"/>
                </a:lnTo>
                <a:lnTo>
                  <a:pt x="2833921" y="406315"/>
                </a:lnTo>
                <a:lnTo>
                  <a:pt x="2797738" y="520666"/>
                </a:lnTo>
                <a:lnTo>
                  <a:pt x="2735539" y="520666"/>
                </a:lnTo>
                <a:lnTo>
                  <a:pt x="2700396" y="409427"/>
                </a:lnTo>
                <a:lnTo>
                  <a:pt x="2663640" y="309599"/>
                </a:lnTo>
                <a:lnTo>
                  <a:pt x="2620469" y="215163"/>
                </a:lnTo>
                <a:lnTo>
                  <a:pt x="2587054" y="170299"/>
                </a:lnTo>
                <a:lnTo>
                  <a:pt x="2547834" y="143197"/>
                </a:lnTo>
                <a:lnTo>
                  <a:pt x="2504778" y="129047"/>
                </a:lnTo>
                <a:lnTo>
                  <a:pt x="2459856" y="123041"/>
                </a:lnTo>
                <a:lnTo>
                  <a:pt x="2415038" y="120366"/>
                </a:lnTo>
                <a:lnTo>
                  <a:pt x="2372293" y="116215"/>
                </a:lnTo>
                <a:lnTo>
                  <a:pt x="2336640" y="113359"/>
                </a:lnTo>
                <a:lnTo>
                  <a:pt x="2299409" y="115706"/>
                </a:lnTo>
                <a:lnTo>
                  <a:pt x="2259632" y="122933"/>
                </a:lnTo>
                <a:lnTo>
                  <a:pt x="2216341" y="134714"/>
                </a:lnTo>
                <a:lnTo>
                  <a:pt x="2168567" y="150724"/>
                </a:lnTo>
                <a:lnTo>
                  <a:pt x="2115341" y="170640"/>
                </a:lnTo>
                <a:lnTo>
                  <a:pt x="2055697" y="194137"/>
                </a:lnTo>
                <a:lnTo>
                  <a:pt x="2011607" y="220269"/>
                </a:lnTo>
                <a:lnTo>
                  <a:pt x="1975411" y="257670"/>
                </a:lnTo>
                <a:lnTo>
                  <a:pt x="1946373" y="302595"/>
                </a:lnTo>
                <a:lnTo>
                  <a:pt x="1923756" y="351294"/>
                </a:lnTo>
                <a:lnTo>
                  <a:pt x="1906825" y="400023"/>
                </a:lnTo>
                <a:lnTo>
                  <a:pt x="1894843" y="445034"/>
                </a:lnTo>
                <a:lnTo>
                  <a:pt x="1887074" y="482581"/>
                </a:lnTo>
                <a:lnTo>
                  <a:pt x="1882782" y="508916"/>
                </a:lnTo>
                <a:lnTo>
                  <a:pt x="1883968" y="522483"/>
                </a:lnTo>
                <a:lnTo>
                  <a:pt x="1884803" y="536281"/>
                </a:lnTo>
                <a:lnTo>
                  <a:pt x="1885406" y="550312"/>
                </a:lnTo>
                <a:lnTo>
                  <a:pt x="1885892" y="564574"/>
                </a:lnTo>
                <a:close/>
              </a:path>
            </a:pathLst>
          </a:custGeom>
          <a:solidFill>
            <a:srgbClr val="FAC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3022601"/>
            <a:ext cx="7391400" cy="7391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67600" y="5124145"/>
            <a:ext cx="10324214" cy="3435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2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ulit</a:t>
            </a:r>
            <a:r>
              <a:rPr lang="en-US" sz="3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mencari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masalah</a:t>
            </a:r>
            <a:r>
              <a:rPr lang="en-US" sz="3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US" sz="3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belum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familiar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fenomena</a:t>
            </a:r>
            <a:r>
              <a:rPr lang="en-US" sz="3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Sulit</a:t>
            </a:r>
            <a:r>
              <a:rPr lang="en-US" sz="32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menentukan</a:t>
            </a:r>
            <a:r>
              <a:rPr lang="en-US" sz="32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bidang</a:t>
            </a:r>
            <a:r>
              <a:rPr lang="en-US" sz="32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US" sz="3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termasuk</a:t>
            </a:r>
            <a:r>
              <a:rPr lang="en-US" sz="3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batas</a:t>
            </a:r>
            <a:r>
              <a:rPr lang="en-US" sz="3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topik</a:t>
            </a:r>
            <a:r>
              <a:rPr lang="en-US" sz="3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2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diteliti</a:t>
            </a:r>
            <a:r>
              <a:rPr lang="en-US" sz="3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mencari</a:t>
            </a:r>
            <a:r>
              <a:rPr lang="en-US" sz="3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masalah</a:t>
            </a:r>
            <a:r>
              <a:rPr lang="en-US" sz="3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3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ruang</a:t>
            </a:r>
            <a:r>
              <a:rPr lang="en-US" sz="3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lingkup</a:t>
            </a:r>
            <a:r>
              <a:rPr lang="en-US" sz="3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komunikasi</a:t>
            </a:r>
            <a:r>
              <a:rPr lang="en-US" sz="3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32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/>
          <p:cNvSpPr/>
          <p:nvPr/>
        </p:nvSpPr>
        <p:spPr>
          <a:xfrm>
            <a:off x="0" y="0"/>
            <a:ext cx="85344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FFFA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5060"/>
            <a:ext cx="9753600" cy="414194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762722" y="1778363"/>
            <a:ext cx="3276600" cy="500380"/>
          </a:xfrm>
          <a:custGeom>
            <a:avLst/>
            <a:gdLst/>
            <a:ahLst/>
            <a:cxnLst/>
            <a:rect l="l" t="t" r="r" b="b"/>
            <a:pathLst>
              <a:path w="3276600" h="500379">
                <a:moveTo>
                  <a:pt x="1667727" y="499891"/>
                </a:moveTo>
                <a:lnTo>
                  <a:pt x="1591821" y="499891"/>
                </a:lnTo>
                <a:lnTo>
                  <a:pt x="1586003" y="457759"/>
                </a:lnTo>
                <a:lnTo>
                  <a:pt x="1563425" y="361167"/>
                </a:lnTo>
                <a:lnTo>
                  <a:pt x="1516405" y="254822"/>
                </a:lnTo>
                <a:lnTo>
                  <a:pt x="1437259" y="183433"/>
                </a:lnTo>
                <a:lnTo>
                  <a:pt x="1367919" y="155182"/>
                </a:lnTo>
                <a:lnTo>
                  <a:pt x="1313020" y="133369"/>
                </a:lnTo>
                <a:lnTo>
                  <a:pt x="1267600" y="118783"/>
                </a:lnTo>
                <a:lnTo>
                  <a:pt x="1226695" y="112213"/>
                </a:lnTo>
                <a:lnTo>
                  <a:pt x="1185340" y="114447"/>
                </a:lnTo>
                <a:lnTo>
                  <a:pt x="1139916" y="121411"/>
                </a:lnTo>
                <a:lnTo>
                  <a:pt x="1092167" y="131661"/>
                </a:lnTo>
                <a:lnTo>
                  <a:pt x="1045185" y="149925"/>
                </a:lnTo>
                <a:lnTo>
                  <a:pt x="1002057" y="180936"/>
                </a:lnTo>
                <a:lnTo>
                  <a:pt x="965873" y="229423"/>
                </a:lnTo>
                <a:lnTo>
                  <a:pt x="940228" y="280245"/>
                </a:lnTo>
                <a:lnTo>
                  <a:pt x="914636" y="336270"/>
                </a:lnTo>
                <a:lnTo>
                  <a:pt x="890865" y="391796"/>
                </a:lnTo>
                <a:lnTo>
                  <a:pt x="870685" y="441120"/>
                </a:lnTo>
                <a:lnTo>
                  <a:pt x="855865" y="478539"/>
                </a:lnTo>
                <a:lnTo>
                  <a:pt x="855865" y="485656"/>
                </a:lnTo>
                <a:lnTo>
                  <a:pt x="856415" y="492774"/>
                </a:lnTo>
                <a:lnTo>
                  <a:pt x="856415" y="499891"/>
                </a:lnTo>
                <a:lnTo>
                  <a:pt x="808011" y="499891"/>
                </a:lnTo>
                <a:lnTo>
                  <a:pt x="802116" y="457759"/>
                </a:lnTo>
                <a:lnTo>
                  <a:pt x="779409" y="361167"/>
                </a:lnTo>
                <a:lnTo>
                  <a:pt x="732363" y="254822"/>
                </a:lnTo>
                <a:lnTo>
                  <a:pt x="653450" y="183433"/>
                </a:lnTo>
                <a:lnTo>
                  <a:pt x="592721" y="159464"/>
                </a:lnTo>
                <a:lnTo>
                  <a:pt x="539448" y="139876"/>
                </a:lnTo>
                <a:lnTo>
                  <a:pt x="492287" y="125123"/>
                </a:lnTo>
                <a:lnTo>
                  <a:pt x="449893" y="115664"/>
                </a:lnTo>
                <a:lnTo>
                  <a:pt x="410922" y="111953"/>
                </a:lnTo>
                <a:lnTo>
                  <a:pt x="374028" y="114447"/>
                </a:lnTo>
                <a:lnTo>
                  <a:pt x="336187" y="120150"/>
                </a:lnTo>
                <a:lnTo>
                  <a:pt x="296452" y="127587"/>
                </a:lnTo>
                <a:lnTo>
                  <a:pt x="256594" y="139495"/>
                </a:lnTo>
                <a:lnTo>
                  <a:pt x="218387" y="158613"/>
                </a:lnTo>
                <a:lnTo>
                  <a:pt x="183602" y="187676"/>
                </a:lnTo>
                <a:lnTo>
                  <a:pt x="154011" y="229423"/>
                </a:lnTo>
                <a:lnTo>
                  <a:pt x="122470" y="288776"/>
                </a:lnTo>
                <a:lnTo>
                  <a:pt x="99695" y="336735"/>
                </a:lnTo>
                <a:lnTo>
                  <a:pt x="74651" y="398654"/>
                </a:lnTo>
                <a:lnTo>
                  <a:pt x="36302" y="499891"/>
                </a:lnTo>
                <a:lnTo>
                  <a:pt x="0" y="499891"/>
                </a:lnTo>
                <a:lnTo>
                  <a:pt x="24614" y="397576"/>
                </a:lnTo>
                <a:lnTo>
                  <a:pt x="60797" y="300556"/>
                </a:lnTo>
                <a:lnTo>
                  <a:pt x="117709" y="200406"/>
                </a:lnTo>
                <a:lnTo>
                  <a:pt x="148140" y="161521"/>
                </a:lnTo>
                <a:lnTo>
                  <a:pt x="179196" y="128977"/>
                </a:lnTo>
                <a:lnTo>
                  <a:pt x="211827" y="102463"/>
                </a:lnTo>
                <a:lnTo>
                  <a:pt x="246985" y="81667"/>
                </a:lnTo>
                <a:lnTo>
                  <a:pt x="285619" y="66278"/>
                </a:lnTo>
                <a:lnTo>
                  <a:pt x="328681" y="55986"/>
                </a:lnTo>
                <a:lnTo>
                  <a:pt x="377121" y="50479"/>
                </a:lnTo>
                <a:lnTo>
                  <a:pt x="431889" y="49447"/>
                </a:lnTo>
                <a:lnTo>
                  <a:pt x="493938" y="52579"/>
                </a:lnTo>
                <a:lnTo>
                  <a:pt x="538359" y="58759"/>
                </a:lnTo>
                <a:lnTo>
                  <a:pt x="581117" y="70038"/>
                </a:lnTo>
                <a:lnTo>
                  <a:pt x="621911" y="86276"/>
                </a:lnTo>
                <a:lnTo>
                  <a:pt x="660441" y="107331"/>
                </a:lnTo>
                <a:lnTo>
                  <a:pt x="696407" y="133064"/>
                </a:lnTo>
                <a:lnTo>
                  <a:pt x="729510" y="163332"/>
                </a:lnTo>
                <a:lnTo>
                  <a:pt x="759449" y="197997"/>
                </a:lnTo>
                <a:lnTo>
                  <a:pt x="785923" y="236916"/>
                </a:lnTo>
                <a:lnTo>
                  <a:pt x="808634" y="279950"/>
                </a:lnTo>
                <a:lnTo>
                  <a:pt x="827281" y="326957"/>
                </a:lnTo>
                <a:lnTo>
                  <a:pt x="841564" y="377798"/>
                </a:lnTo>
                <a:lnTo>
                  <a:pt x="857395" y="334681"/>
                </a:lnTo>
                <a:lnTo>
                  <a:pt x="877042" y="289512"/>
                </a:lnTo>
                <a:lnTo>
                  <a:pt x="900814" y="244138"/>
                </a:lnTo>
                <a:lnTo>
                  <a:pt x="929021" y="200406"/>
                </a:lnTo>
                <a:lnTo>
                  <a:pt x="959597" y="161521"/>
                </a:lnTo>
                <a:lnTo>
                  <a:pt x="990729" y="128977"/>
                </a:lnTo>
                <a:lnTo>
                  <a:pt x="1023383" y="102463"/>
                </a:lnTo>
                <a:lnTo>
                  <a:pt x="1058523" y="81667"/>
                </a:lnTo>
                <a:lnTo>
                  <a:pt x="1097112" y="66278"/>
                </a:lnTo>
                <a:lnTo>
                  <a:pt x="1140115" y="55986"/>
                </a:lnTo>
                <a:lnTo>
                  <a:pt x="1188496" y="50479"/>
                </a:lnTo>
                <a:lnTo>
                  <a:pt x="1243219" y="49447"/>
                </a:lnTo>
                <a:lnTo>
                  <a:pt x="1305249" y="52579"/>
                </a:lnTo>
                <a:lnTo>
                  <a:pt x="1353363" y="59483"/>
                </a:lnTo>
                <a:lnTo>
                  <a:pt x="1399529" y="72408"/>
                </a:lnTo>
                <a:lnTo>
                  <a:pt x="1443351" y="91168"/>
                </a:lnTo>
                <a:lnTo>
                  <a:pt x="1484429" y="115579"/>
                </a:lnTo>
                <a:lnTo>
                  <a:pt x="1522365" y="145456"/>
                </a:lnTo>
                <a:lnTo>
                  <a:pt x="1556761" y="180614"/>
                </a:lnTo>
                <a:lnTo>
                  <a:pt x="1587219" y="220869"/>
                </a:lnTo>
                <a:lnTo>
                  <a:pt x="1613339" y="266036"/>
                </a:lnTo>
                <a:lnTo>
                  <a:pt x="1634725" y="315929"/>
                </a:lnTo>
                <a:lnTo>
                  <a:pt x="1651893" y="264169"/>
                </a:lnTo>
                <a:lnTo>
                  <a:pt x="1673786" y="216747"/>
                </a:lnTo>
                <a:lnTo>
                  <a:pt x="1700050" y="173833"/>
                </a:lnTo>
                <a:lnTo>
                  <a:pt x="1730326" y="135594"/>
                </a:lnTo>
                <a:lnTo>
                  <a:pt x="1764260" y="102197"/>
                </a:lnTo>
                <a:lnTo>
                  <a:pt x="1801493" y="73809"/>
                </a:lnTo>
                <a:lnTo>
                  <a:pt x="1841670" y="50599"/>
                </a:lnTo>
                <a:lnTo>
                  <a:pt x="1884435" y="32733"/>
                </a:lnTo>
                <a:lnTo>
                  <a:pt x="1929431" y="20379"/>
                </a:lnTo>
                <a:lnTo>
                  <a:pt x="1976301" y="13706"/>
                </a:lnTo>
                <a:lnTo>
                  <a:pt x="2038186" y="10574"/>
                </a:lnTo>
                <a:lnTo>
                  <a:pt x="2092833" y="11606"/>
                </a:lnTo>
                <a:lnTo>
                  <a:pt x="2141191" y="17113"/>
                </a:lnTo>
                <a:lnTo>
                  <a:pt x="2184212" y="27405"/>
                </a:lnTo>
                <a:lnTo>
                  <a:pt x="2222846" y="42794"/>
                </a:lnTo>
                <a:lnTo>
                  <a:pt x="2258045" y="63590"/>
                </a:lnTo>
                <a:lnTo>
                  <a:pt x="2290757" y="90104"/>
                </a:lnTo>
                <a:lnTo>
                  <a:pt x="2321935" y="122648"/>
                </a:lnTo>
                <a:lnTo>
                  <a:pt x="2352530" y="161533"/>
                </a:lnTo>
                <a:lnTo>
                  <a:pt x="2385197" y="212605"/>
                </a:lnTo>
                <a:lnTo>
                  <a:pt x="2411728" y="265422"/>
                </a:lnTo>
                <a:lnTo>
                  <a:pt x="2432586" y="317213"/>
                </a:lnTo>
                <a:lnTo>
                  <a:pt x="2448237" y="365205"/>
                </a:lnTo>
                <a:lnTo>
                  <a:pt x="2464119" y="317444"/>
                </a:lnTo>
                <a:lnTo>
                  <a:pt x="2484952" y="265627"/>
                </a:lnTo>
                <a:lnTo>
                  <a:pt x="2511354" y="212682"/>
                </a:lnTo>
                <a:lnTo>
                  <a:pt x="2543944" y="161533"/>
                </a:lnTo>
                <a:lnTo>
                  <a:pt x="2574520" y="122273"/>
                </a:lnTo>
                <a:lnTo>
                  <a:pt x="2605653" y="88723"/>
                </a:lnTo>
                <a:lnTo>
                  <a:pt x="2638307" y="60751"/>
                </a:lnTo>
                <a:lnTo>
                  <a:pt x="2673446" y="38227"/>
                </a:lnTo>
                <a:lnTo>
                  <a:pt x="2712035" y="21021"/>
                </a:lnTo>
                <a:lnTo>
                  <a:pt x="2755038" y="9001"/>
                </a:lnTo>
                <a:lnTo>
                  <a:pt x="2803419" y="2038"/>
                </a:lnTo>
                <a:lnTo>
                  <a:pt x="2858143" y="0"/>
                </a:lnTo>
                <a:lnTo>
                  <a:pt x="2920173" y="2756"/>
                </a:lnTo>
                <a:lnTo>
                  <a:pt x="2961885" y="8263"/>
                </a:lnTo>
                <a:lnTo>
                  <a:pt x="3002006" y="18150"/>
                </a:lnTo>
                <a:lnTo>
                  <a:pt x="3040308" y="32323"/>
                </a:lnTo>
                <a:lnTo>
                  <a:pt x="3076565" y="50687"/>
                </a:lnTo>
                <a:lnTo>
                  <a:pt x="3110548" y="73148"/>
                </a:lnTo>
                <a:lnTo>
                  <a:pt x="3142031" y="99612"/>
                </a:lnTo>
                <a:lnTo>
                  <a:pt x="3170786" y="129983"/>
                </a:lnTo>
                <a:lnTo>
                  <a:pt x="3196586" y="164166"/>
                </a:lnTo>
                <a:lnTo>
                  <a:pt x="3219204" y="202069"/>
                </a:lnTo>
                <a:lnTo>
                  <a:pt x="3238412" y="243595"/>
                </a:lnTo>
                <a:lnTo>
                  <a:pt x="3253983" y="288650"/>
                </a:lnTo>
                <a:lnTo>
                  <a:pt x="3265689" y="337140"/>
                </a:lnTo>
                <a:lnTo>
                  <a:pt x="3273304" y="388970"/>
                </a:lnTo>
                <a:lnTo>
                  <a:pt x="3276600" y="444046"/>
                </a:lnTo>
                <a:lnTo>
                  <a:pt x="3201244" y="460471"/>
                </a:lnTo>
                <a:lnTo>
                  <a:pt x="3200755" y="418424"/>
                </a:lnTo>
                <a:lnTo>
                  <a:pt x="3189900" y="322020"/>
                </a:lnTo>
                <a:lnTo>
                  <a:pt x="3154603" y="215864"/>
                </a:lnTo>
                <a:lnTo>
                  <a:pt x="3080785" y="144560"/>
                </a:lnTo>
                <a:lnTo>
                  <a:pt x="3019787" y="120591"/>
                </a:lnTo>
                <a:lnTo>
                  <a:pt x="2966275" y="101003"/>
                </a:lnTo>
                <a:lnTo>
                  <a:pt x="2918935" y="86250"/>
                </a:lnTo>
                <a:lnTo>
                  <a:pt x="2876455" y="76791"/>
                </a:lnTo>
                <a:lnTo>
                  <a:pt x="2837519" y="73080"/>
                </a:lnTo>
                <a:lnTo>
                  <a:pt x="2800814" y="75574"/>
                </a:lnTo>
                <a:lnTo>
                  <a:pt x="2755442" y="82538"/>
                </a:lnTo>
                <a:lnTo>
                  <a:pt x="2707800" y="92788"/>
                </a:lnTo>
                <a:lnTo>
                  <a:pt x="2660896" y="111053"/>
                </a:lnTo>
                <a:lnTo>
                  <a:pt x="2617742" y="142063"/>
                </a:lnTo>
                <a:lnTo>
                  <a:pt x="2581347" y="190550"/>
                </a:lnTo>
                <a:lnTo>
                  <a:pt x="2549659" y="249903"/>
                </a:lnTo>
                <a:lnTo>
                  <a:pt x="2527924" y="297862"/>
                </a:lnTo>
                <a:lnTo>
                  <a:pt x="2506086" y="359781"/>
                </a:lnTo>
                <a:lnTo>
                  <a:pt x="2474089" y="461018"/>
                </a:lnTo>
                <a:lnTo>
                  <a:pt x="2419085" y="461018"/>
                </a:lnTo>
                <a:lnTo>
                  <a:pt x="2388007" y="362536"/>
                </a:lnTo>
                <a:lnTo>
                  <a:pt x="2355503" y="274156"/>
                </a:lnTo>
                <a:lnTo>
                  <a:pt x="2317327" y="190550"/>
                </a:lnTo>
                <a:lnTo>
                  <a:pt x="2287777" y="150831"/>
                </a:lnTo>
                <a:lnTo>
                  <a:pt x="2253094" y="126837"/>
                </a:lnTo>
                <a:lnTo>
                  <a:pt x="2215019" y="114310"/>
                </a:lnTo>
                <a:lnTo>
                  <a:pt x="2175294" y="108992"/>
                </a:lnTo>
                <a:lnTo>
                  <a:pt x="2135660" y="106625"/>
                </a:lnTo>
                <a:lnTo>
                  <a:pt x="2097860" y="102949"/>
                </a:lnTo>
                <a:lnTo>
                  <a:pt x="2021975" y="104166"/>
                </a:lnTo>
                <a:lnTo>
                  <a:pt x="1979532" y="113626"/>
                </a:lnTo>
                <a:lnTo>
                  <a:pt x="1932277" y="128378"/>
                </a:lnTo>
                <a:lnTo>
                  <a:pt x="1878849" y="147967"/>
                </a:lnTo>
                <a:lnTo>
                  <a:pt x="1817889" y="171935"/>
                </a:lnTo>
                <a:lnTo>
                  <a:pt x="1773914" y="199267"/>
                </a:lnTo>
                <a:lnTo>
                  <a:pt x="1738936" y="239012"/>
                </a:lnTo>
                <a:lnTo>
                  <a:pt x="1711982" y="286217"/>
                </a:lnTo>
                <a:lnTo>
                  <a:pt x="1692081" y="335932"/>
                </a:lnTo>
                <a:lnTo>
                  <a:pt x="1678261" y="383204"/>
                </a:lnTo>
                <a:lnTo>
                  <a:pt x="1669550" y="423082"/>
                </a:lnTo>
                <a:lnTo>
                  <a:pt x="1664977" y="450616"/>
                </a:lnTo>
                <a:lnTo>
                  <a:pt x="1666025" y="462627"/>
                </a:lnTo>
                <a:lnTo>
                  <a:pt x="1666765" y="474843"/>
                </a:lnTo>
                <a:lnTo>
                  <a:pt x="1667297" y="487265"/>
                </a:lnTo>
                <a:lnTo>
                  <a:pt x="1667727" y="499891"/>
                </a:lnTo>
                <a:close/>
              </a:path>
            </a:pathLst>
          </a:custGeom>
          <a:solidFill>
            <a:srgbClr val="5EA2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 rot="4230953">
            <a:off x="8280528" y="5179621"/>
            <a:ext cx="1851025" cy="1880235"/>
          </a:xfrm>
          <a:custGeom>
            <a:avLst/>
            <a:gdLst/>
            <a:ahLst/>
            <a:cxnLst/>
            <a:rect l="l" t="t" r="r" b="b"/>
            <a:pathLst>
              <a:path w="1851025" h="1880234">
                <a:moveTo>
                  <a:pt x="1473640" y="1818752"/>
                </a:moveTo>
                <a:lnTo>
                  <a:pt x="1436655" y="1839943"/>
                </a:lnTo>
                <a:lnTo>
                  <a:pt x="1379569" y="1861120"/>
                </a:lnTo>
                <a:lnTo>
                  <a:pt x="1318468" y="1871959"/>
                </a:lnTo>
                <a:lnTo>
                  <a:pt x="1239754" y="1878668"/>
                </a:lnTo>
                <a:lnTo>
                  <a:pt x="1195102" y="1879976"/>
                </a:lnTo>
                <a:lnTo>
                  <a:pt x="1147618" y="1879652"/>
                </a:lnTo>
                <a:lnTo>
                  <a:pt x="1097825" y="1877498"/>
                </a:lnTo>
                <a:lnTo>
                  <a:pt x="1046248" y="1873315"/>
                </a:lnTo>
                <a:lnTo>
                  <a:pt x="993411" y="1866901"/>
                </a:lnTo>
                <a:lnTo>
                  <a:pt x="939836" y="1858059"/>
                </a:lnTo>
                <a:lnTo>
                  <a:pt x="886049" y="1846589"/>
                </a:lnTo>
                <a:lnTo>
                  <a:pt x="832573" y="1832290"/>
                </a:lnTo>
                <a:lnTo>
                  <a:pt x="779931" y="1814965"/>
                </a:lnTo>
                <a:lnTo>
                  <a:pt x="728647" y="1794412"/>
                </a:lnTo>
                <a:lnTo>
                  <a:pt x="679246" y="1770433"/>
                </a:lnTo>
                <a:lnTo>
                  <a:pt x="632250" y="1742829"/>
                </a:lnTo>
                <a:lnTo>
                  <a:pt x="588184" y="1711399"/>
                </a:lnTo>
                <a:lnTo>
                  <a:pt x="547572" y="1675944"/>
                </a:lnTo>
                <a:lnTo>
                  <a:pt x="510937" y="1636265"/>
                </a:lnTo>
                <a:lnTo>
                  <a:pt x="483059" y="1601077"/>
                </a:lnTo>
                <a:lnTo>
                  <a:pt x="453496" y="1561642"/>
                </a:lnTo>
                <a:lnTo>
                  <a:pt x="422564" y="1518579"/>
                </a:lnTo>
                <a:lnTo>
                  <a:pt x="390583" y="1472506"/>
                </a:lnTo>
                <a:lnTo>
                  <a:pt x="357869" y="1424041"/>
                </a:lnTo>
                <a:lnTo>
                  <a:pt x="324742" y="1373802"/>
                </a:lnTo>
                <a:lnTo>
                  <a:pt x="291518" y="1322408"/>
                </a:lnTo>
                <a:lnTo>
                  <a:pt x="258516" y="1270477"/>
                </a:lnTo>
                <a:lnTo>
                  <a:pt x="226054" y="1218628"/>
                </a:lnTo>
                <a:lnTo>
                  <a:pt x="194451" y="1167478"/>
                </a:lnTo>
                <a:lnTo>
                  <a:pt x="164023" y="1117646"/>
                </a:lnTo>
                <a:lnTo>
                  <a:pt x="135089" y="1069751"/>
                </a:lnTo>
                <a:lnTo>
                  <a:pt x="107967" y="1024410"/>
                </a:lnTo>
                <a:lnTo>
                  <a:pt x="82975" y="982242"/>
                </a:lnTo>
                <a:lnTo>
                  <a:pt x="60432" y="943865"/>
                </a:lnTo>
                <a:lnTo>
                  <a:pt x="23960" y="880957"/>
                </a:lnTo>
                <a:lnTo>
                  <a:pt x="0" y="825316"/>
                </a:lnTo>
                <a:lnTo>
                  <a:pt x="2560" y="792411"/>
                </a:lnTo>
                <a:lnTo>
                  <a:pt x="42816" y="740330"/>
                </a:lnTo>
                <a:lnTo>
                  <a:pt x="97842" y="722488"/>
                </a:lnTo>
                <a:lnTo>
                  <a:pt x="151035" y="713766"/>
                </a:lnTo>
                <a:lnTo>
                  <a:pt x="209278" y="707302"/>
                </a:lnTo>
                <a:lnTo>
                  <a:pt x="268214" y="701833"/>
                </a:lnTo>
                <a:lnTo>
                  <a:pt x="323484" y="696092"/>
                </a:lnTo>
                <a:lnTo>
                  <a:pt x="326411" y="695266"/>
                </a:lnTo>
                <a:lnTo>
                  <a:pt x="329977" y="694073"/>
                </a:lnTo>
                <a:lnTo>
                  <a:pt x="333639" y="694529"/>
                </a:lnTo>
                <a:lnTo>
                  <a:pt x="358299" y="696661"/>
                </a:lnTo>
                <a:lnTo>
                  <a:pt x="432820" y="700647"/>
                </a:lnTo>
                <a:lnTo>
                  <a:pt x="479947" y="703638"/>
                </a:lnTo>
                <a:lnTo>
                  <a:pt x="531830" y="708055"/>
                </a:lnTo>
                <a:lnTo>
                  <a:pt x="587101" y="714466"/>
                </a:lnTo>
                <a:lnTo>
                  <a:pt x="644394" y="723440"/>
                </a:lnTo>
                <a:lnTo>
                  <a:pt x="702342" y="735548"/>
                </a:lnTo>
                <a:lnTo>
                  <a:pt x="759578" y="751358"/>
                </a:lnTo>
                <a:lnTo>
                  <a:pt x="814736" y="771440"/>
                </a:lnTo>
                <a:lnTo>
                  <a:pt x="859542" y="792674"/>
                </a:lnTo>
                <a:lnTo>
                  <a:pt x="901753" y="818274"/>
                </a:lnTo>
                <a:lnTo>
                  <a:pt x="940990" y="848137"/>
                </a:lnTo>
                <a:lnTo>
                  <a:pt x="976876" y="882162"/>
                </a:lnTo>
                <a:lnTo>
                  <a:pt x="984256" y="868097"/>
                </a:lnTo>
                <a:lnTo>
                  <a:pt x="983802" y="836629"/>
                </a:lnTo>
                <a:lnTo>
                  <a:pt x="976164" y="784027"/>
                </a:lnTo>
                <a:lnTo>
                  <a:pt x="961992" y="706561"/>
                </a:lnTo>
                <a:lnTo>
                  <a:pt x="952421" y="655754"/>
                </a:lnTo>
                <a:lnTo>
                  <a:pt x="944446" y="610205"/>
                </a:lnTo>
                <a:lnTo>
                  <a:pt x="938863" y="567739"/>
                </a:lnTo>
                <a:lnTo>
                  <a:pt x="936467" y="526181"/>
                </a:lnTo>
                <a:lnTo>
                  <a:pt x="938053" y="483357"/>
                </a:lnTo>
                <a:lnTo>
                  <a:pt x="944416" y="437089"/>
                </a:lnTo>
                <a:lnTo>
                  <a:pt x="956351" y="385204"/>
                </a:lnTo>
                <a:lnTo>
                  <a:pt x="974654" y="325526"/>
                </a:lnTo>
                <a:lnTo>
                  <a:pt x="1000119" y="255880"/>
                </a:lnTo>
                <a:lnTo>
                  <a:pt x="1020339" y="210957"/>
                </a:lnTo>
                <a:lnTo>
                  <a:pt x="1044869" y="168647"/>
                </a:lnTo>
                <a:lnTo>
                  <a:pt x="1073472" y="129263"/>
                </a:lnTo>
                <a:lnTo>
                  <a:pt x="1105913" y="93121"/>
                </a:lnTo>
                <a:lnTo>
                  <a:pt x="1141955" y="60535"/>
                </a:lnTo>
                <a:lnTo>
                  <a:pt x="1181363" y="31818"/>
                </a:lnTo>
                <a:lnTo>
                  <a:pt x="1223901" y="7286"/>
                </a:lnTo>
                <a:lnTo>
                  <a:pt x="1253433" y="0"/>
                </a:lnTo>
                <a:lnTo>
                  <a:pt x="1285505" y="10197"/>
                </a:lnTo>
                <a:lnTo>
                  <a:pt x="1324158" y="40756"/>
                </a:lnTo>
                <a:lnTo>
                  <a:pt x="1373433" y="94551"/>
                </a:lnTo>
                <a:lnTo>
                  <a:pt x="1420244" y="152992"/>
                </a:lnTo>
                <a:lnTo>
                  <a:pt x="1445648" y="187193"/>
                </a:lnTo>
                <a:lnTo>
                  <a:pt x="1472100" y="224379"/>
                </a:lnTo>
                <a:lnTo>
                  <a:pt x="1499384" y="264303"/>
                </a:lnTo>
                <a:lnTo>
                  <a:pt x="1527287" y="306714"/>
                </a:lnTo>
                <a:lnTo>
                  <a:pt x="1555593" y="351361"/>
                </a:lnTo>
                <a:lnTo>
                  <a:pt x="1584089" y="397996"/>
                </a:lnTo>
                <a:lnTo>
                  <a:pt x="1612560" y="446369"/>
                </a:lnTo>
                <a:lnTo>
                  <a:pt x="1640792" y="496229"/>
                </a:lnTo>
                <a:lnTo>
                  <a:pt x="1668570" y="547327"/>
                </a:lnTo>
                <a:lnTo>
                  <a:pt x="1695680" y="599412"/>
                </a:lnTo>
                <a:lnTo>
                  <a:pt x="1721908" y="652236"/>
                </a:lnTo>
                <a:lnTo>
                  <a:pt x="1747039" y="705548"/>
                </a:lnTo>
                <a:lnTo>
                  <a:pt x="1770860" y="759099"/>
                </a:lnTo>
                <a:lnTo>
                  <a:pt x="1797004" y="824630"/>
                </a:lnTo>
                <a:lnTo>
                  <a:pt x="1817326" y="886481"/>
                </a:lnTo>
                <a:lnTo>
                  <a:pt x="1832334" y="944882"/>
                </a:lnTo>
                <a:lnTo>
                  <a:pt x="1842537" y="1000065"/>
                </a:lnTo>
                <a:lnTo>
                  <a:pt x="1848441" y="1052260"/>
                </a:lnTo>
                <a:lnTo>
                  <a:pt x="1850554" y="1101697"/>
                </a:lnTo>
                <a:lnTo>
                  <a:pt x="1849385" y="1148607"/>
                </a:lnTo>
                <a:lnTo>
                  <a:pt x="1845441" y="1193220"/>
                </a:lnTo>
                <a:lnTo>
                  <a:pt x="1839230" y="1235768"/>
                </a:lnTo>
                <a:lnTo>
                  <a:pt x="1831260" y="1276481"/>
                </a:lnTo>
                <a:lnTo>
                  <a:pt x="1822038" y="1315589"/>
                </a:lnTo>
                <a:lnTo>
                  <a:pt x="1812073" y="1353323"/>
                </a:lnTo>
                <a:lnTo>
                  <a:pt x="1791942" y="1425592"/>
                </a:lnTo>
                <a:lnTo>
                  <a:pt x="1777351" y="1467782"/>
                </a:lnTo>
                <a:lnTo>
                  <a:pt x="1756614" y="1511460"/>
                </a:lnTo>
                <a:lnTo>
                  <a:pt x="1730600" y="1555826"/>
                </a:lnTo>
                <a:lnTo>
                  <a:pt x="1700176" y="1600086"/>
                </a:lnTo>
                <a:lnTo>
                  <a:pt x="1666210" y="1643440"/>
                </a:lnTo>
                <a:lnTo>
                  <a:pt x="1629570" y="1685094"/>
                </a:lnTo>
                <a:lnTo>
                  <a:pt x="1591126" y="1724249"/>
                </a:lnTo>
                <a:lnTo>
                  <a:pt x="1551744" y="1760108"/>
                </a:lnTo>
                <a:lnTo>
                  <a:pt x="1512293" y="1791875"/>
                </a:lnTo>
                <a:lnTo>
                  <a:pt x="1473640" y="1818752"/>
                </a:lnTo>
                <a:close/>
              </a:path>
            </a:pathLst>
          </a:custGeom>
          <a:solidFill>
            <a:srgbClr val="FAC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706789" y="62838"/>
            <a:ext cx="2111375" cy="2038985"/>
          </a:xfrm>
          <a:custGeom>
            <a:avLst/>
            <a:gdLst/>
            <a:ahLst/>
            <a:cxnLst/>
            <a:rect l="l" t="t" r="r" b="b"/>
            <a:pathLst>
              <a:path w="2111375" h="2038985">
                <a:moveTo>
                  <a:pt x="201028" y="319354"/>
                </a:moveTo>
                <a:lnTo>
                  <a:pt x="188391" y="228015"/>
                </a:lnTo>
                <a:lnTo>
                  <a:pt x="182600" y="182333"/>
                </a:lnTo>
                <a:lnTo>
                  <a:pt x="178054" y="136563"/>
                </a:lnTo>
                <a:lnTo>
                  <a:pt x="173850" y="110375"/>
                </a:lnTo>
                <a:lnTo>
                  <a:pt x="149466" y="36550"/>
                </a:lnTo>
                <a:lnTo>
                  <a:pt x="123939" y="6959"/>
                </a:lnTo>
                <a:lnTo>
                  <a:pt x="80378" y="0"/>
                </a:lnTo>
                <a:lnTo>
                  <a:pt x="55499" y="7899"/>
                </a:lnTo>
                <a:lnTo>
                  <a:pt x="23037" y="54648"/>
                </a:lnTo>
                <a:lnTo>
                  <a:pt x="10744" y="102984"/>
                </a:lnTo>
                <a:lnTo>
                  <a:pt x="2273" y="152095"/>
                </a:lnTo>
                <a:lnTo>
                  <a:pt x="0" y="184480"/>
                </a:lnTo>
                <a:lnTo>
                  <a:pt x="1193" y="216750"/>
                </a:lnTo>
                <a:lnTo>
                  <a:pt x="14528" y="280263"/>
                </a:lnTo>
                <a:lnTo>
                  <a:pt x="49072" y="379260"/>
                </a:lnTo>
                <a:lnTo>
                  <a:pt x="72859" y="420090"/>
                </a:lnTo>
                <a:lnTo>
                  <a:pt x="109143" y="449910"/>
                </a:lnTo>
                <a:lnTo>
                  <a:pt x="125564" y="456361"/>
                </a:lnTo>
                <a:lnTo>
                  <a:pt x="142151" y="456247"/>
                </a:lnTo>
                <a:lnTo>
                  <a:pt x="176682" y="429691"/>
                </a:lnTo>
                <a:lnTo>
                  <a:pt x="196291" y="382930"/>
                </a:lnTo>
                <a:lnTo>
                  <a:pt x="200850" y="340804"/>
                </a:lnTo>
                <a:lnTo>
                  <a:pt x="201028" y="319354"/>
                </a:lnTo>
                <a:close/>
              </a:path>
              <a:path w="2111375" h="2038985">
                <a:moveTo>
                  <a:pt x="328917" y="1013485"/>
                </a:moveTo>
                <a:lnTo>
                  <a:pt x="325539" y="978801"/>
                </a:lnTo>
                <a:lnTo>
                  <a:pt x="316738" y="944003"/>
                </a:lnTo>
                <a:lnTo>
                  <a:pt x="313461" y="932281"/>
                </a:lnTo>
                <a:lnTo>
                  <a:pt x="311061" y="920254"/>
                </a:lnTo>
                <a:lnTo>
                  <a:pt x="303403" y="871004"/>
                </a:lnTo>
                <a:lnTo>
                  <a:pt x="285470" y="825766"/>
                </a:lnTo>
                <a:lnTo>
                  <a:pt x="254038" y="797306"/>
                </a:lnTo>
                <a:lnTo>
                  <a:pt x="238467" y="793813"/>
                </a:lnTo>
                <a:lnTo>
                  <a:pt x="226593" y="796099"/>
                </a:lnTo>
                <a:lnTo>
                  <a:pt x="189204" y="817156"/>
                </a:lnTo>
                <a:lnTo>
                  <a:pt x="182067" y="857605"/>
                </a:lnTo>
                <a:lnTo>
                  <a:pt x="177546" y="901839"/>
                </a:lnTo>
                <a:lnTo>
                  <a:pt x="180467" y="945730"/>
                </a:lnTo>
                <a:lnTo>
                  <a:pt x="193078" y="989037"/>
                </a:lnTo>
                <a:lnTo>
                  <a:pt x="212013" y="1030897"/>
                </a:lnTo>
                <a:lnTo>
                  <a:pt x="233870" y="1070457"/>
                </a:lnTo>
                <a:lnTo>
                  <a:pt x="277025" y="1101572"/>
                </a:lnTo>
                <a:lnTo>
                  <a:pt x="295986" y="1103058"/>
                </a:lnTo>
                <a:lnTo>
                  <a:pt x="304431" y="1101915"/>
                </a:lnTo>
                <a:lnTo>
                  <a:pt x="310108" y="1098511"/>
                </a:lnTo>
                <a:lnTo>
                  <a:pt x="314121" y="1092530"/>
                </a:lnTo>
                <a:lnTo>
                  <a:pt x="317588" y="1083602"/>
                </a:lnTo>
                <a:lnTo>
                  <a:pt x="326415" y="1048321"/>
                </a:lnTo>
                <a:lnTo>
                  <a:pt x="328917" y="1013485"/>
                </a:lnTo>
                <a:close/>
              </a:path>
              <a:path w="2111375" h="2038985">
                <a:moveTo>
                  <a:pt x="779932" y="502475"/>
                </a:moveTo>
                <a:lnTo>
                  <a:pt x="779424" y="502475"/>
                </a:lnTo>
                <a:lnTo>
                  <a:pt x="779081" y="502310"/>
                </a:lnTo>
                <a:lnTo>
                  <a:pt x="778891" y="491045"/>
                </a:lnTo>
                <a:lnTo>
                  <a:pt x="778687" y="482574"/>
                </a:lnTo>
                <a:lnTo>
                  <a:pt x="778649" y="468591"/>
                </a:lnTo>
                <a:lnTo>
                  <a:pt x="779424" y="457415"/>
                </a:lnTo>
                <a:lnTo>
                  <a:pt x="779818" y="433133"/>
                </a:lnTo>
                <a:lnTo>
                  <a:pt x="775855" y="409930"/>
                </a:lnTo>
                <a:lnTo>
                  <a:pt x="768172" y="387819"/>
                </a:lnTo>
                <a:lnTo>
                  <a:pt x="750519" y="353199"/>
                </a:lnTo>
                <a:lnTo>
                  <a:pt x="745477" y="339420"/>
                </a:lnTo>
                <a:lnTo>
                  <a:pt x="741959" y="325297"/>
                </a:lnTo>
                <a:lnTo>
                  <a:pt x="739609" y="310642"/>
                </a:lnTo>
                <a:lnTo>
                  <a:pt x="734644" y="269633"/>
                </a:lnTo>
                <a:lnTo>
                  <a:pt x="729030" y="228701"/>
                </a:lnTo>
                <a:lnTo>
                  <a:pt x="720585" y="188506"/>
                </a:lnTo>
                <a:lnTo>
                  <a:pt x="707097" y="149707"/>
                </a:lnTo>
                <a:lnTo>
                  <a:pt x="703529" y="143344"/>
                </a:lnTo>
                <a:lnTo>
                  <a:pt x="703529" y="575868"/>
                </a:lnTo>
                <a:lnTo>
                  <a:pt x="700976" y="577570"/>
                </a:lnTo>
                <a:lnTo>
                  <a:pt x="698588" y="580478"/>
                </a:lnTo>
                <a:lnTo>
                  <a:pt x="696036" y="580301"/>
                </a:lnTo>
                <a:lnTo>
                  <a:pt x="693826" y="580301"/>
                </a:lnTo>
                <a:lnTo>
                  <a:pt x="691781" y="576884"/>
                </a:lnTo>
                <a:lnTo>
                  <a:pt x="689571" y="575017"/>
                </a:lnTo>
                <a:lnTo>
                  <a:pt x="691959" y="573481"/>
                </a:lnTo>
                <a:lnTo>
                  <a:pt x="694512" y="570230"/>
                </a:lnTo>
                <a:lnTo>
                  <a:pt x="699109" y="570572"/>
                </a:lnTo>
                <a:lnTo>
                  <a:pt x="701319" y="573989"/>
                </a:lnTo>
                <a:lnTo>
                  <a:pt x="703529" y="575868"/>
                </a:lnTo>
                <a:lnTo>
                  <a:pt x="703529" y="143344"/>
                </a:lnTo>
                <a:lnTo>
                  <a:pt x="679335" y="100177"/>
                </a:lnTo>
                <a:lnTo>
                  <a:pt x="647458" y="72986"/>
                </a:lnTo>
                <a:lnTo>
                  <a:pt x="608558" y="69354"/>
                </a:lnTo>
                <a:lnTo>
                  <a:pt x="559739" y="90487"/>
                </a:lnTo>
                <a:lnTo>
                  <a:pt x="523913" y="132321"/>
                </a:lnTo>
                <a:lnTo>
                  <a:pt x="508063" y="178600"/>
                </a:lnTo>
                <a:lnTo>
                  <a:pt x="499122" y="237375"/>
                </a:lnTo>
                <a:lnTo>
                  <a:pt x="499503" y="267639"/>
                </a:lnTo>
                <a:lnTo>
                  <a:pt x="500392" y="289839"/>
                </a:lnTo>
                <a:lnTo>
                  <a:pt x="500532" y="310642"/>
                </a:lnTo>
                <a:lnTo>
                  <a:pt x="501713" y="356552"/>
                </a:lnTo>
                <a:lnTo>
                  <a:pt x="509104" y="400113"/>
                </a:lnTo>
                <a:lnTo>
                  <a:pt x="519214" y="437261"/>
                </a:lnTo>
                <a:lnTo>
                  <a:pt x="533184" y="482574"/>
                </a:lnTo>
                <a:lnTo>
                  <a:pt x="549173" y="528802"/>
                </a:lnTo>
                <a:lnTo>
                  <a:pt x="579132" y="568452"/>
                </a:lnTo>
                <a:lnTo>
                  <a:pt x="616292" y="603872"/>
                </a:lnTo>
                <a:lnTo>
                  <a:pt x="649554" y="631304"/>
                </a:lnTo>
                <a:lnTo>
                  <a:pt x="681151" y="640816"/>
                </a:lnTo>
                <a:lnTo>
                  <a:pt x="699274" y="635431"/>
                </a:lnTo>
                <a:lnTo>
                  <a:pt x="701662" y="634060"/>
                </a:lnTo>
                <a:lnTo>
                  <a:pt x="705916" y="634238"/>
                </a:lnTo>
                <a:lnTo>
                  <a:pt x="708469" y="635431"/>
                </a:lnTo>
                <a:lnTo>
                  <a:pt x="725970" y="639610"/>
                </a:lnTo>
                <a:lnTo>
                  <a:pt x="739686" y="635342"/>
                </a:lnTo>
                <a:lnTo>
                  <a:pt x="741159" y="634060"/>
                </a:lnTo>
                <a:lnTo>
                  <a:pt x="751103" y="625449"/>
                </a:lnTo>
                <a:lnTo>
                  <a:pt x="761720" y="612724"/>
                </a:lnTo>
                <a:lnTo>
                  <a:pt x="770267" y="599986"/>
                </a:lnTo>
                <a:lnTo>
                  <a:pt x="775931" y="586549"/>
                </a:lnTo>
                <a:lnTo>
                  <a:pt x="777265" y="580478"/>
                </a:lnTo>
                <a:lnTo>
                  <a:pt x="779056" y="572389"/>
                </a:lnTo>
                <a:lnTo>
                  <a:pt x="779183" y="570230"/>
                </a:lnTo>
                <a:lnTo>
                  <a:pt x="779932" y="557428"/>
                </a:lnTo>
                <a:lnTo>
                  <a:pt x="779932" y="502475"/>
                </a:lnTo>
                <a:close/>
              </a:path>
              <a:path w="2111375" h="2038985">
                <a:moveTo>
                  <a:pt x="857529" y="1269123"/>
                </a:moveTo>
                <a:lnTo>
                  <a:pt x="852779" y="1204074"/>
                </a:lnTo>
                <a:lnTo>
                  <a:pt x="831329" y="1145552"/>
                </a:lnTo>
                <a:lnTo>
                  <a:pt x="805205" y="1096022"/>
                </a:lnTo>
                <a:lnTo>
                  <a:pt x="783424" y="1044714"/>
                </a:lnTo>
                <a:lnTo>
                  <a:pt x="763168" y="992797"/>
                </a:lnTo>
                <a:lnTo>
                  <a:pt x="741641" y="941438"/>
                </a:lnTo>
                <a:lnTo>
                  <a:pt x="716635" y="904519"/>
                </a:lnTo>
                <a:lnTo>
                  <a:pt x="679551" y="884008"/>
                </a:lnTo>
                <a:lnTo>
                  <a:pt x="666483" y="888326"/>
                </a:lnTo>
                <a:lnTo>
                  <a:pt x="639203" y="918908"/>
                </a:lnTo>
                <a:lnTo>
                  <a:pt x="620483" y="978496"/>
                </a:lnTo>
                <a:lnTo>
                  <a:pt x="623506" y="1012444"/>
                </a:lnTo>
                <a:lnTo>
                  <a:pt x="635635" y="1058519"/>
                </a:lnTo>
                <a:lnTo>
                  <a:pt x="632574" y="1063459"/>
                </a:lnTo>
                <a:lnTo>
                  <a:pt x="632574" y="1067904"/>
                </a:lnTo>
                <a:lnTo>
                  <a:pt x="631634" y="1083195"/>
                </a:lnTo>
                <a:lnTo>
                  <a:pt x="631901" y="1090536"/>
                </a:lnTo>
                <a:lnTo>
                  <a:pt x="652970" y="1134935"/>
                </a:lnTo>
                <a:lnTo>
                  <a:pt x="675106" y="1170990"/>
                </a:lnTo>
                <a:lnTo>
                  <a:pt x="689495" y="1191120"/>
                </a:lnTo>
                <a:lnTo>
                  <a:pt x="707263" y="1217803"/>
                </a:lnTo>
                <a:lnTo>
                  <a:pt x="749808" y="1274584"/>
                </a:lnTo>
                <a:lnTo>
                  <a:pt x="781507" y="1302054"/>
                </a:lnTo>
                <a:lnTo>
                  <a:pt x="821626" y="1315199"/>
                </a:lnTo>
                <a:lnTo>
                  <a:pt x="833869" y="1315707"/>
                </a:lnTo>
                <a:lnTo>
                  <a:pt x="843686" y="1312926"/>
                </a:lnTo>
                <a:lnTo>
                  <a:pt x="850836" y="1306588"/>
                </a:lnTo>
                <a:lnTo>
                  <a:pt x="855141" y="1296428"/>
                </a:lnTo>
                <a:lnTo>
                  <a:pt x="856361" y="1289189"/>
                </a:lnTo>
                <a:lnTo>
                  <a:pt x="857529" y="1269123"/>
                </a:lnTo>
                <a:close/>
              </a:path>
              <a:path w="2111375" h="2038985">
                <a:moveTo>
                  <a:pt x="1099502" y="1986610"/>
                </a:moveTo>
                <a:lnTo>
                  <a:pt x="1096784" y="1978075"/>
                </a:lnTo>
                <a:lnTo>
                  <a:pt x="1095933" y="1969884"/>
                </a:lnTo>
                <a:lnTo>
                  <a:pt x="1094155" y="1924723"/>
                </a:lnTo>
                <a:lnTo>
                  <a:pt x="1086891" y="1882597"/>
                </a:lnTo>
                <a:lnTo>
                  <a:pt x="1073073" y="1838794"/>
                </a:lnTo>
                <a:lnTo>
                  <a:pt x="1051687" y="1788642"/>
                </a:lnTo>
                <a:lnTo>
                  <a:pt x="1049820" y="1784540"/>
                </a:lnTo>
                <a:lnTo>
                  <a:pt x="1048626" y="1779244"/>
                </a:lnTo>
                <a:lnTo>
                  <a:pt x="1049299" y="1774990"/>
                </a:lnTo>
                <a:lnTo>
                  <a:pt x="1049502" y="1754416"/>
                </a:lnTo>
                <a:lnTo>
                  <a:pt x="1044397" y="1735391"/>
                </a:lnTo>
                <a:lnTo>
                  <a:pt x="1036116" y="1717382"/>
                </a:lnTo>
                <a:lnTo>
                  <a:pt x="1026845" y="1699895"/>
                </a:lnTo>
                <a:lnTo>
                  <a:pt x="1021041" y="1689087"/>
                </a:lnTo>
                <a:lnTo>
                  <a:pt x="1015530" y="1678343"/>
                </a:lnTo>
                <a:lnTo>
                  <a:pt x="1010907" y="1667154"/>
                </a:lnTo>
                <a:lnTo>
                  <a:pt x="1007783" y="1655000"/>
                </a:lnTo>
                <a:lnTo>
                  <a:pt x="1005471" y="1647101"/>
                </a:lnTo>
                <a:lnTo>
                  <a:pt x="1001382" y="1639303"/>
                </a:lnTo>
                <a:lnTo>
                  <a:pt x="995984" y="1632394"/>
                </a:lnTo>
                <a:lnTo>
                  <a:pt x="989749" y="1627187"/>
                </a:lnTo>
                <a:lnTo>
                  <a:pt x="969606" y="1621853"/>
                </a:lnTo>
                <a:lnTo>
                  <a:pt x="946543" y="1625739"/>
                </a:lnTo>
                <a:lnTo>
                  <a:pt x="925690" y="1636788"/>
                </a:lnTo>
                <a:lnTo>
                  <a:pt x="912152" y="1652955"/>
                </a:lnTo>
                <a:lnTo>
                  <a:pt x="905217" y="1680159"/>
                </a:lnTo>
                <a:lnTo>
                  <a:pt x="902449" y="1716633"/>
                </a:lnTo>
                <a:lnTo>
                  <a:pt x="904163" y="1753781"/>
                </a:lnTo>
                <a:lnTo>
                  <a:pt x="910615" y="1783003"/>
                </a:lnTo>
                <a:lnTo>
                  <a:pt x="923505" y="1814042"/>
                </a:lnTo>
                <a:lnTo>
                  <a:pt x="936777" y="1844890"/>
                </a:lnTo>
                <a:lnTo>
                  <a:pt x="949477" y="1875917"/>
                </a:lnTo>
                <a:lnTo>
                  <a:pt x="973670" y="1939226"/>
                </a:lnTo>
                <a:lnTo>
                  <a:pt x="1010894" y="1994293"/>
                </a:lnTo>
                <a:lnTo>
                  <a:pt x="1045730" y="2028799"/>
                </a:lnTo>
                <a:lnTo>
                  <a:pt x="1076121" y="2038680"/>
                </a:lnTo>
                <a:lnTo>
                  <a:pt x="1085380" y="2035429"/>
                </a:lnTo>
                <a:lnTo>
                  <a:pt x="1090358" y="2026386"/>
                </a:lnTo>
                <a:lnTo>
                  <a:pt x="1093711" y="2016074"/>
                </a:lnTo>
                <a:lnTo>
                  <a:pt x="1096048" y="2005164"/>
                </a:lnTo>
                <a:lnTo>
                  <a:pt x="1097965" y="1994306"/>
                </a:lnTo>
                <a:lnTo>
                  <a:pt x="1099502" y="1986610"/>
                </a:lnTo>
                <a:close/>
              </a:path>
              <a:path w="2111375" h="2038985">
                <a:moveTo>
                  <a:pt x="1335697" y="394779"/>
                </a:moveTo>
                <a:lnTo>
                  <a:pt x="1335227" y="349821"/>
                </a:lnTo>
                <a:lnTo>
                  <a:pt x="1330693" y="308216"/>
                </a:lnTo>
                <a:lnTo>
                  <a:pt x="1322362" y="270891"/>
                </a:lnTo>
                <a:lnTo>
                  <a:pt x="1294193" y="206095"/>
                </a:lnTo>
                <a:lnTo>
                  <a:pt x="1286941" y="189230"/>
                </a:lnTo>
                <a:lnTo>
                  <a:pt x="1281582" y="171208"/>
                </a:lnTo>
                <a:lnTo>
                  <a:pt x="1273492" y="153885"/>
                </a:lnTo>
                <a:lnTo>
                  <a:pt x="1259674" y="143090"/>
                </a:lnTo>
                <a:lnTo>
                  <a:pt x="1241958" y="139141"/>
                </a:lnTo>
                <a:lnTo>
                  <a:pt x="1222197" y="142367"/>
                </a:lnTo>
                <a:lnTo>
                  <a:pt x="1185799" y="167208"/>
                </a:lnTo>
                <a:lnTo>
                  <a:pt x="1169466" y="221983"/>
                </a:lnTo>
                <a:lnTo>
                  <a:pt x="1164170" y="263537"/>
                </a:lnTo>
                <a:lnTo>
                  <a:pt x="1164501" y="286842"/>
                </a:lnTo>
                <a:lnTo>
                  <a:pt x="1171994" y="356730"/>
                </a:lnTo>
                <a:lnTo>
                  <a:pt x="1184821" y="408101"/>
                </a:lnTo>
                <a:lnTo>
                  <a:pt x="1210284" y="453326"/>
                </a:lnTo>
                <a:lnTo>
                  <a:pt x="1243418" y="486067"/>
                </a:lnTo>
                <a:lnTo>
                  <a:pt x="1285659" y="517842"/>
                </a:lnTo>
                <a:lnTo>
                  <a:pt x="1300810" y="515442"/>
                </a:lnTo>
                <a:lnTo>
                  <a:pt x="1303362" y="511187"/>
                </a:lnTo>
                <a:lnTo>
                  <a:pt x="1323632" y="480529"/>
                </a:lnTo>
                <a:lnTo>
                  <a:pt x="1331099" y="463829"/>
                </a:lnTo>
                <a:lnTo>
                  <a:pt x="1333309" y="444627"/>
                </a:lnTo>
                <a:lnTo>
                  <a:pt x="1333131" y="432181"/>
                </a:lnTo>
                <a:lnTo>
                  <a:pt x="1333804" y="419709"/>
                </a:lnTo>
                <a:lnTo>
                  <a:pt x="1335697" y="394779"/>
                </a:lnTo>
                <a:close/>
              </a:path>
              <a:path w="2111375" h="2038985">
                <a:moveTo>
                  <a:pt x="1467167" y="1285976"/>
                </a:moveTo>
                <a:lnTo>
                  <a:pt x="1461846" y="1248587"/>
                </a:lnTo>
                <a:lnTo>
                  <a:pt x="1461058" y="1246200"/>
                </a:lnTo>
                <a:lnTo>
                  <a:pt x="1450238" y="1213408"/>
                </a:lnTo>
                <a:lnTo>
                  <a:pt x="1450898" y="1213307"/>
                </a:lnTo>
                <a:lnTo>
                  <a:pt x="1450467" y="1211783"/>
                </a:lnTo>
                <a:lnTo>
                  <a:pt x="1449362" y="1207782"/>
                </a:lnTo>
                <a:lnTo>
                  <a:pt x="1449362" y="1213548"/>
                </a:lnTo>
                <a:lnTo>
                  <a:pt x="1448168" y="1219631"/>
                </a:lnTo>
                <a:lnTo>
                  <a:pt x="1447660" y="1227988"/>
                </a:lnTo>
                <a:lnTo>
                  <a:pt x="1444421" y="1235329"/>
                </a:lnTo>
                <a:lnTo>
                  <a:pt x="1439875" y="1241793"/>
                </a:lnTo>
                <a:lnTo>
                  <a:pt x="1433766" y="1245298"/>
                </a:lnTo>
                <a:lnTo>
                  <a:pt x="1426743" y="1246200"/>
                </a:lnTo>
                <a:lnTo>
                  <a:pt x="1419415" y="1244892"/>
                </a:lnTo>
                <a:lnTo>
                  <a:pt x="1414475" y="1243355"/>
                </a:lnTo>
                <a:lnTo>
                  <a:pt x="1409547" y="1237030"/>
                </a:lnTo>
                <a:lnTo>
                  <a:pt x="1407502" y="1231747"/>
                </a:lnTo>
                <a:lnTo>
                  <a:pt x="1406309" y="1228839"/>
                </a:lnTo>
                <a:lnTo>
                  <a:pt x="1449362" y="1213548"/>
                </a:lnTo>
                <a:lnTo>
                  <a:pt x="1449362" y="1207782"/>
                </a:lnTo>
                <a:lnTo>
                  <a:pt x="1448536" y="1204785"/>
                </a:lnTo>
                <a:lnTo>
                  <a:pt x="1446110" y="1196327"/>
                </a:lnTo>
                <a:lnTo>
                  <a:pt x="1444028" y="1187869"/>
                </a:lnTo>
                <a:lnTo>
                  <a:pt x="1433563" y="1133690"/>
                </a:lnTo>
                <a:lnTo>
                  <a:pt x="1415834" y="1092200"/>
                </a:lnTo>
                <a:lnTo>
                  <a:pt x="1391996" y="1053757"/>
                </a:lnTo>
                <a:lnTo>
                  <a:pt x="1364449" y="1017219"/>
                </a:lnTo>
                <a:lnTo>
                  <a:pt x="1333817" y="999972"/>
                </a:lnTo>
                <a:lnTo>
                  <a:pt x="1316164" y="1004404"/>
                </a:lnTo>
                <a:lnTo>
                  <a:pt x="1296555" y="1017041"/>
                </a:lnTo>
                <a:lnTo>
                  <a:pt x="1292987" y="1019771"/>
                </a:lnTo>
                <a:lnTo>
                  <a:pt x="1287538" y="1020622"/>
                </a:lnTo>
                <a:lnTo>
                  <a:pt x="1263904" y="1062304"/>
                </a:lnTo>
                <a:lnTo>
                  <a:pt x="1263675" y="1076071"/>
                </a:lnTo>
                <a:lnTo>
                  <a:pt x="1264272" y="1089685"/>
                </a:lnTo>
                <a:lnTo>
                  <a:pt x="1275994" y="1141209"/>
                </a:lnTo>
                <a:lnTo>
                  <a:pt x="1285913" y="1179347"/>
                </a:lnTo>
                <a:lnTo>
                  <a:pt x="1296949" y="1217269"/>
                </a:lnTo>
                <a:lnTo>
                  <a:pt x="1309662" y="1254442"/>
                </a:lnTo>
                <a:lnTo>
                  <a:pt x="1329055" y="1293698"/>
                </a:lnTo>
                <a:lnTo>
                  <a:pt x="1354988" y="1327962"/>
                </a:lnTo>
                <a:lnTo>
                  <a:pt x="1386497" y="1357553"/>
                </a:lnTo>
                <a:lnTo>
                  <a:pt x="1422641" y="1382788"/>
                </a:lnTo>
                <a:lnTo>
                  <a:pt x="1436141" y="1387449"/>
                </a:lnTo>
                <a:lnTo>
                  <a:pt x="1448015" y="1385049"/>
                </a:lnTo>
                <a:lnTo>
                  <a:pt x="1457134" y="1376311"/>
                </a:lnTo>
                <a:lnTo>
                  <a:pt x="1462290" y="1361960"/>
                </a:lnTo>
                <a:lnTo>
                  <a:pt x="1466913" y="1323809"/>
                </a:lnTo>
                <a:lnTo>
                  <a:pt x="1467167" y="1285976"/>
                </a:lnTo>
                <a:close/>
              </a:path>
              <a:path w="2111375" h="2038985">
                <a:moveTo>
                  <a:pt x="1672450" y="714794"/>
                </a:moveTo>
                <a:lnTo>
                  <a:pt x="1665986" y="661797"/>
                </a:lnTo>
                <a:lnTo>
                  <a:pt x="1654073" y="612216"/>
                </a:lnTo>
                <a:lnTo>
                  <a:pt x="1635645" y="565848"/>
                </a:lnTo>
                <a:lnTo>
                  <a:pt x="1609661" y="522439"/>
                </a:lnTo>
                <a:lnTo>
                  <a:pt x="1563154" y="497725"/>
                </a:lnTo>
                <a:lnTo>
                  <a:pt x="1538922" y="505625"/>
                </a:lnTo>
                <a:lnTo>
                  <a:pt x="1513611" y="539356"/>
                </a:lnTo>
                <a:lnTo>
                  <a:pt x="1507731" y="579793"/>
                </a:lnTo>
                <a:lnTo>
                  <a:pt x="1510703" y="606069"/>
                </a:lnTo>
                <a:lnTo>
                  <a:pt x="1516557" y="631444"/>
                </a:lnTo>
                <a:lnTo>
                  <a:pt x="1525320" y="655942"/>
                </a:lnTo>
                <a:lnTo>
                  <a:pt x="1536992" y="679627"/>
                </a:lnTo>
                <a:lnTo>
                  <a:pt x="1543431" y="693331"/>
                </a:lnTo>
                <a:lnTo>
                  <a:pt x="1549184" y="707644"/>
                </a:lnTo>
                <a:lnTo>
                  <a:pt x="1555737" y="720839"/>
                </a:lnTo>
                <a:lnTo>
                  <a:pt x="1564563" y="731177"/>
                </a:lnTo>
                <a:lnTo>
                  <a:pt x="1575536" y="740791"/>
                </a:lnTo>
                <a:lnTo>
                  <a:pt x="1596085" y="760907"/>
                </a:lnTo>
                <a:lnTo>
                  <a:pt x="1606765" y="770432"/>
                </a:lnTo>
                <a:lnTo>
                  <a:pt x="1625473" y="779830"/>
                </a:lnTo>
                <a:lnTo>
                  <a:pt x="1643646" y="778751"/>
                </a:lnTo>
                <a:lnTo>
                  <a:pt x="1668018" y="748919"/>
                </a:lnTo>
                <a:lnTo>
                  <a:pt x="1671777" y="721639"/>
                </a:lnTo>
                <a:lnTo>
                  <a:pt x="1672450" y="714794"/>
                </a:lnTo>
                <a:close/>
              </a:path>
              <a:path w="2111375" h="2038985">
                <a:moveTo>
                  <a:pt x="1767370" y="1978240"/>
                </a:moveTo>
                <a:lnTo>
                  <a:pt x="1764512" y="1957768"/>
                </a:lnTo>
                <a:lnTo>
                  <a:pt x="1761070" y="1940877"/>
                </a:lnTo>
                <a:lnTo>
                  <a:pt x="1759127" y="1931149"/>
                </a:lnTo>
                <a:lnTo>
                  <a:pt x="1751304" y="1892490"/>
                </a:lnTo>
                <a:lnTo>
                  <a:pt x="1731225" y="1822107"/>
                </a:lnTo>
                <a:lnTo>
                  <a:pt x="1710804" y="1776222"/>
                </a:lnTo>
                <a:lnTo>
                  <a:pt x="1684350" y="1733473"/>
                </a:lnTo>
                <a:lnTo>
                  <a:pt x="1657819" y="1701977"/>
                </a:lnTo>
                <a:lnTo>
                  <a:pt x="1657819" y="1938312"/>
                </a:lnTo>
                <a:lnTo>
                  <a:pt x="1655267" y="1940877"/>
                </a:lnTo>
                <a:lnTo>
                  <a:pt x="1655089" y="1940699"/>
                </a:lnTo>
                <a:lnTo>
                  <a:pt x="1652879" y="1939505"/>
                </a:lnTo>
                <a:lnTo>
                  <a:pt x="1648790" y="1936432"/>
                </a:lnTo>
                <a:lnTo>
                  <a:pt x="1650492" y="1934730"/>
                </a:lnTo>
                <a:lnTo>
                  <a:pt x="1653730" y="1931149"/>
                </a:lnTo>
                <a:lnTo>
                  <a:pt x="1655089" y="1933194"/>
                </a:lnTo>
                <a:lnTo>
                  <a:pt x="1656626" y="1935238"/>
                </a:lnTo>
                <a:lnTo>
                  <a:pt x="1657477" y="1937626"/>
                </a:lnTo>
                <a:lnTo>
                  <a:pt x="1657819" y="1938312"/>
                </a:lnTo>
                <a:lnTo>
                  <a:pt x="1657819" y="1701977"/>
                </a:lnTo>
                <a:lnTo>
                  <a:pt x="1651177" y="1694091"/>
                </a:lnTo>
                <a:lnTo>
                  <a:pt x="1632318" y="1682762"/>
                </a:lnTo>
                <a:lnTo>
                  <a:pt x="1611680" y="1681988"/>
                </a:lnTo>
                <a:lnTo>
                  <a:pt x="1593430" y="1690458"/>
                </a:lnTo>
                <a:lnTo>
                  <a:pt x="1581746" y="1706892"/>
                </a:lnTo>
                <a:lnTo>
                  <a:pt x="1574647" y="1724952"/>
                </a:lnTo>
                <a:lnTo>
                  <a:pt x="1567967" y="1743151"/>
                </a:lnTo>
                <a:lnTo>
                  <a:pt x="1564474" y="1761998"/>
                </a:lnTo>
                <a:lnTo>
                  <a:pt x="1566951" y="1781987"/>
                </a:lnTo>
                <a:lnTo>
                  <a:pt x="1565414" y="1814741"/>
                </a:lnTo>
                <a:lnTo>
                  <a:pt x="1577428" y="1877910"/>
                </a:lnTo>
                <a:lnTo>
                  <a:pt x="1599819" y="1940344"/>
                </a:lnTo>
                <a:lnTo>
                  <a:pt x="1638071" y="1997481"/>
                </a:lnTo>
                <a:lnTo>
                  <a:pt x="1684858" y="2031301"/>
                </a:lnTo>
                <a:lnTo>
                  <a:pt x="1723796" y="2038337"/>
                </a:lnTo>
                <a:lnTo>
                  <a:pt x="1744091" y="2029625"/>
                </a:lnTo>
                <a:lnTo>
                  <a:pt x="1758937" y="2015007"/>
                </a:lnTo>
                <a:lnTo>
                  <a:pt x="1766100" y="1997595"/>
                </a:lnTo>
                <a:lnTo>
                  <a:pt x="1767370" y="1978240"/>
                </a:lnTo>
                <a:close/>
              </a:path>
              <a:path w="2111375" h="2038985">
                <a:moveTo>
                  <a:pt x="2097151" y="513524"/>
                </a:moveTo>
                <a:lnTo>
                  <a:pt x="2096503" y="493090"/>
                </a:lnTo>
                <a:lnTo>
                  <a:pt x="2091448" y="459803"/>
                </a:lnTo>
                <a:lnTo>
                  <a:pt x="2087740" y="426466"/>
                </a:lnTo>
                <a:lnTo>
                  <a:pt x="2087600" y="393039"/>
                </a:lnTo>
                <a:lnTo>
                  <a:pt x="2093264" y="359460"/>
                </a:lnTo>
                <a:lnTo>
                  <a:pt x="2091880" y="349402"/>
                </a:lnTo>
                <a:lnTo>
                  <a:pt x="2090458" y="339471"/>
                </a:lnTo>
                <a:lnTo>
                  <a:pt x="2088908" y="329628"/>
                </a:lnTo>
                <a:lnTo>
                  <a:pt x="2087143" y="319862"/>
                </a:lnTo>
                <a:lnTo>
                  <a:pt x="2081453" y="287947"/>
                </a:lnTo>
                <a:lnTo>
                  <a:pt x="2075446" y="256070"/>
                </a:lnTo>
                <a:lnTo>
                  <a:pt x="2070392" y="224002"/>
                </a:lnTo>
                <a:lnTo>
                  <a:pt x="2067572" y="191516"/>
                </a:lnTo>
                <a:lnTo>
                  <a:pt x="2061857" y="152171"/>
                </a:lnTo>
                <a:lnTo>
                  <a:pt x="2049411" y="115100"/>
                </a:lnTo>
                <a:lnTo>
                  <a:pt x="2032304" y="79629"/>
                </a:lnTo>
                <a:lnTo>
                  <a:pt x="2012607" y="45085"/>
                </a:lnTo>
                <a:lnTo>
                  <a:pt x="1995703" y="27851"/>
                </a:lnTo>
                <a:lnTo>
                  <a:pt x="1988629" y="25527"/>
                </a:lnTo>
                <a:lnTo>
                  <a:pt x="1976704" y="26657"/>
                </a:lnTo>
                <a:lnTo>
                  <a:pt x="1972449" y="27851"/>
                </a:lnTo>
                <a:lnTo>
                  <a:pt x="1966328" y="27000"/>
                </a:lnTo>
                <a:lnTo>
                  <a:pt x="1962581" y="24599"/>
                </a:lnTo>
                <a:lnTo>
                  <a:pt x="1951050" y="19989"/>
                </a:lnTo>
                <a:lnTo>
                  <a:pt x="1940458" y="20599"/>
                </a:lnTo>
                <a:lnTo>
                  <a:pt x="1902472" y="51168"/>
                </a:lnTo>
                <a:lnTo>
                  <a:pt x="1879447" y="84556"/>
                </a:lnTo>
                <a:lnTo>
                  <a:pt x="1869414" y="110223"/>
                </a:lnTo>
                <a:lnTo>
                  <a:pt x="1864563" y="123075"/>
                </a:lnTo>
                <a:lnTo>
                  <a:pt x="1868258" y="136829"/>
                </a:lnTo>
                <a:lnTo>
                  <a:pt x="1863775" y="148932"/>
                </a:lnTo>
                <a:lnTo>
                  <a:pt x="1857222" y="160667"/>
                </a:lnTo>
                <a:lnTo>
                  <a:pt x="1854695" y="173253"/>
                </a:lnTo>
                <a:lnTo>
                  <a:pt x="1852460" y="220319"/>
                </a:lnTo>
                <a:lnTo>
                  <a:pt x="1842947" y="266611"/>
                </a:lnTo>
                <a:lnTo>
                  <a:pt x="1839925" y="279781"/>
                </a:lnTo>
                <a:lnTo>
                  <a:pt x="1837575" y="293471"/>
                </a:lnTo>
                <a:lnTo>
                  <a:pt x="1838388" y="307009"/>
                </a:lnTo>
                <a:lnTo>
                  <a:pt x="1844827" y="319697"/>
                </a:lnTo>
                <a:lnTo>
                  <a:pt x="1850390" y="328599"/>
                </a:lnTo>
                <a:lnTo>
                  <a:pt x="1852891" y="337718"/>
                </a:lnTo>
                <a:lnTo>
                  <a:pt x="1853565" y="347129"/>
                </a:lnTo>
                <a:lnTo>
                  <a:pt x="1853679" y="356895"/>
                </a:lnTo>
                <a:lnTo>
                  <a:pt x="1854314" y="369455"/>
                </a:lnTo>
                <a:lnTo>
                  <a:pt x="1874367" y="437946"/>
                </a:lnTo>
                <a:lnTo>
                  <a:pt x="1904860" y="499668"/>
                </a:lnTo>
                <a:lnTo>
                  <a:pt x="1938197" y="545553"/>
                </a:lnTo>
                <a:lnTo>
                  <a:pt x="1969998" y="575056"/>
                </a:lnTo>
                <a:lnTo>
                  <a:pt x="2012391" y="597839"/>
                </a:lnTo>
                <a:lnTo>
                  <a:pt x="2039734" y="597535"/>
                </a:lnTo>
                <a:lnTo>
                  <a:pt x="2063978" y="588035"/>
                </a:lnTo>
                <a:lnTo>
                  <a:pt x="2079650" y="570230"/>
                </a:lnTo>
                <a:lnTo>
                  <a:pt x="2087333" y="552005"/>
                </a:lnTo>
                <a:lnTo>
                  <a:pt x="2093633" y="533133"/>
                </a:lnTo>
                <a:lnTo>
                  <a:pt x="2097151" y="513524"/>
                </a:lnTo>
                <a:close/>
              </a:path>
              <a:path w="2111375" h="2038985">
                <a:moveTo>
                  <a:pt x="2111133" y="1213485"/>
                </a:moveTo>
                <a:lnTo>
                  <a:pt x="2104085" y="1171536"/>
                </a:lnTo>
                <a:lnTo>
                  <a:pt x="2100516" y="1126312"/>
                </a:lnTo>
                <a:lnTo>
                  <a:pt x="2093925" y="1079754"/>
                </a:lnTo>
                <a:lnTo>
                  <a:pt x="2077783" y="1033767"/>
                </a:lnTo>
                <a:lnTo>
                  <a:pt x="2075230" y="1028814"/>
                </a:lnTo>
                <a:lnTo>
                  <a:pt x="2078977" y="1020965"/>
                </a:lnTo>
                <a:lnTo>
                  <a:pt x="2065426" y="969530"/>
                </a:lnTo>
                <a:lnTo>
                  <a:pt x="2039835" y="929830"/>
                </a:lnTo>
                <a:lnTo>
                  <a:pt x="2003374" y="915949"/>
                </a:lnTo>
                <a:lnTo>
                  <a:pt x="1984844" y="920686"/>
                </a:lnTo>
                <a:lnTo>
                  <a:pt x="1958213" y="956500"/>
                </a:lnTo>
                <a:lnTo>
                  <a:pt x="1955139" y="1002499"/>
                </a:lnTo>
                <a:lnTo>
                  <a:pt x="1958924" y="1039545"/>
                </a:lnTo>
                <a:lnTo>
                  <a:pt x="1966531" y="1076058"/>
                </a:lnTo>
                <a:lnTo>
                  <a:pt x="1976539" y="1112100"/>
                </a:lnTo>
                <a:lnTo>
                  <a:pt x="1984489" y="1134541"/>
                </a:lnTo>
                <a:lnTo>
                  <a:pt x="2002637" y="1178661"/>
                </a:lnTo>
                <a:lnTo>
                  <a:pt x="2009546" y="1201191"/>
                </a:lnTo>
                <a:lnTo>
                  <a:pt x="2016404" y="1220533"/>
                </a:lnTo>
                <a:lnTo>
                  <a:pt x="2026119" y="1237843"/>
                </a:lnTo>
                <a:lnTo>
                  <a:pt x="2036940" y="1254328"/>
                </a:lnTo>
                <a:lnTo>
                  <a:pt x="2047151" y="1271168"/>
                </a:lnTo>
                <a:lnTo>
                  <a:pt x="2054796" y="1281226"/>
                </a:lnTo>
                <a:lnTo>
                  <a:pt x="2064994" y="1289875"/>
                </a:lnTo>
                <a:lnTo>
                  <a:pt x="2087308" y="1306156"/>
                </a:lnTo>
                <a:lnTo>
                  <a:pt x="2095080" y="1295184"/>
                </a:lnTo>
                <a:lnTo>
                  <a:pt x="2100948" y="1283373"/>
                </a:lnTo>
                <a:lnTo>
                  <a:pt x="2105190" y="1270927"/>
                </a:lnTo>
                <a:lnTo>
                  <a:pt x="2108073" y="1258023"/>
                </a:lnTo>
                <a:lnTo>
                  <a:pt x="2109216" y="1249248"/>
                </a:lnTo>
                <a:lnTo>
                  <a:pt x="2111133" y="1213485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8593714"/>
            <a:ext cx="770890" cy="1332230"/>
          </a:xfrm>
          <a:custGeom>
            <a:avLst/>
            <a:gdLst/>
            <a:ahLst/>
            <a:cxnLst/>
            <a:rect l="l" t="t" r="r" b="b"/>
            <a:pathLst>
              <a:path w="770890" h="1332229">
                <a:moveTo>
                  <a:pt x="597433" y="528858"/>
                </a:moveTo>
                <a:lnTo>
                  <a:pt x="120925" y="528858"/>
                </a:lnTo>
                <a:lnTo>
                  <a:pt x="131564" y="477215"/>
                </a:lnTo>
                <a:lnTo>
                  <a:pt x="142383" y="428300"/>
                </a:lnTo>
                <a:lnTo>
                  <a:pt x="153422" y="381317"/>
                </a:lnTo>
                <a:lnTo>
                  <a:pt x="164723" y="335473"/>
                </a:lnTo>
                <a:lnTo>
                  <a:pt x="176324" y="289970"/>
                </a:lnTo>
                <a:lnTo>
                  <a:pt x="188266" y="244015"/>
                </a:lnTo>
                <a:lnTo>
                  <a:pt x="200588" y="196811"/>
                </a:lnTo>
                <a:lnTo>
                  <a:pt x="222635" y="113781"/>
                </a:lnTo>
                <a:lnTo>
                  <a:pt x="235119" y="65603"/>
                </a:lnTo>
                <a:lnTo>
                  <a:pt x="242659" y="33826"/>
                </a:lnTo>
                <a:lnTo>
                  <a:pt x="249876" y="0"/>
                </a:lnTo>
                <a:lnTo>
                  <a:pt x="396021" y="31650"/>
                </a:lnTo>
                <a:lnTo>
                  <a:pt x="381379" y="77643"/>
                </a:lnTo>
                <a:lnTo>
                  <a:pt x="344225" y="195444"/>
                </a:lnTo>
                <a:lnTo>
                  <a:pt x="294714" y="354787"/>
                </a:lnTo>
                <a:lnTo>
                  <a:pt x="242999" y="525405"/>
                </a:lnTo>
                <a:lnTo>
                  <a:pt x="607770" y="525405"/>
                </a:lnTo>
                <a:lnTo>
                  <a:pt x="597433" y="528858"/>
                </a:lnTo>
                <a:close/>
              </a:path>
              <a:path w="770890" h="1332229">
                <a:moveTo>
                  <a:pt x="607770" y="525405"/>
                </a:moveTo>
                <a:lnTo>
                  <a:pt x="242999" y="525405"/>
                </a:lnTo>
                <a:lnTo>
                  <a:pt x="288617" y="506212"/>
                </a:lnTo>
                <a:lnTo>
                  <a:pt x="333042" y="488106"/>
                </a:lnTo>
                <a:lnTo>
                  <a:pt x="376893" y="470735"/>
                </a:lnTo>
                <a:lnTo>
                  <a:pt x="643248" y="368805"/>
                </a:lnTo>
                <a:lnTo>
                  <a:pt x="674743" y="355992"/>
                </a:lnTo>
                <a:lnTo>
                  <a:pt x="707795" y="341830"/>
                </a:lnTo>
                <a:lnTo>
                  <a:pt x="770263" y="471887"/>
                </a:lnTo>
                <a:lnTo>
                  <a:pt x="607770" y="525405"/>
                </a:lnTo>
                <a:close/>
              </a:path>
              <a:path w="770890" h="1332229">
                <a:moveTo>
                  <a:pt x="0" y="738772"/>
                </a:moveTo>
                <a:lnTo>
                  <a:pt x="0" y="635967"/>
                </a:lnTo>
                <a:lnTo>
                  <a:pt x="64760" y="607697"/>
                </a:lnTo>
                <a:lnTo>
                  <a:pt x="14679" y="573773"/>
                </a:lnTo>
                <a:lnTo>
                  <a:pt x="0" y="563964"/>
                </a:lnTo>
                <a:lnTo>
                  <a:pt x="0" y="454002"/>
                </a:lnTo>
                <a:lnTo>
                  <a:pt x="120925" y="528858"/>
                </a:lnTo>
                <a:lnTo>
                  <a:pt x="597433" y="528858"/>
                </a:lnTo>
                <a:lnTo>
                  <a:pt x="295725" y="630716"/>
                </a:lnTo>
                <a:lnTo>
                  <a:pt x="338704" y="657008"/>
                </a:lnTo>
                <a:lnTo>
                  <a:pt x="379618" y="682787"/>
                </a:lnTo>
                <a:lnTo>
                  <a:pt x="402310" y="697471"/>
                </a:lnTo>
                <a:lnTo>
                  <a:pt x="194857" y="697471"/>
                </a:lnTo>
                <a:lnTo>
                  <a:pt x="192876" y="704952"/>
                </a:lnTo>
                <a:lnTo>
                  <a:pt x="88831" y="704952"/>
                </a:lnTo>
                <a:lnTo>
                  <a:pt x="0" y="738772"/>
                </a:lnTo>
                <a:close/>
              </a:path>
              <a:path w="770890" h="1332229">
                <a:moveTo>
                  <a:pt x="669970" y="1047933"/>
                </a:moveTo>
                <a:lnTo>
                  <a:pt x="525473" y="939888"/>
                </a:lnTo>
                <a:lnTo>
                  <a:pt x="234402" y="725669"/>
                </a:lnTo>
                <a:lnTo>
                  <a:pt x="194857" y="697471"/>
                </a:lnTo>
                <a:lnTo>
                  <a:pt x="402310" y="697471"/>
                </a:lnTo>
                <a:lnTo>
                  <a:pt x="419067" y="708314"/>
                </a:lnTo>
                <a:lnTo>
                  <a:pt x="457655" y="733852"/>
                </a:lnTo>
                <a:lnTo>
                  <a:pt x="691820" y="892052"/>
                </a:lnTo>
                <a:lnTo>
                  <a:pt x="720538" y="910656"/>
                </a:lnTo>
                <a:lnTo>
                  <a:pt x="751352" y="929962"/>
                </a:lnTo>
                <a:lnTo>
                  <a:pt x="669970" y="1047933"/>
                </a:lnTo>
                <a:close/>
              </a:path>
              <a:path w="770890" h="1332229">
                <a:moveTo>
                  <a:pt x="55590" y="1332216"/>
                </a:moveTo>
                <a:lnTo>
                  <a:pt x="0" y="1320082"/>
                </a:lnTo>
                <a:lnTo>
                  <a:pt x="0" y="1102097"/>
                </a:lnTo>
                <a:lnTo>
                  <a:pt x="3580" y="1087137"/>
                </a:lnTo>
                <a:lnTo>
                  <a:pt x="49268" y="889436"/>
                </a:lnTo>
                <a:lnTo>
                  <a:pt x="88831" y="704952"/>
                </a:lnTo>
                <a:lnTo>
                  <a:pt x="192876" y="704952"/>
                </a:lnTo>
                <a:lnTo>
                  <a:pt x="179534" y="755327"/>
                </a:lnTo>
                <a:lnTo>
                  <a:pt x="164638" y="813376"/>
                </a:lnTo>
                <a:lnTo>
                  <a:pt x="150354" y="870810"/>
                </a:lnTo>
                <a:lnTo>
                  <a:pt x="136867" y="926822"/>
                </a:lnTo>
                <a:lnTo>
                  <a:pt x="124364" y="980603"/>
                </a:lnTo>
                <a:lnTo>
                  <a:pt x="113030" y="1031346"/>
                </a:lnTo>
                <a:lnTo>
                  <a:pt x="103051" y="1078242"/>
                </a:lnTo>
                <a:lnTo>
                  <a:pt x="94612" y="1120484"/>
                </a:lnTo>
                <a:lnTo>
                  <a:pt x="83100" y="1187773"/>
                </a:lnTo>
                <a:lnTo>
                  <a:pt x="73643" y="1256389"/>
                </a:lnTo>
                <a:lnTo>
                  <a:pt x="67626" y="1294307"/>
                </a:lnTo>
                <a:lnTo>
                  <a:pt x="62468" y="1315069"/>
                </a:lnTo>
                <a:lnTo>
                  <a:pt x="55590" y="1332216"/>
                </a:lnTo>
                <a:close/>
              </a:path>
            </a:pathLst>
          </a:custGeom>
          <a:solidFill>
            <a:srgbClr val="2D66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753600" y="2429755"/>
            <a:ext cx="8229600" cy="6830074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 err="1"/>
              <a:t>S</a:t>
            </a:r>
            <a:r>
              <a:rPr lang="en-US" sz="4000" dirty="0" err="1" smtClean="0"/>
              <a:t>udah</a:t>
            </a:r>
            <a:r>
              <a:rPr lang="en-US" sz="4000" dirty="0" smtClean="0"/>
              <a:t> </a:t>
            </a:r>
            <a:r>
              <a:rPr lang="en-US" sz="4000" dirty="0" err="1"/>
              <a:t>paham</a:t>
            </a:r>
            <a:r>
              <a:rPr lang="en-US" sz="4000" dirty="0"/>
              <a:t> </a:t>
            </a:r>
            <a:r>
              <a:rPr lang="en-US" sz="4000" dirty="0" err="1"/>
              <a:t>akan</a:t>
            </a:r>
            <a:r>
              <a:rPr lang="en-US" sz="4000" dirty="0"/>
              <a:t> </a:t>
            </a:r>
            <a:r>
              <a:rPr lang="en-US" sz="4000" dirty="0" err="1"/>
              <a:t>fenomena</a:t>
            </a:r>
            <a:r>
              <a:rPr lang="en-US" sz="4000" dirty="0"/>
              <a:t> </a:t>
            </a:r>
            <a:r>
              <a:rPr lang="en-US" sz="4000" dirty="0" err="1" smtClean="0"/>
              <a:t>tertentu</a:t>
            </a:r>
            <a:r>
              <a:rPr lang="en-US" sz="4000" dirty="0" smtClean="0"/>
              <a:t>.</a:t>
            </a:r>
            <a:endParaRPr lang="en-US" sz="40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 err="1" smtClean="0"/>
              <a:t>Mengetahui</a:t>
            </a:r>
            <a:r>
              <a:rPr lang="en-US" sz="4000" dirty="0" smtClean="0"/>
              <a:t> </a:t>
            </a:r>
            <a:r>
              <a:rPr lang="en-US" sz="4000" dirty="0" err="1" smtClean="0"/>
              <a:t>masalah</a:t>
            </a:r>
            <a:r>
              <a:rPr lang="en-US" sz="4000" dirty="0" smtClean="0"/>
              <a:t> </a:t>
            </a:r>
            <a:r>
              <a:rPr lang="en-US" sz="4000" dirty="0"/>
              <a:t>yang </a:t>
            </a:r>
            <a:r>
              <a:rPr lang="en-US" sz="4000" dirty="0" err="1"/>
              <a:t>harus</a:t>
            </a:r>
            <a:r>
              <a:rPr lang="en-US" sz="4000" dirty="0"/>
              <a:t> </a:t>
            </a:r>
            <a:r>
              <a:rPr lang="en-US" sz="4000" dirty="0" err="1" smtClean="0"/>
              <a:t>diperbaiki</a:t>
            </a:r>
            <a:r>
              <a:rPr lang="en-US" sz="4000" dirty="0" smtClean="0"/>
              <a:t>.</a:t>
            </a:r>
            <a:endParaRPr lang="en-US" sz="40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 err="1" smtClean="0"/>
              <a:t>Mengetahui</a:t>
            </a:r>
            <a:r>
              <a:rPr lang="en-US" sz="4000" dirty="0" smtClean="0"/>
              <a:t> </a:t>
            </a:r>
            <a:r>
              <a:rPr lang="en-US" sz="4000" dirty="0" err="1"/>
              <a:t>a</a:t>
            </a:r>
            <a:r>
              <a:rPr lang="en-US" sz="4000" dirty="0" err="1" smtClean="0"/>
              <a:t>danya</a:t>
            </a:r>
            <a:r>
              <a:rPr lang="en-US" sz="4000" dirty="0" smtClean="0"/>
              <a:t> </a:t>
            </a:r>
            <a:r>
              <a:rPr lang="en-US" sz="4000" dirty="0" err="1"/>
              <a:t>kesenjangan</a:t>
            </a:r>
            <a:r>
              <a:rPr lang="en-US" sz="4000" dirty="0"/>
              <a:t> </a:t>
            </a:r>
            <a:r>
              <a:rPr lang="en-US" sz="4000" dirty="0" err="1"/>
              <a:t>pengetahuan</a:t>
            </a:r>
            <a:r>
              <a:rPr lang="en-US" sz="4000" dirty="0"/>
              <a:t>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 smtClean="0"/>
              <a:t>literatur</a:t>
            </a:r>
            <a:r>
              <a:rPr lang="en-US" sz="4000" dirty="0" smtClean="0"/>
              <a:t> </a:t>
            </a:r>
            <a:r>
              <a:rPr lang="en-US" sz="4000" dirty="0" err="1"/>
              <a:t>ilmiah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 smtClean="0"/>
              <a:t>fenomena</a:t>
            </a:r>
            <a:r>
              <a:rPr lang="en-US" sz="4000" dirty="0" smtClean="0"/>
              <a:t> yang </a:t>
            </a:r>
            <a:r>
              <a:rPr lang="en-US" sz="4000" dirty="0" err="1" smtClean="0"/>
              <a:t>terjadi</a:t>
            </a:r>
            <a:r>
              <a:rPr lang="en-US" sz="4000" dirty="0" smtClean="0"/>
              <a:t>, </a:t>
            </a:r>
            <a:r>
              <a:rPr lang="en-US" sz="4000" dirty="0" err="1" smtClean="0"/>
              <a:t>sehingga</a:t>
            </a:r>
            <a:r>
              <a:rPr lang="en-US" sz="4000" dirty="0" smtClean="0"/>
              <a:t> </a:t>
            </a:r>
            <a:r>
              <a:rPr lang="en-US" sz="4000" dirty="0" err="1" smtClean="0"/>
              <a:t>perlu</a:t>
            </a:r>
            <a:r>
              <a:rPr lang="en-US" sz="4000" dirty="0" smtClean="0"/>
              <a:t> </a:t>
            </a:r>
            <a:r>
              <a:rPr lang="en-US" sz="4000" dirty="0" err="1" smtClean="0"/>
              <a:t>penelitian</a:t>
            </a:r>
            <a:r>
              <a:rPr lang="en-US" sz="4000" dirty="0" smtClean="0"/>
              <a:t> </a:t>
            </a:r>
            <a:r>
              <a:rPr lang="en-US" sz="4000" dirty="0" err="1" smtClean="0"/>
              <a:t>lebih</a:t>
            </a:r>
            <a:r>
              <a:rPr lang="en-US" sz="4000" dirty="0" smtClean="0"/>
              <a:t> </a:t>
            </a:r>
            <a:r>
              <a:rPr lang="en-US" sz="4000" dirty="0" err="1" smtClean="0"/>
              <a:t>lanjut</a:t>
            </a:r>
            <a:r>
              <a:rPr lang="en-US" sz="4000" dirty="0" smtClean="0"/>
              <a:t>.</a:t>
            </a:r>
            <a:endParaRPr lang="en-US" sz="40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 err="1" smtClean="0"/>
              <a:t>Adanya</a:t>
            </a:r>
            <a:r>
              <a:rPr lang="en-US" sz="4000" dirty="0" smtClean="0"/>
              <a:t> </a:t>
            </a:r>
            <a:r>
              <a:rPr lang="en-US" sz="4000" dirty="0" err="1"/>
              <a:t>pengetahuan</a:t>
            </a:r>
            <a:r>
              <a:rPr lang="en-US" sz="4000" dirty="0"/>
              <a:t> yang </a:t>
            </a:r>
            <a:r>
              <a:rPr lang="en-US" sz="4000" dirty="0" err="1"/>
              <a:t>membutuhkan</a:t>
            </a:r>
            <a:r>
              <a:rPr lang="en-US" sz="4000" dirty="0"/>
              <a:t> </a:t>
            </a:r>
            <a:r>
              <a:rPr lang="en-US" sz="4000" dirty="0" err="1"/>
              <a:t>validasi</a:t>
            </a:r>
            <a:r>
              <a:rPr lang="en-US" sz="4000" dirty="0"/>
              <a:t> agar </a:t>
            </a:r>
            <a:r>
              <a:rPr lang="en-US" sz="4000" dirty="0" err="1"/>
              <a:t>dapat</a:t>
            </a:r>
            <a:r>
              <a:rPr lang="en-US" sz="4000" dirty="0"/>
              <a:t> </a:t>
            </a:r>
            <a:r>
              <a:rPr lang="en-US" sz="4000" dirty="0" err="1"/>
              <a:t>diaplikasikan</a:t>
            </a:r>
            <a:r>
              <a:rPr lang="en-US" sz="4000" dirty="0"/>
              <a:t> </a:t>
            </a:r>
            <a:r>
              <a:rPr lang="en-US" sz="4000" dirty="0" err="1"/>
              <a:t>pada</a:t>
            </a:r>
            <a:r>
              <a:rPr lang="en-US" sz="4000" dirty="0"/>
              <a:t> </a:t>
            </a:r>
            <a:r>
              <a:rPr lang="en-US" sz="4000" dirty="0" err="1" smtClean="0"/>
              <a:t>fenomena</a:t>
            </a:r>
            <a:r>
              <a:rPr lang="en-US" sz="4000" dirty="0" smtClean="0"/>
              <a:t>. </a:t>
            </a:r>
            <a:endParaRPr lang="en-US" sz="4000" dirty="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41840" y="1593637"/>
            <a:ext cx="7766050" cy="33400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5400" spc="85" dirty="0" smtClean="0">
                <a:solidFill>
                  <a:srgbClr val="FFC000"/>
                </a:solidFill>
              </a:rPr>
              <a:t>PROFESIONAL RESEARCHER DALAM MELAKUKAN PENELITIAN</a:t>
            </a:r>
            <a:endParaRPr sz="5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63824" y="19707"/>
            <a:ext cx="230119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FFF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588105" y="8326755"/>
            <a:ext cx="1699895" cy="1960245"/>
          </a:xfrm>
          <a:custGeom>
            <a:avLst/>
            <a:gdLst/>
            <a:ahLst/>
            <a:cxnLst/>
            <a:rect l="l" t="t" r="r" b="b"/>
            <a:pathLst>
              <a:path w="1699894" h="1960245">
                <a:moveTo>
                  <a:pt x="1659910" y="468379"/>
                </a:moveTo>
                <a:lnTo>
                  <a:pt x="1017751" y="944781"/>
                </a:lnTo>
                <a:lnTo>
                  <a:pt x="1023681" y="929353"/>
                </a:lnTo>
                <a:lnTo>
                  <a:pt x="1019416" y="896921"/>
                </a:lnTo>
                <a:lnTo>
                  <a:pt x="1005178" y="843553"/>
                </a:lnTo>
                <a:lnTo>
                  <a:pt x="981188" y="765321"/>
                </a:lnTo>
                <a:lnTo>
                  <a:pt x="966677" y="718897"/>
                </a:lnTo>
                <a:lnTo>
                  <a:pt x="953971" y="676902"/>
                </a:lnTo>
                <a:lnTo>
                  <a:pt x="943477" y="637627"/>
                </a:lnTo>
                <a:lnTo>
                  <a:pt x="935604" y="599363"/>
                </a:lnTo>
                <a:lnTo>
                  <a:pt x="930759" y="560401"/>
                </a:lnTo>
                <a:lnTo>
                  <a:pt x="929351" y="519034"/>
                </a:lnTo>
                <a:lnTo>
                  <a:pt x="931786" y="473553"/>
                </a:lnTo>
                <a:lnTo>
                  <a:pt x="938473" y="422249"/>
                </a:lnTo>
                <a:lnTo>
                  <a:pt x="949819" y="363415"/>
                </a:lnTo>
                <a:lnTo>
                  <a:pt x="966232" y="295340"/>
                </a:lnTo>
                <a:lnTo>
                  <a:pt x="981711" y="246474"/>
                </a:lnTo>
                <a:lnTo>
                  <a:pt x="1001958" y="199774"/>
                </a:lnTo>
                <a:lnTo>
                  <a:pt x="1026769" y="155594"/>
                </a:lnTo>
                <a:lnTo>
                  <a:pt x="1055936" y="114289"/>
                </a:lnTo>
                <a:lnTo>
                  <a:pt x="1089255" y="76212"/>
                </a:lnTo>
                <a:lnTo>
                  <a:pt x="1126518" y="41717"/>
                </a:lnTo>
                <a:lnTo>
                  <a:pt x="1167520" y="11156"/>
                </a:lnTo>
                <a:lnTo>
                  <a:pt x="1197162" y="0"/>
                </a:lnTo>
                <a:lnTo>
                  <a:pt x="1231538" y="6582"/>
                </a:lnTo>
                <a:lnTo>
                  <a:pt x="1275170" y="33375"/>
                </a:lnTo>
                <a:lnTo>
                  <a:pt x="1332583" y="82852"/>
                </a:lnTo>
                <a:lnTo>
                  <a:pt x="1384325" y="133624"/>
                </a:lnTo>
                <a:lnTo>
                  <a:pt x="1412575" y="163345"/>
                </a:lnTo>
                <a:lnTo>
                  <a:pt x="1442134" y="195700"/>
                </a:lnTo>
                <a:lnTo>
                  <a:pt x="1472795" y="230500"/>
                </a:lnTo>
                <a:lnTo>
                  <a:pt x="1504349" y="267553"/>
                </a:lnTo>
                <a:lnTo>
                  <a:pt x="1536591" y="306668"/>
                </a:lnTo>
                <a:lnTo>
                  <a:pt x="1569313" y="347656"/>
                </a:lnTo>
                <a:lnTo>
                  <a:pt x="1602307" y="390324"/>
                </a:lnTo>
                <a:lnTo>
                  <a:pt x="1627492" y="423966"/>
                </a:lnTo>
                <a:lnTo>
                  <a:pt x="1637947" y="438048"/>
                </a:lnTo>
                <a:lnTo>
                  <a:pt x="1659910" y="468379"/>
                </a:lnTo>
                <a:close/>
              </a:path>
              <a:path w="1699894" h="1960245">
                <a:moveTo>
                  <a:pt x="1638533" y="1855096"/>
                </a:moveTo>
                <a:lnTo>
                  <a:pt x="1605762" y="1878794"/>
                </a:lnTo>
                <a:lnTo>
                  <a:pt x="1553208" y="1905473"/>
                </a:lnTo>
                <a:lnTo>
                  <a:pt x="1495245" y="1923342"/>
                </a:lnTo>
                <a:lnTo>
                  <a:pt x="1420053" y="1939449"/>
                </a:lnTo>
                <a:lnTo>
                  <a:pt x="1377112" y="1946258"/>
                </a:lnTo>
                <a:lnTo>
                  <a:pt x="1331204" y="1951926"/>
                </a:lnTo>
                <a:lnTo>
                  <a:pt x="1282776" y="1956220"/>
                </a:lnTo>
                <a:lnTo>
                  <a:pt x="1232275" y="1958905"/>
                </a:lnTo>
                <a:lnTo>
                  <a:pt x="1180147" y="1959748"/>
                </a:lnTo>
                <a:lnTo>
                  <a:pt x="1126839" y="1958515"/>
                </a:lnTo>
                <a:lnTo>
                  <a:pt x="1072798" y="1954974"/>
                </a:lnTo>
                <a:lnTo>
                  <a:pt x="1018471" y="1948890"/>
                </a:lnTo>
                <a:lnTo>
                  <a:pt x="964305" y="1940030"/>
                </a:lnTo>
                <a:lnTo>
                  <a:pt x="910746" y="1928160"/>
                </a:lnTo>
                <a:lnTo>
                  <a:pt x="858241" y="1913047"/>
                </a:lnTo>
                <a:lnTo>
                  <a:pt x="807238" y="1894456"/>
                </a:lnTo>
                <a:lnTo>
                  <a:pt x="758182" y="1872155"/>
                </a:lnTo>
                <a:lnTo>
                  <a:pt x="711522" y="1845910"/>
                </a:lnTo>
                <a:lnTo>
                  <a:pt x="667703" y="1815488"/>
                </a:lnTo>
                <a:lnTo>
                  <a:pt x="627172" y="1780654"/>
                </a:lnTo>
                <a:lnTo>
                  <a:pt x="595917" y="1749596"/>
                </a:lnTo>
                <a:lnTo>
                  <a:pt x="562619" y="1714761"/>
                </a:lnTo>
                <a:lnTo>
                  <a:pt x="527622" y="1676658"/>
                </a:lnTo>
                <a:lnTo>
                  <a:pt x="491267" y="1635798"/>
                </a:lnTo>
                <a:lnTo>
                  <a:pt x="453898" y="1592688"/>
                </a:lnTo>
                <a:lnTo>
                  <a:pt x="415858" y="1547840"/>
                </a:lnTo>
                <a:lnTo>
                  <a:pt x="377490" y="1501762"/>
                </a:lnTo>
                <a:lnTo>
                  <a:pt x="339136" y="1454963"/>
                </a:lnTo>
                <a:lnTo>
                  <a:pt x="301139" y="1407954"/>
                </a:lnTo>
                <a:lnTo>
                  <a:pt x="263843" y="1361244"/>
                </a:lnTo>
                <a:lnTo>
                  <a:pt x="227589" y="1315342"/>
                </a:lnTo>
                <a:lnTo>
                  <a:pt x="192463" y="1270425"/>
                </a:lnTo>
                <a:lnTo>
                  <a:pt x="159582" y="1228001"/>
                </a:lnTo>
                <a:lnTo>
                  <a:pt x="128515" y="1187581"/>
                </a:lnTo>
                <a:lnTo>
                  <a:pt x="99861" y="1150007"/>
                </a:lnTo>
                <a:lnTo>
                  <a:pt x="73965" y="1115790"/>
                </a:lnTo>
                <a:lnTo>
                  <a:pt x="16249" y="1038366"/>
                </a:lnTo>
                <a:lnTo>
                  <a:pt x="0" y="971995"/>
                </a:lnTo>
                <a:lnTo>
                  <a:pt x="11570" y="939621"/>
                </a:lnTo>
                <a:lnTo>
                  <a:pt x="42105" y="908240"/>
                </a:lnTo>
                <a:lnTo>
                  <a:pt x="81911" y="890894"/>
                </a:lnTo>
                <a:lnTo>
                  <a:pt x="125144" y="877488"/>
                </a:lnTo>
                <a:lnTo>
                  <a:pt x="173269" y="865448"/>
                </a:lnTo>
                <a:lnTo>
                  <a:pt x="273415" y="843685"/>
                </a:lnTo>
                <a:lnTo>
                  <a:pt x="320047" y="833070"/>
                </a:lnTo>
                <a:lnTo>
                  <a:pt x="322972" y="831857"/>
                </a:lnTo>
                <a:lnTo>
                  <a:pt x="326513" y="830186"/>
                </a:lnTo>
                <a:lnTo>
                  <a:pt x="330353" y="830207"/>
                </a:lnTo>
                <a:lnTo>
                  <a:pt x="356096" y="829374"/>
                </a:lnTo>
                <a:lnTo>
                  <a:pt x="433592" y="824320"/>
                </a:lnTo>
                <a:lnTo>
                  <a:pt x="482657" y="821610"/>
                </a:lnTo>
                <a:lnTo>
                  <a:pt x="536809" y="819787"/>
                </a:lnTo>
                <a:lnTo>
                  <a:pt x="594703" y="819605"/>
                </a:lnTo>
                <a:lnTo>
                  <a:pt x="654996" y="821822"/>
                </a:lnTo>
                <a:lnTo>
                  <a:pt x="716344" y="827193"/>
                </a:lnTo>
                <a:lnTo>
                  <a:pt x="777403" y="836473"/>
                </a:lnTo>
                <a:lnTo>
                  <a:pt x="836829" y="850420"/>
                </a:lnTo>
                <a:lnTo>
                  <a:pt x="885696" y="866829"/>
                </a:lnTo>
                <a:lnTo>
                  <a:pt x="932407" y="888066"/>
                </a:lnTo>
                <a:lnTo>
                  <a:pt x="976560" y="914070"/>
                </a:lnTo>
                <a:lnTo>
                  <a:pt x="1017751" y="944781"/>
                </a:lnTo>
                <a:lnTo>
                  <a:pt x="1659910" y="468379"/>
                </a:lnTo>
                <a:lnTo>
                  <a:pt x="1668281" y="479940"/>
                </a:lnTo>
                <a:lnTo>
                  <a:pt x="1699820" y="525038"/>
                </a:lnTo>
                <a:lnTo>
                  <a:pt x="1699820" y="1799016"/>
                </a:lnTo>
                <a:lnTo>
                  <a:pt x="1672291" y="1826099"/>
                </a:lnTo>
                <a:lnTo>
                  <a:pt x="1638533" y="1855096"/>
                </a:lnTo>
                <a:close/>
              </a:path>
            </a:pathLst>
          </a:custGeom>
          <a:solidFill>
            <a:srgbClr val="FAC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234909" y="-42573"/>
            <a:ext cx="2164933" cy="151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049015" y="637429"/>
            <a:ext cx="13643929" cy="27821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en-US" sz="6000" spc="100" dirty="0" smtClean="0"/>
              <a:t>HAL YANG HARUS DIPERHATIKAN DALAM  MENENTUKAN MASALAH PENELITIAN</a:t>
            </a:r>
            <a:endParaRPr lang="en-US" sz="6000" dirty="0"/>
          </a:p>
        </p:txBody>
      </p:sp>
      <p:sp>
        <p:nvSpPr>
          <p:cNvPr id="23" name="object 23"/>
          <p:cNvSpPr txBox="1"/>
          <p:nvPr/>
        </p:nvSpPr>
        <p:spPr>
          <a:xfrm>
            <a:off x="6501730" y="2914424"/>
            <a:ext cx="10937997" cy="66890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b="1" i="1" dirty="0">
                <a:latin typeface="Trebuchet MS" panose="020B0603020202020204" pitchFamily="34" charset="0"/>
                <a:cs typeface="Trebuchet MS"/>
              </a:rPr>
              <a:t>It should be of great interest to </a:t>
            </a:r>
            <a:r>
              <a:rPr lang="en-US" sz="2800" b="1" i="1" dirty="0" smtClean="0">
                <a:latin typeface="Trebuchet MS" panose="020B0603020202020204" pitchFamily="34" charset="0"/>
                <a:cs typeface="Trebuchet MS"/>
              </a:rPr>
              <a:t>you</a:t>
            </a:r>
            <a:r>
              <a:rPr lang="en-US" sz="2800" b="1" dirty="0" smtClean="0">
                <a:latin typeface="Trebuchet MS" panose="020B0603020202020204" pitchFamily="34" charset="0"/>
                <a:cs typeface="Trebuchet MS"/>
              </a:rPr>
              <a:t>,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sebaiknya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menetukan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topiknya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sesuai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dengan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minat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peneliti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.</a:t>
            </a:r>
          </a:p>
          <a:p>
            <a:pPr marL="584200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b="1" i="1" dirty="0">
                <a:latin typeface="Trebuchet MS" panose="020B0603020202020204" pitchFamily="34" charset="0"/>
              </a:rPr>
              <a:t>The problem should be </a:t>
            </a:r>
            <a:r>
              <a:rPr lang="en-US" sz="2800" b="1" i="1" dirty="0" smtClean="0">
                <a:latin typeface="Trebuchet MS" panose="020B0603020202020204" pitchFamily="34" charset="0"/>
              </a:rPr>
              <a:t>significant, </a:t>
            </a:r>
            <a:r>
              <a:rPr lang="en-US" sz="2800" dirty="0" err="1" smtClean="0">
                <a:latin typeface="Trebuchet MS" panose="020B0603020202020204" pitchFamily="34" charset="0"/>
              </a:rPr>
              <a:t>masalah</a:t>
            </a:r>
            <a:r>
              <a:rPr lang="en-US" sz="2800" dirty="0" smtClean="0">
                <a:latin typeface="Trebuchet MS" panose="020B0603020202020204" pitchFamily="34" charset="0"/>
              </a:rPr>
              <a:t> yang </a:t>
            </a:r>
            <a:r>
              <a:rPr lang="en-US" sz="2800" dirty="0" err="1" smtClean="0">
                <a:latin typeface="Trebuchet MS" panose="020B0603020202020204" pitchFamily="34" charset="0"/>
              </a:rPr>
              <a:t>diteliti</a:t>
            </a:r>
            <a:r>
              <a:rPr lang="en-US" sz="2800" dirty="0" smtClean="0">
                <a:latin typeface="Trebuchet MS" panose="020B0603020202020204" pitchFamily="34" charset="0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</a:rPr>
              <a:t>sebaiknya</a:t>
            </a:r>
            <a:r>
              <a:rPr lang="en-US" sz="2800" dirty="0" smtClean="0">
                <a:latin typeface="Trebuchet MS" panose="020B0603020202020204" pitchFamily="34" charset="0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</a:rPr>
              <a:t>memiliki</a:t>
            </a:r>
            <a:r>
              <a:rPr lang="en-US" sz="2800" dirty="0" smtClean="0">
                <a:latin typeface="Trebuchet MS" panose="020B0603020202020204" pitchFamily="34" charset="0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</a:rPr>
              <a:t>nilai</a:t>
            </a:r>
            <a:r>
              <a:rPr lang="en-US" sz="2800" dirty="0" smtClean="0">
                <a:latin typeface="Trebuchet MS" panose="020B0603020202020204" pitchFamily="34" charset="0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</a:rPr>
              <a:t>pembeda</a:t>
            </a:r>
            <a:r>
              <a:rPr lang="en-US" sz="2800" dirty="0" smtClean="0">
                <a:latin typeface="Trebuchet MS" panose="020B0603020202020204" pitchFamily="34" charset="0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</a:rPr>
              <a:t>dengan</a:t>
            </a:r>
            <a:r>
              <a:rPr lang="en-US" sz="2800" dirty="0" smtClean="0">
                <a:latin typeface="Trebuchet MS" panose="020B0603020202020204" pitchFamily="34" charset="0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</a:rPr>
              <a:t>masalah</a:t>
            </a:r>
            <a:r>
              <a:rPr lang="en-US" sz="2800" dirty="0" smtClean="0">
                <a:latin typeface="Trebuchet MS" panose="020B0603020202020204" pitchFamily="34" charset="0"/>
              </a:rPr>
              <a:t> yang </a:t>
            </a:r>
            <a:r>
              <a:rPr lang="en-US" sz="2800" dirty="0" err="1" smtClean="0">
                <a:latin typeface="Trebuchet MS" panose="020B0603020202020204" pitchFamily="34" charset="0"/>
              </a:rPr>
              <a:t>diteliti</a:t>
            </a:r>
            <a:r>
              <a:rPr lang="en-US" sz="2800" dirty="0" smtClean="0">
                <a:latin typeface="Trebuchet MS" panose="020B0603020202020204" pitchFamily="34" charset="0"/>
              </a:rPr>
              <a:t> di </a:t>
            </a:r>
            <a:r>
              <a:rPr lang="en-US" sz="2800" dirty="0" err="1" smtClean="0">
                <a:latin typeface="Trebuchet MS" panose="020B0603020202020204" pitchFamily="34" charset="0"/>
              </a:rPr>
              <a:t>tempat</a:t>
            </a:r>
            <a:r>
              <a:rPr lang="en-US" sz="2800" dirty="0" smtClean="0">
                <a:latin typeface="Trebuchet MS" panose="020B0603020202020204" pitchFamily="34" charset="0"/>
              </a:rPr>
              <a:t> lain.</a:t>
            </a:r>
          </a:p>
          <a:p>
            <a:pPr marL="584200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b="1" i="1" dirty="0">
                <a:latin typeface="Trebuchet MS" panose="020B0603020202020204" pitchFamily="34" charset="0"/>
                <a:cs typeface="Trebuchet MS"/>
              </a:rPr>
              <a:t>It should be </a:t>
            </a:r>
            <a:r>
              <a:rPr lang="en-US" sz="2800" b="1" i="1" dirty="0" smtClean="0">
                <a:latin typeface="Trebuchet MS" panose="020B0603020202020204" pitchFamily="34" charset="0"/>
                <a:cs typeface="Trebuchet MS"/>
              </a:rPr>
              <a:t>delineated</a:t>
            </a:r>
            <a:r>
              <a:rPr lang="en-US" sz="2800" b="1" dirty="0" smtClean="0">
                <a:latin typeface="Trebuchet MS" panose="020B0603020202020204" pitchFamily="34" charset="0"/>
                <a:cs typeface="Trebuchet MS"/>
              </a:rPr>
              <a:t>,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uraikan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masalah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secara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rinci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dan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batasi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masalah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.</a:t>
            </a:r>
          </a:p>
          <a:p>
            <a:pPr marL="584200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b="1" i="1" dirty="0">
                <a:latin typeface="Trebuchet MS" panose="020B0603020202020204" pitchFamily="34" charset="0"/>
                <a:cs typeface="Trebuchet MS"/>
              </a:rPr>
              <a:t>You should be able to obtain the information </a:t>
            </a:r>
            <a:r>
              <a:rPr lang="en-US" sz="2800" b="1" i="1" dirty="0" smtClean="0">
                <a:latin typeface="Trebuchet MS" panose="020B0603020202020204" pitchFamily="34" charset="0"/>
                <a:cs typeface="Trebuchet MS"/>
              </a:rPr>
              <a:t>required,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memiliki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akses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informasi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.</a:t>
            </a:r>
          </a:p>
          <a:p>
            <a:pPr marL="584200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b="1" i="1" dirty="0" smtClean="0">
                <a:latin typeface="Trebuchet MS" panose="020B0603020202020204" pitchFamily="34" charset="0"/>
                <a:cs typeface="Trebuchet MS"/>
              </a:rPr>
              <a:t>You should be able to draw conclusions related to the problem,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mampu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menjelaskan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solusi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dari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masalah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.</a:t>
            </a:r>
          </a:p>
          <a:p>
            <a:pPr marL="584200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b="1" i="1" dirty="0">
                <a:latin typeface="Trebuchet MS" panose="020B0603020202020204" pitchFamily="34" charset="0"/>
                <a:cs typeface="Trebuchet MS"/>
              </a:rPr>
              <a:t>You should be able to state the problem clearly and </a:t>
            </a:r>
            <a:r>
              <a:rPr lang="en-US" sz="2800" b="1" i="1" dirty="0" smtClean="0">
                <a:latin typeface="Trebuchet MS" panose="020B0603020202020204" pitchFamily="34" charset="0"/>
                <a:cs typeface="Trebuchet MS"/>
              </a:rPr>
              <a:t>concisely,</a:t>
            </a:r>
            <a:r>
              <a:rPr lang="en-US" sz="2800" i="1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dapat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menjelaskan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masalah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dengan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kalimat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sederhana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dan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mudah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  <a:cs typeface="Trebuchet MS"/>
              </a:rPr>
              <a:t>dipahami</a:t>
            </a:r>
            <a:r>
              <a:rPr lang="en-US" sz="2800" dirty="0" smtClean="0">
                <a:latin typeface="Trebuchet MS" panose="020B0603020202020204" pitchFamily="34" charset="0"/>
                <a:cs typeface="Trebuchet MS"/>
              </a:rPr>
              <a:t>.</a:t>
            </a:r>
          </a:p>
          <a:p>
            <a:pPr marL="584200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Trebuchet MS" panose="020B0603020202020204" pitchFamily="34" charset="0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dirty="0" err="1" smtClean="0">
                <a:latin typeface="Trebuchet MS" panose="020B0603020202020204" pitchFamily="34" charset="0"/>
                <a:cs typeface="Trebuchet MS"/>
              </a:rPr>
              <a:t>Sumber</a:t>
            </a:r>
            <a:r>
              <a:rPr lang="en-US" sz="2000" dirty="0" smtClean="0">
                <a:latin typeface="Trebuchet MS" panose="020B0603020202020204" pitchFamily="34" charset="0"/>
                <a:cs typeface="Trebuchet MS"/>
              </a:rPr>
              <a:t> : </a:t>
            </a:r>
            <a:r>
              <a:rPr lang="en-US" sz="2000" dirty="0"/>
              <a:t>(</a:t>
            </a:r>
            <a:r>
              <a:rPr lang="en-US" sz="2000" dirty="0" err="1"/>
              <a:t>Walliman</a:t>
            </a:r>
            <a:r>
              <a:rPr lang="en-US" sz="2000" dirty="0"/>
              <a:t> &amp; </a:t>
            </a:r>
            <a:r>
              <a:rPr lang="en-US" sz="2000" dirty="0" err="1"/>
              <a:t>Baiche</a:t>
            </a:r>
            <a:r>
              <a:rPr lang="en-US" sz="2000" dirty="0"/>
              <a:t>, 2001)</a:t>
            </a:r>
            <a:endParaRPr lang="en-US" sz="2000" dirty="0">
              <a:latin typeface="Trebuchet MS" panose="020B0603020202020204" pitchFamily="34" charset="0"/>
              <a:cs typeface="Trebuchet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326" y="4035009"/>
            <a:ext cx="7974725" cy="5614206"/>
          </a:xfrm>
          <a:prstGeom prst="rect">
            <a:avLst/>
          </a:prstGeom>
        </p:spPr>
      </p:pic>
      <p:sp>
        <p:nvSpPr>
          <p:cNvPr id="24" name="object 2"/>
          <p:cNvSpPr/>
          <p:nvPr/>
        </p:nvSpPr>
        <p:spPr>
          <a:xfrm>
            <a:off x="-42590" y="9911211"/>
            <a:ext cx="10232257" cy="333216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FFFA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538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 rot="5400000">
            <a:off x="16308437" y="8307438"/>
            <a:ext cx="3162860" cy="796265"/>
          </a:xfrm>
          <a:custGeom>
            <a:avLst/>
            <a:gdLst/>
            <a:ahLst/>
            <a:cxnLst/>
            <a:rect l="l" t="t" r="r" b="b"/>
            <a:pathLst>
              <a:path w="2586354" h="1415414">
                <a:moveTo>
                  <a:pt x="0" y="0"/>
                </a:moveTo>
                <a:lnTo>
                  <a:pt x="2586149" y="649"/>
                </a:lnTo>
                <a:lnTo>
                  <a:pt x="2416600" y="663883"/>
                </a:lnTo>
                <a:lnTo>
                  <a:pt x="2260269" y="1023295"/>
                </a:lnTo>
                <a:lnTo>
                  <a:pt x="2027323" y="1203387"/>
                </a:lnTo>
                <a:lnTo>
                  <a:pt x="1627929" y="1328660"/>
                </a:lnTo>
                <a:lnTo>
                  <a:pt x="1537772" y="1351855"/>
                </a:lnTo>
                <a:lnTo>
                  <a:pt x="1453513" y="1370952"/>
                </a:lnTo>
                <a:lnTo>
                  <a:pt x="1374894" y="1386234"/>
                </a:lnTo>
                <a:lnTo>
                  <a:pt x="1301657" y="1397985"/>
                </a:lnTo>
                <a:lnTo>
                  <a:pt x="1233541" y="1406488"/>
                </a:lnTo>
                <a:lnTo>
                  <a:pt x="1170289" y="1412026"/>
                </a:lnTo>
                <a:lnTo>
                  <a:pt x="1111641" y="1414883"/>
                </a:lnTo>
                <a:lnTo>
                  <a:pt x="1057339" y="1415341"/>
                </a:lnTo>
                <a:lnTo>
                  <a:pt x="1007122" y="1413686"/>
                </a:lnTo>
                <a:lnTo>
                  <a:pt x="960733" y="1410198"/>
                </a:lnTo>
                <a:lnTo>
                  <a:pt x="917913" y="1405163"/>
                </a:lnTo>
                <a:lnTo>
                  <a:pt x="878402" y="1398864"/>
                </a:lnTo>
                <a:lnTo>
                  <a:pt x="808273" y="1383605"/>
                </a:lnTo>
                <a:lnTo>
                  <a:pt x="748275" y="1366688"/>
                </a:lnTo>
                <a:lnTo>
                  <a:pt x="696336" y="1350380"/>
                </a:lnTo>
                <a:lnTo>
                  <a:pt x="672742" y="1343163"/>
                </a:lnTo>
                <a:lnTo>
                  <a:pt x="650386" y="1336948"/>
                </a:lnTo>
                <a:lnTo>
                  <a:pt x="629009" y="1332020"/>
                </a:lnTo>
                <a:lnTo>
                  <a:pt x="608352" y="1328660"/>
                </a:lnTo>
                <a:lnTo>
                  <a:pt x="556204" y="1318601"/>
                </a:lnTo>
                <a:lnTo>
                  <a:pt x="510971" y="1302519"/>
                </a:lnTo>
                <a:lnTo>
                  <a:pt x="471307" y="1281093"/>
                </a:lnTo>
                <a:lnTo>
                  <a:pt x="435866" y="1254999"/>
                </a:lnTo>
                <a:lnTo>
                  <a:pt x="403300" y="1224915"/>
                </a:lnTo>
                <a:lnTo>
                  <a:pt x="372264" y="1191520"/>
                </a:lnTo>
                <a:lnTo>
                  <a:pt x="341412" y="1155490"/>
                </a:lnTo>
                <a:lnTo>
                  <a:pt x="309397" y="1117504"/>
                </a:lnTo>
                <a:lnTo>
                  <a:pt x="282219" y="1082428"/>
                </a:lnTo>
                <a:lnTo>
                  <a:pt x="256627" y="1043267"/>
                </a:lnTo>
                <a:lnTo>
                  <a:pt x="232572" y="1000440"/>
                </a:lnTo>
                <a:lnTo>
                  <a:pt x="210009" y="954369"/>
                </a:lnTo>
                <a:lnTo>
                  <a:pt x="188891" y="905474"/>
                </a:lnTo>
                <a:lnTo>
                  <a:pt x="169171" y="854177"/>
                </a:lnTo>
                <a:lnTo>
                  <a:pt x="150802" y="800899"/>
                </a:lnTo>
                <a:lnTo>
                  <a:pt x="133738" y="746061"/>
                </a:lnTo>
                <a:lnTo>
                  <a:pt x="117932" y="690083"/>
                </a:lnTo>
                <a:lnTo>
                  <a:pt x="103337" y="633388"/>
                </a:lnTo>
                <a:lnTo>
                  <a:pt x="89907" y="576394"/>
                </a:lnTo>
                <a:lnTo>
                  <a:pt x="77594" y="519525"/>
                </a:lnTo>
                <a:lnTo>
                  <a:pt x="66352" y="463201"/>
                </a:lnTo>
                <a:lnTo>
                  <a:pt x="56134" y="407842"/>
                </a:lnTo>
                <a:lnTo>
                  <a:pt x="46893" y="353870"/>
                </a:lnTo>
                <a:lnTo>
                  <a:pt x="38584" y="301706"/>
                </a:lnTo>
                <a:lnTo>
                  <a:pt x="31158" y="251771"/>
                </a:lnTo>
                <a:lnTo>
                  <a:pt x="24569" y="204486"/>
                </a:lnTo>
                <a:lnTo>
                  <a:pt x="18771" y="160272"/>
                </a:lnTo>
                <a:lnTo>
                  <a:pt x="13716" y="119549"/>
                </a:lnTo>
                <a:lnTo>
                  <a:pt x="9358" y="82740"/>
                </a:lnTo>
                <a:lnTo>
                  <a:pt x="0" y="0"/>
                </a:lnTo>
                <a:close/>
              </a:path>
            </a:pathLst>
          </a:custGeom>
          <a:solidFill>
            <a:srgbClr val="2D66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 rot="16200000">
            <a:off x="5505299" y="1638143"/>
            <a:ext cx="3591560" cy="546735"/>
          </a:xfrm>
          <a:custGeom>
            <a:avLst/>
            <a:gdLst/>
            <a:ahLst/>
            <a:cxnLst/>
            <a:rect l="l" t="t" r="r" b="b"/>
            <a:pathLst>
              <a:path w="3591559" h="546735">
                <a:moveTo>
                  <a:pt x="1827717" y="546106"/>
                </a:moveTo>
                <a:lnTo>
                  <a:pt x="1744529" y="546106"/>
                </a:lnTo>
                <a:lnTo>
                  <a:pt x="1738152" y="500073"/>
                </a:lnTo>
                <a:lnTo>
                  <a:pt x="1713409" y="394538"/>
                </a:lnTo>
                <a:lnTo>
                  <a:pt x="1661878" y="278348"/>
                </a:lnTo>
                <a:lnTo>
                  <a:pt x="1575140" y="200348"/>
                </a:lnTo>
                <a:lnTo>
                  <a:pt x="1457614" y="152758"/>
                </a:lnTo>
                <a:lnTo>
                  <a:pt x="1413135" y="136640"/>
                </a:lnTo>
                <a:lnTo>
                  <a:pt x="1373980" y="126305"/>
                </a:lnTo>
                <a:lnTo>
                  <a:pt x="1337002" y="122250"/>
                </a:lnTo>
                <a:lnTo>
                  <a:pt x="1299053" y="124976"/>
                </a:lnTo>
                <a:lnTo>
                  <a:pt x="1257836" y="131207"/>
                </a:lnTo>
                <a:lnTo>
                  <a:pt x="1214459" y="139332"/>
                </a:lnTo>
                <a:lnTo>
                  <a:pt x="1170881" y="152343"/>
                </a:lnTo>
                <a:lnTo>
                  <a:pt x="1129061" y="173230"/>
                </a:lnTo>
                <a:lnTo>
                  <a:pt x="1090958" y="204984"/>
                </a:lnTo>
                <a:lnTo>
                  <a:pt x="1058532" y="250597"/>
                </a:lnTo>
                <a:lnTo>
                  <a:pt x="1035159" y="296306"/>
                </a:lnTo>
                <a:lnTo>
                  <a:pt x="1011602" y="346685"/>
                </a:lnTo>
                <a:lnTo>
                  <a:pt x="988983" y="398127"/>
                </a:lnTo>
                <a:lnTo>
                  <a:pt x="968423" y="447027"/>
                </a:lnTo>
                <a:lnTo>
                  <a:pt x="951045" y="489779"/>
                </a:lnTo>
                <a:lnTo>
                  <a:pt x="937970" y="522777"/>
                </a:lnTo>
                <a:lnTo>
                  <a:pt x="937970" y="530553"/>
                </a:lnTo>
                <a:lnTo>
                  <a:pt x="938573" y="538330"/>
                </a:lnTo>
                <a:lnTo>
                  <a:pt x="938573" y="546106"/>
                </a:lnTo>
                <a:lnTo>
                  <a:pt x="885526" y="546106"/>
                </a:lnTo>
                <a:lnTo>
                  <a:pt x="879065" y="500073"/>
                </a:lnTo>
                <a:lnTo>
                  <a:pt x="854180" y="394538"/>
                </a:lnTo>
                <a:lnTo>
                  <a:pt x="802621" y="278348"/>
                </a:lnTo>
                <a:lnTo>
                  <a:pt x="716137" y="200348"/>
                </a:lnTo>
                <a:lnTo>
                  <a:pt x="649582" y="174161"/>
                </a:lnTo>
                <a:lnTo>
                  <a:pt x="591199" y="152758"/>
                </a:lnTo>
                <a:lnTo>
                  <a:pt x="539514" y="136640"/>
                </a:lnTo>
                <a:lnTo>
                  <a:pt x="493053" y="126305"/>
                </a:lnTo>
                <a:lnTo>
                  <a:pt x="450343" y="122250"/>
                </a:lnTo>
                <a:lnTo>
                  <a:pt x="409910" y="124976"/>
                </a:lnTo>
                <a:lnTo>
                  <a:pt x="368439" y="131207"/>
                </a:lnTo>
                <a:lnTo>
                  <a:pt x="324891" y="139332"/>
                </a:lnTo>
                <a:lnTo>
                  <a:pt x="281210" y="152343"/>
                </a:lnTo>
                <a:lnTo>
                  <a:pt x="239337" y="173230"/>
                </a:lnTo>
                <a:lnTo>
                  <a:pt x="201215" y="204984"/>
                </a:lnTo>
                <a:lnTo>
                  <a:pt x="168786" y="250597"/>
                </a:lnTo>
                <a:lnTo>
                  <a:pt x="134219" y="315445"/>
                </a:lnTo>
                <a:lnTo>
                  <a:pt x="109259" y="367844"/>
                </a:lnTo>
                <a:lnTo>
                  <a:pt x="81812" y="435496"/>
                </a:lnTo>
                <a:lnTo>
                  <a:pt x="39785" y="546106"/>
                </a:lnTo>
                <a:lnTo>
                  <a:pt x="0" y="546106"/>
                </a:lnTo>
                <a:lnTo>
                  <a:pt x="26975" y="434318"/>
                </a:lnTo>
                <a:lnTo>
                  <a:pt x="66629" y="328316"/>
                </a:lnTo>
                <a:lnTo>
                  <a:pt x="129001" y="218892"/>
                </a:lnTo>
                <a:lnTo>
                  <a:pt x="159003" y="180339"/>
                </a:lnTo>
                <a:lnTo>
                  <a:pt x="189475" y="147425"/>
                </a:lnTo>
                <a:lnTo>
                  <a:pt x="221177" y="119901"/>
                </a:lnTo>
                <a:lnTo>
                  <a:pt x="254868" y="97521"/>
                </a:lnTo>
                <a:lnTo>
                  <a:pt x="291308" y="80036"/>
                </a:lnTo>
                <a:lnTo>
                  <a:pt x="331256" y="67199"/>
                </a:lnTo>
                <a:lnTo>
                  <a:pt x="375472" y="58763"/>
                </a:lnTo>
                <a:lnTo>
                  <a:pt x="424715" y="54479"/>
                </a:lnTo>
                <a:lnTo>
                  <a:pt x="479746" y="54100"/>
                </a:lnTo>
                <a:lnTo>
                  <a:pt x="541323" y="57379"/>
                </a:lnTo>
                <a:lnTo>
                  <a:pt x="586014" y="63354"/>
                </a:lnTo>
                <a:lnTo>
                  <a:pt x="629196" y="74021"/>
                </a:lnTo>
                <a:lnTo>
                  <a:pt x="670615" y="89261"/>
                </a:lnTo>
                <a:lnTo>
                  <a:pt x="710019" y="108957"/>
                </a:lnTo>
                <a:lnTo>
                  <a:pt x="747155" y="132990"/>
                </a:lnTo>
                <a:lnTo>
                  <a:pt x="781768" y="161241"/>
                </a:lnTo>
                <a:lnTo>
                  <a:pt x="813605" y="193593"/>
                </a:lnTo>
                <a:lnTo>
                  <a:pt x="842414" y="229926"/>
                </a:lnTo>
                <a:lnTo>
                  <a:pt x="867941" y="270123"/>
                </a:lnTo>
                <a:lnTo>
                  <a:pt x="889933" y="314064"/>
                </a:lnTo>
                <a:lnTo>
                  <a:pt x="908136" y="361632"/>
                </a:lnTo>
                <a:lnTo>
                  <a:pt x="922297" y="412708"/>
                </a:lnTo>
                <a:lnTo>
                  <a:pt x="939647" y="365600"/>
                </a:lnTo>
                <a:lnTo>
                  <a:pt x="961179" y="316249"/>
                </a:lnTo>
                <a:lnTo>
                  <a:pt x="987231" y="266674"/>
                </a:lnTo>
                <a:lnTo>
                  <a:pt x="1018144" y="218892"/>
                </a:lnTo>
                <a:lnTo>
                  <a:pt x="1048292" y="180339"/>
                </a:lnTo>
                <a:lnTo>
                  <a:pt x="1078849" y="147425"/>
                </a:lnTo>
                <a:lnTo>
                  <a:pt x="1110585" y="119901"/>
                </a:lnTo>
                <a:lnTo>
                  <a:pt x="1144271" y="97521"/>
                </a:lnTo>
                <a:lnTo>
                  <a:pt x="1180676" y="80036"/>
                </a:lnTo>
                <a:lnTo>
                  <a:pt x="1220572" y="67199"/>
                </a:lnTo>
                <a:lnTo>
                  <a:pt x="1264728" y="58763"/>
                </a:lnTo>
                <a:lnTo>
                  <a:pt x="1313916" y="54479"/>
                </a:lnTo>
                <a:lnTo>
                  <a:pt x="1368905" y="54100"/>
                </a:lnTo>
                <a:lnTo>
                  <a:pt x="1430465" y="57379"/>
                </a:lnTo>
                <a:lnTo>
                  <a:pt x="1478010" y="63869"/>
                </a:lnTo>
                <a:lnTo>
                  <a:pt x="1523862" y="75703"/>
                </a:lnTo>
                <a:lnTo>
                  <a:pt x="1567703" y="92734"/>
                </a:lnTo>
                <a:lnTo>
                  <a:pt x="1609215" y="114816"/>
                </a:lnTo>
                <a:lnTo>
                  <a:pt x="1648079" y="141800"/>
                </a:lnTo>
                <a:lnTo>
                  <a:pt x="1683978" y="173540"/>
                </a:lnTo>
                <a:lnTo>
                  <a:pt x="1716592" y="209888"/>
                </a:lnTo>
                <a:lnTo>
                  <a:pt x="1745604" y="250697"/>
                </a:lnTo>
                <a:lnTo>
                  <a:pt x="1770696" y="295821"/>
                </a:lnTo>
                <a:lnTo>
                  <a:pt x="1791548" y="345112"/>
                </a:lnTo>
                <a:lnTo>
                  <a:pt x="1808433" y="293507"/>
                </a:lnTo>
                <a:lnTo>
                  <a:pt x="1829627" y="245807"/>
                </a:lnTo>
                <a:lnTo>
                  <a:pt x="1854838" y="202149"/>
                </a:lnTo>
                <a:lnTo>
                  <a:pt x="1883771" y="162670"/>
                </a:lnTo>
                <a:lnTo>
                  <a:pt x="1916134" y="127509"/>
                </a:lnTo>
                <a:lnTo>
                  <a:pt x="1951633" y="96803"/>
                </a:lnTo>
                <a:lnTo>
                  <a:pt x="1989974" y="70689"/>
                </a:lnTo>
                <a:lnTo>
                  <a:pt x="2030864" y="49305"/>
                </a:lnTo>
                <a:lnTo>
                  <a:pt x="2074009" y="32788"/>
                </a:lnTo>
                <a:lnTo>
                  <a:pt x="2119117" y="21277"/>
                </a:lnTo>
                <a:lnTo>
                  <a:pt x="2165892" y="14907"/>
                </a:lnTo>
                <a:lnTo>
                  <a:pt x="2227307" y="11628"/>
                </a:lnTo>
                <a:lnTo>
                  <a:pt x="2282210" y="12007"/>
                </a:lnTo>
                <a:lnTo>
                  <a:pt x="2331364" y="16291"/>
                </a:lnTo>
                <a:lnTo>
                  <a:pt x="2375525" y="24727"/>
                </a:lnTo>
                <a:lnTo>
                  <a:pt x="2415455" y="37564"/>
                </a:lnTo>
                <a:lnTo>
                  <a:pt x="2451913" y="55049"/>
                </a:lnTo>
                <a:lnTo>
                  <a:pt x="2485659" y="77429"/>
                </a:lnTo>
                <a:lnTo>
                  <a:pt x="2517451" y="104953"/>
                </a:lnTo>
                <a:lnTo>
                  <a:pt x="2548049" y="137867"/>
                </a:lnTo>
                <a:lnTo>
                  <a:pt x="2578214" y="176420"/>
                </a:lnTo>
                <a:lnTo>
                  <a:pt x="2607409" y="220812"/>
                </a:lnTo>
                <a:lnTo>
                  <a:pt x="2632235" y="266811"/>
                </a:lnTo>
                <a:lnTo>
                  <a:pt x="2652952" y="312867"/>
                </a:lnTo>
                <a:lnTo>
                  <a:pt x="2669822" y="357430"/>
                </a:lnTo>
                <a:lnTo>
                  <a:pt x="2683103" y="398950"/>
                </a:lnTo>
                <a:lnTo>
                  <a:pt x="2696615" y="357660"/>
                </a:lnTo>
                <a:lnTo>
                  <a:pt x="2713513" y="313125"/>
                </a:lnTo>
                <a:lnTo>
                  <a:pt x="2734144" y="266983"/>
                </a:lnTo>
                <a:lnTo>
                  <a:pt x="2758854" y="220869"/>
                </a:lnTo>
                <a:lnTo>
                  <a:pt x="2787991" y="176420"/>
                </a:lnTo>
                <a:lnTo>
                  <a:pt x="2818140" y="137532"/>
                </a:lnTo>
                <a:lnTo>
                  <a:pt x="2848697" y="103708"/>
                </a:lnTo>
                <a:lnTo>
                  <a:pt x="2880433" y="74845"/>
                </a:lnTo>
                <a:lnTo>
                  <a:pt x="2914118" y="50837"/>
                </a:lnTo>
                <a:lnTo>
                  <a:pt x="2950524" y="31582"/>
                </a:lnTo>
                <a:lnTo>
                  <a:pt x="2990419" y="16975"/>
                </a:lnTo>
                <a:lnTo>
                  <a:pt x="3034576" y="6911"/>
                </a:lnTo>
                <a:lnTo>
                  <a:pt x="3083763" y="1287"/>
                </a:lnTo>
                <a:lnTo>
                  <a:pt x="3138752" y="0"/>
                </a:lnTo>
                <a:lnTo>
                  <a:pt x="3200313" y="2943"/>
                </a:lnTo>
                <a:lnTo>
                  <a:pt x="3243030" y="8409"/>
                </a:lnTo>
                <a:lnTo>
                  <a:pt x="3284243" y="18049"/>
                </a:lnTo>
                <a:lnTo>
                  <a:pt x="3323749" y="31781"/>
                </a:lnTo>
                <a:lnTo>
                  <a:pt x="3361345" y="49520"/>
                </a:lnTo>
                <a:lnTo>
                  <a:pt x="3396829" y="71182"/>
                </a:lnTo>
                <a:lnTo>
                  <a:pt x="3429997" y="96683"/>
                </a:lnTo>
                <a:lnTo>
                  <a:pt x="3460649" y="125939"/>
                </a:lnTo>
                <a:lnTo>
                  <a:pt x="3488581" y="158867"/>
                </a:lnTo>
                <a:lnTo>
                  <a:pt x="3513590" y="195381"/>
                </a:lnTo>
                <a:lnTo>
                  <a:pt x="3535475" y="235398"/>
                </a:lnTo>
                <a:lnTo>
                  <a:pt x="3554031" y="278835"/>
                </a:lnTo>
                <a:lnTo>
                  <a:pt x="3569058" y="325606"/>
                </a:lnTo>
                <a:lnTo>
                  <a:pt x="3580353" y="375629"/>
                </a:lnTo>
                <a:lnTo>
                  <a:pt x="3587712" y="428818"/>
                </a:lnTo>
                <a:lnTo>
                  <a:pt x="3590933" y="485090"/>
                </a:lnTo>
                <a:lnTo>
                  <a:pt x="3508348" y="503036"/>
                </a:lnTo>
                <a:lnTo>
                  <a:pt x="3507811" y="457097"/>
                </a:lnTo>
                <a:lnTo>
                  <a:pt x="3495915" y="351767"/>
                </a:lnTo>
                <a:lnTo>
                  <a:pt x="3457232" y="235782"/>
                </a:lnTo>
                <a:lnTo>
                  <a:pt x="3376333" y="157876"/>
                </a:lnTo>
                <a:lnTo>
                  <a:pt x="3309483" y="131689"/>
                </a:lnTo>
                <a:lnTo>
                  <a:pt x="3250837" y="110286"/>
                </a:lnTo>
                <a:lnTo>
                  <a:pt x="3198956" y="94168"/>
                </a:lnTo>
                <a:lnTo>
                  <a:pt x="3152401" y="83833"/>
                </a:lnTo>
                <a:lnTo>
                  <a:pt x="3109730" y="79778"/>
                </a:lnTo>
                <a:lnTo>
                  <a:pt x="3069503" y="82503"/>
                </a:lnTo>
                <a:lnTo>
                  <a:pt x="3028328" y="88735"/>
                </a:lnTo>
                <a:lnTo>
                  <a:pt x="2985043" y="96860"/>
                </a:lnTo>
                <a:lnTo>
                  <a:pt x="2941557" y="109871"/>
                </a:lnTo>
                <a:lnTo>
                  <a:pt x="2899779" y="130758"/>
                </a:lnTo>
                <a:lnTo>
                  <a:pt x="2861618" y="162512"/>
                </a:lnTo>
                <a:lnTo>
                  <a:pt x="2828982" y="208125"/>
                </a:lnTo>
                <a:lnTo>
                  <a:pt x="2794255" y="272973"/>
                </a:lnTo>
                <a:lnTo>
                  <a:pt x="2770435" y="325372"/>
                </a:lnTo>
                <a:lnTo>
                  <a:pt x="2746501" y="393024"/>
                </a:lnTo>
                <a:lnTo>
                  <a:pt x="2711435" y="503634"/>
                </a:lnTo>
                <a:lnTo>
                  <a:pt x="2651154" y="503634"/>
                </a:lnTo>
                <a:lnTo>
                  <a:pt x="2617095" y="396034"/>
                </a:lnTo>
                <a:lnTo>
                  <a:pt x="2581473" y="299472"/>
                </a:lnTo>
                <a:lnTo>
                  <a:pt x="2539634" y="208125"/>
                </a:lnTo>
                <a:lnTo>
                  <a:pt x="2507250" y="164728"/>
                </a:lnTo>
                <a:lnTo>
                  <a:pt x="2469239" y="138512"/>
                </a:lnTo>
                <a:lnTo>
                  <a:pt x="2427512" y="124826"/>
                </a:lnTo>
                <a:lnTo>
                  <a:pt x="2383975" y="119016"/>
                </a:lnTo>
                <a:lnTo>
                  <a:pt x="2340540" y="116429"/>
                </a:lnTo>
                <a:lnTo>
                  <a:pt x="2299113" y="112413"/>
                </a:lnTo>
                <a:lnTo>
                  <a:pt x="2258678" y="109688"/>
                </a:lnTo>
                <a:lnTo>
                  <a:pt x="2215948" y="113743"/>
                </a:lnTo>
                <a:lnTo>
                  <a:pt x="2169434" y="124078"/>
                </a:lnTo>
                <a:lnTo>
                  <a:pt x="2117645" y="140196"/>
                </a:lnTo>
                <a:lnTo>
                  <a:pt x="2059092" y="161598"/>
                </a:lnTo>
                <a:lnTo>
                  <a:pt x="1992283" y="187786"/>
                </a:lnTo>
                <a:lnTo>
                  <a:pt x="1949553" y="213064"/>
                </a:lnTo>
                <a:lnTo>
                  <a:pt x="1914474" y="249242"/>
                </a:lnTo>
                <a:lnTo>
                  <a:pt x="1886331" y="292696"/>
                </a:lnTo>
                <a:lnTo>
                  <a:pt x="1864413" y="339803"/>
                </a:lnTo>
                <a:lnTo>
                  <a:pt x="1848004" y="386938"/>
                </a:lnTo>
                <a:lnTo>
                  <a:pt x="1836391" y="430477"/>
                </a:lnTo>
                <a:lnTo>
                  <a:pt x="1824703" y="492269"/>
                </a:lnTo>
                <a:lnTo>
                  <a:pt x="1825852" y="505392"/>
                </a:lnTo>
                <a:lnTo>
                  <a:pt x="1826662" y="518739"/>
                </a:lnTo>
                <a:lnTo>
                  <a:pt x="1827246" y="532311"/>
                </a:lnTo>
                <a:lnTo>
                  <a:pt x="1827717" y="546106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219890" y="3634770"/>
            <a:ext cx="1068705" cy="1228090"/>
          </a:xfrm>
          <a:custGeom>
            <a:avLst/>
            <a:gdLst/>
            <a:ahLst/>
            <a:cxnLst/>
            <a:rect l="l" t="t" r="r" b="b"/>
            <a:pathLst>
              <a:path w="1068705" h="1228089">
                <a:moveTo>
                  <a:pt x="1068108" y="487348"/>
                </a:moveTo>
                <a:lnTo>
                  <a:pt x="648737" y="487348"/>
                </a:lnTo>
                <a:lnTo>
                  <a:pt x="660202" y="432091"/>
                </a:lnTo>
                <a:lnTo>
                  <a:pt x="671903" y="380089"/>
                </a:lnTo>
                <a:lnTo>
                  <a:pt x="683897" y="330180"/>
                </a:lnTo>
                <a:lnTo>
                  <a:pt x="696243" y="281198"/>
                </a:lnTo>
                <a:lnTo>
                  <a:pt x="709001" y="231980"/>
                </a:lnTo>
                <a:lnTo>
                  <a:pt x="722229" y="181363"/>
                </a:lnTo>
                <a:lnTo>
                  <a:pt x="742568" y="104850"/>
                </a:lnTo>
                <a:lnTo>
                  <a:pt x="754084" y="60454"/>
                </a:lnTo>
                <a:lnTo>
                  <a:pt x="761040" y="31171"/>
                </a:lnTo>
                <a:lnTo>
                  <a:pt x="767698" y="0"/>
                </a:lnTo>
                <a:lnTo>
                  <a:pt x="902522" y="29166"/>
                </a:lnTo>
                <a:lnTo>
                  <a:pt x="889014" y="71549"/>
                </a:lnTo>
                <a:lnTo>
                  <a:pt x="854739" y="180104"/>
                </a:lnTo>
                <a:lnTo>
                  <a:pt x="809062" y="326940"/>
                </a:lnTo>
                <a:lnTo>
                  <a:pt x="761354" y="484166"/>
                </a:lnTo>
                <a:lnTo>
                  <a:pt x="1068108" y="484166"/>
                </a:lnTo>
                <a:lnTo>
                  <a:pt x="1068108" y="487348"/>
                </a:lnTo>
                <a:close/>
              </a:path>
              <a:path w="1068705" h="1228089">
                <a:moveTo>
                  <a:pt x="41240" y="894621"/>
                </a:moveTo>
                <a:lnTo>
                  <a:pt x="0" y="808182"/>
                </a:lnTo>
                <a:lnTo>
                  <a:pt x="432053" y="631889"/>
                </a:lnTo>
                <a:lnTo>
                  <a:pt x="596922" y="560000"/>
                </a:lnTo>
                <a:lnTo>
                  <a:pt x="545576" y="525283"/>
                </a:lnTo>
                <a:lnTo>
                  <a:pt x="494295" y="491130"/>
                </a:lnTo>
                <a:lnTo>
                  <a:pt x="443888" y="458064"/>
                </a:lnTo>
                <a:lnTo>
                  <a:pt x="395165" y="426608"/>
                </a:lnTo>
                <a:lnTo>
                  <a:pt x="348936" y="397286"/>
                </a:lnTo>
                <a:lnTo>
                  <a:pt x="306010" y="370623"/>
                </a:lnTo>
                <a:lnTo>
                  <a:pt x="267196" y="347141"/>
                </a:lnTo>
                <a:lnTo>
                  <a:pt x="233304" y="327365"/>
                </a:lnTo>
                <a:lnTo>
                  <a:pt x="145529" y="280265"/>
                </a:lnTo>
                <a:lnTo>
                  <a:pt x="112881" y="262234"/>
                </a:lnTo>
                <a:lnTo>
                  <a:pt x="95698" y="250965"/>
                </a:lnTo>
                <a:lnTo>
                  <a:pt x="82480" y="239697"/>
                </a:lnTo>
                <a:lnTo>
                  <a:pt x="136938" y="161212"/>
                </a:lnTo>
                <a:lnTo>
                  <a:pt x="326020" y="284308"/>
                </a:lnTo>
                <a:lnTo>
                  <a:pt x="493599" y="391421"/>
                </a:lnTo>
                <a:lnTo>
                  <a:pt x="648737" y="487348"/>
                </a:lnTo>
                <a:lnTo>
                  <a:pt x="1068108" y="487348"/>
                </a:lnTo>
                <a:lnTo>
                  <a:pt x="1068108" y="494095"/>
                </a:lnTo>
                <a:lnTo>
                  <a:pt x="809996" y="581212"/>
                </a:lnTo>
                <a:lnTo>
                  <a:pt x="856053" y="609426"/>
                </a:lnTo>
                <a:lnTo>
                  <a:pt x="899643" y="637051"/>
                </a:lnTo>
                <a:lnTo>
                  <a:pt x="908339" y="642727"/>
                </a:lnTo>
                <a:lnTo>
                  <a:pt x="716941" y="642727"/>
                </a:lnTo>
                <a:lnTo>
                  <a:pt x="715117" y="649621"/>
                </a:lnTo>
                <a:lnTo>
                  <a:pt x="619129" y="649621"/>
                </a:lnTo>
                <a:lnTo>
                  <a:pt x="510614" y="691027"/>
                </a:lnTo>
                <a:lnTo>
                  <a:pt x="405400" y="732815"/>
                </a:lnTo>
                <a:lnTo>
                  <a:pt x="309448" y="772566"/>
                </a:lnTo>
                <a:lnTo>
                  <a:pt x="266809" y="790923"/>
                </a:lnTo>
                <a:lnTo>
                  <a:pt x="228723" y="807863"/>
                </a:lnTo>
                <a:lnTo>
                  <a:pt x="169189" y="836288"/>
                </a:lnTo>
                <a:lnTo>
                  <a:pt x="110089" y="866432"/>
                </a:lnTo>
                <a:lnTo>
                  <a:pt x="77060" y="882557"/>
                </a:lnTo>
                <a:lnTo>
                  <a:pt x="58109" y="890130"/>
                </a:lnTo>
                <a:lnTo>
                  <a:pt x="41240" y="894621"/>
                </a:lnTo>
                <a:close/>
              </a:path>
              <a:path w="1068705" h="1228089">
                <a:moveTo>
                  <a:pt x="1068108" y="484166"/>
                </a:moveTo>
                <a:lnTo>
                  <a:pt x="761354" y="484166"/>
                </a:lnTo>
                <a:lnTo>
                  <a:pt x="811705" y="463073"/>
                </a:lnTo>
                <a:lnTo>
                  <a:pt x="860634" y="443329"/>
                </a:lnTo>
                <a:lnTo>
                  <a:pt x="909133" y="424374"/>
                </a:lnTo>
                <a:lnTo>
                  <a:pt x="1068108" y="363954"/>
                </a:lnTo>
                <a:lnTo>
                  <a:pt x="1068108" y="484166"/>
                </a:lnTo>
                <a:close/>
              </a:path>
              <a:path w="1068705" h="1228089">
                <a:moveTo>
                  <a:pt x="1068108" y="900548"/>
                </a:moveTo>
                <a:lnTo>
                  <a:pt x="1021946" y="866117"/>
                </a:lnTo>
                <a:lnTo>
                  <a:pt x="753423" y="668712"/>
                </a:lnTo>
                <a:lnTo>
                  <a:pt x="716941" y="642727"/>
                </a:lnTo>
                <a:lnTo>
                  <a:pt x="908339" y="642727"/>
                </a:lnTo>
                <a:lnTo>
                  <a:pt x="941647" y="664469"/>
                </a:lnTo>
                <a:lnTo>
                  <a:pt x="982945" y="692065"/>
                </a:lnTo>
                <a:lnTo>
                  <a:pt x="1068108" y="750095"/>
                </a:lnTo>
                <a:lnTo>
                  <a:pt x="1068108" y="900548"/>
                </a:lnTo>
                <a:close/>
              </a:path>
              <a:path w="1068705" h="1228089">
                <a:moveTo>
                  <a:pt x="588463" y="1227651"/>
                </a:moveTo>
                <a:lnTo>
                  <a:pt x="491179" y="1206439"/>
                </a:lnTo>
                <a:lnTo>
                  <a:pt x="505669" y="1147103"/>
                </a:lnTo>
                <a:lnTo>
                  <a:pt x="540482" y="1001809"/>
                </a:lnTo>
                <a:lnTo>
                  <a:pt x="582631" y="819625"/>
                </a:lnTo>
                <a:lnTo>
                  <a:pt x="619129" y="649621"/>
                </a:lnTo>
                <a:lnTo>
                  <a:pt x="715117" y="649621"/>
                </a:lnTo>
                <a:lnTo>
                  <a:pt x="701256" y="701990"/>
                </a:lnTo>
                <a:lnTo>
                  <a:pt x="686080" y="761371"/>
                </a:lnTo>
                <a:lnTo>
                  <a:pt x="671648" y="819848"/>
                </a:lnTo>
                <a:lnTo>
                  <a:pt x="658195" y="876401"/>
                </a:lnTo>
                <a:lnTo>
                  <a:pt x="645956" y="930007"/>
                </a:lnTo>
                <a:lnTo>
                  <a:pt x="635166" y="979646"/>
                </a:lnTo>
                <a:lnTo>
                  <a:pt x="626061" y="1024297"/>
                </a:lnTo>
                <a:lnTo>
                  <a:pt x="618874" y="1062937"/>
                </a:lnTo>
                <a:lnTo>
                  <a:pt x="605118" y="1157776"/>
                </a:lnTo>
                <a:lnTo>
                  <a:pt x="599566" y="1192718"/>
                </a:lnTo>
                <a:lnTo>
                  <a:pt x="594808" y="1211850"/>
                </a:lnTo>
                <a:lnTo>
                  <a:pt x="588463" y="1227651"/>
                </a:lnTo>
                <a:close/>
              </a:path>
            </a:pathLst>
          </a:custGeom>
          <a:solidFill>
            <a:srgbClr val="5EA25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567266"/>
            <a:ext cx="1349787" cy="2650180"/>
            <a:chOff x="0" y="567266"/>
            <a:chExt cx="1287480" cy="2641600"/>
          </a:xfrm>
        </p:grpSpPr>
        <p:sp>
          <p:nvSpPr>
            <p:cNvPr id="7" name="object 7"/>
            <p:cNvSpPr/>
            <p:nvPr/>
          </p:nvSpPr>
          <p:spPr>
            <a:xfrm>
              <a:off x="0" y="567266"/>
              <a:ext cx="1286510" cy="2641600"/>
            </a:xfrm>
            <a:custGeom>
              <a:avLst/>
              <a:gdLst/>
              <a:ahLst/>
              <a:cxnLst/>
              <a:rect l="l" t="t" r="r" b="b"/>
              <a:pathLst>
                <a:path w="1286510" h="2641600">
                  <a:moveTo>
                    <a:pt x="243892" y="1744832"/>
                  </a:moveTo>
                  <a:lnTo>
                    <a:pt x="47047" y="1740274"/>
                  </a:lnTo>
                  <a:lnTo>
                    <a:pt x="0" y="1737787"/>
                  </a:lnTo>
                  <a:lnTo>
                    <a:pt x="0" y="98978"/>
                  </a:lnTo>
                  <a:lnTo>
                    <a:pt x="49598" y="66532"/>
                  </a:lnTo>
                  <a:lnTo>
                    <a:pt x="87449" y="49759"/>
                  </a:lnTo>
                  <a:lnTo>
                    <a:pt x="143907" y="29877"/>
                  </a:lnTo>
                  <a:lnTo>
                    <a:pt x="187730" y="16990"/>
                  </a:lnTo>
                  <a:lnTo>
                    <a:pt x="234563" y="7633"/>
                  </a:lnTo>
                  <a:lnTo>
                    <a:pt x="283618" y="1929"/>
                  </a:lnTo>
                  <a:lnTo>
                    <a:pt x="334104" y="0"/>
                  </a:lnTo>
                  <a:lnTo>
                    <a:pt x="385232" y="1970"/>
                  </a:lnTo>
                  <a:lnTo>
                    <a:pt x="436211" y="7962"/>
                  </a:lnTo>
                  <a:lnTo>
                    <a:pt x="486253" y="18101"/>
                  </a:lnTo>
                  <a:lnTo>
                    <a:pt x="534567" y="32509"/>
                  </a:lnTo>
                  <a:lnTo>
                    <a:pt x="578348" y="50383"/>
                  </a:lnTo>
                  <a:lnTo>
                    <a:pt x="619316" y="71902"/>
                  </a:lnTo>
                  <a:lnTo>
                    <a:pt x="657655" y="96853"/>
                  </a:lnTo>
                  <a:lnTo>
                    <a:pt x="693546" y="125025"/>
                  </a:lnTo>
                  <a:lnTo>
                    <a:pt x="727172" y="156204"/>
                  </a:lnTo>
                  <a:lnTo>
                    <a:pt x="758717" y="190177"/>
                  </a:lnTo>
                  <a:lnTo>
                    <a:pt x="788362" y="226731"/>
                  </a:lnTo>
                  <a:lnTo>
                    <a:pt x="816291" y="265655"/>
                  </a:lnTo>
                  <a:lnTo>
                    <a:pt x="842685" y="306734"/>
                  </a:lnTo>
                  <a:lnTo>
                    <a:pt x="867728" y="349755"/>
                  </a:lnTo>
                  <a:lnTo>
                    <a:pt x="891602" y="394508"/>
                  </a:lnTo>
                  <a:lnTo>
                    <a:pt x="914490" y="440777"/>
                  </a:lnTo>
                  <a:lnTo>
                    <a:pt x="936573" y="488351"/>
                  </a:lnTo>
                  <a:lnTo>
                    <a:pt x="958036" y="537017"/>
                  </a:lnTo>
                  <a:lnTo>
                    <a:pt x="979060" y="586561"/>
                  </a:lnTo>
                  <a:lnTo>
                    <a:pt x="999828" y="636772"/>
                  </a:lnTo>
                  <a:lnTo>
                    <a:pt x="1020523" y="687436"/>
                  </a:lnTo>
                  <a:lnTo>
                    <a:pt x="1045337" y="750764"/>
                  </a:lnTo>
                  <a:lnTo>
                    <a:pt x="1067892" y="812728"/>
                  </a:lnTo>
                  <a:lnTo>
                    <a:pt x="1087954" y="872014"/>
                  </a:lnTo>
                  <a:lnTo>
                    <a:pt x="1105289" y="927309"/>
                  </a:lnTo>
                  <a:lnTo>
                    <a:pt x="1119663" y="977297"/>
                  </a:lnTo>
                  <a:lnTo>
                    <a:pt x="1130841" y="1020666"/>
                  </a:lnTo>
                  <a:lnTo>
                    <a:pt x="1142671" y="1082288"/>
                  </a:lnTo>
                  <a:lnTo>
                    <a:pt x="1149130" y="1130080"/>
                  </a:lnTo>
                  <a:lnTo>
                    <a:pt x="1157841" y="1177696"/>
                  </a:lnTo>
                  <a:lnTo>
                    <a:pt x="1167811" y="1225224"/>
                  </a:lnTo>
                  <a:lnTo>
                    <a:pt x="1178043" y="1272753"/>
                  </a:lnTo>
                  <a:lnTo>
                    <a:pt x="1187545" y="1320369"/>
                  </a:lnTo>
                  <a:lnTo>
                    <a:pt x="1195320" y="1368160"/>
                  </a:lnTo>
                  <a:lnTo>
                    <a:pt x="1202361" y="1419967"/>
                  </a:lnTo>
                  <a:lnTo>
                    <a:pt x="1209099" y="1471838"/>
                  </a:lnTo>
                  <a:lnTo>
                    <a:pt x="1215542" y="1523761"/>
                  </a:lnTo>
                  <a:lnTo>
                    <a:pt x="1221698" y="1575723"/>
                  </a:lnTo>
                  <a:lnTo>
                    <a:pt x="1227578" y="1627712"/>
                  </a:lnTo>
                  <a:lnTo>
                    <a:pt x="1233189" y="1679713"/>
                  </a:lnTo>
                  <a:lnTo>
                    <a:pt x="1238540" y="1731714"/>
                  </a:lnTo>
                  <a:lnTo>
                    <a:pt x="1239802" y="1744586"/>
                  </a:lnTo>
                  <a:lnTo>
                    <a:pt x="292379" y="1744586"/>
                  </a:lnTo>
                  <a:lnTo>
                    <a:pt x="243892" y="1744832"/>
                  </a:lnTo>
                  <a:close/>
                </a:path>
                <a:path w="1286510" h="2641600">
                  <a:moveTo>
                    <a:pt x="1101604" y="2641162"/>
                  </a:moveTo>
                  <a:lnTo>
                    <a:pt x="679403" y="2632558"/>
                  </a:lnTo>
                  <a:lnTo>
                    <a:pt x="633220" y="2620235"/>
                  </a:lnTo>
                  <a:lnTo>
                    <a:pt x="616826" y="2575973"/>
                  </a:lnTo>
                  <a:lnTo>
                    <a:pt x="608813" y="2497182"/>
                  </a:lnTo>
                  <a:lnTo>
                    <a:pt x="604007" y="2444115"/>
                  </a:lnTo>
                  <a:lnTo>
                    <a:pt x="598785" y="2384403"/>
                  </a:lnTo>
                  <a:lnTo>
                    <a:pt x="587440" y="2252455"/>
                  </a:lnTo>
                  <a:lnTo>
                    <a:pt x="581491" y="2183924"/>
                  </a:lnTo>
                  <a:lnTo>
                    <a:pt x="575475" y="2116158"/>
                  </a:lnTo>
                  <a:lnTo>
                    <a:pt x="569478" y="2051009"/>
                  </a:lnTo>
                  <a:lnTo>
                    <a:pt x="563587" y="1990330"/>
                  </a:lnTo>
                  <a:lnTo>
                    <a:pt x="557889" y="1935974"/>
                  </a:lnTo>
                  <a:lnTo>
                    <a:pt x="552473" y="1889792"/>
                  </a:lnTo>
                  <a:lnTo>
                    <a:pt x="542831" y="1829361"/>
                  </a:lnTo>
                  <a:lnTo>
                    <a:pt x="517193" y="1800852"/>
                  </a:lnTo>
                  <a:lnTo>
                    <a:pt x="444972" y="1770942"/>
                  </a:lnTo>
                  <a:lnTo>
                    <a:pt x="395375" y="1756826"/>
                  </a:lnTo>
                  <a:lnTo>
                    <a:pt x="344691" y="1747251"/>
                  </a:lnTo>
                  <a:lnTo>
                    <a:pt x="292379" y="1744586"/>
                  </a:lnTo>
                  <a:lnTo>
                    <a:pt x="1239802" y="1744586"/>
                  </a:lnTo>
                  <a:lnTo>
                    <a:pt x="1243639" y="1783703"/>
                  </a:lnTo>
                  <a:lnTo>
                    <a:pt x="1248496" y="1835665"/>
                  </a:lnTo>
                  <a:lnTo>
                    <a:pt x="1252542" y="1874403"/>
                  </a:lnTo>
                  <a:lnTo>
                    <a:pt x="1258549" y="1925543"/>
                  </a:lnTo>
                  <a:lnTo>
                    <a:pt x="1265618" y="1984456"/>
                  </a:lnTo>
                  <a:lnTo>
                    <a:pt x="1272847" y="2046516"/>
                  </a:lnTo>
                  <a:lnTo>
                    <a:pt x="1279335" y="2107094"/>
                  </a:lnTo>
                  <a:lnTo>
                    <a:pt x="1284183" y="2161565"/>
                  </a:lnTo>
                  <a:lnTo>
                    <a:pt x="1286488" y="2205301"/>
                  </a:lnTo>
                  <a:lnTo>
                    <a:pt x="1285351" y="2233675"/>
                  </a:lnTo>
                  <a:lnTo>
                    <a:pt x="1283785" y="2255562"/>
                  </a:lnTo>
                  <a:lnTo>
                    <a:pt x="1283385" y="2294754"/>
                  </a:lnTo>
                  <a:lnTo>
                    <a:pt x="1283442" y="2406028"/>
                  </a:lnTo>
                  <a:lnTo>
                    <a:pt x="1282580" y="2468597"/>
                  </a:lnTo>
                  <a:lnTo>
                    <a:pt x="1280242" y="2529444"/>
                  </a:lnTo>
                  <a:lnTo>
                    <a:pt x="1275770" y="2583813"/>
                  </a:lnTo>
                  <a:lnTo>
                    <a:pt x="1268503" y="2626947"/>
                  </a:lnTo>
                  <a:lnTo>
                    <a:pt x="1261132" y="2632212"/>
                  </a:lnTo>
                  <a:lnTo>
                    <a:pt x="1257447" y="2636950"/>
                  </a:lnTo>
                  <a:lnTo>
                    <a:pt x="1253761" y="2636950"/>
                  </a:lnTo>
                  <a:lnTo>
                    <a:pt x="1139594" y="2640948"/>
                  </a:lnTo>
                  <a:lnTo>
                    <a:pt x="1101604" y="2641162"/>
                  </a:lnTo>
                  <a:close/>
                </a:path>
              </a:pathLst>
            </a:custGeom>
            <a:solidFill>
              <a:srgbClr val="FAC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34115" y="1578703"/>
              <a:ext cx="253365" cy="513715"/>
            </a:xfrm>
            <a:custGeom>
              <a:avLst/>
              <a:gdLst/>
              <a:ahLst/>
              <a:cxnLst/>
              <a:rect l="l" t="t" r="r" b="b"/>
              <a:pathLst>
                <a:path w="253365" h="513714">
                  <a:moveTo>
                    <a:pt x="163992" y="513379"/>
                  </a:moveTo>
                  <a:lnTo>
                    <a:pt x="122987" y="495354"/>
                  </a:lnTo>
                  <a:lnTo>
                    <a:pt x="88550" y="464556"/>
                  </a:lnTo>
                  <a:lnTo>
                    <a:pt x="56297" y="431572"/>
                  </a:lnTo>
                  <a:lnTo>
                    <a:pt x="36619" y="388949"/>
                  </a:lnTo>
                  <a:lnTo>
                    <a:pt x="24237" y="350925"/>
                  </a:lnTo>
                  <a:lnTo>
                    <a:pt x="12298" y="309988"/>
                  </a:lnTo>
                  <a:lnTo>
                    <a:pt x="3825" y="271114"/>
                  </a:lnTo>
                  <a:lnTo>
                    <a:pt x="1270" y="216768"/>
                  </a:lnTo>
                  <a:lnTo>
                    <a:pt x="1147" y="198072"/>
                  </a:lnTo>
                  <a:lnTo>
                    <a:pt x="340" y="178131"/>
                  </a:lnTo>
                  <a:lnTo>
                    <a:pt x="2678" y="124315"/>
                  </a:lnTo>
                  <a:lnTo>
                    <a:pt x="15824" y="72339"/>
                  </a:lnTo>
                  <a:lnTo>
                    <a:pt x="41458" y="29325"/>
                  </a:lnTo>
                  <a:lnTo>
                    <a:pt x="98596" y="0"/>
                  </a:lnTo>
                  <a:lnTo>
                    <a:pt x="133641" y="3267"/>
                  </a:lnTo>
                  <a:lnTo>
                    <a:pt x="187376" y="72185"/>
                  </a:lnTo>
                  <a:lnTo>
                    <a:pt x="207134" y="143154"/>
                  </a:lnTo>
                  <a:lnTo>
                    <a:pt x="216658" y="216768"/>
                  </a:lnTo>
                  <a:lnTo>
                    <a:pt x="218785" y="229932"/>
                  </a:lnTo>
                  <a:lnTo>
                    <a:pt x="221947" y="242622"/>
                  </a:lnTo>
                  <a:lnTo>
                    <a:pt x="226489" y="254996"/>
                  </a:lnTo>
                  <a:lnTo>
                    <a:pt x="242400" y="286098"/>
                  </a:lnTo>
                  <a:lnTo>
                    <a:pt x="249313" y="305963"/>
                  </a:lnTo>
                  <a:lnTo>
                    <a:pt x="252892" y="326805"/>
                  </a:lnTo>
                  <a:lnTo>
                    <a:pt x="252532" y="348625"/>
                  </a:lnTo>
                  <a:lnTo>
                    <a:pt x="251838" y="358656"/>
                  </a:lnTo>
                  <a:lnTo>
                    <a:pt x="251867" y="371221"/>
                  </a:lnTo>
                  <a:lnTo>
                    <a:pt x="252058" y="378832"/>
                  </a:lnTo>
                  <a:lnTo>
                    <a:pt x="252226" y="388949"/>
                  </a:lnTo>
                  <a:lnTo>
                    <a:pt x="252532" y="389102"/>
                  </a:lnTo>
                  <a:lnTo>
                    <a:pt x="252992" y="389102"/>
                  </a:lnTo>
                  <a:lnTo>
                    <a:pt x="252992" y="438472"/>
                  </a:lnTo>
                  <a:lnTo>
                    <a:pt x="252311" y="449971"/>
                  </a:lnTo>
                  <a:lnTo>
                    <a:pt x="176031" y="449971"/>
                  </a:lnTo>
                  <a:lnTo>
                    <a:pt x="173732" y="452884"/>
                  </a:lnTo>
                  <a:lnTo>
                    <a:pt x="171585" y="454264"/>
                  </a:lnTo>
                  <a:lnTo>
                    <a:pt x="173578" y="455950"/>
                  </a:lnTo>
                  <a:lnTo>
                    <a:pt x="175418" y="459017"/>
                  </a:lnTo>
                  <a:lnTo>
                    <a:pt x="177411" y="459017"/>
                  </a:lnTo>
                  <a:lnTo>
                    <a:pt x="179711" y="459170"/>
                  </a:lnTo>
                  <a:lnTo>
                    <a:pt x="250594" y="459170"/>
                  </a:lnTo>
                  <a:lnTo>
                    <a:pt x="227021" y="499571"/>
                  </a:lnTo>
                  <a:lnTo>
                    <a:pt x="218065" y="507313"/>
                  </a:lnTo>
                  <a:lnTo>
                    <a:pt x="182470" y="507313"/>
                  </a:lnTo>
                  <a:lnTo>
                    <a:pt x="180324" y="508540"/>
                  </a:lnTo>
                  <a:lnTo>
                    <a:pt x="163992" y="513379"/>
                  </a:lnTo>
                  <a:close/>
                </a:path>
                <a:path w="253365" h="513714">
                  <a:moveTo>
                    <a:pt x="250594" y="459170"/>
                  </a:moveTo>
                  <a:lnTo>
                    <a:pt x="179711" y="459170"/>
                  </a:lnTo>
                  <a:lnTo>
                    <a:pt x="181857" y="456564"/>
                  </a:lnTo>
                  <a:lnTo>
                    <a:pt x="184157" y="455031"/>
                  </a:lnTo>
                  <a:lnTo>
                    <a:pt x="182164" y="453344"/>
                  </a:lnTo>
                  <a:lnTo>
                    <a:pt x="180171" y="450278"/>
                  </a:lnTo>
                  <a:lnTo>
                    <a:pt x="176031" y="449971"/>
                  </a:lnTo>
                  <a:lnTo>
                    <a:pt x="252311" y="449971"/>
                  </a:lnTo>
                  <a:lnTo>
                    <a:pt x="252197" y="451904"/>
                  </a:lnTo>
                  <a:lnTo>
                    <a:pt x="250594" y="459170"/>
                  </a:lnTo>
                  <a:close/>
                </a:path>
                <a:path w="253365" h="513714">
                  <a:moveTo>
                    <a:pt x="204379" y="512296"/>
                  </a:moveTo>
                  <a:lnTo>
                    <a:pt x="188603" y="508540"/>
                  </a:lnTo>
                  <a:lnTo>
                    <a:pt x="186303" y="507467"/>
                  </a:lnTo>
                  <a:lnTo>
                    <a:pt x="182470" y="507313"/>
                  </a:lnTo>
                  <a:lnTo>
                    <a:pt x="218065" y="507313"/>
                  </a:lnTo>
                  <a:lnTo>
                    <a:pt x="216735" y="508463"/>
                  </a:lnTo>
                  <a:lnTo>
                    <a:pt x="204379" y="512296"/>
                  </a:lnTo>
                  <a:close/>
                </a:path>
              </a:pathLst>
            </a:custGeom>
            <a:solidFill>
              <a:srgbClr val="F15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747515" y="1706407"/>
            <a:ext cx="181610" cy="410209"/>
          </a:xfrm>
          <a:custGeom>
            <a:avLst/>
            <a:gdLst/>
            <a:ahLst/>
            <a:cxnLst/>
            <a:rect l="l" t="t" r="r" b="b"/>
            <a:pathLst>
              <a:path w="181609" h="410210">
                <a:moveTo>
                  <a:pt x="128067" y="409880"/>
                </a:moveTo>
                <a:lnTo>
                  <a:pt x="80815" y="391855"/>
                </a:lnTo>
                <a:lnTo>
                  <a:pt x="53267" y="360462"/>
                </a:lnTo>
                <a:lnTo>
                  <a:pt x="20730" y="274111"/>
                </a:lnTo>
                <a:lnTo>
                  <a:pt x="5389" y="223466"/>
                </a:lnTo>
                <a:lnTo>
                  <a:pt x="0" y="165736"/>
                </a:lnTo>
                <a:lnTo>
                  <a:pt x="2048" y="136641"/>
                </a:lnTo>
                <a:lnTo>
                  <a:pt x="9675" y="92522"/>
                </a:lnTo>
                <a:lnTo>
                  <a:pt x="20751" y="49094"/>
                </a:lnTo>
                <a:lnTo>
                  <a:pt x="49995" y="7103"/>
                </a:lnTo>
                <a:lnTo>
                  <a:pt x="72407" y="0"/>
                </a:lnTo>
                <a:lnTo>
                  <a:pt x="99245" y="2024"/>
                </a:lnTo>
                <a:lnTo>
                  <a:pt x="134660" y="32842"/>
                </a:lnTo>
                <a:lnTo>
                  <a:pt x="150125" y="76730"/>
                </a:lnTo>
                <a:lnTo>
                  <a:pt x="160415" y="122688"/>
                </a:lnTo>
                <a:lnTo>
                  <a:pt x="164512" y="163805"/>
                </a:lnTo>
                <a:lnTo>
                  <a:pt x="169729" y="204850"/>
                </a:lnTo>
                <a:lnTo>
                  <a:pt x="181112" y="286896"/>
                </a:lnTo>
                <a:lnTo>
                  <a:pt x="180954" y="306164"/>
                </a:lnTo>
                <a:lnTo>
                  <a:pt x="179847" y="325246"/>
                </a:lnTo>
                <a:lnTo>
                  <a:pt x="170994" y="362331"/>
                </a:lnTo>
                <a:lnTo>
                  <a:pt x="142090" y="404166"/>
                </a:lnTo>
                <a:lnTo>
                  <a:pt x="128067" y="409880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06533" y="2500569"/>
            <a:ext cx="213995" cy="387985"/>
          </a:xfrm>
          <a:custGeom>
            <a:avLst/>
            <a:gdLst/>
            <a:ahLst/>
            <a:cxnLst/>
            <a:rect l="l" t="t" r="r" b="b"/>
            <a:pathLst>
              <a:path w="213994" h="387985">
                <a:moveTo>
                  <a:pt x="192246" y="387816"/>
                </a:moveTo>
                <a:lnTo>
                  <a:pt x="145068" y="375562"/>
                </a:lnTo>
                <a:lnTo>
                  <a:pt x="90643" y="317108"/>
                </a:lnTo>
                <a:lnTo>
                  <a:pt x="62169" y="275900"/>
                </a:lnTo>
                <a:lnTo>
                  <a:pt x="49212" y="257810"/>
                </a:lnTo>
                <a:lnTo>
                  <a:pt x="20387" y="208522"/>
                </a:lnTo>
                <a:lnTo>
                  <a:pt x="10041" y="178945"/>
                </a:lnTo>
                <a:lnTo>
                  <a:pt x="10884" y="165204"/>
                </a:lnTo>
                <a:lnTo>
                  <a:pt x="10884" y="161218"/>
                </a:lnTo>
                <a:lnTo>
                  <a:pt x="13644" y="156771"/>
                </a:lnTo>
                <a:lnTo>
                  <a:pt x="2721" y="115377"/>
                </a:lnTo>
                <a:lnTo>
                  <a:pt x="0" y="84882"/>
                </a:lnTo>
                <a:lnTo>
                  <a:pt x="16863" y="31354"/>
                </a:lnTo>
                <a:lnTo>
                  <a:pt x="53217" y="0"/>
                </a:lnTo>
                <a:lnTo>
                  <a:pt x="65144" y="1748"/>
                </a:lnTo>
                <a:lnTo>
                  <a:pt x="95147" y="28364"/>
                </a:lnTo>
                <a:lnTo>
                  <a:pt x="128549" y="97730"/>
                </a:lnTo>
                <a:lnTo>
                  <a:pt x="146792" y="144371"/>
                </a:lnTo>
                <a:lnTo>
                  <a:pt x="166416" y="190466"/>
                </a:lnTo>
                <a:lnTo>
                  <a:pt x="189949" y="234965"/>
                </a:lnTo>
                <a:lnTo>
                  <a:pt x="209285" y="287536"/>
                </a:lnTo>
                <a:lnTo>
                  <a:pt x="213558" y="345971"/>
                </a:lnTo>
                <a:lnTo>
                  <a:pt x="212945" y="352717"/>
                </a:lnTo>
                <a:lnTo>
                  <a:pt x="213405" y="361916"/>
                </a:lnTo>
                <a:lnTo>
                  <a:pt x="211412" y="370502"/>
                </a:lnTo>
                <a:lnTo>
                  <a:pt x="207534" y="379627"/>
                </a:lnTo>
                <a:lnTo>
                  <a:pt x="201083" y="385317"/>
                </a:lnTo>
                <a:lnTo>
                  <a:pt x="192246" y="387816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60566" y="3163419"/>
            <a:ext cx="177800" cy="374650"/>
          </a:xfrm>
          <a:custGeom>
            <a:avLst/>
            <a:gdLst/>
            <a:ahLst/>
            <a:cxnLst/>
            <a:rect l="l" t="t" r="r" b="b"/>
            <a:pathLst>
              <a:path w="177800" h="374650">
                <a:moveTo>
                  <a:pt x="156463" y="374460"/>
                </a:moveTo>
                <a:lnTo>
                  <a:pt x="117894" y="357125"/>
                </a:lnTo>
                <a:lnTo>
                  <a:pt x="79528" y="310860"/>
                </a:lnTo>
                <a:lnTo>
                  <a:pt x="52431" y="256546"/>
                </a:lnTo>
                <a:lnTo>
                  <a:pt x="42370" y="228236"/>
                </a:lnTo>
                <a:lnTo>
                  <a:pt x="30930" y="200372"/>
                </a:lnTo>
                <a:lnTo>
                  <a:pt x="18971" y="172652"/>
                </a:lnTo>
                <a:lnTo>
                  <a:pt x="7358" y="144774"/>
                </a:lnTo>
                <a:lnTo>
                  <a:pt x="1537" y="118520"/>
                </a:lnTo>
                <a:lnTo>
                  <a:pt x="0" y="85151"/>
                </a:lnTo>
                <a:lnTo>
                  <a:pt x="2486" y="52385"/>
                </a:lnTo>
                <a:lnTo>
                  <a:pt x="8738" y="27942"/>
                </a:lnTo>
                <a:lnTo>
                  <a:pt x="20933" y="13415"/>
                </a:lnTo>
                <a:lnTo>
                  <a:pt x="39726" y="3488"/>
                </a:lnTo>
                <a:lnTo>
                  <a:pt x="60501" y="0"/>
                </a:lnTo>
                <a:lnTo>
                  <a:pt x="78647" y="4791"/>
                </a:lnTo>
                <a:lnTo>
                  <a:pt x="97710" y="40697"/>
                </a:lnTo>
                <a:lnTo>
                  <a:pt x="101873" y="50749"/>
                </a:lnTo>
                <a:lnTo>
                  <a:pt x="106841" y="60399"/>
                </a:lnTo>
                <a:lnTo>
                  <a:pt x="112068" y="70106"/>
                </a:lnTo>
                <a:lnTo>
                  <a:pt x="120426" y="85822"/>
                </a:lnTo>
                <a:lnTo>
                  <a:pt x="127878" y="101997"/>
                </a:lnTo>
                <a:lnTo>
                  <a:pt x="132484" y="119092"/>
                </a:lnTo>
                <a:lnTo>
                  <a:pt x="132305" y="137568"/>
                </a:lnTo>
                <a:lnTo>
                  <a:pt x="131692" y="141401"/>
                </a:lnTo>
                <a:lnTo>
                  <a:pt x="132765" y="146154"/>
                </a:lnTo>
                <a:lnTo>
                  <a:pt x="153723" y="194896"/>
                </a:lnTo>
                <a:lnTo>
                  <a:pt x="166167" y="234237"/>
                </a:lnTo>
                <a:lnTo>
                  <a:pt x="172718" y="272084"/>
                </a:lnTo>
                <a:lnTo>
                  <a:pt x="174311" y="312661"/>
                </a:lnTo>
                <a:lnTo>
                  <a:pt x="175078" y="320021"/>
                </a:lnTo>
                <a:lnTo>
                  <a:pt x="177531" y="327687"/>
                </a:lnTo>
                <a:lnTo>
                  <a:pt x="176149" y="334596"/>
                </a:lnTo>
                <a:lnTo>
                  <a:pt x="174422" y="344349"/>
                </a:lnTo>
                <a:lnTo>
                  <a:pt x="172318" y="354154"/>
                </a:lnTo>
                <a:lnTo>
                  <a:pt x="169295" y="363413"/>
                </a:lnTo>
                <a:lnTo>
                  <a:pt x="164806" y="371537"/>
                </a:lnTo>
                <a:lnTo>
                  <a:pt x="156463" y="374460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75179" y="928329"/>
            <a:ext cx="129539" cy="391160"/>
          </a:xfrm>
          <a:custGeom>
            <a:avLst/>
            <a:gdLst/>
            <a:ahLst/>
            <a:cxnLst/>
            <a:rect l="l" t="t" r="r" b="b"/>
            <a:pathLst>
              <a:path w="129540" h="391159">
                <a:moveTo>
                  <a:pt x="105270" y="390837"/>
                </a:moveTo>
                <a:lnTo>
                  <a:pt x="100213" y="387866"/>
                </a:lnTo>
                <a:lnTo>
                  <a:pt x="96622" y="382308"/>
                </a:lnTo>
                <a:lnTo>
                  <a:pt x="94253" y="375485"/>
                </a:lnTo>
                <a:lnTo>
                  <a:pt x="93487" y="372879"/>
                </a:lnTo>
                <a:lnTo>
                  <a:pt x="91494" y="369046"/>
                </a:lnTo>
                <a:lnTo>
                  <a:pt x="89194" y="368432"/>
                </a:lnTo>
                <a:lnTo>
                  <a:pt x="63989" y="353802"/>
                </a:lnTo>
                <a:lnTo>
                  <a:pt x="50369" y="331079"/>
                </a:lnTo>
                <a:lnTo>
                  <a:pt x="40945" y="305453"/>
                </a:lnTo>
                <a:lnTo>
                  <a:pt x="28330" y="282112"/>
                </a:lnTo>
                <a:lnTo>
                  <a:pt x="21635" y="244742"/>
                </a:lnTo>
                <a:lnTo>
                  <a:pt x="14897" y="207387"/>
                </a:lnTo>
                <a:lnTo>
                  <a:pt x="1348" y="132776"/>
                </a:lnTo>
                <a:lnTo>
                  <a:pt x="0" y="103233"/>
                </a:lnTo>
                <a:lnTo>
                  <a:pt x="11675" y="46964"/>
                </a:lnTo>
                <a:lnTo>
                  <a:pt x="27296" y="5692"/>
                </a:lnTo>
                <a:lnTo>
                  <a:pt x="41362" y="0"/>
                </a:lnTo>
                <a:lnTo>
                  <a:pt x="49609" y="989"/>
                </a:lnTo>
                <a:lnTo>
                  <a:pt x="69973" y="34708"/>
                </a:lnTo>
                <a:lnTo>
                  <a:pt x="74016" y="51976"/>
                </a:lnTo>
                <a:lnTo>
                  <a:pt x="80970" y="79811"/>
                </a:lnTo>
                <a:lnTo>
                  <a:pt x="91359" y="106654"/>
                </a:lnTo>
                <a:lnTo>
                  <a:pt x="100857" y="133756"/>
                </a:lnTo>
                <a:lnTo>
                  <a:pt x="105138" y="162368"/>
                </a:lnTo>
                <a:lnTo>
                  <a:pt x="113086" y="180000"/>
                </a:lnTo>
                <a:lnTo>
                  <a:pt x="115141" y="198667"/>
                </a:lnTo>
                <a:lnTo>
                  <a:pt x="115185" y="217736"/>
                </a:lnTo>
                <a:lnTo>
                  <a:pt x="117096" y="236575"/>
                </a:lnTo>
                <a:lnTo>
                  <a:pt x="124666" y="287287"/>
                </a:lnTo>
                <a:lnTo>
                  <a:pt x="128901" y="338688"/>
                </a:lnTo>
                <a:lnTo>
                  <a:pt x="129318" y="346479"/>
                </a:lnTo>
                <a:lnTo>
                  <a:pt x="129131" y="354327"/>
                </a:lnTo>
                <a:lnTo>
                  <a:pt x="112037" y="389897"/>
                </a:lnTo>
                <a:lnTo>
                  <a:pt x="105270" y="390837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7471" y="2419539"/>
            <a:ext cx="136525" cy="278130"/>
          </a:xfrm>
          <a:custGeom>
            <a:avLst/>
            <a:gdLst/>
            <a:ahLst/>
            <a:cxnLst/>
            <a:rect l="l" t="t" r="r" b="b"/>
            <a:pathLst>
              <a:path w="136525" h="278130">
                <a:moveTo>
                  <a:pt x="106702" y="277819"/>
                </a:moveTo>
                <a:lnTo>
                  <a:pt x="61536" y="262468"/>
                </a:lnTo>
                <a:lnTo>
                  <a:pt x="31044" y="212985"/>
                </a:lnTo>
                <a:lnTo>
                  <a:pt x="13989" y="175381"/>
                </a:lnTo>
                <a:lnTo>
                  <a:pt x="2625" y="136482"/>
                </a:lnTo>
                <a:lnTo>
                  <a:pt x="0" y="97052"/>
                </a:lnTo>
                <a:lnTo>
                  <a:pt x="4074" y="57316"/>
                </a:lnTo>
                <a:lnTo>
                  <a:pt x="14257" y="15945"/>
                </a:lnTo>
                <a:lnTo>
                  <a:pt x="54884" y="0"/>
                </a:lnTo>
                <a:lnTo>
                  <a:pt x="61711" y="507"/>
                </a:lnTo>
                <a:lnTo>
                  <a:pt x="97228" y="28707"/>
                </a:lnTo>
                <a:lnTo>
                  <a:pt x="113388" y="69351"/>
                </a:lnTo>
                <a:lnTo>
                  <a:pt x="120289" y="113592"/>
                </a:lnTo>
                <a:lnTo>
                  <a:pt x="122452" y="124394"/>
                </a:lnTo>
                <a:lnTo>
                  <a:pt x="125406" y="134923"/>
                </a:lnTo>
                <a:lnTo>
                  <a:pt x="133330" y="166184"/>
                </a:lnTo>
                <a:lnTo>
                  <a:pt x="136368" y="197344"/>
                </a:lnTo>
                <a:lnTo>
                  <a:pt x="134116" y="228648"/>
                </a:lnTo>
                <a:lnTo>
                  <a:pt x="126172" y="260340"/>
                </a:lnTo>
                <a:lnTo>
                  <a:pt x="123044" y="268354"/>
                </a:lnTo>
                <a:lnTo>
                  <a:pt x="119427" y="273737"/>
                </a:lnTo>
                <a:lnTo>
                  <a:pt x="114315" y="276791"/>
                </a:lnTo>
                <a:lnTo>
                  <a:pt x="106702" y="277819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8367" y="1148216"/>
            <a:ext cx="104775" cy="289560"/>
          </a:xfrm>
          <a:custGeom>
            <a:avLst/>
            <a:gdLst/>
            <a:ahLst/>
            <a:cxnLst/>
            <a:rect l="l" t="t" r="r" b="b"/>
            <a:pathLst>
              <a:path w="104775" h="289559">
                <a:moveTo>
                  <a:pt x="79813" y="288988"/>
                </a:moveTo>
                <a:lnTo>
                  <a:pt x="48862" y="266509"/>
                </a:lnTo>
                <a:lnTo>
                  <a:pt x="29674" y="222702"/>
                </a:lnTo>
                <a:lnTo>
                  <a:pt x="24162" y="192241"/>
                </a:lnTo>
                <a:lnTo>
                  <a:pt x="29988" y="185189"/>
                </a:lnTo>
                <a:lnTo>
                  <a:pt x="32288" y="174916"/>
                </a:lnTo>
                <a:lnTo>
                  <a:pt x="31061" y="168323"/>
                </a:lnTo>
                <a:lnTo>
                  <a:pt x="29222" y="167557"/>
                </a:lnTo>
                <a:lnTo>
                  <a:pt x="14015" y="157936"/>
                </a:lnTo>
                <a:lnTo>
                  <a:pt x="7375" y="144635"/>
                </a:lnTo>
                <a:lnTo>
                  <a:pt x="6369" y="129609"/>
                </a:lnTo>
                <a:lnTo>
                  <a:pt x="8065" y="114814"/>
                </a:lnTo>
                <a:lnTo>
                  <a:pt x="9260" y="101400"/>
                </a:lnTo>
                <a:lnTo>
                  <a:pt x="8774" y="88806"/>
                </a:lnTo>
                <a:lnTo>
                  <a:pt x="6707" y="76414"/>
                </a:lnTo>
                <a:lnTo>
                  <a:pt x="3159" y="63604"/>
                </a:lnTo>
                <a:lnTo>
                  <a:pt x="0" y="39700"/>
                </a:lnTo>
                <a:lnTo>
                  <a:pt x="5823" y="20827"/>
                </a:lnTo>
                <a:lnTo>
                  <a:pt x="18401" y="7589"/>
                </a:lnTo>
                <a:lnTo>
                  <a:pt x="35507" y="589"/>
                </a:lnTo>
                <a:lnTo>
                  <a:pt x="42931" y="0"/>
                </a:lnTo>
                <a:lnTo>
                  <a:pt x="48903" y="1624"/>
                </a:lnTo>
                <a:lnTo>
                  <a:pt x="53121" y="5720"/>
                </a:lnTo>
                <a:lnTo>
                  <a:pt x="55284" y="12548"/>
                </a:lnTo>
                <a:lnTo>
                  <a:pt x="57402" y="25794"/>
                </a:lnTo>
                <a:lnTo>
                  <a:pt x="60956" y="38249"/>
                </a:lnTo>
                <a:lnTo>
                  <a:pt x="66926" y="49697"/>
                </a:lnTo>
                <a:lnTo>
                  <a:pt x="76287" y="59924"/>
                </a:lnTo>
                <a:lnTo>
                  <a:pt x="81193" y="64064"/>
                </a:lnTo>
                <a:lnTo>
                  <a:pt x="83033" y="73263"/>
                </a:lnTo>
                <a:lnTo>
                  <a:pt x="89342" y="117842"/>
                </a:lnTo>
                <a:lnTo>
                  <a:pt x="99585" y="192586"/>
                </a:lnTo>
                <a:lnTo>
                  <a:pt x="104649" y="229959"/>
                </a:lnTo>
                <a:lnTo>
                  <a:pt x="102623" y="241736"/>
                </a:lnTo>
                <a:lnTo>
                  <a:pt x="98785" y="253225"/>
                </a:lnTo>
                <a:lnTo>
                  <a:pt x="96155" y="264887"/>
                </a:lnTo>
                <a:lnTo>
                  <a:pt x="97751" y="277182"/>
                </a:lnTo>
                <a:lnTo>
                  <a:pt x="98517" y="279175"/>
                </a:lnTo>
                <a:lnTo>
                  <a:pt x="90698" y="286994"/>
                </a:lnTo>
                <a:lnTo>
                  <a:pt x="86099" y="287761"/>
                </a:lnTo>
                <a:lnTo>
                  <a:pt x="79813" y="288988"/>
                </a:lnTo>
                <a:close/>
              </a:path>
            </a:pathLst>
          </a:custGeom>
          <a:solidFill>
            <a:srgbClr val="F1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7734234" y="861863"/>
            <a:ext cx="10259115" cy="2099293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>
              <a:spcBef>
                <a:spcPts val="530"/>
              </a:spcBef>
            </a:pPr>
            <a:r>
              <a:rPr lang="nn-NO" sz="6600" spc="375" dirty="0" smtClean="0"/>
              <a:t>TAHAPAN MASALAH PENELITIAN</a:t>
            </a:r>
            <a:endParaRPr lang="nn-NO" sz="6600" dirty="0"/>
          </a:p>
        </p:txBody>
      </p:sp>
      <p:sp>
        <p:nvSpPr>
          <p:cNvPr id="9" name="Rectangle 8"/>
          <p:cNvSpPr/>
          <p:nvPr/>
        </p:nvSpPr>
        <p:spPr>
          <a:xfrm>
            <a:off x="8024873" y="3579627"/>
            <a:ext cx="9016434" cy="5625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field</a:t>
            </a:r>
            <a:r>
              <a:rPr lang="en-US" sz="32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seluruh</a:t>
            </a:r>
            <a:r>
              <a:rPr lang="en-US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bidang</a:t>
            </a:r>
            <a:r>
              <a:rPr lang="en-US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US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disiplin</a:t>
            </a:r>
            <a:r>
              <a:rPr lang="en-US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ilmu</a:t>
            </a:r>
            <a:r>
              <a:rPr lang="en-US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tertentu</a:t>
            </a:r>
            <a:r>
              <a:rPr lang="en-US" sz="28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area: </a:t>
            </a:r>
            <a:r>
              <a:rPr lang="en-US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bagian</a:t>
            </a:r>
            <a:r>
              <a:rPr lang="en-US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spesifik</a:t>
            </a:r>
            <a:r>
              <a:rPr lang="en-US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bidang</a:t>
            </a:r>
            <a:r>
              <a:rPr lang="en-US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US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(research </a:t>
            </a:r>
            <a:r>
              <a:rPr lang="en-US" sz="28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field). Area </a:t>
            </a:r>
            <a:r>
              <a:rPr lang="en-US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US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mencakup</a:t>
            </a:r>
            <a:r>
              <a:rPr lang="en-US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banyak</a:t>
            </a:r>
            <a:r>
              <a:rPr lang="en-US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topik</a:t>
            </a:r>
            <a:r>
              <a:rPr lang="en-US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dipelajari</a:t>
            </a:r>
            <a:r>
              <a:rPr lang="en-US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oleh</a:t>
            </a:r>
            <a:r>
              <a:rPr lang="en-US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peneliti</a:t>
            </a:r>
            <a:r>
              <a:rPr lang="en-US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konteks</a:t>
            </a:r>
            <a:r>
              <a:rPr lang="en-US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disiplin</a:t>
            </a:r>
            <a:r>
              <a:rPr lang="en-US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ilmu</a:t>
            </a:r>
            <a:r>
              <a:rPr lang="en-US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topic: </a:t>
            </a:r>
            <a:r>
              <a:rPr lang="en-US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</a:t>
            </a:r>
            <a:r>
              <a:rPr lang="en-US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pelajaran</a:t>
            </a:r>
            <a:r>
              <a:rPr lang="en-US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luas</a:t>
            </a:r>
            <a:r>
              <a:rPr lang="en-US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dibahas</a:t>
            </a:r>
            <a:r>
              <a:rPr lang="en-US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US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US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problem</a:t>
            </a:r>
            <a:r>
              <a:rPr lang="en-US" sz="32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masalah</a:t>
            </a:r>
            <a:r>
              <a:rPr lang="en-US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dipelajari</a:t>
            </a:r>
            <a:r>
              <a:rPr lang="en-US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US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topik</a:t>
            </a:r>
            <a:r>
              <a:rPr lang="en-US" sz="28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yang </a:t>
            </a:r>
            <a:r>
              <a:rPr lang="en-US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spesifik</a:t>
            </a:r>
            <a:r>
              <a:rPr lang="en-US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membantu</a:t>
            </a:r>
            <a:r>
              <a:rPr lang="en-US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US" sz="28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/>
          <p:nvPr/>
        </p:nvPicPr>
        <p:blipFill rotWithShape="1">
          <a:blip r:embed="rId3"/>
          <a:srcRect l="20752" t="16547" r="17168" b="8349"/>
          <a:stretch/>
        </p:blipFill>
        <p:spPr bwMode="auto">
          <a:xfrm>
            <a:off x="0" y="3653267"/>
            <a:ext cx="8045943" cy="57931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48991" y="9150762"/>
            <a:ext cx="2762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US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(</a:t>
            </a:r>
            <a:r>
              <a:rPr lang="en-US" dirty="0" err="1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Pardede</a:t>
            </a:r>
            <a:r>
              <a:rPr lang="en-US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2018)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</TotalTime>
  <Words>782</Words>
  <Application>Microsoft Office PowerPoint</Application>
  <PresentationFormat>Custom</PresentationFormat>
  <Paragraphs>78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Trebuchet MS</vt:lpstr>
      <vt:lpstr>Office Theme</vt:lpstr>
      <vt:lpstr>PowerPoint Presentation</vt:lpstr>
      <vt:lpstr>DEFINISI PENELITIAN</vt:lpstr>
      <vt:lpstr>PERUMUSAN  MASALAH</vt:lpstr>
      <vt:lpstr>PERUMUSAN MASALAH </vt:lpstr>
      <vt:lpstr>KESALAHAN UMUM DALAM MENENTUKAN MASALAH PENELITIAN</vt:lpstr>
      <vt:lpstr>PowerPoint Presentation</vt:lpstr>
      <vt:lpstr>PROFESIONAL RESEARCHER DALAM MELAKUKAN PENELITIAN</vt:lpstr>
      <vt:lpstr>HAL YANG HARUS DIPERHATIKAN DALAM  MENENTUKAN MASALAH PENELITIAN</vt:lpstr>
      <vt:lpstr>TAHAPAN MASALAH PENELITIAN</vt:lpstr>
      <vt:lpstr>PERMASALAHAN PENELITIAN KUANTITATIF DAN KUALITATIF</vt:lpstr>
      <vt:lpstr>TAHAPAN CRITICAL THINKING DALAM PENELITIAN 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47</cp:revision>
  <dcterms:created xsi:type="dcterms:W3CDTF">2020-07-13T08:03:39Z</dcterms:created>
  <dcterms:modified xsi:type="dcterms:W3CDTF">2020-08-17T16:03:22Z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2020-07-13T00:00:00Z</vt:filetime>
  </property>
</Properties>
</file>