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25"/>
  </p:notesMasterIdLst>
  <p:handoutMasterIdLst>
    <p:handoutMasterId r:id="rId26"/>
  </p:handoutMasterIdLst>
  <p:sldIdLst>
    <p:sldId id="261" r:id="rId5"/>
    <p:sldId id="314" r:id="rId6"/>
    <p:sldId id="321" r:id="rId7"/>
    <p:sldId id="300" r:id="rId8"/>
    <p:sldId id="280" r:id="rId9"/>
    <p:sldId id="317" r:id="rId10"/>
    <p:sldId id="318" r:id="rId11"/>
    <p:sldId id="319" r:id="rId12"/>
    <p:sldId id="320" r:id="rId13"/>
    <p:sldId id="322" r:id="rId14"/>
    <p:sldId id="325" r:id="rId15"/>
    <p:sldId id="326" r:id="rId16"/>
    <p:sldId id="286" r:id="rId17"/>
    <p:sldId id="323" r:id="rId18"/>
    <p:sldId id="324" r:id="rId19"/>
    <p:sldId id="273" r:id="rId20"/>
    <p:sldId id="328" r:id="rId21"/>
    <p:sldId id="329" r:id="rId22"/>
    <p:sldId id="327" r:id="rId23"/>
    <p:sldId id="33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4" autoAdjust="0"/>
  </p:normalViewPr>
  <p:slideViewPr>
    <p:cSldViewPr>
      <p:cViewPr varScale="1">
        <p:scale>
          <a:sx n="40" d="100"/>
          <a:sy n="40" d="100"/>
        </p:scale>
        <p:origin x="68" y="504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CF73F7-C408-4621-8844-4204DACB750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A911965F-A0CF-4F20-8583-BAF15D6B869A}">
      <dgm:prSet phldrT="[Text]"/>
      <dgm:spPr/>
      <dgm:t>
        <a:bodyPr/>
        <a:lstStyle/>
        <a:p>
          <a:r>
            <a:rPr lang="en-US" dirty="0" err="1"/>
            <a:t>Menemukan</a:t>
          </a:r>
          <a:r>
            <a:rPr lang="en-US" dirty="0"/>
            <a:t> </a:t>
          </a:r>
          <a:r>
            <a:rPr lang="en-US" dirty="0" err="1"/>
            <a:t>fenomena</a:t>
          </a:r>
          <a:r>
            <a:rPr lang="en-US" dirty="0"/>
            <a:t> yang </a:t>
          </a:r>
          <a:r>
            <a:rPr lang="en-US" dirty="0" err="1"/>
            <a:t>unik</a:t>
          </a:r>
          <a:r>
            <a:rPr lang="en-US" dirty="0"/>
            <a:t>, </a:t>
          </a:r>
          <a:r>
            <a:rPr lang="en-US" dirty="0" err="1"/>
            <a:t>menarik</a:t>
          </a:r>
          <a:r>
            <a:rPr lang="en-US" dirty="0"/>
            <a:t>, dan </a:t>
          </a:r>
          <a:r>
            <a:rPr lang="en-US" dirty="0" err="1"/>
            <a:t>mengandung</a:t>
          </a:r>
          <a:r>
            <a:rPr lang="en-US" dirty="0"/>
            <a:t> </a:t>
          </a:r>
          <a:r>
            <a:rPr lang="en-US" dirty="0" err="1"/>
            <a:t>masalah</a:t>
          </a:r>
          <a:endParaRPr lang="en-US" dirty="0"/>
        </a:p>
      </dgm:t>
    </dgm:pt>
    <dgm:pt modelId="{2FCDF274-CE0B-477B-9235-431CF4065C6F}" type="parTrans" cxnId="{316BA082-1587-4DF5-A95F-B99E48F74089}">
      <dgm:prSet/>
      <dgm:spPr/>
      <dgm:t>
        <a:bodyPr/>
        <a:lstStyle/>
        <a:p>
          <a:endParaRPr lang="en-US"/>
        </a:p>
      </dgm:t>
    </dgm:pt>
    <dgm:pt modelId="{DF3CBB8D-DFC7-48C6-A670-FBA57965D535}" type="sibTrans" cxnId="{316BA082-1587-4DF5-A95F-B99E48F74089}">
      <dgm:prSet/>
      <dgm:spPr/>
      <dgm:t>
        <a:bodyPr/>
        <a:lstStyle/>
        <a:p>
          <a:endParaRPr lang="en-US"/>
        </a:p>
      </dgm:t>
    </dgm:pt>
    <dgm:pt modelId="{900B2DEB-9702-4271-ACE0-8A35A9536FA3}">
      <dgm:prSet phldrT="[Text]"/>
      <dgm:spPr/>
      <dgm:t>
        <a:bodyPr/>
        <a:lstStyle/>
        <a:p>
          <a:r>
            <a:rPr lang="en-US" dirty="0" err="1"/>
            <a:t>Menjelaskan</a:t>
          </a:r>
          <a:r>
            <a:rPr lang="en-US" dirty="0"/>
            <a:t> argument </a:t>
          </a:r>
          <a:r>
            <a:rPr lang="en-US" dirty="0" err="1"/>
            <a:t>mengapa</a:t>
          </a:r>
          <a:r>
            <a:rPr lang="en-US" dirty="0"/>
            <a:t>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tersebut</a:t>
          </a:r>
          <a:r>
            <a:rPr lang="en-US" dirty="0"/>
            <a:t> </a:t>
          </a:r>
          <a:r>
            <a:rPr lang="en-US" dirty="0" err="1"/>
            <a:t>dianggap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masalah</a:t>
          </a:r>
          <a:endParaRPr lang="en-US" dirty="0"/>
        </a:p>
      </dgm:t>
    </dgm:pt>
    <dgm:pt modelId="{4B921075-9F3E-4751-8FCE-0E7FA760A78A}" type="parTrans" cxnId="{285E4CE9-539B-4D38-878D-0069B98BA496}">
      <dgm:prSet/>
      <dgm:spPr/>
      <dgm:t>
        <a:bodyPr/>
        <a:lstStyle/>
        <a:p>
          <a:endParaRPr lang="en-US"/>
        </a:p>
      </dgm:t>
    </dgm:pt>
    <dgm:pt modelId="{DC3283D6-26D3-496E-8BBA-3DB0726D9AA5}" type="sibTrans" cxnId="{285E4CE9-539B-4D38-878D-0069B98BA496}">
      <dgm:prSet/>
      <dgm:spPr/>
      <dgm:t>
        <a:bodyPr/>
        <a:lstStyle/>
        <a:p>
          <a:endParaRPr lang="en-US"/>
        </a:p>
      </dgm:t>
    </dgm:pt>
    <dgm:pt modelId="{748ED75C-EFE9-447A-A393-94D80AABD2F3}">
      <dgm:prSet phldrT="[Text]"/>
      <dgm:spPr/>
      <dgm:t>
        <a:bodyPr/>
        <a:lstStyle/>
        <a:p>
          <a:r>
            <a:rPr lang="en-US" dirty="0" err="1"/>
            <a:t>Merumuskan</a:t>
          </a:r>
          <a:r>
            <a:rPr lang="en-US" dirty="0"/>
            <a:t> </a:t>
          </a:r>
          <a:r>
            <a:rPr lang="en-US" dirty="0" err="1"/>
            <a:t>pertanyaan-pertanyaan</a:t>
          </a:r>
          <a:r>
            <a:rPr lang="en-US" dirty="0"/>
            <a:t> yang </a:t>
          </a:r>
          <a:r>
            <a:rPr lang="en-US" dirty="0" err="1"/>
            <a:t>berkaitan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tersebut</a:t>
          </a:r>
          <a:endParaRPr lang="en-US" dirty="0"/>
        </a:p>
      </dgm:t>
    </dgm:pt>
    <dgm:pt modelId="{33F3AAD3-12CA-4066-880A-A87DDD0C2820}" type="parTrans" cxnId="{C2742C56-E392-401C-87C8-1A03C94E117A}">
      <dgm:prSet/>
      <dgm:spPr/>
      <dgm:t>
        <a:bodyPr/>
        <a:lstStyle/>
        <a:p>
          <a:endParaRPr lang="en-US"/>
        </a:p>
      </dgm:t>
    </dgm:pt>
    <dgm:pt modelId="{0F943CA8-E0DB-4FCF-A692-19643490749C}" type="sibTrans" cxnId="{C2742C56-E392-401C-87C8-1A03C94E117A}">
      <dgm:prSet/>
      <dgm:spPr/>
      <dgm:t>
        <a:bodyPr/>
        <a:lstStyle/>
        <a:p>
          <a:endParaRPr lang="en-US"/>
        </a:p>
      </dgm:t>
    </dgm:pt>
    <dgm:pt modelId="{ABCBE0FE-7C59-4F6A-8515-C6E30A862CB9}">
      <dgm:prSet phldrT="[Text]"/>
      <dgm:spPr/>
      <dgm:t>
        <a:bodyPr/>
        <a:lstStyle/>
        <a:p>
          <a:r>
            <a:rPr lang="en-US" dirty="0" err="1"/>
            <a:t>Memilih</a:t>
          </a:r>
          <a:r>
            <a:rPr lang="en-US" dirty="0"/>
            <a:t> </a:t>
          </a:r>
          <a:r>
            <a:rPr lang="en-US" dirty="0" err="1"/>
            <a:t>satu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pertanyaan</a:t>
          </a:r>
          <a:r>
            <a:rPr lang="en-US" dirty="0"/>
            <a:t> yang </a:t>
          </a:r>
          <a:r>
            <a:rPr lang="en-US" dirty="0" err="1"/>
            <a:t>dianggap</a:t>
          </a:r>
          <a:r>
            <a:rPr lang="en-US" dirty="0"/>
            <a:t> </a:t>
          </a:r>
          <a:r>
            <a:rPr lang="en-US" dirty="0" err="1"/>
            <a:t>penting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diteliti</a:t>
          </a:r>
          <a:r>
            <a:rPr lang="en-US" dirty="0"/>
            <a:t>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lanjut</a:t>
          </a:r>
          <a:endParaRPr lang="en-US" dirty="0"/>
        </a:p>
      </dgm:t>
    </dgm:pt>
    <dgm:pt modelId="{C213DC6E-AD80-49FE-B5AC-BB91C0B77E3E}" type="parTrans" cxnId="{7FFC96F7-3998-4E52-903C-8D9F65078EEC}">
      <dgm:prSet/>
      <dgm:spPr/>
      <dgm:t>
        <a:bodyPr/>
        <a:lstStyle/>
        <a:p>
          <a:endParaRPr lang="en-US"/>
        </a:p>
      </dgm:t>
    </dgm:pt>
    <dgm:pt modelId="{1DB8DF55-EEB9-4078-897E-BC7B9A8069F6}" type="sibTrans" cxnId="{7FFC96F7-3998-4E52-903C-8D9F65078EEC}">
      <dgm:prSet/>
      <dgm:spPr/>
      <dgm:t>
        <a:bodyPr/>
        <a:lstStyle/>
        <a:p>
          <a:endParaRPr lang="en-US"/>
        </a:p>
      </dgm:t>
    </dgm:pt>
    <dgm:pt modelId="{D3E96EA4-97C8-4B86-89E4-11B855077740}" type="pres">
      <dgm:prSet presAssocID="{9ACF73F7-C408-4621-8844-4204DACB7509}" presName="Name0" presStyleCnt="0">
        <dgm:presLayoutVars>
          <dgm:dir/>
          <dgm:resizeHandles val="exact"/>
        </dgm:presLayoutVars>
      </dgm:prSet>
      <dgm:spPr/>
    </dgm:pt>
    <dgm:pt modelId="{EE2361FA-AC38-4C5D-B3FD-028D3CF37A0D}" type="pres">
      <dgm:prSet presAssocID="{A911965F-A0CF-4F20-8583-BAF15D6B869A}" presName="node" presStyleLbl="node1" presStyleIdx="0" presStyleCnt="4">
        <dgm:presLayoutVars>
          <dgm:bulletEnabled val="1"/>
        </dgm:presLayoutVars>
      </dgm:prSet>
      <dgm:spPr/>
    </dgm:pt>
    <dgm:pt modelId="{72E4E369-00D4-41D5-960A-081C8EC7F26B}" type="pres">
      <dgm:prSet presAssocID="{DF3CBB8D-DFC7-48C6-A670-FBA57965D535}" presName="sibTrans" presStyleLbl="sibTrans2D1" presStyleIdx="0" presStyleCnt="3"/>
      <dgm:spPr/>
    </dgm:pt>
    <dgm:pt modelId="{D25E2C06-F11E-4E69-A922-511C9CC4DFA2}" type="pres">
      <dgm:prSet presAssocID="{DF3CBB8D-DFC7-48C6-A670-FBA57965D535}" presName="connectorText" presStyleLbl="sibTrans2D1" presStyleIdx="0" presStyleCnt="3"/>
      <dgm:spPr/>
    </dgm:pt>
    <dgm:pt modelId="{AFA5A606-5273-4BFE-B654-5BD68A214EF4}" type="pres">
      <dgm:prSet presAssocID="{900B2DEB-9702-4271-ACE0-8A35A9536FA3}" presName="node" presStyleLbl="node1" presStyleIdx="1" presStyleCnt="4">
        <dgm:presLayoutVars>
          <dgm:bulletEnabled val="1"/>
        </dgm:presLayoutVars>
      </dgm:prSet>
      <dgm:spPr/>
    </dgm:pt>
    <dgm:pt modelId="{C939D8F5-B5B7-4D58-BE96-939D0E26D39F}" type="pres">
      <dgm:prSet presAssocID="{DC3283D6-26D3-496E-8BBA-3DB0726D9AA5}" presName="sibTrans" presStyleLbl="sibTrans2D1" presStyleIdx="1" presStyleCnt="3"/>
      <dgm:spPr/>
    </dgm:pt>
    <dgm:pt modelId="{1BC2F205-BCC5-420B-A213-59B9A3FBD81D}" type="pres">
      <dgm:prSet presAssocID="{DC3283D6-26D3-496E-8BBA-3DB0726D9AA5}" presName="connectorText" presStyleLbl="sibTrans2D1" presStyleIdx="1" presStyleCnt="3"/>
      <dgm:spPr/>
    </dgm:pt>
    <dgm:pt modelId="{71F8A565-4F50-4DF3-A587-247282D12DBF}" type="pres">
      <dgm:prSet presAssocID="{748ED75C-EFE9-447A-A393-94D80AABD2F3}" presName="node" presStyleLbl="node1" presStyleIdx="2" presStyleCnt="4">
        <dgm:presLayoutVars>
          <dgm:bulletEnabled val="1"/>
        </dgm:presLayoutVars>
      </dgm:prSet>
      <dgm:spPr/>
    </dgm:pt>
    <dgm:pt modelId="{6FCD2A38-7D37-435C-8EB6-DE29C868E445}" type="pres">
      <dgm:prSet presAssocID="{0F943CA8-E0DB-4FCF-A692-19643490749C}" presName="sibTrans" presStyleLbl="sibTrans2D1" presStyleIdx="2" presStyleCnt="3"/>
      <dgm:spPr/>
    </dgm:pt>
    <dgm:pt modelId="{C378E7B9-FC80-4023-B796-39713B0A3897}" type="pres">
      <dgm:prSet presAssocID="{0F943CA8-E0DB-4FCF-A692-19643490749C}" presName="connectorText" presStyleLbl="sibTrans2D1" presStyleIdx="2" presStyleCnt="3"/>
      <dgm:spPr/>
    </dgm:pt>
    <dgm:pt modelId="{4038D869-D92C-4827-BCDE-BA167D6B31D4}" type="pres">
      <dgm:prSet presAssocID="{ABCBE0FE-7C59-4F6A-8515-C6E30A862CB9}" presName="node" presStyleLbl="node1" presStyleIdx="3" presStyleCnt="4">
        <dgm:presLayoutVars>
          <dgm:bulletEnabled val="1"/>
        </dgm:presLayoutVars>
      </dgm:prSet>
      <dgm:spPr/>
    </dgm:pt>
  </dgm:ptLst>
  <dgm:cxnLst>
    <dgm:cxn modelId="{5C3BDB09-2000-482F-9DB7-61A49BB32756}" type="presOf" srcId="{900B2DEB-9702-4271-ACE0-8A35A9536FA3}" destId="{AFA5A606-5273-4BFE-B654-5BD68A214EF4}" srcOrd="0" destOrd="0" presId="urn:microsoft.com/office/officeart/2005/8/layout/process1"/>
    <dgm:cxn modelId="{BE403814-A344-4109-B354-0EC93802DA24}" type="presOf" srcId="{0F943CA8-E0DB-4FCF-A692-19643490749C}" destId="{C378E7B9-FC80-4023-B796-39713B0A3897}" srcOrd="1" destOrd="0" presId="urn:microsoft.com/office/officeart/2005/8/layout/process1"/>
    <dgm:cxn modelId="{529BB118-23C7-46CB-9C2C-75AB9FFECDF5}" type="presOf" srcId="{9ACF73F7-C408-4621-8844-4204DACB7509}" destId="{D3E96EA4-97C8-4B86-89E4-11B855077740}" srcOrd="0" destOrd="0" presId="urn:microsoft.com/office/officeart/2005/8/layout/process1"/>
    <dgm:cxn modelId="{AC4ACA75-A775-4659-AB6B-583E2E89C017}" type="presOf" srcId="{ABCBE0FE-7C59-4F6A-8515-C6E30A862CB9}" destId="{4038D869-D92C-4827-BCDE-BA167D6B31D4}" srcOrd="0" destOrd="0" presId="urn:microsoft.com/office/officeart/2005/8/layout/process1"/>
    <dgm:cxn modelId="{C2742C56-E392-401C-87C8-1A03C94E117A}" srcId="{9ACF73F7-C408-4621-8844-4204DACB7509}" destId="{748ED75C-EFE9-447A-A393-94D80AABD2F3}" srcOrd="2" destOrd="0" parTransId="{33F3AAD3-12CA-4066-880A-A87DDD0C2820}" sibTransId="{0F943CA8-E0DB-4FCF-A692-19643490749C}"/>
    <dgm:cxn modelId="{664FC77D-C060-47E2-8547-6842084A866D}" type="presOf" srcId="{748ED75C-EFE9-447A-A393-94D80AABD2F3}" destId="{71F8A565-4F50-4DF3-A587-247282D12DBF}" srcOrd="0" destOrd="0" presId="urn:microsoft.com/office/officeart/2005/8/layout/process1"/>
    <dgm:cxn modelId="{316BA082-1587-4DF5-A95F-B99E48F74089}" srcId="{9ACF73F7-C408-4621-8844-4204DACB7509}" destId="{A911965F-A0CF-4F20-8583-BAF15D6B869A}" srcOrd="0" destOrd="0" parTransId="{2FCDF274-CE0B-477B-9235-431CF4065C6F}" sibTransId="{DF3CBB8D-DFC7-48C6-A670-FBA57965D535}"/>
    <dgm:cxn modelId="{10E05A84-65DD-41BA-AC6C-D886C9E24AD3}" type="presOf" srcId="{0F943CA8-E0DB-4FCF-A692-19643490749C}" destId="{6FCD2A38-7D37-435C-8EB6-DE29C868E445}" srcOrd="0" destOrd="0" presId="urn:microsoft.com/office/officeart/2005/8/layout/process1"/>
    <dgm:cxn modelId="{DC3E2D8A-97E7-464E-B74C-E846CDD61424}" type="presOf" srcId="{DC3283D6-26D3-496E-8BBA-3DB0726D9AA5}" destId="{1BC2F205-BCC5-420B-A213-59B9A3FBD81D}" srcOrd="1" destOrd="0" presId="urn:microsoft.com/office/officeart/2005/8/layout/process1"/>
    <dgm:cxn modelId="{38B7C790-9BF2-4B4F-B8C6-0BBBD5B657B1}" type="presOf" srcId="{DF3CBB8D-DFC7-48C6-A670-FBA57965D535}" destId="{D25E2C06-F11E-4E69-A922-511C9CC4DFA2}" srcOrd="1" destOrd="0" presId="urn:microsoft.com/office/officeart/2005/8/layout/process1"/>
    <dgm:cxn modelId="{2DD9AFD4-0AA6-44DE-B192-CA6DBC8E156A}" type="presOf" srcId="{A911965F-A0CF-4F20-8583-BAF15D6B869A}" destId="{EE2361FA-AC38-4C5D-B3FD-028D3CF37A0D}" srcOrd="0" destOrd="0" presId="urn:microsoft.com/office/officeart/2005/8/layout/process1"/>
    <dgm:cxn modelId="{285E4CE9-539B-4D38-878D-0069B98BA496}" srcId="{9ACF73F7-C408-4621-8844-4204DACB7509}" destId="{900B2DEB-9702-4271-ACE0-8A35A9536FA3}" srcOrd="1" destOrd="0" parTransId="{4B921075-9F3E-4751-8FCE-0E7FA760A78A}" sibTransId="{DC3283D6-26D3-496E-8BBA-3DB0726D9AA5}"/>
    <dgm:cxn modelId="{A31119F4-BDBC-4397-974A-21B0EB5313B0}" type="presOf" srcId="{DC3283D6-26D3-496E-8BBA-3DB0726D9AA5}" destId="{C939D8F5-B5B7-4D58-BE96-939D0E26D39F}" srcOrd="0" destOrd="0" presId="urn:microsoft.com/office/officeart/2005/8/layout/process1"/>
    <dgm:cxn modelId="{7FFC96F7-3998-4E52-903C-8D9F65078EEC}" srcId="{9ACF73F7-C408-4621-8844-4204DACB7509}" destId="{ABCBE0FE-7C59-4F6A-8515-C6E30A862CB9}" srcOrd="3" destOrd="0" parTransId="{C213DC6E-AD80-49FE-B5AC-BB91C0B77E3E}" sibTransId="{1DB8DF55-EEB9-4078-897E-BC7B9A8069F6}"/>
    <dgm:cxn modelId="{B3E275FE-A2BE-45D9-A461-B2A8ADDE4A84}" type="presOf" srcId="{DF3CBB8D-DFC7-48C6-A670-FBA57965D535}" destId="{72E4E369-00D4-41D5-960A-081C8EC7F26B}" srcOrd="0" destOrd="0" presId="urn:microsoft.com/office/officeart/2005/8/layout/process1"/>
    <dgm:cxn modelId="{4EF32644-4B83-47E6-B7D1-402E1B464177}" type="presParOf" srcId="{D3E96EA4-97C8-4B86-89E4-11B855077740}" destId="{EE2361FA-AC38-4C5D-B3FD-028D3CF37A0D}" srcOrd="0" destOrd="0" presId="urn:microsoft.com/office/officeart/2005/8/layout/process1"/>
    <dgm:cxn modelId="{63D308F9-2BD2-499C-B7FE-D903AA457537}" type="presParOf" srcId="{D3E96EA4-97C8-4B86-89E4-11B855077740}" destId="{72E4E369-00D4-41D5-960A-081C8EC7F26B}" srcOrd="1" destOrd="0" presId="urn:microsoft.com/office/officeart/2005/8/layout/process1"/>
    <dgm:cxn modelId="{A15F8A34-AC1E-4795-8434-0EEF40657C90}" type="presParOf" srcId="{72E4E369-00D4-41D5-960A-081C8EC7F26B}" destId="{D25E2C06-F11E-4E69-A922-511C9CC4DFA2}" srcOrd="0" destOrd="0" presId="urn:microsoft.com/office/officeart/2005/8/layout/process1"/>
    <dgm:cxn modelId="{0F6BFDEF-85DB-4D29-A8C5-F0F90156457B}" type="presParOf" srcId="{D3E96EA4-97C8-4B86-89E4-11B855077740}" destId="{AFA5A606-5273-4BFE-B654-5BD68A214EF4}" srcOrd="2" destOrd="0" presId="urn:microsoft.com/office/officeart/2005/8/layout/process1"/>
    <dgm:cxn modelId="{0148A97C-6FF6-4662-964D-90EB9C4CD5A1}" type="presParOf" srcId="{D3E96EA4-97C8-4B86-89E4-11B855077740}" destId="{C939D8F5-B5B7-4D58-BE96-939D0E26D39F}" srcOrd="3" destOrd="0" presId="urn:microsoft.com/office/officeart/2005/8/layout/process1"/>
    <dgm:cxn modelId="{84A768A1-DEB6-48E6-8BE1-B03696B5DA14}" type="presParOf" srcId="{C939D8F5-B5B7-4D58-BE96-939D0E26D39F}" destId="{1BC2F205-BCC5-420B-A213-59B9A3FBD81D}" srcOrd="0" destOrd="0" presId="urn:microsoft.com/office/officeart/2005/8/layout/process1"/>
    <dgm:cxn modelId="{1A4F004B-C5B3-4D19-864F-61996B41AF07}" type="presParOf" srcId="{D3E96EA4-97C8-4B86-89E4-11B855077740}" destId="{71F8A565-4F50-4DF3-A587-247282D12DBF}" srcOrd="4" destOrd="0" presId="urn:microsoft.com/office/officeart/2005/8/layout/process1"/>
    <dgm:cxn modelId="{D572A661-AEAD-4AA2-897E-5FECE362E10E}" type="presParOf" srcId="{D3E96EA4-97C8-4B86-89E4-11B855077740}" destId="{6FCD2A38-7D37-435C-8EB6-DE29C868E445}" srcOrd="5" destOrd="0" presId="urn:microsoft.com/office/officeart/2005/8/layout/process1"/>
    <dgm:cxn modelId="{B916AF15-E19A-437D-87DA-CA1C67C97A68}" type="presParOf" srcId="{6FCD2A38-7D37-435C-8EB6-DE29C868E445}" destId="{C378E7B9-FC80-4023-B796-39713B0A3897}" srcOrd="0" destOrd="0" presId="urn:microsoft.com/office/officeart/2005/8/layout/process1"/>
    <dgm:cxn modelId="{5FF46A55-2998-489D-A3CD-43971CEC11DE}" type="presParOf" srcId="{D3E96EA4-97C8-4B86-89E4-11B855077740}" destId="{4038D869-D92C-4827-BCDE-BA167D6B31D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8C435-E898-472A-AC4F-ADA01EEB561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09F043-CA28-45ED-867C-6C7BAEA8CB08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Intrapersonal</a:t>
          </a:r>
        </a:p>
      </dgm:t>
    </dgm:pt>
    <dgm:pt modelId="{D0C9F112-4017-41AA-9C08-C93EC1E3C0C8}" type="parTrans" cxnId="{F8E1EE34-2B30-4A59-BC29-B61B5713D880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EF9604E0-B994-4E83-9145-FDF257606352}" type="sibTrans" cxnId="{F8E1EE34-2B30-4A59-BC29-B61B5713D880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7170D746-2AF7-4106-909C-13E01E8FD79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Interpersonal</a:t>
          </a:r>
        </a:p>
      </dgm:t>
    </dgm:pt>
    <dgm:pt modelId="{EF831C61-B98F-4BCD-957D-FCAC11BFB439}" type="parTrans" cxnId="{3C0A08CC-785D-48F7-ADF1-007BA6B618B5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DC08F439-7B7B-473A-A6A6-0FD6B3E12E19}" type="sibTrans" cxnId="{3C0A08CC-785D-48F7-ADF1-007BA6B618B5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0696985F-C3AD-423B-A7BF-47DE0FE68827}">
      <dgm:prSet phldrT="[Text]"/>
      <dgm:spPr>
        <a:solidFill>
          <a:schemeClr val="accent2">
            <a:lumMod val="25000"/>
            <a:lumOff val="75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Kelompok</a:t>
          </a:r>
          <a:endParaRPr lang="en-US" dirty="0">
            <a:solidFill>
              <a:schemeClr val="tx1"/>
            </a:solidFill>
            <a:latin typeface="Bahnschrift" pitchFamily="34" charset="0"/>
          </a:endParaRPr>
        </a:p>
      </dgm:t>
    </dgm:pt>
    <dgm:pt modelId="{615C83A6-35A6-4FE1-8F69-347E50340A4C}" type="parTrans" cxnId="{0E8D147A-B8A7-46B0-A372-EF36E8D14CD8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6EF70C33-79F2-4BFB-A1B4-DD9DE56EF3F6}" type="sibTrans" cxnId="{0E8D147A-B8A7-46B0-A372-EF36E8D14CD8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E24EB539-0F82-4E47-BDE0-EECC0B96B2E6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Organisasi</a:t>
          </a:r>
          <a:endParaRPr lang="en-US" dirty="0">
            <a:solidFill>
              <a:schemeClr val="tx1"/>
            </a:solidFill>
            <a:latin typeface="Bahnschrift" pitchFamily="34" charset="0"/>
          </a:endParaRPr>
        </a:p>
      </dgm:t>
    </dgm:pt>
    <dgm:pt modelId="{F523200B-380D-4A1C-AAE6-859A909528EB}" type="parTrans" cxnId="{E42478CD-4728-4624-B164-CD152E7F4089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8978672A-3A7E-436C-ADC5-60B22F927834}" type="sibTrans" cxnId="{E42478CD-4728-4624-B164-CD152E7F4089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CA6C57A6-B359-4CA3-8384-9035ADC58D5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Publik</a:t>
          </a:r>
          <a:endParaRPr lang="en-US" dirty="0">
            <a:solidFill>
              <a:schemeClr val="tx1"/>
            </a:solidFill>
            <a:latin typeface="Bahnschrift" pitchFamily="34" charset="0"/>
          </a:endParaRPr>
        </a:p>
      </dgm:t>
    </dgm:pt>
    <dgm:pt modelId="{DEAC49BC-F128-4A16-99EF-6EBDC422094D}" type="parTrans" cxnId="{58DDDE61-1E45-4094-8C2B-4ECB6C5200BC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5C85D167-7206-4060-8CA0-EA41C8185591}" type="sibTrans" cxnId="{58DDDE61-1E45-4094-8C2B-4ECB6C5200BC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682FDE4E-276C-4BF5-ADC6-94A7BB04676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Antar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Budaya</a:t>
          </a:r>
          <a:endParaRPr lang="en-US" dirty="0">
            <a:solidFill>
              <a:schemeClr val="tx1"/>
            </a:solidFill>
            <a:latin typeface="Bahnschrift" pitchFamily="34" charset="0"/>
          </a:endParaRPr>
        </a:p>
      </dgm:t>
    </dgm:pt>
    <dgm:pt modelId="{69157F3C-9C8A-44B5-A808-429058907423}" type="parTrans" cxnId="{D018DD2F-3263-4771-9B8C-1DCD678EB08B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1C9FC080-2344-4FB3-9CC5-187B1E44F12A}" type="sibTrans" cxnId="{D018DD2F-3263-4771-9B8C-1DCD678EB08B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D372F02D-B6E3-436F-95C6-EC3AD791ACD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dirty="0">
              <a:solidFill>
                <a:schemeClr val="tx1"/>
              </a:solidFill>
              <a:latin typeface="Bahnschrift" pitchFamily="34" charset="0"/>
            </a:rPr>
            <a:t> Massa</a:t>
          </a:r>
        </a:p>
      </dgm:t>
    </dgm:pt>
    <dgm:pt modelId="{9CC1EBF1-8A74-40EB-9475-9D7699F78C7F}" type="parTrans" cxnId="{E77C740C-585F-4263-AF4F-C095EA74249F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9F6CCA67-ABC4-490F-828C-E9157C188007}" type="sibTrans" cxnId="{E77C740C-585F-4263-AF4F-C095EA74249F}">
      <dgm:prSet/>
      <dgm:spPr/>
      <dgm:t>
        <a:bodyPr/>
        <a:lstStyle/>
        <a:p>
          <a:endParaRPr lang="en-US">
            <a:solidFill>
              <a:schemeClr val="tx1"/>
            </a:solidFill>
            <a:latin typeface="Bahnschrift" pitchFamily="34" charset="0"/>
          </a:endParaRPr>
        </a:p>
      </dgm:t>
    </dgm:pt>
    <dgm:pt modelId="{7888524D-50F6-4ED6-9B5B-D87C25EF3D7D}" type="pres">
      <dgm:prSet presAssocID="{6BA8C435-E898-472A-AC4F-ADA01EEB5610}" presName="diagram" presStyleCnt="0">
        <dgm:presLayoutVars>
          <dgm:dir/>
          <dgm:resizeHandles val="exact"/>
        </dgm:presLayoutVars>
      </dgm:prSet>
      <dgm:spPr/>
    </dgm:pt>
    <dgm:pt modelId="{BD8D32D9-073F-4D5A-85A4-58FCDA4640A3}" type="pres">
      <dgm:prSet presAssocID="{2209F043-CA28-45ED-867C-6C7BAEA8CB08}" presName="node" presStyleLbl="node1" presStyleIdx="0" presStyleCnt="7">
        <dgm:presLayoutVars>
          <dgm:bulletEnabled val="1"/>
        </dgm:presLayoutVars>
      </dgm:prSet>
      <dgm:spPr/>
    </dgm:pt>
    <dgm:pt modelId="{E6461FD9-504F-4474-99A7-22C48B0693A6}" type="pres">
      <dgm:prSet presAssocID="{EF9604E0-B994-4E83-9145-FDF257606352}" presName="sibTrans" presStyleCnt="0"/>
      <dgm:spPr/>
    </dgm:pt>
    <dgm:pt modelId="{4B68B0BD-461D-4005-8371-A47553F09047}" type="pres">
      <dgm:prSet presAssocID="{7170D746-2AF7-4106-909C-13E01E8FD792}" presName="node" presStyleLbl="node1" presStyleIdx="1" presStyleCnt="7">
        <dgm:presLayoutVars>
          <dgm:bulletEnabled val="1"/>
        </dgm:presLayoutVars>
      </dgm:prSet>
      <dgm:spPr/>
    </dgm:pt>
    <dgm:pt modelId="{4DABE14A-011C-4EB8-91DE-3C766E8D210A}" type="pres">
      <dgm:prSet presAssocID="{DC08F439-7B7B-473A-A6A6-0FD6B3E12E19}" presName="sibTrans" presStyleCnt="0"/>
      <dgm:spPr/>
    </dgm:pt>
    <dgm:pt modelId="{BB7AFCC8-251C-4B3F-B683-BB5FCDD9BF1D}" type="pres">
      <dgm:prSet presAssocID="{0696985F-C3AD-423B-A7BF-47DE0FE68827}" presName="node" presStyleLbl="node1" presStyleIdx="2" presStyleCnt="7">
        <dgm:presLayoutVars>
          <dgm:bulletEnabled val="1"/>
        </dgm:presLayoutVars>
      </dgm:prSet>
      <dgm:spPr/>
    </dgm:pt>
    <dgm:pt modelId="{5FC33742-7043-45C9-8C5A-6E937158C260}" type="pres">
      <dgm:prSet presAssocID="{6EF70C33-79F2-4BFB-A1B4-DD9DE56EF3F6}" presName="sibTrans" presStyleCnt="0"/>
      <dgm:spPr/>
    </dgm:pt>
    <dgm:pt modelId="{F4B6C5CC-7436-4920-900B-AD5E715904C8}" type="pres">
      <dgm:prSet presAssocID="{E24EB539-0F82-4E47-BDE0-EECC0B96B2E6}" presName="node" presStyleLbl="node1" presStyleIdx="3" presStyleCnt="7">
        <dgm:presLayoutVars>
          <dgm:bulletEnabled val="1"/>
        </dgm:presLayoutVars>
      </dgm:prSet>
      <dgm:spPr/>
    </dgm:pt>
    <dgm:pt modelId="{D5CADE26-B07B-4D48-BD4A-7FEB82DAD82C}" type="pres">
      <dgm:prSet presAssocID="{8978672A-3A7E-436C-ADC5-60B22F927834}" presName="sibTrans" presStyleCnt="0"/>
      <dgm:spPr/>
    </dgm:pt>
    <dgm:pt modelId="{3251A4B3-1AB3-4BD4-ADAC-ED2975325C7D}" type="pres">
      <dgm:prSet presAssocID="{CA6C57A6-B359-4CA3-8384-9035ADC58D5D}" presName="node" presStyleLbl="node1" presStyleIdx="4" presStyleCnt="7">
        <dgm:presLayoutVars>
          <dgm:bulletEnabled val="1"/>
        </dgm:presLayoutVars>
      </dgm:prSet>
      <dgm:spPr/>
    </dgm:pt>
    <dgm:pt modelId="{051E18C4-F5DF-46CE-8905-011A3E9FF054}" type="pres">
      <dgm:prSet presAssocID="{5C85D167-7206-4060-8CA0-EA41C8185591}" presName="sibTrans" presStyleCnt="0"/>
      <dgm:spPr/>
    </dgm:pt>
    <dgm:pt modelId="{B562DF8A-6C54-414D-8C32-C8FB8458011F}" type="pres">
      <dgm:prSet presAssocID="{682FDE4E-276C-4BF5-ADC6-94A7BB046763}" presName="node" presStyleLbl="node1" presStyleIdx="5" presStyleCnt="7">
        <dgm:presLayoutVars>
          <dgm:bulletEnabled val="1"/>
        </dgm:presLayoutVars>
      </dgm:prSet>
      <dgm:spPr/>
    </dgm:pt>
    <dgm:pt modelId="{CF5D6548-15F5-4629-8A78-B097CBE0B434}" type="pres">
      <dgm:prSet presAssocID="{1C9FC080-2344-4FB3-9CC5-187B1E44F12A}" presName="sibTrans" presStyleCnt="0"/>
      <dgm:spPr/>
    </dgm:pt>
    <dgm:pt modelId="{0FFB007E-6581-4C90-B945-2B326B86F13D}" type="pres">
      <dgm:prSet presAssocID="{D372F02D-B6E3-436F-95C6-EC3AD791ACD5}" presName="node" presStyleLbl="node1" presStyleIdx="6" presStyleCnt="7">
        <dgm:presLayoutVars>
          <dgm:bulletEnabled val="1"/>
        </dgm:presLayoutVars>
      </dgm:prSet>
      <dgm:spPr/>
    </dgm:pt>
  </dgm:ptLst>
  <dgm:cxnLst>
    <dgm:cxn modelId="{E77C740C-585F-4263-AF4F-C095EA74249F}" srcId="{6BA8C435-E898-472A-AC4F-ADA01EEB5610}" destId="{D372F02D-B6E3-436F-95C6-EC3AD791ACD5}" srcOrd="6" destOrd="0" parTransId="{9CC1EBF1-8A74-40EB-9475-9D7699F78C7F}" sibTransId="{9F6CCA67-ABC4-490F-828C-E9157C188007}"/>
    <dgm:cxn modelId="{4651F923-3DB8-4199-91DA-96F2F8112516}" type="presOf" srcId="{682FDE4E-276C-4BF5-ADC6-94A7BB046763}" destId="{B562DF8A-6C54-414D-8C32-C8FB8458011F}" srcOrd="0" destOrd="0" presId="urn:microsoft.com/office/officeart/2005/8/layout/default"/>
    <dgm:cxn modelId="{7FA5632C-8495-48E0-9579-D5E0E6481CC5}" type="presOf" srcId="{7170D746-2AF7-4106-909C-13E01E8FD792}" destId="{4B68B0BD-461D-4005-8371-A47553F09047}" srcOrd="0" destOrd="0" presId="urn:microsoft.com/office/officeart/2005/8/layout/default"/>
    <dgm:cxn modelId="{D018DD2F-3263-4771-9B8C-1DCD678EB08B}" srcId="{6BA8C435-E898-472A-AC4F-ADA01EEB5610}" destId="{682FDE4E-276C-4BF5-ADC6-94A7BB046763}" srcOrd="5" destOrd="0" parTransId="{69157F3C-9C8A-44B5-A808-429058907423}" sibTransId="{1C9FC080-2344-4FB3-9CC5-187B1E44F12A}"/>
    <dgm:cxn modelId="{F8E1EE34-2B30-4A59-BC29-B61B5713D880}" srcId="{6BA8C435-E898-472A-AC4F-ADA01EEB5610}" destId="{2209F043-CA28-45ED-867C-6C7BAEA8CB08}" srcOrd="0" destOrd="0" parTransId="{D0C9F112-4017-41AA-9C08-C93EC1E3C0C8}" sibTransId="{EF9604E0-B994-4E83-9145-FDF257606352}"/>
    <dgm:cxn modelId="{58DDDE61-1E45-4094-8C2B-4ECB6C5200BC}" srcId="{6BA8C435-E898-472A-AC4F-ADA01EEB5610}" destId="{CA6C57A6-B359-4CA3-8384-9035ADC58D5D}" srcOrd="4" destOrd="0" parTransId="{DEAC49BC-F128-4A16-99EF-6EBDC422094D}" sibTransId="{5C85D167-7206-4060-8CA0-EA41C8185591}"/>
    <dgm:cxn modelId="{AFEC7549-6BC1-40B3-8713-9F51CBE05FDE}" type="presOf" srcId="{6BA8C435-E898-472A-AC4F-ADA01EEB5610}" destId="{7888524D-50F6-4ED6-9B5B-D87C25EF3D7D}" srcOrd="0" destOrd="0" presId="urn:microsoft.com/office/officeart/2005/8/layout/default"/>
    <dgm:cxn modelId="{0E8D147A-B8A7-46B0-A372-EF36E8D14CD8}" srcId="{6BA8C435-E898-472A-AC4F-ADA01EEB5610}" destId="{0696985F-C3AD-423B-A7BF-47DE0FE68827}" srcOrd="2" destOrd="0" parTransId="{615C83A6-35A6-4FE1-8F69-347E50340A4C}" sibTransId="{6EF70C33-79F2-4BFB-A1B4-DD9DE56EF3F6}"/>
    <dgm:cxn modelId="{E4793485-C420-4E09-A539-B77D8AEC9B51}" type="presOf" srcId="{CA6C57A6-B359-4CA3-8384-9035ADC58D5D}" destId="{3251A4B3-1AB3-4BD4-ADAC-ED2975325C7D}" srcOrd="0" destOrd="0" presId="urn:microsoft.com/office/officeart/2005/8/layout/default"/>
    <dgm:cxn modelId="{FB0D7E8D-219C-4303-B75E-5222949C1A62}" type="presOf" srcId="{2209F043-CA28-45ED-867C-6C7BAEA8CB08}" destId="{BD8D32D9-073F-4D5A-85A4-58FCDA4640A3}" srcOrd="0" destOrd="0" presId="urn:microsoft.com/office/officeart/2005/8/layout/default"/>
    <dgm:cxn modelId="{EADD5795-AA01-4714-8F35-A2F1EC9A4B90}" type="presOf" srcId="{0696985F-C3AD-423B-A7BF-47DE0FE68827}" destId="{BB7AFCC8-251C-4B3F-B683-BB5FCDD9BF1D}" srcOrd="0" destOrd="0" presId="urn:microsoft.com/office/officeart/2005/8/layout/default"/>
    <dgm:cxn modelId="{93F091B2-00DB-429B-968A-77EBF45D36D5}" type="presOf" srcId="{D372F02D-B6E3-436F-95C6-EC3AD791ACD5}" destId="{0FFB007E-6581-4C90-B945-2B326B86F13D}" srcOrd="0" destOrd="0" presId="urn:microsoft.com/office/officeart/2005/8/layout/default"/>
    <dgm:cxn modelId="{3C0A08CC-785D-48F7-ADF1-007BA6B618B5}" srcId="{6BA8C435-E898-472A-AC4F-ADA01EEB5610}" destId="{7170D746-2AF7-4106-909C-13E01E8FD792}" srcOrd="1" destOrd="0" parTransId="{EF831C61-B98F-4BCD-957D-FCAC11BFB439}" sibTransId="{DC08F439-7B7B-473A-A6A6-0FD6B3E12E19}"/>
    <dgm:cxn modelId="{E42478CD-4728-4624-B164-CD152E7F4089}" srcId="{6BA8C435-E898-472A-AC4F-ADA01EEB5610}" destId="{E24EB539-0F82-4E47-BDE0-EECC0B96B2E6}" srcOrd="3" destOrd="0" parTransId="{F523200B-380D-4A1C-AAE6-859A909528EB}" sibTransId="{8978672A-3A7E-436C-ADC5-60B22F927834}"/>
    <dgm:cxn modelId="{B6B2C7E6-FA05-46D9-B75D-840EE5B2D2A8}" type="presOf" srcId="{E24EB539-0F82-4E47-BDE0-EECC0B96B2E6}" destId="{F4B6C5CC-7436-4920-900B-AD5E715904C8}" srcOrd="0" destOrd="0" presId="urn:microsoft.com/office/officeart/2005/8/layout/default"/>
    <dgm:cxn modelId="{0BAAB9FA-6279-4EF6-8272-32E7B7C39118}" type="presParOf" srcId="{7888524D-50F6-4ED6-9B5B-D87C25EF3D7D}" destId="{BD8D32D9-073F-4D5A-85A4-58FCDA4640A3}" srcOrd="0" destOrd="0" presId="urn:microsoft.com/office/officeart/2005/8/layout/default"/>
    <dgm:cxn modelId="{A95EFA3B-A250-42D5-AC27-4E50FD3A52B1}" type="presParOf" srcId="{7888524D-50F6-4ED6-9B5B-D87C25EF3D7D}" destId="{E6461FD9-504F-4474-99A7-22C48B0693A6}" srcOrd="1" destOrd="0" presId="urn:microsoft.com/office/officeart/2005/8/layout/default"/>
    <dgm:cxn modelId="{3102EA7F-592E-4E33-8AF3-340AEEEDE058}" type="presParOf" srcId="{7888524D-50F6-4ED6-9B5B-D87C25EF3D7D}" destId="{4B68B0BD-461D-4005-8371-A47553F09047}" srcOrd="2" destOrd="0" presId="urn:microsoft.com/office/officeart/2005/8/layout/default"/>
    <dgm:cxn modelId="{EAD0FBF8-19CA-404D-AD07-7E29B2CF69D6}" type="presParOf" srcId="{7888524D-50F6-4ED6-9B5B-D87C25EF3D7D}" destId="{4DABE14A-011C-4EB8-91DE-3C766E8D210A}" srcOrd="3" destOrd="0" presId="urn:microsoft.com/office/officeart/2005/8/layout/default"/>
    <dgm:cxn modelId="{A80ED792-0523-4CBF-97B8-B954FA25C064}" type="presParOf" srcId="{7888524D-50F6-4ED6-9B5B-D87C25EF3D7D}" destId="{BB7AFCC8-251C-4B3F-B683-BB5FCDD9BF1D}" srcOrd="4" destOrd="0" presId="urn:microsoft.com/office/officeart/2005/8/layout/default"/>
    <dgm:cxn modelId="{8A4BB919-9042-4D24-BD8F-5263D6B9FD7F}" type="presParOf" srcId="{7888524D-50F6-4ED6-9B5B-D87C25EF3D7D}" destId="{5FC33742-7043-45C9-8C5A-6E937158C260}" srcOrd="5" destOrd="0" presId="urn:microsoft.com/office/officeart/2005/8/layout/default"/>
    <dgm:cxn modelId="{C42BF19A-1CEB-42AF-A3C2-F7B3293EF94F}" type="presParOf" srcId="{7888524D-50F6-4ED6-9B5B-D87C25EF3D7D}" destId="{F4B6C5CC-7436-4920-900B-AD5E715904C8}" srcOrd="6" destOrd="0" presId="urn:microsoft.com/office/officeart/2005/8/layout/default"/>
    <dgm:cxn modelId="{D0743B65-494B-40F7-8022-8DC2B314911F}" type="presParOf" srcId="{7888524D-50F6-4ED6-9B5B-D87C25EF3D7D}" destId="{D5CADE26-B07B-4D48-BD4A-7FEB82DAD82C}" srcOrd="7" destOrd="0" presId="urn:microsoft.com/office/officeart/2005/8/layout/default"/>
    <dgm:cxn modelId="{A2418BE2-972C-408D-AE46-FB6A651B7F76}" type="presParOf" srcId="{7888524D-50F6-4ED6-9B5B-D87C25EF3D7D}" destId="{3251A4B3-1AB3-4BD4-ADAC-ED2975325C7D}" srcOrd="8" destOrd="0" presId="urn:microsoft.com/office/officeart/2005/8/layout/default"/>
    <dgm:cxn modelId="{A99BF8F4-0C21-40C7-8C6F-91612C0CCDC3}" type="presParOf" srcId="{7888524D-50F6-4ED6-9B5B-D87C25EF3D7D}" destId="{051E18C4-F5DF-46CE-8905-011A3E9FF054}" srcOrd="9" destOrd="0" presId="urn:microsoft.com/office/officeart/2005/8/layout/default"/>
    <dgm:cxn modelId="{48D78511-61B2-4267-A98F-6DFCF4EC2CC8}" type="presParOf" srcId="{7888524D-50F6-4ED6-9B5B-D87C25EF3D7D}" destId="{B562DF8A-6C54-414D-8C32-C8FB8458011F}" srcOrd="10" destOrd="0" presId="urn:microsoft.com/office/officeart/2005/8/layout/default"/>
    <dgm:cxn modelId="{31101A71-A1AC-40E9-9383-EBC28AD348AF}" type="presParOf" srcId="{7888524D-50F6-4ED6-9B5B-D87C25EF3D7D}" destId="{CF5D6548-15F5-4629-8A78-B097CBE0B434}" srcOrd="11" destOrd="0" presId="urn:microsoft.com/office/officeart/2005/8/layout/default"/>
    <dgm:cxn modelId="{1707FBB9-3D9D-494E-9578-ECD120C93A5A}" type="presParOf" srcId="{7888524D-50F6-4ED6-9B5B-D87C25EF3D7D}" destId="{0FFB007E-6581-4C90-B945-2B326B86F13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B30B5-4E50-4D96-B49B-4A4A2AB74C8A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2591B6-CE2B-45A5-A60A-69BB7AC5924C}">
      <dgm:prSet phldrT="[Text]" custT="1"/>
      <dgm:spPr/>
      <dgm:t>
        <a:bodyPr/>
        <a:lstStyle/>
        <a:p>
          <a:r>
            <a:rPr lang="en-US" sz="2400" b="1" dirty="0" err="1"/>
            <a:t>Pengirim</a:t>
          </a:r>
          <a:r>
            <a:rPr lang="en-US" sz="2400" b="1" dirty="0"/>
            <a:t> </a:t>
          </a:r>
          <a:r>
            <a:rPr lang="en-US" sz="2400" b="1" dirty="0" err="1"/>
            <a:t>pesan</a:t>
          </a:r>
          <a:r>
            <a:rPr lang="en-US" sz="2400" b="1" dirty="0"/>
            <a:t> (Sender)</a:t>
          </a:r>
        </a:p>
      </dgm:t>
    </dgm:pt>
    <dgm:pt modelId="{E994309F-E3AB-463B-9A4B-9DA98322022D}" type="parTrans" cxnId="{255751D6-15E6-45A2-AA69-DFCC20484E18}">
      <dgm:prSet/>
      <dgm:spPr/>
      <dgm:t>
        <a:bodyPr/>
        <a:lstStyle/>
        <a:p>
          <a:endParaRPr lang="en-US" sz="2400" b="1"/>
        </a:p>
      </dgm:t>
    </dgm:pt>
    <dgm:pt modelId="{BBDC8514-2CCB-4767-B3A2-4A7EE4D6B135}" type="sibTrans" cxnId="{255751D6-15E6-45A2-AA69-DFCC20484E18}">
      <dgm:prSet/>
      <dgm:spPr/>
      <dgm:t>
        <a:bodyPr/>
        <a:lstStyle/>
        <a:p>
          <a:endParaRPr lang="en-US" sz="2400" b="1"/>
        </a:p>
      </dgm:t>
    </dgm:pt>
    <dgm:pt modelId="{25689134-3117-4366-96EC-B2FA5A615616}">
      <dgm:prSet phldrT="[Text]" custT="1"/>
      <dgm:spPr/>
      <dgm:t>
        <a:bodyPr/>
        <a:lstStyle/>
        <a:p>
          <a:r>
            <a:rPr lang="en-US" sz="2400" b="1" dirty="0" err="1"/>
            <a:t>Pesan</a:t>
          </a:r>
          <a:r>
            <a:rPr lang="en-US" sz="2400" b="1" dirty="0"/>
            <a:t> (Message)</a:t>
          </a:r>
        </a:p>
      </dgm:t>
    </dgm:pt>
    <dgm:pt modelId="{62CF68D2-CD14-4C52-8DBD-D1E5D4DDF3D2}" type="parTrans" cxnId="{8D316F14-BA4C-48F1-A3BD-35D87AE3A28B}">
      <dgm:prSet/>
      <dgm:spPr/>
      <dgm:t>
        <a:bodyPr/>
        <a:lstStyle/>
        <a:p>
          <a:endParaRPr lang="en-US" sz="2400" b="1"/>
        </a:p>
      </dgm:t>
    </dgm:pt>
    <dgm:pt modelId="{899B2CDE-770D-4309-9A38-2C96B8AE1126}" type="sibTrans" cxnId="{8D316F14-BA4C-48F1-A3BD-35D87AE3A28B}">
      <dgm:prSet/>
      <dgm:spPr/>
      <dgm:t>
        <a:bodyPr/>
        <a:lstStyle/>
        <a:p>
          <a:endParaRPr lang="en-US" sz="2400" b="1"/>
        </a:p>
      </dgm:t>
    </dgm:pt>
    <dgm:pt modelId="{4375E366-A95D-4920-B4C6-68D64B5B2C67}">
      <dgm:prSet phldrT="[Text]" custT="1"/>
      <dgm:spPr/>
      <dgm:t>
        <a:bodyPr/>
        <a:lstStyle/>
        <a:p>
          <a:r>
            <a:rPr lang="en-US" sz="2400" b="1" dirty="0"/>
            <a:t>Medium (Channel)</a:t>
          </a:r>
        </a:p>
      </dgm:t>
    </dgm:pt>
    <dgm:pt modelId="{D48453C9-115F-41A2-9B8A-2361E9B9F636}" type="parTrans" cxnId="{5AEDDA34-5C0B-40DB-8756-136C9AE0367B}">
      <dgm:prSet/>
      <dgm:spPr/>
      <dgm:t>
        <a:bodyPr/>
        <a:lstStyle/>
        <a:p>
          <a:endParaRPr lang="en-US" sz="2400" b="1"/>
        </a:p>
      </dgm:t>
    </dgm:pt>
    <dgm:pt modelId="{64E4918B-06D6-41EB-982B-AE2CE89AE7E7}" type="sibTrans" cxnId="{5AEDDA34-5C0B-40DB-8756-136C9AE0367B}">
      <dgm:prSet/>
      <dgm:spPr/>
      <dgm:t>
        <a:bodyPr/>
        <a:lstStyle/>
        <a:p>
          <a:endParaRPr lang="en-US" sz="2400" b="1"/>
        </a:p>
      </dgm:t>
    </dgm:pt>
    <dgm:pt modelId="{E44C2837-EE33-4874-8AB9-EC21DC7DA578}">
      <dgm:prSet phldrT="[Text]" custT="1"/>
      <dgm:spPr/>
      <dgm:t>
        <a:bodyPr/>
        <a:lstStyle/>
        <a:p>
          <a:r>
            <a:rPr lang="en-US" sz="2400" b="1" dirty="0" err="1"/>
            <a:t>Penerima</a:t>
          </a:r>
          <a:r>
            <a:rPr lang="en-US" sz="2400" b="1" dirty="0"/>
            <a:t> </a:t>
          </a:r>
          <a:r>
            <a:rPr lang="en-US" sz="2400" b="1" dirty="0" err="1"/>
            <a:t>pesan</a:t>
          </a:r>
          <a:r>
            <a:rPr lang="en-US" sz="2400" b="1" dirty="0"/>
            <a:t> (Receiver)</a:t>
          </a:r>
        </a:p>
      </dgm:t>
    </dgm:pt>
    <dgm:pt modelId="{8C826F7E-6C65-4A0D-A20D-766C33FE41DE}" type="parTrans" cxnId="{6FBA29C1-77EF-429D-A83A-0E2C35DE963B}">
      <dgm:prSet/>
      <dgm:spPr/>
      <dgm:t>
        <a:bodyPr/>
        <a:lstStyle/>
        <a:p>
          <a:endParaRPr lang="en-US" sz="2400" b="1"/>
        </a:p>
      </dgm:t>
    </dgm:pt>
    <dgm:pt modelId="{2BAE212D-0C80-4807-B370-E7630516891F}" type="sibTrans" cxnId="{6FBA29C1-77EF-429D-A83A-0E2C35DE963B}">
      <dgm:prSet/>
      <dgm:spPr/>
      <dgm:t>
        <a:bodyPr/>
        <a:lstStyle/>
        <a:p>
          <a:endParaRPr lang="en-US" sz="2400" b="1"/>
        </a:p>
      </dgm:t>
    </dgm:pt>
    <dgm:pt modelId="{B894AB4B-D442-4FB7-A141-8CF2F5F23968}">
      <dgm:prSet custT="1"/>
      <dgm:spPr/>
      <dgm:t>
        <a:bodyPr/>
        <a:lstStyle/>
        <a:p>
          <a:r>
            <a:rPr lang="en-US" sz="2400" b="1" dirty="0" err="1"/>
            <a:t>Efek</a:t>
          </a:r>
          <a:endParaRPr lang="en-US" sz="2400" b="1" dirty="0"/>
        </a:p>
        <a:p>
          <a:r>
            <a:rPr lang="en-US" sz="2400" b="1" dirty="0"/>
            <a:t>(Effect)</a:t>
          </a:r>
        </a:p>
      </dgm:t>
    </dgm:pt>
    <dgm:pt modelId="{380447CB-966C-40AE-A260-363CDF8A754F}" type="parTrans" cxnId="{0E9D1E33-231F-4D41-8916-FFA5149CA397}">
      <dgm:prSet/>
      <dgm:spPr/>
      <dgm:t>
        <a:bodyPr/>
        <a:lstStyle/>
        <a:p>
          <a:endParaRPr lang="en-US" sz="2400" b="1"/>
        </a:p>
      </dgm:t>
    </dgm:pt>
    <dgm:pt modelId="{E98B05E0-2B22-468F-A579-2E49DA1F4CFF}" type="sibTrans" cxnId="{0E9D1E33-231F-4D41-8916-FFA5149CA397}">
      <dgm:prSet/>
      <dgm:spPr/>
      <dgm:t>
        <a:bodyPr/>
        <a:lstStyle/>
        <a:p>
          <a:endParaRPr lang="en-US" sz="2400" b="1"/>
        </a:p>
      </dgm:t>
    </dgm:pt>
    <dgm:pt modelId="{3375E321-57F4-4F8B-998E-A4B3FD8ED08F}" type="pres">
      <dgm:prSet presAssocID="{B8AB30B5-4E50-4D96-B49B-4A4A2AB74C8A}" presName="Name0" presStyleCnt="0">
        <dgm:presLayoutVars>
          <dgm:dir/>
          <dgm:resizeHandles val="exact"/>
        </dgm:presLayoutVars>
      </dgm:prSet>
      <dgm:spPr/>
    </dgm:pt>
    <dgm:pt modelId="{71880CEC-E9CE-4E84-80CB-A49296512935}" type="pres">
      <dgm:prSet presAssocID="{762591B6-CE2B-45A5-A60A-69BB7AC5924C}" presName="Name5" presStyleLbl="vennNode1" presStyleIdx="0" presStyleCnt="5">
        <dgm:presLayoutVars>
          <dgm:bulletEnabled val="1"/>
        </dgm:presLayoutVars>
      </dgm:prSet>
      <dgm:spPr/>
    </dgm:pt>
    <dgm:pt modelId="{E1A3E53D-E8C0-4986-BEBF-9C3406ED4A3D}" type="pres">
      <dgm:prSet presAssocID="{BBDC8514-2CCB-4767-B3A2-4A7EE4D6B135}" presName="space" presStyleCnt="0"/>
      <dgm:spPr/>
    </dgm:pt>
    <dgm:pt modelId="{5B6A3500-A592-47FF-A19B-FEC1AAB9367A}" type="pres">
      <dgm:prSet presAssocID="{25689134-3117-4366-96EC-B2FA5A615616}" presName="Name5" presStyleLbl="vennNode1" presStyleIdx="1" presStyleCnt="5">
        <dgm:presLayoutVars>
          <dgm:bulletEnabled val="1"/>
        </dgm:presLayoutVars>
      </dgm:prSet>
      <dgm:spPr/>
    </dgm:pt>
    <dgm:pt modelId="{25E68DB4-D250-4889-A1B1-74B556CDAA7B}" type="pres">
      <dgm:prSet presAssocID="{899B2CDE-770D-4309-9A38-2C96B8AE1126}" presName="space" presStyleCnt="0"/>
      <dgm:spPr/>
    </dgm:pt>
    <dgm:pt modelId="{22425DA0-AA42-457F-B21C-FB45F4917B83}" type="pres">
      <dgm:prSet presAssocID="{4375E366-A95D-4920-B4C6-68D64B5B2C67}" presName="Name5" presStyleLbl="vennNode1" presStyleIdx="2" presStyleCnt="5">
        <dgm:presLayoutVars>
          <dgm:bulletEnabled val="1"/>
        </dgm:presLayoutVars>
      </dgm:prSet>
      <dgm:spPr/>
    </dgm:pt>
    <dgm:pt modelId="{92B9C4D8-7F6A-4B58-8FEC-454EE1F9FE4F}" type="pres">
      <dgm:prSet presAssocID="{64E4918B-06D6-41EB-982B-AE2CE89AE7E7}" presName="space" presStyleCnt="0"/>
      <dgm:spPr/>
    </dgm:pt>
    <dgm:pt modelId="{B67402BA-C2DD-4126-BE57-E80A2F963EBD}" type="pres">
      <dgm:prSet presAssocID="{E44C2837-EE33-4874-8AB9-EC21DC7DA578}" presName="Name5" presStyleLbl="vennNode1" presStyleIdx="3" presStyleCnt="5">
        <dgm:presLayoutVars>
          <dgm:bulletEnabled val="1"/>
        </dgm:presLayoutVars>
      </dgm:prSet>
      <dgm:spPr/>
    </dgm:pt>
    <dgm:pt modelId="{6D8A6A9D-67CE-4442-8EFB-6D2D3DD180C7}" type="pres">
      <dgm:prSet presAssocID="{2BAE212D-0C80-4807-B370-E7630516891F}" presName="space" presStyleCnt="0"/>
      <dgm:spPr/>
    </dgm:pt>
    <dgm:pt modelId="{BD3851F4-29E3-4313-A186-2A1C50C8830A}" type="pres">
      <dgm:prSet presAssocID="{B894AB4B-D442-4FB7-A141-8CF2F5F23968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93C83E0F-7EA5-431D-A5E1-44876AAAC778}" type="presOf" srcId="{B8AB30B5-4E50-4D96-B49B-4A4A2AB74C8A}" destId="{3375E321-57F4-4F8B-998E-A4B3FD8ED08F}" srcOrd="0" destOrd="0" presId="urn:microsoft.com/office/officeart/2005/8/layout/venn3"/>
    <dgm:cxn modelId="{8D316F14-BA4C-48F1-A3BD-35D87AE3A28B}" srcId="{B8AB30B5-4E50-4D96-B49B-4A4A2AB74C8A}" destId="{25689134-3117-4366-96EC-B2FA5A615616}" srcOrd="1" destOrd="0" parTransId="{62CF68D2-CD14-4C52-8DBD-D1E5D4DDF3D2}" sibTransId="{899B2CDE-770D-4309-9A38-2C96B8AE1126}"/>
    <dgm:cxn modelId="{0E9D1E33-231F-4D41-8916-FFA5149CA397}" srcId="{B8AB30B5-4E50-4D96-B49B-4A4A2AB74C8A}" destId="{B894AB4B-D442-4FB7-A141-8CF2F5F23968}" srcOrd="4" destOrd="0" parTransId="{380447CB-966C-40AE-A260-363CDF8A754F}" sibTransId="{E98B05E0-2B22-468F-A579-2E49DA1F4CFF}"/>
    <dgm:cxn modelId="{5AEDDA34-5C0B-40DB-8756-136C9AE0367B}" srcId="{B8AB30B5-4E50-4D96-B49B-4A4A2AB74C8A}" destId="{4375E366-A95D-4920-B4C6-68D64B5B2C67}" srcOrd="2" destOrd="0" parTransId="{D48453C9-115F-41A2-9B8A-2361E9B9F636}" sibTransId="{64E4918B-06D6-41EB-982B-AE2CE89AE7E7}"/>
    <dgm:cxn modelId="{DBCD433F-BC2D-430C-80FD-D02DD60E5586}" type="presOf" srcId="{25689134-3117-4366-96EC-B2FA5A615616}" destId="{5B6A3500-A592-47FF-A19B-FEC1AAB9367A}" srcOrd="0" destOrd="0" presId="urn:microsoft.com/office/officeart/2005/8/layout/venn3"/>
    <dgm:cxn modelId="{A7DE3860-CDCD-4C22-AA43-4A23441F3BFA}" type="presOf" srcId="{4375E366-A95D-4920-B4C6-68D64B5B2C67}" destId="{22425DA0-AA42-457F-B21C-FB45F4917B83}" srcOrd="0" destOrd="0" presId="urn:microsoft.com/office/officeart/2005/8/layout/venn3"/>
    <dgm:cxn modelId="{68458667-97F4-47F5-B265-C44164FEEEBB}" type="presOf" srcId="{762591B6-CE2B-45A5-A60A-69BB7AC5924C}" destId="{71880CEC-E9CE-4E84-80CB-A49296512935}" srcOrd="0" destOrd="0" presId="urn:microsoft.com/office/officeart/2005/8/layout/venn3"/>
    <dgm:cxn modelId="{F5F9DB73-DCD9-4534-AC6E-1A36FFCBD7AF}" type="presOf" srcId="{B894AB4B-D442-4FB7-A141-8CF2F5F23968}" destId="{BD3851F4-29E3-4313-A186-2A1C50C8830A}" srcOrd="0" destOrd="0" presId="urn:microsoft.com/office/officeart/2005/8/layout/venn3"/>
    <dgm:cxn modelId="{CC930078-4CB5-49D9-9BA4-BF9167F2503C}" type="presOf" srcId="{E44C2837-EE33-4874-8AB9-EC21DC7DA578}" destId="{B67402BA-C2DD-4126-BE57-E80A2F963EBD}" srcOrd="0" destOrd="0" presId="urn:microsoft.com/office/officeart/2005/8/layout/venn3"/>
    <dgm:cxn modelId="{6FBA29C1-77EF-429D-A83A-0E2C35DE963B}" srcId="{B8AB30B5-4E50-4D96-B49B-4A4A2AB74C8A}" destId="{E44C2837-EE33-4874-8AB9-EC21DC7DA578}" srcOrd="3" destOrd="0" parTransId="{8C826F7E-6C65-4A0D-A20D-766C33FE41DE}" sibTransId="{2BAE212D-0C80-4807-B370-E7630516891F}"/>
    <dgm:cxn modelId="{255751D6-15E6-45A2-AA69-DFCC20484E18}" srcId="{B8AB30B5-4E50-4D96-B49B-4A4A2AB74C8A}" destId="{762591B6-CE2B-45A5-A60A-69BB7AC5924C}" srcOrd="0" destOrd="0" parTransId="{E994309F-E3AB-463B-9A4B-9DA98322022D}" sibTransId="{BBDC8514-2CCB-4767-B3A2-4A7EE4D6B135}"/>
    <dgm:cxn modelId="{23C17958-F2A8-417C-BF0C-5B6F8BF38CBD}" type="presParOf" srcId="{3375E321-57F4-4F8B-998E-A4B3FD8ED08F}" destId="{71880CEC-E9CE-4E84-80CB-A49296512935}" srcOrd="0" destOrd="0" presId="urn:microsoft.com/office/officeart/2005/8/layout/venn3"/>
    <dgm:cxn modelId="{9C9E7D29-EDFA-4790-BFD5-A8CF0EE70847}" type="presParOf" srcId="{3375E321-57F4-4F8B-998E-A4B3FD8ED08F}" destId="{E1A3E53D-E8C0-4986-BEBF-9C3406ED4A3D}" srcOrd="1" destOrd="0" presId="urn:microsoft.com/office/officeart/2005/8/layout/venn3"/>
    <dgm:cxn modelId="{1ED3229B-10F8-4FA6-AED6-A53E72B4730D}" type="presParOf" srcId="{3375E321-57F4-4F8B-998E-A4B3FD8ED08F}" destId="{5B6A3500-A592-47FF-A19B-FEC1AAB9367A}" srcOrd="2" destOrd="0" presId="urn:microsoft.com/office/officeart/2005/8/layout/venn3"/>
    <dgm:cxn modelId="{BE7A8E8C-98D2-4F32-8236-01C735019038}" type="presParOf" srcId="{3375E321-57F4-4F8B-998E-A4B3FD8ED08F}" destId="{25E68DB4-D250-4889-A1B1-74B556CDAA7B}" srcOrd="3" destOrd="0" presId="urn:microsoft.com/office/officeart/2005/8/layout/venn3"/>
    <dgm:cxn modelId="{528E853A-6AD6-4BD5-8041-F4B99BA4829C}" type="presParOf" srcId="{3375E321-57F4-4F8B-998E-A4B3FD8ED08F}" destId="{22425DA0-AA42-457F-B21C-FB45F4917B83}" srcOrd="4" destOrd="0" presId="urn:microsoft.com/office/officeart/2005/8/layout/venn3"/>
    <dgm:cxn modelId="{FB933EC2-735F-4A36-A576-530A85C087F7}" type="presParOf" srcId="{3375E321-57F4-4F8B-998E-A4B3FD8ED08F}" destId="{92B9C4D8-7F6A-4B58-8FEC-454EE1F9FE4F}" srcOrd="5" destOrd="0" presId="urn:microsoft.com/office/officeart/2005/8/layout/venn3"/>
    <dgm:cxn modelId="{41A13FBF-2474-4C91-8AE8-0066CB92A73B}" type="presParOf" srcId="{3375E321-57F4-4F8B-998E-A4B3FD8ED08F}" destId="{B67402BA-C2DD-4126-BE57-E80A2F963EBD}" srcOrd="6" destOrd="0" presId="urn:microsoft.com/office/officeart/2005/8/layout/venn3"/>
    <dgm:cxn modelId="{79B83D0E-73AF-4313-B6DD-B90246E4A181}" type="presParOf" srcId="{3375E321-57F4-4F8B-998E-A4B3FD8ED08F}" destId="{6D8A6A9D-67CE-4442-8EFB-6D2D3DD180C7}" srcOrd="7" destOrd="0" presId="urn:microsoft.com/office/officeart/2005/8/layout/venn3"/>
    <dgm:cxn modelId="{89E6A7CE-4283-4CCC-A3BD-E974F9EE85CE}" type="presParOf" srcId="{3375E321-57F4-4F8B-998E-A4B3FD8ED08F}" destId="{BD3851F4-29E3-4313-A186-2A1C50C8830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361FA-AC38-4C5D-B3FD-028D3CF37A0D}">
      <dsp:nvSpPr>
        <dsp:cNvPr id="0" name=""/>
        <dsp:cNvSpPr/>
      </dsp:nvSpPr>
      <dsp:spPr>
        <a:xfrm>
          <a:off x="4353" y="1914153"/>
          <a:ext cx="1903376" cy="15903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Menemukan</a:t>
          </a:r>
          <a:r>
            <a:rPr lang="en-US" sz="1800" kern="1200" dirty="0"/>
            <a:t> </a:t>
          </a:r>
          <a:r>
            <a:rPr lang="en-US" sz="1800" kern="1200" dirty="0" err="1"/>
            <a:t>fenomena</a:t>
          </a:r>
          <a:r>
            <a:rPr lang="en-US" sz="1800" kern="1200" dirty="0"/>
            <a:t> yang </a:t>
          </a:r>
          <a:r>
            <a:rPr lang="en-US" sz="1800" kern="1200" dirty="0" err="1"/>
            <a:t>unik</a:t>
          </a:r>
          <a:r>
            <a:rPr lang="en-US" sz="1800" kern="1200" dirty="0"/>
            <a:t>, </a:t>
          </a:r>
          <a:r>
            <a:rPr lang="en-US" sz="1800" kern="1200" dirty="0" err="1"/>
            <a:t>menarik</a:t>
          </a:r>
          <a:r>
            <a:rPr lang="en-US" sz="1800" kern="1200" dirty="0"/>
            <a:t>, dan </a:t>
          </a:r>
          <a:r>
            <a:rPr lang="en-US" sz="1800" kern="1200" dirty="0" err="1"/>
            <a:t>mengandung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endParaRPr lang="en-US" sz="1800" kern="1200" dirty="0"/>
        </a:p>
      </dsp:txBody>
      <dsp:txXfrm>
        <a:off x="50933" y="1960733"/>
        <a:ext cx="1810216" cy="1497200"/>
      </dsp:txXfrm>
    </dsp:sp>
    <dsp:sp modelId="{72E4E369-00D4-41D5-960A-081C8EC7F26B}">
      <dsp:nvSpPr>
        <dsp:cNvPr id="0" name=""/>
        <dsp:cNvSpPr/>
      </dsp:nvSpPr>
      <dsp:spPr>
        <a:xfrm>
          <a:off x="2098067" y="2473314"/>
          <a:ext cx="403515" cy="47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098067" y="2567721"/>
        <a:ext cx="282461" cy="283223"/>
      </dsp:txXfrm>
    </dsp:sp>
    <dsp:sp modelId="{AFA5A606-5273-4BFE-B654-5BD68A214EF4}">
      <dsp:nvSpPr>
        <dsp:cNvPr id="0" name=""/>
        <dsp:cNvSpPr/>
      </dsp:nvSpPr>
      <dsp:spPr>
        <a:xfrm>
          <a:off x="2669080" y="1914153"/>
          <a:ext cx="1903376" cy="1590360"/>
        </a:xfrm>
        <a:prstGeom prst="roundRect">
          <a:avLst>
            <a:gd name="adj" fmla="val 10000"/>
          </a:avLst>
        </a:prstGeom>
        <a:solidFill>
          <a:schemeClr val="accent5">
            <a:hueOff val="2774019"/>
            <a:satOff val="471"/>
            <a:lumOff val="-20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Menjelaskan</a:t>
          </a:r>
          <a:r>
            <a:rPr lang="en-US" sz="1800" kern="1200" dirty="0"/>
            <a:t> argument </a:t>
          </a:r>
          <a:r>
            <a:rPr lang="en-US" sz="1800" kern="1200" dirty="0" err="1"/>
            <a:t>mengapa</a:t>
          </a:r>
          <a:r>
            <a:rPr lang="en-US" sz="1800" kern="1200" dirty="0"/>
            <a:t> </a:t>
          </a:r>
          <a:r>
            <a:rPr lang="en-US" sz="1800" kern="1200" dirty="0" err="1"/>
            <a:t>hal</a:t>
          </a:r>
          <a:r>
            <a:rPr lang="en-US" sz="1800" kern="1200" dirty="0"/>
            <a:t> </a:t>
          </a:r>
          <a:r>
            <a:rPr lang="en-US" sz="1800" kern="1200" dirty="0" err="1"/>
            <a:t>tersebut</a:t>
          </a:r>
          <a:r>
            <a:rPr lang="en-US" sz="1800" kern="1200" dirty="0"/>
            <a:t> </a:t>
          </a:r>
          <a:r>
            <a:rPr lang="en-US" sz="1800" kern="1200" dirty="0" err="1"/>
            <a:t>dianggap</a:t>
          </a:r>
          <a:r>
            <a:rPr lang="en-US" sz="1800" kern="1200" dirty="0"/>
            <a:t> </a:t>
          </a:r>
          <a:r>
            <a:rPr lang="en-US" sz="1800" kern="1200" dirty="0" err="1"/>
            <a:t>sebagai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endParaRPr lang="en-US" sz="1800" kern="1200" dirty="0"/>
        </a:p>
      </dsp:txBody>
      <dsp:txXfrm>
        <a:off x="2715660" y="1960733"/>
        <a:ext cx="1810216" cy="1497200"/>
      </dsp:txXfrm>
    </dsp:sp>
    <dsp:sp modelId="{C939D8F5-B5B7-4D58-BE96-939D0E26D39F}">
      <dsp:nvSpPr>
        <dsp:cNvPr id="0" name=""/>
        <dsp:cNvSpPr/>
      </dsp:nvSpPr>
      <dsp:spPr>
        <a:xfrm>
          <a:off x="4762793" y="2473314"/>
          <a:ext cx="403515" cy="47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161028"/>
            <a:satOff val="706"/>
            <a:lumOff val="-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762793" y="2567721"/>
        <a:ext cx="282461" cy="283223"/>
      </dsp:txXfrm>
    </dsp:sp>
    <dsp:sp modelId="{71F8A565-4F50-4DF3-A587-247282D12DBF}">
      <dsp:nvSpPr>
        <dsp:cNvPr id="0" name=""/>
        <dsp:cNvSpPr/>
      </dsp:nvSpPr>
      <dsp:spPr>
        <a:xfrm>
          <a:off x="5333806" y="1914153"/>
          <a:ext cx="1903376" cy="1590360"/>
        </a:xfrm>
        <a:prstGeom prst="roundRect">
          <a:avLst>
            <a:gd name="adj" fmla="val 10000"/>
          </a:avLst>
        </a:prstGeom>
        <a:solidFill>
          <a:schemeClr val="accent5">
            <a:hueOff val="5548038"/>
            <a:satOff val="942"/>
            <a:lumOff val="-41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Merumuskan</a:t>
          </a:r>
          <a:r>
            <a:rPr lang="en-US" sz="1800" kern="1200" dirty="0"/>
            <a:t> </a:t>
          </a:r>
          <a:r>
            <a:rPr lang="en-US" sz="1800" kern="1200" dirty="0" err="1"/>
            <a:t>pertanyaan-pertanyaan</a:t>
          </a:r>
          <a:r>
            <a:rPr lang="en-US" sz="1800" kern="1200" dirty="0"/>
            <a:t> yang </a:t>
          </a:r>
          <a:r>
            <a:rPr lang="en-US" sz="1800" kern="1200" dirty="0" err="1"/>
            <a:t>berkaitan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r>
            <a:rPr lang="en-US" sz="1800" kern="1200" dirty="0"/>
            <a:t> </a:t>
          </a:r>
          <a:r>
            <a:rPr lang="en-US" sz="1800" kern="1200" dirty="0" err="1"/>
            <a:t>tersebut</a:t>
          </a:r>
          <a:endParaRPr lang="en-US" sz="1800" kern="1200" dirty="0"/>
        </a:p>
      </dsp:txBody>
      <dsp:txXfrm>
        <a:off x="5380386" y="1960733"/>
        <a:ext cx="1810216" cy="1497200"/>
      </dsp:txXfrm>
    </dsp:sp>
    <dsp:sp modelId="{6FCD2A38-7D37-435C-8EB6-DE29C868E445}">
      <dsp:nvSpPr>
        <dsp:cNvPr id="0" name=""/>
        <dsp:cNvSpPr/>
      </dsp:nvSpPr>
      <dsp:spPr>
        <a:xfrm>
          <a:off x="7427520" y="2473314"/>
          <a:ext cx="403515" cy="47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322057"/>
            <a:satOff val="1413"/>
            <a:lumOff val="-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427520" y="2567721"/>
        <a:ext cx="282461" cy="283223"/>
      </dsp:txXfrm>
    </dsp:sp>
    <dsp:sp modelId="{4038D869-D92C-4827-BCDE-BA167D6B31D4}">
      <dsp:nvSpPr>
        <dsp:cNvPr id="0" name=""/>
        <dsp:cNvSpPr/>
      </dsp:nvSpPr>
      <dsp:spPr>
        <a:xfrm>
          <a:off x="7998533" y="1914153"/>
          <a:ext cx="1903376" cy="1590360"/>
        </a:xfrm>
        <a:prstGeom prst="roundRect">
          <a:avLst>
            <a:gd name="adj" fmla="val 10000"/>
          </a:avLst>
        </a:prstGeom>
        <a:solidFill>
          <a:schemeClr val="accent5">
            <a:hueOff val="8322057"/>
            <a:satOff val="1413"/>
            <a:lumOff val="-6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Memilih</a:t>
          </a:r>
          <a:r>
            <a:rPr lang="en-US" sz="1800" kern="1200" dirty="0"/>
            <a:t> </a:t>
          </a:r>
          <a:r>
            <a:rPr lang="en-US" sz="1800" kern="1200" dirty="0" err="1"/>
            <a:t>satu</a:t>
          </a:r>
          <a:r>
            <a:rPr lang="en-US" sz="1800" kern="1200" dirty="0"/>
            <a:t> </a:t>
          </a:r>
          <a:r>
            <a:rPr lang="en-US" sz="1800" kern="1200" dirty="0" err="1"/>
            <a:t>atau</a:t>
          </a:r>
          <a:r>
            <a:rPr lang="en-US" sz="1800" kern="1200" dirty="0"/>
            <a:t> </a:t>
          </a:r>
          <a:r>
            <a:rPr lang="en-US" sz="1800" kern="1200" dirty="0" err="1"/>
            <a:t>lebih</a:t>
          </a:r>
          <a:r>
            <a:rPr lang="en-US" sz="1800" kern="1200" dirty="0"/>
            <a:t> </a:t>
          </a:r>
          <a:r>
            <a:rPr lang="en-US" sz="1800" kern="1200" dirty="0" err="1"/>
            <a:t>pertanyaan</a:t>
          </a:r>
          <a:r>
            <a:rPr lang="en-US" sz="1800" kern="1200" dirty="0"/>
            <a:t> yang </a:t>
          </a:r>
          <a:r>
            <a:rPr lang="en-US" sz="1800" kern="1200" dirty="0" err="1"/>
            <a:t>dianggap</a:t>
          </a:r>
          <a:r>
            <a:rPr lang="en-US" sz="1800" kern="1200" dirty="0"/>
            <a:t> </a:t>
          </a:r>
          <a:r>
            <a:rPr lang="en-US" sz="1800" kern="1200" dirty="0" err="1"/>
            <a:t>penting</a:t>
          </a:r>
          <a:r>
            <a:rPr lang="en-US" sz="1800" kern="1200" dirty="0"/>
            <a:t> </a:t>
          </a:r>
          <a:r>
            <a:rPr lang="en-US" sz="1800" kern="1200" dirty="0" err="1"/>
            <a:t>untuk</a:t>
          </a:r>
          <a:r>
            <a:rPr lang="en-US" sz="1800" kern="1200" dirty="0"/>
            <a:t> </a:t>
          </a:r>
          <a:r>
            <a:rPr lang="en-US" sz="1800" kern="1200" dirty="0" err="1"/>
            <a:t>diteliti</a:t>
          </a:r>
          <a:r>
            <a:rPr lang="en-US" sz="1800" kern="1200" dirty="0"/>
            <a:t> </a:t>
          </a:r>
          <a:r>
            <a:rPr lang="en-US" sz="1800" kern="1200" dirty="0" err="1"/>
            <a:t>lebih</a:t>
          </a:r>
          <a:r>
            <a:rPr lang="en-US" sz="1800" kern="1200" dirty="0"/>
            <a:t> </a:t>
          </a:r>
          <a:r>
            <a:rPr lang="en-US" sz="1800" kern="1200" dirty="0" err="1"/>
            <a:t>lanjut</a:t>
          </a:r>
          <a:endParaRPr lang="en-US" sz="1800" kern="1200" dirty="0"/>
        </a:p>
      </dsp:txBody>
      <dsp:txXfrm>
        <a:off x="8045113" y="1960733"/>
        <a:ext cx="1810216" cy="1497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D32D9-073F-4D5A-85A4-58FCDA4640A3}">
      <dsp:nvSpPr>
        <dsp:cNvPr id="0" name=""/>
        <dsp:cNvSpPr/>
      </dsp:nvSpPr>
      <dsp:spPr>
        <a:xfrm>
          <a:off x="2696" y="441370"/>
          <a:ext cx="2139434" cy="1283660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Intrapersonal</a:t>
          </a:r>
        </a:p>
      </dsp:txBody>
      <dsp:txXfrm>
        <a:off x="2696" y="441370"/>
        <a:ext cx="2139434" cy="1283660"/>
      </dsp:txXfrm>
    </dsp:sp>
    <dsp:sp modelId="{4B68B0BD-461D-4005-8371-A47553F09047}">
      <dsp:nvSpPr>
        <dsp:cNvPr id="0" name=""/>
        <dsp:cNvSpPr/>
      </dsp:nvSpPr>
      <dsp:spPr>
        <a:xfrm>
          <a:off x="2356074" y="441370"/>
          <a:ext cx="2139434" cy="128366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Interpersonal</a:t>
          </a:r>
        </a:p>
      </dsp:txBody>
      <dsp:txXfrm>
        <a:off x="2356074" y="441370"/>
        <a:ext cx="2139434" cy="1283660"/>
      </dsp:txXfrm>
    </dsp:sp>
    <dsp:sp modelId="{BB7AFCC8-251C-4B3F-B683-BB5FCDD9BF1D}">
      <dsp:nvSpPr>
        <dsp:cNvPr id="0" name=""/>
        <dsp:cNvSpPr/>
      </dsp:nvSpPr>
      <dsp:spPr>
        <a:xfrm>
          <a:off x="4709451" y="441370"/>
          <a:ext cx="2139434" cy="1283660"/>
        </a:xfrm>
        <a:prstGeom prst="rect">
          <a:avLst/>
        </a:prstGeom>
        <a:solidFill>
          <a:schemeClr val="accent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Kelompok</a:t>
          </a:r>
          <a:endParaRPr lang="en-US" sz="2500" kern="1200" dirty="0">
            <a:solidFill>
              <a:schemeClr val="tx1"/>
            </a:solidFill>
            <a:latin typeface="Bahnschrift" pitchFamily="34" charset="0"/>
          </a:endParaRPr>
        </a:p>
      </dsp:txBody>
      <dsp:txXfrm>
        <a:off x="4709451" y="441370"/>
        <a:ext cx="2139434" cy="1283660"/>
      </dsp:txXfrm>
    </dsp:sp>
    <dsp:sp modelId="{F4B6C5CC-7436-4920-900B-AD5E715904C8}">
      <dsp:nvSpPr>
        <dsp:cNvPr id="0" name=""/>
        <dsp:cNvSpPr/>
      </dsp:nvSpPr>
      <dsp:spPr>
        <a:xfrm>
          <a:off x="7062829" y="441370"/>
          <a:ext cx="2139434" cy="128366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Organisasi</a:t>
          </a:r>
          <a:endParaRPr lang="en-US" sz="2500" kern="1200" dirty="0">
            <a:solidFill>
              <a:schemeClr val="tx1"/>
            </a:solidFill>
            <a:latin typeface="Bahnschrift" pitchFamily="34" charset="0"/>
          </a:endParaRPr>
        </a:p>
      </dsp:txBody>
      <dsp:txXfrm>
        <a:off x="7062829" y="441370"/>
        <a:ext cx="2139434" cy="1283660"/>
      </dsp:txXfrm>
    </dsp:sp>
    <dsp:sp modelId="{3251A4B3-1AB3-4BD4-ADAC-ED2975325C7D}">
      <dsp:nvSpPr>
        <dsp:cNvPr id="0" name=""/>
        <dsp:cNvSpPr/>
      </dsp:nvSpPr>
      <dsp:spPr>
        <a:xfrm>
          <a:off x="1179385" y="1938974"/>
          <a:ext cx="2139434" cy="1283660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Publik</a:t>
          </a:r>
          <a:endParaRPr lang="en-US" sz="2500" kern="1200" dirty="0">
            <a:solidFill>
              <a:schemeClr val="tx1"/>
            </a:solidFill>
            <a:latin typeface="Bahnschrift" pitchFamily="34" charset="0"/>
          </a:endParaRPr>
        </a:p>
      </dsp:txBody>
      <dsp:txXfrm>
        <a:off x="1179385" y="1938974"/>
        <a:ext cx="2139434" cy="1283660"/>
      </dsp:txXfrm>
    </dsp:sp>
    <dsp:sp modelId="{B562DF8A-6C54-414D-8C32-C8FB8458011F}">
      <dsp:nvSpPr>
        <dsp:cNvPr id="0" name=""/>
        <dsp:cNvSpPr/>
      </dsp:nvSpPr>
      <dsp:spPr>
        <a:xfrm>
          <a:off x="3532762" y="1938974"/>
          <a:ext cx="2139434" cy="1283660"/>
        </a:xfrm>
        <a:prstGeom prst="rect">
          <a:avLst/>
        </a:prstGeom>
        <a:solidFill>
          <a:schemeClr val="accent2">
            <a:hueOff val="8469815"/>
            <a:satOff val="-20537"/>
            <a:lumOff val="-3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Antar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Budaya</a:t>
          </a:r>
          <a:endParaRPr lang="en-US" sz="2500" kern="1200" dirty="0">
            <a:solidFill>
              <a:schemeClr val="tx1"/>
            </a:solidFill>
            <a:latin typeface="Bahnschrift" pitchFamily="34" charset="0"/>
          </a:endParaRPr>
        </a:p>
      </dsp:txBody>
      <dsp:txXfrm>
        <a:off x="3532762" y="1938974"/>
        <a:ext cx="2139434" cy="1283660"/>
      </dsp:txXfrm>
    </dsp:sp>
    <dsp:sp modelId="{0FFB007E-6581-4C90-B945-2B326B86F13D}">
      <dsp:nvSpPr>
        <dsp:cNvPr id="0" name=""/>
        <dsp:cNvSpPr/>
      </dsp:nvSpPr>
      <dsp:spPr>
        <a:xfrm>
          <a:off x="5886140" y="1938974"/>
          <a:ext cx="2139434" cy="128366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Bahnschrift" pitchFamily="34" charset="0"/>
            </a:rPr>
            <a:t>Komunikasi</a:t>
          </a:r>
          <a:r>
            <a:rPr lang="en-US" sz="2500" kern="1200" dirty="0">
              <a:solidFill>
                <a:schemeClr val="tx1"/>
              </a:solidFill>
              <a:latin typeface="Bahnschrift" pitchFamily="34" charset="0"/>
            </a:rPr>
            <a:t> Massa</a:t>
          </a:r>
        </a:p>
      </dsp:txBody>
      <dsp:txXfrm>
        <a:off x="5886140" y="1938974"/>
        <a:ext cx="2139434" cy="1283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80CEC-E9CE-4E84-80CB-A49296512935}">
      <dsp:nvSpPr>
        <dsp:cNvPr id="0" name=""/>
        <dsp:cNvSpPr/>
      </dsp:nvSpPr>
      <dsp:spPr>
        <a:xfrm>
          <a:off x="1207" y="854816"/>
          <a:ext cx="2354367" cy="235436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69" tIns="30480" rIns="129569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Pengirim</a:t>
          </a:r>
          <a:r>
            <a:rPr lang="en-US" sz="2400" b="1" kern="1200" dirty="0"/>
            <a:t> </a:t>
          </a:r>
          <a:r>
            <a:rPr lang="en-US" sz="2400" b="1" kern="1200" dirty="0" err="1"/>
            <a:t>pesan</a:t>
          </a:r>
          <a:r>
            <a:rPr lang="en-US" sz="2400" b="1" kern="1200" dirty="0"/>
            <a:t> (Sender)</a:t>
          </a:r>
        </a:p>
      </dsp:txBody>
      <dsp:txXfrm>
        <a:off x="345996" y="1199605"/>
        <a:ext cx="1664789" cy="1664789"/>
      </dsp:txXfrm>
    </dsp:sp>
    <dsp:sp modelId="{5B6A3500-A592-47FF-A19B-FEC1AAB9367A}">
      <dsp:nvSpPr>
        <dsp:cNvPr id="0" name=""/>
        <dsp:cNvSpPr/>
      </dsp:nvSpPr>
      <dsp:spPr>
        <a:xfrm>
          <a:off x="1884701" y="854816"/>
          <a:ext cx="2354367" cy="2354367"/>
        </a:xfrm>
        <a:prstGeom prst="ellipse">
          <a:avLst/>
        </a:prstGeom>
        <a:solidFill>
          <a:schemeClr val="accent2">
            <a:alpha val="50000"/>
            <a:hueOff val="2540945"/>
            <a:satOff val="-6161"/>
            <a:lumOff val="-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69" tIns="30480" rIns="129569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Pesan</a:t>
          </a:r>
          <a:r>
            <a:rPr lang="en-US" sz="2400" b="1" kern="1200" dirty="0"/>
            <a:t> (Message)</a:t>
          </a:r>
        </a:p>
      </dsp:txBody>
      <dsp:txXfrm>
        <a:off x="2229490" y="1199605"/>
        <a:ext cx="1664789" cy="1664789"/>
      </dsp:txXfrm>
    </dsp:sp>
    <dsp:sp modelId="{22425DA0-AA42-457F-B21C-FB45F4917B83}">
      <dsp:nvSpPr>
        <dsp:cNvPr id="0" name=""/>
        <dsp:cNvSpPr/>
      </dsp:nvSpPr>
      <dsp:spPr>
        <a:xfrm>
          <a:off x="3768196" y="854816"/>
          <a:ext cx="2354367" cy="2354367"/>
        </a:xfrm>
        <a:prstGeom prst="ellipse">
          <a:avLst/>
        </a:prstGeom>
        <a:solidFill>
          <a:schemeClr val="accent2">
            <a:alpha val="50000"/>
            <a:hueOff val="5081889"/>
            <a:satOff val="-12322"/>
            <a:lumOff val="-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69" tIns="30480" rIns="129569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Medium (Channel)</a:t>
          </a:r>
        </a:p>
      </dsp:txBody>
      <dsp:txXfrm>
        <a:off x="4112985" y="1199605"/>
        <a:ext cx="1664789" cy="1664789"/>
      </dsp:txXfrm>
    </dsp:sp>
    <dsp:sp modelId="{B67402BA-C2DD-4126-BE57-E80A2F963EBD}">
      <dsp:nvSpPr>
        <dsp:cNvPr id="0" name=""/>
        <dsp:cNvSpPr/>
      </dsp:nvSpPr>
      <dsp:spPr>
        <a:xfrm>
          <a:off x="5651690" y="854816"/>
          <a:ext cx="2354367" cy="2354367"/>
        </a:xfrm>
        <a:prstGeom prst="ellipse">
          <a:avLst/>
        </a:prstGeom>
        <a:solidFill>
          <a:schemeClr val="accent2">
            <a:alpha val="50000"/>
            <a:hueOff val="7622834"/>
            <a:satOff val="-18483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69" tIns="30480" rIns="129569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Penerima</a:t>
          </a:r>
          <a:r>
            <a:rPr lang="en-US" sz="2400" b="1" kern="1200" dirty="0"/>
            <a:t> </a:t>
          </a:r>
          <a:r>
            <a:rPr lang="en-US" sz="2400" b="1" kern="1200" dirty="0" err="1"/>
            <a:t>pesan</a:t>
          </a:r>
          <a:r>
            <a:rPr lang="en-US" sz="2400" b="1" kern="1200" dirty="0"/>
            <a:t> (Receiver)</a:t>
          </a:r>
        </a:p>
      </dsp:txBody>
      <dsp:txXfrm>
        <a:off x="5996479" y="1199605"/>
        <a:ext cx="1664789" cy="1664789"/>
      </dsp:txXfrm>
    </dsp:sp>
    <dsp:sp modelId="{BD3851F4-29E3-4313-A186-2A1C50C8830A}">
      <dsp:nvSpPr>
        <dsp:cNvPr id="0" name=""/>
        <dsp:cNvSpPr/>
      </dsp:nvSpPr>
      <dsp:spPr>
        <a:xfrm>
          <a:off x="7535184" y="854816"/>
          <a:ext cx="2354367" cy="2354367"/>
        </a:xfrm>
        <a:prstGeom prst="ellipse">
          <a:avLst/>
        </a:prstGeom>
        <a:solidFill>
          <a:schemeClr val="accent2">
            <a:alpha val="50000"/>
            <a:hueOff val="10163779"/>
            <a:satOff val="-24644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69" tIns="30480" rIns="129569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Efek</a:t>
          </a:r>
          <a:endParaRPr lang="en-US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(Effect)</a:t>
          </a:r>
        </a:p>
      </dsp:txBody>
      <dsp:txXfrm>
        <a:off x="7879973" y="1199605"/>
        <a:ext cx="1664789" cy="1664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8/11/2020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8/11/2020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0392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4992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7668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5294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2036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3465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0464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6937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003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2981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126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1923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0598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474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266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247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295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116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MERUMUSKAN MASALAH DALAM PENELITIAN KOMUNIKASI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Critical and Creative Thinking</a:t>
            </a:r>
          </a:p>
          <a:p>
            <a:r>
              <a:rPr lang="en-US" dirty="0" err="1"/>
              <a:t>Pertemuan</a:t>
            </a:r>
            <a:r>
              <a:rPr lang="en-US" dirty="0"/>
              <a:t>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13AAB8-7BC0-4F50-B66B-D1772DE6D8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133736"/>
              </p:ext>
            </p:extLst>
          </p:nvPr>
        </p:nvGraphicFramePr>
        <p:xfrm>
          <a:off x="995340" y="1324238"/>
          <a:ext cx="99062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4494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PERIKSA KEMBALI </a:t>
            </a:r>
            <a:r>
              <a:rPr lang="en-US" b="1" dirty="0" err="1"/>
              <a:t>bidang</a:t>
            </a:r>
            <a:r>
              <a:rPr lang="en-US" dirty="0"/>
              <a:t> </a:t>
            </a:r>
            <a:r>
              <a:rPr lang="en-US" dirty="0" err="1"/>
              <a:t>masalahnya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99CEE5B-0248-488A-9400-514B3C704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503049"/>
              </p:ext>
            </p:extLst>
          </p:nvPr>
        </p:nvGraphicFramePr>
        <p:xfrm>
          <a:off x="1219200" y="2589231"/>
          <a:ext cx="9204960" cy="3664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5983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PERIKSA KEMBALI </a:t>
            </a:r>
            <a:r>
              <a:rPr lang="en-US" b="1" dirty="0" err="1"/>
              <a:t>unsur</a:t>
            </a:r>
            <a:r>
              <a:rPr lang="en-US" dirty="0"/>
              <a:t> </a:t>
            </a:r>
            <a:r>
              <a:rPr lang="en-US" dirty="0" err="1"/>
              <a:t>masalahnya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CE8B39-6371-4EAC-83F3-B76306DD98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482844"/>
              </p:ext>
            </p:extLst>
          </p:nvPr>
        </p:nvGraphicFramePr>
        <p:xfrm>
          <a:off x="779928" y="2384286"/>
          <a:ext cx="989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1201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2B9606-F9BC-40CD-9467-6348ACE4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82397A-D234-4487-8E63-23B79C76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Jika </a:t>
            </a:r>
            <a:r>
              <a:rPr lang="en-US" dirty="0" err="1"/>
              <a:t>masalahmu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dan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F8FCB52-DD55-48F6-9F4A-D2A0F6586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52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FBCF731-478B-42B2-B3C6-ECCC3D68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329286" cy="6858000"/>
          </a:xfrm>
        </p:spPr>
      </p:pic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20719F7-6849-4C36-ACDB-C1AE2AAC7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CF39D3B5-ABDB-4DFF-8107-EF97569C9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44" name="Subtitle 43">
            <a:extLst>
              <a:ext uri="{FF2B5EF4-FFF2-40B4-BE49-F238E27FC236}">
                <a16:creationId xmlns:a16="http://schemas.microsoft.com/office/drawing/2014/main" id="{F522C824-2C48-4465-AABE-F46286D9E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4236" y="3733800"/>
            <a:ext cx="4876800" cy="1371602"/>
          </a:xfrm>
        </p:spPr>
        <p:txBody>
          <a:bodyPr>
            <a:normAutofit/>
          </a:bodyPr>
          <a:lstStyle/>
          <a:p>
            <a:r>
              <a:rPr lang="en-US" sz="2000" dirty="0" err="1"/>
              <a:t>Rumusan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yang </a:t>
            </a:r>
            <a:r>
              <a:rPr lang="en-US" sz="2000" dirty="0" err="1"/>
              <a:t>bertujuan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dan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variable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yang lain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488F643-327C-4A41-9703-B4932AF5A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8EE4272D-3A75-4E40-B1D6-C8D1636A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8" name="Subtitle 43">
            <a:extLst>
              <a:ext uri="{FF2B5EF4-FFF2-40B4-BE49-F238E27FC236}">
                <a16:creationId xmlns:a16="http://schemas.microsoft.com/office/drawing/2014/main" id="{DC6C4B40-9784-40E9-95B8-0BB461B87A30}"/>
              </a:ext>
            </a:extLst>
          </p:cNvPr>
          <p:cNvSpPr txBox="1">
            <a:spLocks/>
          </p:cNvSpPr>
          <p:nvPr/>
        </p:nvSpPr>
        <p:spPr>
          <a:xfrm>
            <a:off x="6646536" y="5257799"/>
            <a:ext cx="4876800" cy="137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Contoh</a:t>
            </a:r>
            <a:r>
              <a:rPr lang="en-US" sz="18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kebiasaan</a:t>
            </a:r>
            <a:r>
              <a:rPr lang="en-US" sz="1800" dirty="0"/>
              <a:t> </a:t>
            </a:r>
            <a:r>
              <a:rPr lang="en-US" sz="1800" dirty="0" err="1"/>
              <a:t>bermain</a:t>
            </a:r>
            <a:r>
              <a:rPr lang="en-US" sz="1800" dirty="0"/>
              <a:t> game online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prestasi</a:t>
            </a:r>
            <a:r>
              <a:rPr lang="en-US" sz="1800" dirty="0"/>
              <a:t> </a:t>
            </a:r>
            <a:r>
              <a:rPr lang="en-US" sz="1800" dirty="0" err="1"/>
              <a:t>belajar</a:t>
            </a:r>
            <a:r>
              <a:rPr lang="en-US" sz="18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Seberapa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pengaruhnya</a:t>
            </a:r>
            <a:r>
              <a:rPr 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9415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FBCF731-478B-42B2-B3C6-ECCC3D68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329286" cy="6858000"/>
          </a:xfrm>
        </p:spPr>
      </p:pic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20719F7-6849-4C36-ACDB-C1AE2AAC7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CF39D3B5-ABDB-4DFF-8107-EF97569C9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endParaRPr lang="en-US" dirty="0"/>
          </a:p>
        </p:txBody>
      </p:sp>
      <p:sp>
        <p:nvSpPr>
          <p:cNvPr id="44" name="Subtitle 43">
            <a:extLst>
              <a:ext uri="{FF2B5EF4-FFF2-40B4-BE49-F238E27FC236}">
                <a16:creationId xmlns:a16="http://schemas.microsoft.com/office/drawing/2014/main" id="{F522C824-2C48-4465-AABE-F46286D9E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4236" y="3733800"/>
            <a:ext cx="4876800" cy="1371602"/>
          </a:xfrm>
        </p:spPr>
        <p:txBody>
          <a:bodyPr>
            <a:normAutofit/>
          </a:bodyPr>
          <a:lstStyle/>
          <a:p>
            <a:r>
              <a:rPr lang="en-US" sz="2000" dirty="0" err="1"/>
              <a:t>Rumusan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yang </a:t>
            </a:r>
            <a:r>
              <a:rPr lang="en-US" sz="2000" dirty="0" err="1"/>
              <a:t>bertujuan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, </a:t>
            </a:r>
            <a:r>
              <a:rPr lang="en-US" sz="2000" dirty="0" err="1"/>
              <a:t>mengeksplorasi</a:t>
            </a:r>
            <a:r>
              <a:rPr lang="en-US" sz="2000" dirty="0"/>
              <a:t>, dan </a:t>
            </a:r>
            <a:r>
              <a:rPr lang="en-US" sz="2000" dirty="0" err="1"/>
              <a:t>mengkritisi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endParaRPr lang="en-US" sz="2000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488F643-327C-4A41-9703-B4932AF5A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8EE4272D-3A75-4E40-B1D6-C8D1636A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8" name="Subtitle 43">
            <a:extLst>
              <a:ext uri="{FF2B5EF4-FFF2-40B4-BE49-F238E27FC236}">
                <a16:creationId xmlns:a16="http://schemas.microsoft.com/office/drawing/2014/main" id="{DC6C4B40-9784-40E9-95B8-0BB461B87A30}"/>
              </a:ext>
            </a:extLst>
          </p:cNvPr>
          <p:cNvSpPr txBox="1">
            <a:spLocks/>
          </p:cNvSpPr>
          <p:nvPr/>
        </p:nvSpPr>
        <p:spPr>
          <a:xfrm>
            <a:off x="6540502" y="5257799"/>
            <a:ext cx="4876800" cy="1371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kecantikan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799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1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Pengunjung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X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1995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 Hasil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18-35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belanjanya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. 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kusam</a:t>
            </a:r>
            <a:r>
              <a:rPr lang="en-US" dirty="0"/>
              <a:t>, dan </a:t>
            </a:r>
            <a:r>
              <a:rPr lang="en-US" dirty="0" err="1"/>
              <a:t>membosankan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imej</a:t>
            </a:r>
            <a:r>
              <a:rPr lang="en-US" dirty="0"/>
              <a:t> yang </a:t>
            </a:r>
            <a:r>
              <a:rPr lang="en-US" dirty="0" err="1"/>
              <a:t>disematkan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X. Banyak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berbelanja</a:t>
            </a:r>
            <a:r>
              <a:rPr lang="en-US" dirty="0"/>
              <a:t> di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Y dan Z yang </a:t>
            </a:r>
            <a:r>
              <a:rPr lang="en-US" dirty="0" err="1"/>
              <a:t>mengusung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one-stop shopping dan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kekinian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Direksi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kemewahan</a:t>
            </a:r>
            <a:r>
              <a:rPr lang="en-US" dirty="0"/>
              <a:t> pada masa </a:t>
            </a:r>
            <a:r>
              <a:rPr lang="en-US" dirty="0" err="1"/>
              <a:t>jayanya</a:t>
            </a:r>
            <a:r>
              <a:rPr lang="en-US" dirty="0"/>
              <a:t>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perbelanjaan</a:t>
            </a:r>
            <a:r>
              <a:rPr lang="en-US" dirty="0"/>
              <a:t> X </a:t>
            </a:r>
            <a:r>
              <a:rPr lang="en-US" dirty="0" err="1"/>
              <a:t>bukan</a:t>
            </a:r>
            <a:r>
              <a:rPr lang="en-US" dirty="0"/>
              <a:t> orang </a:t>
            </a:r>
            <a:r>
              <a:rPr lang="en-US" dirty="0" err="1"/>
              <a:t>sembarangan</a:t>
            </a:r>
            <a:r>
              <a:rPr lang="en-US" dirty="0"/>
              <a:t> dan loyal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bertahun-tahun</a:t>
            </a:r>
            <a:r>
              <a:rPr lang="en-US" dirty="0"/>
              <a:t>. Nama X juga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2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Ridwan Kamil?</a:t>
            </a:r>
          </a:p>
          <a:p>
            <a:pPr marL="457200" indent="-457200">
              <a:buAutoNum type="arabicPeriod"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PT Bank </a:t>
            </a:r>
            <a:r>
              <a:rPr lang="en-US" dirty="0" err="1"/>
              <a:t>Mandiri</a:t>
            </a:r>
            <a:r>
              <a:rPr lang="en-US" dirty="0"/>
              <a:t> (Persero) </a:t>
            </a:r>
            <a:r>
              <a:rPr lang="en-US" dirty="0" err="1"/>
              <a:t>Tbk</a:t>
            </a:r>
            <a:r>
              <a:rPr lang="en-US" dirty="0"/>
              <a:t>. Cabang Solo </a:t>
            </a:r>
            <a:r>
              <a:rPr lang="en-US" dirty="0" err="1"/>
              <a:t>Sriwedari</a:t>
            </a:r>
            <a:r>
              <a:rPr lang="en-US" dirty="0"/>
              <a:t>?</a:t>
            </a:r>
          </a:p>
          <a:p>
            <a:pPr marL="457200" indent="-457200"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UPJ </a:t>
            </a:r>
            <a:r>
              <a:rPr lang="en-US" dirty="0" err="1"/>
              <a:t>terhadap</a:t>
            </a:r>
            <a:r>
              <a:rPr lang="en-US" dirty="0"/>
              <a:t> program Merdeka </a:t>
            </a:r>
            <a:r>
              <a:rPr lang="en-US" dirty="0" err="1"/>
              <a:t>Belajar</a:t>
            </a:r>
            <a:r>
              <a:rPr lang="en-US" dirty="0"/>
              <a:t>?</a:t>
            </a:r>
          </a:p>
          <a:p>
            <a:pPr marL="457200" indent="-457200"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mie</a:t>
            </a:r>
            <a:r>
              <a:rPr lang="en-US" dirty="0"/>
              <a:t> </a:t>
            </a:r>
            <a:r>
              <a:rPr lang="en-US" dirty="0" err="1"/>
              <a:t>instan</a:t>
            </a:r>
            <a:r>
              <a:rPr lang="en-US" dirty="0"/>
              <a:t> di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UPJ?</a:t>
            </a:r>
          </a:p>
          <a:p>
            <a:pPr marL="457200" indent="-457200"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milenial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Indonesia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Mana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2903815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3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/>
              <a:t>Eksploitas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Perempuan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(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AXE “Call Me”)</a:t>
            </a:r>
          </a:p>
          <a:p>
            <a:pPr marL="457200" indent="-457200"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(Proses </a:t>
            </a:r>
            <a:r>
              <a:rPr lang="en-US" dirty="0" err="1"/>
              <a:t>Produksi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Reportase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di Trans TV)</a:t>
            </a:r>
          </a:p>
          <a:p>
            <a:pPr marL="457200" indent="-457200">
              <a:buAutoNum type="arabicPeriod"/>
            </a:pPr>
            <a:r>
              <a:rPr lang="en-US" dirty="0" err="1"/>
              <a:t>Pemaknaan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Bawah </a:t>
            </a:r>
            <a:r>
              <a:rPr lang="en-US" dirty="0" err="1"/>
              <a:t>Pengguna</a:t>
            </a:r>
            <a:r>
              <a:rPr lang="en-US" dirty="0"/>
              <a:t> WhatsApp </a:t>
            </a:r>
            <a:r>
              <a:rPr lang="en-US" dirty="0" err="1"/>
              <a:t>Terhadap</a:t>
            </a:r>
            <a:r>
              <a:rPr lang="en-US" dirty="0"/>
              <a:t> Broadcast Message (BM)</a:t>
            </a:r>
          </a:p>
          <a:p>
            <a:pPr marL="457200" indent="-457200">
              <a:buAutoNum type="arabicPeriod"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Tarik Endorser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Brand Image </a:t>
            </a:r>
            <a:r>
              <a:rPr lang="en-US" dirty="0" err="1"/>
              <a:t>Produk</a:t>
            </a:r>
            <a:r>
              <a:rPr lang="en-US" dirty="0"/>
              <a:t> Shampoo (</a:t>
            </a:r>
            <a:r>
              <a:rPr lang="en-US" dirty="0" err="1"/>
              <a:t>Studi</a:t>
            </a:r>
            <a:r>
              <a:rPr lang="en-US" dirty="0"/>
              <a:t> Pada </a:t>
            </a:r>
            <a:r>
              <a:rPr lang="en-US" dirty="0" err="1"/>
              <a:t>Iklan</a:t>
            </a:r>
            <a:r>
              <a:rPr lang="en-US" dirty="0"/>
              <a:t> Pantene 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Maudy</a:t>
            </a:r>
            <a:r>
              <a:rPr lang="en-US" dirty="0"/>
              <a:t> </a:t>
            </a:r>
            <a:r>
              <a:rPr lang="en-US" dirty="0" err="1"/>
              <a:t>Ayunda</a:t>
            </a:r>
            <a:r>
              <a:rPr lang="en-US" dirty="0"/>
              <a:t>)</a:t>
            </a:r>
          </a:p>
          <a:p>
            <a:pPr marL="457200" indent="-457200">
              <a:buAutoNum type="arabicPeriod"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Public Relations Radio Gen FM Pada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Pemasang</a:t>
            </a:r>
            <a:r>
              <a:rPr lang="en-US" dirty="0"/>
              <a:t> </a:t>
            </a:r>
            <a:r>
              <a:rPr lang="en-US" dirty="0" err="1"/>
              <a:t>Iklan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dan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komunikasinya</a:t>
            </a:r>
            <a:r>
              <a:rPr lang="en-US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587439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2B9606-F9BC-40CD-9467-6348ACE4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82397A-D234-4487-8E63-23B79C76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F8FCB52-DD55-48F6-9F4A-D2A0F6586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Topik</a:t>
            </a:r>
            <a:r>
              <a:rPr lang="en-US" sz="2400" dirty="0"/>
              <a:t> yang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endParaRPr lang="en-US" sz="2400" dirty="0"/>
          </a:p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diceritakan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endParaRPr lang="en-US" sz="2400" dirty="0"/>
          </a:p>
          <a:p>
            <a:r>
              <a:rPr lang="en-US" sz="2400" dirty="0" err="1"/>
              <a:t>Menjadikan</a:t>
            </a:r>
            <a:r>
              <a:rPr lang="en-US" sz="2400" dirty="0"/>
              <a:t> </a:t>
            </a:r>
            <a:r>
              <a:rPr lang="en-US" sz="2400" dirty="0" err="1"/>
              <a:t>penelitianmu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yang focus dan manageable</a:t>
            </a:r>
          </a:p>
          <a:p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kontribusi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relevan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 yang </a:t>
            </a:r>
            <a:r>
              <a:rPr lang="en-US" sz="2400" dirty="0" err="1"/>
              <a:t>diteliti</a:t>
            </a:r>
            <a:endParaRPr lang="en-US" sz="2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507424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Bryman, A. 2012. Social Research Methods, 4</a:t>
            </a:r>
            <a:r>
              <a:rPr lang="en-US" sz="2800" baseline="30000" dirty="0"/>
              <a:t>th</a:t>
            </a:r>
            <a:r>
              <a:rPr lang="en-US" sz="2800" dirty="0"/>
              <a:t> Edition. New York: 	Oxford University Press</a:t>
            </a:r>
          </a:p>
          <a:p>
            <a:pPr marL="0" indent="0">
              <a:buNone/>
            </a:pPr>
            <a:r>
              <a:rPr lang="en-US" sz="2800" dirty="0"/>
              <a:t>Neuman, W.L. 2011. Social Research Methods: Qualitative and 	Quantitative Approaches, 7</a:t>
            </a:r>
            <a:r>
              <a:rPr lang="en-US" sz="2800" baseline="30000" dirty="0"/>
              <a:t>th</a:t>
            </a:r>
            <a:r>
              <a:rPr lang="en-US" sz="2800" dirty="0"/>
              <a:t> Edition. California: Pearson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384444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err="1"/>
              <a:t>Mengamati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orang lain,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endParaRPr lang="en-US" sz="2000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BE63BA8-EAF4-4B88-8D23-BEF6AA60CC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Observasi</a:t>
            </a:r>
            <a:endParaRPr lang="en-US" dirty="0"/>
          </a:p>
        </p:txBody>
      </p:sp>
      <p:pic>
        <p:nvPicPr>
          <p:cNvPr id="85" name="Picture Placeholder 84">
            <a:extLst>
              <a:ext uri="{FF2B5EF4-FFF2-40B4-BE49-F238E27FC236}">
                <a16:creationId xmlns:a16="http://schemas.microsoft.com/office/drawing/2014/main" id="{F738FFEE-D221-419F-9925-DFE3C2A81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28275" t="-29639" r="-28275" b="-29639"/>
          <a:stretch/>
        </p:blipFill>
        <p:spPr>
          <a:xfrm>
            <a:off x="5756426" y="1935993"/>
            <a:ext cx="1094116" cy="1113108"/>
          </a:xfrm>
        </p:spPr>
      </p:pic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F8BDB9A-6E49-4052-924A-83FDD2B0A487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(</a:t>
            </a:r>
            <a:r>
              <a:rPr lang="en-US" sz="2000" dirty="0" err="1"/>
              <a:t>artikel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, </a:t>
            </a:r>
            <a:r>
              <a:rPr lang="en-US" sz="2000" dirty="0" err="1"/>
              <a:t>buku</a:t>
            </a:r>
            <a:r>
              <a:rPr lang="en-US" sz="2000" dirty="0"/>
              <a:t>, </a:t>
            </a:r>
            <a:r>
              <a:rPr lang="en-US" sz="2000" dirty="0" err="1"/>
              <a:t>skripsi</a:t>
            </a:r>
            <a:r>
              <a:rPr lang="en-US" sz="2000" dirty="0"/>
              <a:t>, </a:t>
            </a:r>
            <a:r>
              <a:rPr lang="en-US" sz="2000" dirty="0" err="1"/>
              <a:t>tesis</a:t>
            </a:r>
            <a:r>
              <a:rPr lang="en-US" sz="2000" dirty="0"/>
              <a:t>, </a:t>
            </a:r>
            <a:r>
              <a:rPr lang="en-US" sz="2000" dirty="0" err="1"/>
              <a:t>disertasi</a:t>
            </a:r>
            <a:r>
              <a:rPr lang="en-US" sz="2000" dirty="0"/>
              <a:t>), </a:t>
            </a:r>
            <a:r>
              <a:rPr lang="en-US" sz="2000" dirty="0" err="1"/>
              <a:t>mencermati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media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(</a:t>
            </a:r>
            <a:r>
              <a:rPr lang="en-US" sz="2000" dirty="0" err="1"/>
              <a:t>berita</a:t>
            </a:r>
            <a:r>
              <a:rPr lang="en-US" sz="2000" dirty="0"/>
              <a:t>, </a:t>
            </a:r>
            <a:r>
              <a:rPr lang="en-US" sz="2000" dirty="0" err="1"/>
              <a:t>iklan</a:t>
            </a:r>
            <a:r>
              <a:rPr lang="en-US" sz="2000" dirty="0"/>
              <a:t>, film,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opini</a:t>
            </a:r>
            <a:r>
              <a:rPr lang="en-US" sz="2000" dirty="0"/>
              <a:t>, </a:t>
            </a:r>
            <a:r>
              <a:rPr lang="en-US" sz="2000" dirty="0" err="1"/>
              <a:t>karikatur</a:t>
            </a:r>
            <a:r>
              <a:rPr lang="en-US" sz="2000" dirty="0"/>
              <a:t>)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4818BA8-E954-4497-B8B9-B67D92F603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Kajian </a:t>
            </a:r>
            <a:r>
              <a:rPr lang="en-US" dirty="0" err="1"/>
              <a:t>awal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(Preliminary research)</a:t>
            </a:r>
          </a:p>
        </p:txBody>
      </p:sp>
      <p:pic>
        <p:nvPicPr>
          <p:cNvPr id="87" name="Picture Placeholder 86">
            <a:extLst>
              <a:ext uri="{FF2B5EF4-FFF2-40B4-BE49-F238E27FC236}">
                <a16:creationId xmlns:a16="http://schemas.microsoft.com/office/drawing/2014/main" id="{BA712089-DDBF-4741-BA71-63A6F987E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-24968" t="-26383" r="-24968" b="-26383"/>
          <a:stretch/>
        </p:blipFill>
        <p:spPr>
          <a:xfrm>
            <a:off x="4774508" y="3502811"/>
            <a:ext cx="1094116" cy="111310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F4F9B-7D29-4BED-87FB-3F3D17247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38AA8C13-AFD3-4C46-AEA7-67BEBF73986D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sz="2000" dirty="0" err="1"/>
              <a:t>Bertanya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orang-orang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yang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diteliti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5FAE-96F0-43A6-B386-AAE4E62C6E8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err="1"/>
              <a:t>Wawancara</a:t>
            </a:r>
            <a:endParaRPr lang="en-US" dirty="0"/>
          </a:p>
        </p:txBody>
      </p:sp>
      <p:pic>
        <p:nvPicPr>
          <p:cNvPr id="89" name="Picture Placeholder 88">
            <a:extLst>
              <a:ext uri="{FF2B5EF4-FFF2-40B4-BE49-F238E27FC236}">
                <a16:creationId xmlns:a16="http://schemas.microsoft.com/office/drawing/2014/main" id="{C8671B21-B5F4-4BFE-A90B-A16041BB7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-18093" t="-19179" r="-18093" b="-19179"/>
          <a:stretch/>
        </p:blipFill>
        <p:spPr>
          <a:xfrm>
            <a:off x="3680392" y="5017901"/>
            <a:ext cx="1094116" cy="1113108"/>
          </a:xfrm>
        </p:spPr>
      </p:pic>
      <p:sp>
        <p:nvSpPr>
          <p:cNvPr id="29" name="Text Placeholder 119">
            <a:extLst>
              <a:ext uri="{FF2B5EF4-FFF2-40B4-BE49-F238E27FC236}">
                <a16:creationId xmlns:a16="http://schemas.microsoft.com/office/drawing/2014/main" id="{4DE3975B-F441-486B-9317-C176CC96B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6F01420-E00A-46BC-9AE5-EDE89E81F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3263024"/>
            <a:ext cx="438912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D210877-354A-400E-B4FF-A1264FC8A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4803978"/>
            <a:ext cx="320040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78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28291" y="1016654"/>
            <a:ext cx="3815069" cy="914490"/>
          </a:xfrm>
        </p:spPr>
        <p:txBody>
          <a:bodyPr/>
          <a:lstStyle/>
          <a:p>
            <a:r>
              <a:rPr lang="en-US" sz="1800" dirty="0" err="1"/>
              <a:t>Kesenjangan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ideal/</a:t>
            </a:r>
            <a:r>
              <a:rPr lang="en-US" sz="1800" dirty="0" err="1"/>
              <a:t>harapan</a:t>
            </a:r>
            <a:r>
              <a:rPr lang="en-US" sz="1800" dirty="0"/>
              <a:t> (das </a:t>
            </a:r>
            <a:r>
              <a:rPr lang="en-US" sz="1800" dirty="0" err="1"/>
              <a:t>sollen</a:t>
            </a:r>
            <a:r>
              <a:rPr lang="en-US" sz="1800" dirty="0"/>
              <a:t>)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realita</a:t>
            </a:r>
            <a:r>
              <a:rPr lang="en-US" sz="1800" dirty="0"/>
              <a:t>/</a:t>
            </a:r>
            <a:r>
              <a:rPr lang="en-US" sz="1800" dirty="0" err="1"/>
              <a:t>kenyataan</a:t>
            </a:r>
            <a:r>
              <a:rPr lang="en-US" sz="1800" dirty="0"/>
              <a:t> (das sein)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F8BDB9A-6E49-4052-924A-83FDD2B0A48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934200" y="2035250"/>
            <a:ext cx="4535159" cy="914490"/>
          </a:xfrm>
        </p:spPr>
        <p:txBody>
          <a:bodyPr/>
          <a:lstStyle/>
          <a:p>
            <a:r>
              <a:rPr lang="en-US" sz="1800" dirty="0" err="1"/>
              <a:t>Keberhasilan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program </a:t>
            </a:r>
            <a:r>
              <a:rPr lang="en-US" sz="1800" dirty="0" err="1"/>
              <a:t>tertentu</a:t>
            </a: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F4F9B-7D29-4BED-87FB-3F3D17247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38AA8C13-AFD3-4C46-AEA7-67BEBF73986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096000" y="3189025"/>
            <a:ext cx="4972050" cy="914490"/>
          </a:xfrm>
        </p:spPr>
        <p:txBody>
          <a:bodyPr/>
          <a:lstStyle/>
          <a:p>
            <a:r>
              <a:rPr lang="en-US" sz="1800" dirty="0" err="1"/>
              <a:t>Ketidakcocokan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dan </a:t>
            </a:r>
            <a:r>
              <a:rPr lang="en-US" sz="1800" dirty="0" err="1"/>
              <a:t>praktik</a:t>
            </a:r>
            <a:r>
              <a:rPr lang="en-US" sz="1800" dirty="0"/>
              <a:t> </a:t>
            </a:r>
          </a:p>
        </p:txBody>
      </p:sp>
      <p:sp>
        <p:nvSpPr>
          <p:cNvPr id="29" name="Text Placeholder 119">
            <a:extLst>
              <a:ext uri="{FF2B5EF4-FFF2-40B4-BE49-F238E27FC236}">
                <a16:creationId xmlns:a16="http://schemas.microsoft.com/office/drawing/2014/main" id="{4DE3975B-F441-486B-9317-C176CC96B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8" name="Picture Placeholder 38">
            <a:extLst>
              <a:ext uri="{FF2B5EF4-FFF2-40B4-BE49-F238E27FC236}">
                <a16:creationId xmlns:a16="http://schemas.microsoft.com/office/drawing/2014/main" id="{5FB0D9FB-7D1B-4332-B81B-5668E4640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53" r="853"/>
          <a:stretch>
            <a:fillRect/>
          </a:stretch>
        </p:blipFill>
        <p:spPr>
          <a:xfrm>
            <a:off x="7086600" y="1057715"/>
            <a:ext cx="524298" cy="533400"/>
          </a:xfrm>
        </p:spPr>
      </p:pic>
      <p:sp>
        <p:nvSpPr>
          <p:cNvPr id="35" name="Content Placeholder 33">
            <a:extLst>
              <a:ext uri="{FF2B5EF4-FFF2-40B4-BE49-F238E27FC236}">
                <a16:creationId xmlns:a16="http://schemas.microsoft.com/office/drawing/2014/main" id="{52DD1527-881F-469A-AC5F-3C6CF7E8C8CE}"/>
              </a:ext>
            </a:extLst>
          </p:cNvPr>
          <p:cNvSpPr txBox="1">
            <a:spLocks/>
          </p:cNvSpPr>
          <p:nvPr/>
        </p:nvSpPr>
        <p:spPr>
          <a:xfrm>
            <a:off x="5124873" y="4420853"/>
            <a:ext cx="4972050" cy="914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Hal-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konsekuensi</a:t>
            </a:r>
            <a:r>
              <a:rPr lang="en-US" sz="1800" dirty="0"/>
              <a:t> </a:t>
            </a:r>
            <a:r>
              <a:rPr lang="en-US" sz="1800" dirty="0" err="1"/>
              <a:t>logisnya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endParaRPr lang="en-US" sz="1800" dirty="0"/>
          </a:p>
        </p:txBody>
      </p:sp>
      <p:pic>
        <p:nvPicPr>
          <p:cNvPr id="36" name="Picture Placeholder 38">
            <a:extLst>
              <a:ext uri="{FF2B5EF4-FFF2-40B4-BE49-F238E27FC236}">
                <a16:creationId xmlns:a16="http://schemas.microsoft.com/office/drawing/2014/main" id="{17B9ED36-9C08-4F7B-8B69-68C6D4372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53" r="853"/>
          <a:stretch>
            <a:fillRect/>
          </a:stretch>
        </p:blipFill>
        <p:spPr>
          <a:xfrm>
            <a:off x="6256243" y="2177055"/>
            <a:ext cx="524298" cy="533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Picture Placeholder 38">
            <a:extLst>
              <a:ext uri="{FF2B5EF4-FFF2-40B4-BE49-F238E27FC236}">
                <a16:creationId xmlns:a16="http://schemas.microsoft.com/office/drawing/2014/main" id="{F94167A4-E063-4CCB-82DF-AB3CC808E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53" r="853"/>
          <a:stretch>
            <a:fillRect/>
          </a:stretch>
        </p:blipFill>
        <p:spPr>
          <a:xfrm>
            <a:off x="5373360" y="3342606"/>
            <a:ext cx="524298" cy="533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Placeholder 38">
            <a:extLst>
              <a:ext uri="{FF2B5EF4-FFF2-40B4-BE49-F238E27FC236}">
                <a16:creationId xmlns:a16="http://schemas.microsoft.com/office/drawing/2014/main" id="{059BDFCE-DA9A-4C40-ACFD-92E7BB55B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53" r="853"/>
          <a:stretch>
            <a:fillRect/>
          </a:stretch>
        </p:blipFill>
        <p:spPr>
          <a:xfrm>
            <a:off x="4495800" y="4493298"/>
            <a:ext cx="524298" cy="533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Placeholder 38">
            <a:extLst>
              <a:ext uri="{FF2B5EF4-FFF2-40B4-BE49-F238E27FC236}">
                <a16:creationId xmlns:a16="http://schemas.microsoft.com/office/drawing/2014/main" id="{D2290223-1453-404C-BC14-C6E1ACAF4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53" r="853"/>
          <a:stretch>
            <a:fillRect/>
          </a:stretch>
        </p:blipFill>
        <p:spPr>
          <a:xfrm>
            <a:off x="3581400" y="5638800"/>
            <a:ext cx="524298" cy="533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Content Placeholder 33">
            <a:extLst>
              <a:ext uri="{FF2B5EF4-FFF2-40B4-BE49-F238E27FC236}">
                <a16:creationId xmlns:a16="http://schemas.microsoft.com/office/drawing/2014/main" id="{FCD47AB3-5DBA-4D02-8A73-471E36F25FF2}"/>
              </a:ext>
            </a:extLst>
          </p:cNvPr>
          <p:cNvSpPr txBox="1">
            <a:spLocks/>
          </p:cNvSpPr>
          <p:nvPr/>
        </p:nvSpPr>
        <p:spPr>
          <a:xfrm>
            <a:off x="4332616" y="5448255"/>
            <a:ext cx="4972050" cy="914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Keunikan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peristiwa</a:t>
            </a:r>
            <a:r>
              <a:rPr lang="en-US" sz="1800" dirty="0"/>
              <a:t>/</a:t>
            </a:r>
            <a:r>
              <a:rPr lang="en-US" sz="1800" dirty="0" err="1"/>
              <a:t>fenomena</a:t>
            </a:r>
            <a:r>
              <a:rPr lang="en-US" sz="1800" dirty="0"/>
              <a:t>, </a:t>
            </a:r>
            <a:r>
              <a:rPr lang="en-US" sz="1800" dirty="0" err="1"/>
              <a:t>komunitas</a:t>
            </a:r>
            <a:r>
              <a:rPr lang="en-US" sz="1800" dirty="0"/>
              <a:t>, dan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517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ideal/</a:t>
            </a:r>
            <a:r>
              <a:rPr lang="en-US" dirty="0" err="1"/>
              <a:t>harapan</a:t>
            </a:r>
            <a:r>
              <a:rPr lang="en-US" dirty="0"/>
              <a:t> (das </a:t>
            </a:r>
            <a:r>
              <a:rPr lang="en-US" dirty="0" err="1"/>
              <a:t>sollen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/</a:t>
            </a:r>
            <a:r>
              <a:rPr lang="en-US" dirty="0" err="1"/>
              <a:t>kenyataan</a:t>
            </a:r>
            <a:r>
              <a:rPr lang="en-US" dirty="0"/>
              <a:t> (das sein)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91400" y="2286000"/>
            <a:ext cx="3733800" cy="3581400"/>
          </a:xfrm>
        </p:spPr>
        <p:txBody>
          <a:bodyPr>
            <a:normAutofit lnSpcReduction="10000"/>
          </a:bodyPr>
          <a:lstStyle/>
          <a:p>
            <a:pPr lvl="1"/>
            <a:r>
              <a:rPr lang="af-ZA" sz="2400" dirty="0"/>
              <a:t>Tulisan wartawan seharusnya objektif (</a:t>
            </a:r>
            <a:r>
              <a:rPr lang="af-ZA" sz="2400" i="1" dirty="0"/>
              <a:t>das sollen</a:t>
            </a:r>
            <a:r>
              <a:rPr lang="af-ZA" sz="2400" dirty="0"/>
              <a:t>), kenyataannya banyak dijumpai </a:t>
            </a:r>
            <a:r>
              <a:rPr lang="id-ID" sz="2400" dirty="0"/>
              <a:t>tulisan wartawan yang </a:t>
            </a:r>
            <a:r>
              <a:rPr lang="af-ZA" sz="2400" dirty="0"/>
              <a:t>subyektif (</a:t>
            </a:r>
            <a:r>
              <a:rPr lang="af-ZA" sz="2400" i="1" dirty="0"/>
              <a:t>das sein</a:t>
            </a:r>
            <a:r>
              <a:rPr lang="af-ZA" sz="2400" dirty="0"/>
              <a:t>)</a:t>
            </a:r>
            <a:r>
              <a:rPr lang="id-ID" sz="2400" dirty="0"/>
              <a:t>.</a:t>
            </a:r>
            <a:endParaRPr lang="af-ZA" sz="2400" dirty="0"/>
          </a:p>
          <a:p>
            <a:pPr lvl="1"/>
            <a:r>
              <a:rPr lang="af-ZA" sz="2400" dirty="0"/>
              <a:t>Isi media seharusnya tidak diskriminatif (</a:t>
            </a:r>
            <a:r>
              <a:rPr lang="af-ZA" sz="2400" i="1" dirty="0"/>
              <a:t>das sollen</a:t>
            </a:r>
            <a:r>
              <a:rPr lang="af-ZA" sz="2400" dirty="0"/>
              <a:t>), kenyataannya banyak dijumpai tulisan diskriminatif (</a:t>
            </a:r>
            <a:r>
              <a:rPr lang="af-ZA" sz="2400" i="1" dirty="0"/>
              <a:t>das sein</a:t>
            </a:r>
            <a:r>
              <a:rPr lang="af-ZA" sz="2400" dirty="0"/>
              <a:t>)</a:t>
            </a:r>
            <a:r>
              <a:rPr lang="id-ID" sz="2400" dirty="0"/>
              <a:t>.</a:t>
            </a:r>
            <a:endParaRPr lang="af-ZA" sz="2400" dirty="0"/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228995" y="2325423"/>
            <a:ext cx="4389542" cy="3581400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2400" dirty="0" err="1"/>
              <a:t>Gojek</a:t>
            </a:r>
            <a:r>
              <a:rPr lang="en-US" sz="2400" dirty="0"/>
              <a:t> </a:t>
            </a:r>
            <a:r>
              <a:rPr lang="en-US" sz="2400" dirty="0" err="1"/>
              <a:t>meluncurkan</a:t>
            </a:r>
            <a:r>
              <a:rPr lang="en-US" sz="2400" dirty="0"/>
              <a:t> </a:t>
            </a:r>
            <a:r>
              <a:rPr lang="en-US" sz="2400" dirty="0" err="1"/>
              <a:t>kampanye</a:t>
            </a:r>
            <a:r>
              <a:rPr lang="en-US" sz="2400" dirty="0"/>
              <a:t> digital </a:t>
            </a:r>
            <a:r>
              <a:rPr lang="en-US" sz="2400" dirty="0" err="1"/>
              <a:t>Cerdikiawan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rebranding. Di </a:t>
            </a:r>
            <a:r>
              <a:rPr lang="en-US" sz="2400" dirty="0" err="1"/>
              <a:t>Youtube</a:t>
            </a:r>
            <a:r>
              <a:rPr lang="en-US" sz="2400" dirty="0"/>
              <a:t>, video </a:t>
            </a:r>
            <a:r>
              <a:rPr lang="en-US" sz="2400" dirty="0" err="1"/>
              <a:t>Cerdikiawan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ditonton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100 </a:t>
            </a:r>
            <a:r>
              <a:rPr lang="en-US" sz="2400" dirty="0" err="1"/>
              <a:t>juta</a:t>
            </a:r>
            <a:r>
              <a:rPr lang="en-US" sz="2400" dirty="0"/>
              <a:t> kali dan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pujian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.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kampanye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?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pengaruhnya</a:t>
            </a:r>
            <a:r>
              <a:rPr lang="en-US" sz="2400" dirty="0"/>
              <a:t>?</a:t>
            </a:r>
            <a:endParaRPr lang="af-ZA" sz="2400" dirty="0"/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2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Ketidakcocokan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dan </a:t>
            </a:r>
            <a:r>
              <a:rPr lang="en-US" dirty="0" err="1"/>
              <a:t>praktik</a:t>
            </a:r>
            <a:r>
              <a:rPr lang="en-US" dirty="0"/>
              <a:t> 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91400" y="2133600"/>
            <a:ext cx="4038600" cy="40109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af-ZA" sz="2000" dirty="0"/>
              <a:t>Teori strukturasi </a:t>
            </a:r>
            <a:r>
              <a:rPr lang="id-ID" sz="2000" dirty="0"/>
              <a:t>berusaha menjelaskan proses konstitusi sosial atau pembentukan masyarakat. Akan tetapi, teori ini mengabaikan  perbedaan </a:t>
            </a:r>
            <a:r>
              <a:rPr lang="af-ZA" sz="2000" dirty="0"/>
              <a:t>gender, ras, k</a:t>
            </a:r>
            <a:r>
              <a:rPr lang="id-ID" sz="2000" dirty="0"/>
              <a:t>e</a:t>
            </a:r>
            <a:r>
              <a:rPr lang="af-ZA" sz="2000" dirty="0"/>
              <a:t>las</a:t>
            </a:r>
            <a:r>
              <a:rPr lang="id-ID" sz="2000" dirty="0"/>
              <a:t>, dan</a:t>
            </a:r>
            <a:r>
              <a:rPr lang="af-ZA" sz="2000" dirty="0"/>
              <a:t> kategori</a:t>
            </a:r>
            <a:r>
              <a:rPr lang="id-ID" sz="2000" dirty="0"/>
              <a:t>-kategorinya</a:t>
            </a:r>
            <a:r>
              <a:rPr lang="af-ZA" sz="2000" dirty="0"/>
              <a:t> sosial lainnya </a:t>
            </a:r>
            <a:r>
              <a:rPr lang="id-ID" sz="2000" dirty="0"/>
              <a:t> yang memiliki </a:t>
            </a:r>
            <a:r>
              <a:rPr lang="af-ZA" sz="2000" dirty="0"/>
              <a:t>pengaruh penting b</a:t>
            </a:r>
            <a:r>
              <a:rPr lang="id-ID" sz="2000" dirty="0"/>
              <a:t>a</a:t>
            </a:r>
            <a:r>
              <a:rPr lang="af-ZA" sz="2000" dirty="0"/>
              <a:t>g</a:t>
            </a:r>
            <a:r>
              <a:rPr lang="id-ID" sz="2000" dirty="0"/>
              <a:t>i</a:t>
            </a:r>
            <a:r>
              <a:rPr lang="af-ZA" sz="2000" dirty="0"/>
              <a:t> terbentuknya masy</a:t>
            </a:r>
            <a:r>
              <a:rPr lang="id-ID" sz="2000" dirty="0"/>
              <a:t>arakat.</a:t>
            </a:r>
            <a:endParaRPr lang="af-ZA" sz="2000" dirty="0"/>
          </a:p>
          <a:p>
            <a:pPr lvl="1"/>
            <a:r>
              <a:rPr lang="af-ZA" sz="2000" dirty="0"/>
              <a:t>Teori interaksionisme simbolik </a:t>
            </a:r>
            <a:r>
              <a:rPr lang="id-ID" sz="2000" dirty="0"/>
              <a:t>berusaha menjelaskan bagaimana manusia mendefinisikan realitas sebagai panduan baginya untuk bertindak. Akan tetapi, teori ini </a:t>
            </a:r>
            <a:r>
              <a:rPr lang="af-ZA" sz="2000" dirty="0"/>
              <a:t>t</a:t>
            </a:r>
            <a:r>
              <a:rPr lang="id-ID" sz="2000" dirty="0"/>
              <a:t>i</a:t>
            </a:r>
            <a:r>
              <a:rPr lang="af-ZA" sz="2000" dirty="0"/>
              <a:t>d</a:t>
            </a:r>
            <a:r>
              <a:rPr lang="id-ID" sz="2000" dirty="0"/>
              <a:t>a</a:t>
            </a:r>
            <a:r>
              <a:rPr lang="af-ZA" sz="2000" dirty="0"/>
              <a:t>k mempertimbangkan kekuasaan s</a:t>
            </a:r>
            <a:r>
              <a:rPr lang="id-ID" sz="2000" dirty="0"/>
              <a:t>e</a:t>
            </a:r>
            <a:r>
              <a:rPr lang="af-ZA" sz="2000" dirty="0"/>
              <a:t>b</a:t>
            </a:r>
            <a:r>
              <a:rPr lang="id-ID" sz="2000" dirty="0"/>
              <a:t>a</a:t>
            </a:r>
            <a:r>
              <a:rPr lang="af-ZA" sz="2000" dirty="0"/>
              <a:t>g</a:t>
            </a:r>
            <a:r>
              <a:rPr lang="id-ID" sz="2000" dirty="0"/>
              <a:t>ai</a:t>
            </a:r>
            <a:r>
              <a:rPr lang="af-ZA" sz="2000" dirty="0"/>
              <a:t> faktor penting </a:t>
            </a:r>
            <a:r>
              <a:rPr lang="id-ID" sz="2000" dirty="0"/>
              <a:t>yang menjadi </a:t>
            </a:r>
            <a:r>
              <a:rPr lang="af-ZA" sz="2000" dirty="0"/>
              <a:t>penentu definisi realita</a:t>
            </a:r>
            <a:r>
              <a:rPr lang="id-ID" sz="2000" dirty="0"/>
              <a:t>s.</a:t>
            </a:r>
            <a:endParaRPr lang="af-ZA" sz="2000" dirty="0"/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5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logisnya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br>
              <a:rPr lang="en-US" dirty="0"/>
            </a:br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91400" y="2133600"/>
            <a:ext cx="4038600" cy="3810000"/>
          </a:xfrm>
        </p:spPr>
        <p:txBody>
          <a:bodyPr>
            <a:normAutofit/>
          </a:bodyPr>
          <a:lstStyle/>
          <a:p>
            <a:pPr lvl="1"/>
            <a:r>
              <a:rPr lang="af-ZA" sz="2000" dirty="0"/>
              <a:t>Teori </a:t>
            </a:r>
            <a:r>
              <a:rPr lang="id-ID" sz="2000" dirty="0"/>
              <a:t>k</a:t>
            </a:r>
            <a:r>
              <a:rPr lang="af-ZA" sz="2000" dirty="0"/>
              <a:t>ultivasi </a:t>
            </a:r>
            <a:r>
              <a:rPr lang="id-ID" sz="2000" dirty="0"/>
              <a:t>umumnya digunakan untuk jelaskan </a:t>
            </a:r>
            <a:r>
              <a:rPr lang="af-ZA" sz="2000" dirty="0"/>
              <a:t>isi kekerasan </a:t>
            </a:r>
            <a:r>
              <a:rPr lang="id-ID" sz="2000" dirty="0"/>
              <a:t>di tayangan televisi. Bagaimana jika dipakai untuk jelaskan kekerasan dalam </a:t>
            </a:r>
            <a:r>
              <a:rPr lang="af-ZA" sz="2000" dirty="0"/>
              <a:t>media cetak atau </a:t>
            </a:r>
            <a:r>
              <a:rPr lang="id-ID" sz="2000" dirty="0"/>
              <a:t>media </a:t>
            </a:r>
            <a:r>
              <a:rPr lang="af-ZA" sz="2000" i="1" dirty="0"/>
              <a:t>online</a:t>
            </a:r>
            <a:r>
              <a:rPr lang="af-ZA" sz="2000" dirty="0"/>
              <a:t>?</a:t>
            </a:r>
          </a:p>
          <a:p>
            <a:pPr lvl="1"/>
            <a:r>
              <a:rPr lang="af-ZA" sz="2000" dirty="0"/>
              <a:t>Teori Agenda Setting </a:t>
            </a:r>
            <a:r>
              <a:rPr lang="id-ID" sz="2000" dirty="0"/>
              <a:t>umumnya dipergunakan dalam penelitian ber</a:t>
            </a:r>
            <a:r>
              <a:rPr lang="af-ZA" sz="2000" dirty="0"/>
              <a:t>pendekatan kuantitatif</a:t>
            </a:r>
            <a:r>
              <a:rPr lang="id-ID" sz="2000" dirty="0"/>
              <a:t>.</a:t>
            </a:r>
            <a:r>
              <a:rPr lang="af-ZA" sz="2000" dirty="0"/>
              <a:t> b</a:t>
            </a:r>
            <a:r>
              <a:rPr lang="id-ID" sz="2000" dirty="0"/>
              <a:t>a</a:t>
            </a:r>
            <a:r>
              <a:rPr lang="af-ZA" sz="2000" dirty="0"/>
              <a:t>g</a:t>
            </a:r>
            <a:r>
              <a:rPr lang="id-ID" sz="2000" dirty="0"/>
              <a:t>ai</a:t>
            </a:r>
            <a:r>
              <a:rPr lang="af-ZA" sz="2000" dirty="0"/>
              <a:t>m</a:t>
            </a:r>
            <a:r>
              <a:rPr lang="id-ID" sz="2000" dirty="0"/>
              <a:t>a</a:t>
            </a:r>
            <a:r>
              <a:rPr lang="af-ZA" sz="2000" dirty="0"/>
              <a:t>n</a:t>
            </a:r>
            <a:r>
              <a:rPr lang="id-ID" sz="2000" dirty="0"/>
              <a:t>a</a:t>
            </a:r>
            <a:r>
              <a:rPr lang="af-ZA" sz="2000" dirty="0"/>
              <a:t> </a:t>
            </a:r>
            <a:r>
              <a:rPr lang="id-ID" sz="2000" dirty="0"/>
              <a:t>jika di</a:t>
            </a:r>
            <a:r>
              <a:rPr lang="af-ZA" sz="2000" dirty="0"/>
              <a:t>gunakan</a:t>
            </a:r>
            <a:r>
              <a:rPr lang="id-ID" sz="2000" dirty="0"/>
              <a:t> dalam penelitian ber</a:t>
            </a:r>
            <a:r>
              <a:rPr lang="af-ZA" sz="2000" dirty="0"/>
              <a:t>pendekatan kualitatif? </a:t>
            </a:r>
            <a:endParaRPr lang="en-US" sz="2000" dirty="0"/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6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/</a:t>
            </a:r>
            <a:r>
              <a:rPr lang="en-US" dirty="0" err="1"/>
              <a:t>fenomena</a:t>
            </a:r>
            <a:r>
              <a:rPr lang="en-US" dirty="0"/>
              <a:t>, </a:t>
            </a:r>
            <a:r>
              <a:rPr lang="en-US" dirty="0" err="1"/>
              <a:t>komunitas</a:t>
            </a:r>
            <a:r>
              <a:rPr lang="en-US" dirty="0"/>
              <a:t>, dan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91400" y="2133600"/>
            <a:ext cx="4038600" cy="3810000"/>
          </a:xfrm>
        </p:spPr>
        <p:txBody>
          <a:bodyPr>
            <a:normAutofit/>
          </a:bodyPr>
          <a:lstStyle/>
          <a:p>
            <a:pPr lvl="1"/>
            <a:r>
              <a:rPr lang="en-US" sz="2000" dirty="0" err="1">
                <a:latin typeface="Bahnschrift" pitchFamily="34" charset="0"/>
              </a:rPr>
              <a:t>Komunitas</a:t>
            </a:r>
            <a:r>
              <a:rPr lang="en-US" sz="2000" dirty="0">
                <a:latin typeface="Bahnschrift" pitchFamily="34" charset="0"/>
              </a:rPr>
              <a:t> Ayah ASI yang ‘</a:t>
            </a:r>
            <a:r>
              <a:rPr lang="en-US" sz="2000" dirty="0" err="1">
                <a:latin typeface="Bahnschrift" pitchFamily="34" charset="0"/>
              </a:rPr>
              <a:t>menentang</a:t>
            </a:r>
            <a:r>
              <a:rPr lang="en-US" sz="2000" dirty="0">
                <a:latin typeface="Bahnschrift" pitchFamily="34" charset="0"/>
              </a:rPr>
              <a:t>’ </a:t>
            </a:r>
            <a:r>
              <a:rPr lang="en-US" sz="2000" dirty="0" err="1">
                <a:latin typeface="Bahnschrift" pitchFamily="34" charset="0"/>
              </a:rPr>
              <a:t>pemahaman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umum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bahwa</a:t>
            </a:r>
            <a:r>
              <a:rPr lang="en-US" sz="2000" dirty="0">
                <a:latin typeface="Bahnschrift" pitchFamily="34" charset="0"/>
              </a:rPr>
              <a:t> ASI </a:t>
            </a:r>
            <a:r>
              <a:rPr lang="en-US" sz="2000" dirty="0" err="1">
                <a:latin typeface="Bahnschrift" pitchFamily="34" charset="0"/>
              </a:rPr>
              <a:t>adalah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urusan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ibu</a:t>
            </a:r>
            <a:r>
              <a:rPr lang="en-US" sz="2000" dirty="0">
                <a:latin typeface="Bahnschrift" pitchFamily="34" charset="0"/>
              </a:rPr>
              <a:t> (</a:t>
            </a:r>
            <a:r>
              <a:rPr lang="en-US" sz="2000" dirty="0" err="1">
                <a:latin typeface="Bahnschrift" pitchFamily="34" charset="0"/>
              </a:rPr>
              <a:t>perempuan</a:t>
            </a:r>
            <a:r>
              <a:rPr lang="en-US" sz="2000" dirty="0">
                <a:latin typeface="Bahnschrift" pitchFamily="34" charset="0"/>
              </a:rPr>
              <a:t>). </a:t>
            </a:r>
            <a:r>
              <a:rPr lang="en-US" sz="2000" dirty="0" err="1">
                <a:latin typeface="Bahnschrift" pitchFamily="34" charset="0"/>
              </a:rPr>
              <a:t>Bagaimana</a:t>
            </a:r>
            <a:r>
              <a:rPr lang="en-US" sz="2000" dirty="0">
                <a:latin typeface="Bahnschrift" pitchFamily="34" charset="0"/>
              </a:rPr>
              <a:t> para ayah </a:t>
            </a:r>
            <a:r>
              <a:rPr lang="en-US" sz="2000" dirty="0" err="1">
                <a:latin typeface="Bahnschrift" pitchFamily="34" charset="0"/>
              </a:rPr>
              <a:t>mengubah</a:t>
            </a:r>
            <a:r>
              <a:rPr lang="en-US" sz="2000" dirty="0">
                <a:latin typeface="Bahnschrift" pitchFamily="34" charset="0"/>
              </a:rPr>
              <a:t> stigma </a:t>
            </a:r>
            <a:r>
              <a:rPr lang="en-US" sz="2000" dirty="0" err="1">
                <a:latin typeface="Bahnschrift" pitchFamily="34" charset="0"/>
              </a:rPr>
              <a:t>tersebut</a:t>
            </a:r>
            <a:r>
              <a:rPr lang="en-US" sz="2000" dirty="0">
                <a:latin typeface="Bahnschrift" pitchFamily="34" charset="0"/>
              </a:rPr>
              <a:t>?</a:t>
            </a:r>
          </a:p>
          <a:p>
            <a:pPr lvl="1"/>
            <a:r>
              <a:rPr lang="en-US" sz="2000" dirty="0">
                <a:latin typeface="Bahnschrift" pitchFamily="34" charset="0"/>
              </a:rPr>
              <a:t>Pola </a:t>
            </a:r>
            <a:r>
              <a:rPr lang="en-US" sz="2000" dirty="0" err="1">
                <a:latin typeface="Bahnschrift" pitchFamily="34" charset="0"/>
              </a:rPr>
              <a:t>komunikasi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mahasiswa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asal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daerah</a:t>
            </a:r>
            <a:r>
              <a:rPr lang="en-US" sz="2000" dirty="0">
                <a:latin typeface="Bahnschrift" pitchFamily="34" charset="0"/>
              </a:rPr>
              <a:t> yang </a:t>
            </a:r>
            <a:r>
              <a:rPr lang="en-US" sz="2000" dirty="0" err="1">
                <a:latin typeface="Bahnschrift" pitchFamily="34" charset="0"/>
              </a:rPr>
              <a:t>berbeda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dengan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mahasiswa</a:t>
            </a:r>
            <a:r>
              <a:rPr lang="en-US" sz="2000" dirty="0">
                <a:latin typeface="Bahnschrift" pitchFamily="34" charset="0"/>
              </a:rPr>
              <a:t> lain. </a:t>
            </a:r>
            <a:r>
              <a:rPr lang="en-US" sz="2000" dirty="0" err="1">
                <a:latin typeface="Bahnschrift" pitchFamily="34" charset="0"/>
              </a:rPr>
              <a:t>Bagaimana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cara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mereka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membuka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diri</a:t>
            </a:r>
            <a:r>
              <a:rPr lang="en-US" sz="2000" dirty="0">
                <a:latin typeface="Bahnschrift" pitchFamily="34" charset="0"/>
              </a:rPr>
              <a:t>/</a:t>
            </a:r>
            <a:r>
              <a:rPr lang="en-US" sz="2000" dirty="0" err="1">
                <a:latin typeface="Bahnschrift" pitchFamily="34" charset="0"/>
              </a:rPr>
              <a:t>berkomunikasi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dalam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pergaulan</a:t>
            </a:r>
            <a:r>
              <a:rPr lang="en-US" sz="2000" dirty="0">
                <a:latin typeface="Bahnschrift" pitchFamily="34" charset="0"/>
              </a:rPr>
              <a:t> </a:t>
            </a:r>
            <a:r>
              <a:rPr lang="en-US" sz="2000" dirty="0" err="1">
                <a:latin typeface="Bahnschrift" pitchFamily="34" charset="0"/>
              </a:rPr>
              <a:t>sehari-hari</a:t>
            </a:r>
            <a:r>
              <a:rPr lang="en-US" sz="2000" dirty="0">
                <a:latin typeface="Bahnschrift" pitchFamily="34" charset="0"/>
              </a:rPr>
              <a:t>?</a:t>
            </a:r>
          </a:p>
          <a:p>
            <a:pPr marL="228600" lvl="1" indent="0">
              <a:buNone/>
            </a:pPr>
            <a:endParaRPr lang="en-US" sz="2000" dirty="0">
              <a:latin typeface="Bahnschrift" pitchFamily="34" charset="0"/>
            </a:endParaRPr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21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166</TotalTime>
  <Words>1056</Words>
  <Application>Microsoft Office PowerPoint</Application>
  <PresentationFormat>Widescreen</PresentationFormat>
  <Paragraphs>127</Paragraphs>
  <Slides>20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Bahnschrift</vt:lpstr>
      <vt:lpstr>Tw Cen MT</vt:lpstr>
      <vt:lpstr>Tw Cen MT Condensed</vt:lpstr>
      <vt:lpstr>Wingdings 3</vt:lpstr>
      <vt:lpstr>ModernClassicBlock-3</vt:lpstr>
      <vt:lpstr>MERUMUSKAN MASALAH DALAM PENELITIAN KOMUNIKASI </vt:lpstr>
      <vt:lpstr>Mengapa harus ada masalah?</vt:lpstr>
      <vt:lpstr>Bagaimana menemukan masalah?</vt:lpstr>
      <vt:lpstr>Sumber masalah</vt:lpstr>
      <vt:lpstr>Kesenjangan antara ideal/harapan (das sollen) dengan realita/kenyataan (das sein)</vt:lpstr>
      <vt:lpstr>Keberhasilan sebuah strategi atau program tertentu</vt:lpstr>
      <vt:lpstr>Ketidakcocokan antara teori dan praktik </vt:lpstr>
      <vt:lpstr>Hal-hal yang konsekuensi logisnya belum diketahui </vt:lpstr>
      <vt:lpstr>Keunikan dari suatu peristiwa/fenomena, komunitas, dan pola komunikasi tertentu    </vt:lpstr>
      <vt:lpstr>Langkah merumuskan masalah</vt:lpstr>
      <vt:lpstr>PERIKSA KEMBALI bidang masalahnya</vt:lpstr>
      <vt:lpstr>PERIKSA KEMBALI unsur masalahnya</vt:lpstr>
      <vt:lpstr>Jika masalahmu sudah berada di bidang komunikasi dan mengandung unsur komunikasi, maka kamu dapat meneliti masalah tersebut lebih lanjut</vt:lpstr>
      <vt:lpstr>Penelitian kuantitatif</vt:lpstr>
      <vt:lpstr>Penelitian kualitatif</vt:lpstr>
      <vt:lpstr>Latihan 1</vt:lpstr>
      <vt:lpstr>Latihan 2</vt:lpstr>
      <vt:lpstr>LATIHAN 3</vt:lpstr>
      <vt:lpstr>Thank you!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MERUMUSKAN MASALAH DALAM PENELITIAN KOMUNIKASI </dc:title>
  <dc:creator>Nicky Stephani</dc:creator>
  <cp:lastModifiedBy>Nicky Stephani</cp:lastModifiedBy>
  <cp:revision>22</cp:revision>
  <dcterms:created xsi:type="dcterms:W3CDTF">2020-07-30T11:37:25Z</dcterms:created>
  <dcterms:modified xsi:type="dcterms:W3CDTF">2020-08-11T07:53:05Z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