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3"/>
  </p:notesMasterIdLst>
  <p:sldIdLst>
    <p:sldId id="256" r:id="rId2"/>
    <p:sldId id="259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</p:sldIdLst>
  <p:sldSz cx="9144000" cy="5143500" type="screen16x9"/>
  <p:notesSz cx="6858000" cy="9144000"/>
  <p:embeddedFontLst>
    <p:embeddedFont>
      <p:font typeface="Archivo" panose="020B0604020202020204" charset="0"/>
      <p:regular r:id="rId14"/>
      <p:bold r:id="rId15"/>
      <p:italic r:id="rId16"/>
      <p:boldItalic r:id="rId17"/>
    </p:embeddedFont>
    <p:embeddedFont>
      <p:font typeface="Fira Sans Extra Condensed Medium" panose="020B0604020202020204" charset="0"/>
      <p:regular r:id="rId18"/>
      <p:bold r:id="rId19"/>
      <p:italic r:id="rId20"/>
      <p:boldItalic r:id="rId21"/>
    </p:embeddedFont>
    <p:embeddedFont>
      <p:font typeface="Amatic SC" panose="020B0604020202020204" charset="-79"/>
      <p:regular r:id="rId22"/>
      <p:bold r:id="rId23"/>
    </p:embeddedFont>
    <p:embeddedFont>
      <p:font typeface="Chelsea Market" panose="020B0604020202020204" charset="0"/>
      <p:regular r:id="rId24"/>
    </p:embeddedFont>
    <p:embeddedFont>
      <p:font typeface="Paytone One" panose="020B0604020202020204" charset="0"/>
      <p:regular r:id="rId25"/>
    </p:embeddedFont>
    <p:embeddedFont>
      <p:font typeface="Signika Negative Light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D246EB-605A-412F-98A8-79EFE28CE5CB}">
  <a:tblStyle styleId="{71D246EB-605A-412F-98A8-79EFE28CE5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4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7040f09d0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7040f09d0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-204670">
            <a:off x="851406" y="522992"/>
            <a:ext cx="7311366" cy="4103675"/>
            <a:chOff x="238125" y="847975"/>
            <a:chExt cx="7143400" cy="4009400"/>
          </a:xfrm>
        </p:grpSpPr>
        <p:sp>
          <p:nvSpPr>
            <p:cNvPr id="10" name="Google Shape;10;p2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956058" y="542208"/>
            <a:ext cx="7231978" cy="4059117"/>
            <a:chOff x="238125" y="847975"/>
            <a:chExt cx="7143400" cy="4009400"/>
          </a:xfrm>
        </p:grpSpPr>
        <p:sp>
          <p:nvSpPr>
            <p:cNvPr id="41" name="Google Shape;41;p2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2"/>
          <p:cNvSpPr txBox="1">
            <a:spLocks noGrp="1"/>
          </p:cNvSpPr>
          <p:nvPr>
            <p:ph type="ctrTitle"/>
          </p:nvPr>
        </p:nvSpPr>
        <p:spPr>
          <a:xfrm rot="950">
            <a:off x="2943300" y="995775"/>
            <a:ext cx="3257400" cy="17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2" name="Google Shape;72;p2"/>
          <p:cNvSpPr txBox="1">
            <a:spLocks noGrp="1"/>
          </p:cNvSpPr>
          <p:nvPr>
            <p:ph type="subTitle" idx="1"/>
          </p:nvPr>
        </p:nvSpPr>
        <p:spPr>
          <a:xfrm rot="1327">
            <a:off x="3017300" y="3396563"/>
            <a:ext cx="31092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3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237" name="Google Shape;237;p13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Google Shape;267;p13"/>
          <p:cNvSpPr txBox="1">
            <a:spLocks noGrp="1"/>
          </p:cNvSpPr>
          <p:nvPr>
            <p:ph type="title" hasCustomPrompt="1"/>
          </p:nvPr>
        </p:nvSpPr>
        <p:spPr>
          <a:xfrm flipH="1">
            <a:off x="6528399" y="1840365"/>
            <a:ext cx="1209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5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 flipH="1">
            <a:off x="1605317" y="3455700"/>
            <a:ext cx="1721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2"/>
          </p:nvPr>
        </p:nvSpPr>
        <p:spPr>
          <a:xfrm>
            <a:off x="5815299" y="3474750"/>
            <a:ext cx="1721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3"/>
          </p:nvPr>
        </p:nvSpPr>
        <p:spPr>
          <a:xfrm flipH="1">
            <a:off x="3711283" y="3455700"/>
            <a:ext cx="1721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subTitle" idx="4"/>
          </p:nvPr>
        </p:nvSpPr>
        <p:spPr>
          <a:xfrm flipH="1">
            <a:off x="757213" y="3041175"/>
            <a:ext cx="2655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5"/>
          </p:nvPr>
        </p:nvSpPr>
        <p:spPr>
          <a:xfrm>
            <a:off x="5811075" y="3041175"/>
            <a:ext cx="249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6"/>
          </p:nvPr>
        </p:nvSpPr>
        <p:spPr>
          <a:xfrm flipH="1">
            <a:off x="3290400" y="3041175"/>
            <a:ext cx="2563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7" hasCustomPrompt="1"/>
          </p:nvPr>
        </p:nvSpPr>
        <p:spPr>
          <a:xfrm rot="477559">
            <a:off x="3910109" y="1840413"/>
            <a:ext cx="1323752" cy="57768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title" idx="8" hasCustomPrompt="1"/>
          </p:nvPr>
        </p:nvSpPr>
        <p:spPr>
          <a:xfrm rot="-498617">
            <a:off x="1469086" y="1840312"/>
            <a:ext cx="1079333" cy="57785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5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9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80DF-EF1C-47E2-9FDB-ABD0F9B0BDFD}" type="datetimeFigureOut">
              <a:rPr lang="id-ID" smtClean="0"/>
              <a:t>18/08/2020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4636-56AC-4489-9FB8-F149AF087D5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592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ignika Negative Light"/>
              <a:buChar char="●"/>
              <a:defRPr sz="18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Char char="○"/>
              <a:defRPr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●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○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●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○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9" r:id="rId2"/>
    <p:sldLayoutId id="2147483674" r:id="rId3"/>
    <p:sldLayoutId id="2147483675" r:id="rId4"/>
    <p:sldLayoutId id="214748367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32"/>
          <p:cNvSpPr txBox="1">
            <a:spLocks noGrp="1"/>
          </p:cNvSpPr>
          <p:nvPr>
            <p:ph type="ctrTitle"/>
          </p:nvPr>
        </p:nvSpPr>
        <p:spPr>
          <a:xfrm rot="950">
            <a:off x="1289389" y="1040832"/>
            <a:ext cx="6565020" cy="17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Menyusun Struktur Argumen</a:t>
            </a:r>
            <a:endParaRPr dirty="0"/>
          </a:p>
        </p:txBody>
      </p:sp>
      <p:grpSp>
        <p:nvGrpSpPr>
          <p:cNvPr id="699" name="Google Shape;699;p32"/>
          <p:cNvGrpSpPr/>
          <p:nvPr/>
        </p:nvGrpSpPr>
        <p:grpSpPr>
          <a:xfrm>
            <a:off x="6860528" y="3335949"/>
            <a:ext cx="1801551" cy="1807551"/>
            <a:chOff x="6966933" y="849500"/>
            <a:chExt cx="1801551" cy="1807551"/>
          </a:xfrm>
        </p:grpSpPr>
        <p:grpSp>
          <p:nvGrpSpPr>
            <p:cNvPr id="700" name="Google Shape;700;p32"/>
            <p:cNvGrpSpPr/>
            <p:nvPr/>
          </p:nvGrpSpPr>
          <p:grpSpPr>
            <a:xfrm rot="475911">
              <a:off x="7069452" y="952018"/>
              <a:ext cx="1596514" cy="1596514"/>
              <a:chOff x="1189525" y="238125"/>
              <a:chExt cx="5208300" cy="5208300"/>
            </a:xfrm>
          </p:grpSpPr>
          <p:sp>
            <p:nvSpPr>
              <p:cNvPr id="701" name="Google Shape;701;p32"/>
              <p:cNvSpPr/>
              <p:nvPr/>
            </p:nvSpPr>
            <p:spPr>
              <a:xfrm>
                <a:off x="1189525" y="238125"/>
                <a:ext cx="5208300" cy="5208300"/>
              </a:xfrm>
              <a:custGeom>
                <a:avLst/>
                <a:gdLst/>
                <a:ahLst/>
                <a:cxnLst/>
                <a:rect l="l" t="t" r="r" b="b"/>
                <a:pathLst>
                  <a:path w="208332" h="208332" extrusionOk="0">
                    <a:moveTo>
                      <a:pt x="208332" y="0"/>
                    </a:moveTo>
                    <a:lnTo>
                      <a:pt x="208332" y="170651"/>
                    </a:lnTo>
                    <a:cubicBezTo>
                      <a:pt x="208332" y="170912"/>
                      <a:pt x="208332" y="171086"/>
                      <a:pt x="208332" y="171260"/>
                    </a:cubicBezTo>
                    <a:cubicBezTo>
                      <a:pt x="208245" y="171695"/>
                      <a:pt x="208158" y="172043"/>
                      <a:pt x="208071" y="172391"/>
                    </a:cubicBezTo>
                    <a:cubicBezTo>
                      <a:pt x="207984" y="172565"/>
                      <a:pt x="207984" y="172740"/>
                      <a:pt x="207897" y="172914"/>
                    </a:cubicBezTo>
                    <a:cubicBezTo>
                      <a:pt x="207897" y="173001"/>
                      <a:pt x="207810" y="173175"/>
                      <a:pt x="207723" y="173349"/>
                    </a:cubicBezTo>
                    <a:cubicBezTo>
                      <a:pt x="207635" y="173523"/>
                      <a:pt x="207548" y="173697"/>
                      <a:pt x="207461" y="173871"/>
                    </a:cubicBezTo>
                    <a:cubicBezTo>
                      <a:pt x="207287" y="174219"/>
                      <a:pt x="207113" y="174480"/>
                      <a:pt x="206852" y="174741"/>
                    </a:cubicBezTo>
                    <a:cubicBezTo>
                      <a:pt x="206765" y="174915"/>
                      <a:pt x="206678" y="175002"/>
                      <a:pt x="206591" y="175176"/>
                    </a:cubicBezTo>
                    <a:cubicBezTo>
                      <a:pt x="206330" y="175350"/>
                      <a:pt x="206156" y="175611"/>
                      <a:pt x="205895" y="175785"/>
                    </a:cubicBezTo>
                    <a:cubicBezTo>
                      <a:pt x="205808" y="175872"/>
                      <a:pt x="205721" y="175959"/>
                      <a:pt x="205547" y="176046"/>
                    </a:cubicBezTo>
                    <a:cubicBezTo>
                      <a:pt x="205460" y="176133"/>
                      <a:pt x="205373" y="176220"/>
                      <a:pt x="205199" y="176307"/>
                    </a:cubicBezTo>
                    <a:lnTo>
                      <a:pt x="204851" y="176569"/>
                    </a:lnTo>
                    <a:cubicBezTo>
                      <a:pt x="204416" y="176743"/>
                      <a:pt x="204068" y="176917"/>
                      <a:pt x="203632" y="177091"/>
                    </a:cubicBezTo>
                    <a:cubicBezTo>
                      <a:pt x="203458" y="177091"/>
                      <a:pt x="203371" y="177178"/>
                      <a:pt x="203197" y="177178"/>
                    </a:cubicBezTo>
                    <a:lnTo>
                      <a:pt x="202849" y="177265"/>
                    </a:lnTo>
                    <a:cubicBezTo>
                      <a:pt x="202675" y="177265"/>
                      <a:pt x="202588" y="177265"/>
                      <a:pt x="202414" y="177265"/>
                    </a:cubicBezTo>
                    <a:cubicBezTo>
                      <a:pt x="202327" y="177265"/>
                      <a:pt x="202240" y="177265"/>
                      <a:pt x="202153" y="177265"/>
                    </a:cubicBezTo>
                    <a:lnTo>
                      <a:pt x="201892" y="177265"/>
                    </a:lnTo>
                    <a:lnTo>
                      <a:pt x="201283" y="177265"/>
                    </a:lnTo>
                    <a:cubicBezTo>
                      <a:pt x="200848" y="177265"/>
                      <a:pt x="200500" y="177178"/>
                      <a:pt x="200065" y="177091"/>
                    </a:cubicBezTo>
                    <a:cubicBezTo>
                      <a:pt x="199978" y="177004"/>
                      <a:pt x="199890" y="177004"/>
                      <a:pt x="199716" y="176917"/>
                    </a:cubicBezTo>
                    <a:cubicBezTo>
                      <a:pt x="194147" y="175089"/>
                      <a:pt x="189187" y="166996"/>
                      <a:pt x="189187" y="166996"/>
                    </a:cubicBezTo>
                    <a:cubicBezTo>
                      <a:pt x="189187" y="166996"/>
                      <a:pt x="120178" y="208332"/>
                      <a:pt x="37594" y="208332"/>
                    </a:cubicBezTo>
                    <a:lnTo>
                      <a:pt x="0" y="2083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49E"/>
              </a:solidFill>
              <a:ln>
                <a:noFill/>
              </a:ln>
              <a:effectLst>
                <a:outerShdw blurRad="100013" dist="19050" dir="5400000" algn="bl" rotWithShape="0">
                  <a:srgbClr val="999999">
                    <a:alpha val="4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2"/>
              <p:cNvSpPr/>
              <p:nvPr/>
            </p:nvSpPr>
            <p:spPr>
              <a:xfrm>
                <a:off x="6221575" y="4671900"/>
                <a:ext cx="21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1" extrusionOk="0">
                    <a:moveTo>
                      <a:pt x="871" y="1"/>
                    </a:moveTo>
                    <a:cubicBezTo>
                      <a:pt x="784" y="1"/>
                      <a:pt x="697" y="1"/>
                      <a:pt x="610" y="1"/>
                    </a:cubicBezTo>
                    <a:cubicBezTo>
                      <a:pt x="349" y="1"/>
                      <a:pt x="175" y="1"/>
                      <a:pt x="1" y="1"/>
                    </a:cubicBezTo>
                    <a:lnTo>
                      <a:pt x="610" y="1"/>
                    </a:lnTo>
                    <a:close/>
                  </a:path>
                </a:pathLst>
              </a:custGeom>
              <a:solidFill>
                <a:srgbClr val="F0DC7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2"/>
              <p:cNvSpPr/>
              <p:nvPr/>
            </p:nvSpPr>
            <p:spPr>
              <a:xfrm>
                <a:off x="1189525" y="238125"/>
                <a:ext cx="5208300" cy="965950"/>
              </a:xfrm>
              <a:custGeom>
                <a:avLst/>
                <a:gdLst/>
                <a:ahLst/>
                <a:cxnLst/>
                <a:rect l="l" t="t" r="r" b="b"/>
                <a:pathLst>
                  <a:path w="208332" h="38638" extrusionOk="0">
                    <a:moveTo>
                      <a:pt x="0" y="0"/>
                    </a:moveTo>
                    <a:lnTo>
                      <a:pt x="208332" y="0"/>
                    </a:lnTo>
                    <a:lnTo>
                      <a:pt x="208332" y="38638"/>
                    </a:lnTo>
                    <a:lnTo>
                      <a:pt x="0" y="38638"/>
                    </a:lnTo>
                    <a:close/>
                  </a:path>
                </a:pathLst>
              </a:custGeom>
              <a:gradFill>
                <a:gsLst>
                  <a:gs pos="0">
                    <a:srgbClr val="FFE49E"/>
                  </a:gs>
                  <a:gs pos="100000">
                    <a:srgbClr val="DAC489">
                      <a:alpha val="3098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2"/>
              <p:cNvSpPr/>
              <p:nvPr/>
            </p:nvSpPr>
            <p:spPr>
              <a:xfrm>
                <a:off x="2129350" y="4406475"/>
                <a:ext cx="4268475" cy="1039950"/>
              </a:xfrm>
              <a:custGeom>
                <a:avLst/>
                <a:gdLst/>
                <a:ahLst/>
                <a:cxnLst/>
                <a:rect l="l" t="t" r="r" b="b"/>
                <a:pathLst>
                  <a:path w="170739" h="41598" extrusionOk="0">
                    <a:moveTo>
                      <a:pt x="170739" y="3917"/>
                    </a:moveTo>
                    <a:lnTo>
                      <a:pt x="170739" y="8877"/>
                    </a:lnTo>
                    <a:cubicBezTo>
                      <a:pt x="170042" y="20973"/>
                      <a:pt x="153073" y="25760"/>
                      <a:pt x="133928" y="30894"/>
                    </a:cubicBezTo>
                    <a:cubicBezTo>
                      <a:pt x="115392" y="35854"/>
                      <a:pt x="63179" y="41598"/>
                      <a:pt x="44121" y="41598"/>
                    </a:cubicBezTo>
                    <a:lnTo>
                      <a:pt x="1" y="41598"/>
                    </a:lnTo>
                    <a:cubicBezTo>
                      <a:pt x="82585" y="41598"/>
                      <a:pt x="151594" y="1"/>
                      <a:pt x="151594" y="1"/>
                    </a:cubicBezTo>
                    <a:cubicBezTo>
                      <a:pt x="151594" y="1"/>
                      <a:pt x="156554" y="8442"/>
                      <a:pt x="162123" y="10183"/>
                    </a:cubicBezTo>
                    <a:cubicBezTo>
                      <a:pt x="162297" y="10270"/>
                      <a:pt x="162385" y="10270"/>
                      <a:pt x="162472" y="10357"/>
                    </a:cubicBezTo>
                    <a:cubicBezTo>
                      <a:pt x="162733" y="10357"/>
                      <a:pt x="162907" y="10444"/>
                      <a:pt x="163081" y="10444"/>
                    </a:cubicBezTo>
                    <a:cubicBezTo>
                      <a:pt x="163342" y="10531"/>
                      <a:pt x="163516" y="10531"/>
                      <a:pt x="163690" y="10531"/>
                    </a:cubicBezTo>
                    <a:cubicBezTo>
                      <a:pt x="163864" y="10531"/>
                      <a:pt x="164038" y="10531"/>
                      <a:pt x="164212" y="10531"/>
                    </a:cubicBezTo>
                    <a:lnTo>
                      <a:pt x="164560" y="10531"/>
                    </a:lnTo>
                    <a:cubicBezTo>
                      <a:pt x="164647" y="10531"/>
                      <a:pt x="164734" y="10531"/>
                      <a:pt x="164821" y="10531"/>
                    </a:cubicBezTo>
                    <a:cubicBezTo>
                      <a:pt x="164995" y="10531"/>
                      <a:pt x="165082" y="10531"/>
                      <a:pt x="165256" y="10531"/>
                    </a:cubicBezTo>
                    <a:lnTo>
                      <a:pt x="165604" y="10444"/>
                    </a:lnTo>
                    <a:cubicBezTo>
                      <a:pt x="165778" y="10444"/>
                      <a:pt x="165865" y="10444"/>
                      <a:pt x="166039" y="10357"/>
                    </a:cubicBezTo>
                    <a:cubicBezTo>
                      <a:pt x="166475" y="10270"/>
                      <a:pt x="166823" y="10096"/>
                      <a:pt x="167258" y="9835"/>
                    </a:cubicBezTo>
                    <a:cubicBezTo>
                      <a:pt x="167345" y="9747"/>
                      <a:pt x="167519" y="9660"/>
                      <a:pt x="167606" y="9573"/>
                    </a:cubicBezTo>
                    <a:cubicBezTo>
                      <a:pt x="167780" y="9573"/>
                      <a:pt x="167867" y="9486"/>
                      <a:pt x="167954" y="9312"/>
                    </a:cubicBezTo>
                    <a:cubicBezTo>
                      <a:pt x="168128" y="9225"/>
                      <a:pt x="168215" y="9138"/>
                      <a:pt x="168302" y="9051"/>
                    </a:cubicBezTo>
                    <a:cubicBezTo>
                      <a:pt x="168563" y="8877"/>
                      <a:pt x="168737" y="8616"/>
                      <a:pt x="168998" y="8442"/>
                    </a:cubicBezTo>
                    <a:cubicBezTo>
                      <a:pt x="169085" y="8268"/>
                      <a:pt x="169172" y="8181"/>
                      <a:pt x="169259" y="8007"/>
                    </a:cubicBezTo>
                    <a:cubicBezTo>
                      <a:pt x="169520" y="7746"/>
                      <a:pt x="169694" y="7485"/>
                      <a:pt x="169868" y="7137"/>
                    </a:cubicBezTo>
                    <a:cubicBezTo>
                      <a:pt x="169955" y="6963"/>
                      <a:pt x="170042" y="6789"/>
                      <a:pt x="170130" y="6615"/>
                    </a:cubicBezTo>
                    <a:cubicBezTo>
                      <a:pt x="170217" y="6441"/>
                      <a:pt x="170217" y="6267"/>
                      <a:pt x="170304" y="6180"/>
                    </a:cubicBezTo>
                    <a:cubicBezTo>
                      <a:pt x="170391" y="6006"/>
                      <a:pt x="170391" y="5831"/>
                      <a:pt x="170478" y="5657"/>
                    </a:cubicBezTo>
                    <a:cubicBezTo>
                      <a:pt x="170565" y="5309"/>
                      <a:pt x="170652" y="4961"/>
                      <a:pt x="170739" y="4526"/>
                    </a:cubicBezTo>
                    <a:cubicBezTo>
                      <a:pt x="170739" y="4352"/>
                      <a:pt x="170739" y="4178"/>
                      <a:pt x="170739" y="3917"/>
                    </a:cubicBezTo>
                    <a:close/>
                  </a:path>
                </a:pathLst>
              </a:custGeom>
              <a:solidFill>
                <a:srgbClr val="FFE49E"/>
              </a:solidFill>
              <a:ln>
                <a:noFill/>
              </a:ln>
              <a:effectLst>
                <a:outerShdw blurRad="57150" dist="19050" dir="5400000" algn="bl" rotWithShape="0">
                  <a:srgbClr val="783F04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5" name="Google Shape;705;p32"/>
            <p:cNvSpPr/>
            <p:nvPr/>
          </p:nvSpPr>
          <p:spPr>
            <a:xfrm rot="475911">
              <a:off x="7268000" y="2249519"/>
              <a:ext cx="1308427" cy="318779"/>
            </a:xfrm>
            <a:custGeom>
              <a:avLst/>
              <a:gdLst/>
              <a:ahLst/>
              <a:cxnLst/>
              <a:rect l="l" t="t" r="r" b="b"/>
              <a:pathLst>
                <a:path w="170739" h="41598" extrusionOk="0">
                  <a:moveTo>
                    <a:pt x="170739" y="3917"/>
                  </a:moveTo>
                  <a:lnTo>
                    <a:pt x="170739" y="8877"/>
                  </a:lnTo>
                  <a:cubicBezTo>
                    <a:pt x="170042" y="20973"/>
                    <a:pt x="153073" y="25760"/>
                    <a:pt x="133928" y="30894"/>
                  </a:cubicBezTo>
                  <a:cubicBezTo>
                    <a:pt x="115392" y="35854"/>
                    <a:pt x="63179" y="41598"/>
                    <a:pt x="44121" y="41598"/>
                  </a:cubicBezTo>
                  <a:lnTo>
                    <a:pt x="1" y="41598"/>
                  </a:lnTo>
                  <a:cubicBezTo>
                    <a:pt x="82585" y="41598"/>
                    <a:pt x="151594" y="1"/>
                    <a:pt x="151594" y="1"/>
                  </a:cubicBezTo>
                  <a:cubicBezTo>
                    <a:pt x="151594" y="1"/>
                    <a:pt x="156554" y="8442"/>
                    <a:pt x="162123" y="10183"/>
                  </a:cubicBezTo>
                  <a:cubicBezTo>
                    <a:pt x="162297" y="10270"/>
                    <a:pt x="162385" y="10270"/>
                    <a:pt x="162472" y="10357"/>
                  </a:cubicBezTo>
                  <a:cubicBezTo>
                    <a:pt x="162733" y="10357"/>
                    <a:pt x="162907" y="10444"/>
                    <a:pt x="163081" y="10444"/>
                  </a:cubicBezTo>
                  <a:cubicBezTo>
                    <a:pt x="163342" y="10531"/>
                    <a:pt x="163516" y="10531"/>
                    <a:pt x="163690" y="10531"/>
                  </a:cubicBezTo>
                  <a:cubicBezTo>
                    <a:pt x="163864" y="10531"/>
                    <a:pt x="164038" y="10531"/>
                    <a:pt x="164212" y="10531"/>
                  </a:cubicBezTo>
                  <a:lnTo>
                    <a:pt x="164560" y="10531"/>
                  </a:lnTo>
                  <a:cubicBezTo>
                    <a:pt x="164647" y="10531"/>
                    <a:pt x="164734" y="10531"/>
                    <a:pt x="164821" y="10531"/>
                  </a:cubicBezTo>
                  <a:cubicBezTo>
                    <a:pt x="164995" y="10531"/>
                    <a:pt x="165082" y="10531"/>
                    <a:pt x="165256" y="10531"/>
                  </a:cubicBezTo>
                  <a:lnTo>
                    <a:pt x="165604" y="10444"/>
                  </a:lnTo>
                  <a:cubicBezTo>
                    <a:pt x="165778" y="10444"/>
                    <a:pt x="165865" y="10444"/>
                    <a:pt x="166039" y="10357"/>
                  </a:cubicBezTo>
                  <a:cubicBezTo>
                    <a:pt x="166475" y="10270"/>
                    <a:pt x="166823" y="10096"/>
                    <a:pt x="167258" y="9835"/>
                  </a:cubicBezTo>
                  <a:cubicBezTo>
                    <a:pt x="167345" y="9747"/>
                    <a:pt x="167519" y="9660"/>
                    <a:pt x="167606" y="9573"/>
                  </a:cubicBezTo>
                  <a:cubicBezTo>
                    <a:pt x="167780" y="9573"/>
                    <a:pt x="167867" y="9486"/>
                    <a:pt x="167954" y="9312"/>
                  </a:cubicBezTo>
                  <a:cubicBezTo>
                    <a:pt x="168128" y="9225"/>
                    <a:pt x="168215" y="9138"/>
                    <a:pt x="168302" y="9051"/>
                  </a:cubicBezTo>
                  <a:cubicBezTo>
                    <a:pt x="168563" y="8877"/>
                    <a:pt x="168737" y="8616"/>
                    <a:pt x="168998" y="8442"/>
                  </a:cubicBezTo>
                  <a:cubicBezTo>
                    <a:pt x="169085" y="8268"/>
                    <a:pt x="169172" y="8181"/>
                    <a:pt x="169259" y="8007"/>
                  </a:cubicBezTo>
                  <a:cubicBezTo>
                    <a:pt x="169520" y="7746"/>
                    <a:pt x="169694" y="7485"/>
                    <a:pt x="169868" y="7137"/>
                  </a:cubicBezTo>
                  <a:cubicBezTo>
                    <a:pt x="169955" y="6963"/>
                    <a:pt x="170042" y="6789"/>
                    <a:pt x="170130" y="6615"/>
                  </a:cubicBezTo>
                  <a:cubicBezTo>
                    <a:pt x="170217" y="6441"/>
                    <a:pt x="170217" y="6267"/>
                    <a:pt x="170304" y="6180"/>
                  </a:cubicBezTo>
                  <a:cubicBezTo>
                    <a:pt x="170391" y="6006"/>
                    <a:pt x="170391" y="5831"/>
                    <a:pt x="170478" y="5657"/>
                  </a:cubicBezTo>
                  <a:cubicBezTo>
                    <a:pt x="170565" y="5309"/>
                    <a:pt x="170652" y="4961"/>
                    <a:pt x="170739" y="4526"/>
                  </a:cubicBezTo>
                  <a:cubicBezTo>
                    <a:pt x="170739" y="4352"/>
                    <a:pt x="170739" y="4178"/>
                    <a:pt x="170739" y="3917"/>
                  </a:cubicBezTo>
                  <a:close/>
                </a:path>
              </a:pathLst>
            </a:custGeom>
            <a:solidFill>
              <a:srgbClr val="F7D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6" name="Google Shape;706;p32"/>
          <p:cNvSpPr/>
          <p:nvPr/>
        </p:nvSpPr>
        <p:spPr>
          <a:xfrm rot="5920567">
            <a:off x="7762068" y="3077438"/>
            <a:ext cx="295463" cy="760102"/>
          </a:xfrm>
          <a:custGeom>
            <a:avLst/>
            <a:gdLst/>
            <a:ahLst/>
            <a:cxnLst/>
            <a:rect l="l" t="t" r="r" b="b"/>
            <a:pathLst>
              <a:path w="45249" h="87700" extrusionOk="0">
                <a:moveTo>
                  <a:pt x="676" y="1"/>
                </a:moveTo>
                <a:lnTo>
                  <a:pt x="193" y="290"/>
                </a:lnTo>
                <a:lnTo>
                  <a:pt x="1" y="387"/>
                </a:lnTo>
                <a:lnTo>
                  <a:pt x="3088" y="82489"/>
                </a:lnTo>
                <a:lnTo>
                  <a:pt x="3667" y="82972"/>
                </a:lnTo>
                <a:lnTo>
                  <a:pt x="4149" y="82586"/>
                </a:lnTo>
                <a:lnTo>
                  <a:pt x="4631" y="82296"/>
                </a:lnTo>
                <a:lnTo>
                  <a:pt x="5114" y="82682"/>
                </a:lnTo>
                <a:lnTo>
                  <a:pt x="5693" y="83165"/>
                </a:lnTo>
                <a:lnTo>
                  <a:pt x="6175" y="82875"/>
                </a:lnTo>
                <a:lnTo>
                  <a:pt x="6657" y="82489"/>
                </a:lnTo>
                <a:lnTo>
                  <a:pt x="7236" y="82972"/>
                </a:lnTo>
                <a:lnTo>
                  <a:pt x="7719" y="83358"/>
                </a:lnTo>
                <a:lnTo>
                  <a:pt x="8201" y="83068"/>
                </a:lnTo>
                <a:lnTo>
                  <a:pt x="8683" y="82779"/>
                </a:lnTo>
                <a:lnTo>
                  <a:pt x="9262" y="83165"/>
                </a:lnTo>
                <a:lnTo>
                  <a:pt x="9745" y="83647"/>
                </a:lnTo>
                <a:lnTo>
                  <a:pt x="10227" y="83358"/>
                </a:lnTo>
                <a:lnTo>
                  <a:pt x="10806" y="82972"/>
                </a:lnTo>
                <a:lnTo>
                  <a:pt x="11288" y="83454"/>
                </a:lnTo>
                <a:lnTo>
                  <a:pt x="11771" y="83840"/>
                </a:lnTo>
                <a:lnTo>
                  <a:pt x="11867" y="83840"/>
                </a:lnTo>
                <a:lnTo>
                  <a:pt x="12350" y="83550"/>
                </a:lnTo>
                <a:lnTo>
                  <a:pt x="12832" y="83261"/>
                </a:lnTo>
                <a:lnTo>
                  <a:pt x="13314" y="83647"/>
                </a:lnTo>
                <a:lnTo>
                  <a:pt x="13797" y="84129"/>
                </a:lnTo>
                <a:lnTo>
                  <a:pt x="13893" y="84129"/>
                </a:lnTo>
                <a:lnTo>
                  <a:pt x="14376" y="83743"/>
                </a:lnTo>
                <a:lnTo>
                  <a:pt x="14858" y="83454"/>
                </a:lnTo>
                <a:lnTo>
                  <a:pt x="15340" y="83936"/>
                </a:lnTo>
                <a:lnTo>
                  <a:pt x="15919" y="84322"/>
                </a:lnTo>
                <a:lnTo>
                  <a:pt x="16402" y="84033"/>
                </a:lnTo>
                <a:lnTo>
                  <a:pt x="16884" y="83743"/>
                </a:lnTo>
                <a:lnTo>
                  <a:pt x="17366" y="84129"/>
                </a:lnTo>
                <a:lnTo>
                  <a:pt x="17945" y="84612"/>
                </a:lnTo>
                <a:lnTo>
                  <a:pt x="18428" y="84226"/>
                </a:lnTo>
                <a:lnTo>
                  <a:pt x="18910" y="83936"/>
                </a:lnTo>
                <a:lnTo>
                  <a:pt x="19392" y="84322"/>
                </a:lnTo>
                <a:lnTo>
                  <a:pt x="19971" y="84805"/>
                </a:lnTo>
                <a:lnTo>
                  <a:pt x="20454" y="84515"/>
                </a:lnTo>
                <a:lnTo>
                  <a:pt x="20936" y="84226"/>
                </a:lnTo>
                <a:lnTo>
                  <a:pt x="21515" y="84612"/>
                </a:lnTo>
                <a:lnTo>
                  <a:pt x="21997" y="85094"/>
                </a:lnTo>
                <a:lnTo>
                  <a:pt x="22480" y="84708"/>
                </a:lnTo>
                <a:lnTo>
                  <a:pt x="22962" y="84419"/>
                </a:lnTo>
                <a:lnTo>
                  <a:pt x="23541" y="84901"/>
                </a:lnTo>
                <a:lnTo>
                  <a:pt x="24023" y="85287"/>
                </a:lnTo>
                <a:lnTo>
                  <a:pt x="24120" y="85287"/>
                </a:lnTo>
                <a:lnTo>
                  <a:pt x="24602" y="84998"/>
                </a:lnTo>
                <a:lnTo>
                  <a:pt x="25085" y="84612"/>
                </a:lnTo>
                <a:lnTo>
                  <a:pt x="25567" y="85094"/>
                </a:lnTo>
                <a:lnTo>
                  <a:pt x="26049" y="85576"/>
                </a:lnTo>
                <a:lnTo>
                  <a:pt x="26146" y="85576"/>
                </a:lnTo>
                <a:lnTo>
                  <a:pt x="26628" y="85191"/>
                </a:lnTo>
                <a:lnTo>
                  <a:pt x="27111" y="84901"/>
                </a:lnTo>
                <a:lnTo>
                  <a:pt x="27593" y="85287"/>
                </a:lnTo>
                <a:lnTo>
                  <a:pt x="28075" y="85769"/>
                </a:lnTo>
                <a:lnTo>
                  <a:pt x="28172" y="85769"/>
                </a:lnTo>
                <a:lnTo>
                  <a:pt x="28654" y="85480"/>
                </a:lnTo>
                <a:lnTo>
                  <a:pt x="29137" y="85094"/>
                </a:lnTo>
                <a:lnTo>
                  <a:pt x="29619" y="85576"/>
                </a:lnTo>
                <a:lnTo>
                  <a:pt x="30198" y="85962"/>
                </a:lnTo>
                <a:lnTo>
                  <a:pt x="30680" y="85673"/>
                </a:lnTo>
                <a:lnTo>
                  <a:pt x="31163" y="85384"/>
                </a:lnTo>
                <a:lnTo>
                  <a:pt x="31645" y="85769"/>
                </a:lnTo>
                <a:lnTo>
                  <a:pt x="32224" y="86252"/>
                </a:lnTo>
                <a:lnTo>
                  <a:pt x="32706" y="85962"/>
                </a:lnTo>
                <a:lnTo>
                  <a:pt x="33189" y="85576"/>
                </a:lnTo>
                <a:lnTo>
                  <a:pt x="33768" y="86059"/>
                </a:lnTo>
                <a:lnTo>
                  <a:pt x="34250" y="86445"/>
                </a:lnTo>
                <a:lnTo>
                  <a:pt x="34732" y="86155"/>
                </a:lnTo>
                <a:lnTo>
                  <a:pt x="35215" y="85866"/>
                </a:lnTo>
                <a:lnTo>
                  <a:pt x="35794" y="86252"/>
                </a:lnTo>
                <a:lnTo>
                  <a:pt x="36276" y="86734"/>
                </a:lnTo>
                <a:lnTo>
                  <a:pt x="36855" y="86445"/>
                </a:lnTo>
                <a:lnTo>
                  <a:pt x="37337" y="86059"/>
                </a:lnTo>
                <a:lnTo>
                  <a:pt x="37820" y="86541"/>
                </a:lnTo>
                <a:lnTo>
                  <a:pt x="38302" y="86927"/>
                </a:lnTo>
                <a:lnTo>
                  <a:pt x="38398" y="86927"/>
                </a:lnTo>
                <a:lnTo>
                  <a:pt x="38881" y="86638"/>
                </a:lnTo>
                <a:lnTo>
                  <a:pt x="39363" y="86348"/>
                </a:lnTo>
                <a:lnTo>
                  <a:pt x="39846" y="86734"/>
                </a:lnTo>
                <a:lnTo>
                  <a:pt x="40328" y="87217"/>
                </a:lnTo>
                <a:lnTo>
                  <a:pt x="40424" y="87217"/>
                </a:lnTo>
                <a:lnTo>
                  <a:pt x="40907" y="86831"/>
                </a:lnTo>
                <a:lnTo>
                  <a:pt x="41389" y="86541"/>
                </a:lnTo>
                <a:lnTo>
                  <a:pt x="41872" y="87024"/>
                </a:lnTo>
                <a:lnTo>
                  <a:pt x="42450" y="87410"/>
                </a:lnTo>
                <a:lnTo>
                  <a:pt x="42933" y="87120"/>
                </a:lnTo>
                <a:lnTo>
                  <a:pt x="43415" y="86734"/>
                </a:lnTo>
                <a:lnTo>
                  <a:pt x="43898" y="87217"/>
                </a:lnTo>
                <a:lnTo>
                  <a:pt x="44477" y="87603"/>
                </a:lnTo>
                <a:lnTo>
                  <a:pt x="44477" y="87699"/>
                </a:lnTo>
                <a:lnTo>
                  <a:pt x="44959" y="87313"/>
                </a:lnTo>
                <a:lnTo>
                  <a:pt x="45248" y="87120"/>
                </a:lnTo>
                <a:lnTo>
                  <a:pt x="42258" y="5403"/>
                </a:lnTo>
                <a:lnTo>
                  <a:pt x="41968" y="5210"/>
                </a:lnTo>
                <a:lnTo>
                  <a:pt x="41486" y="4728"/>
                </a:lnTo>
                <a:lnTo>
                  <a:pt x="41003" y="5017"/>
                </a:lnTo>
                <a:lnTo>
                  <a:pt x="40521" y="5403"/>
                </a:lnTo>
                <a:lnTo>
                  <a:pt x="39942" y="4921"/>
                </a:lnTo>
                <a:lnTo>
                  <a:pt x="39460" y="4535"/>
                </a:lnTo>
                <a:lnTo>
                  <a:pt x="38977" y="4824"/>
                </a:lnTo>
                <a:lnTo>
                  <a:pt x="38398" y="5114"/>
                </a:lnTo>
                <a:lnTo>
                  <a:pt x="37916" y="4728"/>
                </a:lnTo>
                <a:lnTo>
                  <a:pt x="37434" y="4246"/>
                </a:lnTo>
                <a:lnTo>
                  <a:pt x="37337" y="4246"/>
                </a:lnTo>
                <a:lnTo>
                  <a:pt x="36855" y="4632"/>
                </a:lnTo>
                <a:lnTo>
                  <a:pt x="36372" y="4921"/>
                </a:lnTo>
                <a:lnTo>
                  <a:pt x="35890" y="4439"/>
                </a:lnTo>
                <a:lnTo>
                  <a:pt x="35408" y="4053"/>
                </a:lnTo>
                <a:lnTo>
                  <a:pt x="35311" y="4053"/>
                </a:lnTo>
                <a:lnTo>
                  <a:pt x="34829" y="4342"/>
                </a:lnTo>
                <a:lnTo>
                  <a:pt x="34346" y="4632"/>
                </a:lnTo>
                <a:lnTo>
                  <a:pt x="33864" y="4246"/>
                </a:lnTo>
                <a:lnTo>
                  <a:pt x="33382" y="3763"/>
                </a:lnTo>
                <a:lnTo>
                  <a:pt x="33285" y="3763"/>
                </a:lnTo>
                <a:lnTo>
                  <a:pt x="32803" y="4149"/>
                </a:lnTo>
                <a:lnTo>
                  <a:pt x="32320" y="4439"/>
                </a:lnTo>
                <a:lnTo>
                  <a:pt x="31838" y="3956"/>
                </a:lnTo>
                <a:lnTo>
                  <a:pt x="31259" y="3570"/>
                </a:lnTo>
                <a:lnTo>
                  <a:pt x="30777" y="3860"/>
                </a:lnTo>
                <a:lnTo>
                  <a:pt x="30294" y="4149"/>
                </a:lnTo>
                <a:lnTo>
                  <a:pt x="29812" y="3763"/>
                </a:lnTo>
                <a:lnTo>
                  <a:pt x="29233" y="3281"/>
                </a:lnTo>
                <a:lnTo>
                  <a:pt x="28751" y="3667"/>
                </a:lnTo>
                <a:lnTo>
                  <a:pt x="28268" y="3956"/>
                </a:lnTo>
                <a:lnTo>
                  <a:pt x="27689" y="3474"/>
                </a:lnTo>
                <a:lnTo>
                  <a:pt x="27207" y="3088"/>
                </a:lnTo>
                <a:lnTo>
                  <a:pt x="26725" y="3377"/>
                </a:lnTo>
                <a:lnTo>
                  <a:pt x="26242" y="3763"/>
                </a:lnTo>
                <a:lnTo>
                  <a:pt x="25663" y="3281"/>
                </a:lnTo>
                <a:lnTo>
                  <a:pt x="25181" y="2895"/>
                </a:lnTo>
                <a:lnTo>
                  <a:pt x="25085" y="2798"/>
                </a:lnTo>
                <a:lnTo>
                  <a:pt x="24602" y="3184"/>
                </a:lnTo>
                <a:lnTo>
                  <a:pt x="24120" y="3474"/>
                </a:lnTo>
                <a:lnTo>
                  <a:pt x="23637" y="3088"/>
                </a:lnTo>
                <a:lnTo>
                  <a:pt x="23155" y="2605"/>
                </a:lnTo>
                <a:lnTo>
                  <a:pt x="23059" y="2605"/>
                </a:lnTo>
                <a:lnTo>
                  <a:pt x="22576" y="2895"/>
                </a:lnTo>
                <a:lnTo>
                  <a:pt x="22094" y="3281"/>
                </a:lnTo>
                <a:lnTo>
                  <a:pt x="21611" y="2798"/>
                </a:lnTo>
                <a:lnTo>
                  <a:pt x="21129" y="2413"/>
                </a:lnTo>
                <a:lnTo>
                  <a:pt x="21033" y="2413"/>
                </a:lnTo>
                <a:lnTo>
                  <a:pt x="20550" y="2702"/>
                </a:lnTo>
                <a:lnTo>
                  <a:pt x="20068" y="2991"/>
                </a:lnTo>
                <a:lnTo>
                  <a:pt x="19585" y="2605"/>
                </a:lnTo>
                <a:lnTo>
                  <a:pt x="19007" y="2123"/>
                </a:lnTo>
                <a:lnTo>
                  <a:pt x="18524" y="2413"/>
                </a:lnTo>
                <a:lnTo>
                  <a:pt x="18042" y="2798"/>
                </a:lnTo>
                <a:lnTo>
                  <a:pt x="17559" y="2316"/>
                </a:lnTo>
                <a:lnTo>
                  <a:pt x="16981" y="1930"/>
                </a:lnTo>
                <a:lnTo>
                  <a:pt x="16498" y="2220"/>
                </a:lnTo>
                <a:lnTo>
                  <a:pt x="16016" y="2509"/>
                </a:lnTo>
                <a:lnTo>
                  <a:pt x="15437" y="2123"/>
                </a:lnTo>
                <a:lnTo>
                  <a:pt x="14955" y="1641"/>
                </a:lnTo>
                <a:lnTo>
                  <a:pt x="14472" y="2027"/>
                </a:lnTo>
                <a:lnTo>
                  <a:pt x="13990" y="2316"/>
                </a:lnTo>
                <a:lnTo>
                  <a:pt x="13411" y="1834"/>
                </a:lnTo>
                <a:lnTo>
                  <a:pt x="12928" y="1448"/>
                </a:lnTo>
                <a:lnTo>
                  <a:pt x="12350" y="1737"/>
                </a:lnTo>
                <a:lnTo>
                  <a:pt x="11867" y="2027"/>
                </a:lnTo>
                <a:lnTo>
                  <a:pt x="11385" y="1641"/>
                </a:lnTo>
                <a:lnTo>
                  <a:pt x="10902" y="1158"/>
                </a:lnTo>
                <a:lnTo>
                  <a:pt x="10806" y="1158"/>
                </a:lnTo>
                <a:lnTo>
                  <a:pt x="10324" y="1448"/>
                </a:lnTo>
                <a:lnTo>
                  <a:pt x="9841" y="1834"/>
                </a:lnTo>
                <a:lnTo>
                  <a:pt x="9359" y="1351"/>
                </a:lnTo>
                <a:lnTo>
                  <a:pt x="8876" y="965"/>
                </a:lnTo>
                <a:lnTo>
                  <a:pt x="8780" y="965"/>
                </a:lnTo>
                <a:lnTo>
                  <a:pt x="8298" y="1255"/>
                </a:lnTo>
                <a:lnTo>
                  <a:pt x="7815" y="1544"/>
                </a:lnTo>
                <a:lnTo>
                  <a:pt x="7333" y="1158"/>
                </a:lnTo>
                <a:lnTo>
                  <a:pt x="6754" y="676"/>
                </a:lnTo>
                <a:lnTo>
                  <a:pt x="6272" y="1062"/>
                </a:lnTo>
                <a:lnTo>
                  <a:pt x="5789" y="1351"/>
                </a:lnTo>
                <a:lnTo>
                  <a:pt x="5307" y="869"/>
                </a:lnTo>
                <a:lnTo>
                  <a:pt x="4728" y="483"/>
                </a:lnTo>
                <a:lnTo>
                  <a:pt x="4246" y="772"/>
                </a:lnTo>
                <a:lnTo>
                  <a:pt x="3763" y="1158"/>
                </a:lnTo>
                <a:lnTo>
                  <a:pt x="3184" y="676"/>
                </a:lnTo>
                <a:lnTo>
                  <a:pt x="2702" y="290"/>
                </a:lnTo>
                <a:lnTo>
                  <a:pt x="2702" y="194"/>
                </a:lnTo>
                <a:lnTo>
                  <a:pt x="2220" y="579"/>
                </a:lnTo>
                <a:lnTo>
                  <a:pt x="1737" y="869"/>
                </a:lnTo>
                <a:lnTo>
                  <a:pt x="1158" y="483"/>
                </a:lnTo>
                <a:lnTo>
                  <a:pt x="676" y="1"/>
                </a:lnTo>
                <a:close/>
              </a:path>
            </a:pathLst>
          </a:custGeom>
          <a:solidFill>
            <a:srgbClr val="FFFFFF">
              <a:alpha val="6927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32"/>
          <p:cNvSpPr/>
          <p:nvPr/>
        </p:nvSpPr>
        <p:spPr>
          <a:xfrm>
            <a:off x="7276029" y="3656224"/>
            <a:ext cx="970549" cy="916227"/>
          </a:xfrm>
          <a:custGeom>
            <a:avLst/>
            <a:gdLst/>
            <a:ahLst/>
            <a:cxnLst/>
            <a:rect l="l" t="t" r="r" b="b"/>
            <a:pathLst>
              <a:path w="65445" h="61782" extrusionOk="0">
                <a:moveTo>
                  <a:pt x="33201" y="1250"/>
                </a:moveTo>
                <a:lnTo>
                  <a:pt x="33808" y="2605"/>
                </a:lnTo>
                <a:cubicBezTo>
                  <a:pt x="33552" y="2301"/>
                  <a:pt x="33271" y="1974"/>
                  <a:pt x="32968" y="1671"/>
                </a:cubicBezTo>
                <a:lnTo>
                  <a:pt x="33201" y="1250"/>
                </a:lnTo>
                <a:close/>
                <a:moveTo>
                  <a:pt x="34205" y="2651"/>
                </a:moveTo>
                <a:lnTo>
                  <a:pt x="34205" y="2651"/>
                </a:lnTo>
                <a:cubicBezTo>
                  <a:pt x="34859" y="3772"/>
                  <a:pt x="35489" y="4939"/>
                  <a:pt x="36050" y="6107"/>
                </a:cubicBezTo>
                <a:cubicBezTo>
                  <a:pt x="35653" y="5313"/>
                  <a:pt x="35209" y="4519"/>
                  <a:pt x="34696" y="3772"/>
                </a:cubicBezTo>
                <a:lnTo>
                  <a:pt x="34205" y="2651"/>
                </a:lnTo>
                <a:close/>
                <a:moveTo>
                  <a:pt x="36166" y="6317"/>
                </a:moveTo>
                <a:cubicBezTo>
                  <a:pt x="37100" y="8325"/>
                  <a:pt x="37964" y="10380"/>
                  <a:pt x="38711" y="12481"/>
                </a:cubicBezTo>
                <a:cubicBezTo>
                  <a:pt x="38805" y="12738"/>
                  <a:pt x="38898" y="12995"/>
                  <a:pt x="38992" y="13228"/>
                </a:cubicBezTo>
                <a:lnTo>
                  <a:pt x="37707" y="10426"/>
                </a:lnTo>
                <a:cubicBezTo>
                  <a:pt x="37427" y="9516"/>
                  <a:pt x="37124" y="8605"/>
                  <a:pt x="36774" y="7718"/>
                </a:cubicBezTo>
                <a:cubicBezTo>
                  <a:pt x="36563" y="7228"/>
                  <a:pt x="36377" y="6784"/>
                  <a:pt x="36166" y="6317"/>
                </a:cubicBezTo>
                <a:close/>
                <a:moveTo>
                  <a:pt x="33341" y="573"/>
                </a:moveTo>
                <a:cubicBezTo>
                  <a:pt x="35606" y="3469"/>
                  <a:pt x="37497" y="6644"/>
                  <a:pt x="38945" y="10029"/>
                </a:cubicBezTo>
                <a:cubicBezTo>
                  <a:pt x="40182" y="12995"/>
                  <a:pt x="41093" y="16053"/>
                  <a:pt x="41677" y="19205"/>
                </a:cubicBezTo>
                <a:lnTo>
                  <a:pt x="40673" y="16987"/>
                </a:lnTo>
                <a:cubicBezTo>
                  <a:pt x="40509" y="16497"/>
                  <a:pt x="40346" y="16007"/>
                  <a:pt x="40182" y="15516"/>
                </a:cubicBezTo>
                <a:cubicBezTo>
                  <a:pt x="39575" y="13672"/>
                  <a:pt x="38922" y="11851"/>
                  <a:pt x="38221" y="10053"/>
                </a:cubicBezTo>
                <a:cubicBezTo>
                  <a:pt x="36937" y="6737"/>
                  <a:pt x="35303" y="3585"/>
                  <a:pt x="33318" y="620"/>
                </a:cubicBezTo>
                <a:cubicBezTo>
                  <a:pt x="33318" y="597"/>
                  <a:pt x="33341" y="573"/>
                  <a:pt x="33341" y="573"/>
                </a:cubicBezTo>
                <a:close/>
                <a:moveTo>
                  <a:pt x="42260" y="19859"/>
                </a:moveTo>
                <a:lnTo>
                  <a:pt x="42260" y="19859"/>
                </a:lnTo>
                <a:cubicBezTo>
                  <a:pt x="42774" y="19999"/>
                  <a:pt x="43311" y="20116"/>
                  <a:pt x="43848" y="20209"/>
                </a:cubicBezTo>
                <a:lnTo>
                  <a:pt x="43848" y="20233"/>
                </a:lnTo>
                <a:cubicBezTo>
                  <a:pt x="43334" y="20233"/>
                  <a:pt x="42821" y="20256"/>
                  <a:pt x="42307" y="20256"/>
                </a:cubicBezTo>
                <a:cubicBezTo>
                  <a:pt x="42307" y="20139"/>
                  <a:pt x="42260" y="19999"/>
                  <a:pt x="42260" y="19859"/>
                </a:cubicBezTo>
                <a:close/>
                <a:moveTo>
                  <a:pt x="41630" y="19929"/>
                </a:moveTo>
                <a:lnTo>
                  <a:pt x="41630" y="19929"/>
                </a:lnTo>
                <a:cubicBezTo>
                  <a:pt x="41677" y="20046"/>
                  <a:pt x="41747" y="20162"/>
                  <a:pt x="41793" y="20279"/>
                </a:cubicBezTo>
                <a:lnTo>
                  <a:pt x="41723" y="20303"/>
                </a:lnTo>
                <a:cubicBezTo>
                  <a:pt x="41677" y="20162"/>
                  <a:pt x="41653" y="20046"/>
                  <a:pt x="41630" y="19929"/>
                </a:cubicBezTo>
                <a:close/>
                <a:moveTo>
                  <a:pt x="38385" y="12761"/>
                </a:moveTo>
                <a:lnTo>
                  <a:pt x="38385" y="12761"/>
                </a:lnTo>
                <a:cubicBezTo>
                  <a:pt x="38968" y="14069"/>
                  <a:pt x="39575" y="15376"/>
                  <a:pt x="40159" y="16684"/>
                </a:cubicBezTo>
                <a:lnTo>
                  <a:pt x="40859" y="18785"/>
                </a:lnTo>
                <a:cubicBezTo>
                  <a:pt x="40906" y="18972"/>
                  <a:pt x="40976" y="19159"/>
                  <a:pt x="41023" y="19322"/>
                </a:cubicBezTo>
                <a:lnTo>
                  <a:pt x="40906" y="19322"/>
                </a:lnTo>
                <a:cubicBezTo>
                  <a:pt x="40900" y="19320"/>
                  <a:pt x="40894" y="19319"/>
                  <a:pt x="40888" y="19319"/>
                </a:cubicBezTo>
                <a:cubicBezTo>
                  <a:pt x="40829" y="19319"/>
                  <a:pt x="40798" y="19417"/>
                  <a:pt x="40883" y="19439"/>
                </a:cubicBezTo>
                <a:lnTo>
                  <a:pt x="41093" y="19509"/>
                </a:lnTo>
                <a:cubicBezTo>
                  <a:pt x="41163" y="19766"/>
                  <a:pt x="41256" y="20046"/>
                  <a:pt x="41350" y="20303"/>
                </a:cubicBezTo>
                <a:cubicBezTo>
                  <a:pt x="41116" y="20326"/>
                  <a:pt x="40859" y="20326"/>
                  <a:pt x="40626" y="20349"/>
                </a:cubicBezTo>
                <a:cubicBezTo>
                  <a:pt x="40579" y="20256"/>
                  <a:pt x="40533" y="20162"/>
                  <a:pt x="40486" y="20046"/>
                </a:cubicBezTo>
                <a:cubicBezTo>
                  <a:pt x="40276" y="19462"/>
                  <a:pt x="40089" y="18878"/>
                  <a:pt x="39902" y="18271"/>
                </a:cubicBezTo>
                <a:cubicBezTo>
                  <a:pt x="39529" y="17057"/>
                  <a:pt x="39202" y="15843"/>
                  <a:pt x="38875" y="14629"/>
                </a:cubicBezTo>
                <a:cubicBezTo>
                  <a:pt x="38711" y="13999"/>
                  <a:pt x="38548" y="13368"/>
                  <a:pt x="38385" y="12761"/>
                </a:cubicBezTo>
                <a:close/>
                <a:moveTo>
                  <a:pt x="47521" y="19654"/>
                </a:moveTo>
                <a:cubicBezTo>
                  <a:pt x="49456" y="19654"/>
                  <a:pt x="51392" y="19713"/>
                  <a:pt x="53327" y="19836"/>
                </a:cubicBezTo>
                <a:lnTo>
                  <a:pt x="53327" y="19859"/>
                </a:lnTo>
                <a:cubicBezTo>
                  <a:pt x="55195" y="19976"/>
                  <a:pt x="57016" y="20162"/>
                  <a:pt x="58861" y="20396"/>
                </a:cubicBezTo>
                <a:cubicBezTo>
                  <a:pt x="59468" y="20466"/>
                  <a:pt x="60075" y="20559"/>
                  <a:pt x="60682" y="20653"/>
                </a:cubicBezTo>
                <a:cubicBezTo>
                  <a:pt x="57787" y="20396"/>
                  <a:pt x="54845" y="20419"/>
                  <a:pt x="51973" y="20349"/>
                </a:cubicBezTo>
                <a:cubicBezTo>
                  <a:pt x="50292" y="20326"/>
                  <a:pt x="48564" y="20256"/>
                  <a:pt x="46860" y="20233"/>
                </a:cubicBezTo>
                <a:cubicBezTo>
                  <a:pt x="45693" y="20116"/>
                  <a:pt x="44525" y="19952"/>
                  <a:pt x="43381" y="19742"/>
                </a:cubicBezTo>
                <a:cubicBezTo>
                  <a:pt x="44761" y="19684"/>
                  <a:pt x="46141" y="19654"/>
                  <a:pt x="47521" y="19654"/>
                </a:cubicBezTo>
                <a:close/>
                <a:moveTo>
                  <a:pt x="40766" y="20536"/>
                </a:moveTo>
                <a:lnTo>
                  <a:pt x="41420" y="20559"/>
                </a:lnTo>
                <a:cubicBezTo>
                  <a:pt x="41467" y="20723"/>
                  <a:pt x="41513" y="20910"/>
                  <a:pt x="41560" y="21073"/>
                </a:cubicBezTo>
                <a:cubicBezTo>
                  <a:pt x="41233" y="20980"/>
                  <a:pt x="40953" y="20816"/>
                  <a:pt x="40766" y="20536"/>
                </a:cubicBezTo>
                <a:close/>
                <a:moveTo>
                  <a:pt x="41933" y="20583"/>
                </a:moveTo>
                <a:lnTo>
                  <a:pt x="41980" y="20699"/>
                </a:lnTo>
                <a:lnTo>
                  <a:pt x="42004" y="20910"/>
                </a:lnTo>
                <a:cubicBezTo>
                  <a:pt x="42027" y="20980"/>
                  <a:pt x="42074" y="21026"/>
                  <a:pt x="42120" y="21026"/>
                </a:cubicBezTo>
                <a:cubicBezTo>
                  <a:pt x="42074" y="21050"/>
                  <a:pt x="42027" y="21096"/>
                  <a:pt x="42027" y="21166"/>
                </a:cubicBezTo>
                <a:lnTo>
                  <a:pt x="41980" y="21166"/>
                </a:lnTo>
                <a:cubicBezTo>
                  <a:pt x="41910" y="20980"/>
                  <a:pt x="41840" y="20770"/>
                  <a:pt x="41793" y="20583"/>
                </a:cubicBezTo>
                <a:close/>
                <a:moveTo>
                  <a:pt x="46440" y="20583"/>
                </a:moveTo>
                <a:cubicBezTo>
                  <a:pt x="48448" y="20793"/>
                  <a:pt x="50502" y="20840"/>
                  <a:pt x="52440" y="20910"/>
                </a:cubicBezTo>
                <a:cubicBezTo>
                  <a:pt x="53911" y="20980"/>
                  <a:pt x="55382" y="21003"/>
                  <a:pt x="56876" y="21073"/>
                </a:cubicBezTo>
                <a:cubicBezTo>
                  <a:pt x="52253" y="21096"/>
                  <a:pt x="47630" y="21143"/>
                  <a:pt x="43007" y="21190"/>
                </a:cubicBezTo>
                <a:lnTo>
                  <a:pt x="42447" y="21190"/>
                </a:lnTo>
                <a:lnTo>
                  <a:pt x="42377" y="21096"/>
                </a:lnTo>
                <a:lnTo>
                  <a:pt x="42330" y="21073"/>
                </a:lnTo>
                <a:cubicBezTo>
                  <a:pt x="42424" y="21003"/>
                  <a:pt x="42447" y="20910"/>
                  <a:pt x="42400" y="20816"/>
                </a:cubicBezTo>
                <a:lnTo>
                  <a:pt x="42400" y="20816"/>
                </a:lnTo>
                <a:lnTo>
                  <a:pt x="42424" y="20840"/>
                </a:lnTo>
                <a:lnTo>
                  <a:pt x="42354" y="20699"/>
                </a:lnTo>
                <a:lnTo>
                  <a:pt x="42354" y="20583"/>
                </a:lnTo>
                <a:close/>
                <a:moveTo>
                  <a:pt x="62923" y="20956"/>
                </a:moveTo>
                <a:cubicBezTo>
                  <a:pt x="63437" y="21003"/>
                  <a:pt x="63997" y="21096"/>
                  <a:pt x="64348" y="21353"/>
                </a:cubicBezTo>
                <a:cubicBezTo>
                  <a:pt x="63997" y="21307"/>
                  <a:pt x="63647" y="21237"/>
                  <a:pt x="63297" y="21190"/>
                </a:cubicBezTo>
                <a:cubicBezTo>
                  <a:pt x="63180" y="21096"/>
                  <a:pt x="63063" y="21003"/>
                  <a:pt x="62923" y="20956"/>
                </a:cubicBezTo>
                <a:close/>
                <a:moveTo>
                  <a:pt x="32804" y="550"/>
                </a:moveTo>
                <a:lnTo>
                  <a:pt x="32851" y="597"/>
                </a:lnTo>
                <a:cubicBezTo>
                  <a:pt x="29022" y="7765"/>
                  <a:pt x="25310" y="14979"/>
                  <a:pt x="21877" y="22334"/>
                </a:cubicBezTo>
                <a:cubicBezTo>
                  <a:pt x="21761" y="22311"/>
                  <a:pt x="21667" y="22287"/>
                  <a:pt x="21574" y="22264"/>
                </a:cubicBezTo>
                <a:cubicBezTo>
                  <a:pt x="22414" y="20746"/>
                  <a:pt x="23138" y="19159"/>
                  <a:pt x="23909" y="17594"/>
                </a:cubicBezTo>
                <a:lnTo>
                  <a:pt x="23885" y="17594"/>
                </a:lnTo>
                <a:cubicBezTo>
                  <a:pt x="24843" y="15633"/>
                  <a:pt x="25823" y="13695"/>
                  <a:pt x="26827" y="11780"/>
                </a:cubicBezTo>
                <a:cubicBezTo>
                  <a:pt x="28765" y="8021"/>
                  <a:pt x="30750" y="4262"/>
                  <a:pt x="32804" y="550"/>
                </a:cubicBezTo>
                <a:close/>
                <a:moveTo>
                  <a:pt x="63507" y="21633"/>
                </a:moveTo>
                <a:cubicBezTo>
                  <a:pt x="63741" y="21657"/>
                  <a:pt x="63997" y="21703"/>
                  <a:pt x="64254" y="21727"/>
                </a:cubicBezTo>
                <a:cubicBezTo>
                  <a:pt x="63951" y="21960"/>
                  <a:pt x="63647" y="22194"/>
                  <a:pt x="63344" y="22404"/>
                </a:cubicBezTo>
                <a:cubicBezTo>
                  <a:pt x="63390" y="22311"/>
                  <a:pt x="63437" y="22194"/>
                  <a:pt x="63460" y="22077"/>
                </a:cubicBezTo>
                <a:cubicBezTo>
                  <a:pt x="63507" y="21937"/>
                  <a:pt x="63507" y="21774"/>
                  <a:pt x="63507" y="21633"/>
                </a:cubicBezTo>
                <a:close/>
                <a:moveTo>
                  <a:pt x="29139" y="8558"/>
                </a:moveTo>
                <a:lnTo>
                  <a:pt x="29139" y="8558"/>
                </a:lnTo>
                <a:cubicBezTo>
                  <a:pt x="27294" y="12388"/>
                  <a:pt x="25566" y="16263"/>
                  <a:pt x="23932" y="20209"/>
                </a:cubicBezTo>
                <a:cubicBezTo>
                  <a:pt x="23629" y="20956"/>
                  <a:pt x="23395" y="21867"/>
                  <a:pt x="22975" y="22567"/>
                </a:cubicBezTo>
                <a:cubicBezTo>
                  <a:pt x="22951" y="22614"/>
                  <a:pt x="22928" y="22637"/>
                  <a:pt x="22905" y="22684"/>
                </a:cubicBezTo>
                <a:cubicBezTo>
                  <a:pt x="22881" y="22637"/>
                  <a:pt x="22835" y="22614"/>
                  <a:pt x="22811" y="22591"/>
                </a:cubicBezTo>
                <a:cubicBezTo>
                  <a:pt x="22578" y="22521"/>
                  <a:pt x="22368" y="22451"/>
                  <a:pt x="22134" y="22404"/>
                </a:cubicBezTo>
                <a:cubicBezTo>
                  <a:pt x="24469" y="17781"/>
                  <a:pt x="26804" y="13158"/>
                  <a:pt x="29139" y="8558"/>
                </a:cubicBezTo>
                <a:close/>
                <a:moveTo>
                  <a:pt x="6881" y="22365"/>
                </a:moveTo>
                <a:cubicBezTo>
                  <a:pt x="9140" y="22365"/>
                  <a:pt x="11396" y="22530"/>
                  <a:pt x="13636" y="22848"/>
                </a:cubicBezTo>
                <a:cubicBezTo>
                  <a:pt x="11931" y="22824"/>
                  <a:pt x="10227" y="22813"/>
                  <a:pt x="8522" y="22813"/>
                </a:cubicBezTo>
                <a:cubicBezTo>
                  <a:pt x="6818" y="22813"/>
                  <a:pt x="5114" y="22824"/>
                  <a:pt x="3409" y="22848"/>
                </a:cubicBezTo>
                <a:lnTo>
                  <a:pt x="3362" y="22801"/>
                </a:lnTo>
                <a:cubicBezTo>
                  <a:pt x="4133" y="22614"/>
                  <a:pt x="4903" y="22474"/>
                  <a:pt x="5674" y="22381"/>
                </a:cubicBezTo>
                <a:cubicBezTo>
                  <a:pt x="6076" y="22370"/>
                  <a:pt x="6478" y="22365"/>
                  <a:pt x="6881" y="22365"/>
                </a:cubicBezTo>
                <a:close/>
                <a:moveTo>
                  <a:pt x="12188" y="21797"/>
                </a:moveTo>
                <a:cubicBezTo>
                  <a:pt x="13939" y="21797"/>
                  <a:pt x="15690" y="21914"/>
                  <a:pt x="17418" y="22100"/>
                </a:cubicBezTo>
                <a:cubicBezTo>
                  <a:pt x="18655" y="22217"/>
                  <a:pt x="19893" y="22474"/>
                  <a:pt x="21130" y="22684"/>
                </a:cubicBezTo>
                <a:lnTo>
                  <a:pt x="21060" y="22848"/>
                </a:lnTo>
                <a:lnTo>
                  <a:pt x="20944" y="22848"/>
                </a:lnTo>
                <a:cubicBezTo>
                  <a:pt x="20407" y="22801"/>
                  <a:pt x="19870" y="22754"/>
                  <a:pt x="19333" y="22684"/>
                </a:cubicBezTo>
                <a:cubicBezTo>
                  <a:pt x="18212" y="22544"/>
                  <a:pt x="17068" y="22404"/>
                  <a:pt x="15947" y="22264"/>
                </a:cubicBezTo>
                <a:cubicBezTo>
                  <a:pt x="14243" y="22077"/>
                  <a:pt x="12538" y="21890"/>
                  <a:pt x="10857" y="21820"/>
                </a:cubicBezTo>
                <a:cubicBezTo>
                  <a:pt x="11301" y="21797"/>
                  <a:pt x="11744" y="21797"/>
                  <a:pt x="12188" y="21797"/>
                </a:cubicBezTo>
                <a:close/>
                <a:moveTo>
                  <a:pt x="21364" y="22707"/>
                </a:moveTo>
                <a:lnTo>
                  <a:pt x="21691" y="22754"/>
                </a:lnTo>
                <a:cubicBezTo>
                  <a:pt x="21691" y="22777"/>
                  <a:pt x="21667" y="22801"/>
                  <a:pt x="21667" y="22824"/>
                </a:cubicBezTo>
                <a:cubicBezTo>
                  <a:pt x="21667" y="22848"/>
                  <a:pt x="21667" y="22871"/>
                  <a:pt x="21667" y="22871"/>
                </a:cubicBezTo>
                <a:lnTo>
                  <a:pt x="21270" y="22871"/>
                </a:lnTo>
                <a:lnTo>
                  <a:pt x="21364" y="22707"/>
                </a:lnTo>
                <a:close/>
                <a:moveTo>
                  <a:pt x="9993" y="22124"/>
                </a:moveTo>
                <a:lnTo>
                  <a:pt x="9993" y="22124"/>
                </a:lnTo>
                <a:cubicBezTo>
                  <a:pt x="10857" y="22147"/>
                  <a:pt x="11698" y="22194"/>
                  <a:pt x="12538" y="22264"/>
                </a:cubicBezTo>
                <a:cubicBezTo>
                  <a:pt x="13075" y="22311"/>
                  <a:pt x="16811" y="22661"/>
                  <a:pt x="19496" y="22988"/>
                </a:cubicBezTo>
                <a:lnTo>
                  <a:pt x="18095" y="22941"/>
                </a:lnTo>
                <a:cubicBezTo>
                  <a:pt x="15620" y="22661"/>
                  <a:pt x="13122" y="22404"/>
                  <a:pt x="10647" y="22194"/>
                </a:cubicBezTo>
                <a:lnTo>
                  <a:pt x="9993" y="22124"/>
                </a:lnTo>
                <a:close/>
                <a:moveTo>
                  <a:pt x="21948" y="22777"/>
                </a:moveTo>
                <a:cubicBezTo>
                  <a:pt x="22204" y="22848"/>
                  <a:pt x="22461" y="22871"/>
                  <a:pt x="22718" y="22894"/>
                </a:cubicBezTo>
                <a:cubicBezTo>
                  <a:pt x="22601" y="22988"/>
                  <a:pt x="22461" y="23058"/>
                  <a:pt x="22321" y="23058"/>
                </a:cubicBezTo>
                <a:cubicBezTo>
                  <a:pt x="22251" y="23011"/>
                  <a:pt x="22204" y="22988"/>
                  <a:pt x="22158" y="22964"/>
                </a:cubicBezTo>
                <a:cubicBezTo>
                  <a:pt x="22064" y="22941"/>
                  <a:pt x="21971" y="22918"/>
                  <a:pt x="21877" y="22894"/>
                </a:cubicBezTo>
                <a:lnTo>
                  <a:pt x="21948" y="22777"/>
                </a:lnTo>
                <a:close/>
                <a:moveTo>
                  <a:pt x="2895" y="22567"/>
                </a:moveTo>
                <a:cubicBezTo>
                  <a:pt x="2849" y="22637"/>
                  <a:pt x="2849" y="22731"/>
                  <a:pt x="2895" y="22801"/>
                </a:cubicBezTo>
                <a:cubicBezTo>
                  <a:pt x="4226" y="24248"/>
                  <a:pt x="5580" y="25649"/>
                  <a:pt x="7005" y="27004"/>
                </a:cubicBezTo>
                <a:lnTo>
                  <a:pt x="1705" y="22777"/>
                </a:lnTo>
                <a:cubicBezTo>
                  <a:pt x="2055" y="22731"/>
                  <a:pt x="2382" y="22661"/>
                  <a:pt x="2732" y="22591"/>
                </a:cubicBezTo>
                <a:lnTo>
                  <a:pt x="2895" y="22567"/>
                </a:lnTo>
                <a:close/>
                <a:moveTo>
                  <a:pt x="64745" y="21844"/>
                </a:moveTo>
                <a:lnTo>
                  <a:pt x="64745" y="21844"/>
                </a:lnTo>
                <a:cubicBezTo>
                  <a:pt x="64791" y="21984"/>
                  <a:pt x="64698" y="22077"/>
                  <a:pt x="64464" y="22170"/>
                </a:cubicBezTo>
                <a:lnTo>
                  <a:pt x="64464" y="22147"/>
                </a:lnTo>
                <a:lnTo>
                  <a:pt x="63881" y="22614"/>
                </a:lnTo>
                <a:lnTo>
                  <a:pt x="62690" y="23548"/>
                </a:lnTo>
                <a:lnTo>
                  <a:pt x="60308" y="25392"/>
                </a:lnTo>
                <a:lnTo>
                  <a:pt x="55826" y="28848"/>
                </a:lnTo>
                <a:cubicBezTo>
                  <a:pt x="54238" y="30109"/>
                  <a:pt x="52580" y="31323"/>
                  <a:pt x="50969" y="32584"/>
                </a:cubicBezTo>
                <a:cubicBezTo>
                  <a:pt x="51716" y="31907"/>
                  <a:pt x="52440" y="31230"/>
                  <a:pt x="53211" y="30576"/>
                </a:cubicBezTo>
                <a:cubicBezTo>
                  <a:pt x="53608" y="30249"/>
                  <a:pt x="54004" y="29922"/>
                  <a:pt x="54378" y="29595"/>
                </a:cubicBezTo>
                <a:cubicBezTo>
                  <a:pt x="57834" y="27027"/>
                  <a:pt x="61289" y="24412"/>
                  <a:pt x="64745" y="21844"/>
                </a:cubicBezTo>
                <a:close/>
                <a:moveTo>
                  <a:pt x="1191" y="22871"/>
                </a:moveTo>
                <a:cubicBezTo>
                  <a:pt x="4460" y="25486"/>
                  <a:pt x="7729" y="28078"/>
                  <a:pt x="11021" y="30693"/>
                </a:cubicBezTo>
                <a:lnTo>
                  <a:pt x="11534" y="31089"/>
                </a:lnTo>
                <a:cubicBezTo>
                  <a:pt x="12888" y="32233"/>
                  <a:pt x="14289" y="33331"/>
                  <a:pt x="15714" y="34405"/>
                </a:cubicBezTo>
                <a:lnTo>
                  <a:pt x="15900" y="34568"/>
                </a:lnTo>
                <a:lnTo>
                  <a:pt x="16624" y="35152"/>
                </a:lnTo>
                <a:cubicBezTo>
                  <a:pt x="10857" y="31720"/>
                  <a:pt x="5487" y="27634"/>
                  <a:pt x="677" y="22988"/>
                </a:cubicBezTo>
                <a:cubicBezTo>
                  <a:pt x="841" y="22941"/>
                  <a:pt x="1004" y="22918"/>
                  <a:pt x="1191" y="22871"/>
                </a:cubicBezTo>
                <a:close/>
                <a:moveTo>
                  <a:pt x="61779" y="21400"/>
                </a:moveTo>
                <a:cubicBezTo>
                  <a:pt x="62176" y="21447"/>
                  <a:pt x="62550" y="21493"/>
                  <a:pt x="62947" y="21540"/>
                </a:cubicBezTo>
                <a:cubicBezTo>
                  <a:pt x="63414" y="22077"/>
                  <a:pt x="62830" y="22661"/>
                  <a:pt x="62386" y="23058"/>
                </a:cubicBezTo>
                <a:cubicBezTo>
                  <a:pt x="62083" y="23314"/>
                  <a:pt x="61756" y="23571"/>
                  <a:pt x="61429" y="23805"/>
                </a:cubicBezTo>
                <a:lnTo>
                  <a:pt x="60308" y="24622"/>
                </a:lnTo>
                <a:cubicBezTo>
                  <a:pt x="59515" y="25206"/>
                  <a:pt x="58697" y="25743"/>
                  <a:pt x="57950" y="26326"/>
                </a:cubicBezTo>
                <a:cubicBezTo>
                  <a:pt x="57763" y="26466"/>
                  <a:pt x="57600" y="26607"/>
                  <a:pt x="57437" y="26747"/>
                </a:cubicBezTo>
                <a:cubicBezTo>
                  <a:pt x="53537" y="29595"/>
                  <a:pt x="49638" y="32444"/>
                  <a:pt x="45809" y="35386"/>
                </a:cubicBezTo>
                <a:cubicBezTo>
                  <a:pt x="45786" y="35409"/>
                  <a:pt x="45786" y="35432"/>
                  <a:pt x="45763" y="35456"/>
                </a:cubicBezTo>
                <a:lnTo>
                  <a:pt x="45669" y="35292"/>
                </a:lnTo>
                <a:cubicBezTo>
                  <a:pt x="45833" y="35175"/>
                  <a:pt x="45996" y="35082"/>
                  <a:pt x="46113" y="34965"/>
                </a:cubicBezTo>
                <a:lnTo>
                  <a:pt x="54962" y="27821"/>
                </a:lnTo>
                <a:lnTo>
                  <a:pt x="59374" y="24248"/>
                </a:lnTo>
                <a:cubicBezTo>
                  <a:pt x="60332" y="23455"/>
                  <a:pt x="61546" y="22684"/>
                  <a:pt x="61779" y="21400"/>
                </a:cubicBezTo>
                <a:close/>
                <a:moveTo>
                  <a:pt x="50292" y="32607"/>
                </a:moveTo>
                <a:cubicBezTo>
                  <a:pt x="48938" y="33821"/>
                  <a:pt x="47630" y="35059"/>
                  <a:pt x="46370" y="36343"/>
                </a:cubicBezTo>
                <a:lnTo>
                  <a:pt x="45926" y="35712"/>
                </a:lnTo>
                <a:cubicBezTo>
                  <a:pt x="45973" y="35712"/>
                  <a:pt x="45996" y="35712"/>
                  <a:pt x="46043" y="35689"/>
                </a:cubicBezTo>
                <a:cubicBezTo>
                  <a:pt x="47467" y="34685"/>
                  <a:pt x="48891" y="33658"/>
                  <a:pt x="50292" y="32607"/>
                </a:cubicBezTo>
                <a:close/>
                <a:moveTo>
                  <a:pt x="45366" y="35549"/>
                </a:moveTo>
                <a:cubicBezTo>
                  <a:pt x="45366" y="35596"/>
                  <a:pt x="45366" y="35642"/>
                  <a:pt x="45412" y="35689"/>
                </a:cubicBezTo>
                <a:lnTo>
                  <a:pt x="45412" y="35712"/>
                </a:lnTo>
                <a:cubicBezTo>
                  <a:pt x="45622" y="36039"/>
                  <a:pt x="45833" y="36366"/>
                  <a:pt x="46066" y="36716"/>
                </a:cubicBezTo>
                <a:cubicBezTo>
                  <a:pt x="45973" y="36786"/>
                  <a:pt x="45879" y="36880"/>
                  <a:pt x="45786" y="36973"/>
                </a:cubicBezTo>
                <a:cubicBezTo>
                  <a:pt x="45552" y="36693"/>
                  <a:pt x="45179" y="36226"/>
                  <a:pt x="45179" y="36016"/>
                </a:cubicBezTo>
                <a:cubicBezTo>
                  <a:pt x="45179" y="35852"/>
                  <a:pt x="45249" y="35689"/>
                  <a:pt x="45366" y="35549"/>
                </a:cubicBezTo>
                <a:close/>
                <a:moveTo>
                  <a:pt x="31800" y="43301"/>
                </a:moveTo>
                <a:lnTo>
                  <a:pt x="32501" y="43674"/>
                </a:lnTo>
                <a:lnTo>
                  <a:pt x="31824" y="44281"/>
                </a:lnTo>
                <a:lnTo>
                  <a:pt x="31123" y="44048"/>
                </a:lnTo>
                <a:cubicBezTo>
                  <a:pt x="31333" y="43791"/>
                  <a:pt x="31567" y="43557"/>
                  <a:pt x="31800" y="43301"/>
                </a:cubicBezTo>
                <a:close/>
                <a:moveTo>
                  <a:pt x="32233" y="42746"/>
                </a:moveTo>
                <a:cubicBezTo>
                  <a:pt x="32717" y="42746"/>
                  <a:pt x="33741" y="43621"/>
                  <a:pt x="34065" y="43838"/>
                </a:cubicBezTo>
                <a:cubicBezTo>
                  <a:pt x="34789" y="44305"/>
                  <a:pt x="35489" y="44771"/>
                  <a:pt x="36213" y="45215"/>
                </a:cubicBezTo>
                <a:lnTo>
                  <a:pt x="36423" y="45355"/>
                </a:lnTo>
                <a:cubicBezTo>
                  <a:pt x="34929" y="44608"/>
                  <a:pt x="33435" y="43861"/>
                  <a:pt x="31917" y="43137"/>
                </a:cubicBezTo>
                <a:cubicBezTo>
                  <a:pt x="31917" y="43090"/>
                  <a:pt x="31894" y="43044"/>
                  <a:pt x="31870" y="43020"/>
                </a:cubicBezTo>
                <a:cubicBezTo>
                  <a:pt x="31917" y="42904"/>
                  <a:pt x="32011" y="42834"/>
                  <a:pt x="32127" y="42764"/>
                </a:cubicBezTo>
                <a:cubicBezTo>
                  <a:pt x="32159" y="42751"/>
                  <a:pt x="32194" y="42746"/>
                  <a:pt x="32233" y="42746"/>
                </a:cubicBezTo>
                <a:close/>
                <a:moveTo>
                  <a:pt x="46230" y="36973"/>
                </a:moveTo>
                <a:lnTo>
                  <a:pt x="46253" y="37020"/>
                </a:lnTo>
                <a:cubicBezTo>
                  <a:pt x="47304" y="38724"/>
                  <a:pt x="48378" y="40429"/>
                  <a:pt x="49405" y="42156"/>
                </a:cubicBezTo>
                <a:lnTo>
                  <a:pt x="49382" y="42133"/>
                </a:lnTo>
                <a:lnTo>
                  <a:pt x="49382" y="42133"/>
                </a:lnTo>
                <a:cubicBezTo>
                  <a:pt x="50105" y="43394"/>
                  <a:pt x="50829" y="44678"/>
                  <a:pt x="51506" y="45986"/>
                </a:cubicBezTo>
                <a:lnTo>
                  <a:pt x="51366" y="45775"/>
                </a:lnTo>
                <a:lnTo>
                  <a:pt x="49685" y="43277"/>
                </a:lnTo>
                <a:cubicBezTo>
                  <a:pt x="48915" y="41900"/>
                  <a:pt x="48097" y="40545"/>
                  <a:pt x="47257" y="39215"/>
                </a:cubicBezTo>
                <a:cubicBezTo>
                  <a:pt x="46837" y="38538"/>
                  <a:pt x="46393" y="37884"/>
                  <a:pt x="45973" y="37207"/>
                </a:cubicBezTo>
                <a:lnTo>
                  <a:pt x="46230" y="36973"/>
                </a:lnTo>
                <a:close/>
                <a:moveTo>
                  <a:pt x="32734" y="43791"/>
                </a:moveTo>
                <a:cubicBezTo>
                  <a:pt x="34415" y="44678"/>
                  <a:pt x="36096" y="45542"/>
                  <a:pt x="37778" y="46406"/>
                </a:cubicBezTo>
                <a:cubicBezTo>
                  <a:pt x="36026" y="45729"/>
                  <a:pt x="34252" y="45098"/>
                  <a:pt x="32477" y="44491"/>
                </a:cubicBezTo>
                <a:cubicBezTo>
                  <a:pt x="32571" y="44375"/>
                  <a:pt x="32454" y="44234"/>
                  <a:pt x="32291" y="44234"/>
                </a:cubicBezTo>
                <a:lnTo>
                  <a:pt x="32734" y="43791"/>
                </a:lnTo>
                <a:close/>
                <a:moveTo>
                  <a:pt x="30960" y="44281"/>
                </a:moveTo>
                <a:lnTo>
                  <a:pt x="31590" y="44515"/>
                </a:lnTo>
                <a:lnTo>
                  <a:pt x="31053" y="45028"/>
                </a:lnTo>
                <a:lnTo>
                  <a:pt x="30843" y="44912"/>
                </a:lnTo>
                <a:cubicBezTo>
                  <a:pt x="30826" y="44906"/>
                  <a:pt x="30810" y="44903"/>
                  <a:pt x="30794" y="44903"/>
                </a:cubicBezTo>
                <a:cubicBezTo>
                  <a:pt x="30683" y="44903"/>
                  <a:pt x="30624" y="45037"/>
                  <a:pt x="30726" y="45098"/>
                </a:cubicBezTo>
                <a:lnTo>
                  <a:pt x="30866" y="45168"/>
                </a:lnTo>
                <a:cubicBezTo>
                  <a:pt x="29886" y="46079"/>
                  <a:pt x="28882" y="46990"/>
                  <a:pt x="27901" y="47923"/>
                </a:cubicBezTo>
                <a:cubicBezTo>
                  <a:pt x="28368" y="47386"/>
                  <a:pt x="28835" y="46849"/>
                  <a:pt x="29279" y="46312"/>
                </a:cubicBezTo>
                <a:cubicBezTo>
                  <a:pt x="29792" y="45729"/>
                  <a:pt x="30283" y="45122"/>
                  <a:pt x="30773" y="44515"/>
                </a:cubicBezTo>
                <a:lnTo>
                  <a:pt x="30960" y="44281"/>
                </a:lnTo>
                <a:close/>
                <a:moveTo>
                  <a:pt x="19146" y="37183"/>
                </a:moveTo>
                <a:cubicBezTo>
                  <a:pt x="19309" y="37277"/>
                  <a:pt x="19449" y="37393"/>
                  <a:pt x="19589" y="37510"/>
                </a:cubicBezTo>
                <a:cubicBezTo>
                  <a:pt x="19543" y="37627"/>
                  <a:pt x="19636" y="37767"/>
                  <a:pt x="19776" y="37767"/>
                </a:cubicBezTo>
                <a:cubicBezTo>
                  <a:pt x="19496" y="38934"/>
                  <a:pt x="19192" y="40078"/>
                  <a:pt x="18866" y="41223"/>
                </a:cubicBezTo>
                <a:cubicBezTo>
                  <a:pt x="18702" y="41736"/>
                  <a:pt x="18539" y="42273"/>
                  <a:pt x="18375" y="42787"/>
                </a:cubicBezTo>
                <a:cubicBezTo>
                  <a:pt x="17698" y="44842"/>
                  <a:pt x="17068" y="46896"/>
                  <a:pt x="16414" y="48974"/>
                </a:cubicBezTo>
                <a:cubicBezTo>
                  <a:pt x="16227" y="49628"/>
                  <a:pt x="16017" y="50282"/>
                  <a:pt x="15830" y="50935"/>
                </a:cubicBezTo>
                <a:lnTo>
                  <a:pt x="15620" y="51566"/>
                </a:lnTo>
                <a:lnTo>
                  <a:pt x="15620" y="51566"/>
                </a:lnTo>
                <a:cubicBezTo>
                  <a:pt x="15854" y="50632"/>
                  <a:pt x="16087" y="49698"/>
                  <a:pt x="16344" y="48787"/>
                </a:cubicBezTo>
                <a:cubicBezTo>
                  <a:pt x="16858" y="46779"/>
                  <a:pt x="17371" y="44795"/>
                  <a:pt x="17862" y="42787"/>
                </a:cubicBezTo>
                <a:cubicBezTo>
                  <a:pt x="18329" y="40966"/>
                  <a:pt x="18936" y="39051"/>
                  <a:pt x="19146" y="37183"/>
                </a:cubicBezTo>
                <a:close/>
                <a:moveTo>
                  <a:pt x="51459" y="46499"/>
                </a:moveTo>
                <a:cubicBezTo>
                  <a:pt x="51833" y="47036"/>
                  <a:pt x="52230" y="47573"/>
                  <a:pt x="52604" y="48110"/>
                </a:cubicBezTo>
                <a:cubicBezTo>
                  <a:pt x="53234" y="49348"/>
                  <a:pt x="53818" y="50562"/>
                  <a:pt x="54378" y="51799"/>
                </a:cubicBezTo>
                <a:cubicBezTo>
                  <a:pt x="54682" y="52476"/>
                  <a:pt x="54985" y="53177"/>
                  <a:pt x="55289" y="53854"/>
                </a:cubicBezTo>
                <a:cubicBezTo>
                  <a:pt x="55312" y="54017"/>
                  <a:pt x="55335" y="54204"/>
                  <a:pt x="55359" y="54368"/>
                </a:cubicBezTo>
                <a:cubicBezTo>
                  <a:pt x="54658" y="54017"/>
                  <a:pt x="53958" y="53667"/>
                  <a:pt x="53281" y="53317"/>
                </a:cubicBezTo>
                <a:lnTo>
                  <a:pt x="53281" y="53317"/>
                </a:lnTo>
                <a:cubicBezTo>
                  <a:pt x="53724" y="53434"/>
                  <a:pt x="54168" y="53550"/>
                  <a:pt x="54635" y="53644"/>
                </a:cubicBezTo>
                <a:cubicBezTo>
                  <a:pt x="54645" y="53646"/>
                  <a:pt x="54655" y="53646"/>
                  <a:pt x="54666" y="53646"/>
                </a:cubicBezTo>
                <a:cubicBezTo>
                  <a:pt x="54791" y="53646"/>
                  <a:pt x="54886" y="53517"/>
                  <a:pt x="54822" y="53387"/>
                </a:cubicBezTo>
                <a:cubicBezTo>
                  <a:pt x="53771" y="51052"/>
                  <a:pt x="52650" y="48764"/>
                  <a:pt x="51459" y="46499"/>
                </a:cubicBezTo>
                <a:close/>
                <a:moveTo>
                  <a:pt x="55896" y="54157"/>
                </a:moveTo>
                <a:cubicBezTo>
                  <a:pt x="56012" y="54368"/>
                  <a:pt x="56129" y="54601"/>
                  <a:pt x="56223" y="54835"/>
                </a:cubicBezTo>
                <a:lnTo>
                  <a:pt x="56129" y="54788"/>
                </a:lnTo>
                <a:cubicBezTo>
                  <a:pt x="56059" y="54554"/>
                  <a:pt x="55966" y="54344"/>
                  <a:pt x="55896" y="54157"/>
                </a:cubicBezTo>
                <a:close/>
                <a:moveTo>
                  <a:pt x="50456" y="52476"/>
                </a:moveTo>
                <a:lnTo>
                  <a:pt x="50782" y="52593"/>
                </a:lnTo>
                <a:cubicBezTo>
                  <a:pt x="52323" y="53317"/>
                  <a:pt x="53864" y="54064"/>
                  <a:pt x="55382" y="54835"/>
                </a:cubicBezTo>
                <a:cubicBezTo>
                  <a:pt x="55382" y="54881"/>
                  <a:pt x="55382" y="54951"/>
                  <a:pt x="55382" y="54975"/>
                </a:cubicBezTo>
                <a:cubicBezTo>
                  <a:pt x="53748" y="54157"/>
                  <a:pt x="52090" y="53317"/>
                  <a:pt x="50456" y="52476"/>
                </a:cubicBezTo>
                <a:close/>
                <a:moveTo>
                  <a:pt x="31217" y="45355"/>
                </a:moveTo>
                <a:lnTo>
                  <a:pt x="31217" y="45355"/>
                </a:lnTo>
                <a:cubicBezTo>
                  <a:pt x="30119" y="46546"/>
                  <a:pt x="29092" y="47807"/>
                  <a:pt x="27948" y="48974"/>
                </a:cubicBezTo>
                <a:cubicBezTo>
                  <a:pt x="26477" y="50468"/>
                  <a:pt x="24936" y="51916"/>
                  <a:pt x="23325" y="53270"/>
                </a:cubicBezTo>
                <a:cubicBezTo>
                  <a:pt x="22344" y="54111"/>
                  <a:pt x="21340" y="54905"/>
                  <a:pt x="20290" y="55675"/>
                </a:cubicBezTo>
                <a:cubicBezTo>
                  <a:pt x="24002" y="52313"/>
                  <a:pt x="27668" y="48904"/>
                  <a:pt x="31217" y="45355"/>
                </a:cubicBezTo>
                <a:close/>
                <a:moveTo>
                  <a:pt x="32267" y="44771"/>
                </a:moveTo>
                <a:cubicBezTo>
                  <a:pt x="35559" y="46056"/>
                  <a:pt x="38852" y="47363"/>
                  <a:pt x="42074" y="48717"/>
                </a:cubicBezTo>
                <a:cubicBezTo>
                  <a:pt x="42891" y="49161"/>
                  <a:pt x="43708" y="49581"/>
                  <a:pt x="44548" y="50001"/>
                </a:cubicBezTo>
                <a:cubicBezTo>
                  <a:pt x="45482" y="50445"/>
                  <a:pt x="46393" y="50889"/>
                  <a:pt x="47350" y="51286"/>
                </a:cubicBezTo>
                <a:cubicBezTo>
                  <a:pt x="50059" y="52640"/>
                  <a:pt x="52767" y="54017"/>
                  <a:pt x="55475" y="55395"/>
                </a:cubicBezTo>
                <a:cubicBezTo>
                  <a:pt x="55499" y="55418"/>
                  <a:pt x="55522" y="55418"/>
                  <a:pt x="55545" y="55418"/>
                </a:cubicBezTo>
                <a:cubicBezTo>
                  <a:pt x="55312" y="56002"/>
                  <a:pt x="55452" y="55932"/>
                  <a:pt x="54962" y="55979"/>
                </a:cubicBezTo>
                <a:cubicBezTo>
                  <a:pt x="54752" y="55955"/>
                  <a:pt x="54541" y="55932"/>
                  <a:pt x="54331" y="55862"/>
                </a:cubicBezTo>
                <a:cubicBezTo>
                  <a:pt x="52767" y="55418"/>
                  <a:pt x="51203" y="54484"/>
                  <a:pt x="49732" y="53807"/>
                </a:cubicBezTo>
                <a:cubicBezTo>
                  <a:pt x="46767" y="52476"/>
                  <a:pt x="43801" y="51099"/>
                  <a:pt x="40859" y="49721"/>
                </a:cubicBezTo>
                <a:cubicBezTo>
                  <a:pt x="37824" y="48297"/>
                  <a:pt x="34836" y="46826"/>
                  <a:pt x="31824" y="45379"/>
                </a:cubicBezTo>
                <a:cubicBezTo>
                  <a:pt x="31964" y="45192"/>
                  <a:pt x="32104" y="44982"/>
                  <a:pt x="32267" y="44771"/>
                </a:cubicBezTo>
                <a:close/>
                <a:moveTo>
                  <a:pt x="32828" y="1974"/>
                </a:moveTo>
                <a:cubicBezTo>
                  <a:pt x="33411" y="2581"/>
                  <a:pt x="33948" y="3235"/>
                  <a:pt x="34415" y="3935"/>
                </a:cubicBezTo>
                <a:cubicBezTo>
                  <a:pt x="35396" y="6154"/>
                  <a:pt x="36400" y="8372"/>
                  <a:pt x="37404" y="10590"/>
                </a:cubicBezTo>
                <a:cubicBezTo>
                  <a:pt x="37497" y="10870"/>
                  <a:pt x="37591" y="11173"/>
                  <a:pt x="37661" y="11454"/>
                </a:cubicBezTo>
                <a:cubicBezTo>
                  <a:pt x="38174" y="13181"/>
                  <a:pt x="38595" y="14932"/>
                  <a:pt x="39085" y="16684"/>
                </a:cubicBezTo>
                <a:cubicBezTo>
                  <a:pt x="39318" y="17524"/>
                  <a:pt x="39552" y="18341"/>
                  <a:pt x="39832" y="19182"/>
                </a:cubicBezTo>
                <a:cubicBezTo>
                  <a:pt x="39949" y="19532"/>
                  <a:pt x="40066" y="19952"/>
                  <a:pt x="40229" y="20349"/>
                </a:cubicBezTo>
                <a:lnTo>
                  <a:pt x="40159" y="20349"/>
                </a:lnTo>
                <a:cubicBezTo>
                  <a:pt x="40066" y="20349"/>
                  <a:pt x="40066" y="20466"/>
                  <a:pt x="40159" y="20489"/>
                </a:cubicBezTo>
                <a:lnTo>
                  <a:pt x="40299" y="20489"/>
                </a:lnTo>
                <a:cubicBezTo>
                  <a:pt x="40520" y="21086"/>
                  <a:pt x="41097" y="21474"/>
                  <a:pt x="41752" y="21474"/>
                </a:cubicBezTo>
                <a:cubicBezTo>
                  <a:pt x="41789" y="21474"/>
                  <a:pt x="41826" y="21472"/>
                  <a:pt x="41863" y="21470"/>
                </a:cubicBezTo>
                <a:cubicBezTo>
                  <a:pt x="41922" y="21528"/>
                  <a:pt x="42004" y="21558"/>
                  <a:pt x="42085" y="21558"/>
                </a:cubicBezTo>
                <a:cubicBezTo>
                  <a:pt x="42167" y="21558"/>
                  <a:pt x="42249" y="21528"/>
                  <a:pt x="42307" y="21470"/>
                </a:cubicBezTo>
                <a:lnTo>
                  <a:pt x="42611" y="21470"/>
                </a:lnTo>
                <a:cubicBezTo>
                  <a:pt x="43848" y="21470"/>
                  <a:pt x="45085" y="21447"/>
                  <a:pt x="46346" y="21447"/>
                </a:cubicBezTo>
                <a:lnTo>
                  <a:pt x="53444" y="21400"/>
                </a:lnTo>
                <a:lnTo>
                  <a:pt x="60542" y="21330"/>
                </a:lnTo>
                <a:cubicBezTo>
                  <a:pt x="60659" y="21318"/>
                  <a:pt x="60781" y="21312"/>
                  <a:pt x="60907" y="21312"/>
                </a:cubicBezTo>
                <a:cubicBezTo>
                  <a:pt x="61032" y="21312"/>
                  <a:pt x="61161" y="21318"/>
                  <a:pt x="61289" y="21330"/>
                </a:cubicBezTo>
                <a:cubicBezTo>
                  <a:pt x="61546" y="21563"/>
                  <a:pt x="61312" y="21867"/>
                  <a:pt x="61172" y="22077"/>
                </a:cubicBezTo>
                <a:cubicBezTo>
                  <a:pt x="60869" y="22521"/>
                  <a:pt x="60472" y="22918"/>
                  <a:pt x="60028" y="23244"/>
                </a:cubicBezTo>
                <a:cubicBezTo>
                  <a:pt x="59094" y="24015"/>
                  <a:pt x="58160" y="24762"/>
                  <a:pt x="57226" y="25509"/>
                </a:cubicBezTo>
                <a:cubicBezTo>
                  <a:pt x="53047" y="28918"/>
                  <a:pt x="48868" y="32304"/>
                  <a:pt x="44712" y="35689"/>
                </a:cubicBezTo>
                <a:cubicBezTo>
                  <a:pt x="44665" y="35689"/>
                  <a:pt x="44665" y="35736"/>
                  <a:pt x="44665" y="35759"/>
                </a:cubicBezTo>
                <a:cubicBezTo>
                  <a:pt x="44572" y="35642"/>
                  <a:pt x="44502" y="35526"/>
                  <a:pt x="44432" y="35409"/>
                </a:cubicBezTo>
                <a:cubicBezTo>
                  <a:pt x="44391" y="35354"/>
                  <a:pt x="44334" y="35331"/>
                  <a:pt x="44277" y="35331"/>
                </a:cubicBezTo>
                <a:cubicBezTo>
                  <a:pt x="44140" y="35331"/>
                  <a:pt x="44006" y="35464"/>
                  <a:pt x="44105" y="35596"/>
                </a:cubicBezTo>
                <a:cubicBezTo>
                  <a:pt x="45879" y="38234"/>
                  <a:pt x="47654" y="40849"/>
                  <a:pt x="49405" y="43487"/>
                </a:cubicBezTo>
                <a:cubicBezTo>
                  <a:pt x="51226" y="46663"/>
                  <a:pt x="52884" y="49908"/>
                  <a:pt x="54401" y="53247"/>
                </a:cubicBezTo>
                <a:cubicBezTo>
                  <a:pt x="53444" y="53037"/>
                  <a:pt x="52510" y="52780"/>
                  <a:pt x="51576" y="52476"/>
                </a:cubicBezTo>
                <a:cubicBezTo>
                  <a:pt x="48237" y="50842"/>
                  <a:pt x="44829" y="49278"/>
                  <a:pt x="41396" y="47853"/>
                </a:cubicBezTo>
                <a:lnTo>
                  <a:pt x="40136" y="47223"/>
                </a:lnTo>
                <a:cubicBezTo>
                  <a:pt x="37451" y="45659"/>
                  <a:pt x="34859" y="43954"/>
                  <a:pt x="32244" y="42273"/>
                </a:cubicBezTo>
                <a:cubicBezTo>
                  <a:pt x="32221" y="42258"/>
                  <a:pt x="32195" y="42250"/>
                  <a:pt x="32169" y="42250"/>
                </a:cubicBezTo>
                <a:cubicBezTo>
                  <a:pt x="32117" y="42250"/>
                  <a:pt x="32065" y="42281"/>
                  <a:pt x="32034" y="42343"/>
                </a:cubicBezTo>
                <a:lnTo>
                  <a:pt x="31567" y="42950"/>
                </a:lnTo>
                <a:lnTo>
                  <a:pt x="31333" y="42834"/>
                </a:lnTo>
                <a:cubicBezTo>
                  <a:pt x="31319" y="42828"/>
                  <a:pt x="31305" y="42825"/>
                  <a:pt x="31292" y="42825"/>
                </a:cubicBezTo>
                <a:cubicBezTo>
                  <a:pt x="31197" y="42825"/>
                  <a:pt x="31138" y="42956"/>
                  <a:pt x="31240" y="42997"/>
                </a:cubicBezTo>
                <a:lnTo>
                  <a:pt x="31450" y="43114"/>
                </a:lnTo>
                <a:cubicBezTo>
                  <a:pt x="31077" y="43581"/>
                  <a:pt x="30703" y="44071"/>
                  <a:pt x="30306" y="44538"/>
                </a:cubicBezTo>
                <a:cubicBezTo>
                  <a:pt x="25800" y="49278"/>
                  <a:pt x="21037" y="53761"/>
                  <a:pt x="16017" y="57963"/>
                </a:cubicBezTo>
                <a:cubicBezTo>
                  <a:pt x="17885" y="51029"/>
                  <a:pt x="19753" y="44094"/>
                  <a:pt x="21621" y="37160"/>
                </a:cubicBezTo>
                <a:cubicBezTo>
                  <a:pt x="21644" y="37090"/>
                  <a:pt x="21621" y="37020"/>
                  <a:pt x="21551" y="36973"/>
                </a:cubicBezTo>
                <a:cubicBezTo>
                  <a:pt x="15480" y="32537"/>
                  <a:pt x="9550" y="27937"/>
                  <a:pt x="3759" y="23128"/>
                </a:cubicBezTo>
                <a:cubicBezTo>
                  <a:pt x="5127" y="23113"/>
                  <a:pt x="6492" y="23105"/>
                  <a:pt x="7857" y="23105"/>
                </a:cubicBezTo>
                <a:cubicBezTo>
                  <a:pt x="10802" y="23105"/>
                  <a:pt x="13742" y="23141"/>
                  <a:pt x="16694" y="23221"/>
                </a:cubicBezTo>
                <a:cubicBezTo>
                  <a:pt x="18235" y="23408"/>
                  <a:pt x="19753" y="23595"/>
                  <a:pt x="21270" y="23735"/>
                </a:cubicBezTo>
                <a:cubicBezTo>
                  <a:pt x="21457" y="23735"/>
                  <a:pt x="21527" y="23455"/>
                  <a:pt x="21387" y="23361"/>
                </a:cubicBezTo>
                <a:lnTo>
                  <a:pt x="21387" y="23361"/>
                </a:lnTo>
                <a:lnTo>
                  <a:pt x="21924" y="23385"/>
                </a:lnTo>
                <a:lnTo>
                  <a:pt x="21924" y="23408"/>
                </a:lnTo>
                <a:lnTo>
                  <a:pt x="21924" y="23501"/>
                </a:lnTo>
                <a:cubicBezTo>
                  <a:pt x="21924" y="23571"/>
                  <a:pt x="21948" y="23665"/>
                  <a:pt x="22018" y="23688"/>
                </a:cubicBezTo>
                <a:cubicBezTo>
                  <a:pt x="22117" y="23748"/>
                  <a:pt x="22207" y="23773"/>
                  <a:pt x="22284" y="23773"/>
                </a:cubicBezTo>
                <a:cubicBezTo>
                  <a:pt x="22478" y="23773"/>
                  <a:pt x="22588" y="23609"/>
                  <a:pt x="22555" y="23408"/>
                </a:cubicBezTo>
                <a:lnTo>
                  <a:pt x="22905" y="23408"/>
                </a:lnTo>
                <a:cubicBezTo>
                  <a:pt x="22975" y="23408"/>
                  <a:pt x="23022" y="23361"/>
                  <a:pt x="23045" y="23291"/>
                </a:cubicBezTo>
                <a:cubicBezTo>
                  <a:pt x="25450" y="17244"/>
                  <a:pt x="28111" y="11267"/>
                  <a:pt x="31030" y="5453"/>
                </a:cubicBezTo>
                <a:lnTo>
                  <a:pt x="31030" y="5453"/>
                </a:lnTo>
                <a:cubicBezTo>
                  <a:pt x="29092" y="10706"/>
                  <a:pt x="27154" y="15960"/>
                  <a:pt x="25240" y="21237"/>
                </a:cubicBezTo>
                <a:cubicBezTo>
                  <a:pt x="25211" y="21307"/>
                  <a:pt x="25269" y="21361"/>
                  <a:pt x="25334" y="21361"/>
                </a:cubicBezTo>
                <a:cubicBezTo>
                  <a:pt x="25377" y="21361"/>
                  <a:pt x="25422" y="21338"/>
                  <a:pt x="25450" y="21283"/>
                </a:cubicBezTo>
                <a:cubicBezTo>
                  <a:pt x="27714" y="15236"/>
                  <a:pt x="29956" y="9189"/>
                  <a:pt x="32221" y="3142"/>
                </a:cubicBezTo>
                <a:cubicBezTo>
                  <a:pt x="32407" y="2745"/>
                  <a:pt x="32618" y="2371"/>
                  <a:pt x="32828" y="1974"/>
                </a:cubicBezTo>
                <a:close/>
                <a:moveTo>
                  <a:pt x="27084" y="48297"/>
                </a:moveTo>
                <a:lnTo>
                  <a:pt x="27084" y="48297"/>
                </a:lnTo>
                <a:cubicBezTo>
                  <a:pt x="25987" y="49511"/>
                  <a:pt x="24866" y="50679"/>
                  <a:pt x="23699" y="51823"/>
                </a:cubicBezTo>
                <a:lnTo>
                  <a:pt x="20126" y="55161"/>
                </a:lnTo>
                <a:cubicBezTo>
                  <a:pt x="18725" y="56399"/>
                  <a:pt x="17278" y="57590"/>
                  <a:pt x="15807" y="58734"/>
                </a:cubicBezTo>
                <a:lnTo>
                  <a:pt x="15807" y="58734"/>
                </a:lnTo>
                <a:lnTo>
                  <a:pt x="15854" y="58594"/>
                </a:lnTo>
                <a:cubicBezTo>
                  <a:pt x="19753" y="55348"/>
                  <a:pt x="23512" y="51916"/>
                  <a:pt x="27084" y="48297"/>
                </a:cubicBezTo>
                <a:close/>
                <a:moveTo>
                  <a:pt x="5440" y="24949"/>
                </a:moveTo>
                <a:cubicBezTo>
                  <a:pt x="7612" y="26723"/>
                  <a:pt x="9807" y="28474"/>
                  <a:pt x="12025" y="30202"/>
                </a:cubicBezTo>
                <a:cubicBezTo>
                  <a:pt x="13472" y="31346"/>
                  <a:pt x="14920" y="32467"/>
                  <a:pt x="16391" y="33564"/>
                </a:cubicBezTo>
                <a:cubicBezTo>
                  <a:pt x="17068" y="34078"/>
                  <a:pt x="17745" y="34592"/>
                  <a:pt x="18445" y="35105"/>
                </a:cubicBezTo>
                <a:cubicBezTo>
                  <a:pt x="19192" y="35642"/>
                  <a:pt x="20126" y="36156"/>
                  <a:pt x="20780" y="36833"/>
                </a:cubicBezTo>
                <a:cubicBezTo>
                  <a:pt x="21270" y="37323"/>
                  <a:pt x="21200" y="37510"/>
                  <a:pt x="21014" y="38164"/>
                </a:cubicBezTo>
                <a:cubicBezTo>
                  <a:pt x="20897" y="38654"/>
                  <a:pt x="20757" y="39121"/>
                  <a:pt x="20640" y="39612"/>
                </a:cubicBezTo>
                <a:lnTo>
                  <a:pt x="19940" y="42133"/>
                </a:lnTo>
                <a:cubicBezTo>
                  <a:pt x="19426" y="44071"/>
                  <a:pt x="18912" y="45986"/>
                  <a:pt x="18399" y="47923"/>
                </a:cubicBezTo>
                <a:cubicBezTo>
                  <a:pt x="17441" y="51379"/>
                  <a:pt x="16507" y="54858"/>
                  <a:pt x="15573" y="58337"/>
                </a:cubicBezTo>
                <a:cubicBezTo>
                  <a:pt x="15363" y="58524"/>
                  <a:pt x="15130" y="58710"/>
                  <a:pt x="14920" y="58874"/>
                </a:cubicBezTo>
                <a:cubicBezTo>
                  <a:pt x="14079" y="57193"/>
                  <a:pt x="14943" y="55161"/>
                  <a:pt x="15433" y="53504"/>
                </a:cubicBezTo>
                <a:cubicBezTo>
                  <a:pt x="15573" y="53060"/>
                  <a:pt x="15690" y="52593"/>
                  <a:pt x="15830" y="52150"/>
                </a:cubicBezTo>
                <a:cubicBezTo>
                  <a:pt x="16181" y="51192"/>
                  <a:pt x="16531" y="50212"/>
                  <a:pt x="16858" y="49231"/>
                </a:cubicBezTo>
                <a:cubicBezTo>
                  <a:pt x="17675" y="46826"/>
                  <a:pt x="18422" y="44421"/>
                  <a:pt x="19099" y="41970"/>
                </a:cubicBezTo>
                <a:cubicBezTo>
                  <a:pt x="19543" y="40662"/>
                  <a:pt x="19986" y="39355"/>
                  <a:pt x="20360" y="38024"/>
                </a:cubicBezTo>
                <a:cubicBezTo>
                  <a:pt x="20477" y="38117"/>
                  <a:pt x="20593" y="38187"/>
                  <a:pt x="20710" y="38257"/>
                </a:cubicBezTo>
                <a:cubicBezTo>
                  <a:pt x="20728" y="38266"/>
                  <a:pt x="20744" y="38270"/>
                  <a:pt x="20759" y="38270"/>
                </a:cubicBezTo>
                <a:cubicBezTo>
                  <a:pt x="20825" y="38270"/>
                  <a:pt x="20860" y="38198"/>
                  <a:pt x="20803" y="38141"/>
                </a:cubicBezTo>
                <a:lnTo>
                  <a:pt x="20430" y="37767"/>
                </a:lnTo>
                <a:cubicBezTo>
                  <a:pt x="20430" y="37720"/>
                  <a:pt x="20453" y="37697"/>
                  <a:pt x="20453" y="37650"/>
                </a:cubicBezTo>
                <a:lnTo>
                  <a:pt x="20617" y="37744"/>
                </a:lnTo>
                <a:cubicBezTo>
                  <a:pt x="20637" y="37756"/>
                  <a:pt x="20656" y="37761"/>
                  <a:pt x="20673" y="37761"/>
                </a:cubicBezTo>
                <a:cubicBezTo>
                  <a:pt x="20759" y="37761"/>
                  <a:pt x="20807" y="37638"/>
                  <a:pt x="20710" y="37580"/>
                </a:cubicBezTo>
                <a:lnTo>
                  <a:pt x="20617" y="37510"/>
                </a:lnTo>
                <a:cubicBezTo>
                  <a:pt x="20617" y="37440"/>
                  <a:pt x="20593" y="37393"/>
                  <a:pt x="20547" y="37370"/>
                </a:cubicBezTo>
                <a:lnTo>
                  <a:pt x="20687" y="36903"/>
                </a:lnTo>
                <a:cubicBezTo>
                  <a:pt x="20730" y="36787"/>
                  <a:pt x="20629" y="36698"/>
                  <a:pt x="20530" y="36698"/>
                </a:cubicBezTo>
                <a:cubicBezTo>
                  <a:pt x="20469" y="36698"/>
                  <a:pt x="20410" y="36730"/>
                  <a:pt x="20383" y="36810"/>
                </a:cubicBezTo>
                <a:cubicBezTo>
                  <a:pt x="20348" y="36740"/>
                  <a:pt x="20284" y="36705"/>
                  <a:pt x="20217" y="36705"/>
                </a:cubicBezTo>
                <a:cubicBezTo>
                  <a:pt x="20150" y="36705"/>
                  <a:pt x="20080" y="36740"/>
                  <a:pt x="20033" y="36810"/>
                </a:cubicBezTo>
                <a:lnTo>
                  <a:pt x="19893" y="36997"/>
                </a:lnTo>
                <a:cubicBezTo>
                  <a:pt x="14733" y="33401"/>
                  <a:pt x="9900" y="29385"/>
                  <a:pt x="5440" y="24949"/>
                </a:cubicBezTo>
                <a:close/>
                <a:moveTo>
                  <a:pt x="14336" y="56282"/>
                </a:moveTo>
                <a:lnTo>
                  <a:pt x="14336" y="56282"/>
                </a:lnTo>
                <a:cubicBezTo>
                  <a:pt x="14149" y="57286"/>
                  <a:pt x="14149" y="58313"/>
                  <a:pt x="14710" y="59271"/>
                </a:cubicBezTo>
                <a:cubicBezTo>
                  <a:pt x="14736" y="59323"/>
                  <a:pt x="14791" y="59354"/>
                  <a:pt x="14852" y="59354"/>
                </a:cubicBezTo>
                <a:cubicBezTo>
                  <a:pt x="14899" y="59354"/>
                  <a:pt x="14949" y="59335"/>
                  <a:pt x="14990" y="59294"/>
                </a:cubicBezTo>
                <a:lnTo>
                  <a:pt x="15410" y="58944"/>
                </a:lnTo>
                <a:lnTo>
                  <a:pt x="15387" y="59084"/>
                </a:lnTo>
                <a:cubicBezTo>
                  <a:pt x="14710" y="59481"/>
                  <a:pt x="14056" y="59878"/>
                  <a:pt x="13402" y="60275"/>
                </a:cubicBezTo>
                <a:cubicBezTo>
                  <a:pt x="13379" y="60041"/>
                  <a:pt x="13379" y="59831"/>
                  <a:pt x="13402" y="59598"/>
                </a:cubicBezTo>
                <a:cubicBezTo>
                  <a:pt x="13706" y="58500"/>
                  <a:pt x="14009" y="57379"/>
                  <a:pt x="14336" y="56282"/>
                </a:cubicBezTo>
                <a:close/>
                <a:moveTo>
                  <a:pt x="15387" y="59528"/>
                </a:moveTo>
                <a:lnTo>
                  <a:pt x="15387" y="59528"/>
                </a:lnTo>
                <a:cubicBezTo>
                  <a:pt x="14780" y="60088"/>
                  <a:pt x="14173" y="60648"/>
                  <a:pt x="13542" y="61185"/>
                </a:cubicBezTo>
                <a:cubicBezTo>
                  <a:pt x="13496" y="61022"/>
                  <a:pt x="13472" y="60858"/>
                  <a:pt x="13449" y="60695"/>
                </a:cubicBezTo>
                <a:cubicBezTo>
                  <a:pt x="14103" y="60321"/>
                  <a:pt x="14733" y="59924"/>
                  <a:pt x="15387" y="59528"/>
                </a:cubicBezTo>
                <a:close/>
                <a:moveTo>
                  <a:pt x="33318" y="0"/>
                </a:moveTo>
                <a:cubicBezTo>
                  <a:pt x="33255" y="0"/>
                  <a:pt x="33194" y="31"/>
                  <a:pt x="33155" y="83"/>
                </a:cubicBezTo>
                <a:cubicBezTo>
                  <a:pt x="33131" y="153"/>
                  <a:pt x="33085" y="200"/>
                  <a:pt x="33061" y="246"/>
                </a:cubicBezTo>
                <a:cubicBezTo>
                  <a:pt x="33038" y="200"/>
                  <a:pt x="33015" y="176"/>
                  <a:pt x="32968" y="130"/>
                </a:cubicBezTo>
                <a:cubicBezTo>
                  <a:pt x="32933" y="71"/>
                  <a:pt x="32874" y="42"/>
                  <a:pt x="32816" y="42"/>
                </a:cubicBezTo>
                <a:cubicBezTo>
                  <a:pt x="32758" y="42"/>
                  <a:pt x="32699" y="71"/>
                  <a:pt x="32664" y="130"/>
                </a:cubicBezTo>
                <a:cubicBezTo>
                  <a:pt x="30540" y="3982"/>
                  <a:pt x="28485" y="7881"/>
                  <a:pt x="26477" y="11804"/>
                </a:cubicBezTo>
                <a:cubicBezTo>
                  <a:pt x="25496" y="13742"/>
                  <a:pt x="24516" y="15680"/>
                  <a:pt x="23559" y="17618"/>
                </a:cubicBezTo>
                <a:cubicBezTo>
                  <a:pt x="22811" y="19135"/>
                  <a:pt x="22018" y="20676"/>
                  <a:pt x="21340" y="22240"/>
                </a:cubicBezTo>
                <a:cubicBezTo>
                  <a:pt x="20033" y="21984"/>
                  <a:pt x="18702" y="21844"/>
                  <a:pt x="17418" y="21703"/>
                </a:cubicBezTo>
                <a:cubicBezTo>
                  <a:pt x="15620" y="21517"/>
                  <a:pt x="13822" y="21423"/>
                  <a:pt x="12025" y="21400"/>
                </a:cubicBezTo>
                <a:cubicBezTo>
                  <a:pt x="8943" y="21400"/>
                  <a:pt x="5861" y="21657"/>
                  <a:pt x="2825" y="22194"/>
                </a:cubicBezTo>
                <a:cubicBezTo>
                  <a:pt x="1938" y="22311"/>
                  <a:pt x="1074" y="22474"/>
                  <a:pt x="210" y="22684"/>
                </a:cubicBezTo>
                <a:cubicBezTo>
                  <a:pt x="47" y="22731"/>
                  <a:pt x="0" y="22918"/>
                  <a:pt x="117" y="23034"/>
                </a:cubicBezTo>
                <a:cubicBezTo>
                  <a:pt x="5487" y="28381"/>
                  <a:pt x="11628" y="32934"/>
                  <a:pt x="18305" y="36506"/>
                </a:cubicBezTo>
                <a:cubicBezTo>
                  <a:pt x="18562" y="36716"/>
                  <a:pt x="18796" y="36903"/>
                  <a:pt x="19052" y="37090"/>
                </a:cubicBezTo>
                <a:cubicBezTo>
                  <a:pt x="18352" y="38958"/>
                  <a:pt x="18002" y="40989"/>
                  <a:pt x="17488" y="42904"/>
                </a:cubicBezTo>
                <a:cubicBezTo>
                  <a:pt x="16974" y="44888"/>
                  <a:pt x="16461" y="46896"/>
                  <a:pt x="15947" y="48881"/>
                </a:cubicBezTo>
                <a:cubicBezTo>
                  <a:pt x="15363" y="51099"/>
                  <a:pt x="14756" y="53317"/>
                  <a:pt x="14126" y="55512"/>
                </a:cubicBezTo>
                <a:cubicBezTo>
                  <a:pt x="14079" y="55675"/>
                  <a:pt x="14009" y="55839"/>
                  <a:pt x="13939" y="56002"/>
                </a:cubicBezTo>
                <a:cubicBezTo>
                  <a:pt x="13472" y="57193"/>
                  <a:pt x="13029" y="58430"/>
                  <a:pt x="12958" y="59668"/>
                </a:cubicBezTo>
                <a:cubicBezTo>
                  <a:pt x="12865" y="60041"/>
                  <a:pt x="12748" y="60415"/>
                  <a:pt x="12655" y="60788"/>
                </a:cubicBezTo>
                <a:cubicBezTo>
                  <a:pt x="12619" y="60915"/>
                  <a:pt x="12724" y="61028"/>
                  <a:pt x="12849" y="61028"/>
                </a:cubicBezTo>
                <a:cubicBezTo>
                  <a:pt x="12885" y="61028"/>
                  <a:pt x="12922" y="61019"/>
                  <a:pt x="12958" y="60998"/>
                </a:cubicBezTo>
                <a:lnTo>
                  <a:pt x="13075" y="60928"/>
                </a:lnTo>
                <a:cubicBezTo>
                  <a:pt x="13122" y="61162"/>
                  <a:pt x="13169" y="61395"/>
                  <a:pt x="13262" y="61629"/>
                </a:cubicBezTo>
                <a:cubicBezTo>
                  <a:pt x="13292" y="61720"/>
                  <a:pt x="13382" y="61781"/>
                  <a:pt x="13473" y="61781"/>
                </a:cubicBezTo>
                <a:cubicBezTo>
                  <a:pt x="13522" y="61781"/>
                  <a:pt x="13571" y="61763"/>
                  <a:pt x="13612" y="61722"/>
                </a:cubicBezTo>
                <a:cubicBezTo>
                  <a:pt x="14966" y="60485"/>
                  <a:pt x="16344" y="59271"/>
                  <a:pt x="17722" y="58057"/>
                </a:cubicBezTo>
                <a:cubicBezTo>
                  <a:pt x="19706" y="56702"/>
                  <a:pt x="21644" y="55231"/>
                  <a:pt x="23488" y="53690"/>
                </a:cubicBezTo>
                <a:cubicBezTo>
                  <a:pt x="25146" y="52290"/>
                  <a:pt x="26734" y="50819"/>
                  <a:pt x="28251" y="49278"/>
                </a:cubicBezTo>
                <a:cubicBezTo>
                  <a:pt x="29466" y="48110"/>
                  <a:pt x="30586" y="46873"/>
                  <a:pt x="31660" y="45589"/>
                </a:cubicBezTo>
                <a:cubicBezTo>
                  <a:pt x="38034" y="48904"/>
                  <a:pt x="44548" y="51916"/>
                  <a:pt x="51063" y="54858"/>
                </a:cubicBezTo>
                <a:cubicBezTo>
                  <a:pt x="51540" y="55081"/>
                  <a:pt x="53870" y="56344"/>
                  <a:pt x="55240" y="56344"/>
                </a:cubicBezTo>
                <a:cubicBezTo>
                  <a:pt x="55882" y="56344"/>
                  <a:pt x="56313" y="56067"/>
                  <a:pt x="56246" y="55278"/>
                </a:cubicBezTo>
                <a:lnTo>
                  <a:pt x="56246" y="55278"/>
                </a:lnTo>
                <a:lnTo>
                  <a:pt x="56573" y="55465"/>
                </a:lnTo>
                <a:cubicBezTo>
                  <a:pt x="56607" y="55482"/>
                  <a:pt x="56641" y="55490"/>
                  <a:pt x="56674" y="55490"/>
                </a:cubicBezTo>
                <a:cubicBezTo>
                  <a:pt x="56819" y="55490"/>
                  <a:pt x="56929" y="55337"/>
                  <a:pt x="56853" y="55185"/>
                </a:cubicBezTo>
                <a:cubicBezTo>
                  <a:pt x="53794" y="48881"/>
                  <a:pt x="50456" y="42553"/>
                  <a:pt x="46580" y="36693"/>
                </a:cubicBezTo>
                <a:cubicBezTo>
                  <a:pt x="47023" y="36273"/>
                  <a:pt x="47490" y="35852"/>
                  <a:pt x="47934" y="35432"/>
                </a:cubicBezTo>
                <a:cubicBezTo>
                  <a:pt x="50712" y="33448"/>
                  <a:pt x="53374" y="31253"/>
                  <a:pt x="56082" y="29175"/>
                </a:cubicBezTo>
                <a:cubicBezTo>
                  <a:pt x="59164" y="26817"/>
                  <a:pt x="62246" y="24435"/>
                  <a:pt x="65328" y="22054"/>
                </a:cubicBezTo>
                <a:cubicBezTo>
                  <a:pt x="65422" y="22007"/>
                  <a:pt x="65445" y="21890"/>
                  <a:pt x="65422" y="21797"/>
                </a:cubicBezTo>
                <a:cubicBezTo>
                  <a:pt x="65305" y="21353"/>
                  <a:pt x="64955" y="21003"/>
                  <a:pt x="64511" y="20886"/>
                </a:cubicBezTo>
                <a:cubicBezTo>
                  <a:pt x="63577" y="20536"/>
                  <a:pt x="62456" y="20466"/>
                  <a:pt x="61476" y="20326"/>
                </a:cubicBezTo>
                <a:cubicBezTo>
                  <a:pt x="59398" y="19999"/>
                  <a:pt x="57297" y="19719"/>
                  <a:pt x="55172" y="19555"/>
                </a:cubicBezTo>
                <a:cubicBezTo>
                  <a:pt x="52567" y="19316"/>
                  <a:pt x="49954" y="19204"/>
                  <a:pt x="47342" y="19204"/>
                </a:cubicBezTo>
                <a:cubicBezTo>
                  <a:pt x="45623" y="19204"/>
                  <a:pt x="43905" y="19253"/>
                  <a:pt x="42190" y="19345"/>
                </a:cubicBezTo>
                <a:cubicBezTo>
                  <a:pt x="41140" y="12341"/>
                  <a:pt x="37801" y="5523"/>
                  <a:pt x="33458" y="60"/>
                </a:cubicBezTo>
                <a:cubicBezTo>
                  <a:pt x="33417" y="19"/>
                  <a:pt x="33367" y="0"/>
                  <a:pt x="33318" y="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8" name="Google Shape;708;p32"/>
          <p:cNvGrpSpPr/>
          <p:nvPr/>
        </p:nvGrpSpPr>
        <p:grpSpPr>
          <a:xfrm flipH="1">
            <a:off x="1174604" y="542569"/>
            <a:ext cx="446283" cy="535571"/>
            <a:chOff x="2279900" y="1356008"/>
            <a:chExt cx="355973" cy="427192"/>
          </a:xfrm>
        </p:grpSpPr>
        <p:sp>
          <p:nvSpPr>
            <p:cNvPr id="709" name="Google Shape;709;p32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ADADAD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0" name="Google Shape;710;p32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11" name="Google Shape;711;p32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2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2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28575" dist="9525" dir="6480000" algn="bl" rotWithShape="0">
                  <a:srgbClr val="99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4" name="Google Shape;714;p32"/>
          <p:cNvSpPr/>
          <p:nvPr/>
        </p:nvSpPr>
        <p:spPr>
          <a:xfrm>
            <a:off x="3495725" y="2809551"/>
            <a:ext cx="2276866" cy="106198"/>
          </a:xfrm>
          <a:custGeom>
            <a:avLst/>
            <a:gdLst/>
            <a:ahLst/>
            <a:cxnLst/>
            <a:rect l="l" t="t" r="r" b="b"/>
            <a:pathLst>
              <a:path w="31057" h="2191" extrusionOk="0">
                <a:moveTo>
                  <a:pt x="30648" y="1"/>
                </a:moveTo>
                <a:cubicBezTo>
                  <a:pt x="30584" y="1"/>
                  <a:pt x="30518" y="27"/>
                  <a:pt x="30461" y="90"/>
                </a:cubicBezTo>
                <a:cubicBezTo>
                  <a:pt x="30173" y="399"/>
                  <a:pt x="29626" y="888"/>
                  <a:pt x="29155" y="888"/>
                </a:cubicBezTo>
                <a:cubicBezTo>
                  <a:pt x="28947" y="888"/>
                  <a:pt x="28755" y="793"/>
                  <a:pt x="28606" y="546"/>
                </a:cubicBezTo>
                <a:cubicBezTo>
                  <a:pt x="28556" y="458"/>
                  <a:pt x="28450" y="405"/>
                  <a:pt x="28346" y="405"/>
                </a:cubicBezTo>
                <a:cubicBezTo>
                  <a:pt x="28253" y="405"/>
                  <a:pt x="28163" y="448"/>
                  <a:pt x="28119" y="546"/>
                </a:cubicBezTo>
                <a:cubicBezTo>
                  <a:pt x="28026" y="594"/>
                  <a:pt x="27937" y="619"/>
                  <a:pt x="27856" y="619"/>
                </a:cubicBezTo>
                <a:cubicBezTo>
                  <a:pt x="27728" y="619"/>
                  <a:pt x="27616" y="558"/>
                  <a:pt x="27528" y="432"/>
                </a:cubicBezTo>
                <a:cubicBezTo>
                  <a:pt x="27476" y="380"/>
                  <a:pt x="27406" y="354"/>
                  <a:pt x="27336" y="354"/>
                </a:cubicBezTo>
                <a:cubicBezTo>
                  <a:pt x="27266" y="354"/>
                  <a:pt x="27196" y="380"/>
                  <a:pt x="27144" y="432"/>
                </a:cubicBezTo>
                <a:cubicBezTo>
                  <a:pt x="26733" y="770"/>
                  <a:pt x="26324" y="899"/>
                  <a:pt x="25906" y="899"/>
                </a:cubicBezTo>
                <a:cubicBezTo>
                  <a:pt x="25492" y="899"/>
                  <a:pt x="25069" y="773"/>
                  <a:pt x="24626" y="597"/>
                </a:cubicBezTo>
                <a:cubicBezTo>
                  <a:pt x="24526" y="547"/>
                  <a:pt x="24420" y="523"/>
                  <a:pt x="24315" y="523"/>
                </a:cubicBezTo>
                <a:cubicBezTo>
                  <a:pt x="24181" y="523"/>
                  <a:pt x="24048" y="563"/>
                  <a:pt x="23931" y="639"/>
                </a:cubicBezTo>
                <a:cubicBezTo>
                  <a:pt x="23786" y="722"/>
                  <a:pt x="23703" y="898"/>
                  <a:pt x="23558" y="970"/>
                </a:cubicBezTo>
                <a:cubicBezTo>
                  <a:pt x="23471" y="1017"/>
                  <a:pt x="23380" y="1038"/>
                  <a:pt x="23291" y="1038"/>
                </a:cubicBezTo>
                <a:cubicBezTo>
                  <a:pt x="23045" y="1038"/>
                  <a:pt x="22815" y="875"/>
                  <a:pt x="22709" y="639"/>
                </a:cubicBezTo>
                <a:cubicBezTo>
                  <a:pt x="22675" y="568"/>
                  <a:pt x="22617" y="539"/>
                  <a:pt x="22556" y="539"/>
                </a:cubicBezTo>
                <a:cubicBezTo>
                  <a:pt x="22448" y="539"/>
                  <a:pt x="22332" y="630"/>
                  <a:pt x="22325" y="742"/>
                </a:cubicBezTo>
                <a:cubicBezTo>
                  <a:pt x="22304" y="972"/>
                  <a:pt x="22167" y="1051"/>
                  <a:pt x="21984" y="1051"/>
                </a:cubicBezTo>
                <a:cubicBezTo>
                  <a:pt x="21620" y="1051"/>
                  <a:pt x="21074" y="739"/>
                  <a:pt x="20895" y="670"/>
                </a:cubicBezTo>
                <a:cubicBezTo>
                  <a:pt x="20682" y="572"/>
                  <a:pt x="20454" y="520"/>
                  <a:pt x="20224" y="520"/>
                </a:cubicBezTo>
                <a:cubicBezTo>
                  <a:pt x="20185" y="520"/>
                  <a:pt x="20146" y="522"/>
                  <a:pt x="20107" y="525"/>
                </a:cubicBezTo>
                <a:cubicBezTo>
                  <a:pt x="19931" y="535"/>
                  <a:pt x="19765" y="608"/>
                  <a:pt x="19630" y="722"/>
                </a:cubicBezTo>
                <a:cubicBezTo>
                  <a:pt x="19475" y="856"/>
                  <a:pt x="19382" y="1074"/>
                  <a:pt x="19185" y="1136"/>
                </a:cubicBezTo>
                <a:cubicBezTo>
                  <a:pt x="19134" y="1154"/>
                  <a:pt x="19083" y="1163"/>
                  <a:pt x="19032" y="1163"/>
                </a:cubicBezTo>
                <a:cubicBezTo>
                  <a:pt x="18790" y="1163"/>
                  <a:pt x="18557" y="975"/>
                  <a:pt x="18480" y="753"/>
                </a:cubicBezTo>
                <a:cubicBezTo>
                  <a:pt x="18457" y="666"/>
                  <a:pt x="18382" y="618"/>
                  <a:pt x="18304" y="618"/>
                </a:cubicBezTo>
                <a:cubicBezTo>
                  <a:pt x="18242" y="618"/>
                  <a:pt x="18179" y="648"/>
                  <a:pt x="18138" y="711"/>
                </a:cubicBezTo>
                <a:cubicBezTo>
                  <a:pt x="18022" y="939"/>
                  <a:pt x="17782" y="1046"/>
                  <a:pt x="17536" y="1046"/>
                </a:cubicBezTo>
                <a:cubicBezTo>
                  <a:pt x="17279" y="1046"/>
                  <a:pt x="17017" y="929"/>
                  <a:pt x="16884" y="711"/>
                </a:cubicBezTo>
                <a:cubicBezTo>
                  <a:pt x="16837" y="634"/>
                  <a:pt x="16760" y="595"/>
                  <a:pt x="16682" y="595"/>
                </a:cubicBezTo>
                <a:cubicBezTo>
                  <a:pt x="16604" y="595"/>
                  <a:pt x="16526" y="634"/>
                  <a:pt x="16480" y="711"/>
                </a:cubicBezTo>
                <a:cubicBezTo>
                  <a:pt x="16217" y="1094"/>
                  <a:pt x="15799" y="1290"/>
                  <a:pt x="15380" y="1290"/>
                </a:cubicBezTo>
                <a:cubicBezTo>
                  <a:pt x="15005" y="1290"/>
                  <a:pt x="14630" y="1133"/>
                  <a:pt x="14366" y="815"/>
                </a:cubicBezTo>
                <a:cubicBezTo>
                  <a:pt x="14324" y="732"/>
                  <a:pt x="14283" y="670"/>
                  <a:pt x="14210" y="618"/>
                </a:cubicBezTo>
                <a:cubicBezTo>
                  <a:pt x="14166" y="579"/>
                  <a:pt x="14115" y="563"/>
                  <a:pt x="14064" y="563"/>
                </a:cubicBezTo>
                <a:cubicBezTo>
                  <a:pt x="13911" y="563"/>
                  <a:pt x="13767" y="716"/>
                  <a:pt x="13868" y="888"/>
                </a:cubicBezTo>
                <a:cubicBezTo>
                  <a:pt x="13878" y="898"/>
                  <a:pt x="13889" y="919"/>
                  <a:pt x="13899" y="929"/>
                </a:cubicBezTo>
                <a:cubicBezTo>
                  <a:pt x="13791" y="1144"/>
                  <a:pt x="13669" y="1250"/>
                  <a:pt x="13531" y="1250"/>
                </a:cubicBezTo>
                <a:cubicBezTo>
                  <a:pt x="13470" y="1250"/>
                  <a:pt x="13406" y="1230"/>
                  <a:pt x="13339" y="1188"/>
                </a:cubicBezTo>
                <a:cubicBezTo>
                  <a:pt x="13225" y="1147"/>
                  <a:pt x="13111" y="1095"/>
                  <a:pt x="13008" y="1033"/>
                </a:cubicBezTo>
                <a:cubicBezTo>
                  <a:pt x="12873" y="981"/>
                  <a:pt x="12738" y="939"/>
                  <a:pt x="12604" y="898"/>
                </a:cubicBezTo>
                <a:cubicBezTo>
                  <a:pt x="12586" y="894"/>
                  <a:pt x="12569" y="892"/>
                  <a:pt x="12553" y="892"/>
                </a:cubicBezTo>
                <a:cubicBezTo>
                  <a:pt x="12492" y="892"/>
                  <a:pt x="12440" y="921"/>
                  <a:pt x="12407" y="970"/>
                </a:cubicBezTo>
                <a:cubicBezTo>
                  <a:pt x="12171" y="1341"/>
                  <a:pt x="11798" y="1553"/>
                  <a:pt x="11432" y="1553"/>
                </a:cubicBezTo>
                <a:cubicBezTo>
                  <a:pt x="11122" y="1553"/>
                  <a:pt x="10817" y="1401"/>
                  <a:pt x="10603" y="1064"/>
                </a:cubicBezTo>
                <a:cubicBezTo>
                  <a:pt x="10568" y="998"/>
                  <a:pt x="10501" y="964"/>
                  <a:pt x="10435" y="964"/>
                </a:cubicBezTo>
                <a:cubicBezTo>
                  <a:pt x="10387" y="964"/>
                  <a:pt x="10338" y="983"/>
                  <a:pt x="10303" y="1022"/>
                </a:cubicBezTo>
                <a:cubicBezTo>
                  <a:pt x="10084" y="1303"/>
                  <a:pt x="9743" y="1437"/>
                  <a:pt x="9400" y="1437"/>
                </a:cubicBezTo>
                <a:cubicBezTo>
                  <a:pt x="8997" y="1437"/>
                  <a:pt x="8593" y="1251"/>
                  <a:pt x="8386" y="898"/>
                </a:cubicBezTo>
                <a:cubicBezTo>
                  <a:pt x="8339" y="825"/>
                  <a:pt x="8266" y="789"/>
                  <a:pt x="8194" y="789"/>
                </a:cubicBezTo>
                <a:cubicBezTo>
                  <a:pt x="8121" y="789"/>
                  <a:pt x="8049" y="825"/>
                  <a:pt x="8002" y="898"/>
                </a:cubicBezTo>
                <a:cubicBezTo>
                  <a:pt x="7756" y="1261"/>
                  <a:pt x="7361" y="1446"/>
                  <a:pt x="6962" y="1446"/>
                </a:cubicBezTo>
                <a:cubicBezTo>
                  <a:pt x="6620" y="1446"/>
                  <a:pt x="6276" y="1310"/>
                  <a:pt x="6023" y="1033"/>
                </a:cubicBezTo>
                <a:cubicBezTo>
                  <a:pt x="5979" y="994"/>
                  <a:pt x="5923" y="975"/>
                  <a:pt x="5868" y="975"/>
                </a:cubicBezTo>
                <a:cubicBezTo>
                  <a:pt x="5790" y="975"/>
                  <a:pt x="5712" y="1012"/>
                  <a:pt x="5670" y="1085"/>
                </a:cubicBezTo>
                <a:cubicBezTo>
                  <a:pt x="5436" y="1397"/>
                  <a:pt x="5082" y="1556"/>
                  <a:pt x="4728" y="1556"/>
                </a:cubicBezTo>
                <a:cubicBezTo>
                  <a:pt x="4423" y="1556"/>
                  <a:pt x="4118" y="1438"/>
                  <a:pt x="3888" y="1199"/>
                </a:cubicBezTo>
                <a:cubicBezTo>
                  <a:pt x="3843" y="1154"/>
                  <a:pt x="3786" y="1132"/>
                  <a:pt x="3731" y="1132"/>
                </a:cubicBezTo>
                <a:cubicBezTo>
                  <a:pt x="3658" y="1132"/>
                  <a:pt x="3587" y="1169"/>
                  <a:pt x="3546" y="1240"/>
                </a:cubicBezTo>
                <a:cubicBezTo>
                  <a:pt x="3395" y="1590"/>
                  <a:pt x="3099" y="1772"/>
                  <a:pt x="2801" y="1772"/>
                </a:cubicBezTo>
                <a:cubicBezTo>
                  <a:pt x="2526" y="1772"/>
                  <a:pt x="2249" y="1616"/>
                  <a:pt x="2084" y="1292"/>
                </a:cubicBezTo>
                <a:cubicBezTo>
                  <a:pt x="2050" y="1227"/>
                  <a:pt x="1994" y="1200"/>
                  <a:pt x="1936" y="1200"/>
                </a:cubicBezTo>
                <a:cubicBezTo>
                  <a:pt x="1854" y="1200"/>
                  <a:pt x="1768" y="1254"/>
                  <a:pt x="1732" y="1333"/>
                </a:cubicBezTo>
                <a:cubicBezTo>
                  <a:pt x="1593" y="1690"/>
                  <a:pt x="1312" y="1858"/>
                  <a:pt x="1028" y="1858"/>
                </a:cubicBezTo>
                <a:cubicBezTo>
                  <a:pt x="718" y="1858"/>
                  <a:pt x="406" y="1659"/>
                  <a:pt x="270" y="1292"/>
                </a:cubicBezTo>
                <a:cubicBezTo>
                  <a:pt x="250" y="1230"/>
                  <a:pt x="199" y="1202"/>
                  <a:pt x="150" y="1202"/>
                </a:cubicBezTo>
                <a:cubicBezTo>
                  <a:pt x="75" y="1202"/>
                  <a:pt x="1" y="1265"/>
                  <a:pt x="32" y="1364"/>
                </a:cubicBezTo>
                <a:cubicBezTo>
                  <a:pt x="190" y="1898"/>
                  <a:pt x="631" y="2176"/>
                  <a:pt x="1076" y="2176"/>
                </a:cubicBezTo>
                <a:cubicBezTo>
                  <a:pt x="1392" y="2176"/>
                  <a:pt x="1709" y="2036"/>
                  <a:pt x="1929" y="1748"/>
                </a:cubicBezTo>
                <a:cubicBezTo>
                  <a:pt x="2156" y="2045"/>
                  <a:pt x="2493" y="2191"/>
                  <a:pt x="2830" y="2191"/>
                </a:cubicBezTo>
                <a:cubicBezTo>
                  <a:pt x="3198" y="2191"/>
                  <a:pt x="3567" y="2016"/>
                  <a:pt x="3794" y="1675"/>
                </a:cubicBezTo>
                <a:cubicBezTo>
                  <a:pt x="4078" y="1881"/>
                  <a:pt x="4407" y="1982"/>
                  <a:pt x="4734" y="1982"/>
                </a:cubicBezTo>
                <a:cubicBezTo>
                  <a:pt x="5148" y="1982"/>
                  <a:pt x="5559" y="1822"/>
                  <a:pt x="5877" y="1509"/>
                </a:cubicBezTo>
                <a:cubicBezTo>
                  <a:pt x="6189" y="1769"/>
                  <a:pt x="6572" y="1898"/>
                  <a:pt x="6955" y="1898"/>
                </a:cubicBezTo>
                <a:cubicBezTo>
                  <a:pt x="7411" y="1898"/>
                  <a:pt x="7866" y="1715"/>
                  <a:pt x="8199" y="1354"/>
                </a:cubicBezTo>
                <a:cubicBezTo>
                  <a:pt x="8506" y="1694"/>
                  <a:pt x="8930" y="1866"/>
                  <a:pt x="9356" y="1866"/>
                </a:cubicBezTo>
                <a:cubicBezTo>
                  <a:pt x="9734" y="1866"/>
                  <a:pt x="10115" y="1731"/>
                  <a:pt x="10417" y="1458"/>
                </a:cubicBezTo>
                <a:cubicBezTo>
                  <a:pt x="10703" y="1807"/>
                  <a:pt x="11110" y="1986"/>
                  <a:pt x="11509" y="1986"/>
                </a:cubicBezTo>
                <a:cubicBezTo>
                  <a:pt x="11961" y="1986"/>
                  <a:pt x="12403" y="1755"/>
                  <a:pt x="12645" y="1281"/>
                </a:cubicBezTo>
                <a:cubicBezTo>
                  <a:pt x="12996" y="1411"/>
                  <a:pt x="13381" y="1687"/>
                  <a:pt x="13758" y="1687"/>
                </a:cubicBezTo>
                <a:cubicBezTo>
                  <a:pt x="13893" y="1687"/>
                  <a:pt x="14027" y="1651"/>
                  <a:pt x="14158" y="1561"/>
                </a:cubicBezTo>
                <a:cubicBezTo>
                  <a:pt x="14220" y="1520"/>
                  <a:pt x="14272" y="1458"/>
                  <a:pt x="14314" y="1406"/>
                </a:cubicBezTo>
                <a:cubicBezTo>
                  <a:pt x="14627" y="1660"/>
                  <a:pt x="15001" y="1786"/>
                  <a:pt x="15377" y="1786"/>
                </a:cubicBezTo>
                <a:cubicBezTo>
                  <a:pt x="15846" y="1786"/>
                  <a:pt x="16319" y="1590"/>
                  <a:pt x="16687" y="1199"/>
                </a:cubicBezTo>
                <a:cubicBezTo>
                  <a:pt x="16895" y="1397"/>
                  <a:pt x="17155" y="1491"/>
                  <a:pt x="17420" y="1491"/>
                </a:cubicBezTo>
                <a:cubicBezTo>
                  <a:pt x="17709" y="1491"/>
                  <a:pt x="18004" y="1378"/>
                  <a:pt x="18242" y="1167"/>
                </a:cubicBezTo>
                <a:cubicBezTo>
                  <a:pt x="18366" y="1395"/>
                  <a:pt x="18594" y="1551"/>
                  <a:pt x="18853" y="1603"/>
                </a:cubicBezTo>
                <a:cubicBezTo>
                  <a:pt x="18922" y="1620"/>
                  <a:pt x="18993" y="1628"/>
                  <a:pt x="19065" y="1628"/>
                </a:cubicBezTo>
                <a:cubicBezTo>
                  <a:pt x="19166" y="1628"/>
                  <a:pt x="19269" y="1612"/>
                  <a:pt x="19371" y="1582"/>
                </a:cubicBezTo>
                <a:cubicBezTo>
                  <a:pt x="19599" y="1489"/>
                  <a:pt x="19662" y="1302"/>
                  <a:pt x="19848" y="1178"/>
                </a:cubicBezTo>
                <a:cubicBezTo>
                  <a:pt x="20003" y="1082"/>
                  <a:pt x="20151" y="1044"/>
                  <a:pt x="20294" y="1044"/>
                </a:cubicBezTo>
                <a:cubicBezTo>
                  <a:pt x="20819" y="1044"/>
                  <a:pt x="21281" y="1555"/>
                  <a:pt x="21835" y="1555"/>
                </a:cubicBezTo>
                <a:cubicBezTo>
                  <a:pt x="21863" y="1555"/>
                  <a:pt x="21892" y="1554"/>
                  <a:pt x="21921" y="1551"/>
                </a:cubicBezTo>
                <a:cubicBezTo>
                  <a:pt x="22180" y="1530"/>
                  <a:pt x="22408" y="1395"/>
                  <a:pt x="22563" y="1199"/>
                </a:cubicBezTo>
                <a:cubicBezTo>
                  <a:pt x="22719" y="1364"/>
                  <a:pt x="22926" y="1468"/>
                  <a:pt x="23144" y="1509"/>
                </a:cubicBezTo>
                <a:cubicBezTo>
                  <a:pt x="23188" y="1517"/>
                  <a:pt x="23231" y="1520"/>
                  <a:pt x="23272" y="1520"/>
                </a:cubicBezTo>
                <a:cubicBezTo>
                  <a:pt x="23719" y="1520"/>
                  <a:pt x="24009" y="1139"/>
                  <a:pt x="24428" y="1139"/>
                </a:cubicBezTo>
                <a:cubicBezTo>
                  <a:pt x="24478" y="1139"/>
                  <a:pt x="24530" y="1145"/>
                  <a:pt x="24584" y="1157"/>
                </a:cubicBezTo>
                <a:cubicBezTo>
                  <a:pt x="25058" y="1278"/>
                  <a:pt x="25416" y="1465"/>
                  <a:pt x="25896" y="1465"/>
                </a:cubicBezTo>
                <a:cubicBezTo>
                  <a:pt x="25951" y="1465"/>
                  <a:pt x="26008" y="1463"/>
                  <a:pt x="26066" y="1458"/>
                </a:cubicBezTo>
                <a:cubicBezTo>
                  <a:pt x="26522" y="1406"/>
                  <a:pt x="26947" y="1240"/>
                  <a:pt x="27321" y="981"/>
                </a:cubicBezTo>
                <a:cubicBezTo>
                  <a:pt x="27533" y="1132"/>
                  <a:pt x="27782" y="1247"/>
                  <a:pt x="28017" y="1247"/>
                </a:cubicBezTo>
                <a:cubicBezTo>
                  <a:pt x="28136" y="1247"/>
                  <a:pt x="28252" y="1217"/>
                  <a:pt x="28357" y="1147"/>
                </a:cubicBezTo>
                <a:cubicBezTo>
                  <a:pt x="28581" y="1371"/>
                  <a:pt x="28844" y="1462"/>
                  <a:pt x="29119" y="1462"/>
                </a:cubicBezTo>
                <a:cubicBezTo>
                  <a:pt x="29748" y="1462"/>
                  <a:pt x="30440" y="983"/>
                  <a:pt x="30865" y="514"/>
                </a:cubicBezTo>
                <a:cubicBezTo>
                  <a:pt x="31056" y="291"/>
                  <a:pt x="30862" y="1"/>
                  <a:pt x="306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873;p41"/>
          <p:cNvGrpSpPr/>
          <p:nvPr/>
        </p:nvGrpSpPr>
        <p:grpSpPr>
          <a:xfrm rot="-334">
            <a:off x="638852" y="213012"/>
            <a:ext cx="7866294" cy="4704046"/>
            <a:chOff x="2016900" y="1269249"/>
            <a:chExt cx="6591250" cy="2916851"/>
          </a:xfrm>
        </p:grpSpPr>
        <p:sp>
          <p:nvSpPr>
            <p:cNvPr id="5" name="Google Shape;874;p41"/>
            <p:cNvSpPr/>
            <p:nvPr/>
          </p:nvSpPr>
          <p:spPr>
            <a:xfrm>
              <a:off x="2028525" y="1278000"/>
              <a:ext cx="6579625" cy="2908100"/>
            </a:xfrm>
            <a:custGeom>
              <a:avLst/>
              <a:gdLst/>
              <a:ahLst/>
              <a:cxnLst/>
              <a:rect l="l" t="t" r="r" b="b"/>
              <a:pathLst>
                <a:path w="263185" h="116324" extrusionOk="0">
                  <a:moveTo>
                    <a:pt x="1" y="0"/>
                  </a:moveTo>
                  <a:lnTo>
                    <a:pt x="1" y="116324"/>
                  </a:lnTo>
                  <a:lnTo>
                    <a:pt x="263184" y="116324"/>
                  </a:lnTo>
                  <a:lnTo>
                    <a:pt x="2631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75;p41"/>
            <p:cNvSpPr/>
            <p:nvPr/>
          </p:nvSpPr>
          <p:spPr>
            <a:xfrm>
              <a:off x="2016900" y="1730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76;p41"/>
            <p:cNvSpPr/>
            <p:nvPr/>
          </p:nvSpPr>
          <p:spPr>
            <a:xfrm>
              <a:off x="2016900" y="1875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77;p41"/>
            <p:cNvSpPr/>
            <p:nvPr/>
          </p:nvSpPr>
          <p:spPr>
            <a:xfrm>
              <a:off x="2016900" y="21620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78;p41"/>
            <p:cNvSpPr/>
            <p:nvPr/>
          </p:nvSpPr>
          <p:spPr>
            <a:xfrm>
              <a:off x="2016900" y="23074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79;p41"/>
            <p:cNvSpPr/>
            <p:nvPr/>
          </p:nvSpPr>
          <p:spPr>
            <a:xfrm>
              <a:off x="2016900" y="2595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80;p41"/>
            <p:cNvSpPr/>
            <p:nvPr/>
          </p:nvSpPr>
          <p:spPr>
            <a:xfrm>
              <a:off x="2016900" y="27407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81;p41"/>
            <p:cNvSpPr/>
            <p:nvPr/>
          </p:nvSpPr>
          <p:spPr>
            <a:xfrm>
              <a:off x="2016900" y="3027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82;p41"/>
            <p:cNvSpPr/>
            <p:nvPr/>
          </p:nvSpPr>
          <p:spPr>
            <a:xfrm>
              <a:off x="2016900" y="3172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83;p41"/>
            <p:cNvSpPr/>
            <p:nvPr/>
          </p:nvSpPr>
          <p:spPr>
            <a:xfrm>
              <a:off x="2016900" y="34605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84;p41"/>
            <p:cNvSpPr/>
            <p:nvPr/>
          </p:nvSpPr>
          <p:spPr>
            <a:xfrm>
              <a:off x="2016900" y="360592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85;p41"/>
            <p:cNvSpPr/>
            <p:nvPr/>
          </p:nvSpPr>
          <p:spPr>
            <a:xfrm>
              <a:off x="2016900" y="3892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86;p41"/>
            <p:cNvSpPr/>
            <p:nvPr/>
          </p:nvSpPr>
          <p:spPr>
            <a:xfrm>
              <a:off x="2016900" y="403777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87;p41"/>
            <p:cNvSpPr/>
            <p:nvPr/>
          </p:nvSpPr>
          <p:spPr>
            <a:xfrm>
              <a:off x="2579514" y="1269249"/>
              <a:ext cx="25" cy="2916825"/>
            </a:xfrm>
            <a:custGeom>
              <a:avLst/>
              <a:gdLst/>
              <a:ahLst/>
              <a:cxnLst/>
              <a:rect l="l" t="t" r="r" b="b"/>
              <a:pathLst>
                <a:path w="1" h="116673" fill="none" extrusionOk="0">
                  <a:moveTo>
                    <a:pt x="0" y="0"/>
                  </a:moveTo>
                  <a:lnTo>
                    <a:pt x="0" y="116673"/>
                  </a:lnTo>
                </a:path>
              </a:pathLst>
            </a:custGeom>
            <a:solidFill>
              <a:srgbClr val="E72D53"/>
            </a:solidFill>
            <a:ln w="18900" cap="flat" cmpd="sng">
              <a:solidFill>
                <a:srgbClr val="E72D53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072" y="462623"/>
            <a:ext cx="8520600" cy="572700"/>
          </a:xfrm>
        </p:spPr>
        <p:txBody>
          <a:bodyPr/>
          <a:lstStyle/>
          <a:p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Argumen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0072" y="1009699"/>
            <a:ext cx="7194918" cy="3771900"/>
          </a:xfrm>
        </p:spPr>
        <p:txBody>
          <a:bodyPr>
            <a:noAutofit/>
          </a:bodyPr>
          <a:lstStyle/>
          <a:p>
            <a:r>
              <a:rPr lang="en-US" dirty="0"/>
              <a:t>Burden of Proof (</a:t>
            </a:r>
            <a:r>
              <a:rPr lang="en-US" dirty="0" err="1"/>
              <a:t>memindahkan</a:t>
            </a:r>
            <a:r>
              <a:rPr lang="en-US" dirty="0"/>
              <a:t> </a:t>
            </a: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err="1"/>
              <a:t>pembuktian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khalayak</a:t>
            </a:r>
            <a:r>
              <a:rPr lang="en-US" dirty="0"/>
              <a:t>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200" dirty="0"/>
              <a:t>“</a:t>
            </a:r>
            <a:r>
              <a:rPr lang="en-US" sz="1200" dirty="0" err="1"/>
              <a:t>Dinosaurus</a:t>
            </a:r>
            <a:r>
              <a:rPr lang="en-US" sz="1200" dirty="0"/>
              <a:t> </a:t>
            </a:r>
            <a:r>
              <a:rPr lang="en-US" sz="1200" dirty="0" err="1"/>
              <a:t>itu</a:t>
            </a:r>
            <a:r>
              <a:rPr lang="en-US" sz="1200" dirty="0"/>
              <a:t> </a:t>
            </a:r>
            <a:r>
              <a:rPr lang="en-US" sz="1200" dirty="0" err="1"/>
              <a:t>kulitnya</a:t>
            </a:r>
            <a:r>
              <a:rPr lang="en-US" sz="1200" dirty="0"/>
              <a:t> </a:t>
            </a:r>
            <a:r>
              <a:rPr lang="en-US" sz="1200" dirty="0" err="1"/>
              <a:t>warna</a:t>
            </a:r>
            <a:r>
              <a:rPr lang="en-US" sz="1200" dirty="0"/>
              <a:t> – </a:t>
            </a:r>
            <a:r>
              <a:rPr lang="en-US" sz="1200" dirty="0" err="1"/>
              <a:t>warni</a:t>
            </a:r>
            <a:r>
              <a:rPr lang="en-US" sz="1200" dirty="0"/>
              <a:t> </a:t>
            </a:r>
            <a:r>
              <a:rPr lang="en-US" sz="1200" dirty="0" err="1"/>
              <a:t>tahu</a:t>
            </a:r>
            <a:r>
              <a:rPr lang="en-US" sz="1200" dirty="0"/>
              <a:t>” | “Mana </a:t>
            </a:r>
            <a:r>
              <a:rPr lang="en-US" sz="1200" dirty="0" err="1"/>
              <a:t>ada</a:t>
            </a:r>
            <a:r>
              <a:rPr lang="en-US" sz="1200" dirty="0"/>
              <a:t>” | “</a:t>
            </a:r>
            <a:r>
              <a:rPr lang="en-US" sz="1200" dirty="0" err="1"/>
              <a:t>Buktiin</a:t>
            </a:r>
            <a:r>
              <a:rPr lang="en-US" sz="1200" dirty="0"/>
              <a:t> </a:t>
            </a:r>
            <a:r>
              <a:rPr lang="en-US" sz="1200" dirty="0" err="1"/>
              <a:t>kalo</a:t>
            </a:r>
            <a:r>
              <a:rPr lang="en-US" sz="1200" dirty="0"/>
              <a:t> </a:t>
            </a:r>
            <a:r>
              <a:rPr lang="en-US" sz="1200" dirty="0" err="1"/>
              <a:t>aku</a:t>
            </a:r>
            <a:r>
              <a:rPr lang="en-US" sz="1200" dirty="0"/>
              <a:t> </a:t>
            </a:r>
            <a:r>
              <a:rPr lang="en-US" sz="1200" dirty="0" err="1"/>
              <a:t>salah</a:t>
            </a:r>
            <a:r>
              <a:rPr lang="en-US" sz="1200" dirty="0"/>
              <a:t>, </a:t>
            </a:r>
            <a:r>
              <a:rPr lang="en-US" sz="1200" dirty="0" err="1"/>
              <a:t>bisa</a:t>
            </a:r>
            <a:r>
              <a:rPr lang="en-US" sz="1200" dirty="0"/>
              <a:t> </a:t>
            </a:r>
            <a:r>
              <a:rPr lang="en-US" sz="1200" dirty="0" err="1"/>
              <a:t>gak</a:t>
            </a:r>
            <a:r>
              <a:rPr lang="en-US" sz="1200" dirty="0"/>
              <a:t>? </a:t>
            </a:r>
            <a:r>
              <a:rPr lang="en-US" sz="1200" dirty="0" err="1"/>
              <a:t>Kalo</a:t>
            </a:r>
            <a:r>
              <a:rPr lang="en-US" sz="1200" dirty="0"/>
              <a:t> </a:t>
            </a:r>
            <a:r>
              <a:rPr lang="en-US" sz="1200" dirty="0" err="1"/>
              <a:t>gak</a:t>
            </a:r>
            <a:r>
              <a:rPr lang="en-US" sz="1200" dirty="0"/>
              <a:t> </a:t>
            </a:r>
            <a:r>
              <a:rPr lang="en-US" sz="1200" dirty="0" err="1"/>
              <a:t>bisa</a:t>
            </a:r>
            <a:r>
              <a:rPr lang="en-US" sz="1200" dirty="0"/>
              <a:t>, </a:t>
            </a:r>
            <a:r>
              <a:rPr lang="en-US" sz="1200" dirty="0" err="1"/>
              <a:t>aku</a:t>
            </a:r>
            <a:r>
              <a:rPr lang="en-US" sz="1200" dirty="0"/>
              <a:t> </a:t>
            </a:r>
            <a:r>
              <a:rPr lang="en-US" sz="1200" dirty="0" err="1"/>
              <a:t>benar</a:t>
            </a:r>
            <a:r>
              <a:rPr lang="en-US" sz="1200" dirty="0"/>
              <a:t>”</a:t>
            </a:r>
          </a:p>
          <a:p>
            <a:r>
              <a:rPr lang="en-US" dirty="0">
                <a:sym typeface="Wingdings" panose="05000000000000000000" pitchFamily="2" charset="2"/>
              </a:rPr>
              <a:t>Appeal to popularity (</a:t>
            </a:r>
            <a:r>
              <a:rPr lang="en-US" dirty="0" err="1">
                <a:sym typeface="Wingdings" panose="05000000000000000000" pitchFamily="2" charset="2"/>
              </a:rPr>
              <a:t>benar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karena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mayoritas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percaya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ym typeface="Wingdings" panose="05000000000000000000" pitchFamily="2" charset="2"/>
              </a:rPr>
              <a:t>“</a:t>
            </a:r>
            <a:r>
              <a:rPr lang="en-US" sz="1200" dirty="0" err="1">
                <a:sym typeface="Wingdings" panose="05000000000000000000" pitchFamily="2" charset="2"/>
              </a:rPr>
              <a:t>Banyak</a:t>
            </a:r>
            <a:r>
              <a:rPr lang="en-US" sz="1200" dirty="0">
                <a:sym typeface="Wingdings" panose="05000000000000000000" pitchFamily="2" charset="2"/>
              </a:rPr>
              <a:t> orang </a:t>
            </a:r>
            <a:r>
              <a:rPr lang="en-US" sz="1200" dirty="0" err="1">
                <a:sym typeface="Wingdings" panose="05000000000000000000" pitchFamily="2" charset="2"/>
              </a:rPr>
              <a:t>ngumpul</a:t>
            </a:r>
            <a:r>
              <a:rPr lang="en-US" sz="1200" dirty="0">
                <a:sym typeface="Wingdings" panose="05000000000000000000" pitchFamily="2" charset="2"/>
              </a:rPr>
              <a:t> di café, </a:t>
            </a:r>
            <a:r>
              <a:rPr lang="en-US" sz="1200" dirty="0" err="1">
                <a:sym typeface="Wingdings" panose="05000000000000000000" pitchFamily="2" charset="2"/>
              </a:rPr>
              <a:t>gak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pake</a:t>
            </a:r>
            <a:r>
              <a:rPr lang="en-US" sz="1200" dirty="0">
                <a:sym typeface="Wingdings" panose="05000000000000000000" pitchFamily="2" charset="2"/>
              </a:rPr>
              <a:t> masker, </a:t>
            </a:r>
            <a:r>
              <a:rPr lang="en-US" sz="1200" dirty="0" err="1">
                <a:sym typeface="Wingdings" panose="05000000000000000000" pitchFamily="2" charset="2"/>
              </a:rPr>
              <a:t>sehat</a:t>
            </a:r>
            <a:r>
              <a:rPr lang="en-US" sz="1200" dirty="0">
                <a:sym typeface="Wingdings" panose="05000000000000000000" pitchFamily="2" charset="2"/>
              </a:rPr>
              <a:t> – </a:t>
            </a:r>
            <a:r>
              <a:rPr lang="en-US" sz="1200" dirty="0" err="1">
                <a:sym typeface="Wingdings" panose="05000000000000000000" pitchFamily="2" charset="2"/>
              </a:rPr>
              <a:t>sehat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saja</a:t>
            </a:r>
            <a:r>
              <a:rPr lang="en-US" sz="1200" dirty="0">
                <a:sym typeface="Wingdings" panose="05000000000000000000" pitchFamily="2" charset="2"/>
              </a:rPr>
              <a:t>, </a:t>
            </a:r>
            <a:r>
              <a:rPr lang="en-US" sz="1200" dirty="0" err="1">
                <a:sym typeface="Wingdings" panose="05000000000000000000" pitchFamily="2" charset="2"/>
              </a:rPr>
              <a:t>Covid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itu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bohongan</a:t>
            </a:r>
            <a:r>
              <a:rPr lang="en-US" sz="1200" dirty="0">
                <a:sym typeface="Wingdings" panose="05000000000000000000" pitchFamily="2" charset="2"/>
              </a:rPr>
              <a:t>!”</a:t>
            </a:r>
          </a:p>
          <a:p>
            <a:r>
              <a:rPr lang="en-US" dirty="0">
                <a:sym typeface="Wingdings" panose="05000000000000000000" pitchFamily="2" charset="2"/>
              </a:rPr>
              <a:t>False Cause (</a:t>
            </a:r>
            <a:r>
              <a:rPr lang="en-US" dirty="0" err="1">
                <a:sym typeface="Wingdings" panose="05000000000000000000" pitchFamily="2" charset="2"/>
              </a:rPr>
              <a:t>sebab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akibat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tidak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berkaitan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200" dirty="0">
                <a:sym typeface="Wingdings" panose="05000000000000000000" pitchFamily="2" charset="2"/>
              </a:rPr>
              <a:t>“</a:t>
            </a:r>
            <a:r>
              <a:rPr lang="en-US" sz="1200" dirty="0" err="1">
                <a:sym typeface="Wingdings" panose="05000000000000000000" pitchFamily="2" charset="2"/>
              </a:rPr>
              <a:t>Aku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yakin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nilaiku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jelek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karena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si</a:t>
            </a:r>
            <a:r>
              <a:rPr lang="en-US" sz="1200" dirty="0">
                <a:sym typeface="Wingdings" panose="05000000000000000000" pitchFamily="2" charset="2"/>
              </a:rPr>
              <a:t> Z” | “</a:t>
            </a:r>
            <a:r>
              <a:rPr lang="en-US" sz="1200" dirty="0" err="1">
                <a:sym typeface="Wingdings" panose="05000000000000000000" pitchFamily="2" charset="2"/>
              </a:rPr>
              <a:t>Kok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bisa</a:t>
            </a:r>
            <a:r>
              <a:rPr lang="en-US" sz="1200" dirty="0">
                <a:sym typeface="Wingdings" panose="05000000000000000000" pitchFamily="2" charset="2"/>
              </a:rPr>
              <a:t>?” | “</a:t>
            </a:r>
            <a:r>
              <a:rPr lang="en-US" sz="1200" dirty="0" err="1">
                <a:sym typeface="Wingdings" panose="05000000000000000000" pitchFamily="2" charset="2"/>
              </a:rPr>
              <a:t>Waktu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ujian</a:t>
            </a:r>
            <a:r>
              <a:rPr lang="en-US" sz="1200" dirty="0">
                <a:sym typeface="Wingdings" panose="05000000000000000000" pitchFamily="2" charset="2"/>
              </a:rPr>
              <a:t>, </a:t>
            </a:r>
            <a:r>
              <a:rPr lang="en-US" sz="1200" dirty="0" err="1">
                <a:sym typeface="Wingdings" panose="05000000000000000000" pitchFamily="2" charset="2"/>
              </a:rPr>
              <a:t>dia</a:t>
            </a:r>
            <a:r>
              <a:rPr lang="en-US" sz="1200" dirty="0">
                <a:sym typeface="Wingdings" panose="05000000000000000000" pitchFamily="2" charset="2"/>
              </a:rPr>
              <a:t> duduk di </a:t>
            </a:r>
            <a:r>
              <a:rPr lang="en-US" sz="1200" dirty="0" err="1">
                <a:sym typeface="Wingdings" panose="05000000000000000000" pitchFamily="2" charset="2"/>
              </a:rPr>
              <a:t>sampingku</a:t>
            </a:r>
            <a:r>
              <a:rPr lang="en-US" sz="1200" dirty="0">
                <a:sym typeface="Wingdings" panose="05000000000000000000" pitchFamily="2" charset="2"/>
              </a:rPr>
              <a:t>” | “</a:t>
            </a:r>
            <a:r>
              <a:rPr lang="en-US" sz="1200" dirty="0" err="1">
                <a:sym typeface="Wingdings" panose="05000000000000000000" pitchFamily="2" charset="2"/>
              </a:rPr>
              <a:t>Lah</a:t>
            </a:r>
            <a:r>
              <a:rPr lang="en-US" sz="1200" dirty="0">
                <a:sym typeface="Wingdings" panose="05000000000000000000" pitchFamily="2" charset="2"/>
              </a:rPr>
              <a:t>”</a:t>
            </a:r>
          </a:p>
          <a:p>
            <a:r>
              <a:rPr lang="en-US" dirty="0">
                <a:sym typeface="Wingdings" panose="05000000000000000000" pitchFamily="2" charset="2"/>
              </a:rPr>
              <a:t>Circular Reasoning (ide </a:t>
            </a:r>
            <a:r>
              <a:rPr lang="en-US" dirty="0" err="1">
                <a:sym typeface="Wingdings" panose="05000000000000000000" pitchFamily="2" charset="2"/>
              </a:rPr>
              <a:t>awal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menjadi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kesimpulan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tanpa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bukti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200" dirty="0">
                <a:sym typeface="Wingdings" panose="05000000000000000000" pitchFamily="2" charset="2"/>
              </a:rPr>
              <a:t>“</a:t>
            </a:r>
            <a:r>
              <a:rPr lang="en-US" sz="1200" dirty="0" err="1">
                <a:sym typeface="Wingdings" panose="05000000000000000000" pitchFamily="2" charset="2"/>
              </a:rPr>
              <a:t>Mahasiswa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selalu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salah</a:t>
            </a:r>
            <a:r>
              <a:rPr lang="en-US" sz="1200" dirty="0">
                <a:sym typeface="Wingdings" panose="05000000000000000000" pitchFamily="2" charset="2"/>
              </a:rPr>
              <a:t>”| “Mana </a:t>
            </a:r>
            <a:r>
              <a:rPr lang="en-US" sz="1200" dirty="0" err="1">
                <a:sym typeface="Wingdings" panose="05000000000000000000" pitchFamily="2" charset="2"/>
              </a:rPr>
              <a:t>ada</a:t>
            </a:r>
            <a:r>
              <a:rPr lang="en-US" sz="1200" dirty="0">
                <a:sym typeface="Wingdings" panose="05000000000000000000" pitchFamily="2" charset="2"/>
              </a:rPr>
              <a:t>”| “Ada, </a:t>
            </a:r>
            <a:r>
              <a:rPr lang="en-US" sz="1200" dirty="0" err="1">
                <a:sym typeface="Wingdings" panose="05000000000000000000" pitchFamily="2" charset="2"/>
              </a:rPr>
              <a:t>mahasiswa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selalu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salah</a:t>
            </a:r>
            <a:r>
              <a:rPr lang="en-US" sz="1200" dirty="0">
                <a:sym typeface="Wingdings" panose="05000000000000000000" pitchFamily="2" charset="2"/>
              </a:rPr>
              <a:t> di </a:t>
            </a:r>
            <a:r>
              <a:rPr lang="en-US" sz="1200" dirty="0" err="1">
                <a:sym typeface="Wingdings" panose="05000000000000000000" pitchFamily="2" charset="2"/>
              </a:rPr>
              <a:t>mata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dosen</a:t>
            </a:r>
            <a:r>
              <a:rPr lang="en-US" sz="1200" dirty="0">
                <a:sym typeface="Wingdings" panose="05000000000000000000" pitchFamily="2" charset="2"/>
              </a:rPr>
              <a:t>”| “</a:t>
            </a:r>
            <a:r>
              <a:rPr lang="en-US" sz="1200" dirty="0" err="1">
                <a:sym typeface="Wingdings" panose="05000000000000000000" pitchFamily="2" charset="2"/>
              </a:rPr>
              <a:t>Nggak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juga</a:t>
            </a:r>
            <a:r>
              <a:rPr lang="en-US" sz="1200" dirty="0">
                <a:sym typeface="Wingdings" panose="05000000000000000000" pitchFamily="2" charset="2"/>
              </a:rPr>
              <a:t>, </a:t>
            </a:r>
            <a:r>
              <a:rPr lang="en-US" sz="1200" dirty="0" err="1">
                <a:sym typeface="Wingdings" panose="05000000000000000000" pitchFamily="2" charset="2"/>
              </a:rPr>
              <a:t>tergantung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itu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semua</a:t>
            </a:r>
            <a:r>
              <a:rPr lang="en-US" sz="1200" dirty="0">
                <a:sym typeface="Wingdings" panose="05000000000000000000" pitchFamily="2" charset="2"/>
              </a:rPr>
              <a:t>”|”</a:t>
            </a:r>
            <a:r>
              <a:rPr lang="en-US" sz="1200" dirty="0" err="1">
                <a:sym typeface="Wingdings" panose="05000000000000000000" pitchFamily="2" charset="2"/>
              </a:rPr>
              <a:t>Karena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mahasiswa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selalu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salah</a:t>
            </a:r>
            <a:r>
              <a:rPr lang="en-US" sz="1200" dirty="0">
                <a:sym typeface="Wingdings" panose="05000000000000000000" pitchFamily="2" charset="2"/>
              </a:rPr>
              <a:t>”</a:t>
            </a:r>
          </a:p>
          <a:p>
            <a:r>
              <a:rPr lang="en-US" dirty="0">
                <a:sym typeface="Wingdings" panose="05000000000000000000" pitchFamily="2" charset="2"/>
              </a:rPr>
              <a:t>The Fallacy </a:t>
            </a:r>
            <a:r>
              <a:rPr lang="en-US" dirty="0" err="1">
                <a:sym typeface="Wingdings" panose="05000000000000000000" pitchFamily="2" charset="2"/>
              </a:rPr>
              <a:t>Fallacy</a:t>
            </a:r>
            <a:r>
              <a:rPr lang="en-US" dirty="0">
                <a:sym typeface="Wingdings" panose="05000000000000000000" pitchFamily="2" charset="2"/>
              </a:rPr>
              <a:t> (</a:t>
            </a:r>
            <a:r>
              <a:rPr lang="en-US" dirty="0" err="1">
                <a:sym typeface="Wingdings" panose="05000000000000000000" pitchFamily="2" charset="2"/>
              </a:rPr>
              <a:t>dianggap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salah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hanya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karena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kesimpulanya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200" dirty="0">
                <a:sym typeface="Wingdings" panose="05000000000000000000" pitchFamily="2" charset="2"/>
              </a:rPr>
              <a:t>“Paling </a:t>
            </a:r>
            <a:r>
              <a:rPr lang="en-US" sz="1200" dirty="0" err="1">
                <a:sym typeface="Wingdings" panose="05000000000000000000" pitchFamily="2" charset="2"/>
              </a:rPr>
              <a:t>aman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tuh</a:t>
            </a:r>
            <a:r>
              <a:rPr lang="en-US" sz="1200" dirty="0">
                <a:sym typeface="Wingdings" panose="05000000000000000000" pitchFamily="2" charset="2"/>
              </a:rPr>
              <a:t> di </a:t>
            </a:r>
            <a:r>
              <a:rPr lang="en-US" sz="1200" dirty="0" err="1">
                <a:sym typeface="Wingdings" panose="05000000000000000000" pitchFamily="2" charset="2"/>
              </a:rPr>
              <a:t>rumah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aja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tahu</a:t>
            </a:r>
            <a:r>
              <a:rPr lang="en-US" sz="1200" dirty="0">
                <a:sym typeface="Wingdings" panose="05000000000000000000" pitchFamily="2" charset="2"/>
              </a:rPr>
              <a:t>, </a:t>
            </a:r>
            <a:r>
              <a:rPr lang="en-US" sz="1200" dirty="0" err="1">
                <a:sym typeface="Wingdings" panose="05000000000000000000" pitchFamily="2" charset="2"/>
              </a:rPr>
              <a:t>bersepeda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kan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juga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susah</a:t>
            </a:r>
            <a:r>
              <a:rPr lang="en-US" sz="1200" dirty="0">
                <a:sym typeface="Wingdings" panose="05000000000000000000" pitchFamily="2" charset="2"/>
              </a:rPr>
              <a:t> physical distancing” | “Kata </a:t>
            </a:r>
            <a:r>
              <a:rPr lang="en-US" sz="1200" dirty="0" err="1">
                <a:sym typeface="Wingdings" panose="05000000000000000000" pitchFamily="2" charset="2"/>
              </a:rPr>
              <a:t>siapa</a:t>
            </a:r>
            <a:r>
              <a:rPr lang="en-US" sz="1200" dirty="0">
                <a:sym typeface="Wingdings" panose="05000000000000000000" pitchFamily="2" charset="2"/>
              </a:rPr>
              <a:t>?” | “</a:t>
            </a:r>
            <a:r>
              <a:rPr lang="en-US" sz="1200" dirty="0" err="1">
                <a:sym typeface="Wingdings" panose="05000000000000000000" pitchFamily="2" charset="2"/>
              </a:rPr>
              <a:t>Youtuber</a:t>
            </a:r>
            <a:r>
              <a:rPr lang="en-US" sz="1200" dirty="0">
                <a:sym typeface="Wingdings" panose="05000000000000000000" pitchFamily="2" charset="2"/>
              </a:rPr>
              <a:t> X” | “Bye, appeal to popularity, </a:t>
            </a:r>
            <a:r>
              <a:rPr lang="en-US" sz="1200" dirty="0" err="1">
                <a:sym typeface="Wingdings" panose="05000000000000000000" pitchFamily="2" charset="2"/>
              </a:rPr>
              <a:t>argumennya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cacat</a:t>
            </a:r>
            <a:r>
              <a:rPr lang="en-US" sz="1200" dirty="0">
                <a:sym typeface="Wingdings" panose="05000000000000000000" pitchFamily="2" charset="2"/>
              </a:rPr>
              <a:t>”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01084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873;p41"/>
          <p:cNvGrpSpPr/>
          <p:nvPr/>
        </p:nvGrpSpPr>
        <p:grpSpPr>
          <a:xfrm rot="-334">
            <a:off x="638852" y="213012"/>
            <a:ext cx="7866294" cy="4704046"/>
            <a:chOff x="2016900" y="1269249"/>
            <a:chExt cx="6591250" cy="2916851"/>
          </a:xfrm>
        </p:grpSpPr>
        <p:sp>
          <p:nvSpPr>
            <p:cNvPr id="5" name="Google Shape;874;p41"/>
            <p:cNvSpPr/>
            <p:nvPr/>
          </p:nvSpPr>
          <p:spPr>
            <a:xfrm>
              <a:off x="2028525" y="1278000"/>
              <a:ext cx="6579625" cy="2908100"/>
            </a:xfrm>
            <a:custGeom>
              <a:avLst/>
              <a:gdLst/>
              <a:ahLst/>
              <a:cxnLst/>
              <a:rect l="l" t="t" r="r" b="b"/>
              <a:pathLst>
                <a:path w="263185" h="116324" extrusionOk="0">
                  <a:moveTo>
                    <a:pt x="1" y="0"/>
                  </a:moveTo>
                  <a:lnTo>
                    <a:pt x="1" y="116324"/>
                  </a:lnTo>
                  <a:lnTo>
                    <a:pt x="263184" y="116324"/>
                  </a:lnTo>
                  <a:lnTo>
                    <a:pt x="2631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75;p41"/>
            <p:cNvSpPr/>
            <p:nvPr/>
          </p:nvSpPr>
          <p:spPr>
            <a:xfrm>
              <a:off x="2016900" y="1730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76;p41"/>
            <p:cNvSpPr/>
            <p:nvPr/>
          </p:nvSpPr>
          <p:spPr>
            <a:xfrm>
              <a:off x="2016900" y="1875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77;p41"/>
            <p:cNvSpPr/>
            <p:nvPr/>
          </p:nvSpPr>
          <p:spPr>
            <a:xfrm>
              <a:off x="2016900" y="21620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78;p41"/>
            <p:cNvSpPr/>
            <p:nvPr/>
          </p:nvSpPr>
          <p:spPr>
            <a:xfrm>
              <a:off x="2016900" y="23074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79;p41"/>
            <p:cNvSpPr/>
            <p:nvPr/>
          </p:nvSpPr>
          <p:spPr>
            <a:xfrm>
              <a:off x="2016900" y="2595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80;p41"/>
            <p:cNvSpPr/>
            <p:nvPr/>
          </p:nvSpPr>
          <p:spPr>
            <a:xfrm>
              <a:off x="2016900" y="27407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81;p41"/>
            <p:cNvSpPr/>
            <p:nvPr/>
          </p:nvSpPr>
          <p:spPr>
            <a:xfrm>
              <a:off x="2016900" y="3027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82;p41"/>
            <p:cNvSpPr/>
            <p:nvPr/>
          </p:nvSpPr>
          <p:spPr>
            <a:xfrm>
              <a:off x="2016900" y="3172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83;p41"/>
            <p:cNvSpPr/>
            <p:nvPr/>
          </p:nvSpPr>
          <p:spPr>
            <a:xfrm>
              <a:off x="2016900" y="34605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84;p41"/>
            <p:cNvSpPr/>
            <p:nvPr/>
          </p:nvSpPr>
          <p:spPr>
            <a:xfrm>
              <a:off x="2016900" y="360592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85;p41"/>
            <p:cNvSpPr/>
            <p:nvPr/>
          </p:nvSpPr>
          <p:spPr>
            <a:xfrm>
              <a:off x="2016900" y="3892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86;p41"/>
            <p:cNvSpPr/>
            <p:nvPr/>
          </p:nvSpPr>
          <p:spPr>
            <a:xfrm>
              <a:off x="2016900" y="403777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87;p41"/>
            <p:cNvSpPr/>
            <p:nvPr/>
          </p:nvSpPr>
          <p:spPr>
            <a:xfrm>
              <a:off x="2579514" y="1269249"/>
              <a:ext cx="25" cy="2916825"/>
            </a:xfrm>
            <a:custGeom>
              <a:avLst/>
              <a:gdLst/>
              <a:ahLst/>
              <a:cxnLst/>
              <a:rect l="l" t="t" r="r" b="b"/>
              <a:pathLst>
                <a:path w="1" h="116673" fill="none" extrusionOk="0">
                  <a:moveTo>
                    <a:pt x="0" y="0"/>
                  </a:moveTo>
                  <a:lnTo>
                    <a:pt x="0" y="116673"/>
                  </a:lnTo>
                </a:path>
              </a:pathLst>
            </a:custGeom>
            <a:solidFill>
              <a:srgbClr val="E72D53"/>
            </a:solidFill>
            <a:ln w="18900" cap="flat" cmpd="sng">
              <a:solidFill>
                <a:srgbClr val="E72D53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072" y="498888"/>
            <a:ext cx="8520600" cy="572700"/>
          </a:xfrm>
        </p:spPr>
        <p:txBody>
          <a:bodyPr/>
          <a:lstStyle/>
          <a:p>
            <a:r>
              <a:rPr lang="en-US" dirty="0" err="1" smtClean="0"/>
              <a:t>Latihan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0072" y="1169759"/>
            <a:ext cx="7122728" cy="3416400"/>
          </a:xfrm>
        </p:spPr>
        <p:txBody>
          <a:bodyPr/>
          <a:lstStyle/>
          <a:p>
            <a:r>
              <a:rPr lang="en-US" dirty="0" err="1" smtClean="0"/>
              <a:t>Buatlah</a:t>
            </a:r>
            <a:r>
              <a:rPr lang="en-US" dirty="0" smtClean="0"/>
              <a:t> </a:t>
            </a:r>
            <a:r>
              <a:rPr lang="en-US" dirty="0" err="1" smtClean="0"/>
              <a:t>argumen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yang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/>
              <a:t> </a:t>
            </a:r>
            <a:r>
              <a:rPr lang="en-US" dirty="0" err="1" smtClean="0"/>
              <a:t>menarik</a:t>
            </a:r>
            <a:r>
              <a:rPr lang="en-US" dirty="0" smtClean="0"/>
              <a:t>! (minimal 300 kata)</a:t>
            </a:r>
          </a:p>
          <a:p>
            <a:r>
              <a:rPr lang="en-US" dirty="0" err="1" smtClean="0"/>
              <a:t>Buatlah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–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argumen</a:t>
            </a:r>
            <a:r>
              <a:rPr lang="en-US" dirty="0" smtClean="0"/>
              <a:t>, </a:t>
            </a:r>
            <a:r>
              <a:rPr lang="en-US" dirty="0" err="1" smtClean="0"/>
              <a:t>masing</a:t>
            </a:r>
            <a:r>
              <a:rPr lang="en-US" dirty="0" smtClean="0"/>
              <a:t> – </a:t>
            </a:r>
            <a:r>
              <a:rPr lang="en-US" dirty="0" err="1" smtClean="0"/>
              <a:t>masing</a:t>
            </a:r>
            <a:r>
              <a:rPr lang="en-US" dirty="0" smtClean="0"/>
              <a:t> 2 </a:t>
            </a:r>
            <a:r>
              <a:rPr lang="en-US" dirty="0" err="1" smtClean="0"/>
              <a:t>contoh</a:t>
            </a:r>
            <a:r>
              <a:rPr lang="en-US" dirty="0" smtClean="0"/>
              <a:t>!</a:t>
            </a:r>
            <a:endParaRPr lang="id-ID" dirty="0"/>
          </a:p>
        </p:txBody>
      </p:sp>
      <p:sp>
        <p:nvSpPr>
          <p:cNvPr id="19" name="Google Shape;772;p36"/>
          <p:cNvSpPr/>
          <p:nvPr/>
        </p:nvSpPr>
        <p:spPr>
          <a:xfrm rot="548498">
            <a:off x="392295" y="798912"/>
            <a:ext cx="584283" cy="691203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1798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" name="Google Shape;736;p35"/>
          <p:cNvGrpSpPr/>
          <p:nvPr/>
        </p:nvGrpSpPr>
        <p:grpSpPr>
          <a:xfrm rot="-3913">
            <a:off x="1370203" y="1429427"/>
            <a:ext cx="1429628" cy="1442938"/>
            <a:chOff x="1626000" y="605300"/>
            <a:chExt cx="4068375" cy="4132125"/>
          </a:xfrm>
        </p:grpSpPr>
        <p:sp>
          <p:nvSpPr>
            <p:cNvPr id="737" name="Google Shape;737;p35"/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666666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5"/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DABD71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9" name="Google Shape;739;p35"/>
          <p:cNvSpPr txBox="1">
            <a:spLocks noGrp="1"/>
          </p:cNvSpPr>
          <p:nvPr>
            <p:ph type="title" idx="9"/>
          </p:nvPr>
        </p:nvSpPr>
        <p:spPr>
          <a:xfrm>
            <a:off x="854710" y="625815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Pembahasan</a:t>
            </a:r>
            <a:endParaRPr dirty="0"/>
          </a:p>
        </p:txBody>
      </p:sp>
      <p:sp>
        <p:nvSpPr>
          <p:cNvPr id="743" name="Google Shape;743;p35"/>
          <p:cNvSpPr txBox="1">
            <a:spLocks noGrp="1"/>
          </p:cNvSpPr>
          <p:nvPr>
            <p:ph type="subTitle" idx="4"/>
          </p:nvPr>
        </p:nvSpPr>
        <p:spPr>
          <a:xfrm flipH="1">
            <a:off x="1015963" y="3041175"/>
            <a:ext cx="2138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Pengertian</a:t>
            </a:r>
            <a:endParaRPr sz="2000" dirty="0"/>
          </a:p>
        </p:txBody>
      </p:sp>
      <p:sp>
        <p:nvSpPr>
          <p:cNvPr id="744" name="Google Shape;744;p35"/>
          <p:cNvSpPr txBox="1">
            <a:spLocks noGrp="1"/>
          </p:cNvSpPr>
          <p:nvPr>
            <p:ph type="subTitle" idx="5"/>
          </p:nvPr>
        </p:nvSpPr>
        <p:spPr>
          <a:xfrm>
            <a:off x="5987944" y="3339002"/>
            <a:ext cx="2138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Kesalahan dalam Argumen</a:t>
            </a:r>
            <a:endParaRPr sz="2000" dirty="0"/>
          </a:p>
        </p:txBody>
      </p:sp>
      <p:sp>
        <p:nvSpPr>
          <p:cNvPr id="745" name="Google Shape;745;p35"/>
          <p:cNvSpPr/>
          <p:nvPr/>
        </p:nvSpPr>
        <p:spPr>
          <a:xfrm>
            <a:off x="3825335" y="1326774"/>
            <a:ext cx="1493297" cy="1497942"/>
          </a:xfrm>
          <a:custGeom>
            <a:avLst/>
            <a:gdLst/>
            <a:ahLst/>
            <a:cxnLst/>
            <a:rect l="l" t="t" r="r" b="b"/>
            <a:pathLst>
              <a:path w="206399" h="207041" extrusionOk="0">
                <a:moveTo>
                  <a:pt x="153" y="183716"/>
                </a:moveTo>
                <a:lnTo>
                  <a:pt x="153" y="183716"/>
                </a:lnTo>
                <a:cubicBezTo>
                  <a:pt x="63" y="183826"/>
                  <a:pt x="12" y="183898"/>
                  <a:pt x="2" y="183898"/>
                </a:cubicBezTo>
                <a:cubicBezTo>
                  <a:pt x="1" y="183898"/>
                  <a:pt x="0" y="183897"/>
                  <a:pt x="0" y="183895"/>
                </a:cubicBezTo>
                <a:lnTo>
                  <a:pt x="0" y="183895"/>
                </a:lnTo>
                <a:cubicBezTo>
                  <a:pt x="0" y="184228"/>
                  <a:pt x="11" y="184381"/>
                  <a:pt x="31" y="184381"/>
                </a:cubicBezTo>
                <a:cubicBezTo>
                  <a:pt x="57" y="184381"/>
                  <a:pt x="98" y="184143"/>
                  <a:pt x="153" y="183716"/>
                </a:cubicBezTo>
                <a:close/>
                <a:moveTo>
                  <a:pt x="22505" y="0"/>
                </a:moveTo>
                <a:lnTo>
                  <a:pt x="9130" y="109565"/>
                </a:lnTo>
                <a:cubicBezTo>
                  <a:pt x="9130" y="109565"/>
                  <a:pt x="7652" y="121461"/>
                  <a:pt x="5915" y="135735"/>
                </a:cubicBezTo>
                <a:cubicBezTo>
                  <a:pt x="5015" y="142872"/>
                  <a:pt x="4115" y="150588"/>
                  <a:pt x="3215" y="157725"/>
                </a:cubicBezTo>
                <a:cubicBezTo>
                  <a:pt x="2315" y="165634"/>
                  <a:pt x="1543" y="169363"/>
                  <a:pt x="964" y="176179"/>
                </a:cubicBezTo>
                <a:cubicBezTo>
                  <a:pt x="603" y="179471"/>
                  <a:pt x="317" y="182437"/>
                  <a:pt x="153" y="183716"/>
                </a:cubicBezTo>
                <a:lnTo>
                  <a:pt x="153" y="183716"/>
                </a:lnTo>
                <a:cubicBezTo>
                  <a:pt x="442" y="183362"/>
                  <a:pt x="1131" y="182616"/>
                  <a:pt x="2154" y="182616"/>
                </a:cubicBezTo>
                <a:cubicBezTo>
                  <a:pt x="2956" y="182616"/>
                  <a:pt x="3963" y="183074"/>
                  <a:pt x="5144" y="184538"/>
                </a:cubicBezTo>
                <a:cubicBezTo>
                  <a:pt x="8313" y="185916"/>
                  <a:pt x="11679" y="186604"/>
                  <a:pt x="15077" y="186604"/>
                </a:cubicBezTo>
                <a:cubicBezTo>
                  <a:pt x="16437" y="186604"/>
                  <a:pt x="17802" y="186494"/>
                  <a:pt x="19161" y="186274"/>
                </a:cubicBezTo>
                <a:cubicBezTo>
                  <a:pt x="21112" y="186359"/>
                  <a:pt x="23118" y="190219"/>
                  <a:pt x="25291" y="190219"/>
                </a:cubicBezTo>
                <a:cubicBezTo>
                  <a:pt x="26413" y="190219"/>
                  <a:pt x="27580" y="189190"/>
                  <a:pt x="28806" y="186081"/>
                </a:cubicBezTo>
                <a:cubicBezTo>
                  <a:pt x="30346" y="189368"/>
                  <a:pt x="31968" y="190296"/>
                  <a:pt x="33647" y="190296"/>
                </a:cubicBezTo>
                <a:cubicBezTo>
                  <a:pt x="35612" y="190296"/>
                  <a:pt x="37656" y="189024"/>
                  <a:pt x="39737" y="188781"/>
                </a:cubicBezTo>
                <a:cubicBezTo>
                  <a:pt x="40139" y="188654"/>
                  <a:pt x="40542" y="188599"/>
                  <a:pt x="40948" y="188599"/>
                </a:cubicBezTo>
                <a:cubicBezTo>
                  <a:pt x="43648" y="188599"/>
                  <a:pt x="46418" y="191059"/>
                  <a:pt x="49299" y="191059"/>
                </a:cubicBezTo>
                <a:cubicBezTo>
                  <a:pt x="50131" y="191059"/>
                  <a:pt x="50973" y="190854"/>
                  <a:pt x="51825" y="190325"/>
                </a:cubicBezTo>
                <a:cubicBezTo>
                  <a:pt x="53234" y="187842"/>
                  <a:pt x="54637" y="186964"/>
                  <a:pt x="56039" y="186964"/>
                </a:cubicBezTo>
                <a:cubicBezTo>
                  <a:pt x="58923" y="186964"/>
                  <a:pt x="61807" y="190679"/>
                  <a:pt x="64749" y="191804"/>
                </a:cubicBezTo>
                <a:cubicBezTo>
                  <a:pt x="67758" y="193131"/>
                  <a:pt x="70828" y="194245"/>
                  <a:pt x="73937" y="194245"/>
                </a:cubicBezTo>
                <a:cubicBezTo>
                  <a:pt x="75346" y="194245"/>
                  <a:pt x="76764" y="194017"/>
                  <a:pt x="78187" y="193475"/>
                </a:cubicBezTo>
                <a:cubicBezTo>
                  <a:pt x="80502" y="193797"/>
                  <a:pt x="82752" y="194247"/>
                  <a:pt x="85067" y="194568"/>
                </a:cubicBezTo>
                <a:cubicBezTo>
                  <a:pt x="85478" y="193968"/>
                  <a:pt x="85881" y="193735"/>
                  <a:pt x="86280" y="193735"/>
                </a:cubicBezTo>
                <a:cubicBezTo>
                  <a:pt x="87674" y="193735"/>
                  <a:pt x="89007" y="196593"/>
                  <a:pt x="90391" y="196593"/>
                </a:cubicBezTo>
                <a:cubicBezTo>
                  <a:pt x="90901" y="196593"/>
                  <a:pt x="91418" y="196206"/>
                  <a:pt x="91947" y="195147"/>
                </a:cubicBezTo>
                <a:cubicBezTo>
                  <a:pt x="92620" y="194452"/>
                  <a:pt x="93285" y="194181"/>
                  <a:pt x="93946" y="194181"/>
                </a:cubicBezTo>
                <a:cubicBezTo>
                  <a:pt x="96286" y="194181"/>
                  <a:pt x="98564" y="197585"/>
                  <a:pt x="100895" y="197585"/>
                </a:cubicBezTo>
                <a:cubicBezTo>
                  <a:pt x="101740" y="197585"/>
                  <a:pt x="102592" y="197137"/>
                  <a:pt x="103456" y="195919"/>
                </a:cubicBezTo>
                <a:cubicBezTo>
                  <a:pt x="107250" y="196690"/>
                  <a:pt x="111044" y="196176"/>
                  <a:pt x="114709" y="197912"/>
                </a:cubicBezTo>
                <a:cubicBezTo>
                  <a:pt x="117229" y="196738"/>
                  <a:pt x="119730" y="195972"/>
                  <a:pt x="122183" y="195972"/>
                </a:cubicBezTo>
                <a:cubicBezTo>
                  <a:pt x="124299" y="195972"/>
                  <a:pt x="126379" y="196542"/>
                  <a:pt x="128404" y="197912"/>
                </a:cubicBezTo>
                <a:cubicBezTo>
                  <a:pt x="128438" y="197911"/>
                  <a:pt x="128471" y="197911"/>
                  <a:pt x="128504" y="197911"/>
                </a:cubicBezTo>
                <a:cubicBezTo>
                  <a:pt x="132488" y="197911"/>
                  <a:pt x="136271" y="201286"/>
                  <a:pt x="139942" y="201286"/>
                </a:cubicBezTo>
                <a:cubicBezTo>
                  <a:pt x="140384" y="201286"/>
                  <a:pt x="140825" y="201237"/>
                  <a:pt x="141264" y="201127"/>
                </a:cubicBezTo>
                <a:cubicBezTo>
                  <a:pt x="143416" y="202371"/>
                  <a:pt x="145516" y="202842"/>
                  <a:pt x="147563" y="202842"/>
                </a:cubicBezTo>
                <a:cubicBezTo>
                  <a:pt x="149429" y="202842"/>
                  <a:pt x="151252" y="202450"/>
                  <a:pt x="153031" y="201898"/>
                </a:cubicBezTo>
                <a:cubicBezTo>
                  <a:pt x="154564" y="204854"/>
                  <a:pt x="156098" y="205742"/>
                  <a:pt x="157605" y="205742"/>
                </a:cubicBezTo>
                <a:cubicBezTo>
                  <a:pt x="159574" y="205742"/>
                  <a:pt x="161498" y="204228"/>
                  <a:pt x="163318" y="203827"/>
                </a:cubicBezTo>
                <a:cubicBezTo>
                  <a:pt x="163639" y="203913"/>
                  <a:pt x="163958" y="203948"/>
                  <a:pt x="164273" y="203948"/>
                </a:cubicBezTo>
                <a:cubicBezTo>
                  <a:pt x="165934" y="203948"/>
                  <a:pt x="167517" y="202957"/>
                  <a:pt x="169002" y="202957"/>
                </a:cubicBezTo>
                <a:cubicBezTo>
                  <a:pt x="170005" y="202957"/>
                  <a:pt x="170963" y="203408"/>
                  <a:pt x="171870" y="204920"/>
                </a:cubicBezTo>
                <a:cubicBezTo>
                  <a:pt x="172837" y="203446"/>
                  <a:pt x="173740" y="202898"/>
                  <a:pt x="174587" y="202898"/>
                </a:cubicBezTo>
                <a:cubicBezTo>
                  <a:pt x="175992" y="202898"/>
                  <a:pt x="177241" y="204408"/>
                  <a:pt x="178364" y="205692"/>
                </a:cubicBezTo>
                <a:cubicBezTo>
                  <a:pt x="179447" y="206716"/>
                  <a:pt x="180385" y="207040"/>
                  <a:pt x="181165" y="207040"/>
                </a:cubicBezTo>
                <a:cubicBezTo>
                  <a:pt x="182518" y="207040"/>
                  <a:pt x="183397" y="206066"/>
                  <a:pt x="183736" y="206066"/>
                </a:cubicBezTo>
                <a:cubicBezTo>
                  <a:pt x="183841" y="206066"/>
                  <a:pt x="183894" y="206158"/>
                  <a:pt x="183894" y="206399"/>
                </a:cubicBezTo>
                <a:cubicBezTo>
                  <a:pt x="184023" y="204663"/>
                  <a:pt x="184215" y="202927"/>
                  <a:pt x="184537" y="201255"/>
                </a:cubicBezTo>
                <a:cubicBezTo>
                  <a:pt x="184545" y="201268"/>
                  <a:pt x="184553" y="201274"/>
                  <a:pt x="184561" y="201274"/>
                </a:cubicBezTo>
                <a:cubicBezTo>
                  <a:pt x="184893" y="201274"/>
                  <a:pt x="185583" y="191565"/>
                  <a:pt x="186273" y="187238"/>
                </a:cubicBezTo>
                <a:cubicBezTo>
                  <a:pt x="186980" y="181194"/>
                  <a:pt x="187752" y="178365"/>
                  <a:pt x="188781" y="166663"/>
                </a:cubicBezTo>
                <a:cubicBezTo>
                  <a:pt x="189681" y="158947"/>
                  <a:pt x="190710" y="150459"/>
                  <a:pt x="191803" y="141650"/>
                </a:cubicBezTo>
                <a:cubicBezTo>
                  <a:pt x="198297" y="88668"/>
                  <a:pt x="206398" y="22440"/>
                  <a:pt x="206398" y="22440"/>
                </a:cubicBezTo>
                <a:lnTo>
                  <a:pt x="2250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666666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35"/>
          <p:cNvSpPr txBox="1">
            <a:spLocks noGrp="1"/>
          </p:cNvSpPr>
          <p:nvPr>
            <p:ph type="subTitle" idx="6"/>
          </p:nvPr>
        </p:nvSpPr>
        <p:spPr>
          <a:xfrm flipH="1">
            <a:off x="3502950" y="3041175"/>
            <a:ext cx="2138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U</a:t>
            </a:r>
            <a:r>
              <a:rPr lang="id-ID" sz="2000" dirty="0" smtClean="0"/>
              <a:t>n</a:t>
            </a:r>
            <a:r>
              <a:rPr lang="en" sz="2000" dirty="0" smtClean="0"/>
              <a:t>sur Argumen</a:t>
            </a:r>
            <a:endParaRPr sz="2000" dirty="0"/>
          </a:p>
        </p:txBody>
      </p:sp>
      <p:sp>
        <p:nvSpPr>
          <p:cNvPr id="747" name="Google Shape;747;p35"/>
          <p:cNvSpPr txBox="1">
            <a:spLocks noGrp="1"/>
          </p:cNvSpPr>
          <p:nvPr>
            <p:ph type="title" idx="7"/>
          </p:nvPr>
        </p:nvSpPr>
        <p:spPr>
          <a:xfrm rot="477559">
            <a:off x="3910109" y="1840413"/>
            <a:ext cx="1323752" cy="5776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748" name="Google Shape;748;p35"/>
          <p:cNvGrpSpPr/>
          <p:nvPr/>
        </p:nvGrpSpPr>
        <p:grpSpPr>
          <a:xfrm rot="-557282" flipH="1">
            <a:off x="6342372" y="1385804"/>
            <a:ext cx="1429244" cy="1442669"/>
            <a:chOff x="1626000" y="605300"/>
            <a:chExt cx="4068375" cy="4132125"/>
          </a:xfrm>
        </p:grpSpPr>
        <p:sp>
          <p:nvSpPr>
            <p:cNvPr id="749" name="Google Shape;749;p35"/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999999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CF8890">
                <a:alpha val="5923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1" name="Google Shape;751;p35"/>
          <p:cNvSpPr txBox="1">
            <a:spLocks noGrp="1"/>
          </p:cNvSpPr>
          <p:nvPr>
            <p:ph type="title"/>
          </p:nvPr>
        </p:nvSpPr>
        <p:spPr>
          <a:xfrm flipH="1">
            <a:off x="6452199" y="1840365"/>
            <a:ext cx="1209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752" name="Google Shape;752;p35"/>
          <p:cNvSpPr txBox="1">
            <a:spLocks noGrp="1"/>
          </p:cNvSpPr>
          <p:nvPr>
            <p:ph type="title" idx="8"/>
          </p:nvPr>
        </p:nvSpPr>
        <p:spPr>
          <a:xfrm rot="-498617">
            <a:off x="1545286" y="1840312"/>
            <a:ext cx="1079333" cy="577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753" name="Google Shape;753;p35"/>
          <p:cNvGrpSpPr/>
          <p:nvPr/>
        </p:nvGrpSpPr>
        <p:grpSpPr>
          <a:xfrm>
            <a:off x="2392475" y="1359658"/>
            <a:ext cx="355973" cy="427192"/>
            <a:chOff x="2279900" y="1356008"/>
            <a:chExt cx="355973" cy="427192"/>
          </a:xfrm>
        </p:grpSpPr>
        <p:sp>
          <p:nvSpPr>
            <p:cNvPr id="754" name="Google Shape;754;p35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C9AE66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5" name="Google Shape;755;p35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56" name="Google Shape;756;p35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28575" dist="9525" dir="6480000" algn="bl" rotWithShape="0">
                  <a:srgbClr val="3C78D8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59" name="Google Shape;759;p35"/>
          <p:cNvSpPr/>
          <p:nvPr/>
        </p:nvSpPr>
        <p:spPr>
          <a:xfrm rot="3725222">
            <a:off x="4299518" y="1161887"/>
            <a:ext cx="544930" cy="569894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0" name="Google Shape;760;p35"/>
          <p:cNvGrpSpPr/>
          <p:nvPr/>
        </p:nvGrpSpPr>
        <p:grpSpPr>
          <a:xfrm flipH="1">
            <a:off x="6726612" y="1315020"/>
            <a:ext cx="355973" cy="427192"/>
            <a:chOff x="2279900" y="1356008"/>
            <a:chExt cx="355973" cy="427192"/>
          </a:xfrm>
        </p:grpSpPr>
        <p:sp>
          <p:nvSpPr>
            <p:cNvPr id="761" name="Google Shape;761;p35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C9AE66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2" name="Google Shape;762;p35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63" name="Google Shape;763;p35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5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5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28575" dist="9525" dir="6480000" algn="bl" rotWithShape="0">
                  <a:srgbClr val="999999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ubtitle 3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19" y="276723"/>
            <a:ext cx="7750562" cy="47112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940" y="560984"/>
            <a:ext cx="8520600" cy="572700"/>
          </a:xfrm>
        </p:spPr>
        <p:txBody>
          <a:bodyPr/>
          <a:lstStyle/>
          <a:p>
            <a:r>
              <a:rPr lang="en-US" sz="2800" dirty="0" err="1" smtClean="0"/>
              <a:t>Pengertian</a:t>
            </a:r>
            <a:r>
              <a:rPr lang="en-US" sz="2800" dirty="0" smtClean="0"/>
              <a:t> </a:t>
            </a:r>
            <a:r>
              <a:rPr lang="en-US" sz="2800" dirty="0" err="1" smtClean="0"/>
              <a:t>Argumen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6240" y="1209039"/>
            <a:ext cx="6238240" cy="3454401"/>
          </a:xfrm>
        </p:spPr>
        <p:txBody>
          <a:bodyPr/>
          <a:lstStyle/>
          <a:p>
            <a:r>
              <a:rPr lang="en-US" dirty="0" err="1" smtClean="0"/>
              <a:t>Pendapat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, </a:t>
            </a:r>
            <a:r>
              <a:rPr lang="en-US" dirty="0" err="1" smtClean="0"/>
              <a:t>konsep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harapan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meyakinkan</a:t>
            </a:r>
            <a:r>
              <a:rPr lang="en-US" dirty="0" smtClean="0"/>
              <a:t> </a:t>
            </a:r>
            <a:r>
              <a:rPr lang="en-US" dirty="0" err="1" smtClean="0"/>
              <a:t>pendengar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pembaca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kebenarannya</a:t>
            </a:r>
            <a:r>
              <a:rPr lang="en-US" dirty="0" smtClean="0"/>
              <a:t> (</a:t>
            </a:r>
            <a:r>
              <a:rPr lang="en-US" dirty="0" err="1" smtClean="0"/>
              <a:t>disarikan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Winarno</a:t>
            </a:r>
            <a:r>
              <a:rPr lang="en-US" dirty="0" smtClean="0"/>
              <a:t>, 2004)</a:t>
            </a:r>
          </a:p>
          <a:p>
            <a:endParaRPr lang="en-US" dirty="0"/>
          </a:p>
          <a:p>
            <a:r>
              <a:rPr lang="en-US" dirty="0" err="1" smtClean="0"/>
              <a:t>Jadi</a:t>
            </a:r>
            <a:r>
              <a:rPr lang="en-US" dirty="0" smtClean="0"/>
              <a:t>, </a:t>
            </a:r>
            <a:r>
              <a:rPr lang="en-US" dirty="0" err="1" smtClean="0"/>
              <a:t>argumen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b="1" dirty="0" smtClean="0"/>
              <a:t>USAHA ANDA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b="1" dirty="0" smtClean="0"/>
              <a:t>MEYAKINKAN AUDIENS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b="1" dirty="0" smtClean="0"/>
              <a:t>PENDAPAT ANDA BENAR</a:t>
            </a:r>
            <a:endParaRPr lang="id-ID" b="1" dirty="0"/>
          </a:p>
        </p:txBody>
      </p:sp>
      <p:grpSp>
        <p:nvGrpSpPr>
          <p:cNvPr id="5" name="Google Shape;888;p41"/>
          <p:cNvGrpSpPr/>
          <p:nvPr/>
        </p:nvGrpSpPr>
        <p:grpSpPr>
          <a:xfrm>
            <a:off x="-342858" y="2582667"/>
            <a:ext cx="2932594" cy="2888309"/>
            <a:chOff x="662110" y="179499"/>
            <a:chExt cx="2826869" cy="2836681"/>
          </a:xfrm>
        </p:grpSpPr>
        <p:grpSp>
          <p:nvGrpSpPr>
            <p:cNvPr id="6" name="Google Shape;889;p41"/>
            <p:cNvGrpSpPr/>
            <p:nvPr/>
          </p:nvGrpSpPr>
          <p:grpSpPr>
            <a:xfrm rot="1964953">
              <a:off x="1059345" y="565024"/>
              <a:ext cx="2032399" cy="2065631"/>
              <a:chOff x="1190625" y="238125"/>
              <a:chExt cx="5164175" cy="5164175"/>
            </a:xfrm>
          </p:grpSpPr>
          <p:sp>
            <p:nvSpPr>
              <p:cNvPr id="8" name="Google Shape;890;p41"/>
              <p:cNvSpPr/>
              <p:nvPr/>
            </p:nvSpPr>
            <p:spPr>
              <a:xfrm>
                <a:off x="1190625" y="238125"/>
                <a:ext cx="5164175" cy="5164175"/>
              </a:xfrm>
              <a:custGeom>
                <a:avLst/>
                <a:gdLst/>
                <a:ahLst/>
                <a:cxnLst/>
                <a:rect l="l" t="t" r="r" b="b"/>
                <a:pathLst>
                  <a:path w="206567" h="206567" extrusionOk="0">
                    <a:moveTo>
                      <a:pt x="103283" y="0"/>
                    </a:moveTo>
                    <a:cubicBezTo>
                      <a:pt x="46210" y="0"/>
                      <a:pt x="0" y="46210"/>
                      <a:pt x="0" y="103283"/>
                    </a:cubicBezTo>
                    <a:cubicBezTo>
                      <a:pt x="0" y="160357"/>
                      <a:pt x="46210" y="206566"/>
                      <a:pt x="103283" y="206566"/>
                    </a:cubicBezTo>
                    <a:cubicBezTo>
                      <a:pt x="160357" y="206566"/>
                      <a:pt x="206566" y="160357"/>
                      <a:pt x="206566" y="103283"/>
                    </a:cubicBezTo>
                    <a:cubicBezTo>
                      <a:pt x="206566" y="46210"/>
                      <a:pt x="160357" y="0"/>
                      <a:pt x="103283" y="0"/>
                    </a:cubicBezTo>
                    <a:close/>
                  </a:path>
                </a:pathLst>
              </a:custGeom>
              <a:solidFill>
                <a:srgbClr val="FFC5CB"/>
              </a:solidFill>
              <a:ln>
                <a:noFill/>
              </a:ln>
              <a:effectLst>
                <a:outerShdw blurRad="57150" dist="19050" dir="5400000" algn="bl" rotWithShape="0">
                  <a:srgbClr val="999999">
                    <a:alpha val="3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891;p41"/>
              <p:cNvSpPr/>
              <p:nvPr/>
            </p:nvSpPr>
            <p:spPr>
              <a:xfrm>
                <a:off x="1261375" y="1810300"/>
                <a:ext cx="4902150" cy="405525"/>
              </a:xfrm>
              <a:custGeom>
                <a:avLst/>
                <a:gdLst/>
                <a:ahLst/>
                <a:cxnLst/>
                <a:rect l="l" t="t" r="r" b="b"/>
                <a:pathLst>
                  <a:path w="196086" h="16221" extrusionOk="0">
                    <a:moveTo>
                      <a:pt x="195550" y="1"/>
                    </a:moveTo>
                    <a:lnTo>
                      <a:pt x="383" y="14843"/>
                    </a:lnTo>
                    <a:cubicBezTo>
                      <a:pt x="230" y="15302"/>
                      <a:pt x="154" y="15761"/>
                      <a:pt x="1" y="16220"/>
                    </a:cubicBezTo>
                    <a:lnTo>
                      <a:pt x="196086" y="1378"/>
                    </a:lnTo>
                    <a:cubicBezTo>
                      <a:pt x="195933" y="919"/>
                      <a:pt x="195703" y="383"/>
                      <a:pt x="195550" y="1"/>
                    </a:cubicBezTo>
                    <a:close/>
                  </a:path>
                </a:pathLst>
              </a:custGeom>
              <a:solidFill>
                <a:srgbClr val="FFD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892;p41"/>
              <p:cNvSpPr/>
              <p:nvPr/>
            </p:nvSpPr>
            <p:spPr>
              <a:xfrm>
                <a:off x="1200175" y="2171800"/>
                <a:ext cx="5081950" cy="420800"/>
              </a:xfrm>
              <a:custGeom>
                <a:avLst/>
                <a:gdLst/>
                <a:ahLst/>
                <a:cxnLst/>
                <a:rect l="l" t="t" r="r" b="b"/>
                <a:pathLst>
                  <a:path w="203278" h="16832" extrusionOk="0">
                    <a:moveTo>
                      <a:pt x="202895" y="1"/>
                    </a:moveTo>
                    <a:lnTo>
                      <a:pt x="154" y="15455"/>
                    </a:lnTo>
                    <a:cubicBezTo>
                      <a:pt x="77" y="15914"/>
                      <a:pt x="77" y="16373"/>
                      <a:pt x="1" y="16832"/>
                    </a:cubicBezTo>
                    <a:lnTo>
                      <a:pt x="203277" y="1454"/>
                    </a:lnTo>
                    <a:lnTo>
                      <a:pt x="202895" y="1"/>
                    </a:lnTo>
                    <a:close/>
                  </a:path>
                </a:pathLst>
              </a:custGeom>
              <a:solidFill>
                <a:srgbClr val="FFD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893;p41"/>
              <p:cNvSpPr/>
              <p:nvPr/>
            </p:nvSpPr>
            <p:spPr>
              <a:xfrm>
                <a:off x="1385700" y="1452650"/>
                <a:ext cx="4598050" cy="382550"/>
              </a:xfrm>
              <a:custGeom>
                <a:avLst/>
                <a:gdLst/>
                <a:ahLst/>
                <a:cxnLst/>
                <a:rect l="l" t="t" r="r" b="b"/>
                <a:pathLst>
                  <a:path w="183922" h="15302" extrusionOk="0">
                    <a:moveTo>
                      <a:pt x="183080" y="0"/>
                    </a:moveTo>
                    <a:lnTo>
                      <a:pt x="613" y="13848"/>
                    </a:lnTo>
                    <a:cubicBezTo>
                      <a:pt x="383" y="14307"/>
                      <a:pt x="230" y="14766"/>
                      <a:pt x="1" y="15302"/>
                    </a:cubicBezTo>
                    <a:lnTo>
                      <a:pt x="183921" y="1301"/>
                    </a:lnTo>
                    <a:cubicBezTo>
                      <a:pt x="183615" y="842"/>
                      <a:pt x="183386" y="383"/>
                      <a:pt x="183080" y="0"/>
                    </a:cubicBezTo>
                    <a:close/>
                  </a:path>
                </a:pathLst>
              </a:custGeom>
              <a:solidFill>
                <a:srgbClr val="FFD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894;p41"/>
              <p:cNvSpPr/>
              <p:nvPr/>
            </p:nvSpPr>
            <p:spPr>
              <a:xfrm>
                <a:off x="1586525" y="1098800"/>
                <a:ext cx="4140925" cy="348125"/>
              </a:xfrm>
              <a:custGeom>
                <a:avLst/>
                <a:gdLst/>
                <a:ahLst/>
                <a:cxnLst/>
                <a:rect l="l" t="t" r="r" b="b"/>
                <a:pathLst>
                  <a:path w="165637" h="13925" extrusionOk="0">
                    <a:moveTo>
                      <a:pt x="164489" y="1"/>
                    </a:moveTo>
                    <a:lnTo>
                      <a:pt x="919" y="12471"/>
                    </a:lnTo>
                    <a:cubicBezTo>
                      <a:pt x="613" y="12930"/>
                      <a:pt x="307" y="13389"/>
                      <a:pt x="1" y="13925"/>
                    </a:cubicBezTo>
                    <a:lnTo>
                      <a:pt x="165636" y="1378"/>
                    </a:lnTo>
                    <a:lnTo>
                      <a:pt x="164489" y="1"/>
                    </a:lnTo>
                    <a:close/>
                  </a:path>
                </a:pathLst>
              </a:custGeom>
              <a:solidFill>
                <a:srgbClr val="FFD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895;p41"/>
              <p:cNvSpPr/>
              <p:nvPr/>
            </p:nvSpPr>
            <p:spPr>
              <a:xfrm>
                <a:off x="1192525" y="2539025"/>
                <a:ext cx="5150800" cy="426550"/>
              </a:xfrm>
              <a:custGeom>
                <a:avLst/>
                <a:gdLst/>
                <a:ahLst/>
                <a:cxnLst/>
                <a:rect l="l" t="t" r="r" b="b"/>
                <a:pathLst>
                  <a:path w="206032" h="17062" extrusionOk="0">
                    <a:moveTo>
                      <a:pt x="205878" y="1"/>
                    </a:moveTo>
                    <a:lnTo>
                      <a:pt x="1" y="15684"/>
                    </a:lnTo>
                    <a:cubicBezTo>
                      <a:pt x="1" y="16144"/>
                      <a:pt x="77" y="16603"/>
                      <a:pt x="77" y="17062"/>
                    </a:cubicBezTo>
                    <a:lnTo>
                      <a:pt x="206031" y="1454"/>
                    </a:lnTo>
                    <a:lnTo>
                      <a:pt x="205878" y="1"/>
                    </a:lnTo>
                    <a:close/>
                  </a:path>
                </a:pathLst>
              </a:custGeom>
              <a:solidFill>
                <a:srgbClr val="FFD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896;p41"/>
              <p:cNvSpPr/>
              <p:nvPr/>
            </p:nvSpPr>
            <p:spPr>
              <a:xfrm>
                <a:off x="1890650" y="756450"/>
                <a:ext cx="3475300" cy="296475"/>
              </a:xfrm>
              <a:custGeom>
                <a:avLst/>
                <a:gdLst/>
                <a:ahLst/>
                <a:cxnLst/>
                <a:rect l="l" t="t" r="r" b="b"/>
                <a:pathLst>
                  <a:path w="139012" h="11859" extrusionOk="0">
                    <a:moveTo>
                      <a:pt x="137329" y="0"/>
                    </a:moveTo>
                    <a:lnTo>
                      <a:pt x="1454" y="10328"/>
                    </a:lnTo>
                    <a:cubicBezTo>
                      <a:pt x="995" y="10787"/>
                      <a:pt x="536" y="11247"/>
                      <a:pt x="0" y="11859"/>
                    </a:cubicBezTo>
                    <a:lnTo>
                      <a:pt x="139012" y="1301"/>
                    </a:lnTo>
                    <a:cubicBezTo>
                      <a:pt x="138476" y="842"/>
                      <a:pt x="137864" y="383"/>
                      <a:pt x="137329" y="0"/>
                    </a:cubicBezTo>
                    <a:close/>
                  </a:path>
                </a:pathLst>
              </a:custGeom>
              <a:solidFill>
                <a:srgbClr val="FFD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897;p41"/>
              <p:cNvSpPr/>
              <p:nvPr/>
            </p:nvSpPr>
            <p:spPr>
              <a:xfrm>
                <a:off x="1714675" y="4050025"/>
                <a:ext cx="4328350" cy="363425"/>
              </a:xfrm>
              <a:custGeom>
                <a:avLst/>
                <a:gdLst/>
                <a:ahLst/>
                <a:cxnLst/>
                <a:rect l="l" t="t" r="r" b="b"/>
                <a:pathLst>
                  <a:path w="173134" h="14537" extrusionOk="0">
                    <a:moveTo>
                      <a:pt x="173134" y="1"/>
                    </a:moveTo>
                    <a:lnTo>
                      <a:pt x="1" y="13160"/>
                    </a:lnTo>
                    <a:lnTo>
                      <a:pt x="1072" y="14537"/>
                    </a:lnTo>
                    <a:lnTo>
                      <a:pt x="172292" y="1531"/>
                    </a:lnTo>
                    <a:cubicBezTo>
                      <a:pt x="172598" y="995"/>
                      <a:pt x="172828" y="536"/>
                      <a:pt x="173134" y="1"/>
                    </a:cubicBezTo>
                    <a:close/>
                  </a:path>
                </a:pathLst>
              </a:custGeom>
              <a:solidFill>
                <a:srgbClr val="FFD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898;p41"/>
              <p:cNvSpPr/>
              <p:nvPr/>
            </p:nvSpPr>
            <p:spPr>
              <a:xfrm>
                <a:off x="2496950" y="4845700"/>
                <a:ext cx="2876650" cy="250575"/>
              </a:xfrm>
              <a:custGeom>
                <a:avLst/>
                <a:gdLst/>
                <a:ahLst/>
                <a:cxnLst/>
                <a:rect l="l" t="t" r="r" b="b"/>
                <a:pathLst>
                  <a:path w="115066" h="10023" extrusionOk="0">
                    <a:moveTo>
                      <a:pt x="115066" y="0"/>
                    </a:moveTo>
                    <a:lnTo>
                      <a:pt x="1" y="8798"/>
                    </a:lnTo>
                    <a:cubicBezTo>
                      <a:pt x="689" y="9181"/>
                      <a:pt x="1454" y="9640"/>
                      <a:pt x="2219" y="10022"/>
                    </a:cubicBezTo>
                    <a:lnTo>
                      <a:pt x="113077" y="1607"/>
                    </a:lnTo>
                    <a:cubicBezTo>
                      <a:pt x="113765" y="1071"/>
                      <a:pt x="114377" y="536"/>
                      <a:pt x="115066" y="0"/>
                    </a:cubicBezTo>
                    <a:close/>
                  </a:path>
                </a:pathLst>
              </a:custGeom>
              <a:solidFill>
                <a:srgbClr val="FFD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899;p41"/>
              <p:cNvSpPr/>
              <p:nvPr/>
            </p:nvSpPr>
            <p:spPr>
              <a:xfrm>
                <a:off x="3369125" y="5281775"/>
                <a:ext cx="1189700" cy="110950"/>
              </a:xfrm>
              <a:custGeom>
                <a:avLst/>
                <a:gdLst/>
                <a:ahLst/>
                <a:cxnLst/>
                <a:rect l="l" t="t" r="r" b="b"/>
                <a:pathLst>
                  <a:path w="47588" h="4438" extrusionOk="0">
                    <a:moveTo>
                      <a:pt x="47587" y="0"/>
                    </a:moveTo>
                    <a:lnTo>
                      <a:pt x="0" y="3596"/>
                    </a:lnTo>
                    <a:cubicBezTo>
                      <a:pt x="2296" y="3979"/>
                      <a:pt x="4744" y="4285"/>
                      <a:pt x="7115" y="4438"/>
                    </a:cubicBezTo>
                    <a:lnTo>
                      <a:pt x="40625" y="1913"/>
                    </a:lnTo>
                    <a:cubicBezTo>
                      <a:pt x="42997" y="1301"/>
                      <a:pt x="45292" y="689"/>
                      <a:pt x="47587" y="0"/>
                    </a:cubicBezTo>
                    <a:close/>
                  </a:path>
                </a:pathLst>
              </a:custGeom>
              <a:solidFill>
                <a:srgbClr val="FFD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900;p41"/>
              <p:cNvSpPr/>
              <p:nvPr/>
            </p:nvSpPr>
            <p:spPr>
              <a:xfrm>
                <a:off x="2032175" y="4442125"/>
                <a:ext cx="3748825" cy="319425"/>
              </a:xfrm>
              <a:custGeom>
                <a:avLst/>
                <a:gdLst/>
                <a:ahLst/>
                <a:cxnLst/>
                <a:rect l="l" t="t" r="r" b="b"/>
                <a:pathLst>
                  <a:path w="149953" h="12777" extrusionOk="0">
                    <a:moveTo>
                      <a:pt x="149952" y="0"/>
                    </a:moveTo>
                    <a:lnTo>
                      <a:pt x="1" y="11400"/>
                    </a:lnTo>
                    <a:lnTo>
                      <a:pt x="1531" y="12777"/>
                    </a:lnTo>
                    <a:lnTo>
                      <a:pt x="148728" y="1530"/>
                    </a:lnTo>
                    <a:cubicBezTo>
                      <a:pt x="149111" y="1071"/>
                      <a:pt x="149570" y="612"/>
                      <a:pt x="149952" y="0"/>
                    </a:cubicBezTo>
                    <a:close/>
                  </a:path>
                </a:pathLst>
              </a:custGeom>
              <a:solidFill>
                <a:srgbClr val="FFD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901;p41"/>
              <p:cNvSpPr/>
              <p:nvPr/>
            </p:nvSpPr>
            <p:spPr>
              <a:xfrm>
                <a:off x="1332150" y="3286875"/>
                <a:ext cx="4982475" cy="413150"/>
              </a:xfrm>
              <a:custGeom>
                <a:avLst/>
                <a:gdLst/>
                <a:ahLst/>
                <a:cxnLst/>
                <a:rect l="l" t="t" r="r" b="b"/>
                <a:pathLst>
                  <a:path w="199299" h="16526" extrusionOk="0">
                    <a:moveTo>
                      <a:pt x="199299" y="1"/>
                    </a:moveTo>
                    <a:lnTo>
                      <a:pt x="0" y="15149"/>
                    </a:lnTo>
                    <a:lnTo>
                      <a:pt x="0" y="15149"/>
                    </a:lnTo>
                    <a:lnTo>
                      <a:pt x="459" y="16526"/>
                    </a:lnTo>
                    <a:lnTo>
                      <a:pt x="198993" y="1454"/>
                    </a:lnTo>
                    <a:cubicBezTo>
                      <a:pt x="199069" y="919"/>
                      <a:pt x="199146" y="460"/>
                      <a:pt x="199299" y="1"/>
                    </a:cubicBezTo>
                    <a:close/>
                  </a:path>
                </a:pathLst>
              </a:custGeom>
              <a:solidFill>
                <a:srgbClr val="FFD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902;p41"/>
              <p:cNvSpPr/>
              <p:nvPr/>
            </p:nvSpPr>
            <p:spPr>
              <a:xfrm>
                <a:off x="1236525" y="2910075"/>
                <a:ext cx="5116350" cy="424650"/>
              </a:xfrm>
              <a:custGeom>
                <a:avLst/>
                <a:gdLst/>
                <a:ahLst/>
                <a:cxnLst/>
                <a:rect l="l" t="t" r="r" b="b"/>
                <a:pathLst>
                  <a:path w="204654" h="16986" extrusionOk="0">
                    <a:moveTo>
                      <a:pt x="204654" y="1"/>
                    </a:moveTo>
                    <a:lnTo>
                      <a:pt x="0" y="15608"/>
                    </a:lnTo>
                    <a:cubicBezTo>
                      <a:pt x="77" y="16067"/>
                      <a:pt x="153" y="16526"/>
                      <a:pt x="306" y="16985"/>
                    </a:cubicBezTo>
                    <a:lnTo>
                      <a:pt x="204577" y="1455"/>
                    </a:lnTo>
                    <a:cubicBezTo>
                      <a:pt x="204577" y="995"/>
                      <a:pt x="204577" y="460"/>
                      <a:pt x="204654" y="1"/>
                    </a:cubicBezTo>
                    <a:close/>
                  </a:path>
                </a:pathLst>
              </a:custGeom>
              <a:solidFill>
                <a:srgbClr val="FFD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903;p41"/>
              <p:cNvSpPr/>
              <p:nvPr/>
            </p:nvSpPr>
            <p:spPr>
              <a:xfrm>
                <a:off x="1488975" y="3665575"/>
                <a:ext cx="4724275" cy="392125"/>
              </a:xfrm>
              <a:custGeom>
                <a:avLst/>
                <a:gdLst/>
                <a:ahLst/>
                <a:cxnLst/>
                <a:rect l="l" t="t" r="r" b="b"/>
                <a:pathLst>
                  <a:path w="188971" h="15685" extrusionOk="0">
                    <a:moveTo>
                      <a:pt x="188971" y="1"/>
                    </a:moveTo>
                    <a:lnTo>
                      <a:pt x="1" y="14384"/>
                    </a:lnTo>
                    <a:cubicBezTo>
                      <a:pt x="230" y="14766"/>
                      <a:pt x="460" y="15302"/>
                      <a:pt x="689" y="15685"/>
                    </a:cubicBezTo>
                    <a:lnTo>
                      <a:pt x="188435" y="1454"/>
                    </a:lnTo>
                    <a:cubicBezTo>
                      <a:pt x="188588" y="995"/>
                      <a:pt x="188818" y="536"/>
                      <a:pt x="188971" y="1"/>
                    </a:cubicBezTo>
                    <a:close/>
                  </a:path>
                </a:pathLst>
              </a:custGeom>
              <a:solidFill>
                <a:srgbClr val="FFD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Google Shape;904;p41"/>
            <p:cNvSpPr/>
            <p:nvPr/>
          </p:nvSpPr>
          <p:spPr>
            <a:xfrm rot="1031743">
              <a:off x="1258092" y="481985"/>
              <a:ext cx="583196" cy="609899"/>
            </a:xfrm>
            <a:custGeom>
              <a:avLst/>
              <a:gdLst/>
              <a:ahLst/>
              <a:cxnLst/>
              <a:rect l="l" t="t" r="r" b="b"/>
              <a:pathLst>
                <a:path w="17398" h="18195" extrusionOk="0">
                  <a:moveTo>
                    <a:pt x="12217" y="0"/>
                  </a:moveTo>
                  <a:lnTo>
                    <a:pt x="1" y="13239"/>
                  </a:lnTo>
                  <a:lnTo>
                    <a:pt x="35" y="13360"/>
                  </a:lnTo>
                  <a:lnTo>
                    <a:pt x="122" y="13551"/>
                  </a:lnTo>
                  <a:lnTo>
                    <a:pt x="312" y="13620"/>
                  </a:lnTo>
                  <a:lnTo>
                    <a:pt x="503" y="13672"/>
                  </a:lnTo>
                  <a:lnTo>
                    <a:pt x="572" y="13863"/>
                  </a:lnTo>
                  <a:lnTo>
                    <a:pt x="642" y="14053"/>
                  </a:lnTo>
                  <a:lnTo>
                    <a:pt x="832" y="14123"/>
                  </a:lnTo>
                  <a:lnTo>
                    <a:pt x="1023" y="14175"/>
                  </a:lnTo>
                  <a:lnTo>
                    <a:pt x="1092" y="14365"/>
                  </a:lnTo>
                  <a:lnTo>
                    <a:pt x="1162" y="14556"/>
                  </a:lnTo>
                  <a:lnTo>
                    <a:pt x="1179" y="14573"/>
                  </a:lnTo>
                  <a:lnTo>
                    <a:pt x="1352" y="14625"/>
                  </a:lnTo>
                  <a:lnTo>
                    <a:pt x="1543" y="14694"/>
                  </a:lnTo>
                  <a:lnTo>
                    <a:pt x="1612" y="14868"/>
                  </a:lnTo>
                  <a:lnTo>
                    <a:pt x="1681" y="15058"/>
                  </a:lnTo>
                  <a:lnTo>
                    <a:pt x="1699" y="15058"/>
                  </a:lnTo>
                  <a:lnTo>
                    <a:pt x="1699" y="15076"/>
                  </a:lnTo>
                  <a:lnTo>
                    <a:pt x="1889" y="15128"/>
                  </a:lnTo>
                  <a:lnTo>
                    <a:pt x="2063" y="15197"/>
                  </a:lnTo>
                  <a:lnTo>
                    <a:pt x="2149" y="15388"/>
                  </a:lnTo>
                  <a:lnTo>
                    <a:pt x="2219" y="15561"/>
                  </a:lnTo>
                  <a:lnTo>
                    <a:pt x="2219" y="15578"/>
                  </a:lnTo>
                  <a:lnTo>
                    <a:pt x="2409" y="15630"/>
                  </a:lnTo>
                  <a:lnTo>
                    <a:pt x="2600" y="15700"/>
                  </a:lnTo>
                  <a:lnTo>
                    <a:pt x="2669" y="15890"/>
                  </a:lnTo>
                  <a:lnTo>
                    <a:pt x="2738" y="16081"/>
                  </a:lnTo>
                  <a:lnTo>
                    <a:pt x="2756" y="16081"/>
                  </a:lnTo>
                  <a:lnTo>
                    <a:pt x="2929" y="16150"/>
                  </a:lnTo>
                  <a:lnTo>
                    <a:pt x="3120" y="16202"/>
                  </a:lnTo>
                  <a:lnTo>
                    <a:pt x="3189" y="16393"/>
                  </a:lnTo>
                  <a:lnTo>
                    <a:pt x="3258" y="16583"/>
                  </a:lnTo>
                  <a:lnTo>
                    <a:pt x="3276" y="16583"/>
                  </a:lnTo>
                  <a:lnTo>
                    <a:pt x="3449" y="16653"/>
                  </a:lnTo>
                  <a:lnTo>
                    <a:pt x="3639" y="16705"/>
                  </a:lnTo>
                  <a:lnTo>
                    <a:pt x="3709" y="16895"/>
                  </a:lnTo>
                  <a:lnTo>
                    <a:pt x="3778" y="17086"/>
                  </a:lnTo>
                  <a:lnTo>
                    <a:pt x="3795" y="17086"/>
                  </a:lnTo>
                  <a:lnTo>
                    <a:pt x="3986" y="17155"/>
                  </a:lnTo>
                  <a:lnTo>
                    <a:pt x="4159" y="17207"/>
                  </a:lnTo>
                  <a:lnTo>
                    <a:pt x="4246" y="17398"/>
                  </a:lnTo>
                  <a:lnTo>
                    <a:pt x="4315" y="17588"/>
                  </a:lnTo>
                  <a:lnTo>
                    <a:pt x="4315" y="17606"/>
                  </a:lnTo>
                  <a:lnTo>
                    <a:pt x="4506" y="17658"/>
                  </a:lnTo>
                  <a:lnTo>
                    <a:pt x="4696" y="17727"/>
                  </a:lnTo>
                  <a:lnTo>
                    <a:pt x="4766" y="17900"/>
                  </a:lnTo>
                  <a:lnTo>
                    <a:pt x="4835" y="18091"/>
                  </a:lnTo>
                  <a:lnTo>
                    <a:pt x="4852" y="18108"/>
                  </a:lnTo>
                  <a:lnTo>
                    <a:pt x="5026" y="18160"/>
                  </a:lnTo>
                  <a:lnTo>
                    <a:pt x="5130" y="18195"/>
                  </a:lnTo>
                  <a:lnTo>
                    <a:pt x="5199" y="18125"/>
                  </a:lnTo>
                  <a:lnTo>
                    <a:pt x="17398" y="4956"/>
                  </a:lnTo>
                  <a:lnTo>
                    <a:pt x="17381" y="4869"/>
                  </a:lnTo>
                  <a:lnTo>
                    <a:pt x="17311" y="4696"/>
                  </a:lnTo>
                  <a:lnTo>
                    <a:pt x="17294" y="4679"/>
                  </a:lnTo>
                  <a:lnTo>
                    <a:pt x="17103" y="4609"/>
                  </a:lnTo>
                  <a:lnTo>
                    <a:pt x="16930" y="4557"/>
                  </a:lnTo>
                  <a:lnTo>
                    <a:pt x="16861" y="4367"/>
                  </a:lnTo>
                  <a:lnTo>
                    <a:pt x="16774" y="4176"/>
                  </a:lnTo>
                  <a:lnTo>
                    <a:pt x="16584" y="4107"/>
                  </a:lnTo>
                  <a:lnTo>
                    <a:pt x="16393" y="4055"/>
                  </a:lnTo>
                  <a:lnTo>
                    <a:pt x="16324" y="3864"/>
                  </a:lnTo>
                  <a:lnTo>
                    <a:pt x="16254" y="3674"/>
                  </a:lnTo>
                  <a:lnTo>
                    <a:pt x="16237" y="3674"/>
                  </a:lnTo>
                  <a:lnTo>
                    <a:pt x="16064" y="3604"/>
                  </a:lnTo>
                  <a:lnTo>
                    <a:pt x="15873" y="3552"/>
                  </a:lnTo>
                  <a:lnTo>
                    <a:pt x="15804" y="3362"/>
                  </a:lnTo>
                  <a:lnTo>
                    <a:pt x="15735" y="3171"/>
                  </a:lnTo>
                  <a:lnTo>
                    <a:pt x="15717" y="3154"/>
                  </a:lnTo>
                  <a:lnTo>
                    <a:pt x="15544" y="3102"/>
                  </a:lnTo>
                  <a:lnTo>
                    <a:pt x="15353" y="3033"/>
                  </a:lnTo>
                  <a:lnTo>
                    <a:pt x="15284" y="2859"/>
                  </a:lnTo>
                  <a:lnTo>
                    <a:pt x="15215" y="2669"/>
                  </a:lnTo>
                  <a:lnTo>
                    <a:pt x="15197" y="2651"/>
                  </a:lnTo>
                  <a:lnTo>
                    <a:pt x="15007" y="2599"/>
                  </a:lnTo>
                  <a:lnTo>
                    <a:pt x="14833" y="2530"/>
                  </a:lnTo>
                  <a:lnTo>
                    <a:pt x="14747" y="2339"/>
                  </a:lnTo>
                  <a:lnTo>
                    <a:pt x="14677" y="2166"/>
                  </a:lnTo>
                  <a:lnTo>
                    <a:pt x="14677" y="2149"/>
                  </a:lnTo>
                  <a:lnTo>
                    <a:pt x="14487" y="2097"/>
                  </a:lnTo>
                  <a:lnTo>
                    <a:pt x="14296" y="2028"/>
                  </a:lnTo>
                  <a:lnTo>
                    <a:pt x="14227" y="1837"/>
                  </a:lnTo>
                  <a:lnTo>
                    <a:pt x="14158" y="1646"/>
                  </a:lnTo>
                  <a:lnTo>
                    <a:pt x="14140" y="1646"/>
                  </a:lnTo>
                  <a:lnTo>
                    <a:pt x="13967" y="1577"/>
                  </a:lnTo>
                  <a:lnTo>
                    <a:pt x="13776" y="1525"/>
                  </a:lnTo>
                  <a:lnTo>
                    <a:pt x="13707" y="1334"/>
                  </a:lnTo>
                  <a:lnTo>
                    <a:pt x="13638" y="1144"/>
                  </a:lnTo>
                  <a:lnTo>
                    <a:pt x="13620" y="1144"/>
                  </a:lnTo>
                  <a:lnTo>
                    <a:pt x="13447" y="1075"/>
                  </a:lnTo>
                  <a:lnTo>
                    <a:pt x="13257" y="1023"/>
                  </a:lnTo>
                  <a:lnTo>
                    <a:pt x="13187" y="832"/>
                  </a:lnTo>
                  <a:lnTo>
                    <a:pt x="13101" y="641"/>
                  </a:lnTo>
                  <a:lnTo>
                    <a:pt x="12910" y="572"/>
                  </a:lnTo>
                  <a:lnTo>
                    <a:pt x="12737" y="503"/>
                  </a:lnTo>
                  <a:lnTo>
                    <a:pt x="12650" y="329"/>
                  </a:lnTo>
                  <a:lnTo>
                    <a:pt x="12581" y="139"/>
                  </a:lnTo>
                  <a:lnTo>
                    <a:pt x="12581" y="121"/>
                  </a:lnTo>
                  <a:lnTo>
                    <a:pt x="12390" y="69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rgbClr val="FFFFFF">
                <a:alpha val="6201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02389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873;p41"/>
          <p:cNvGrpSpPr/>
          <p:nvPr/>
        </p:nvGrpSpPr>
        <p:grpSpPr>
          <a:xfrm rot="-334">
            <a:off x="619771" y="150705"/>
            <a:ext cx="7904458" cy="4716319"/>
            <a:chOff x="2016900" y="1269249"/>
            <a:chExt cx="6591250" cy="2916851"/>
          </a:xfrm>
        </p:grpSpPr>
        <p:sp>
          <p:nvSpPr>
            <p:cNvPr id="5" name="Google Shape;874;p41"/>
            <p:cNvSpPr/>
            <p:nvPr/>
          </p:nvSpPr>
          <p:spPr>
            <a:xfrm>
              <a:off x="2028525" y="1278000"/>
              <a:ext cx="6579625" cy="2908100"/>
            </a:xfrm>
            <a:custGeom>
              <a:avLst/>
              <a:gdLst/>
              <a:ahLst/>
              <a:cxnLst/>
              <a:rect l="l" t="t" r="r" b="b"/>
              <a:pathLst>
                <a:path w="263185" h="116324" extrusionOk="0">
                  <a:moveTo>
                    <a:pt x="1" y="0"/>
                  </a:moveTo>
                  <a:lnTo>
                    <a:pt x="1" y="116324"/>
                  </a:lnTo>
                  <a:lnTo>
                    <a:pt x="263184" y="116324"/>
                  </a:lnTo>
                  <a:lnTo>
                    <a:pt x="2631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75;p41"/>
            <p:cNvSpPr/>
            <p:nvPr/>
          </p:nvSpPr>
          <p:spPr>
            <a:xfrm>
              <a:off x="2016900" y="1730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76;p41"/>
            <p:cNvSpPr/>
            <p:nvPr/>
          </p:nvSpPr>
          <p:spPr>
            <a:xfrm>
              <a:off x="2016900" y="1875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77;p41"/>
            <p:cNvSpPr/>
            <p:nvPr/>
          </p:nvSpPr>
          <p:spPr>
            <a:xfrm>
              <a:off x="2016900" y="21620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78;p41"/>
            <p:cNvSpPr/>
            <p:nvPr/>
          </p:nvSpPr>
          <p:spPr>
            <a:xfrm>
              <a:off x="2016900" y="23074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79;p41"/>
            <p:cNvSpPr/>
            <p:nvPr/>
          </p:nvSpPr>
          <p:spPr>
            <a:xfrm>
              <a:off x="2016900" y="2595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80;p41"/>
            <p:cNvSpPr/>
            <p:nvPr/>
          </p:nvSpPr>
          <p:spPr>
            <a:xfrm>
              <a:off x="2016900" y="27407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81;p41"/>
            <p:cNvSpPr/>
            <p:nvPr/>
          </p:nvSpPr>
          <p:spPr>
            <a:xfrm>
              <a:off x="2016900" y="3027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82;p41"/>
            <p:cNvSpPr/>
            <p:nvPr/>
          </p:nvSpPr>
          <p:spPr>
            <a:xfrm>
              <a:off x="2016900" y="3172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83;p41"/>
            <p:cNvSpPr/>
            <p:nvPr/>
          </p:nvSpPr>
          <p:spPr>
            <a:xfrm>
              <a:off x="2016900" y="34605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84;p41"/>
            <p:cNvSpPr/>
            <p:nvPr/>
          </p:nvSpPr>
          <p:spPr>
            <a:xfrm>
              <a:off x="2016900" y="360592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85;p41"/>
            <p:cNvSpPr/>
            <p:nvPr/>
          </p:nvSpPr>
          <p:spPr>
            <a:xfrm>
              <a:off x="2016900" y="3892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86;p41"/>
            <p:cNvSpPr/>
            <p:nvPr/>
          </p:nvSpPr>
          <p:spPr>
            <a:xfrm>
              <a:off x="2016900" y="403777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87;p41"/>
            <p:cNvSpPr/>
            <p:nvPr/>
          </p:nvSpPr>
          <p:spPr>
            <a:xfrm>
              <a:off x="2579514" y="1269249"/>
              <a:ext cx="25" cy="2916825"/>
            </a:xfrm>
            <a:custGeom>
              <a:avLst/>
              <a:gdLst/>
              <a:ahLst/>
              <a:cxnLst/>
              <a:rect l="l" t="t" r="r" b="b"/>
              <a:pathLst>
                <a:path w="1" h="116673" fill="none" extrusionOk="0">
                  <a:moveTo>
                    <a:pt x="0" y="0"/>
                  </a:moveTo>
                  <a:lnTo>
                    <a:pt x="0" y="116673"/>
                  </a:lnTo>
                </a:path>
              </a:pathLst>
            </a:custGeom>
            <a:solidFill>
              <a:srgbClr val="E72D53"/>
            </a:solidFill>
            <a:ln w="18900" cap="flat" cmpd="sng">
              <a:solidFill>
                <a:srgbClr val="E72D53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500" y="452630"/>
            <a:ext cx="8520600" cy="572700"/>
          </a:xfrm>
        </p:spPr>
        <p:txBody>
          <a:bodyPr/>
          <a:lstStyle/>
          <a:p>
            <a:r>
              <a:rPr lang="en-US" dirty="0" err="1" smtClean="0"/>
              <a:t>Unsur</a:t>
            </a:r>
            <a:r>
              <a:rPr lang="en-US" dirty="0" smtClean="0"/>
              <a:t> – </a:t>
            </a: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Argumen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500" y="1144998"/>
            <a:ext cx="6881580" cy="3423877"/>
          </a:xfrm>
        </p:spPr>
        <p:txBody>
          <a:bodyPr/>
          <a:lstStyle/>
          <a:p>
            <a:r>
              <a:rPr lang="en-US" dirty="0" err="1" smtClean="0"/>
              <a:t>Mudahnya</a:t>
            </a:r>
            <a:r>
              <a:rPr lang="en-US" dirty="0" smtClean="0"/>
              <a:t>, </a:t>
            </a:r>
            <a:r>
              <a:rPr lang="en-US" dirty="0" err="1" smtClean="0"/>
              <a:t>unsur</a:t>
            </a:r>
            <a:r>
              <a:rPr lang="en-US" dirty="0" smtClean="0"/>
              <a:t> – </a:t>
            </a: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argumen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LOGIKA FORMAL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endParaRPr lang="en-US" dirty="0" smtClean="0"/>
          </a:p>
          <a:p>
            <a:r>
              <a:rPr lang="en-US" dirty="0" err="1" smtClean="0"/>
              <a:t>Logika</a:t>
            </a:r>
            <a:r>
              <a:rPr lang="en-US" dirty="0" smtClean="0"/>
              <a:t> formal </a:t>
            </a:r>
            <a:r>
              <a:rPr lang="en-US" dirty="0" smtClean="0">
                <a:sym typeface="Wingdings" panose="05000000000000000000" pitchFamily="2" charset="2"/>
              </a:rPr>
              <a:t> minimal </a:t>
            </a:r>
            <a:r>
              <a:rPr lang="en-US" dirty="0" err="1" smtClean="0">
                <a:sym typeface="Wingdings" panose="05000000000000000000" pitchFamily="2" charset="2"/>
              </a:rPr>
              <a:t>ada</a:t>
            </a:r>
            <a:r>
              <a:rPr lang="en-US" dirty="0" smtClean="0">
                <a:sym typeface="Wingdings" panose="05000000000000000000" pitchFamily="2" charset="2"/>
              </a:rPr>
              <a:t> 3 </a:t>
            </a:r>
            <a:r>
              <a:rPr lang="en-US" dirty="0" err="1" smtClean="0">
                <a:sym typeface="Wingdings" panose="05000000000000000000" pitchFamily="2" charset="2"/>
              </a:rPr>
              <a:t>pernyataan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Pernyataan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pertama</a:t>
            </a:r>
            <a:r>
              <a:rPr lang="en-US" dirty="0" smtClean="0">
                <a:sym typeface="Wingdings" panose="05000000000000000000" pitchFamily="2" charset="2"/>
              </a:rPr>
              <a:t> : PREMIS MAYOR – </a:t>
            </a:r>
            <a:r>
              <a:rPr lang="en-US" dirty="0" err="1" smtClean="0">
                <a:sym typeface="Wingdings" panose="05000000000000000000" pitchFamily="2" charset="2"/>
              </a:rPr>
              <a:t>pernyataan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umum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tentang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hubungan</a:t>
            </a:r>
            <a:r>
              <a:rPr lang="en-US" dirty="0" smtClean="0">
                <a:sym typeface="Wingdings" panose="05000000000000000000" pitchFamily="2" charset="2"/>
              </a:rPr>
              <a:t> 2 </a:t>
            </a:r>
            <a:r>
              <a:rPr lang="en-US" dirty="0" err="1" smtClean="0">
                <a:sym typeface="Wingdings" panose="05000000000000000000" pitchFamily="2" charset="2"/>
              </a:rPr>
              <a:t>hal</a:t>
            </a:r>
            <a:r>
              <a:rPr lang="en-US" dirty="0" smtClean="0">
                <a:sym typeface="Wingdings" panose="05000000000000000000" pitchFamily="2" charset="2"/>
              </a:rPr>
              <a:t> (A </a:t>
            </a:r>
            <a:r>
              <a:rPr lang="en-US" dirty="0" err="1" smtClean="0">
                <a:sym typeface="Wingdings" panose="05000000000000000000" pitchFamily="2" charset="2"/>
              </a:rPr>
              <a:t>dan</a:t>
            </a:r>
            <a:r>
              <a:rPr lang="en-US" dirty="0" smtClean="0">
                <a:sym typeface="Wingdings" panose="05000000000000000000" pitchFamily="2" charset="2"/>
              </a:rPr>
              <a:t> B)</a:t>
            </a: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Pernyataan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kedua</a:t>
            </a:r>
            <a:r>
              <a:rPr lang="en-US" dirty="0" smtClean="0">
                <a:sym typeface="Wingdings" panose="05000000000000000000" pitchFamily="2" charset="2"/>
              </a:rPr>
              <a:t>: PREMIS MINOR – </a:t>
            </a:r>
            <a:r>
              <a:rPr lang="en-US" dirty="0" err="1" smtClean="0">
                <a:sym typeface="Wingdings" panose="05000000000000000000" pitchFamily="2" charset="2"/>
              </a:rPr>
              <a:t>pernyataan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spesifik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tentang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hal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baru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(C) </a:t>
            </a:r>
            <a:r>
              <a:rPr lang="en-US" dirty="0" err="1" smtClean="0">
                <a:sym typeface="Wingdings" panose="05000000000000000000" pitchFamily="2" charset="2"/>
              </a:rPr>
              <a:t>dihubungkan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dengan</a:t>
            </a:r>
            <a:r>
              <a:rPr lang="en-US" dirty="0" smtClean="0">
                <a:sym typeface="Wingdings" panose="05000000000000000000" pitchFamily="2" charset="2"/>
              </a:rPr>
              <a:t> (A)</a:t>
            </a: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Pernyataan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ketiga</a:t>
            </a:r>
            <a:r>
              <a:rPr lang="en-US" dirty="0" smtClean="0">
                <a:sym typeface="Wingdings" panose="05000000000000000000" pitchFamily="2" charset="2"/>
              </a:rPr>
              <a:t>: KESIMPULAN – </a:t>
            </a:r>
            <a:r>
              <a:rPr lang="en-US" dirty="0" err="1" smtClean="0">
                <a:sym typeface="Wingdings" panose="05000000000000000000" pitchFamily="2" charset="2"/>
              </a:rPr>
              <a:t>mengaitkan</a:t>
            </a:r>
            <a:r>
              <a:rPr lang="en-US" dirty="0" smtClean="0">
                <a:sym typeface="Wingdings" panose="05000000000000000000" pitchFamily="2" charset="2"/>
              </a:rPr>
              <a:t> B </a:t>
            </a:r>
            <a:r>
              <a:rPr lang="en-US" dirty="0" err="1" smtClean="0">
                <a:sym typeface="Wingdings" panose="05000000000000000000" pitchFamily="2" charset="2"/>
              </a:rPr>
              <a:t>dengan</a:t>
            </a:r>
            <a:r>
              <a:rPr lang="en-US" dirty="0" smtClean="0">
                <a:sym typeface="Wingdings" panose="05000000000000000000" pitchFamily="2" charset="2"/>
              </a:rPr>
              <a:t> C (</a:t>
            </a:r>
            <a:r>
              <a:rPr lang="en-US" dirty="0" err="1" smtClean="0">
                <a:sym typeface="Wingdings" panose="05000000000000000000" pitchFamily="2" charset="2"/>
              </a:rPr>
              <a:t>Keraf</a:t>
            </a:r>
            <a:r>
              <a:rPr lang="en-US" dirty="0" smtClean="0">
                <a:sym typeface="Wingdings" panose="05000000000000000000" pitchFamily="2" charset="2"/>
              </a:rPr>
              <a:t>, 1197)</a:t>
            </a:r>
          </a:p>
          <a:p>
            <a:pPr marL="342900" lvl="1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29066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873;p41"/>
          <p:cNvGrpSpPr/>
          <p:nvPr/>
        </p:nvGrpSpPr>
        <p:grpSpPr>
          <a:xfrm rot="-334">
            <a:off x="467593" y="141841"/>
            <a:ext cx="8208814" cy="4796317"/>
            <a:chOff x="2016900" y="1269249"/>
            <a:chExt cx="6591250" cy="2916851"/>
          </a:xfrm>
        </p:grpSpPr>
        <p:sp>
          <p:nvSpPr>
            <p:cNvPr id="5" name="Google Shape;874;p41"/>
            <p:cNvSpPr/>
            <p:nvPr/>
          </p:nvSpPr>
          <p:spPr>
            <a:xfrm>
              <a:off x="2028525" y="1278000"/>
              <a:ext cx="6579625" cy="2908100"/>
            </a:xfrm>
            <a:custGeom>
              <a:avLst/>
              <a:gdLst/>
              <a:ahLst/>
              <a:cxnLst/>
              <a:rect l="l" t="t" r="r" b="b"/>
              <a:pathLst>
                <a:path w="263185" h="116324" extrusionOk="0">
                  <a:moveTo>
                    <a:pt x="1" y="0"/>
                  </a:moveTo>
                  <a:lnTo>
                    <a:pt x="1" y="116324"/>
                  </a:lnTo>
                  <a:lnTo>
                    <a:pt x="263184" y="116324"/>
                  </a:lnTo>
                  <a:lnTo>
                    <a:pt x="2631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75;p41"/>
            <p:cNvSpPr/>
            <p:nvPr/>
          </p:nvSpPr>
          <p:spPr>
            <a:xfrm>
              <a:off x="2016900" y="1730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76;p41"/>
            <p:cNvSpPr/>
            <p:nvPr/>
          </p:nvSpPr>
          <p:spPr>
            <a:xfrm>
              <a:off x="2016900" y="1875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77;p41"/>
            <p:cNvSpPr/>
            <p:nvPr/>
          </p:nvSpPr>
          <p:spPr>
            <a:xfrm>
              <a:off x="2016900" y="21620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78;p41"/>
            <p:cNvSpPr/>
            <p:nvPr/>
          </p:nvSpPr>
          <p:spPr>
            <a:xfrm>
              <a:off x="2016900" y="23074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79;p41"/>
            <p:cNvSpPr/>
            <p:nvPr/>
          </p:nvSpPr>
          <p:spPr>
            <a:xfrm>
              <a:off x="2016900" y="2595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80;p41"/>
            <p:cNvSpPr/>
            <p:nvPr/>
          </p:nvSpPr>
          <p:spPr>
            <a:xfrm>
              <a:off x="2016900" y="27407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81;p41"/>
            <p:cNvSpPr/>
            <p:nvPr/>
          </p:nvSpPr>
          <p:spPr>
            <a:xfrm>
              <a:off x="2016900" y="3027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82;p41"/>
            <p:cNvSpPr/>
            <p:nvPr/>
          </p:nvSpPr>
          <p:spPr>
            <a:xfrm>
              <a:off x="2016900" y="3172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83;p41"/>
            <p:cNvSpPr/>
            <p:nvPr/>
          </p:nvSpPr>
          <p:spPr>
            <a:xfrm>
              <a:off x="2016900" y="34605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84;p41"/>
            <p:cNvSpPr/>
            <p:nvPr/>
          </p:nvSpPr>
          <p:spPr>
            <a:xfrm>
              <a:off x="2016900" y="360592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85;p41"/>
            <p:cNvSpPr/>
            <p:nvPr/>
          </p:nvSpPr>
          <p:spPr>
            <a:xfrm>
              <a:off x="2016900" y="3892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86;p41"/>
            <p:cNvSpPr/>
            <p:nvPr/>
          </p:nvSpPr>
          <p:spPr>
            <a:xfrm>
              <a:off x="2016900" y="403777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87;p41"/>
            <p:cNvSpPr/>
            <p:nvPr/>
          </p:nvSpPr>
          <p:spPr>
            <a:xfrm>
              <a:off x="2579514" y="1269249"/>
              <a:ext cx="25" cy="2916825"/>
            </a:xfrm>
            <a:custGeom>
              <a:avLst/>
              <a:gdLst/>
              <a:ahLst/>
              <a:cxnLst/>
              <a:rect l="l" t="t" r="r" b="b"/>
              <a:pathLst>
                <a:path w="1" h="116673" fill="none" extrusionOk="0">
                  <a:moveTo>
                    <a:pt x="0" y="0"/>
                  </a:moveTo>
                  <a:lnTo>
                    <a:pt x="0" y="116673"/>
                  </a:lnTo>
                </a:path>
              </a:pathLst>
            </a:custGeom>
            <a:solidFill>
              <a:srgbClr val="E72D53"/>
            </a:solidFill>
            <a:ln w="18900" cap="flat" cmpd="sng">
              <a:solidFill>
                <a:srgbClr val="E72D53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700" y="521946"/>
            <a:ext cx="8520600" cy="572700"/>
          </a:xfrm>
        </p:spPr>
        <p:txBody>
          <a:bodyPr/>
          <a:lstStyle/>
          <a:p>
            <a:r>
              <a:rPr lang="en-US" dirty="0" err="1" smtClean="0"/>
              <a:t>Unsur</a:t>
            </a:r>
            <a:r>
              <a:rPr lang="en-US" dirty="0" smtClean="0"/>
              <a:t> – </a:t>
            </a: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Argumen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8046" y="1183181"/>
            <a:ext cx="7386674" cy="3416400"/>
          </a:xfrm>
        </p:spPr>
        <p:txBody>
          <a:bodyPr/>
          <a:lstStyle/>
          <a:p>
            <a:r>
              <a:rPr lang="en-US" dirty="0" err="1" smtClean="0"/>
              <a:t>Contoh</a:t>
            </a:r>
            <a:endParaRPr lang="en-US" dirty="0" smtClean="0"/>
          </a:p>
          <a:p>
            <a:pPr lvl="1"/>
            <a:r>
              <a:rPr lang="en-US" b="1" dirty="0" smtClean="0">
                <a:sym typeface="Wingdings" panose="05000000000000000000" pitchFamily="2" charset="2"/>
              </a:rPr>
              <a:t>PREMIS MAYOR: </a:t>
            </a:r>
            <a:r>
              <a:rPr lang="en-US" b="1" dirty="0" err="1" smtClean="0">
                <a:sym typeface="Wingdings" panose="05000000000000000000" pitchFamily="2" charset="2"/>
              </a:rPr>
              <a:t>Buah</a:t>
            </a:r>
            <a:r>
              <a:rPr lang="en-US" b="1" dirty="0" smtClean="0">
                <a:sym typeface="Wingdings" panose="05000000000000000000" pitchFamily="2" charset="2"/>
              </a:rPr>
              <a:t> (A) </a:t>
            </a:r>
            <a:r>
              <a:rPr lang="en-US" b="1" dirty="0" err="1" smtClean="0">
                <a:sym typeface="Wingdings" panose="05000000000000000000" pitchFamily="2" charset="2"/>
              </a:rPr>
              <a:t>akan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Membusuk</a:t>
            </a:r>
            <a:r>
              <a:rPr lang="en-US" b="1" dirty="0" smtClean="0">
                <a:sym typeface="Wingdings" panose="05000000000000000000" pitchFamily="2" charset="2"/>
              </a:rPr>
              <a:t> (B) </a:t>
            </a:r>
          </a:p>
          <a:p>
            <a:pPr lvl="1"/>
            <a:r>
              <a:rPr lang="en-US" b="1" dirty="0" smtClean="0">
                <a:sym typeface="Wingdings" panose="05000000000000000000" pitchFamily="2" charset="2"/>
              </a:rPr>
              <a:t>PREMIS MINOR: </a:t>
            </a:r>
            <a:r>
              <a:rPr lang="en-US" b="1" dirty="0" err="1" smtClean="0">
                <a:sym typeface="Wingdings" panose="05000000000000000000" pitchFamily="2" charset="2"/>
              </a:rPr>
              <a:t>Delima</a:t>
            </a:r>
            <a:r>
              <a:rPr lang="en-US" b="1" dirty="0" smtClean="0">
                <a:sym typeface="Wingdings" panose="05000000000000000000" pitchFamily="2" charset="2"/>
              </a:rPr>
              <a:t> (C) </a:t>
            </a:r>
            <a:r>
              <a:rPr lang="en-US" b="1" dirty="0" err="1" smtClean="0">
                <a:sym typeface="Wingdings" panose="05000000000000000000" pitchFamily="2" charset="2"/>
              </a:rPr>
              <a:t>adalah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Buah</a:t>
            </a:r>
            <a:r>
              <a:rPr lang="en-US" b="1" dirty="0" smtClean="0">
                <a:sym typeface="Wingdings" panose="05000000000000000000" pitchFamily="2" charset="2"/>
              </a:rPr>
              <a:t> (</a:t>
            </a:r>
            <a:r>
              <a:rPr lang="en-US" b="1" dirty="0">
                <a:sym typeface="Wingdings" panose="05000000000000000000" pitchFamily="2" charset="2"/>
              </a:rPr>
              <a:t>A</a:t>
            </a:r>
            <a:r>
              <a:rPr lang="en-US" b="1" dirty="0" smtClean="0">
                <a:sym typeface="Wingdings" panose="05000000000000000000" pitchFamily="2" charset="2"/>
              </a:rPr>
              <a:t>) </a:t>
            </a:r>
          </a:p>
          <a:p>
            <a:pPr lvl="1"/>
            <a:r>
              <a:rPr lang="en-US" b="1" dirty="0" smtClean="0">
                <a:sym typeface="Wingdings" panose="05000000000000000000" pitchFamily="2" charset="2"/>
              </a:rPr>
              <a:t>KESIMPULAN : </a:t>
            </a:r>
            <a:r>
              <a:rPr lang="en-US" b="1" dirty="0" err="1" smtClean="0">
                <a:sym typeface="Wingdings" panose="05000000000000000000" pitchFamily="2" charset="2"/>
              </a:rPr>
              <a:t>Delima</a:t>
            </a:r>
            <a:r>
              <a:rPr lang="en-US" b="1" dirty="0" smtClean="0">
                <a:sym typeface="Wingdings" panose="05000000000000000000" pitchFamily="2" charset="2"/>
              </a:rPr>
              <a:t> (C) </a:t>
            </a:r>
            <a:r>
              <a:rPr lang="en-US" b="1" dirty="0" err="1" smtClean="0">
                <a:sym typeface="Wingdings" panose="05000000000000000000" pitchFamily="2" charset="2"/>
              </a:rPr>
              <a:t>akan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Membusuk</a:t>
            </a:r>
            <a:r>
              <a:rPr lang="en-US" b="1" dirty="0" smtClean="0">
                <a:sym typeface="Wingdings" panose="05000000000000000000" pitchFamily="2" charset="2"/>
              </a:rPr>
              <a:t> (B)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Bentuk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ini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dinamakan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dengan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silogisme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Contoh</a:t>
            </a:r>
            <a:r>
              <a:rPr lang="en-US" dirty="0" smtClean="0">
                <a:sym typeface="Wingdings" panose="05000000000000000000" pitchFamily="2" charset="2"/>
              </a:rPr>
              <a:t> di </a:t>
            </a:r>
            <a:r>
              <a:rPr lang="en-US" dirty="0" err="1" smtClean="0">
                <a:sym typeface="Wingdings" panose="05000000000000000000" pitchFamily="2" charset="2"/>
              </a:rPr>
              <a:t>atas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adalah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bentuk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dasar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selalu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beragam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silogisme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dapat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Anda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bentuk</a:t>
            </a:r>
            <a:endParaRPr lang="en-US" dirty="0" smtClean="0">
              <a:sym typeface="Wingdings" panose="05000000000000000000" pitchFamily="2" charset="2"/>
            </a:endParaRPr>
          </a:p>
          <a:p>
            <a:pPr marL="342900" lvl="1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64391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873;p41"/>
          <p:cNvGrpSpPr/>
          <p:nvPr/>
        </p:nvGrpSpPr>
        <p:grpSpPr>
          <a:xfrm rot="-334">
            <a:off x="638852" y="213012"/>
            <a:ext cx="7866294" cy="4704046"/>
            <a:chOff x="2016900" y="1269249"/>
            <a:chExt cx="6591250" cy="2916851"/>
          </a:xfrm>
        </p:grpSpPr>
        <p:sp>
          <p:nvSpPr>
            <p:cNvPr id="5" name="Google Shape;874;p41"/>
            <p:cNvSpPr/>
            <p:nvPr/>
          </p:nvSpPr>
          <p:spPr>
            <a:xfrm>
              <a:off x="2028525" y="1278000"/>
              <a:ext cx="6579625" cy="2908100"/>
            </a:xfrm>
            <a:custGeom>
              <a:avLst/>
              <a:gdLst/>
              <a:ahLst/>
              <a:cxnLst/>
              <a:rect l="l" t="t" r="r" b="b"/>
              <a:pathLst>
                <a:path w="263185" h="116324" extrusionOk="0">
                  <a:moveTo>
                    <a:pt x="1" y="0"/>
                  </a:moveTo>
                  <a:lnTo>
                    <a:pt x="1" y="116324"/>
                  </a:lnTo>
                  <a:lnTo>
                    <a:pt x="263184" y="116324"/>
                  </a:lnTo>
                  <a:lnTo>
                    <a:pt x="2631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75;p41"/>
            <p:cNvSpPr/>
            <p:nvPr/>
          </p:nvSpPr>
          <p:spPr>
            <a:xfrm>
              <a:off x="2016900" y="1730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76;p41"/>
            <p:cNvSpPr/>
            <p:nvPr/>
          </p:nvSpPr>
          <p:spPr>
            <a:xfrm>
              <a:off x="2016900" y="1875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77;p41"/>
            <p:cNvSpPr/>
            <p:nvPr/>
          </p:nvSpPr>
          <p:spPr>
            <a:xfrm>
              <a:off x="2016900" y="21620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78;p41"/>
            <p:cNvSpPr/>
            <p:nvPr/>
          </p:nvSpPr>
          <p:spPr>
            <a:xfrm>
              <a:off x="2016900" y="23074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79;p41"/>
            <p:cNvSpPr/>
            <p:nvPr/>
          </p:nvSpPr>
          <p:spPr>
            <a:xfrm>
              <a:off x="2016900" y="2595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80;p41"/>
            <p:cNvSpPr/>
            <p:nvPr/>
          </p:nvSpPr>
          <p:spPr>
            <a:xfrm>
              <a:off x="2016900" y="27407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81;p41"/>
            <p:cNvSpPr/>
            <p:nvPr/>
          </p:nvSpPr>
          <p:spPr>
            <a:xfrm>
              <a:off x="2016900" y="3027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82;p41"/>
            <p:cNvSpPr/>
            <p:nvPr/>
          </p:nvSpPr>
          <p:spPr>
            <a:xfrm>
              <a:off x="2016900" y="3172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83;p41"/>
            <p:cNvSpPr/>
            <p:nvPr/>
          </p:nvSpPr>
          <p:spPr>
            <a:xfrm>
              <a:off x="2016900" y="34605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84;p41"/>
            <p:cNvSpPr/>
            <p:nvPr/>
          </p:nvSpPr>
          <p:spPr>
            <a:xfrm>
              <a:off x="2016900" y="360592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85;p41"/>
            <p:cNvSpPr/>
            <p:nvPr/>
          </p:nvSpPr>
          <p:spPr>
            <a:xfrm>
              <a:off x="2016900" y="3892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86;p41"/>
            <p:cNvSpPr/>
            <p:nvPr/>
          </p:nvSpPr>
          <p:spPr>
            <a:xfrm>
              <a:off x="2016900" y="403777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87;p41"/>
            <p:cNvSpPr/>
            <p:nvPr/>
          </p:nvSpPr>
          <p:spPr>
            <a:xfrm>
              <a:off x="2579514" y="1269249"/>
              <a:ext cx="25" cy="2916825"/>
            </a:xfrm>
            <a:custGeom>
              <a:avLst/>
              <a:gdLst/>
              <a:ahLst/>
              <a:cxnLst/>
              <a:rect l="l" t="t" r="r" b="b"/>
              <a:pathLst>
                <a:path w="1" h="116673" fill="none" extrusionOk="0">
                  <a:moveTo>
                    <a:pt x="0" y="0"/>
                  </a:moveTo>
                  <a:lnTo>
                    <a:pt x="0" y="116673"/>
                  </a:lnTo>
                </a:path>
              </a:pathLst>
            </a:custGeom>
            <a:solidFill>
              <a:srgbClr val="E72D53"/>
            </a:solidFill>
            <a:ln w="18900" cap="flat" cmpd="sng">
              <a:solidFill>
                <a:srgbClr val="E72D53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072" y="478593"/>
            <a:ext cx="8520600" cy="572700"/>
          </a:xfrm>
        </p:spPr>
        <p:txBody>
          <a:bodyPr/>
          <a:lstStyle/>
          <a:p>
            <a:r>
              <a:rPr lang="en-US" dirty="0" err="1" smtClean="0"/>
              <a:t>Unsur</a:t>
            </a:r>
            <a:r>
              <a:rPr lang="en-US" dirty="0" smtClean="0"/>
              <a:t> – </a:t>
            </a: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Argumen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0072" y="1154374"/>
            <a:ext cx="6797608" cy="3416400"/>
          </a:xfrm>
        </p:spPr>
        <p:txBody>
          <a:bodyPr/>
          <a:lstStyle/>
          <a:p>
            <a:r>
              <a:rPr lang="en-US" dirty="0" err="1" smtClean="0"/>
              <a:t>Keterbatasan</a:t>
            </a:r>
            <a:r>
              <a:rPr lang="en-US" dirty="0" smtClean="0"/>
              <a:t> </a:t>
            </a:r>
            <a:r>
              <a:rPr lang="en-US" dirty="0" err="1" smtClean="0"/>
              <a:t>Logika</a:t>
            </a:r>
            <a:r>
              <a:rPr lang="en-US" dirty="0" smtClean="0"/>
              <a:t> Formal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Fokus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hanya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struktur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argumen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tidak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atau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kebenaran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dari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pernyataannya</a:t>
            </a: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Maka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struktur</a:t>
            </a:r>
            <a:r>
              <a:rPr lang="en-US" dirty="0" smtClean="0">
                <a:sym typeface="Wingdings" panose="05000000000000000000" pitchFamily="2" charset="2"/>
              </a:rPr>
              <a:t> lain </a:t>
            </a:r>
            <a:r>
              <a:rPr lang="en-US" dirty="0" err="1" smtClean="0">
                <a:sym typeface="Wingdings" panose="05000000000000000000" pitchFamily="2" charset="2"/>
              </a:rPr>
              <a:t>dari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Toulmin</a:t>
            </a:r>
            <a:r>
              <a:rPr lang="en-US" dirty="0" smtClean="0">
                <a:sym typeface="Wingdings" panose="05000000000000000000" pitchFamily="2" charset="2"/>
              </a:rPr>
              <a:t> (Macmillan, 1992:100)</a:t>
            </a:r>
          </a:p>
          <a:p>
            <a:pPr marL="342900" lvl="1" indent="0">
              <a:buNone/>
            </a:pPr>
            <a:endParaRPr lang="id-ID" dirty="0"/>
          </a:p>
        </p:txBody>
      </p:sp>
      <p:grpSp>
        <p:nvGrpSpPr>
          <p:cNvPr id="19" name="Google Shape;888;p41"/>
          <p:cNvGrpSpPr/>
          <p:nvPr/>
        </p:nvGrpSpPr>
        <p:grpSpPr>
          <a:xfrm>
            <a:off x="-294162" y="2446852"/>
            <a:ext cx="2932594" cy="2888309"/>
            <a:chOff x="662110" y="179499"/>
            <a:chExt cx="2826869" cy="2836681"/>
          </a:xfrm>
        </p:grpSpPr>
        <p:grpSp>
          <p:nvGrpSpPr>
            <p:cNvPr id="20" name="Google Shape;889;p41"/>
            <p:cNvGrpSpPr/>
            <p:nvPr/>
          </p:nvGrpSpPr>
          <p:grpSpPr>
            <a:xfrm rot="1964953">
              <a:off x="1059345" y="565024"/>
              <a:ext cx="2032399" cy="2065631"/>
              <a:chOff x="1190625" y="238125"/>
              <a:chExt cx="5164175" cy="5164175"/>
            </a:xfrm>
          </p:grpSpPr>
          <p:sp>
            <p:nvSpPr>
              <p:cNvPr id="22" name="Google Shape;890;p41"/>
              <p:cNvSpPr/>
              <p:nvPr/>
            </p:nvSpPr>
            <p:spPr>
              <a:xfrm>
                <a:off x="1190625" y="238125"/>
                <a:ext cx="5164175" cy="5164175"/>
              </a:xfrm>
              <a:custGeom>
                <a:avLst/>
                <a:gdLst/>
                <a:ahLst/>
                <a:cxnLst/>
                <a:rect l="l" t="t" r="r" b="b"/>
                <a:pathLst>
                  <a:path w="206567" h="206567" extrusionOk="0">
                    <a:moveTo>
                      <a:pt x="103283" y="0"/>
                    </a:moveTo>
                    <a:cubicBezTo>
                      <a:pt x="46210" y="0"/>
                      <a:pt x="0" y="46210"/>
                      <a:pt x="0" y="103283"/>
                    </a:cubicBezTo>
                    <a:cubicBezTo>
                      <a:pt x="0" y="160357"/>
                      <a:pt x="46210" y="206566"/>
                      <a:pt x="103283" y="206566"/>
                    </a:cubicBezTo>
                    <a:cubicBezTo>
                      <a:pt x="160357" y="206566"/>
                      <a:pt x="206566" y="160357"/>
                      <a:pt x="206566" y="103283"/>
                    </a:cubicBezTo>
                    <a:cubicBezTo>
                      <a:pt x="206566" y="46210"/>
                      <a:pt x="160357" y="0"/>
                      <a:pt x="103283" y="0"/>
                    </a:cubicBezTo>
                    <a:close/>
                  </a:path>
                </a:pathLst>
              </a:custGeom>
              <a:solidFill>
                <a:srgbClr val="FFC5CB"/>
              </a:solidFill>
              <a:ln>
                <a:noFill/>
              </a:ln>
              <a:effectLst>
                <a:outerShdw blurRad="57150" dist="19050" dir="5400000" algn="bl" rotWithShape="0">
                  <a:srgbClr val="999999">
                    <a:alpha val="3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891;p41"/>
              <p:cNvSpPr/>
              <p:nvPr/>
            </p:nvSpPr>
            <p:spPr>
              <a:xfrm>
                <a:off x="1261375" y="1810300"/>
                <a:ext cx="4902150" cy="405525"/>
              </a:xfrm>
              <a:custGeom>
                <a:avLst/>
                <a:gdLst/>
                <a:ahLst/>
                <a:cxnLst/>
                <a:rect l="l" t="t" r="r" b="b"/>
                <a:pathLst>
                  <a:path w="196086" h="16221" extrusionOk="0">
                    <a:moveTo>
                      <a:pt x="195550" y="1"/>
                    </a:moveTo>
                    <a:lnTo>
                      <a:pt x="383" y="14843"/>
                    </a:lnTo>
                    <a:cubicBezTo>
                      <a:pt x="230" y="15302"/>
                      <a:pt x="154" y="15761"/>
                      <a:pt x="1" y="16220"/>
                    </a:cubicBezTo>
                    <a:lnTo>
                      <a:pt x="196086" y="1378"/>
                    </a:lnTo>
                    <a:cubicBezTo>
                      <a:pt x="195933" y="919"/>
                      <a:pt x="195703" y="383"/>
                      <a:pt x="195550" y="1"/>
                    </a:cubicBezTo>
                    <a:close/>
                  </a:path>
                </a:pathLst>
              </a:custGeom>
              <a:solidFill>
                <a:srgbClr val="FFD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892;p41"/>
              <p:cNvSpPr/>
              <p:nvPr/>
            </p:nvSpPr>
            <p:spPr>
              <a:xfrm>
                <a:off x="1200175" y="2171800"/>
                <a:ext cx="5081950" cy="420800"/>
              </a:xfrm>
              <a:custGeom>
                <a:avLst/>
                <a:gdLst/>
                <a:ahLst/>
                <a:cxnLst/>
                <a:rect l="l" t="t" r="r" b="b"/>
                <a:pathLst>
                  <a:path w="203278" h="16832" extrusionOk="0">
                    <a:moveTo>
                      <a:pt x="202895" y="1"/>
                    </a:moveTo>
                    <a:lnTo>
                      <a:pt x="154" y="15455"/>
                    </a:lnTo>
                    <a:cubicBezTo>
                      <a:pt x="77" y="15914"/>
                      <a:pt x="77" y="16373"/>
                      <a:pt x="1" y="16832"/>
                    </a:cubicBezTo>
                    <a:lnTo>
                      <a:pt x="203277" y="1454"/>
                    </a:lnTo>
                    <a:lnTo>
                      <a:pt x="202895" y="1"/>
                    </a:lnTo>
                    <a:close/>
                  </a:path>
                </a:pathLst>
              </a:custGeom>
              <a:solidFill>
                <a:srgbClr val="FFD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893;p41"/>
              <p:cNvSpPr/>
              <p:nvPr/>
            </p:nvSpPr>
            <p:spPr>
              <a:xfrm>
                <a:off x="1385700" y="1452650"/>
                <a:ext cx="4598050" cy="382550"/>
              </a:xfrm>
              <a:custGeom>
                <a:avLst/>
                <a:gdLst/>
                <a:ahLst/>
                <a:cxnLst/>
                <a:rect l="l" t="t" r="r" b="b"/>
                <a:pathLst>
                  <a:path w="183922" h="15302" extrusionOk="0">
                    <a:moveTo>
                      <a:pt x="183080" y="0"/>
                    </a:moveTo>
                    <a:lnTo>
                      <a:pt x="613" y="13848"/>
                    </a:lnTo>
                    <a:cubicBezTo>
                      <a:pt x="383" y="14307"/>
                      <a:pt x="230" y="14766"/>
                      <a:pt x="1" y="15302"/>
                    </a:cubicBezTo>
                    <a:lnTo>
                      <a:pt x="183921" y="1301"/>
                    </a:lnTo>
                    <a:cubicBezTo>
                      <a:pt x="183615" y="842"/>
                      <a:pt x="183386" y="383"/>
                      <a:pt x="183080" y="0"/>
                    </a:cubicBezTo>
                    <a:close/>
                  </a:path>
                </a:pathLst>
              </a:custGeom>
              <a:solidFill>
                <a:srgbClr val="FFD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894;p41"/>
              <p:cNvSpPr/>
              <p:nvPr/>
            </p:nvSpPr>
            <p:spPr>
              <a:xfrm>
                <a:off x="1586525" y="1098800"/>
                <a:ext cx="4140925" cy="348125"/>
              </a:xfrm>
              <a:custGeom>
                <a:avLst/>
                <a:gdLst/>
                <a:ahLst/>
                <a:cxnLst/>
                <a:rect l="l" t="t" r="r" b="b"/>
                <a:pathLst>
                  <a:path w="165637" h="13925" extrusionOk="0">
                    <a:moveTo>
                      <a:pt x="164489" y="1"/>
                    </a:moveTo>
                    <a:lnTo>
                      <a:pt x="919" y="12471"/>
                    </a:lnTo>
                    <a:cubicBezTo>
                      <a:pt x="613" y="12930"/>
                      <a:pt x="307" y="13389"/>
                      <a:pt x="1" y="13925"/>
                    </a:cubicBezTo>
                    <a:lnTo>
                      <a:pt x="165636" y="1378"/>
                    </a:lnTo>
                    <a:lnTo>
                      <a:pt x="164489" y="1"/>
                    </a:lnTo>
                    <a:close/>
                  </a:path>
                </a:pathLst>
              </a:custGeom>
              <a:solidFill>
                <a:srgbClr val="FFD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895;p41"/>
              <p:cNvSpPr/>
              <p:nvPr/>
            </p:nvSpPr>
            <p:spPr>
              <a:xfrm>
                <a:off x="1192525" y="2539025"/>
                <a:ext cx="5150800" cy="426550"/>
              </a:xfrm>
              <a:custGeom>
                <a:avLst/>
                <a:gdLst/>
                <a:ahLst/>
                <a:cxnLst/>
                <a:rect l="l" t="t" r="r" b="b"/>
                <a:pathLst>
                  <a:path w="206032" h="17062" extrusionOk="0">
                    <a:moveTo>
                      <a:pt x="205878" y="1"/>
                    </a:moveTo>
                    <a:lnTo>
                      <a:pt x="1" y="15684"/>
                    </a:lnTo>
                    <a:cubicBezTo>
                      <a:pt x="1" y="16144"/>
                      <a:pt x="77" y="16603"/>
                      <a:pt x="77" y="17062"/>
                    </a:cubicBezTo>
                    <a:lnTo>
                      <a:pt x="206031" y="1454"/>
                    </a:lnTo>
                    <a:lnTo>
                      <a:pt x="205878" y="1"/>
                    </a:lnTo>
                    <a:close/>
                  </a:path>
                </a:pathLst>
              </a:custGeom>
              <a:solidFill>
                <a:srgbClr val="FFD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896;p41"/>
              <p:cNvSpPr/>
              <p:nvPr/>
            </p:nvSpPr>
            <p:spPr>
              <a:xfrm>
                <a:off x="1890650" y="756450"/>
                <a:ext cx="3475300" cy="296475"/>
              </a:xfrm>
              <a:custGeom>
                <a:avLst/>
                <a:gdLst/>
                <a:ahLst/>
                <a:cxnLst/>
                <a:rect l="l" t="t" r="r" b="b"/>
                <a:pathLst>
                  <a:path w="139012" h="11859" extrusionOk="0">
                    <a:moveTo>
                      <a:pt x="137329" y="0"/>
                    </a:moveTo>
                    <a:lnTo>
                      <a:pt x="1454" y="10328"/>
                    </a:lnTo>
                    <a:cubicBezTo>
                      <a:pt x="995" y="10787"/>
                      <a:pt x="536" y="11247"/>
                      <a:pt x="0" y="11859"/>
                    </a:cubicBezTo>
                    <a:lnTo>
                      <a:pt x="139012" y="1301"/>
                    </a:lnTo>
                    <a:cubicBezTo>
                      <a:pt x="138476" y="842"/>
                      <a:pt x="137864" y="383"/>
                      <a:pt x="137329" y="0"/>
                    </a:cubicBezTo>
                    <a:close/>
                  </a:path>
                </a:pathLst>
              </a:custGeom>
              <a:solidFill>
                <a:srgbClr val="FFD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897;p41"/>
              <p:cNvSpPr/>
              <p:nvPr/>
            </p:nvSpPr>
            <p:spPr>
              <a:xfrm>
                <a:off x="1714675" y="4050025"/>
                <a:ext cx="4328350" cy="363425"/>
              </a:xfrm>
              <a:custGeom>
                <a:avLst/>
                <a:gdLst/>
                <a:ahLst/>
                <a:cxnLst/>
                <a:rect l="l" t="t" r="r" b="b"/>
                <a:pathLst>
                  <a:path w="173134" h="14537" extrusionOk="0">
                    <a:moveTo>
                      <a:pt x="173134" y="1"/>
                    </a:moveTo>
                    <a:lnTo>
                      <a:pt x="1" y="13160"/>
                    </a:lnTo>
                    <a:lnTo>
                      <a:pt x="1072" y="14537"/>
                    </a:lnTo>
                    <a:lnTo>
                      <a:pt x="172292" y="1531"/>
                    </a:lnTo>
                    <a:cubicBezTo>
                      <a:pt x="172598" y="995"/>
                      <a:pt x="172828" y="536"/>
                      <a:pt x="173134" y="1"/>
                    </a:cubicBezTo>
                    <a:close/>
                  </a:path>
                </a:pathLst>
              </a:custGeom>
              <a:solidFill>
                <a:srgbClr val="FFD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898;p41"/>
              <p:cNvSpPr/>
              <p:nvPr/>
            </p:nvSpPr>
            <p:spPr>
              <a:xfrm>
                <a:off x="2496950" y="4845700"/>
                <a:ext cx="2876650" cy="250575"/>
              </a:xfrm>
              <a:custGeom>
                <a:avLst/>
                <a:gdLst/>
                <a:ahLst/>
                <a:cxnLst/>
                <a:rect l="l" t="t" r="r" b="b"/>
                <a:pathLst>
                  <a:path w="115066" h="10023" extrusionOk="0">
                    <a:moveTo>
                      <a:pt x="115066" y="0"/>
                    </a:moveTo>
                    <a:lnTo>
                      <a:pt x="1" y="8798"/>
                    </a:lnTo>
                    <a:cubicBezTo>
                      <a:pt x="689" y="9181"/>
                      <a:pt x="1454" y="9640"/>
                      <a:pt x="2219" y="10022"/>
                    </a:cubicBezTo>
                    <a:lnTo>
                      <a:pt x="113077" y="1607"/>
                    </a:lnTo>
                    <a:cubicBezTo>
                      <a:pt x="113765" y="1071"/>
                      <a:pt x="114377" y="536"/>
                      <a:pt x="115066" y="0"/>
                    </a:cubicBezTo>
                    <a:close/>
                  </a:path>
                </a:pathLst>
              </a:custGeom>
              <a:solidFill>
                <a:srgbClr val="FFD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899;p41"/>
              <p:cNvSpPr/>
              <p:nvPr/>
            </p:nvSpPr>
            <p:spPr>
              <a:xfrm>
                <a:off x="3369125" y="5281775"/>
                <a:ext cx="1189700" cy="110950"/>
              </a:xfrm>
              <a:custGeom>
                <a:avLst/>
                <a:gdLst/>
                <a:ahLst/>
                <a:cxnLst/>
                <a:rect l="l" t="t" r="r" b="b"/>
                <a:pathLst>
                  <a:path w="47588" h="4438" extrusionOk="0">
                    <a:moveTo>
                      <a:pt x="47587" y="0"/>
                    </a:moveTo>
                    <a:lnTo>
                      <a:pt x="0" y="3596"/>
                    </a:lnTo>
                    <a:cubicBezTo>
                      <a:pt x="2296" y="3979"/>
                      <a:pt x="4744" y="4285"/>
                      <a:pt x="7115" y="4438"/>
                    </a:cubicBezTo>
                    <a:lnTo>
                      <a:pt x="40625" y="1913"/>
                    </a:lnTo>
                    <a:cubicBezTo>
                      <a:pt x="42997" y="1301"/>
                      <a:pt x="45292" y="689"/>
                      <a:pt x="47587" y="0"/>
                    </a:cubicBezTo>
                    <a:close/>
                  </a:path>
                </a:pathLst>
              </a:custGeom>
              <a:solidFill>
                <a:srgbClr val="FFD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900;p41"/>
              <p:cNvSpPr/>
              <p:nvPr/>
            </p:nvSpPr>
            <p:spPr>
              <a:xfrm>
                <a:off x="2032175" y="4442125"/>
                <a:ext cx="3748825" cy="319425"/>
              </a:xfrm>
              <a:custGeom>
                <a:avLst/>
                <a:gdLst/>
                <a:ahLst/>
                <a:cxnLst/>
                <a:rect l="l" t="t" r="r" b="b"/>
                <a:pathLst>
                  <a:path w="149953" h="12777" extrusionOk="0">
                    <a:moveTo>
                      <a:pt x="149952" y="0"/>
                    </a:moveTo>
                    <a:lnTo>
                      <a:pt x="1" y="11400"/>
                    </a:lnTo>
                    <a:lnTo>
                      <a:pt x="1531" y="12777"/>
                    </a:lnTo>
                    <a:lnTo>
                      <a:pt x="148728" y="1530"/>
                    </a:lnTo>
                    <a:cubicBezTo>
                      <a:pt x="149111" y="1071"/>
                      <a:pt x="149570" y="612"/>
                      <a:pt x="149952" y="0"/>
                    </a:cubicBezTo>
                    <a:close/>
                  </a:path>
                </a:pathLst>
              </a:custGeom>
              <a:solidFill>
                <a:srgbClr val="FFD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901;p41"/>
              <p:cNvSpPr/>
              <p:nvPr/>
            </p:nvSpPr>
            <p:spPr>
              <a:xfrm>
                <a:off x="1332150" y="3286875"/>
                <a:ext cx="4982475" cy="413150"/>
              </a:xfrm>
              <a:custGeom>
                <a:avLst/>
                <a:gdLst/>
                <a:ahLst/>
                <a:cxnLst/>
                <a:rect l="l" t="t" r="r" b="b"/>
                <a:pathLst>
                  <a:path w="199299" h="16526" extrusionOk="0">
                    <a:moveTo>
                      <a:pt x="199299" y="1"/>
                    </a:moveTo>
                    <a:lnTo>
                      <a:pt x="0" y="15149"/>
                    </a:lnTo>
                    <a:lnTo>
                      <a:pt x="0" y="15149"/>
                    </a:lnTo>
                    <a:lnTo>
                      <a:pt x="459" y="16526"/>
                    </a:lnTo>
                    <a:lnTo>
                      <a:pt x="198993" y="1454"/>
                    </a:lnTo>
                    <a:cubicBezTo>
                      <a:pt x="199069" y="919"/>
                      <a:pt x="199146" y="460"/>
                      <a:pt x="199299" y="1"/>
                    </a:cubicBezTo>
                    <a:close/>
                  </a:path>
                </a:pathLst>
              </a:custGeom>
              <a:solidFill>
                <a:srgbClr val="FFD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902;p41"/>
              <p:cNvSpPr/>
              <p:nvPr/>
            </p:nvSpPr>
            <p:spPr>
              <a:xfrm>
                <a:off x="1236525" y="2910075"/>
                <a:ext cx="5116350" cy="424650"/>
              </a:xfrm>
              <a:custGeom>
                <a:avLst/>
                <a:gdLst/>
                <a:ahLst/>
                <a:cxnLst/>
                <a:rect l="l" t="t" r="r" b="b"/>
                <a:pathLst>
                  <a:path w="204654" h="16986" extrusionOk="0">
                    <a:moveTo>
                      <a:pt x="204654" y="1"/>
                    </a:moveTo>
                    <a:lnTo>
                      <a:pt x="0" y="15608"/>
                    </a:lnTo>
                    <a:cubicBezTo>
                      <a:pt x="77" y="16067"/>
                      <a:pt x="153" y="16526"/>
                      <a:pt x="306" y="16985"/>
                    </a:cubicBezTo>
                    <a:lnTo>
                      <a:pt x="204577" y="1455"/>
                    </a:lnTo>
                    <a:cubicBezTo>
                      <a:pt x="204577" y="995"/>
                      <a:pt x="204577" y="460"/>
                      <a:pt x="204654" y="1"/>
                    </a:cubicBezTo>
                    <a:close/>
                  </a:path>
                </a:pathLst>
              </a:custGeom>
              <a:solidFill>
                <a:srgbClr val="FFD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903;p41"/>
              <p:cNvSpPr/>
              <p:nvPr/>
            </p:nvSpPr>
            <p:spPr>
              <a:xfrm>
                <a:off x="1488975" y="3665575"/>
                <a:ext cx="4724275" cy="392125"/>
              </a:xfrm>
              <a:custGeom>
                <a:avLst/>
                <a:gdLst/>
                <a:ahLst/>
                <a:cxnLst/>
                <a:rect l="l" t="t" r="r" b="b"/>
                <a:pathLst>
                  <a:path w="188971" h="15685" extrusionOk="0">
                    <a:moveTo>
                      <a:pt x="188971" y="1"/>
                    </a:moveTo>
                    <a:lnTo>
                      <a:pt x="1" y="14384"/>
                    </a:lnTo>
                    <a:cubicBezTo>
                      <a:pt x="230" y="14766"/>
                      <a:pt x="460" y="15302"/>
                      <a:pt x="689" y="15685"/>
                    </a:cubicBezTo>
                    <a:lnTo>
                      <a:pt x="188435" y="1454"/>
                    </a:lnTo>
                    <a:cubicBezTo>
                      <a:pt x="188588" y="995"/>
                      <a:pt x="188818" y="536"/>
                      <a:pt x="188971" y="1"/>
                    </a:cubicBezTo>
                    <a:close/>
                  </a:path>
                </a:pathLst>
              </a:custGeom>
              <a:solidFill>
                <a:srgbClr val="FFD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" name="Google Shape;904;p41"/>
            <p:cNvSpPr/>
            <p:nvPr/>
          </p:nvSpPr>
          <p:spPr>
            <a:xfrm rot="1031743">
              <a:off x="1258092" y="481985"/>
              <a:ext cx="583196" cy="609899"/>
            </a:xfrm>
            <a:custGeom>
              <a:avLst/>
              <a:gdLst/>
              <a:ahLst/>
              <a:cxnLst/>
              <a:rect l="l" t="t" r="r" b="b"/>
              <a:pathLst>
                <a:path w="17398" h="18195" extrusionOk="0">
                  <a:moveTo>
                    <a:pt x="12217" y="0"/>
                  </a:moveTo>
                  <a:lnTo>
                    <a:pt x="1" y="13239"/>
                  </a:lnTo>
                  <a:lnTo>
                    <a:pt x="35" y="13360"/>
                  </a:lnTo>
                  <a:lnTo>
                    <a:pt x="122" y="13551"/>
                  </a:lnTo>
                  <a:lnTo>
                    <a:pt x="312" y="13620"/>
                  </a:lnTo>
                  <a:lnTo>
                    <a:pt x="503" y="13672"/>
                  </a:lnTo>
                  <a:lnTo>
                    <a:pt x="572" y="13863"/>
                  </a:lnTo>
                  <a:lnTo>
                    <a:pt x="642" y="14053"/>
                  </a:lnTo>
                  <a:lnTo>
                    <a:pt x="832" y="14123"/>
                  </a:lnTo>
                  <a:lnTo>
                    <a:pt x="1023" y="14175"/>
                  </a:lnTo>
                  <a:lnTo>
                    <a:pt x="1092" y="14365"/>
                  </a:lnTo>
                  <a:lnTo>
                    <a:pt x="1162" y="14556"/>
                  </a:lnTo>
                  <a:lnTo>
                    <a:pt x="1179" y="14573"/>
                  </a:lnTo>
                  <a:lnTo>
                    <a:pt x="1352" y="14625"/>
                  </a:lnTo>
                  <a:lnTo>
                    <a:pt x="1543" y="14694"/>
                  </a:lnTo>
                  <a:lnTo>
                    <a:pt x="1612" y="14868"/>
                  </a:lnTo>
                  <a:lnTo>
                    <a:pt x="1681" y="15058"/>
                  </a:lnTo>
                  <a:lnTo>
                    <a:pt x="1699" y="15058"/>
                  </a:lnTo>
                  <a:lnTo>
                    <a:pt x="1699" y="15076"/>
                  </a:lnTo>
                  <a:lnTo>
                    <a:pt x="1889" y="15128"/>
                  </a:lnTo>
                  <a:lnTo>
                    <a:pt x="2063" y="15197"/>
                  </a:lnTo>
                  <a:lnTo>
                    <a:pt x="2149" y="15388"/>
                  </a:lnTo>
                  <a:lnTo>
                    <a:pt x="2219" y="15561"/>
                  </a:lnTo>
                  <a:lnTo>
                    <a:pt x="2219" y="15578"/>
                  </a:lnTo>
                  <a:lnTo>
                    <a:pt x="2409" y="15630"/>
                  </a:lnTo>
                  <a:lnTo>
                    <a:pt x="2600" y="15700"/>
                  </a:lnTo>
                  <a:lnTo>
                    <a:pt x="2669" y="15890"/>
                  </a:lnTo>
                  <a:lnTo>
                    <a:pt x="2738" y="16081"/>
                  </a:lnTo>
                  <a:lnTo>
                    <a:pt x="2756" y="16081"/>
                  </a:lnTo>
                  <a:lnTo>
                    <a:pt x="2929" y="16150"/>
                  </a:lnTo>
                  <a:lnTo>
                    <a:pt x="3120" y="16202"/>
                  </a:lnTo>
                  <a:lnTo>
                    <a:pt x="3189" y="16393"/>
                  </a:lnTo>
                  <a:lnTo>
                    <a:pt x="3258" y="16583"/>
                  </a:lnTo>
                  <a:lnTo>
                    <a:pt x="3276" y="16583"/>
                  </a:lnTo>
                  <a:lnTo>
                    <a:pt x="3449" y="16653"/>
                  </a:lnTo>
                  <a:lnTo>
                    <a:pt x="3639" y="16705"/>
                  </a:lnTo>
                  <a:lnTo>
                    <a:pt x="3709" y="16895"/>
                  </a:lnTo>
                  <a:lnTo>
                    <a:pt x="3778" y="17086"/>
                  </a:lnTo>
                  <a:lnTo>
                    <a:pt x="3795" y="17086"/>
                  </a:lnTo>
                  <a:lnTo>
                    <a:pt x="3986" y="17155"/>
                  </a:lnTo>
                  <a:lnTo>
                    <a:pt x="4159" y="17207"/>
                  </a:lnTo>
                  <a:lnTo>
                    <a:pt x="4246" y="17398"/>
                  </a:lnTo>
                  <a:lnTo>
                    <a:pt x="4315" y="17588"/>
                  </a:lnTo>
                  <a:lnTo>
                    <a:pt x="4315" y="17606"/>
                  </a:lnTo>
                  <a:lnTo>
                    <a:pt x="4506" y="17658"/>
                  </a:lnTo>
                  <a:lnTo>
                    <a:pt x="4696" y="17727"/>
                  </a:lnTo>
                  <a:lnTo>
                    <a:pt x="4766" y="17900"/>
                  </a:lnTo>
                  <a:lnTo>
                    <a:pt x="4835" y="18091"/>
                  </a:lnTo>
                  <a:lnTo>
                    <a:pt x="4852" y="18108"/>
                  </a:lnTo>
                  <a:lnTo>
                    <a:pt x="5026" y="18160"/>
                  </a:lnTo>
                  <a:lnTo>
                    <a:pt x="5130" y="18195"/>
                  </a:lnTo>
                  <a:lnTo>
                    <a:pt x="5199" y="18125"/>
                  </a:lnTo>
                  <a:lnTo>
                    <a:pt x="17398" y="4956"/>
                  </a:lnTo>
                  <a:lnTo>
                    <a:pt x="17381" y="4869"/>
                  </a:lnTo>
                  <a:lnTo>
                    <a:pt x="17311" y="4696"/>
                  </a:lnTo>
                  <a:lnTo>
                    <a:pt x="17294" y="4679"/>
                  </a:lnTo>
                  <a:lnTo>
                    <a:pt x="17103" y="4609"/>
                  </a:lnTo>
                  <a:lnTo>
                    <a:pt x="16930" y="4557"/>
                  </a:lnTo>
                  <a:lnTo>
                    <a:pt x="16861" y="4367"/>
                  </a:lnTo>
                  <a:lnTo>
                    <a:pt x="16774" y="4176"/>
                  </a:lnTo>
                  <a:lnTo>
                    <a:pt x="16584" y="4107"/>
                  </a:lnTo>
                  <a:lnTo>
                    <a:pt x="16393" y="4055"/>
                  </a:lnTo>
                  <a:lnTo>
                    <a:pt x="16324" y="3864"/>
                  </a:lnTo>
                  <a:lnTo>
                    <a:pt x="16254" y="3674"/>
                  </a:lnTo>
                  <a:lnTo>
                    <a:pt x="16237" y="3674"/>
                  </a:lnTo>
                  <a:lnTo>
                    <a:pt x="16064" y="3604"/>
                  </a:lnTo>
                  <a:lnTo>
                    <a:pt x="15873" y="3552"/>
                  </a:lnTo>
                  <a:lnTo>
                    <a:pt x="15804" y="3362"/>
                  </a:lnTo>
                  <a:lnTo>
                    <a:pt x="15735" y="3171"/>
                  </a:lnTo>
                  <a:lnTo>
                    <a:pt x="15717" y="3154"/>
                  </a:lnTo>
                  <a:lnTo>
                    <a:pt x="15544" y="3102"/>
                  </a:lnTo>
                  <a:lnTo>
                    <a:pt x="15353" y="3033"/>
                  </a:lnTo>
                  <a:lnTo>
                    <a:pt x="15284" y="2859"/>
                  </a:lnTo>
                  <a:lnTo>
                    <a:pt x="15215" y="2669"/>
                  </a:lnTo>
                  <a:lnTo>
                    <a:pt x="15197" y="2651"/>
                  </a:lnTo>
                  <a:lnTo>
                    <a:pt x="15007" y="2599"/>
                  </a:lnTo>
                  <a:lnTo>
                    <a:pt x="14833" y="2530"/>
                  </a:lnTo>
                  <a:lnTo>
                    <a:pt x="14747" y="2339"/>
                  </a:lnTo>
                  <a:lnTo>
                    <a:pt x="14677" y="2166"/>
                  </a:lnTo>
                  <a:lnTo>
                    <a:pt x="14677" y="2149"/>
                  </a:lnTo>
                  <a:lnTo>
                    <a:pt x="14487" y="2097"/>
                  </a:lnTo>
                  <a:lnTo>
                    <a:pt x="14296" y="2028"/>
                  </a:lnTo>
                  <a:lnTo>
                    <a:pt x="14227" y="1837"/>
                  </a:lnTo>
                  <a:lnTo>
                    <a:pt x="14158" y="1646"/>
                  </a:lnTo>
                  <a:lnTo>
                    <a:pt x="14140" y="1646"/>
                  </a:lnTo>
                  <a:lnTo>
                    <a:pt x="13967" y="1577"/>
                  </a:lnTo>
                  <a:lnTo>
                    <a:pt x="13776" y="1525"/>
                  </a:lnTo>
                  <a:lnTo>
                    <a:pt x="13707" y="1334"/>
                  </a:lnTo>
                  <a:lnTo>
                    <a:pt x="13638" y="1144"/>
                  </a:lnTo>
                  <a:lnTo>
                    <a:pt x="13620" y="1144"/>
                  </a:lnTo>
                  <a:lnTo>
                    <a:pt x="13447" y="1075"/>
                  </a:lnTo>
                  <a:lnTo>
                    <a:pt x="13257" y="1023"/>
                  </a:lnTo>
                  <a:lnTo>
                    <a:pt x="13187" y="832"/>
                  </a:lnTo>
                  <a:lnTo>
                    <a:pt x="13101" y="641"/>
                  </a:lnTo>
                  <a:lnTo>
                    <a:pt x="12910" y="572"/>
                  </a:lnTo>
                  <a:lnTo>
                    <a:pt x="12737" y="503"/>
                  </a:lnTo>
                  <a:lnTo>
                    <a:pt x="12650" y="329"/>
                  </a:lnTo>
                  <a:lnTo>
                    <a:pt x="12581" y="139"/>
                  </a:lnTo>
                  <a:lnTo>
                    <a:pt x="12581" y="121"/>
                  </a:lnTo>
                  <a:lnTo>
                    <a:pt x="12390" y="69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rgbClr val="FFFFFF">
                <a:alpha val="6201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95977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873;p41"/>
          <p:cNvGrpSpPr/>
          <p:nvPr/>
        </p:nvGrpSpPr>
        <p:grpSpPr>
          <a:xfrm rot="-334">
            <a:off x="311935" y="141831"/>
            <a:ext cx="8415271" cy="4836978"/>
            <a:chOff x="2016900" y="1269249"/>
            <a:chExt cx="6591250" cy="2916851"/>
          </a:xfrm>
        </p:grpSpPr>
        <p:sp>
          <p:nvSpPr>
            <p:cNvPr id="5" name="Google Shape;874;p41"/>
            <p:cNvSpPr/>
            <p:nvPr/>
          </p:nvSpPr>
          <p:spPr>
            <a:xfrm>
              <a:off x="2028525" y="1278000"/>
              <a:ext cx="6579625" cy="2908100"/>
            </a:xfrm>
            <a:custGeom>
              <a:avLst/>
              <a:gdLst/>
              <a:ahLst/>
              <a:cxnLst/>
              <a:rect l="l" t="t" r="r" b="b"/>
              <a:pathLst>
                <a:path w="263185" h="116324" extrusionOk="0">
                  <a:moveTo>
                    <a:pt x="1" y="0"/>
                  </a:moveTo>
                  <a:lnTo>
                    <a:pt x="1" y="116324"/>
                  </a:lnTo>
                  <a:lnTo>
                    <a:pt x="263184" y="116324"/>
                  </a:lnTo>
                  <a:lnTo>
                    <a:pt x="2631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75;p41"/>
            <p:cNvSpPr/>
            <p:nvPr/>
          </p:nvSpPr>
          <p:spPr>
            <a:xfrm>
              <a:off x="2016900" y="1730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76;p41"/>
            <p:cNvSpPr/>
            <p:nvPr/>
          </p:nvSpPr>
          <p:spPr>
            <a:xfrm>
              <a:off x="2016900" y="1875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77;p41"/>
            <p:cNvSpPr/>
            <p:nvPr/>
          </p:nvSpPr>
          <p:spPr>
            <a:xfrm>
              <a:off x="2016900" y="21620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78;p41"/>
            <p:cNvSpPr/>
            <p:nvPr/>
          </p:nvSpPr>
          <p:spPr>
            <a:xfrm>
              <a:off x="2016900" y="23074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79;p41"/>
            <p:cNvSpPr/>
            <p:nvPr/>
          </p:nvSpPr>
          <p:spPr>
            <a:xfrm>
              <a:off x="2016900" y="2595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80;p41"/>
            <p:cNvSpPr/>
            <p:nvPr/>
          </p:nvSpPr>
          <p:spPr>
            <a:xfrm>
              <a:off x="2016900" y="27407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81;p41"/>
            <p:cNvSpPr/>
            <p:nvPr/>
          </p:nvSpPr>
          <p:spPr>
            <a:xfrm>
              <a:off x="2016900" y="3027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82;p41"/>
            <p:cNvSpPr/>
            <p:nvPr/>
          </p:nvSpPr>
          <p:spPr>
            <a:xfrm>
              <a:off x="2016900" y="3172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83;p41"/>
            <p:cNvSpPr/>
            <p:nvPr/>
          </p:nvSpPr>
          <p:spPr>
            <a:xfrm>
              <a:off x="2016900" y="34605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84;p41"/>
            <p:cNvSpPr/>
            <p:nvPr/>
          </p:nvSpPr>
          <p:spPr>
            <a:xfrm>
              <a:off x="2016900" y="360592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85;p41"/>
            <p:cNvSpPr/>
            <p:nvPr/>
          </p:nvSpPr>
          <p:spPr>
            <a:xfrm>
              <a:off x="2016900" y="3892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86;p41"/>
            <p:cNvSpPr/>
            <p:nvPr/>
          </p:nvSpPr>
          <p:spPr>
            <a:xfrm>
              <a:off x="2016900" y="403777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87;p41"/>
            <p:cNvSpPr/>
            <p:nvPr/>
          </p:nvSpPr>
          <p:spPr>
            <a:xfrm>
              <a:off x="2579514" y="1269249"/>
              <a:ext cx="25" cy="2916825"/>
            </a:xfrm>
            <a:custGeom>
              <a:avLst/>
              <a:gdLst/>
              <a:ahLst/>
              <a:cxnLst/>
              <a:rect l="l" t="t" r="r" b="b"/>
              <a:pathLst>
                <a:path w="1" h="116673" fill="none" extrusionOk="0">
                  <a:moveTo>
                    <a:pt x="0" y="0"/>
                  </a:moveTo>
                  <a:lnTo>
                    <a:pt x="0" y="116673"/>
                  </a:lnTo>
                </a:path>
              </a:pathLst>
            </a:custGeom>
            <a:solidFill>
              <a:srgbClr val="E72D53"/>
            </a:solidFill>
            <a:ln w="18900" cap="flat" cmpd="sng">
              <a:solidFill>
                <a:srgbClr val="E72D53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008" y="417204"/>
            <a:ext cx="8520600" cy="572700"/>
          </a:xfrm>
        </p:spPr>
        <p:txBody>
          <a:bodyPr/>
          <a:lstStyle/>
          <a:p>
            <a:r>
              <a:rPr lang="en-US" dirty="0" err="1" smtClean="0"/>
              <a:t>Unsur</a:t>
            </a:r>
            <a:r>
              <a:rPr lang="en-US" dirty="0" smtClean="0"/>
              <a:t> – </a:t>
            </a: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Argumen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008" y="1130497"/>
            <a:ext cx="7341832" cy="3444055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ym typeface="Wingdings" panose="05000000000000000000" pitchFamily="2" charset="2"/>
              </a:rPr>
              <a:t>Menurut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Toulmin</a:t>
            </a:r>
            <a:r>
              <a:rPr lang="en-US" dirty="0" smtClean="0">
                <a:sym typeface="Wingdings" panose="05000000000000000000" pitchFamily="2" charset="2"/>
              </a:rPr>
              <a:t> (Macmillan, 1992:100) </a:t>
            </a:r>
            <a:r>
              <a:rPr lang="en-US" dirty="0" err="1" smtClean="0">
                <a:sym typeface="Wingdings" panose="05000000000000000000" pitchFamily="2" charset="2"/>
              </a:rPr>
              <a:t>ada</a:t>
            </a:r>
            <a:r>
              <a:rPr lang="en-US" dirty="0" smtClean="0">
                <a:sym typeface="Wingdings" panose="05000000000000000000" pitchFamily="2" charset="2"/>
              </a:rPr>
              <a:t> 6 </a:t>
            </a:r>
            <a:r>
              <a:rPr lang="en-US" dirty="0" err="1" smtClean="0">
                <a:sym typeface="Wingdings" panose="05000000000000000000" pitchFamily="2" charset="2"/>
              </a:rPr>
              <a:t>unsur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harus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dipenuhi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oleh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argumen</a:t>
            </a:r>
            <a:r>
              <a:rPr lang="en-US" dirty="0" smtClean="0">
                <a:sym typeface="Wingdings" panose="05000000000000000000" pitchFamily="2" charset="2"/>
              </a:rPr>
              <a:t>: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b="1" i="1" dirty="0" smtClean="0">
                <a:sym typeface="Wingdings" panose="05000000000000000000" pitchFamily="2" charset="2"/>
              </a:rPr>
              <a:t>Grounds</a:t>
            </a:r>
            <a:r>
              <a:rPr lang="en-US" b="1" dirty="0" smtClean="0">
                <a:sym typeface="Wingdings" panose="05000000000000000000" pitchFamily="2" charset="2"/>
              </a:rPr>
              <a:t>:</a:t>
            </a:r>
            <a:r>
              <a:rPr lang="en-US" dirty="0" smtClean="0">
                <a:sym typeface="Wingdings" panose="05000000000000000000" pitchFamily="2" charset="2"/>
              </a:rPr>
              <a:t> data/</a:t>
            </a:r>
            <a:r>
              <a:rPr lang="en-US" dirty="0" err="1" smtClean="0">
                <a:sym typeface="Wingdings" panose="05000000000000000000" pitchFamily="2" charset="2"/>
              </a:rPr>
              <a:t>informasi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kita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miliki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dapat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dijadikan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dasar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untuk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membuat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pernyataan</a:t>
            </a:r>
            <a:endParaRPr lang="en-US" dirty="0" smtClean="0">
              <a:sym typeface="Wingdings" panose="05000000000000000000" pitchFamily="2" charset="2"/>
            </a:endParaRPr>
          </a:p>
          <a:p>
            <a:pPr marL="685800" lvl="1" indent="-342900">
              <a:buFont typeface="+mj-lt"/>
              <a:buAutoNum type="arabicPeriod"/>
            </a:pPr>
            <a:r>
              <a:rPr lang="en-US" b="1" i="1" dirty="0" smtClean="0">
                <a:sym typeface="Wingdings" panose="05000000000000000000" pitchFamily="2" charset="2"/>
              </a:rPr>
              <a:t>Claim</a:t>
            </a:r>
            <a:r>
              <a:rPr lang="en-US" b="1" dirty="0" smtClean="0">
                <a:sym typeface="Wingdings" panose="05000000000000000000" pitchFamily="2" charset="2"/>
              </a:rPr>
              <a:t>: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kesimpulan</a:t>
            </a:r>
            <a:r>
              <a:rPr lang="en-US" dirty="0" smtClean="0">
                <a:sym typeface="Wingdings" panose="05000000000000000000" pitchFamily="2" charset="2"/>
              </a:rPr>
              <a:t>/</a:t>
            </a:r>
            <a:r>
              <a:rPr lang="en-US" dirty="0" err="1" smtClean="0">
                <a:sym typeface="Wingdings" panose="05000000000000000000" pitchFamily="2" charset="2"/>
              </a:rPr>
              <a:t>pernyataan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ingin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kita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ajukan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didasarkan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dari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i="1" dirty="0" smtClean="0">
                <a:sym typeface="Wingdings" panose="05000000000000000000" pitchFamily="2" charset="2"/>
              </a:rPr>
              <a:t>ground</a:t>
            </a:r>
            <a:r>
              <a:rPr lang="en-US" b="1" i="1" dirty="0" smtClean="0">
                <a:sym typeface="Wingdings" panose="05000000000000000000" pitchFamily="2" charset="2"/>
              </a:rPr>
              <a:t>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b="1" i="1" dirty="0" smtClean="0">
                <a:sym typeface="Wingdings" panose="05000000000000000000" pitchFamily="2" charset="2"/>
              </a:rPr>
              <a:t>Warrant</a:t>
            </a:r>
            <a:r>
              <a:rPr lang="en-US" b="1" dirty="0" smtClean="0">
                <a:sym typeface="Wingdings" panose="05000000000000000000" pitchFamily="2" charset="2"/>
              </a:rPr>
              <a:t>: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pernyataan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menghubungkan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sebuah</a:t>
            </a:r>
            <a:r>
              <a:rPr lang="en-US" dirty="0" smtClean="0">
                <a:sym typeface="Wingdings" panose="05000000000000000000" pitchFamily="2" charset="2"/>
              </a:rPr>
              <a:t> c</a:t>
            </a:r>
            <a:r>
              <a:rPr lang="en-US" i="1" dirty="0" smtClean="0">
                <a:sym typeface="Wingdings" panose="05000000000000000000" pitchFamily="2" charset="2"/>
              </a:rPr>
              <a:t>laim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dengan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i="1" dirty="0" smtClean="0">
                <a:sym typeface="Wingdings" panose="05000000000000000000" pitchFamily="2" charset="2"/>
              </a:rPr>
              <a:t>grounds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ad</a:t>
            </a:r>
            <a:r>
              <a:rPr lang="en-US" b="1" dirty="0" err="1" smtClean="0">
                <a:sym typeface="Wingdings" panose="05000000000000000000" pitchFamily="2" charset="2"/>
              </a:rPr>
              <a:t>a</a:t>
            </a:r>
            <a:endParaRPr lang="en-US" b="1" dirty="0" smtClean="0">
              <a:sym typeface="Wingdings" panose="05000000000000000000" pitchFamily="2" charset="2"/>
            </a:endParaRPr>
          </a:p>
          <a:p>
            <a:pPr marL="685800" lvl="1" indent="-342900">
              <a:buFont typeface="+mj-lt"/>
              <a:buAutoNum type="arabicPeriod"/>
            </a:pPr>
            <a:r>
              <a:rPr lang="en-US" b="1" i="1" dirty="0" smtClean="0">
                <a:sym typeface="Wingdings" panose="05000000000000000000" pitchFamily="2" charset="2"/>
              </a:rPr>
              <a:t>Backing</a:t>
            </a:r>
            <a:r>
              <a:rPr lang="en-US" b="1" dirty="0" smtClean="0">
                <a:sym typeface="Wingdings" panose="05000000000000000000" pitchFamily="2" charset="2"/>
              </a:rPr>
              <a:t>: </a:t>
            </a:r>
            <a:r>
              <a:rPr lang="en-US" dirty="0" err="1" smtClean="0">
                <a:sym typeface="Wingdings" panose="05000000000000000000" pitchFamily="2" charset="2"/>
              </a:rPr>
              <a:t>bukti</a:t>
            </a:r>
            <a:r>
              <a:rPr lang="en-US" dirty="0" smtClean="0">
                <a:sym typeface="Wingdings" panose="05000000000000000000" pitchFamily="2" charset="2"/>
              </a:rPr>
              <a:t> – </a:t>
            </a:r>
            <a:r>
              <a:rPr lang="en-US" dirty="0" err="1" smtClean="0">
                <a:sym typeface="Wingdings" panose="05000000000000000000" pitchFamily="2" charset="2"/>
              </a:rPr>
              <a:t>bukti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pendukung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i="1" dirty="0" smtClean="0">
                <a:sym typeface="Wingdings" panose="05000000000000000000" pitchFamily="2" charset="2"/>
              </a:rPr>
              <a:t>warrant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b="1" i="1" dirty="0" smtClean="0">
                <a:sym typeface="Wingdings" panose="05000000000000000000" pitchFamily="2" charset="2"/>
              </a:rPr>
              <a:t>Qualifier</a:t>
            </a:r>
            <a:r>
              <a:rPr lang="en-US" b="1" dirty="0" smtClean="0">
                <a:sym typeface="Wingdings" panose="05000000000000000000" pitchFamily="2" charset="2"/>
              </a:rPr>
              <a:t>: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pernyataan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menunjukan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besarnya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kemungkinan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i="1" dirty="0" smtClean="0">
                <a:sym typeface="Wingdings" panose="05000000000000000000" pitchFamily="2" charset="2"/>
              </a:rPr>
              <a:t>claim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b="1" i="1" dirty="0" smtClean="0">
                <a:sym typeface="Wingdings" panose="05000000000000000000" pitchFamily="2" charset="2"/>
              </a:rPr>
              <a:t>Condition for rebuttal</a:t>
            </a:r>
            <a:r>
              <a:rPr lang="en-US" b="1" dirty="0" smtClean="0">
                <a:sym typeface="Wingdings" panose="05000000000000000000" pitchFamily="2" charset="2"/>
              </a:rPr>
              <a:t>: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kondisi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penyangkalan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pernyataan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tentang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pengecualian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i="1" dirty="0" smtClean="0">
                <a:sym typeface="Wingdings" panose="05000000000000000000" pitchFamily="2" charset="2"/>
              </a:rPr>
              <a:t>claim</a:t>
            </a:r>
          </a:p>
          <a:p>
            <a:pPr marL="342900" lvl="1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161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873;p41"/>
          <p:cNvGrpSpPr/>
          <p:nvPr/>
        </p:nvGrpSpPr>
        <p:grpSpPr>
          <a:xfrm rot="-334">
            <a:off x="638852" y="213012"/>
            <a:ext cx="7866294" cy="4704046"/>
            <a:chOff x="2016900" y="1269249"/>
            <a:chExt cx="6591250" cy="2916851"/>
          </a:xfrm>
        </p:grpSpPr>
        <p:sp>
          <p:nvSpPr>
            <p:cNvPr id="5" name="Google Shape;874;p41"/>
            <p:cNvSpPr/>
            <p:nvPr/>
          </p:nvSpPr>
          <p:spPr>
            <a:xfrm>
              <a:off x="2028525" y="1278000"/>
              <a:ext cx="6579625" cy="2908100"/>
            </a:xfrm>
            <a:custGeom>
              <a:avLst/>
              <a:gdLst/>
              <a:ahLst/>
              <a:cxnLst/>
              <a:rect l="l" t="t" r="r" b="b"/>
              <a:pathLst>
                <a:path w="263185" h="116324" extrusionOk="0">
                  <a:moveTo>
                    <a:pt x="1" y="0"/>
                  </a:moveTo>
                  <a:lnTo>
                    <a:pt x="1" y="116324"/>
                  </a:lnTo>
                  <a:lnTo>
                    <a:pt x="263184" y="116324"/>
                  </a:lnTo>
                  <a:lnTo>
                    <a:pt x="2631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75;p41"/>
            <p:cNvSpPr/>
            <p:nvPr/>
          </p:nvSpPr>
          <p:spPr>
            <a:xfrm>
              <a:off x="2016900" y="1730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76;p41"/>
            <p:cNvSpPr/>
            <p:nvPr/>
          </p:nvSpPr>
          <p:spPr>
            <a:xfrm>
              <a:off x="2016900" y="1875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77;p41"/>
            <p:cNvSpPr/>
            <p:nvPr/>
          </p:nvSpPr>
          <p:spPr>
            <a:xfrm>
              <a:off x="2016900" y="21620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78;p41"/>
            <p:cNvSpPr/>
            <p:nvPr/>
          </p:nvSpPr>
          <p:spPr>
            <a:xfrm>
              <a:off x="2016900" y="23074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79;p41"/>
            <p:cNvSpPr/>
            <p:nvPr/>
          </p:nvSpPr>
          <p:spPr>
            <a:xfrm>
              <a:off x="2016900" y="2595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80;p41"/>
            <p:cNvSpPr/>
            <p:nvPr/>
          </p:nvSpPr>
          <p:spPr>
            <a:xfrm>
              <a:off x="2016900" y="27407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81;p41"/>
            <p:cNvSpPr/>
            <p:nvPr/>
          </p:nvSpPr>
          <p:spPr>
            <a:xfrm>
              <a:off x="2016900" y="3027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82;p41"/>
            <p:cNvSpPr/>
            <p:nvPr/>
          </p:nvSpPr>
          <p:spPr>
            <a:xfrm>
              <a:off x="2016900" y="3172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83;p41"/>
            <p:cNvSpPr/>
            <p:nvPr/>
          </p:nvSpPr>
          <p:spPr>
            <a:xfrm>
              <a:off x="2016900" y="34605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84;p41"/>
            <p:cNvSpPr/>
            <p:nvPr/>
          </p:nvSpPr>
          <p:spPr>
            <a:xfrm>
              <a:off x="2016900" y="360592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85;p41"/>
            <p:cNvSpPr/>
            <p:nvPr/>
          </p:nvSpPr>
          <p:spPr>
            <a:xfrm>
              <a:off x="2016900" y="3892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86;p41"/>
            <p:cNvSpPr/>
            <p:nvPr/>
          </p:nvSpPr>
          <p:spPr>
            <a:xfrm>
              <a:off x="2016900" y="403777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87;p41"/>
            <p:cNvSpPr/>
            <p:nvPr/>
          </p:nvSpPr>
          <p:spPr>
            <a:xfrm>
              <a:off x="2579514" y="1269249"/>
              <a:ext cx="25" cy="2916825"/>
            </a:xfrm>
            <a:custGeom>
              <a:avLst/>
              <a:gdLst/>
              <a:ahLst/>
              <a:cxnLst/>
              <a:rect l="l" t="t" r="r" b="b"/>
              <a:pathLst>
                <a:path w="1" h="116673" fill="none" extrusionOk="0">
                  <a:moveTo>
                    <a:pt x="0" y="0"/>
                  </a:moveTo>
                  <a:lnTo>
                    <a:pt x="0" y="116673"/>
                  </a:lnTo>
                </a:path>
              </a:pathLst>
            </a:custGeom>
            <a:solidFill>
              <a:srgbClr val="E72D53"/>
            </a:solidFill>
            <a:ln w="18900" cap="flat" cmpd="sng">
              <a:solidFill>
                <a:srgbClr val="E72D53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072" y="365712"/>
            <a:ext cx="8520600" cy="572700"/>
          </a:xfrm>
        </p:spPr>
        <p:txBody>
          <a:bodyPr/>
          <a:lstStyle/>
          <a:p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Argumen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970230"/>
            <a:ext cx="7247690" cy="357136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Ad Hominem (</a:t>
            </a:r>
            <a:r>
              <a:rPr lang="en-US" dirty="0" err="1" smtClean="0"/>
              <a:t>menyerang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 </a:t>
            </a:r>
            <a:r>
              <a:rPr lang="en-US" dirty="0" err="1" smtClean="0"/>
              <a:t>penyampainya</a:t>
            </a:r>
            <a:r>
              <a:rPr lang="en-US" dirty="0" smtClean="0"/>
              <a:t>)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“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, </a:t>
            </a:r>
            <a:r>
              <a:rPr lang="en-US" dirty="0" err="1" smtClean="0"/>
              <a:t>sok</a:t>
            </a:r>
            <a:r>
              <a:rPr lang="en-US" dirty="0" smtClean="0"/>
              <a:t> </a:t>
            </a:r>
            <a:r>
              <a:rPr lang="en-US" dirty="0" err="1" smtClean="0"/>
              <a:t>tahu</a:t>
            </a:r>
            <a:r>
              <a:rPr lang="en-US" dirty="0" smtClean="0"/>
              <a:t>!”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“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pantes</a:t>
            </a:r>
            <a:r>
              <a:rPr lang="en-US" dirty="0" smtClean="0"/>
              <a:t> dong, </a:t>
            </a:r>
            <a:r>
              <a:rPr lang="en-US" dirty="0" err="1" smtClean="0"/>
              <a:t>kamunya</a:t>
            </a:r>
            <a:r>
              <a:rPr lang="en-US" dirty="0" smtClean="0"/>
              <a:t> </a:t>
            </a:r>
            <a:r>
              <a:rPr lang="en-US" dirty="0" err="1" smtClean="0"/>
              <a:t>aja</a:t>
            </a:r>
            <a:r>
              <a:rPr lang="en-US" dirty="0" smtClean="0"/>
              <a:t> </a:t>
            </a:r>
            <a:r>
              <a:rPr lang="en-US" dirty="0" err="1" smtClean="0"/>
              <a:t>gak</a:t>
            </a:r>
            <a:r>
              <a:rPr lang="en-US" dirty="0" smtClean="0"/>
              <a:t> lulus </a:t>
            </a:r>
            <a:r>
              <a:rPr lang="en-US" dirty="0" err="1" smtClean="0"/>
              <a:t>sekolah</a:t>
            </a:r>
            <a:r>
              <a:rPr lang="en-US" dirty="0" smtClean="0"/>
              <a:t>!”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Slippery Slope (</a:t>
            </a:r>
            <a:r>
              <a:rPr lang="en-US" dirty="0" err="1" smtClean="0">
                <a:sym typeface="Wingdings" panose="05000000000000000000" pitchFamily="2" charset="2"/>
              </a:rPr>
              <a:t>anggapan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bahwa</a:t>
            </a:r>
            <a:r>
              <a:rPr lang="en-US" dirty="0" smtClean="0">
                <a:sym typeface="Wingdings" panose="05000000000000000000" pitchFamily="2" charset="2"/>
              </a:rPr>
              <a:t> 1 </a:t>
            </a:r>
            <a:r>
              <a:rPr lang="en-US" dirty="0" err="1" smtClean="0">
                <a:sym typeface="Wingdings" panose="05000000000000000000" pitchFamily="2" charset="2"/>
              </a:rPr>
              <a:t>hal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kecil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dapat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berujung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rantai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konsekuensi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besar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sym typeface="Wingdings" panose="05000000000000000000" pitchFamily="2" charset="2"/>
              </a:rPr>
              <a:t>“</a:t>
            </a:r>
            <a:r>
              <a:rPr lang="en-US" dirty="0" err="1" smtClean="0">
                <a:sym typeface="Wingdings" panose="05000000000000000000" pitchFamily="2" charset="2"/>
              </a:rPr>
              <a:t>Jangan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terlalu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baik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sama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adik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tingkat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nanti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digampangin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terus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diremehin</a:t>
            </a:r>
            <a:r>
              <a:rPr lang="en-US" dirty="0" smtClean="0">
                <a:sym typeface="Wingdings" panose="05000000000000000000" pitchFamily="2" charset="2"/>
              </a:rPr>
              <a:t>, yang </a:t>
            </a:r>
            <a:r>
              <a:rPr lang="en-US" dirty="0" err="1" smtClean="0">
                <a:sym typeface="Wingdings" panose="05000000000000000000" pitchFamily="2" charset="2"/>
              </a:rPr>
              <a:t>ada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dimanfaatin</a:t>
            </a:r>
            <a:r>
              <a:rPr lang="en-US" dirty="0" smtClean="0">
                <a:sym typeface="Wingdings" panose="05000000000000000000" pitchFamily="2" charset="2"/>
              </a:rPr>
              <a:t>”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Red Herring (</a:t>
            </a:r>
            <a:r>
              <a:rPr lang="en-US" dirty="0" err="1" smtClean="0">
                <a:sym typeface="Wingdings" panose="05000000000000000000" pitchFamily="2" charset="2"/>
              </a:rPr>
              <a:t>tidak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berkaitan</a:t>
            </a:r>
            <a:r>
              <a:rPr lang="en-US" dirty="0" smtClean="0">
                <a:sym typeface="Wingdings" panose="05000000000000000000" pitchFamily="2" charset="2"/>
              </a:rPr>
              <a:t> – </a:t>
            </a:r>
            <a:r>
              <a:rPr lang="en-US" dirty="0" err="1" smtClean="0">
                <a:sym typeface="Wingdings" panose="05000000000000000000" pitchFamily="2" charset="2"/>
              </a:rPr>
              <a:t>gak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nyambung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sym typeface="Wingdings" panose="05000000000000000000" pitchFamily="2" charset="2"/>
              </a:rPr>
              <a:t>“</a:t>
            </a:r>
            <a:r>
              <a:rPr lang="en-US" dirty="0" err="1" smtClean="0">
                <a:sym typeface="Wingdings" panose="05000000000000000000" pitchFamily="2" charset="2"/>
              </a:rPr>
              <a:t>Positif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Covid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makin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meningkat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nih</a:t>
            </a:r>
            <a:r>
              <a:rPr lang="en-US" dirty="0" smtClean="0">
                <a:sym typeface="Wingdings" panose="05000000000000000000" pitchFamily="2" charset="2"/>
              </a:rPr>
              <a:t>” | “</a:t>
            </a:r>
            <a:r>
              <a:rPr lang="en-US" dirty="0" err="1" smtClean="0">
                <a:sym typeface="Wingdings" panose="05000000000000000000" pitchFamily="2" charset="2"/>
              </a:rPr>
              <a:t>Ya</a:t>
            </a:r>
            <a:r>
              <a:rPr lang="en-US" dirty="0" smtClean="0">
                <a:sym typeface="Wingdings" panose="05000000000000000000" pitchFamily="2" charset="2"/>
              </a:rPr>
              <a:t>, yang </a:t>
            </a:r>
            <a:r>
              <a:rPr lang="en-US" dirty="0" err="1" smtClean="0">
                <a:sym typeface="Wingdings" panose="05000000000000000000" pitchFamily="2" charset="2"/>
              </a:rPr>
              <a:t>penting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jalan</a:t>
            </a:r>
            <a:r>
              <a:rPr lang="en-US" dirty="0" smtClean="0">
                <a:sym typeface="Wingdings" panose="05000000000000000000" pitchFamily="2" charset="2"/>
              </a:rPr>
              <a:t> – </a:t>
            </a:r>
            <a:r>
              <a:rPr lang="en-US" dirty="0" err="1" smtClean="0">
                <a:sym typeface="Wingdings" panose="05000000000000000000" pitchFamily="2" charset="2"/>
              </a:rPr>
              <a:t>jalan</a:t>
            </a:r>
            <a:r>
              <a:rPr lang="en-US" dirty="0" smtClean="0">
                <a:sym typeface="Wingdings" panose="05000000000000000000" pitchFamily="2" charset="2"/>
              </a:rPr>
              <a:t> sore yuk”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False Dichotomy (</a:t>
            </a:r>
            <a:r>
              <a:rPr lang="en-US" dirty="0" err="1" smtClean="0">
                <a:sym typeface="Wingdings" panose="05000000000000000000" pitchFamily="2" charset="2"/>
              </a:rPr>
              <a:t>hitam</a:t>
            </a:r>
            <a:r>
              <a:rPr lang="en-US" dirty="0" smtClean="0">
                <a:sym typeface="Wingdings" panose="05000000000000000000" pitchFamily="2" charset="2"/>
              </a:rPr>
              <a:t> – </a:t>
            </a:r>
            <a:r>
              <a:rPr lang="en-US" dirty="0" err="1" smtClean="0">
                <a:sym typeface="Wingdings" panose="05000000000000000000" pitchFamily="2" charset="2"/>
              </a:rPr>
              <a:t>putih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sym typeface="Wingdings" panose="05000000000000000000" pitchFamily="2" charset="2"/>
              </a:rPr>
              <a:t>“</a:t>
            </a:r>
            <a:r>
              <a:rPr lang="en-US" dirty="0" err="1" smtClean="0">
                <a:sym typeface="Wingdings" panose="05000000000000000000" pitchFamily="2" charset="2"/>
              </a:rPr>
              <a:t>Kamu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mendukung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kesetaraan</a:t>
            </a:r>
            <a:r>
              <a:rPr lang="en-US" dirty="0" smtClean="0">
                <a:sym typeface="Wingdings" panose="05000000000000000000" pitchFamily="2" charset="2"/>
              </a:rPr>
              <a:t> gender, </a:t>
            </a:r>
            <a:r>
              <a:rPr lang="en-US" dirty="0" err="1" smtClean="0">
                <a:sym typeface="Wingdings" panose="05000000000000000000" pitchFamily="2" charset="2"/>
              </a:rPr>
              <a:t>kamu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pasti</a:t>
            </a:r>
            <a:r>
              <a:rPr lang="en-US" dirty="0" smtClean="0">
                <a:sym typeface="Wingdings" panose="05000000000000000000" pitchFamily="2" charset="2"/>
              </a:rPr>
              <a:t> anti-</a:t>
            </a:r>
            <a:r>
              <a:rPr lang="en-US" dirty="0" err="1" smtClean="0">
                <a:sym typeface="Wingdings" panose="05000000000000000000" pitchFamily="2" charset="2"/>
              </a:rPr>
              <a:t>patriarki</a:t>
            </a:r>
            <a:r>
              <a:rPr lang="en-US" dirty="0" smtClean="0">
                <a:sym typeface="Wingdings" panose="05000000000000000000" pitchFamily="2" charset="2"/>
              </a:rPr>
              <a:t>”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sym typeface="Wingdings" panose="05000000000000000000" pitchFamily="2" charset="2"/>
              </a:rPr>
              <a:t>“</a:t>
            </a:r>
            <a:r>
              <a:rPr lang="en-US" dirty="0" err="1" smtClean="0">
                <a:sym typeface="Wingdings" panose="05000000000000000000" pitchFamily="2" charset="2"/>
              </a:rPr>
              <a:t>Dasar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cewek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gak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bener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pasti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pulangnya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pagi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terus</a:t>
            </a:r>
            <a:r>
              <a:rPr lang="en-US" dirty="0" smtClean="0">
                <a:sym typeface="Wingdings" panose="05000000000000000000" pitchFamily="2" charset="2"/>
              </a:rPr>
              <a:t>”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Tu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Quoque</a:t>
            </a:r>
            <a:r>
              <a:rPr lang="en-US" dirty="0" smtClean="0">
                <a:sym typeface="Wingdings" panose="05000000000000000000" pitchFamily="2" charset="2"/>
              </a:rPr>
              <a:t> (</a:t>
            </a:r>
            <a:r>
              <a:rPr lang="en-US" dirty="0" err="1" smtClean="0">
                <a:sym typeface="Wingdings" panose="05000000000000000000" pitchFamily="2" charset="2"/>
              </a:rPr>
              <a:t>menyerang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karakter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dianggap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munafik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sym typeface="Wingdings" panose="05000000000000000000" pitchFamily="2" charset="2"/>
              </a:rPr>
              <a:t>“</a:t>
            </a:r>
            <a:r>
              <a:rPr lang="en-US" dirty="0" err="1" smtClean="0">
                <a:sym typeface="Wingdings" panose="05000000000000000000" pitchFamily="2" charset="2"/>
              </a:rPr>
              <a:t>Saya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risih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disiulin</a:t>
            </a:r>
            <a:r>
              <a:rPr lang="en-US" dirty="0" smtClean="0">
                <a:sym typeface="Wingdings" panose="05000000000000000000" pitchFamily="2" charset="2"/>
              </a:rPr>
              <a:t>” | “</a:t>
            </a:r>
            <a:r>
              <a:rPr lang="en-US" dirty="0" err="1" smtClean="0">
                <a:sym typeface="Wingdings" panose="05000000000000000000" pitchFamily="2" charset="2"/>
              </a:rPr>
              <a:t>Alah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tapi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pakaianmu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seksi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begitu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emang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minta</a:t>
            </a:r>
            <a:r>
              <a:rPr lang="en-US" dirty="0" smtClean="0">
                <a:sym typeface="Wingdings" panose="05000000000000000000" pitchFamily="2" charset="2"/>
              </a:rPr>
              <a:t> kali”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69148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873;p41"/>
          <p:cNvGrpSpPr/>
          <p:nvPr/>
        </p:nvGrpSpPr>
        <p:grpSpPr>
          <a:xfrm rot="-334">
            <a:off x="638852" y="213012"/>
            <a:ext cx="7866294" cy="4704046"/>
            <a:chOff x="2016900" y="1269249"/>
            <a:chExt cx="6591250" cy="2916851"/>
          </a:xfrm>
        </p:grpSpPr>
        <p:sp>
          <p:nvSpPr>
            <p:cNvPr id="5" name="Google Shape;874;p41"/>
            <p:cNvSpPr/>
            <p:nvPr/>
          </p:nvSpPr>
          <p:spPr>
            <a:xfrm>
              <a:off x="2028525" y="1278000"/>
              <a:ext cx="6579625" cy="2908100"/>
            </a:xfrm>
            <a:custGeom>
              <a:avLst/>
              <a:gdLst/>
              <a:ahLst/>
              <a:cxnLst/>
              <a:rect l="l" t="t" r="r" b="b"/>
              <a:pathLst>
                <a:path w="263185" h="116324" extrusionOk="0">
                  <a:moveTo>
                    <a:pt x="1" y="0"/>
                  </a:moveTo>
                  <a:lnTo>
                    <a:pt x="1" y="116324"/>
                  </a:lnTo>
                  <a:lnTo>
                    <a:pt x="263184" y="116324"/>
                  </a:lnTo>
                  <a:lnTo>
                    <a:pt x="2631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75;p41"/>
            <p:cNvSpPr/>
            <p:nvPr/>
          </p:nvSpPr>
          <p:spPr>
            <a:xfrm>
              <a:off x="2016900" y="1730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76;p41"/>
            <p:cNvSpPr/>
            <p:nvPr/>
          </p:nvSpPr>
          <p:spPr>
            <a:xfrm>
              <a:off x="2016900" y="1875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77;p41"/>
            <p:cNvSpPr/>
            <p:nvPr/>
          </p:nvSpPr>
          <p:spPr>
            <a:xfrm>
              <a:off x="2016900" y="21620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78;p41"/>
            <p:cNvSpPr/>
            <p:nvPr/>
          </p:nvSpPr>
          <p:spPr>
            <a:xfrm>
              <a:off x="2016900" y="23074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79;p41"/>
            <p:cNvSpPr/>
            <p:nvPr/>
          </p:nvSpPr>
          <p:spPr>
            <a:xfrm>
              <a:off x="2016900" y="2595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80;p41"/>
            <p:cNvSpPr/>
            <p:nvPr/>
          </p:nvSpPr>
          <p:spPr>
            <a:xfrm>
              <a:off x="2016900" y="27407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81;p41"/>
            <p:cNvSpPr/>
            <p:nvPr/>
          </p:nvSpPr>
          <p:spPr>
            <a:xfrm>
              <a:off x="2016900" y="3027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82;p41"/>
            <p:cNvSpPr/>
            <p:nvPr/>
          </p:nvSpPr>
          <p:spPr>
            <a:xfrm>
              <a:off x="2016900" y="3172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83;p41"/>
            <p:cNvSpPr/>
            <p:nvPr/>
          </p:nvSpPr>
          <p:spPr>
            <a:xfrm>
              <a:off x="2016900" y="34605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84;p41"/>
            <p:cNvSpPr/>
            <p:nvPr/>
          </p:nvSpPr>
          <p:spPr>
            <a:xfrm>
              <a:off x="2016900" y="360592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85;p41"/>
            <p:cNvSpPr/>
            <p:nvPr/>
          </p:nvSpPr>
          <p:spPr>
            <a:xfrm>
              <a:off x="2016900" y="3892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86;p41"/>
            <p:cNvSpPr/>
            <p:nvPr/>
          </p:nvSpPr>
          <p:spPr>
            <a:xfrm>
              <a:off x="2016900" y="403777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87;p41"/>
            <p:cNvSpPr/>
            <p:nvPr/>
          </p:nvSpPr>
          <p:spPr>
            <a:xfrm>
              <a:off x="2579514" y="1269249"/>
              <a:ext cx="25" cy="2916825"/>
            </a:xfrm>
            <a:custGeom>
              <a:avLst/>
              <a:gdLst/>
              <a:ahLst/>
              <a:cxnLst/>
              <a:rect l="l" t="t" r="r" b="b"/>
              <a:pathLst>
                <a:path w="1" h="116673" fill="none" extrusionOk="0">
                  <a:moveTo>
                    <a:pt x="0" y="0"/>
                  </a:moveTo>
                  <a:lnTo>
                    <a:pt x="0" y="116673"/>
                  </a:lnTo>
                </a:path>
              </a:pathLst>
            </a:custGeom>
            <a:solidFill>
              <a:srgbClr val="E72D53"/>
            </a:solidFill>
            <a:ln w="18900" cap="flat" cmpd="sng">
              <a:solidFill>
                <a:srgbClr val="E72D53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072" y="369214"/>
            <a:ext cx="7886700" cy="994172"/>
          </a:xfrm>
        </p:spPr>
        <p:txBody>
          <a:bodyPr/>
          <a:lstStyle/>
          <a:p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Argumen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0072" y="956011"/>
            <a:ext cx="7041448" cy="383721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Strawman (</a:t>
            </a:r>
            <a:r>
              <a:rPr lang="en-US" dirty="0" err="1" smtClean="0"/>
              <a:t>memelintir</a:t>
            </a:r>
            <a:r>
              <a:rPr lang="en-US" dirty="0" smtClean="0"/>
              <a:t> </a:t>
            </a:r>
            <a:r>
              <a:rPr lang="en-US" dirty="0" err="1" smtClean="0"/>
              <a:t>ucapan</a:t>
            </a:r>
            <a:r>
              <a:rPr lang="en-US" dirty="0" smtClean="0"/>
              <a:t>)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“</a:t>
            </a:r>
            <a:r>
              <a:rPr lang="en-US" dirty="0" err="1" smtClean="0"/>
              <a:t>Ibadah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yang </a:t>
            </a:r>
            <a:r>
              <a:rPr lang="en-US" dirty="0" err="1" smtClean="0"/>
              <a:t>sifatnya</a:t>
            </a:r>
            <a:r>
              <a:rPr lang="en-US" dirty="0" smtClean="0"/>
              <a:t> ritual </a:t>
            </a:r>
            <a:r>
              <a:rPr lang="en-US" dirty="0" err="1" smtClean="0"/>
              <a:t>saja</a:t>
            </a:r>
            <a:r>
              <a:rPr lang="en-US" dirty="0" smtClean="0"/>
              <a:t>, </a:t>
            </a:r>
            <a:r>
              <a:rPr lang="en-US" dirty="0" err="1" smtClean="0"/>
              <a:t>berbuat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sesama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ibadah</a:t>
            </a:r>
            <a:r>
              <a:rPr lang="en-US" dirty="0" smtClean="0"/>
              <a:t>” | “</a:t>
            </a:r>
            <a:r>
              <a:rPr lang="en-US" dirty="0" err="1" smtClean="0"/>
              <a:t>Jadi</a:t>
            </a:r>
            <a:r>
              <a:rPr lang="en-US" dirty="0" smtClean="0"/>
              <a:t>,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malas</a:t>
            </a:r>
            <a:r>
              <a:rPr lang="en-US" dirty="0" smtClean="0"/>
              <a:t> </a:t>
            </a:r>
            <a:r>
              <a:rPr lang="en-US" dirty="0" err="1" smtClean="0"/>
              <a:t>berdoa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?” | “</a:t>
            </a:r>
            <a:r>
              <a:rPr lang="en-US" dirty="0" err="1" smtClean="0"/>
              <a:t>Loh</a:t>
            </a:r>
            <a:r>
              <a:rPr lang="en-US" dirty="0" smtClean="0"/>
              <a:t>, </a:t>
            </a:r>
            <a:r>
              <a:rPr lang="en-US" dirty="0" err="1" smtClean="0"/>
              <a:t>siapa</a:t>
            </a:r>
            <a:r>
              <a:rPr lang="en-US" dirty="0" smtClean="0"/>
              <a:t> yang </a:t>
            </a:r>
            <a:r>
              <a:rPr lang="en-US" dirty="0" err="1" smtClean="0"/>
              <a:t>bilang</a:t>
            </a:r>
            <a:r>
              <a:rPr lang="en-US" dirty="0" smtClean="0"/>
              <a:t>?” | “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buktinya</a:t>
            </a:r>
            <a:r>
              <a:rPr lang="en-US" dirty="0" smtClean="0"/>
              <a:t>,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sesama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ibadah</a:t>
            </a:r>
            <a:r>
              <a:rPr lang="en-US" dirty="0" smtClean="0"/>
              <a:t>, </a:t>
            </a:r>
            <a:r>
              <a:rPr lang="en-US" dirty="0" err="1" smtClean="0"/>
              <a:t>doanya</a:t>
            </a:r>
            <a:r>
              <a:rPr lang="en-US" dirty="0" smtClean="0"/>
              <a:t> mana?!”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No True Scotsman (</a:t>
            </a:r>
            <a:r>
              <a:rPr lang="en-US" dirty="0" err="1" smtClean="0">
                <a:sym typeface="Wingdings" panose="05000000000000000000" pitchFamily="2" charset="2"/>
              </a:rPr>
              <a:t>pertahanan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generalisasi</a:t>
            </a:r>
            <a:r>
              <a:rPr lang="en-US" dirty="0" smtClean="0">
                <a:sym typeface="Wingdings" panose="05000000000000000000" pitchFamily="2" charset="2"/>
              </a:rPr>
              <a:t> – </a:t>
            </a:r>
            <a:r>
              <a:rPr lang="en-US" dirty="0" err="1" smtClean="0">
                <a:sym typeface="Wingdings" panose="05000000000000000000" pitchFamily="2" charset="2"/>
              </a:rPr>
              <a:t>bukan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golongan</a:t>
            </a:r>
            <a:r>
              <a:rPr lang="en-US" dirty="0" smtClean="0">
                <a:sym typeface="Wingdings" panose="05000000000000000000" pitchFamily="2" charset="2"/>
              </a:rPr>
              <a:t> kami  </a:t>
            </a:r>
            <a:r>
              <a:rPr lang="en-US" dirty="0" err="1" smtClean="0">
                <a:sym typeface="Wingdings" panose="05000000000000000000" pitchFamily="2" charset="2"/>
              </a:rPr>
              <a:t>cuci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tangan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sym typeface="Wingdings" panose="05000000000000000000" pitchFamily="2" charset="2"/>
              </a:rPr>
              <a:t>“Kami </a:t>
            </a:r>
            <a:r>
              <a:rPr lang="en-US" dirty="0" err="1" smtClean="0">
                <a:sym typeface="Wingdings" panose="05000000000000000000" pitchFamily="2" charset="2"/>
              </a:rPr>
              <a:t>adalah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ormas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bermartabat</a:t>
            </a:r>
            <a:r>
              <a:rPr lang="en-US" dirty="0" smtClean="0">
                <a:sym typeface="Wingdings" panose="05000000000000000000" pitchFamily="2" charset="2"/>
              </a:rPr>
              <a:t>” | “</a:t>
            </a:r>
            <a:r>
              <a:rPr lang="en-US" dirty="0" err="1" smtClean="0">
                <a:sym typeface="Wingdings" panose="05000000000000000000" pitchFamily="2" charset="2"/>
              </a:rPr>
              <a:t>Kemarin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saya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dipalak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ormas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kamu</a:t>
            </a:r>
            <a:r>
              <a:rPr lang="en-US" dirty="0" smtClean="0">
                <a:sym typeface="Wingdings" panose="05000000000000000000" pitchFamily="2" charset="2"/>
              </a:rPr>
              <a:t>” | “Ah, </a:t>
            </a:r>
            <a:r>
              <a:rPr lang="en-US" dirty="0" err="1" smtClean="0">
                <a:sym typeface="Wingdings" panose="05000000000000000000" pitchFamily="2" charset="2"/>
              </a:rPr>
              <a:t>itu</a:t>
            </a:r>
            <a:r>
              <a:rPr lang="en-US" dirty="0" smtClean="0">
                <a:sym typeface="Wingdings" panose="05000000000000000000" pitchFamily="2" charset="2"/>
              </a:rPr>
              <a:t>  </a:t>
            </a:r>
            <a:r>
              <a:rPr lang="en-US" dirty="0" err="1" smtClean="0">
                <a:sym typeface="Wingdings" panose="05000000000000000000" pitchFamily="2" charset="2"/>
              </a:rPr>
              <a:t>pasti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bukan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anggota</a:t>
            </a:r>
            <a:r>
              <a:rPr lang="en-US" dirty="0" smtClean="0">
                <a:sym typeface="Wingdings" panose="05000000000000000000" pitchFamily="2" charset="2"/>
              </a:rPr>
              <a:t> kami”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Anecdoctal</a:t>
            </a:r>
            <a:r>
              <a:rPr lang="en-US" dirty="0" smtClean="0">
                <a:sym typeface="Wingdings" panose="05000000000000000000" pitchFamily="2" charset="2"/>
              </a:rPr>
              <a:t> (</a:t>
            </a:r>
            <a:r>
              <a:rPr lang="en-US" dirty="0" err="1" smtClean="0">
                <a:sym typeface="Wingdings" panose="05000000000000000000" pitchFamily="2" charset="2"/>
              </a:rPr>
              <a:t>menggunakan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pengalaman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pribadi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untuk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menyanggah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tanpa</a:t>
            </a:r>
            <a:r>
              <a:rPr lang="en-US" dirty="0" smtClean="0">
                <a:sym typeface="Wingdings" panose="05000000000000000000" pitchFamily="2" charset="2"/>
              </a:rPr>
              <a:t> data)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sym typeface="Wingdings" panose="05000000000000000000" pitchFamily="2" charset="2"/>
              </a:rPr>
              <a:t>“</a:t>
            </a:r>
            <a:r>
              <a:rPr lang="en-US" dirty="0" err="1" smtClean="0">
                <a:sym typeface="Wingdings" panose="05000000000000000000" pitchFamily="2" charset="2"/>
              </a:rPr>
              <a:t>Covid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gak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bahaya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tahu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gue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nongkrong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selama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ini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sehat</a:t>
            </a:r>
            <a:r>
              <a:rPr lang="en-US" dirty="0" smtClean="0">
                <a:sym typeface="Wingdings" panose="05000000000000000000" pitchFamily="2" charset="2"/>
              </a:rPr>
              <a:t> – </a:t>
            </a:r>
            <a:r>
              <a:rPr lang="en-US" dirty="0" err="1" smtClean="0">
                <a:sym typeface="Wingdings" panose="05000000000000000000" pitchFamily="2" charset="2"/>
              </a:rPr>
              <a:t>sehat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aja</a:t>
            </a:r>
            <a:r>
              <a:rPr lang="en-US" dirty="0" smtClean="0">
                <a:sym typeface="Wingdings" panose="05000000000000000000" pitchFamily="2" charset="2"/>
              </a:rPr>
              <a:t>”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Appeal to Authority (</a:t>
            </a:r>
            <a:r>
              <a:rPr lang="en-US" dirty="0" err="1" smtClean="0">
                <a:sym typeface="Wingdings" panose="05000000000000000000" pitchFamily="2" charset="2"/>
              </a:rPr>
              <a:t>benar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karena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tokoh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bicara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sym typeface="Wingdings" panose="05000000000000000000" pitchFamily="2" charset="2"/>
              </a:rPr>
              <a:t>“Indonesia </a:t>
            </a:r>
            <a:r>
              <a:rPr lang="en-US" dirty="0" err="1" smtClean="0">
                <a:sym typeface="Wingdings" panose="05000000000000000000" pitchFamily="2" charset="2"/>
              </a:rPr>
              <a:t>itu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kebal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penyakit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karena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warganya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rajin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minum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jamu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guruku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bilang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jadi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pasti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benar</a:t>
            </a:r>
            <a:r>
              <a:rPr lang="en-US" dirty="0" smtClean="0">
                <a:sym typeface="Wingdings" panose="05000000000000000000" pitchFamily="2" charset="2"/>
              </a:rPr>
              <a:t>”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Personal Incredulity (</a:t>
            </a:r>
            <a:r>
              <a:rPr lang="en-US" dirty="0" err="1" smtClean="0">
                <a:sym typeface="Wingdings" panose="05000000000000000000" pitchFamily="2" charset="2"/>
              </a:rPr>
              <a:t>tidak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mungkin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karena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sulit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dipahami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sym typeface="Wingdings" panose="05000000000000000000" pitchFamily="2" charset="2"/>
              </a:rPr>
              <a:t>“</a:t>
            </a:r>
            <a:r>
              <a:rPr lang="en-US" dirty="0" err="1" smtClean="0">
                <a:sym typeface="Wingdings" panose="05000000000000000000" pitchFamily="2" charset="2"/>
              </a:rPr>
              <a:t>Kok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aku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bisa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gak</a:t>
            </a:r>
            <a:r>
              <a:rPr lang="en-US" dirty="0" smtClean="0">
                <a:sym typeface="Wingdings" panose="05000000000000000000" pitchFamily="2" charset="2"/>
              </a:rPr>
              <a:t> lulus </a:t>
            </a:r>
            <a:r>
              <a:rPr lang="en-US" dirty="0" err="1" smtClean="0">
                <a:sym typeface="Wingdings" panose="05000000000000000000" pitchFamily="2" charset="2"/>
              </a:rPr>
              <a:t>tes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sih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jangan</a:t>
            </a:r>
            <a:r>
              <a:rPr lang="en-US" dirty="0" smtClean="0">
                <a:sym typeface="Wingdings" panose="05000000000000000000" pitchFamily="2" charset="2"/>
              </a:rPr>
              <a:t> – </a:t>
            </a:r>
            <a:r>
              <a:rPr lang="en-US" dirty="0" err="1" smtClean="0">
                <a:sym typeface="Wingdings" panose="05000000000000000000" pitchFamily="2" charset="2"/>
              </a:rPr>
              <a:t>jangan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ada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iri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terus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aku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dijampi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nih</a:t>
            </a:r>
            <a:r>
              <a:rPr lang="en-US" dirty="0" smtClean="0">
                <a:sym typeface="Wingdings" panose="05000000000000000000" pitchFamily="2" charset="2"/>
              </a:rPr>
              <a:t>”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50879983"/>
      </p:ext>
    </p:extLst>
  </p:cSld>
  <p:clrMapOvr>
    <a:masterClrMapping/>
  </p:clrMapOvr>
</p:sld>
</file>

<file path=ppt/theme/theme1.xml><?xml version="1.0" encoding="utf-8"?>
<a:theme xmlns:a="http://schemas.openxmlformats.org/drawingml/2006/main" name="Distance Learning by Slidesgo">
  <a:themeElements>
    <a:clrScheme name="Simple Light">
      <a:dk1>
        <a:srgbClr val="040404"/>
      </a:dk1>
      <a:lt1>
        <a:srgbClr val="FFFFFF"/>
      </a:lt1>
      <a:dk2>
        <a:srgbClr val="FFE49E"/>
      </a:dk2>
      <a:lt2>
        <a:srgbClr val="D1EAF7"/>
      </a:lt2>
      <a:accent1>
        <a:srgbClr val="1552BD"/>
      </a:accent1>
      <a:accent2>
        <a:srgbClr val="FEDFE3"/>
      </a:accent2>
      <a:accent3>
        <a:srgbClr val="E93F62"/>
      </a:accent3>
      <a:accent4>
        <a:srgbClr val="FFE49E"/>
      </a:accent4>
      <a:accent5>
        <a:srgbClr val="D1EAF7"/>
      </a:accent5>
      <a:accent6>
        <a:srgbClr val="1552BD"/>
      </a:accent6>
      <a:hlink>
        <a:srgbClr val="04040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854</Words>
  <Application>Microsoft Office PowerPoint</Application>
  <PresentationFormat>On-screen Show (16:9)</PresentationFormat>
  <Paragraphs>75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Archivo</vt:lpstr>
      <vt:lpstr>Fira Sans Extra Condensed Medium</vt:lpstr>
      <vt:lpstr>Amatic SC</vt:lpstr>
      <vt:lpstr>Chelsea Market</vt:lpstr>
      <vt:lpstr>Paytone One</vt:lpstr>
      <vt:lpstr>Arial</vt:lpstr>
      <vt:lpstr>Wingdings</vt:lpstr>
      <vt:lpstr>Signika Negative Light</vt:lpstr>
      <vt:lpstr>Distance Learning by Slidesgo</vt:lpstr>
      <vt:lpstr>Menyusun Struktur Argumen</vt:lpstr>
      <vt:lpstr>Pembahasan</vt:lpstr>
      <vt:lpstr>Pengertian Argumen</vt:lpstr>
      <vt:lpstr>Unsur – Unsur Argumen </vt:lpstr>
      <vt:lpstr>Unsur – Unsur Argumen </vt:lpstr>
      <vt:lpstr>Unsur – Unsur Argumen </vt:lpstr>
      <vt:lpstr>Unsur – Unsur Argumen </vt:lpstr>
      <vt:lpstr>Kesalahan dalam Argumen</vt:lpstr>
      <vt:lpstr>Kesalahan dalam Argumen</vt:lpstr>
      <vt:lpstr>Kesalahan dalam Argumen</vt:lpstr>
      <vt:lpstr>Latihan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Merumuskan Argumen</dc:title>
  <dc:creator>suxi</dc:creator>
  <cp:lastModifiedBy>Suci Marini.N</cp:lastModifiedBy>
  <cp:revision>3</cp:revision>
  <dcterms:modified xsi:type="dcterms:W3CDTF">2020-08-18T16:23:34Z</dcterms:modified>
</cp:coreProperties>
</file>