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5" r:id="rId4"/>
    <p:sldId id="261" r:id="rId5"/>
    <p:sldId id="263" r:id="rId6"/>
    <p:sldId id="266" r:id="rId7"/>
    <p:sldId id="267" r:id="rId8"/>
    <p:sldId id="268" r:id="rId9"/>
    <p:sldId id="269" r:id="rId10"/>
    <p:sldId id="259" r:id="rId11"/>
    <p:sldId id="260" r:id="rId12"/>
    <p:sldId id="264" r:id="rId1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1032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3D09A-BE90-413B-8ED7-84C34034A4B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C4674-8633-4DCB-AC6A-1F564298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5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4674-8633-4DCB-AC6A-1F56429839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3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4674-8633-4DCB-AC6A-1F56429839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4674-8633-4DCB-AC6A-1F56429839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4674-8633-4DCB-AC6A-1F56429839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2D2D2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F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88297" y="1028699"/>
            <a:ext cx="76200" cy="8229600"/>
          </a:xfrm>
          <a:custGeom>
            <a:avLst/>
            <a:gdLst/>
            <a:ahLst/>
            <a:cxnLst/>
            <a:rect l="l" t="t" r="r" b="b"/>
            <a:pathLst>
              <a:path w="76200" h="8229600">
                <a:moveTo>
                  <a:pt x="76200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76200" y="0"/>
                </a:lnTo>
                <a:lnTo>
                  <a:pt x="76200" y="822960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08903" y="8266058"/>
            <a:ext cx="847090" cy="714375"/>
          </a:xfrm>
          <a:custGeom>
            <a:avLst/>
            <a:gdLst/>
            <a:ahLst/>
            <a:cxnLst/>
            <a:rect l="l" t="t" r="r" b="b"/>
            <a:pathLst>
              <a:path w="847090" h="714375">
                <a:moveTo>
                  <a:pt x="461754" y="713910"/>
                </a:moveTo>
                <a:lnTo>
                  <a:pt x="449918" y="713566"/>
                </a:lnTo>
                <a:lnTo>
                  <a:pt x="441687" y="713243"/>
                </a:lnTo>
                <a:lnTo>
                  <a:pt x="433619" y="713243"/>
                </a:lnTo>
                <a:lnTo>
                  <a:pt x="425388" y="713082"/>
                </a:lnTo>
                <a:lnTo>
                  <a:pt x="423290" y="713082"/>
                </a:lnTo>
                <a:lnTo>
                  <a:pt x="420870" y="710820"/>
                </a:lnTo>
                <a:lnTo>
                  <a:pt x="420870" y="708720"/>
                </a:lnTo>
                <a:lnTo>
                  <a:pt x="420386" y="701127"/>
                </a:lnTo>
                <a:lnTo>
                  <a:pt x="419417" y="693534"/>
                </a:lnTo>
                <a:lnTo>
                  <a:pt x="419740" y="685941"/>
                </a:lnTo>
                <a:lnTo>
                  <a:pt x="419781" y="672762"/>
                </a:lnTo>
                <a:lnTo>
                  <a:pt x="418974" y="659629"/>
                </a:lnTo>
                <a:lnTo>
                  <a:pt x="416513" y="633437"/>
                </a:lnTo>
                <a:lnTo>
                  <a:pt x="415867" y="625845"/>
                </a:lnTo>
                <a:lnTo>
                  <a:pt x="414576" y="618413"/>
                </a:lnTo>
                <a:lnTo>
                  <a:pt x="414415" y="610820"/>
                </a:lnTo>
                <a:lnTo>
                  <a:pt x="414253" y="605489"/>
                </a:lnTo>
                <a:lnTo>
                  <a:pt x="409251" y="601127"/>
                </a:lnTo>
                <a:lnTo>
                  <a:pt x="403603" y="601774"/>
                </a:lnTo>
                <a:lnTo>
                  <a:pt x="390506" y="603122"/>
                </a:lnTo>
                <a:lnTo>
                  <a:pt x="351155" y="605166"/>
                </a:lnTo>
                <a:lnTo>
                  <a:pt x="309036" y="606095"/>
                </a:lnTo>
                <a:lnTo>
                  <a:pt x="287976" y="606302"/>
                </a:lnTo>
                <a:lnTo>
                  <a:pt x="266916" y="606297"/>
                </a:lnTo>
                <a:lnTo>
                  <a:pt x="223741" y="607547"/>
                </a:lnTo>
                <a:lnTo>
                  <a:pt x="154134" y="610598"/>
                </a:lnTo>
                <a:lnTo>
                  <a:pt x="88794" y="613680"/>
                </a:lnTo>
                <a:lnTo>
                  <a:pt x="58418" y="615021"/>
                </a:lnTo>
                <a:lnTo>
                  <a:pt x="49678" y="614662"/>
                </a:lnTo>
                <a:lnTo>
                  <a:pt x="40908" y="614576"/>
                </a:lnTo>
                <a:lnTo>
                  <a:pt x="32139" y="614794"/>
                </a:lnTo>
                <a:lnTo>
                  <a:pt x="20494" y="615505"/>
                </a:lnTo>
                <a:lnTo>
                  <a:pt x="17912" y="613082"/>
                </a:lnTo>
                <a:lnTo>
                  <a:pt x="17751" y="610013"/>
                </a:lnTo>
                <a:lnTo>
                  <a:pt x="17428" y="605328"/>
                </a:lnTo>
                <a:lnTo>
                  <a:pt x="16621" y="600643"/>
                </a:lnTo>
                <a:lnTo>
                  <a:pt x="16944" y="595958"/>
                </a:lnTo>
                <a:lnTo>
                  <a:pt x="17257" y="588014"/>
                </a:lnTo>
                <a:lnTo>
                  <a:pt x="16904" y="580146"/>
                </a:lnTo>
                <a:lnTo>
                  <a:pt x="16127" y="572308"/>
                </a:lnTo>
                <a:lnTo>
                  <a:pt x="15169" y="564456"/>
                </a:lnTo>
                <a:lnTo>
                  <a:pt x="12317" y="527440"/>
                </a:lnTo>
                <a:lnTo>
                  <a:pt x="8389" y="461997"/>
                </a:lnTo>
                <a:lnTo>
                  <a:pt x="4514" y="387388"/>
                </a:lnTo>
                <a:lnTo>
                  <a:pt x="1825" y="322875"/>
                </a:lnTo>
                <a:lnTo>
                  <a:pt x="1452" y="287720"/>
                </a:lnTo>
                <a:lnTo>
                  <a:pt x="1800" y="276864"/>
                </a:lnTo>
                <a:lnTo>
                  <a:pt x="2178" y="253936"/>
                </a:lnTo>
                <a:lnTo>
                  <a:pt x="1951" y="226859"/>
                </a:lnTo>
                <a:lnTo>
                  <a:pt x="484" y="203553"/>
                </a:lnTo>
                <a:lnTo>
                  <a:pt x="0" y="200160"/>
                </a:lnTo>
                <a:lnTo>
                  <a:pt x="322" y="196606"/>
                </a:lnTo>
                <a:lnTo>
                  <a:pt x="322" y="190952"/>
                </a:lnTo>
                <a:lnTo>
                  <a:pt x="2582" y="188044"/>
                </a:lnTo>
                <a:lnTo>
                  <a:pt x="12426" y="187236"/>
                </a:lnTo>
                <a:lnTo>
                  <a:pt x="20656" y="186105"/>
                </a:lnTo>
                <a:lnTo>
                  <a:pt x="28886" y="186590"/>
                </a:lnTo>
                <a:lnTo>
                  <a:pt x="42926" y="187264"/>
                </a:lnTo>
                <a:lnTo>
                  <a:pt x="85045" y="189013"/>
                </a:lnTo>
                <a:lnTo>
                  <a:pt x="85691" y="189013"/>
                </a:lnTo>
                <a:lnTo>
                  <a:pt x="86175" y="189175"/>
                </a:lnTo>
                <a:lnTo>
                  <a:pt x="86820" y="189013"/>
                </a:lnTo>
                <a:lnTo>
                  <a:pt x="102580" y="188178"/>
                </a:lnTo>
                <a:lnTo>
                  <a:pt x="118369" y="187902"/>
                </a:lnTo>
                <a:lnTo>
                  <a:pt x="155728" y="187882"/>
                </a:lnTo>
                <a:lnTo>
                  <a:pt x="161538" y="187236"/>
                </a:lnTo>
                <a:lnTo>
                  <a:pt x="167347" y="188205"/>
                </a:lnTo>
                <a:lnTo>
                  <a:pt x="169606" y="188528"/>
                </a:lnTo>
                <a:lnTo>
                  <a:pt x="172027" y="188044"/>
                </a:lnTo>
                <a:lnTo>
                  <a:pt x="174286" y="187882"/>
                </a:lnTo>
                <a:lnTo>
                  <a:pt x="177352" y="187559"/>
                </a:lnTo>
                <a:lnTo>
                  <a:pt x="179773" y="185944"/>
                </a:lnTo>
                <a:lnTo>
                  <a:pt x="185744" y="177220"/>
                </a:lnTo>
                <a:lnTo>
                  <a:pt x="186390" y="170435"/>
                </a:lnTo>
                <a:lnTo>
                  <a:pt x="185260" y="163165"/>
                </a:lnTo>
                <a:lnTo>
                  <a:pt x="182350" y="147788"/>
                </a:lnTo>
                <a:lnTo>
                  <a:pt x="180620" y="120960"/>
                </a:lnTo>
                <a:lnTo>
                  <a:pt x="180040" y="93466"/>
                </a:lnTo>
                <a:lnTo>
                  <a:pt x="180580" y="76090"/>
                </a:lnTo>
                <a:lnTo>
                  <a:pt x="181430" y="66033"/>
                </a:lnTo>
                <a:lnTo>
                  <a:pt x="181568" y="55977"/>
                </a:lnTo>
                <a:lnTo>
                  <a:pt x="181011" y="45920"/>
                </a:lnTo>
                <a:lnTo>
                  <a:pt x="179773" y="35864"/>
                </a:lnTo>
                <a:lnTo>
                  <a:pt x="179450" y="33602"/>
                </a:lnTo>
                <a:lnTo>
                  <a:pt x="179289" y="31179"/>
                </a:lnTo>
                <a:lnTo>
                  <a:pt x="179289" y="28917"/>
                </a:lnTo>
                <a:lnTo>
                  <a:pt x="179128" y="26332"/>
                </a:lnTo>
                <a:lnTo>
                  <a:pt x="181387" y="22778"/>
                </a:lnTo>
                <a:lnTo>
                  <a:pt x="183808" y="21970"/>
                </a:lnTo>
                <a:lnTo>
                  <a:pt x="189940" y="20355"/>
                </a:lnTo>
                <a:lnTo>
                  <a:pt x="196234" y="18416"/>
                </a:lnTo>
                <a:lnTo>
                  <a:pt x="234144" y="13794"/>
                </a:lnTo>
                <a:lnTo>
                  <a:pt x="286504" y="8057"/>
                </a:lnTo>
                <a:lnTo>
                  <a:pt x="338711" y="2774"/>
                </a:lnTo>
                <a:lnTo>
                  <a:pt x="410219" y="0"/>
                </a:lnTo>
                <a:lnTo>
                  <a:pt x="413124" y="0"/>
                </a:lnTo>
                <a:lnTo>
                  <a:pt x="416029" y="161"/>
                </a:lnTo>
                <a:lnTo>
                  <a:pt x="418933" y="484"/>
                </a:lnTo>
                <a:lnTo>
                  <a:pt x="421354" y="646"/>
                </a:lnTo>
                <a:lnTo>
                  <a:pt x="432328" y="45557"/>
                </a:lnTo>
                <a:lnTo>
                  <a:pt x="433571" y="70695"/>
                </a:lnTo>
                <a:lnTo>
                  <a:pt x="435495" y="107572"/>
                </a:lnTo>
                <a:lnTo>
                  <a:pt x="437207" y="144539"/>
                </a:lnTo>
                <a:lnTo>
                  <a:pt x="437814" y="169950"/>
                </a:lnTo>
                <a:lnTo>
                  <a:pt x="437814" y="171727"/>
                </a:lnTo>
                <a:lnTo>
                  <a:pt x="437653" y="173504"/>
                </a:lnTo>
                <a:lnTo>
                  <a:pt x="437653" y="175281"/>
                </a:lnTo>
                <a:lnTo>
                  <a:pt x="437814" y="180774"/>
                </a:lnTo>
                <a:lnTo>
                  <a:pt x="443301" y="186751"/>
                </a:lnTo>
                <a:lnTo>
                  <a:pt x="448949" y="186590"/>
                </a:lnTo>
                <a:lnTo>
                  <a:pt x="455510" y="186507"/>
                </a:lnTo>
                <a:lnTo>
                  <a:pt x="462102" y="186529"/>
                </a:lnTo>
                <a:lnTo>
                  <a:pt x="468693" y="186340"/>
                </a:lnTo>
                <a:lnTo>
                  <a:pt x="475254" y="185621"/>
                </a:lnTo>
                <a:lnTo>
                  <a:pt x="483971" y="184454"/>
                </a:lnTo>
                <a:lnTo>
                  <a:pt x="492703" y="183803"/>
                </a:lnTo>
                <a:lnTo>
                  <a:pt x="501465" y="183576"/>
                </a:lnTo>
                <a:lnTo>
                  <a:pt x="510272" y="183682"/>
                </a:lnTo>
                <a:lnTo>
                  <a:pt x="531330" y="183573"/>
                </a:lnTo>
                <a:lnTo>
                  <a:pt x="570769" y="183056"/>
                </a:lnTo>
                <a:lnTo>
                  <a:pt x="611509" y="182205"/>
                </a:lnTo>
                <a:lnTo>
                  <a:pt x="636469" y="181097"/>
                </a:lnTo>
                <a:lnTo>
                  <a:pt x="664904" y="180153"/>
                </a:lnTo>
                <a:lnTo>
                  <a:pt x="706728" y="180087"/>
                </a:lnTo>
                <a:lnTo>
                  <a:pt x="745376" y="180325"/>
                </a:lnTo>
                <a:lnTo>
                  <a:pt x="764279" y="180289"/>
                </a:lnTo>
                <a:lnTo>
                  <a:pt x="779166" y="179164"/>
                </a:lnTo>
                <a:lnTo>
                  <a:pt x="794053" y="178795"/>
                </a:lnTo>
                <a:lnTo>
                  <a:pt x="808940" y="178608"/>
                </a:lnTo>
                <a:lnTo>
                  <a:pt x="823827" y="178028"/>
                </a:lnTo>
                <a:lnTo>
                  <a:pt x="826732" y="177866"/>
                </a:lnTo>
                <a:lnTo>
                  <a:pt x="829637" y="178512"/>
                </a:lnTo>
                <a:lnTo>
                  <a:pt x="832380" y="179159"/>
                </a:lnTo>
                <a:lnTo>
                  <a:pt x="833349" y="179320"/>
                </a:lnTo>
                <a:lnTo>
                  <a:pt x="834155" y="180613"/>
                </a:lnTo>
                <a:lnTo>
                  <a:pt x="835124" y="182551"/>
                </a:lnTo>
                <a:lnTo>
                  <a:pt x="835285" y="183844"/>
                </a:lnTo>
                <a:lnTo>
                  <a:pt x="835285" y="184974"/>
                </a:lnTo>
                <a:lnTo>
                  <a:pt x="834962" y="206057"/>
                </a:lnTo>
                <a:lnTo>
                  <a:pt x="834695" y="216598"/>
                </a:lnTo>
                <a:lnTo>
                  <a:pt x="834155" y="227139"/>
                </a:lnTo>
                <a:lnTo>
                  <a:pt x="833621" y="235888"/>
                </a:lnTo>
                <a:lnTo>
                  <a:pt x="833268" y="244667"/>
                </a:lnTo>
                <a:lnTo>
                  <a:pt x="833157" y="253446"/>
                </a:lnTo>
                <a:lnTo>
                  <a:pt x="833349" y="262195"/>
                </a:lnTo>
                <a:lnTo>
                  <a:pt x="834047" y="285736"/>
                </a:lnTo>
                <a:lnTo>
                  <a:pt x="834337" y="315305"/>
                </a:lnTo>
                <a:lnTo>
                  <a:pt x="834478" y="357025"/>
                </a:lnTo>
                <a:lnTo>
                  <a:pt x="834640" y="365264"/>
                </a:lnTo>
                <a:lnTo>
                  <a:pt x="835446" y="373503"/>
                </a:lnTo>
                <a:lnTo>
                  <a:pt x="834962" y="381581"/>
                </a:lnTo>
                <a:lnTo>
                  <a:pt x="834491" y="395176"/>
                </a:lnTo>
                <a:lnTo>
                  <a:pt x="834579" y="408802"/>
                </a:lnTo>
                <a:lnTo>
                  <a:pt x="835285" y="436023"/>
                </a:lnTo>
                <a:lnTo>
                  <a:pt x="835580" y="465034"/>
                </a:lnTo>
                <a:lnTo>
                  <a:pt x="836954" y="506717"/>
                </a:lnTo>
                <a:lnTo>
                  <a:pt x="839441" y="566758"/>
                </a:lnTo>
                <a:lnTo>
                  <a:pt x="842350" y="628071"/>
                </a:lnTo>
                <a:lnTo>
                  <a:pt x="845613" y="670271"/>
                </a:lnTo>
                <a:lnTo>
                  <a:pt x="846581" y="676733"/>
                </a:lnTo>
                <a:lnTo>
                  <a:pt x="843354" y="685133"/>
                </a:lnTo>
                <a:lnTo>
                  <a:pt x="843193" y="687718"/>
                </a:lnTo>
                <a:lnTo>
                  <a:pt x="843677" y="689980"/>
                </a:lnTo>
                <a:lnTo>
                  <a:pt x="845129" y="699511"/>
                </a:lnTo>
                <a:lnTo>
                  <a:pt x="843031" y="699673"/>
                </a:lnTo>
                <a:lnTo>
                  <a:pt x="834317" y="699835"/>
                </a:lnTo>
                <a:lnTo>
                  <a:pt x="762882" y="702244"/>
                </a:lnTo>
                <a:lnTo>
                  <a:pt x="700464" y="704391"/>
                </a:lnTo>
                <a:lnTo>
                  <a:pt x="633069" y="706768"/>
                </a:lnTo>
                <a:lnTo>
                  <a:pt x="570315" y="709073"/>
                </a:lnTo>
                <a:lnTo>
                  <a:pt x="521820" y="711008"/>
                </a:lnTo>
                <a:lnTo>
                  <a:pt x="485365" y="713203"/>
                </a:lnTo>
                <a:lnTo>
                  <a:pt x="473559" y="713768"/>
                </a:lnTo>
                <a:lnTo>
                  <a:pt x="461754" y="713910"/>
                </a:lnTo>
                <a:close/>
              </a:path>
            </a:pathLst>
          </a:custGeom>
          <a:solidFill>
            <a:srgbClr val="F6D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00279" y="3138971"/>
            <a:ext cx="1256030" cy="530225"/>
          </a:xfrm>
          <a:custGeom>
            <a:avLst/>
            <a:gdLst/>
            <a:ahLst/>
            <a:cxnLst/>
            <a:rect l="l" t="t" r="r" b="b"/>
            <a:pathLst>
              <a:path w="1256029" h="530225">
                <a:moveTo>
                  <a:pt x="1234529" y="529668"/>
                </a:moveTo>
                <a:lnTo>
                  <a:pt x="1174482" y="527917"/>
                </a:lnTo>
                <a:lnTo>
                  <a:pt x="1117456" y="525863"/>
                </a:lnTo>
                <a:lnTo>
                  <a:pt x="1050556" y="523359"/>
                </a:lnTo>
                <a:lnTo>
                  <a:pt x="911516" y="518009"/>
                </a:lnTo>
                <a:lnTo>
                  <a:pt x="781292" y="512909"/>
                </a:lnTo>
                <a:lnTo>
                  <a:pt x="771245" y="512601"/>
                </a:lnTo>
                <a:lnTo>
                  <a:pt x="761199" y="512453"/>
                </a:lnTo>
                <a:lnTo>
                  <a:pt x="751153" y="512533"/>
                </a:lnTo>
                <a:lnTo>
                  <a:pt x="741107" y="512909"/>
                </a:lnTo>
                <a:lnTo>
                  <a:pt x="723199" y="512897"/>
                </a:lnTo>
                <a:lnTo>
                  <a:pt x="700678" y="511725"/>
                </a:lnTo>
                <a:lnTo>
                  <a:pt x="680350" y="510415"/>
                </a:lnTo>
                <a:lnTo>
                  <a:pt x="669017" y="509994"/>
                </a:lnTo>
                <a:lnTo>
                  <a:pt x="652833" y="510890"/>
                </a:lnTo>
                <a:lnTo>
                  <a:pt x="629046" y="511876"/>
                </a:lnTo>
                <a:lnTo>
                  <a:pt x="605213" y="512590"/>
                </a:lnTo>
                <a:lnTo>
                  <a:pt x="588891" y="512666"/>
                </a:lnTo>
                <a:lnTo>
                  <a:pt x="538972" y="512062"/>
                </a:lnTo>
                <a:lnTo>
                  <a:pt x="476861" y="512392"/>
                </a:lnTo>
                <a:lnTo>
                  <a:pt x="390402" y="513394"/>
                </a:lnTo>
                <a:lnTo>
                  <a:pt x="307384" y="513182"/>
                </a:lnTo>
                <a:lnTo>
                  <a:pt x="247963" y="513087"/>
                </a:lnTo>
                <a:lnTo>
                  <a:pt x="202176" y="513489"/>
                </a:lnTo>
                <a:lnTo>
                  <a:pt x="162364" y="514620"/>
                </a:lnTo>
                <a:lnTo>
                  <a:pt x="137115" y="516552"/>
                </a:lnTo>
                <a:lnTo>
                  <a:pt x="130783" y="516552"/>
                </a:lnTo>
                <a:lnTo>
                  <a:pt x="28981" y="513637"/>
                </a:lnTo>
                <a:lnTo>
                  <a:pt x="18265" y="504407"/>
                </a:lnTo>
                <a:lnTo>
                  <a:pt x="16591" y="488376"/>
                </a:lnTo>
                <a:lnTo>
                  <a:pt x="15971" y="480361"/>
                </a:lnTo>
                <a:lnTo>
                  <a:pt x="15333" y="444989"/>
                </a:lnTo>
                <a:lnTo>
                  <a:pt x="13554" y="394328"/>
                </a:lnTo>
                <a:lnTo>
                  <a:pt x="10999" y="329684"/>
                </a:lnTo>
                <a:lnTo>
                  <a:pt x="8176" y="260378"/>
                </a:lnTo>
                <a:lnTo>
                  <a:pt x="5591" y="195734"/>
                </a:lnTo>
                <a:lnTo>
                  <a:pt x="3752" y="145073"/>
                </a:lnTo>
                <a:lnTo>
                  <a:pt x="3166" y="117717"/>
                </a:lnTo>
                <a:lnTo>
                  <a:pt x="3470" y="80220"/>
                </a:lnTo>
                <a:lnTo>
                  <a:pt x="3508" y="61528"/>
                </a:lnTo>
                <a:lnTo>
                  <a:pt x="3409" y="42905"/>
                </a:lnTo>
                <a:lnTo>
                  <a:pt x="2983" y="35618"/>
                </a:lnTo>
                <a:lnTo>
                  <a:pt x="2191" y="28331"/>
                </a:lnTo>
                <a:lnTo>
                  <a:pt x="243" y="13757"/>
                </a:lnTo>
                <a:lnTo>
                  <a:pt x="0" y="10843"/>
                </a:lnTo>
                <a:lnTo>
                  <a:pt x="3409" y="6228"/>
                </a:lnTo>
                <a:lnTo>
                  <a:pt x="6088" y="5985"/>
                </a:lnTo>
                <a:lnTo>
                  <a:pt x="48952" y="3070"/>
                </a:lnTo>
                <a:lnTo>
                  <a:pt x="53336" y="2827"/>
                </a:lnTo>
                <a:lnTo>
                  <a:pt x="58207" y="4041"/>
                </a:lnTo>
                <a:lnTo>
                  <a:pt x="62347" y="2827"/>
                </a:lnTo>
                <a:lnTo>
                  <a:pt x="88958" y="0"/>
                </a:lnTo>
                <a:lnTo>
                  <a:pt x="126552" y="64"/>
                </a:lnTo>
                <a:lnTo>
                  <a:pt x="163277" y="2178"/>
                </a:lnTo>
                <a:lnTo>
                  <a:pt x="207956" y="11085"/>
                </a:lnTo>
                <a:lnTo>
                  <a:pt x="251068" y="25894"/>
                </a:lnTo>
                <a:lnTo>
                  <a:pt x="293483" y="48347"/>
                </a:lnTo>
                <a:lnTo>
                  <a:pt x="328131" y="77024"/>
                </a:lnTo>
                <a:lnTo>
                  <a:pt x="350902" y="111014"/>
                </a:lnTo>
                <a:lnTo>
                  <a:pt x="368970" y="154880"/>
                </a:lnTo>
                <a:lnTo>
                  <a:pt x="371893" y="162653"/>
                </a:lnTo>
                <a:lnTo>
                  <a:pt x="377981" y="166053"/>
                </a:lnTo>
                <a:lnTo>
                  <a:pt x="421838" y="163453"/>
                </a:lnTo>
                <a:lnTo>
                  <a:pt x="433753" y="162167"/>
                </a:lnTo>
                <a:lnTo>
                  <a:pt x="448899" y="161339"/>
                </a:lnTo>
                <a:lnTo>
                  <a:pt x="474182" y="160649"/>
                </a:lnTo>
                <a:lnTo>
                  <a:pt x="501291" y="160049"/>
                </a:lnTo>
                <a:lnTo>
                  <a:pt x="521916" y="159495"/>
                </a:lnTo>
                <a:lnTo>
                  <a:pt x="585999" y="164990"/>
                </a:lnTo>
                <a:lnTo>
                  <a:pt x="646611" y="185971"/>
                </a:lnTo>
                <a:lnTo>
                  <a:pt x="683394" y="210120"/>
                </a:lnTo>
                <a:lnTo>
                  <a:pt x="713708" y="242262"/>
                </a:lnTo>
                <a:lnTo>
                  <a:pt x="736502" y="281357"/>
                </a:lnTo>
                <a:lnTo>
                  <a:pt x="751092" y="327093"/>
                </a:lnTo>
                <a:lnTo>
                  <a:pt x="757668" y="365714"/>
                </a:lnTo>
                <a:lnTo>
                  <a:pt x="760834" y="372029"/>
                </a:lnTo>
                <a:lnTo>
                  <a:pt x="764731" y="378344"/>
                </a:lnTo>
                <a:lnTo>
                  <a:pt x="769602" y="386117"/>
                </a:lnTo>
                <a:lnTo>
                  <a:pt x="777151" y="388546"/>
                </a:lnTo>
                <a:lnTo>
                  <a:pt x="785432" y="387574"/>
                </a:lnTo>
                <a:lnTo>
                  <a:pt x="803861" y="388017"/>
                </a:lnTo>
                <a:lnTo>
                  <a:pt x="848883" y="389662"/>
                </a:lnTo>
                <a:lnTo>
                  <a:pt x="911955" y="392160"/>
                </a:lnTo>
                <a:lnTo>
                  <a:pt x="984530" y="395165"/>
                </a:lnTo>
                <a:lnTo>
                  <a:pt x="1058064" y="398329"/>
                </a:lnTo>
                <a:lnTo>
                  <a:pt x="1124013" y="401305"/>
                </a:lnTo>
                <a:lnTo>
                  <a:pt x="1173830" y="403747"/>
                </a:lnTo>
                <a:lnTo>
                  <a:pt x="1209018" y="406099"/>
                </a:lnTo>
                <a:lnTo>
                  <a:pt x="1219064" y="406368"/>
                </a:lnTo>
                <a:lnTo>
                  <a:pt x="1229110" y="406228"/>
                </a:lnTo>
                <a:lnTo>
                  <a:pt x="1239156" y="405791"/>
                </a:lnTo>
                <a:lnTo>
                  <a:pt x="1241835" y="405549"/>
                </a:lnTo>
                <a:lnTo>
                  <a:pt x="1244514" y="406034"/>
                </a:lnTo>
                <a:lnTo>
                  <a:pt x="1247193" y="406277"/>
                </a:lnTo>
                <a:lnTo>
                  <a:pt x="1250846" y="406520"/>
                </a:lnTo>
                <a:lnTo>
                  <a:pt x="1254256" y="409435"/>
                </a:lnTo>
                <a:lnTo>
                  <a:pt x="1255462" y="427553"/>
                </a:lnTo>
                <a:lnTo>
                  <a:pt x="1255626" y="442226"/>
                </a:lnTo>
                <a:lnTo>
                  <a:pt x="1255287" y="456898"/>
                </a:lnTo>
                <a:lnTo>
                  <a:pt x="1254743" y="471616"/>
                </a:lnTo>
                <a:lnTo>
                  <a:pt x="1254743" y="475260"/>
                </a:lnTo>
                <a:lnTo>
                  <a:pt x="1254012" y="476960"/>
                </a:lnTo>
                <a:lnTo>
                  <a:pt x="1250439" y="487143"/>
                </a:lnTo>
                <a:lnTo>
                  <a:pt x="1248624" y="497576"/>
                </a:lnTo>
                <a:lnTo>
                  <a:pt x="1246706" y="518738"/>
                </a:lnTo>
                <a:lnTo>
                  <a:pt x="1245975" y="526025"/>
                </a:lnTo>
                <a:lnTo>
                  <a:pt x="1244514" y="529426"/>
                </a:lnTo>
                <a:lnTo>
                  <a:pt x="1234529" y="529668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01606" y="1306918"/>
            <a:ext cx="847090" cy="714375"/>
          </a:xfrm>
          <a:custGeom>
            <a:avLst/>
            <a:gdLst/>
            <a:ahLst/>
            <a:cxnLst/>
            <a:rect l="l" t="t" r="r" b="b"/>
            <a:pathLst>
              <a:path w="847090" h="714375">
                <a:moveTo>
                  <a:pt x="384827" y="0"/>
                </a:moveTo>
                <a:lnTo>
                  <a:pt x="396663" y="343"/>
                </a:lnTo>
                <a:lnTo>
                  <a:pt x="404894" y="666"/>
                </a:lnTo>
                <a:lnTo>
                  <a:pt x="412962" y="666"/>
                </a:lnTo>
                <a:lnTo>
                  <a:pt x="421193" y="827"/>
                </a:lnTo>
                <a:lnTo>
                  <a:pt x="423290" y="827"/>
                </a:lnTo>
                <a:lnTo>
                  <a:pt x="425711" y="3089"/>
                </a:lnTo>
                <a:lnTo>
                  <a:pt x="425711" y="5189"/>
                </a:lnTo>
                <a:lnTo>
                  <a:pt x="426195" y="12782"/>
                </a:lnTo>
                <a:lnTo>
                  <a:pt x="427164" y="20375"/>
                </a:lnTo>
                <a:lnTo>
                  <a:pt x="426841" y="27968"/>
                </a:lnTo>
                <a:lnTo>
                  <a:pt x="426800" y="41147"/>
                </a:lnTo>
                <a:lnTo>
                  <a:pt x="427607" y="54280"/>
                </a:lnTo>
                <a:lnTo>
                  <a:pt x="430068" y="80472"/>
                </a:lnTo>
                <a:lnTo>
                  <a:pt x="430714" y="88064"/>
                </a:lnTo>
                <a:lnTo>
                  <a:pt x="432005" y="95496"/>
                </a:lnTo>
                <a:lnTo>
                  <a:pt x="432166" y="103089"/>
                </a:lnTo>
                <a:lnTo>
                  <a:pt x="432328" y="108420"/>
                </a:lnTo>
                <a:lnTo>
                  <a:pt x="437330" y="112782"/>
                </a:lnTo>
                <a:lnTo>
                  <a:pt x="442978" y="112135"/>
                </a:lnTo>
                <a:lnTo>
                  <a:pt x="456075" y="110788"/>
                </a:lnTo>
                <a:lnTo>
                  <a:pt x="495426" y="108743"/>
                </a:lnTo>
                <a:lnTo>
                  <a:pt x="537545" y="107814"/>
                </a:lnTo>
                <a:lnTo>
                  <a:pt x="558605" y="107607"/>
                </a:lnTo>
                <a:lnTo>
                  <a:pt x="579664" y="107612"/>
                </a:lnTo>
                <a:lnTo>
                  <a:pt x="622840" y="106363"/>
                </a:lnTo>
                <a:lnTo>
                  <a:pt x="692447" y="103311"/>
                </a:lnTo>
                <a:lnTo>
                  <a:pt x="757786" y="100229"/>
                </a:lnTo>
                <a:lnTo>
                  <a:pt x="788163" y="98888"/>
                </a:lnTo>
                <a:lnTo>
                  <a:pt x="796903" y="99247"/>
                </a:lnTo>
                <a:lnTo>
                  <a:pt x="805672" y="99333"/>
                </a:lnTo>
                <a:lnTo>
                  <a:pt x="814442" y="99116"/>
                </a:lnTo>
                <a:lnTo>
                  <a:pt x="826087" y="98404"/>
                </a:lnTo>
                <a:lnTo>
                  <a:pt x="828669" y="100827"/>
                </a:lnTo>
                <a:lnTo>
                  <a:pt x="828830" y="103896"/>
                </a:lnTo>
                <a:lnTo>
                  <a:pt x="829153" y="108581"/>
                </a:lnTo>
                <a:lnTo>
                  <a:pt x="829960" y="113266"/>
                </a:lnTo>
                <a:lnTo>
                  <a:pt x="829637" y="117951"/>
                </a:lnTo>
                <a:lnTo>
                  <a:pt x="829324" y="125895"/>
                </a:lnTo>
                <a:lnTo>
                  <a:pt x="829677" y="133763"/>
                </a:lnTo>
                <a:lnTo>
                  <a:pt x="830454" y="141601"/>
                </a:lnTo>
                <a:lnTo>
                  <a:pt x="831412" y="149454"/>
                </a:lnTo>
                <a:lnTo>
                  <a:pt x="834264" y="186469"/>
                </a:lnTo>
                <a:lnTo>
                  <a:pt x="838192" y="251912"/>
                </a:lnTo>
                <a:lnTo>
                  <a:pt x="842067" y="326521"/>
                </a:lnTo>
                <a:lnTo>
                  <a:pt x="844756" y="391034"/>
                </a:lnTo>
                <a:lnTo>
                  <a:pt x="845129" y="426189"/>
                </a:lnTo>
                <a:lnTo>
                  <a:pt x="844781" y="437046"/>
                </a:lnTo>
                <a:lnTo>
                  <a:pt x="844403" y="459973"/>
                </a:lnTo>
                <a:lnTo>
                  <a:pt x="844630" y="487050"/>
                </a:lnTo>
                <a:lnTo>
                  <a:pt x="846097" y="510356"/>
                </a:lnTo>
                <a:lnTo>
                  <a:pt x="846581" y="513749"/>
                </a:lnTo>
                <a:lnTo>
                  <a:pt x="846259" y="517303"/>
                </a:lnTo>
                <a:lnTo>
                  <a:pt x="846259" y="522957"/>
                </a:lnTo>
                <a:lnTo>
                  <a:pt x="843999" y="525865"/>
                </a:lnTo>
                <a:lnTo>
                  <a:pt x="834155" y="526673"/>
                </a:lnTo>
                <a:lnTo>
                  <a:pt x="825925" y="527804"/>
                </a:lnTo>
                <a:lnTo>
                  <a:pt x="817695" y="527319"/>
                </a:lnTo>
                <a:lnTo>
                  <a:pt x="803655" y="526645"/>
                </a:lnTo>
                <a:lnTo>
                  <a:pt x="761536" y="524896"/>
                </a:lnTo>
                <a:lnTo>
                  <a:pt x="760890" y="524896"/>
                </a:lnTo>
                <a:lnTo>
                  <a:pt x="760406" y="524734"/>
                </a:lnTo>
                <a:lnTo>
                  <a:pt x="759761" y="524896"/>
                </a:lnTo>
                <a:lnTo>
                  <a:pt x="744001" y="525731"/>
                </a:lnTo>
                <a:lnTo>
                  <a:pt x="728212" y="526007"/>
                </a:lnTo>
                <a:lnTo>
                  <a:pt x="690853" y="526027"/>
                </a:lnTo>
                <a:lnTo>
                  <a:pt x="685043" y="526673"/>
                </a:lnTo>
                <a:lnTo>
                  <a:pt x="679234" y="525704"/>
                </a:lnTo>
                <a:lnTo>
                  <a:pt x="676975" y="525381"/>
                </a:lnTo>
                <a:lnTo>
                  <a:pt x="674554" y="525865"/>
                </a:lnTo>
                <a:lnTo>
                  <a:pt x="672295" y="526027"/>
                </a:lnTo>
                <a:lnTo>
                  <a:pt x="669229" y="526350"/>
                </a:lnTo>
                <a:lnTo>
                  <a:pt x="666808" y="527965"/>
                </a:lnTo>
                <a:lnTo>
                  <a:pt x="660837" y="536689"/>
                </a:lnTo>
                <a:lnTo>
                  <a:pt x="660191" y="543474"/>
                </a:lnTo>
                <a:lnTo>
                  <a:pt x="661321" y="550744"/>
                </a:lnTo>
                <a:lnTo>
                  <a:pt x="664231" y="566122"/>
                </a:lnTo>
                <a:lnTo>
                  <a:pt x="665961" y="592949"/>
                </a:lnTo>
                <a:lnTo>
                  <a:pt x="666541" y="620443"/>
                </a:lnTo>
                <a:lnTo>
                  <a:pt x="666001" y="637820"/>
                </a:lnTo>
                <a:lnTo>
                  <a:pt x="665151" y="647876"/>
                </a:lnTo>
                <a:lnTo>
                  <a:pt x="665013" y="657932"/>
                </a:lnTo>
                <a:lnTo>
                  <a:pt x="665570" y="667989"/>
                </a:lnTo>
                <a:lnTo>
                  <a:pt x="666808" y="678045"/>
                </a:lnTo>
                <a:lnTo>
                  <a:pt x="667131" y="680307"/>
                </a:lnTo>
                <a:lnTo>
                  <a:pt x="667292" y="682730"/>
                </a:lnTo>
                <a:lnTo>
                  <a:pt x="667292" y="684992"/>
                </a:lnTo>
                <a:lnTo>
                  <a:pt x="667453" y="687577"/>
                </a:lnTo>
                <a:lnTo>
                  <a:pt x="665194" y="691131"/>
                </a:lnTo>
                <a:lnTo>
                  <a:pt x="662773" y="691939"/>
                </a:lnTo>
                <a:lnTo>
                  <a:pt x="656641" y="693554"/>
                </a:lnTo>
                <a:lnTo>
                  <a:pt x="650347" y="695493"/>
                </a:lnTo>
                <a:lnTo>
                  <a:pt x="612437" y="700115"/>
                </a:lnTo>
                <a:lnTo>
                  <a:pt x="560077" y="705852"/>
                </a:lnTo>
                <a:lnTo>
                  <a:pt x="507870" y="711135"/>
                </a:lnTo>
                <a:lnTo>
                  <a:pt x="436362" y="713910"/>
                </a:lnTo>
                <a:lnTo>
                  <a:pt x="433457" y="713910"/>
                </a:lnTo>
                <a:lnTo>
                  <a:pt x="430552" y="713748"/>
                </a:lnTo>
                <a:lnTo>
                  <a:pt x="427648" y="713425"/>
                </a:lnTo>
                <a:lnTo>
                  <a:pt x="425227" y="713263"/>
                </a:lnTo>
                <a:lnTo>
                  <a:pt x="414253" y="668352"/>
                </a:lnTo>
                <a:lnTo>
                  <a:pt x="413010" y="643214"/>
                </a:lnTo>
                <a:lnTo>
                  <a:pt x="411086" y="606337"/>
                </a:lnTo>
                <a:lnTo>
                  <a:pt x="409374" y="569370"/>
                </a:lnTo>
                <a:lnTo>
                  <a:pt x="408767" y="543959"/>
                </a:lnTo>
                <a:lnTo>
                  <a:pt x="408767" y="542182"/>
                </a:lnTo>
                <a:lnTo>
                  <a:pt x="408928" y="540405"/>
                </a:lnTo>
                <a:lnTo>
                  <a:pt x="408928" y="538628"/>
                </a:lnTo>
                <a:lnTo>
                  <a:pt x="408767" y="533135"/>
                </a:lnTo>
                <a:lnTo>
                  <a:pt x="403280" y="527158"/>
                </a:lnTo>
                <a:lnTo>
                  <a:pt x="397632" y="527319"/>
                </a:lnTo>
                <a:lnTo>
                  <a:pt x="391071" y="527403"/>
                </a:lnTo>
                <a:lnTo>
                  <a:pt x="384479" y="527380"/>
                </a:lnTo>
                <a:lnTo>
                  <a:pt x="377888" y="527569"/>
                </a:lnTo>
                <a:lnTo>
                  <a:pt x="371327" y="528289"/>
                </a:lnTo>
                <a:lnTo>
                  <a:pt x="362610" y="529455"/>
                </a:lnTo>
                <a:lnTo>
                  <a:pt x="353878" y="530106"/>
                </a:lnTo>
                <a:lnTo>
                  <a:pt x="345116" y="530333"/>
                </a:lnTo>
                <a:lnTo>
                  <a:pt x="336308" y="530227"/>
                </a:lnTo>
                <a:lnTo>
                  <a:pt x="315251" y="530336"/>
                </a:lnTo>
                <a:lnTo>
                  <a:pt x="275812" y="530853"/>
                </a:lnTo>
                <a:lnTo>
                  <a:pt x="235072" y="531704"/>
                </a:lnTo>
                <a:lnTo>
                  <a:pt x="210112" y="532812"/>
                </a:lnTo>
                <a:lnTo>
                  <a:pt x="181677" y="533756"/>
                </a:lnTo>
                <a:lnTo>
                  <a:pt x="139853" y="533822"/>
                </a:lnTo>
                <a:lnTo>
                  <a:pt x="101205" y="533584"/>
                </a:lnTo>
                <a:lnTo>
                  <a:pt x="82302" y="533620"/>
                </a:lnTo>
                <a:lnTo>
                  <a:pt x="67415" y="534745"/>
                </a:lnTo>
                <a:lnTo>
                  <a:pt x="52528" y="535114"/>
                </a:lnTo>
                <a:lnTo>
                  <a:pt x="37641" y="535301"/>
                </a:lnTo>
                <a:lnTo>
                  <a:pt x="22754" y="535881"/>
                </a:lnTo>
                <a:lnTo>
                  <a:pt x="19849" y="536043"/>
                </a:lnTo>
                <a:lnTo>
                  <a:pt x="16944" y="535397"/>
                </a:lnTo>
                <a:lnTo>
                  <a:pt x="14201" y="534751"/>
                </a:lnTo>
                <a:lnTo>
                  <a:pt x="13232" y="534589"/>
                </a:lnTo>
                <a:lnTo>
                  <a:pt x="12426" y="533297"/>
                </a:lnTo>
                <a:lnTo>
                  <a:pt x="11457" y="531358"/>
                </a:lnTo>
                <a:lnTo>
                  <a:pt x="11296" y="530066"/>
                </a:lnTo>
                <a:lnTo>
                  <a:pt x="11296" y="528935"/>
                </a:lnTo>
                <a:lnTo>
                  <a:pt x="11619" y="507852"/>
                </a:lnTo>
                <a:lnTo>
                  <a:pt x="11886" y="497311"/>
                </a:lnTo>
                <a:lnTo>
                  <a:pt x="12426" y="486770"/>
                </a:lnTo>
                <a:lnTo>
                  <a:pt x="12960" y="478021"/>
                </a:lnTo>
                <a:lnTo>
                  <a:pt x="13313" y="469242"/>
                </a:lnTo>
                <a:lnTo>
                  <a:pt x="13424" y="460463"/>
                </a:lnTo>
                <a:lnTo>
                  <a:pt x="13232" y="451714"/>
                </a:lnTo>
                <a:lnTo>
                  <a:pt x="12534" y="428173"/>
                </a:lnTo>
                <a:lnTo>
                  <a:pt x="12244" y="398604"/>
                </a:lnTo>
                <a:lnTo>
                  <a:pt x="12103" y="356884"/>
                </a:lnTo>
                <a:lnTo>
                  <a:pt x="11941" y="348645"/>
                </a:lnTo>
                <a:lnTo>
                  <a:pt x="11134" y="340406"/>
                </a:lnTo>
                <a:lnTo>
                  <a:pt x="11619" y="332328"/>
                </a:lnTo>
                <a:lnTo>
                  <a:pt x="12090" y="318733"/>
                </a:lnTo>
                <a:lnTo>
                  <a:pt x="12002" y="305107"/>
                </a:lnTo>
                <a:lnTo>
                  <a:pt x="11296" y="277886"/>
                </a:lnTo>
                <a:lnTo>
                  <a:pt x="11001" y="248875"/>
                </a:lnTo>
                <a:lnTo>
                  <a:pt x="9627" y="207193"/>
                </a:lnTo>
                <a:lnTo>
                  <a:pt x="7140" y="147151"/>
                </a:lnTo>
                <a:lnTo>
                  <a:pt x="4231" y="85838"/>
                </a:lnTo>
                <a:lnTo>
                  <a:pt x="968" y="43638"/>
                </a:lnTo>
                <a:lnTo>
                  <a:pt x="0" y="37176"/>
                </a:lnTo>
                <a:lnTo>
                  <a:pt x="3227" y="28776"/>
                </a:lnTo>
                <a:lnTo>
                  <a:pt x="3388" y="26191"/>
                </a:lnTo>
                <a:lnTo>
                  <a:pt x="2904" y="23929"/>
                </a:lnTo>
                <a:lnTo>
                  <a:pt x="1452" y="14398"/>
                </a:lnTo>
                <a:lnTo>
                  <a:pt x="3550" y="14236"/>
                </a:lnTo>
                <a:lnTo>
                  <a:pt x="12264" y="14075"/>
                </a:lnTo>
                <a:lnTo>
                  <a:pt x="83699" y="11665"/>
                </a:lnTo>
                <a:lnTo>
                  <a:pt x="146117" y="9518"/>
                </a:lnTo>
                <a:lnTo>
                  <a:pt x="213512" y="7142"/>
                </a:lnTo>
                <a:lnTo>
                  <a:pt x="276266" y="4836"/>
                </a:lnTo>
                <a:lnTo>
                  <a:pt x="324761" y="2901"/>
                </a:lnTo>
                <a:lnTo>
                  <a:pt x="361216" y="706"/>
                </a:lnTo>
                <a:lnTo>
                  <a:pt x="373022" y="141"/>
                </a:lnTo>
                <a:lnTo>
                  <a:pt x="384827" y="0"/>
                </a:lnTo>
                <a:close/>
              </a:path>
            </a:pathLst>
          </a:custGeom>
          <a:solidFill>
            <a:srgbClr val="ED4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70608" y="4721234"/>
            <a:ext cx="714375" cy="847090"/>
          </a:xfrm>
          <a:custGeom>
            <a:avLst/>
            <a:gdLst/>
            <a:ahLst/>
            <a:cxnLst/>
            <a:rect l="l" t="t" r="r" b="b"/>
            <a:pathLst>
              <a:path w="714375" h="847089">
                <a:moveTo>
                  <a:pt x="713910" y="384827"/>
                </a:moveTo>
                <a:lnTo>
                  <a:pt x="713566" y="396663"/>
                </a:lnTo>
                <a:lnTo>
                  <a:pt x="713243" y="404894"/>
                </a:lnTo>
                <a:lnTo>
                  <a:pt x="713243" y="412962"/>
                </a:lnTo>
                <a:lnTo>
                  <a:pt x="713082" y="421193"/>
                </a:lnTo>
                <a:lnTo>
                  <a:pt x="713082" y="423290"/>
                </a:lnTo>
                <a:lnTo>
                  <a:pt x="710820" y="425711"/>
                </a:lnTo>
                <a:lnTo>
                  <a:pt x="708720" y="425711"/>
                </a:lnTo>
                <a:lnTo>
                  <a:pt x="701127" y="426195"/>
                </a:lnTo>
                <a:lnTo>
                  <a:pt x="693534" y="427164"/>
                </a:lnTo>
                <a:lnTo>
                  <a:pt x="685941" y="426841"/>
                </a:lnTo>
                <a:lnTo>
                  <a:pt x="672762" y="426800"/>
                </a:lnTo>
                <a:lnTo>
                  <a:pt x="659629" y="427607"/>
                </a:lnTo>
                <a:lnTo>
                  <a:pt x="633437" y="430068"/>
                </a:lnTo>
                <a:lnTo>
                  <a:pt x="625845" y="430714"/>
                </a:lnTo>
                <a:lnTo>
                  <a:pt x="618413" y="432005"/>
                </a:lnTo>
                <a:lnTo>
                  <a:pt x="610820" y="432166"/>
                </a:lnTo>
                <a:lnTo>
                  <a:pt x="605489" y="432328"/>
                </a:lnTo>
                <a:lnTo>
                  <a:pt x="601127" y="437330"/>
                </a:lnTo>
                <a:lnTo>
                  <a:pt x="601774" y="442978"/>
                </a:lnTo>
                <a:lnTo>
                  <a:pt x="603122" y="456075"/>
                </a:lnTo>
                <a:lnTo>
                  <a:pt x="605166" y="495426"/>
                </a:lnTo>
                <a:lnTo>
                  <a:pt x="606095" y="537545"/>
                </a:lnTo>
                <a:lnTo>
                  <a:pt x="606302" y="558605"/>
                </a:lnTo>
                <a:lnTo>
                  <a:pt x="606297" y="579664"/>
                </a:lnTo>
                <a:lnTo>
                  <a:pt x="607547" y="622840"/>
                </a:lnTo>
                <a:lnTo>
                  <a:pt x="610598" y="692447"/>
                </a:lnTo>
                <a:lnTo>
                  <a:pt x="613680" y="757786"/>
                </a:lnTo>
                <a:lnTo>
                  <a:pt x="615021" y="788163"/>
                </a:lnTo>
                <a:lnTo>
                  <a:pt x="614662" y="796903"/>
                </a:lnTo>
                <a:lnTo>
                  <a:pt x="614576" y="805672"/>
                </a:lnTo>
                <a:lnTo>
                  <a:pt x="614794" y="814442"/>
                </a:lnTo>
                <a:lnTo>
                  <a:pt x="615505" y="826087"/>
                </a:lnTo>
                <a:lnTo>
                  <a:pt x="613082" y="828669"/>
                </a:lnTo>
                <a:lnTo>
                  <a:pt x="610013" y="828830"/>
                </a:lnTo>
                <a:lnTo>
                  <a:pt x="605328" y="829153"/>
                </a:lnTo>
                <a:lnTo>
                  <a:pt x="600643" y="829960"/>
                </a:lnTo>
                <a:lnTo>
                  <a:pt x="595958" y="829637"/>
                </a:lnTo>
                <a:lnTo>
                  <a:pt x="588014" y="829324"/>
                </a:lnTo>
                <a:lnTo>
                  <a:pt x="580146" y="829677"/>
                </a:lnTo>
                <a:lnTo>
                  <a:pt x="572308" y="830454"/>
                </a:lnTo>
                <a:lnTo>
                  <a:pt x="564456" y="831412"/>
                </a:lnTo>
                <a:lnTo>
                  <a:pt x="527440" y="834264"/>
                </a:lnTo>
                <a:lnTo>
                  <a:pt x="461997" y="838192"/>
                </a:lnTo>
                <a:lnTo>
                  <a:pt x="387388" y="842067"/>
                </a:lnTo>
                <a:lnTo>
                  <a:pt x="322875" y="844756"/>
                </a:lnTo>
                <a:lnTo>
                  <a:pt x="287720" y="845129"/>
                </a:lnTo>
                <a:lnTo>
                  <a:pt x="276864" y="844781"/>
                </a:lnTo>
                <a:lnTo>
                  <a:pt x="253936" y="844403"/>
                </a:lnTo>
                <a:lnTo>
                  <a:pt x="226859" y="844630"/>
                </a:lnTo>
                <a:lnTo>
                  <a:pt x="203553" y="846097"/>
                </a:lnTo>
                <a:lnTo>
                  <a:pt x="200160" y="846581"/>
                </a:lnTo>
                <a:lnTo>
                  <a:pt x="196606" y="846259"/>
                </a:lnTo>
                <a:lnTo>
                  <a:pt x="190952" y="846259"/>
                </a:lnTo>
                <a:lnTo>
                  <a:pt x="188044" y="843999"/>
                </a:lnTo>
                <a:lnTo>
                  <a:pt x="187236" y="834155"/>
                </a:lnTo>
                <a:lnTo>
                  <a:pt x="186105" y="825925"/>
                </a:lnTo>
                <a:lnTo>
                  <a:pt x="186590" y="817695"/>
                </a:lnTo>
                <a:lnTo>
                  <a:pt x="187264" y="803655"/>
                </a:lnTo>
                <a:lnTo>
                  <a:pt x="189013" y="761536"/>
                </a:lnTo>
                <a:lnTo>
                  <a:pt x="189013" y="760890"/>
                </a:lnTo>
                <a:lnTo>
                  <a:pt x="189175" y="760406"/>
                </a:lnTo>
                <a:lnTo>
                  <a:pt x="189013" y="759761"/>
                </a:lnTo>
                <a:lnTo>
                  <a:pt x="188178" y="744001"/>
                </a:lnTo>
                <a:lnTo>
                  <a:pt x="187902" y="728212"/>
                </a:lnTo>
                <a:lnTo>
                  <a:pt x="187882" y="690853"/>
                </a:lnTo>
                <a:lnTo>
                  <a:pt x="187236" y="685043"/>
                </a:lnTo>
                <a:lnTo>
                  <a:pt x="188205" y="679234"/>
                </a:lnTo>
                <a:lnTo>
                  <a:pt x="188528" y="676975"/>
                </a:lnTo>
                <a:lnTo>
                  <a:pt x="188044" y="674554"/>
                </a:lnTo>
                <a:lnTo>
                  <a:pt x="187882" y="672295"/>
                </a:lnTo>
                <a:lnTo>
                  <a:pt x="187559" y="669229"/>
                </a:lnTo>
                <a:lnTo>
                  <a:pt x="185944" y="666808"/>
                </a:lnTo>
                <a:lnTo>
                  <a:pt x="177220" y="660837"/>
                </a:lnTo>
                <a:lnTo>
                  <a:pt x="170435" y="660191"/>
                </a:lnTo>
                <a:lnTo>
                  <a:pt x="163165" y="661321"/>
                </a:lnTo>
                <a:lnTo>
                  <a:pt x="147788" y="664231"/>
                </a:lnTo>
                <a:lnTo>
                  <a:pt x="120960" y="665961"/>
                </a:lnTo>
                <a:lnTo>
                  <a:pt x="93466" y="666541"/>
                </a:lnTo>
                <a:lnTo>
                  <a:pt x="76090" y="666001"/>
                </a:lnTo>
                <a:lnTo>
                  <a:pt x="66033" y="665151"/>
                </a:lnTo>
                <a:lnTo>
                  <a:pt x="55977" y="665013"/>
                </a:lnTo>
                <a:lnTo>
                  <a:pt x="45920" y="665570"/>
                </a:lnTo>
                <a:lnTo>
                  <a:pt x="35864" y="666808"/>
                </a:lnTo>
                <a:lnTo>
                  <a:pt x="33602" y="667131"/>
                </a:lnTo>
                <a:lnTo>
                  <a:pt x="31179" y="667292"/>
                </a:lnTo>
                <a:lnTo>
                  <a:pt x="28917" y="667292"/>
                </a:lnTo>
                <a:lnTo>
                  <a:pt x="26332" y="667453"/>
                </a:lnTo>
                <a:lnTo>
                  <a:pt x="22778" y="665194"/>
                </a:lnTo>
                <a:lnTo>
                  <a:pt x="21970" y="662773"/>
                </a:lnTo>
                <a:lnTo>
                  <a:pt x="20355" y="656641"/>
                </a:lnTo>
                <a:lnTo>
                  <a:pt x="18416" y="650347"/>
                </a:lnTo>
                <a:lnTo>
                  <a:pt x="13794" y="612437"/>
                </a:lnTo>
                <a:lnTo>
                  <a:pt x="8057" y="560077"/>
                </a:lnTo>
                <a:lnTo>
                  <a:pt x="2774" y="507870"/>
                </a:lnTo>
                <a:lnTo>
                  <a:pt x="0" y="436362"/>
                </a:lnTo>
                <a:lnTo>
                  <a:pt x="0" y="433457"/>
                </a:lnTo>
                <a:lnTo>
                  <a:pt x="161" y="430552"/>
                </a:lnTo>
                <a:lnTo>
                  <a:pt x="484" y="427648"/>
                </a:lnTo>
                <a:lnTo>
                  <a:pt x="646" y="425227"/>
                </a:lnTo>
                <a:lnTo>
                  <a:pt x="45557" y="414253"/>
                </a:lnTo>
                <a:lnTo>
                  <a:pt x="70695" y="413010"/>
                </a:lnTo>
                <a:lnTo>
                  <a:pt x="107572" y="411086"/>
                </a:lnTo>
                <a:lnTo>
                  <a:pt x="144539" y="409374"/>
                </a:lnTo>
                <a:lnTo>
                  <a:pt x="169950" y="408767"/>
                </a:lnTo>
                <a:lnTo>
                  <a:pt x="171727" y="408767"/>
                </a:lnTo>
                <a:lnTo>
                  <a:pt x="173504" y="408928"/>
                </a:lnTo>
                <a:lnTo>
                  <a:pt x="175281" y="408928"/>
                </a:lnTo>
                <a:lnTo>
                  <a:pt x="180774" y="408767"/>
                </a:lnTo>
                <a:lnTo>
                  <a:pt x="186751" y="403280"/>
                </a:lnTo>
                <a:lnTo>
                  <a:pt x="186590" y="397632"/>
                </a:lnTo>
                <a:lnTo>
                  <a:pt x="186507" y="391071"/>
                </a:lnTo>
                <a:lnTo>
                  <a:pt x="186529" y="384479"/>
                </a:lnTo>
                <a:lnTo>
                  <a:pt x="186340" y="377888"/>
                </a:lnTo>
                <a:lnTo>
                  <a:pt x="185621" y="371327"/>
                </a:lnTo>
                <a:lnTo>
                  <a:pt x="184454" y="362610"/>
                </a:lnTo>
                <a:lnTo>
                  <a:pt x="183803" y="353878"/>
                </a:lnTo>
                <a:lnTo>
                  <a:pt x="183576" y="345116"/>
                </a:lnTo>
                <a:lnTo>
                  <a:pt x="183682" y="336308"/>
                </a:lnTo>
                <a:lnTo>
                  <a:pt x="183573" y="315251"/>
                </a:lnTo>
                <a:lnTo>
                  <a:pt x="183056" y="275812"/>
                </a:lnTo>
                <a:lnTo>
                  <a:pt x="182205" y="235072"/>
                </a:lnTo>
                <a:lnTo>
                  <a:pt x="181097" y="210112"/>
                </a:lnTo>
                <a:lnTo>
                  <a:pt x="180153" y="181677"/>
                </a:lnTo>
                <a:lnTo>
                  <a:pt x="180087" y="139853"/>
                </a:lnTo>
                <a:lnTo>
                  <a:pt x="180325" y="101205"/>
                </a:lnTo>
                <a:lnTo>
                  <a:pt x="180289" y="82302"/>
                </a:lnTo>
                <a:lnTo>
                  <a:pt x="179164" y="67415"/>
                </a:lnTo>
                <a:lnTo>
                  <a:pt x="178795" y="52528"/>
                </a:lnTo>
                <a:lnTo>
                  <a:pt x="178608" y="37641"/>
                </a:lnTo>
                <a:lnTo>
                  <a:pt x="178028" y="22754"/>
                </a:lnTo>
                <a:lnTo>
                  <a:pt x="177866" y="19849"/>
                </a:lnTo>
                <a:lnTo>
                  <a:pt x="178512" y="16944"/>
                </a:lnTo>
                <a:lnTo>
                  <a:pt x="179159" y="14201"/>
                </a:lnTo>
                <a:lnTo>
                  <a:pt x="179320" y="13232"/>
                </a:lnTo>
                <a:lnTo>
                  <a:pt x="180613" y="12426"/>
                </a:lnTo>
                <a:lnTo>
                  <a:pt x="182551" y="11457"/>
                </a:lnTo>
                <a:lnTo>
                  <a:pt x="183844" y="11296"/>
                </a:lnTo>
                <a:lnTo>
                  <a:pt x="184974" y="11296"/>
                </a:lnTo>
                <a:lnTo>
                  <a:pt x="206057" y="11619"/>
                </a:lnTo>
                <a:lnTo>
                  <a:pt x="216598" y="11886"/>
                </a:lnTo>
                <a:lnTo>
                  <a:pt x="227139" y="12426"/>
                </a:lnTo>
                <a:lnTo>
                  <a:pt x="235888" y="12960"/>
                </a:lnTo>
                <a:lnTo>
                  <a:pt x="244667" y="13313"/>
                </a:lnTo>
                <a:lnTo>
                  <a:pt x="253446" y="13424"/>
                </a:lnTo>
                <a:lnTo>
                  <a:pt x="262195" y="13232"/>
                </a:lnTo>
                <a:lnTo>
                  <a:pt x="285736" y="12534"/>
                </a:lnTo>
                <a:lnTo>
                  <a:pt x="315305" y="12244"/>
                </a:lnTo>
                <a:lnTo>
                  <a:pt x="357025" y="12103"/>
                </a:lnTo>
                <a:lnTo>
                  <a:pt x="365264" y="11941"/>
                </a:lnTo>
                <a:lnTo>
                  <a:pt x="373503" y="11134"/>
                </a:lnTo>
                <a:lnTo>
                  <a:pt x="381581" y="11619"/>
                </a:lnTo>
                <a:lnTo>
                  <a:pt x="395176" y="12090"/>
                </a:lnTo>
                <a:lnTo>
                  <a:pt x="408802" y="12002"/>
                </a:lnTo>
                <a:lnTo>
                  <a:pt x="436023" y="11296"/>
                </a:lnTo>
                <a:lnTo>
                  <a:pt x="465034" y="11001"/>
                </a:lnTo>
                <a:lnTo>
                  <a:pt x="506717" y="9627"/>
                </a:lnTo>
                <a:lnTo>
                  <a:pt x="566758" y="7140"/>
                </a:lnTo>
                <a:lnTo>
                  <a:pt x="628071" y="4231"/>
                </a:lnTo>
                <a:lnTo>
                  <a:pt x="670271" y="968"/>
                </a:lnTo>
                <a:lnTo>
                  <a:pt x="676733" y="0"/>
                </a:lnTo>
                <a:lnTo>
                  <a:pt x="685133" y="3227"/>
                </a:lnTo>
                <a:lnTo>
                  <a:pt x="687718" y="3388"/>
                </a:lnTo>
                <a:lnTo>
                  <a:pt x="689980" y="2904"/>
                </a:lnTo>
                <a:lnTo>
                  <a:pt x="699511" y="1452"/>
                </a:lnTo>
                <a:lnTo>
                  <a:pt x="699673" y="3550"/>
                </a:lnTo>
                <a:lnTo>
                  <a:pt x="699835" y="12264"/>
                </a:lnTo>
                <a:lnTo>
                  <a:pt x="702244" y="83699"/>
                </a:lnTo>
                <a:lnTo>
                  <a:pt x="704391" y="146117"/>
                </a:lnTo>
                <a:lnTo>
                  <a:pt x="706768" y="213512"/>
                </a:lnTo>
                <a:lnTo>
                  <a:pt x="709073" y="276266"/>
                </a:lnTo>
                <a:lnTo>
                  <a:pt x="711008" y="324761"/>
                </a:lnTo>
                <a:lnTo>
                  <a:pt x="713203" y="361216"/>
                </a:lnTo>
                <a:lnTo>
                  <a:pt x="713768" y="373022"/>
                </a:lnTo>
                <a:lnTo>
                  <a:pt x="713910" y="384827"/>
                </a:lnTo>
                <a:close/>
              </a:path>
            </a:pathLst>
          </a:custGeom>
          <a:solidFill>
            <a:srgbClr val="F1B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801277" y="6618243"/>
            <a:ext cx="1256030" cy="530225"/>
          </a:xfrm>
          <a:custGeom>
            <a:avLst/>
            <a:gdLst/>
            <a:ahLst/>
            <a:cxnLst/>
            <a:rect l="l" t="t" r="r" b="b"/>
            <a:pathLst>
              <a:path w="1256029" h="530225">
                <a:moveTo>
                  <a:pt x="21097" y="0"/>
                </a:moveTo>
                <a:lnTo>
                  <a:pt x="81144" y="1751"/>
                </a:lnTo>
                <a:lnTo>
                  <a:pt x="138170" y="3805"/>
                </a:lnTo>
                <a:lnTo>
                  <a:pt x="205070" y="6309"/>
                </a:lnTo>
                <a:lnTo>
                  <a:pt x="344109" y="11659"/>
                </a:lnTo>
                <a:lnTo>
                  <a:pt x="474334" y="16759"/>
                </a:lnTo>
                <a:lnTo>
                  <a:pt x="484380" y="17067"/>
                </a:lnTo>
                <a:lnTo>
                  <a:pt x="494426" y="17215"/>
                </a:lnTo>
                <a:lnTo>
                  <a:pt x="504472" y="17135"/>
                </a:lnTo>
                <a:lnTo>
                  <a:pt x="514519" y="16759"/>
                </a:lnTo>
                <a:lnTo>
                  <a:pt x="532427" y="16771"/>
                </a:lnTo>
                <a:lnTo>
                  <a:pt x="554947" y="17943"/>
                </a:lnTo>
                <a:lnTo>
                  <a:pt x="575276" y="19253"/>
                </a:lnTo>
                <a:lnTo>
                  <a:pt x="586608" y="19674"/>
                </a:lnTo>
                <a:lnTo>
                  <a:pt x="602792" y="18778"/>
                </a:lnTo>
                <a:lnTo>
                  <a:pt x="626580" y="17792"/>
                </a:lnTo>
                <a:lnTo>
                  <a:pt x="650413" y="17078"/>
                </a:lnTo>
                <a:lnTo>
                  <a:pt x="666734" y="17002"/>
                </a:lnTo>
                <a:lnTo>
                  <a:pt x="716653" y="17606"/>
                </a:lnTo>
                <a:lnTo>
                  <a:pt x="778765" y="17275"/>
                </a:lnTo>
                <a:lnTo>
                  <a:pt x="865223" y="16274"/>
                </a:lnTo>
                <a:lnTo>
                  <a:pt x="948242" y="16486"/>
                </a:lnTo>
                <a:lnTo>
                  <a:pt x="1007663" y="16581"/>
                </a:lnTo>
                <a:lnTo>
                  <a:pt x="1053449" y="16179"/>
                </a:lnTo>
                <a:lnTo>
                  <a:pt x="1093261" y="15048"/>
                </a:lnTo>
                <a:lnTo>
                  <a:pt x="1118510" y="13116"/>
                </a:lnTo>
                <a:lnTo>
                  <a:pt x="1124842" y="13116"/>
                </a:lnTo>
                <a:lnTo>
                  <a:pt x="1226644" y="16031"/>
                </a:lnTo>
                <a:lnTo>
                  <a:pt x="1237360" y="25261"/>
                </a:lnTo>
                <a:lnTo>
                  <a:pt x="1239034" y="41292"/>
                </a:lnTo>
                <a:lnTo>
                  <a:pt x="1239655" y="49307"/>
                </a:lnTo>
                <a:lnTo>
                  <a:pt x="1240293" y="84679"/>
                </a:lnTo>
                <a:lnTo>
                  <a:pt x="1242072" y="135340"/>
                </a:lnTo>
                <a:lnTo>
                  <a:pt x="1244627" y="199984"/>
                </a:lnTo>
                <a:lnTo>
                  <a:pt x="1247450" y="269290"/>
                </a:lnTo>
                <a:lnTo>
                  <a:pt x="1250034" y="333934"/>
                </a:lnTo>
                <a:lnTo>
                  <a:pt x="1251873" y="384595"/>
                </a:lnTo>
                <a:lnTo>
                  <a:pt x="1252460" y="411951"/>
                </a:lnTo>
                <a:lnTo>
                  <a:pt x="1252155" y="449448"/>
                </a:lnTo>
                <a:lnTo>
                  <a:pt x="1252117" y="468140"/>
                </a:lnTo>
                <a:lnTo>
                  <a:pt x="1252216" y="486763"/>
                </a:lnTo>
                <a:lnTo>
                  <a:pt x="1252643" y="494050"/>
                </a:lnTo>
                <a:lnTo>
                  <a:pt x="1253434" y="501337"/>
                </a:lnTo>
                <a:lnTo>
                  <a:pt x="1255382" y="515911"/>
                </a:lnTo>
                <a:lnTo>
                  <a:pt x="1255626" y="518825"/>
                </a:lnTo>
                <a:lnTo>
                  <a:pt x="1252216" y="523440"/>
                </a:lnTo>
                <a:lnTo>
                  <a:pt x="1249537" y="523683"/>
                </a:lnTo>
                <a:lnTo>
                  <a:pt x="1206673" y="526598"/>
                </a:lnTo>
                <a:lnTo>
                  <a:pt x="1202290" y="526841"/>
                </a:lnTo>
                <a:lnTo>
                  <a:pt x="1197419" y="525627"/>
                </a:lnTo>
                <a:lnTo>
                  <a:pt x="1193278" y="526841"/>
                </a:lnTo>
                <a:lnTo>
                  <a:pt x="1166667" y="529668"/>
                </a:lnTo>
                <a:lnTo>
                  <a:pt x="1129074" y="529604"/>
                </a:lnTo>
                <a:lnTo>
                  <a:pt x="1092348" y="527490"/>
                </a:lnTo>
                <a:lnTo>
                  <a:pt x="1047669" y="518583"/>
                </a:lnTo>
                <a:lnTo>
                  <a:pt x="1004558" y="503773"/>
                </a:lnTo>
                <a:lnTo>
                  <a:pt x="962143" y="481321"/>
                </a:lnTo>
                <a:lnTo>
                  <a:pt x="927495" y="452644"/>
                </a:lnTo>
                <a:lnTo>
                  <a:pt x="904723" y="418654"/>
                </a:lnTo>
                <a:lnTo>
                  <a:pt x="886655" y="374788"/>
                </a:lnTo>
                <a:lnTo>
                  <a:pt x="883733" y="367015"/>
                </a:lnTo>
                <a:lnTo>
                  <a:pt x="877644" y="363615"/>
                </a:lnTo>
                <a:lnTo>
                  <a:pt x="833787" y="366215"/>
                </a:lnTo>
                <a:lnTo>
                  <a:pt x="821872" y="367501"/>
                </a:lnTo>
                <a:lnTo>
                  <a:pt x="806727" y="368329"/>
                </a:lnTo>
                <a:lnTo>
                  <a:pt x="781444" y="369019"/>
                </a:lnTo>
                <a:lnTo>
                  <a:pt x="754334" y="369619"/>
                </a:lnTo>
                <a:lnTo>
                  <a:pt x="733709" y="370173"/>
                </a:lnTo>
                <a:lnTo>
                  <a:pt x="669626" y="364678"/>
                </a:lnTo>
                <a:lnTo>
                  <a:pt x="609014" y="343697"/>
                </a:lnTo>
                <a:lnTo>
                  <a:pt x="572231" y="319548"/>
                </a:lnTo>
                <a:lnTo>
                  <a:pt x="541917" y="287406"/>
                </a:lnTo>
                <a:lnTo>
                  <a:pt x="519123" y="248311"/>
                </a:lnTo>
                <a:lnTo>
                  <a:pt x="504533" y="202575"/>
                </a:lnTo>
                <a:lnTo>
                  <a:pt x="497958" y="163954"/>
                </a:lnTo>
                <a:lnTo>
                  <a:pt x="494792" y="157639"/>
                </a:lnTo>
                <a:lnTo>
                  <a:pt x="490895" y="151324"/>
                </a:lnTo>
                <a:lnTo>
                  <a:pt x="486024" y="143551"/>
                </a:lnTo>
                <a:lnTo>
                  <a:pt x="478474" y="141122"/>
                </a:lnTo>
                <a:lnTo>
                  <a:pt x="470193" y="142094"/>
                </a:lnTo>
                <a:lnTo>
                  <a:pt x="451765" y="141651"/>
                </a:lnTo>
                <a:lnTo>
                  <a:pt x="406742" y="140006"/>
                </a:lnTo>
                <a:lnTo>
                  <a:pt x="343671" y="137508"/>
                </a:lnTo>
                <a:lnTo>
                  <a:pt x="271095" y="134503"/>
                </a:lnTo>
                <a:lnTo>
                  <a:pt x="197561" y="131339"/>
                </a:lnTo>
                <a:lnTo>
                  <a:pt x="131613" y="128362"/>
                </a:lnTo>
                <a:lnTo>
                  <a:pt x="81795" y="125921"/>
                </a:lnTo>
                <a:lnTo>
                  <a:pt x="46608" y="123569"/>
                </a:lnTo>
                <a:lnTo>
                  <a:pt x="36562" y="123300"/>
                </a:lnTo>
                <a:lnTo>
                  <a:pt x="26515" y="123440"/>
                </a:lnTo>
                <a:lnTo>
                  <a:pt x="16469" y="123876"/>
                </a:lnTo>
                <a:lnTo>
                  <a:pt x="13790" y="124119"/>
                </a:lnTo>
                <a:lnTo>
                  <a:pt x="11111" y="123634"/>
                </a:lnTo>
                <a:lnTo>
                  <a:pt x="8432" y="123391"/>
                </a:lnTo>
                <a:lnTo>
                  <a:pt x="4779" y="123148"/>
                </a:lnTo>
                <a:lnTo>
                  <a:pt x="1369" y="120233"/>
                </a:lnTo>
                <a:lnTo>
                  <a:pt x="163" y="102115"/>
                </a:lnTo>
                <a:lnTo>
                  <a:pt x="0" y="87442"/>
                </a:lnTo>
                <a:lnTo>
                  <a:pt x="338" y="72770"/>
                </a:lnTo>
                <a:lnTo>
                  <a:pt x="882" y="58052"/>
                </a:lnTo>
                <a:lnTo>
                  <a:pt x="882" y="54408"/>
                </a:lnTo>
                <a:lnTo>
                  <a:pt x="1613" y="52708"/>
                </a:lnTo>
                <a:lnTo>
                  <a:pt x="5186" y="42525"/>
                </a:lnTo>
                <a:lnTo>
                  <a:pt x="7001" y="32092"/>
                </a:lnTo>
                <a:lnTo>
                  <a:pt x="8919" y="10930"/>
                </a:lnTo>
                <a:lnTo>
                  <a:pt x="9650" y="3643"/>
                </a:lnTo>
                <a:lnTo>
                  <a:pt x="11111" y="242"/>
                </a:lnTo>
                <a:lnTo>
                  <a:pt x="21097" y="0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2D2D2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048339" y="2733925"/>
            <a:ext cx="4857750" cy="6507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D2D2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2D2D2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F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38414" y="1285541"/>
            <a:ext cx="6611170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rgbClr val="2D2D2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4094970"/>
            <a:ext cx="16256000" cy="5154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4254/2071-8330.2018/11-2/3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m-xgti19-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02602" y="56837"/>
            <a:ext cx="3085465" cy="2435860"/>
          </a:xfrm>
          <a:custGeom>
            <a:avLst/>
            <a:gdLst/>
            <a:ahLst/>
            <a:cxnLst/>
            <a:rect l="l" t="t" r="r" b="b"/>
            <a:pathLst>
              <a:path w="3085465" h="2435860">
                <a:moveTo>
                  <a:pt x="3024170" y="2435299"/>
                </a:moveTo>
                <a:lnTo>
                  <a:pt x="3016040" y="2435057"/>
                </a:lnTo>
                <a:lnTo>
                  <a:pt x="2715254" y="2428920"/>
                </a:lnTo>
                <a:lnTo>
                  <a:pt x="2564794" y="2425520"/>
                </a:lnTo>
                <a:lnTo>
                  <a:pt x="2529969" y="2424467"/>
                </a:lnTo>
                <a:lnTo>
                  <a:pt x="2495143" y="2422912"/>
                </a:lnTo>
                <a:lnTo>
                  <a:pt x="2460317" y="2420574"/>
                </a:lnTo>
                <a:lnTo>
                  <a:pt x="2371879" y="2411839"/>
                </a:lnTo>
                <a:lnTo>
                  <a:pt x="2318204" y="2407046"/>
                </a:lnTo>
                <a:lnTo>
                  <a:pt x="2264477" y="2402753"/>
                </a:lnTo>
                <a:lnTo>
                  <a:pt x="2210708" y="2398920"/>
                </a:lnTo>
                <a:lnTo>
                  <a:pt x="2156908" y="2395503"/>
                </a:lnTo>
                <a:lnTo>
                  <a:pt x="2103087" y="2392462"/>
                </a:lnTo>
                <a:lnTo>
                  <a:pt x="2049255" y="2389754"/>
                </a:lnTo>
                <a:lnTo>
                  <a:pt x="2004607" y="2386466"/>
                </a:lnTo>
                <a:lnTo>
                  <a:pt x="1959959" y="2381781"/>
                </a:lnTo>
                <a:lnTo>
                  <a:pt x="1915310" y="2376761"/>
                </a:lnTo>
                <a:lnTo>
                  <a:pt x="1870662" y="2372467"/>
                </a:lnTo>
                <a:lnTo>
                  <a:pt x="1856384" y="2372057"/>
                </a:lnTo>
                <a:lnTo>
                  <a:pt x="1828051" y="2373473"/>
                </a:lnTo>
                <a:lnTo>
                  <a:pt x="1814107" y="2373063"/>
                </a:lnTo>
                <a:lnTo>
                  <a:pt x="1779291" y="2370744"/>
                </a:lnTo>
                <a:lnTo>
                  <a:pt x="1744530" y="2369710"/>
                </a:lnTo>
                <a:lnTo>
                  <a:pt x="1709881" y="2368117"/>
                </a:lnTo>
                <a:lnTo>
                  <a:pt x="1675400" y="2364122"/>
                </a:lnTo>
                <a:lnTo>
                  <a:pt x="1655113" y="2361579"/>
                </a:lnTo>
                <a:lnTo>
                  <a:pt x="1634547" y="2360769"/>
                </a:lnTo>
                <a:lnTo>
                  <a:pt x="1613869" y="2361188"/>
                </a:lnTo>
                <a:lnTo>
                  <a:pt x="1593247" y="2362333"/>
                </a:lnTo>
                <a:lnTo>
                  <a:pt x="1539021" y="2364379"/>
                </a:lnTo>
                <a:lnTo>
                  <a:pt x="1484910" y="2364250"/>
                </a:lnTo>
                <a:lnTo>
                  <a:pt x="1430884" y="2362205"/>
                </a:lnTo>
                <a:lnTo>
                  <a:pt x="1376916" y="2358499"/>
                </a:lnTo>
                <a:lnTo>
                  <a:pt x="1322976" y="2353392"/>
                </a:lnTo>
                <a:lnTo>
                  <a:pt x="1300559" y="2351464"/>
                </a:lnTo>
                <a:lnTo>
                  <a:pt x="1278030" y="2350039"/>
                </a:lnTo>
                <a:lnTo>
                  <a:pt x="1255501" y="2348949"/>
                </a:lnTo>
                <a:lnTo>
                  <a:pt x="1233084" y="2348027"/>
                </a:lnTo>
                <a:lnTo>
                  <a:pt x="1188091" y="2345848"/>
                </a:lnTo>
                <a:lnTo>
                  <a:pt x="1143266" y="2341321"/>
                </a:lnTo>
                <a:lnTo>
                  <a:pt x="1098553" y="2334783"/>
                </a:lnTo>
                <a:lnTo>
                  <a:pt x="1053895" y="2326568"/>
                </a:lnTo>
                <a:lnTo>
                  <a:pt x="1031869" y="2270534"/>
                </a:lnTo>
                <a:lnTo>
                  <a:pt x="1031273" y="2229478"/>
                </a:lnTo>
                <a:lnTo>
                  <a:pt x="1029692" y="2209090"/>
                </a:lnTo>
                <a:lnTo>
                  <a:pt x="1025320" y="2188869"/>
                </a:lnTo>
                <a:lnTo>
                  <a:pt x="1022939" y="2181120"/>
                </a:lnTo>
                <a:lnTo>
                  <a:pt x="1022939" y="2172774"/>
                </a:lnTo>
                <a:lnTo>
                  <a:pt x="1022344" y="2164429"/>
                </a:lnTo>
                <a:lnTo>
                  <a:pt x="1022186" y="2140268"/>
                </a:lnTo>
                <a:lnTo>
                  <a:pt x="1022865" y="2115996"/>
                </a:lnTo>
                <a:lnTo>
                  <a:pt x="1022093" y="2091500"/>
                </a:lnTo>
                <a:lnTo>
                  <a:pt x="1017581" y="2066669"/>
                </a:lnTo>
                <a:lnTo>
                  <a:pt x="1013070" y="2044818"/>
                </a:lnTo>
                <a:lnTo>
                  <a:pt x="1010958" y="2022409"/>
                </a:lnTo>
                <a:lnTo>
                  <a:pt x="1009628" y="1999776"/>
                </a:lnTo>
                <a:lnTo>
                  <a:pt x="1002718" y="1929686"/>
                </a:lnTo>
                <a:lnTo>
                  <a:pt x="1001374" y="1882117"/>
                </a:lnTo>
                <a:lnTo>
                  <a:pt x="1002403" y="1834549"/>
                </a:lnTo>
                <a:lnTo>
                  <a:pt x="1004775" y="1786980"/>
                </a:lnTo>
                <a:lnTo>
                  <a:pt x="1007461" y="1739412"/>
                </a:lnTo>
                <a:lnTo>
                  <a:pt x="1012223" y="1723913"/>
                </a:lnTo>
                <a:lnTo>
                  <a:pt x="1014009" y="1715568"/>
                </a:lnTo>
                <a:lnTo>
                  <a:pt x="1017842" y="1693410"/>
                </a:lnTo>
                <a:lnTo>
                  <a:pt x="1016093" y="1677790"/>
                </a:lnTo>
                <a:lnTo>
                  <a:pt x="1007647" y="1665859"/>
                </a:lnTo>
                <a:lnTo>
                  <a:pt x="991388" y="1654766"/>
                </a:lnTo>
                <a:lnTo>
                  <a:pt x="966384" y="1640534"/>
                </a:lnTo>
                <a:lnTo>
                  <a:pt x="953883" y="1633558"/>
                </a:lnTo>
                <a:lnTo>
                  <a:pt x="941381" y="1626749"/>
                </a:lnTo>
                <a:lnTo>
                  <a:pt x="939000" y="1624365"/>
                </a:lnTo>
                <a:lnTo>
                  <a:pt x="936619" y="1623769"/>
                </a:lnTo>
                <a:lnTo>
                  <a:pt x="931261" y="1621980"/>
                </a:lnTo>
                <a:lnTo>
                  <a:pt x="881729" y="1621263"/>
                </a:lnTo>
                <a:lnTo>
                  <a:pt x="831472" y="1619373"/>
                </a:lnTo>
                <a:lnTo>
                  <a:pt x="780657" y="1618041"/>
                </a:lnTo>
                <a:lnTo>
                  <a:pt x="729451" y="1619000"/>
                </a:lnTo>
                <a:lnTo>
                  <a:pt x="704894" y="1619056"/>
                </a:lnTo>
                <a:lnTo>
                  <a:pt x="680338" y="1617212"/>
                </a:lnTo>
                <a:lnTo>
                  <a:pt x="612919" y="1609807"/>
                </a:lnTo>
                <a:lnTo>
                  <a:pt x="594613" y="1607600"/>
                </a:lnTo>
                <a:lnTo>
                  <a:pt x="576307" y="1605727"/>
                </a:lnTo>
                <a:lnTo>
                  <a:pt x="522720" y="1602235"/>
                </a:lnTo>
                <a:lnTo>
                  <a:pt x="496135" y="1574516"/>
                </a:lnTo>
                <a:lnTo>
                  <a:pt x="488154" y="1514124"/>
                </a:lnTo>
                <a:lnTo>
                  <a:pt x="486043" y="1489945"/>
                </a:lnTo>
                <a:lnTo>
                  <a:pt x="486722" y="1465766"/>
                </a:lnTo>
                <a:lnTo>
                  <a:pt x="493522" y="1433483"/>
                </a:lnTo>
                <a:lnTo>
                  <a:pt x="494005" y="1425268"/>
                </a:lnTo>
                <a:lnTo>
                  <a:pt x="493596" y="1417053"/>
                </a:lnTo>
                <a:lnTo>
                  <a:pt x="485641" y="1361734"/>
                </a:lnTo>
                <a:lnTo>
                  <a:pt x="480567" y="1314196"/>
                </a:lnTo>
                <a:lnTo>
                  <a:pt x="477411" y="1266557"/>
                </a:lnTo>
                <a:lnTo>
                  <a:pt x="476289" y="1218820"/>
                </a:lnTo>
                <a:lnTo>
                  <a:pt x="477317" y="1170983"/>
                </a:lnTo>
                <a:lnTo>
                  <a:pt x="480611" y="1123047"/>
                </a:lnTo>
                <a:lnTo>
                  <a:pt x="481932" y="1100600"/>
                </a:lnTo>
                <a:lnTo>
                  <a:pt x="481801" y="1078042"/>
                </a:lnTo>
                <a:lnTo>
                  <a:pt x="480778" y="1055483"/>
                </a:lnTo>
                <a:lnTo>
                  <a:pt x="479420" y="1033036"/>
                </a:lnTo>
                <a:lnTo>
                  <a:pt x="477764" y="996022"/>
                </a:lnTo>
                <a:lnTo>
                  <a:pt x="476890" y="959120"/>
                </a:lnTo>
                <a:lnTo>
                  <a:pt x="477578" y="922218"/>
                </a:lnTo>
                <a:lnTo>
                  <a:pt x="480611" y="885204"/>
                </a:lnTo>
                <a:lnTo>
                  <a:pt x="481067" y="877073"/>
                </a:lnTo>
                <a:lnTo>
                  <a:pt x="469895" y="837516"/>
                </a:lnTo>
                <a:lnTo>
                  <a:pt x="463347" y="834536"/>
                </a:lnTo>
                <a:lnTo>
                  <a:pt x="444929" y="825725"/>
                </a:lnTo>
                <a:lnTo>
                  <a:pt x="407425" y="809220"/>
                </a:lnTo>
                <a:lnTo>
                  <a:pt x="364311" y="798230"/>
                </a:lnTo>
                <a:lnTo>
                  <a:pt x="327365" y="800447"/>
                </a:lnTo>
                <a:lnTo>
                  <a:pt x="298818" y="799664"/>
                </a:lnTo>
                <a:lnTo>
                  <a:pt x="270382" y="797093"/>
                </a:lnTo>
                <a:lnTo>
                  <a:pt x="241891" y="793405"/>
                </a:lnTo>
                <a:lnTo>
                  <a:pt x="213316" y="790043"/>
                </a:lnTo>
                <a:lnTo>
                  <a:pt x="156166" y="785106"/>
                </a:lnTo>
                <a:lnTo>
                  <a:pt x="105276" y="779089"/>
                </a:lnTo>
                <a:lnTo>
                  <a:pt x="60870" y="771769"/>
                </a:lnTo>
                <a:lnTo>
                  <a:pt x="24603" y="759800"/>
                </a:lnTo>
                <a:lnTo>
                  <a:pt x="19096" y="720383"/>
                </a:lnTo>
                <a:lnTo>
                  <a:pt x="19245" y="708070"/>
                </a:lnTo>
                <a:lnTo>
                  <a:pt x="19840" y="695645"/>
                </a:lnTo>
                <a:lnTo>
                  <a:pt x="20147" y="662748"/>
                </a:lnTo>
                <a:lnTo>
                  <a:pt x="18724" y="630074"/>
                </a:lnTo>
                <a:lnTo>
                  <a:pt x="16073" y="597401"/>
                </a:lnTo>
                <a:lnTo>
                  <a:pt x="12696" y="564504"/>
                </a:lnTo>
                <a:lnTo>
                  <a:pt x="7897" y="515577"/>
                </a:lnTo>
                <a:lnTo>
                  <a:pt x="4213" y="466371"/>
                </a:lnTo>
                <a:lnTo>
                  <a:pt x="1646" y="417053"/>
                </a:lnTo>
                <a:lnTo>
                  <a:pt x="195" y="367792"/>
                </a:lnTo>
                <a:lnTo>
                  <a:pt x="0" y="316942"/>
                </a:lnTo>
                <a:lnTo>
                  <a:pt x="633" y="266007"/>
                </a:lnTo>
                <a:lnTo>
                  <a:pt x="1781" y="215043"/>
                </a:lnTo>
                <a:lnTo>
                  <a:pt x="4362" y="113258"/>
                </a:lnTo>
                <a:lnTo>
                  <a:pt x="43652" y="79728"/>
                </a:lnTo>
                <a:lnTo>
                  <a:pt x="106607" y="72174"/>
                </a:lnTo>
                <a:lnTo>
                  <a:pt x="247249" y="59013"/>
                </a:lnTo>
                <a:lnTo>
                  <a:pt x="259304" y="57383"/>
                </a:lnTo>
                <a:lnTo>
                  <a:pt x="283414" y="53229"/>
                </a:lnTo>
                <a:lnTo>
                  <a:pt x="295469" y="51264"/>
                </a:lnTo>
                <a:lnTo>
                  <a:pt x="311542" y="48283"/>
                </a:lnTo>
                <a:lnTo>
                  <a:pt x="319579" y="47240"/>
                </a:lnTo>
                <a:lnTo>
                  <a:pt x="327616" y="47091"/>
                </a:lnTo>
                <a:lnTo>
                  <a:pt x="378565" y="47840"/>
                </a:lnTo>
                <a:lnTo>
                  <a:pt x="429314" y="45355"/>
                </a:lnTo>
                <a:lnTo>
                  <a:pt x="479949" y="41125"/>
                </a:lnTo>
                <a:lnTo>
                  <a:pt x="530555" y="36638"/>
                </a:lnTo>
                <a:lnTo>
                  <a:pt x="581218" y="33381"/>
                </a:lnTo>
                <a:lnTo>
                  <a:pt x="620062" y="31313"/>
                </a:lnTo>
                <a:lnTo>
                  <a:pt x="697750" y="26507"/>
                </a:lnTo>
                <a:lnTo>
                  <a:pt x="736594" y="24439"/>
                </a:lnTo>
                <a:lnTo>
                  <a:pt x="759021" y="23508"/>
                </a:lnTo>
                <a:lnTo>
                  <a:pt x="781615" y="22800"/>
                </a:lnTo>
                <a:lnTo>
                  <a:pt x="804320" y="22763"/>
                </a:lnTo>
                <a:lnTo>
                  <a:pt x="827082" y="23843"/>
                </a:lnTo>
                <a:lnTo>
                  <a:pt x="882803" y="27248"/>
                </a:lnTo>
                <a:lnTo>
                  <a:pt x="938524" y="28622"/>
                </a:lnTo>
                <a:lnTo>
                  <a:pt x="994245" y="28650"/>
                </a:lnTo>
                <a:lnTo>
                  <a:pt x="1105687" y="27420"/>
                </a:lnTo>
                <a:lnTo>
                  <a:pt x="1158968" y="24961"/>
                </a:lnTo>
                <a:lnTo>
                  <a:pt x="1212248" y="20267"/>
                </a:lnTo>
                <a:lnTo>
                  <a:pt x="1265231" y="15200"/>
                </a:lnTo>
                <a:lnTo>
                  <a:pt x="1291778" y="13058"/>
                </a:lnTo>
                <a:lnTo>
                  <a:pt x="1318213" y="11921"/>
                </a:lnTo>
                <a:lnTo>
                  <a:pt x="1418672" y="10338"/>
                </a:lnTo>
                <a:lnTo>
                  <a:pt x="1519131" y="9090"/>
                </a:lnTo>
                <a:lnTo>
                  <a:pt x="1738447" y="6966"/>
                </a:lnTo>
                <a:lnTo>
                  <a:pt x="1775468" y="6147"/>
                </a:lnTo>
                <a:lnTo>
                  <a:pt x="1838813" y="5513"/>
                </a:lnTo>
                <a:lnTo>
                  <a:pt x="1861342" y="5458"/>
                </a:lnTo>
                <a:lnTo>
                  <a:pt x="1883759" y="5960"/>
                </a:lnTo>
                <a:lnTo>
                  <a:pt x="1922603" y="7153"/>
                </a:lnTo>
                <a:lnTo>
                  <a:pt x="1961447" y="7451"/>
                </a:lnTo>
                <a:lnTo>
                  <a:pt x="2000291" y="5960"/>
                </a:lnTo>
                <a:lnTo>
                  <a:pt x="2053171" y="279"/>
                </a:lnTo>
                <a:lnTo>
                  <a:pt x="2067487" y="0"/>
                </a:lnTo>
                <a:lnTo>
                  <a:pt x="2081914" y="614"/>
                </a:lnTo>
                <a:lnTo>
                  <a:pt x="2096285" y="1788"/>
                </a:lnTo>
                <a:lnTo>
                  <a:pt x="2128971" y="3911"/>
                </a:lnTo>
                <a:lnTo>
                  <a:pt x="2161769" y="4917"/>
                </a:lnTo>
                <a:lnTo>
                  <a:pt x="2194567" y="4806"/>
                </a:lnTo>
                <a:lnTo>
                  <a:pt x="2266097" y="2188"/>
                </a:lnTo>
                <a:lnTo>
                  <a:pt x="2304941" y="2309"/>
                </a:lnTo>
                <a:lnTo>
                  <a:pt x="2343785" y="3660"/>
                </a:lnTo>
                <a:lnTo>
                  <a:pt x="2382629" y="5960"/>
                </a:lnTo>
                <a:lnTo>
                  <a:pt x="2438350" y="8941"/>
                </a:lnTo>
                <a:lnTo>
                  <a:pt x="2494072" y="10920"/>
                </a:lnTo>
                <a:lnTo>
                  <a:pt x="2549793" y="12184"/>
                </a:lnTo>
                <a:lnTo>
                  <a:pt x="2605514" y="13018"/>
                </a:lnTo>
                <a:lnTo>
                  <a:pt x="2661235" y="13710"/>
                </a:lnTo>
                <a:lnTo>
                  <a:pt x="2712571" y="13775"/>
                </a:lnTo>
                <a:lnTo>
                  <a:pt x="2815020" y="12788"/>
                </a:lnTo>
                <a:lnTo>
                  <a:pt x="2866022" y="12518"/>
                </a:lnTo>
                <a:lnTo>
                  <a:pt x="2921190" y="15284"/>
                </a:lnTo>
                <a:lnTo>
                  <a:pt x="2965123" y="24691"/>
                </a:lnTo>
                <a:lnTo>
                  <a:pt x="2988061" y="78088"/>
                </a:lnTo>
                <a:lnTo>
                  <a:pt x="2988507" y="115046"/>
                </a:lnTo>
                <a:lnTo>
                  <a:pt x="2988395" y="133581"/>
                </a:lnTo>
                <a:lnTo>
                  <a:pt x="2986910" y="204854"/>
                </a:lnTo>
                <a:lnTo>
                  <a:pt x="2986436" y="257651"/>
                </a:lnTo>
                <a:lnTo>
                  <a:pt x="2986514" y="310417"/>
                </a:lnTo>
                <a:lnTo>
                  <a:pt x="2987019" y="363172"/>
                </a:lnTo>
                <a:lnTo>
                  <a:pt x="2987826" y="415938"/>
                </a:lnTo>
                <a:lnTo>
                  <a:pt x="2989847" y="521585"/>
                </a:lnTo>
                <a:lnTo>
                  <a:pt x="2991335" y="628286"/>
                </a:lnTo>
                <a:lnTo>
                  <a:pt x="2992525" y="681693"/>
                </a:lnTo>
                <a:lnTo>
                  <a:pt x="2994609" y="734988"/>
                </a:lnTo>
                <a:lnTo>
                  <a:pt x="3001404" y="886205"/>
                </a:lnTo>
                <a:lnTo>
                  <a:pt x="3003766" y="936660"/>
                </a:lnTo>
                <a:lnTo>
                  <a:pt x="3006264" y="987104"/>
                </a:lnTo>
                <a:lnTo>
                  <a:pt x="3008949" y="1037517"/>
                </a:lnTo>
                <a:lnTo>
                  <a:pt x="3011873" y="1087877"/>
                </a:lnTo>
                <a:lnTo>
                  <a:pt x="3014645" y="1128905"/>
                </a:lnTo>
                <a:lnTo>
                  <a:pt x="3018421" y="1169766"/>
                </a:lnTo>
                <a:lnTo>
                  <a:pt x="3023091" y="1210515"/>
                </a:lnTo>
                <a:lnTo>
                  <a:pt x="3028542" y="1251208"/>
                </a:lnTo>
                <a:lnTo>
                  <a:pt x="3034253" y="1300386"/>
                </a:lnTo>
                <a:lnTo>
                  <a:pt x="3037620" y="1349564"/>
                </a:lnTo>
                <a:lnTo>
                  <a:pt x="3039425" y="1398742"/>
                </a:lnTo>
                <a:lnTo>
                  <a:pt x="3042248" y="1539948"/>
                </a:lnTo>
                <a:lnTo>
                  <a:pt x="3043791" y="1585819"/>
                </a:lnTo>
                <a:lnTo>
                  <a:pt x="3046563" y="1631632"/>
                </a:lnTo>
                <a:lnTo>
                  <a:pt x="3053247" y="1697731"/>
                </a:lnTo>
                <a:lnTo>
                  <a:pt x="3054438" y="1718325"/>
                </a:lnTo>
                <a:lnTo>
                  <a:pt x="3055926" y="1759679"/>
                </a:lnTo>
                <a:lnTo>
                  <a:pt x="3069199" y="2066073"/>
                </a:lnTo>
                <a:lnTo>
                  <a:pt x="3076167" y="2219270"/>
                </a:lnTo>
                <a:lnTo>
                  <a:pt x="3078139" y="2260308"/>
                </a:lnTo>
                <a:lnTo>
                  <a:pt x="3082529" y="2342159"/>
                </a:lnTo>
                <a:lnTo>
                  <a:pt x="3084501" y="2383197"/>
                </a:lnTo>
                <a:lnTo>
                  <a:pt x="3084501" y="2388562"/>
                </a:lnTo>
                <a:lnTo>
                  <a:pt x="3085096" y="2393927"/>
                </a:lnTo>
                <a:lnTo>
                  <a:pt x="3085096" y="2399888"/>
                </a:lnTo>
                <a:lnTo>
                  <a:pt x="3048782" y="2434461"/>
                </a:lnTo>
                <a:lnTo>
                  <a:pt x="3032411" y="2435206"/>
                </a:lnTo>
                <a:lnTo>
                  <a:pt x="3024170" y="2435299"/>
                </a:lnTo>
                <a:close/>
              </a:path>
            </a:pathLst>
          </a:custGeom>
          <a:solidFill>
            <a:srgbClr val="F1B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6572" y="0"/>
            <a:ext cx="3712845" cy="2032000"/>
          </a:xfrm>
          <a:custGeom>
            <a:avLst/>
            <a:gdLst/>
            <a:ahLst/>
            <a:cxnLst/>
            <a:rect l="l" t="t" r="r" b="b"/>
            <a:pathLst>
              <a:path w="3712845" h="2032000">
                <a:moveTo>
                  <a:pt x="694050" y="2031999"/>
                </a:moveTo>
                <a:lnTo>
                  <a:pt x="588406" y="2031999"/>
                </a:lnTo>
                <a:lnTo>
                  <a:pt x="560965" y="2019299"/>
                </a:lnTo>
                <a:lnTo>
                  <a:pt x="515678" y="2006599"/>
                </a:lnTo>
                <a:lnTo>
                  <a:pt x="474010" y="1981199"/>
                </a:lnTo>
                <a:lnTo>
                  <a:pt x="436302" y="1955799"/>
                </a:lnTo>
                <a:lnTo>
                  <a:pt x="402897" y="1917699"/>
                </a:lnTo>
                <a:lnTo>
                  <a:pt x="377892" y="1879599"/>
                </a:lnTo>
                <a:lnTo>
                  <a:pt x="354184" y="1854199"/>
                </a:lnTo>
                <a:lnTo>
                  <a:pt x="331705" y="1816099"/>
                </a:lnTo>
                <a:lnTo>
                  <a:pt x="310387" y="1790699"/>
                </a:lnTo>
                <a:lnTo>
                  <a:pt x="285067" y="1739899"/>
                </a:lnTo>
                <a:lnTo>
                  <a:pt x="260796" y="1701799"/>
                </a:lnTo>
                <a:lnTo>
                  <a:pt x="237749" y="1650999"/>
                </a:lnTo>
                <a:lnTo>
                  <a:pt x="216100" y="1612899"/>
                </a:lnTo>
                <a:lnTo>
                  <a:pt x="196025" y="1562099"/>
                </a:lnTo>
                <a:lnTo>
                  <a:pt x="176358" y="1523999"/>
                </a:lnTo>
                <a:lnTo>
                  <a:pt x="155051" y="1473199"/>
                </a:lnTo>
                <a:lnTo>
                  <a:pt x="110800" y="1396999"/>
                </a:lnTo>
                <a:lnTo>
                  <a:pt x="88877" y="1346199"/>
                </a:lnTo>
                <a:lnTo>
                  <a:pt x="69507" y="1308099"/>
                </a:lnTo>
                <a:lnTo>
                  <a:pt x="52794" y="1257299"/>
                </a:lnTo>
                <a:lnTo>
                  <a:pt x="38843" y="1206499"/>
                </a:lnTo>
                <a:lnTo>
                  <a:pt x="27759" y="1155699"/>
                </a:lnTo>
                <a:lnTo>
                  <a:pt x="22057" y="1130299"/>
                </a:lnTo>
                <a:lnTo>
                  <a:pt x="16013" y="1104899"/>
                </a:lnTo>
                <a:lnTo>
                  <a:pt x="3721" y="1041399"/>
                </a:lnTo>
                <a:lnTo>
                  <a:pt x="0" y="1003299"/>
                </a:lnTo>
                <a:lnTo>
                  <a:pt x="2902" y="965199"/>
                </a:lnTo>
                <a:lnTo>
                  <a:pt x="12223" y="939799"/>
                </a:lnTo>
                <a:lnTo>
                  <a:pt x="27759" y="901699"/>
                </a:lnTo>
                <a:lnTo>
                  <a:pt x="36682" y="888999"/>
                </a:lnTo>
                <a:lnTo>
                  <a:pt x="46152" y="876299"/>
                </a:lnTo>
                <a:lnTo>
                  <a:pt x="56441" y="850899"/>
                </a:lnTo>
                <a:lnTo>
                  <a:pt x="98778" y="800099"/>
                </a:lnTo>
                <a:lnTo>
                  <a:pt x="128229" y="761999"/>
                </a:lnTo>
                <a:lnTo>
                  <a:pt x="156772" y="723899"/>
                </a:lnTo>
                <a:lnTo>
                  <a:pt x="185000" y="685799"/>
                </a:lnTo>
                <a:lnTo>
                  <a:pt x="213507" y="647699"/>
                </a:lnTo>
                <a:lnTo>
                  <a:pt x="236589" y="622299"/>
                </a:lnTo>
                <a:lnTo>
                  <a:pt x="259944" y="584199"/>
                </a:lnTo>
                <a:lnTo>
                  <a:pt x="283572" y="558799"/>
                </a:lnTo>
                <a:lnTo>
                  <a:pt x="307474" y="533399"/>
                </a:lnTo>
                <a:lnTo>
                  <a:pt x="529643" y="266699"/>
                </a:lnTo>
                <a:lnTo>
                  <a:pt x="537064" y="253999"/>
                </a:lnTo>
                <a:lnTo>
                  <a:pt x="551359" y="241299"/>
                </a:lnTo>
                <a:lnTo>
                  <a:pt x="558780" y="228599"/>
                </a:lnTo>
                <a:lnTo>
                  <a:pt x="566314" y="215899"/>
                </a:lnTo>
                <a:lnTo>
                  <a:pt x="571527" y="203199"/>
                </a:lnTo>
                <a:lnTo>
                  <a:pt x="574555" y="190499"/>
                </a:lnTo>
                <a:lnTo>
                  <a:pt x="575534" y="177799"/>
                </a:lnTo>
                <a:lnTo>
                  <a:pt x="575166" y="126999"/>
                </a:lnTo>
                <a:lnTo>
                  <a:pt x="574869" y="76199"/>
                </a:lnTo>
                <a:lnTo>
                  <a:pt x="574411" y="25399"/>
                </a:lnTo>
                <a:lnTo>
                  <a:pt x="574160" y="0"/>
                </a:lnTo>
                <a:lnTo>
                  <a:pt x="632028" y="0"/>
                </a:lnTo>
                <a:lnTo>
                  <a:pt x="634661" y="25399"/>
                </a:lnTo>
                <a:lnTo>
                  <a:pt x="638906" y="76199"/>
                </a:lnTo>
                <a:lnTo>
                  <a:pt x="638906" y="88899"/>
                </a:lnTo>
                <a:lnTo>
                  <a:pt x="794789" y="88899"/>
                </a:lnTo>
                <a:lnTo>
                  <a:pt x="763592" y="126999"/>
                </a:lnTo>
                <a:lnTo>
                  <a:pt x="734785" y="165099"/>
                </a:lnTo>
                <a:lnTo>
                  <a:pt x="679698" y="241299"/>
                </a:lnTo>
                <a:lnTo>
                  <a:pt x="683500" y="241299"/>
                </a:lnTo>
                <a:lnTo>
                  <a:pt x="686618" y="253999"/>
                </a:lnTo>
                <a:lnTo>
                  <a:pt x="693538" y="253999"/>
                </a:lnTo>
                <a:lnTo>
                  <a:pt x="711601" y="279399"/>
                </a:lnTo>
                <a:lnTo>
                  <a:pt x="729868" y="292099"/>
                </a:lnTo>
                <a:lnTo>
                  <a:pt x="748545" y="304799"/>
                </a:lnTo>
                <a:lnTo>
                  <a:pt x="767837" y="317499"/>
                </a:lnTo>
                <a:lnTo>
                  <a:pt x="788853" y="330199"/>
                </a:lnTo>
                <a:lnTo>
                  <a:pt x="610498" y="330199"/>
                </a:lnTo>
                <a:lnTo>
                  <a:pt x="480110" y="482599"/>
                </a:lnTo>
                <a:lnTo>
                  <a:pt x="447470" y="533399"/>
                </a:lnTo>
                <a:lnTo>
                  <a:pt x="349722" y="647699"/>
                </a:lnTo>
                <a:lnTo>
                  <a:pt x="331079" y="673099"/>
                </a:lnTo>
                <a:lnTo>
                  <a:pt x="313119" y="698499"/>
                </a:lnTo>
                <a:lnTo>
                  <a:pt x="295432" y="711199"/>
                </a:lnTo>
                <a:lnTo>
                  <a:pt x="277608" y="736599"/>
                </a:lnTo>
                <a:lnTo>
                  <a:pt x="191461" y="850899"/>
                </a:lnTo>
                <a:lnTo>
                  <a:pt x="163246" y="888999"/>
                </a:lnTo>
                <a:lnTo>
                  <a:pt x="143818" y="927099"/>
                </a:lnTo>
                <a:lnTo>
                  <a:pt x="86762" y="1003299"/>
                </a:lnTo>
                <a:lnTo>
                  <a:pt x="78840" y="1015999"/>
                </a:lnTo>
                <a:lnTo>
                  <a:pt x="73650" y="1041399"/>
                </a:lnTo>
                <a:lnTo>
                  <a:pt x="71191" y="1054099"/>
                </a:lnTo>
                <a:lnTo>
                  <a:pt x="71465" y="1066799"/>
                </a:lnTo>
                <a:lnTo>
                  <a:pt x="72921" y="1092199"/>
                </a:lnTo>
                <a:lnTo>
                  <a:pt x="74925" y="1117599"/>
                </a:lnTo>
                <a:lnTo>
                  <a:pt x="78840" y="1130299"/>
                </a:lnTo>
                <a:lnTo>
                  <a:pt x="86033" y="1155699"/>
                </a:lnTo>
                <a:lnTo>
                  <a:pt x="91769" y="1168399"/>
                </a:lnTo>
                <a:lnTo>
                  <a:pt x="96413" y="1181099"/>
                </a:lnTo>
                <a:lnTo>
                  <a:pt x="100784" y="1206499"/>
                </a:lnTo>
                <a:lnTo>
                  <a:pt x="105701" y="1219199"/>
                </a:lnTo>
                <a:lnTo>
                  <a:pt x="121567" y="1269999"/>
                </a:lnTo>
                <a:lnTo>
                  <a:pt x="137569" y="1308099"/>
                </a:lnTo>
                <a:lnTo>
                  <a:pt x="155484" y="1358899"/>
                </a:lnTo>
                <a:lnTo>
                  <a:pt x="177086" y="1396999"/>
                </a:lnTo>
                <a:lnTo>
                  <a:pt x="199880" y="1447799"/>
                </a:lnTo>
                <a:lnTo>
                  <a:pt x="221763" y="1485899"/>
                </a:lnTo>
                <a:lnTo>
                  <a:pt x="242917" y="1536699"/>
                </a:lnTo>
                <a:lnTo>
                  <a:pt x="263526" y="1574799"/>
                </a:lnTo>
                <a:lnTo>
                  <a:pt x="283770" y="1612899"/>
                </a:lnTo>
                <a:lnTo>
                  <a:pt x="303832" y="1663699"/>
                </a:lnTo>
                <a:lnTo>
                  <a:pt x="325743" y="1701799"/>
                </a:lnTo>
                <a:lnTo>
                  <a:pt x="350276" y="1752599"/>
                </a:lnTo>
                <a:lnTo>
                  <a:pt x="377257" y="1790699"/>
                </a:lnTo>
                <a:lnTo>
                  <a:pt x="406510" y="1828799"/>
                </a:lnTo>
                <a:lnTo>
                  <a:pt x="437862" y="1866899"/>
                </a:lnTo>
                <a:lnTo>
                  <a:pt x="466418" y="1904999"/>
                </a:lnTo>
                <a:lnTo>
                  <a:pt x="499140" y="1917699"/>
                </a:lnTo>
                <a:lnTo>
                  <a:pt x="536916" y="1930399"/>
                </a:lnTo>
                <a:lnTo>
                  <a:pt x="580633" y="1943099"/>
                </a:lnTo>
                <a:lnTo>
                  <a:pt x="839860" y="1943099"/>
                </a:lnTo>
                <a:lnTo>
                  <a:pt x="826236" y="1955799"/>
                </a:lnTo>
                <a:lnTo>
                  <a:pt x="812271" y="1968499"/>
                </a:lnTo>
                <a:lnTo>
                  <a:pt x="796280" y="1968499"/>
                </a:lnTo>
                <a:lnTo>
                  <a:pt x="781040" y="1981199"/>
                </a:lnTo>
                <a:lnTo>
                  <a:pt x="766483" y="1993899"/>
                </a:lnTo>
                <a:lnTo>
                  <a:pt x="752540" y="2006599"/>
                </a:lnTo>
                <a:lnTo>
                  <a:pt x="734683" y="2019299"/>
                </a:lnTo>
                <a:lnTo>
                  <a:pt x="715118" y="2019299"/>
                </a:lnTo>
                <a:lnTo>
                  <a:pt x="694050" y="2031999"/>
                </a:lnTo>
                <a:close/>
              </a:path>
              <a:path w="3712845" h="2032000">
                <a:moveTo>
                  <a:pt x="794789" y="88899"/>
                </a:moveTo>
                <a:lnTo>
                  <a:pt x="660759" y="88899"/>
                </a:lnTo>
                <a:lnTo>
                  <a:pt x="692658" y="50799"/>
                </a:lnTo>
                <a:lnTo>
                  <a:pt x="724522" y="25399"/>
                </a:lnTo>
                <a:lnTo>
                  <a:pt x="750457" y="0"/>
                </a:lnTo>
                <a:lnTo>
                  <a:pt x="890155" y="0"/>
                </a:lnTo>
                <a:lnTo>
                  <a:pt x="859345" y="25399"/>
                </a:lnTo>
                <a:lnTo>
                  <a:pt x="827579" y="63499"/>
                </a:lnTo>
                <a:lnTo>
                  <a:pt x="794789" y="88899"/>
                </a:lnTo>
                <a:close/>
              </a:path>
              <a:path w="3712845" h="2032000">
                <a:moveTo>
                  <a:pt x="1542151" y="292099"/>
                </a:moveTo>
                <a:lnTo>
                  <a:pt x="1439079" y="292099"/>
                </a:lnTo>
                <a:lnTo>
                  <a:pt x="1427584" y="279399"/>
                </a:lnTo>
                <a:lnTo>
                  <a:pt x="1415406" y="266699"/>
                </a:lnTo>
                <a:lnTo>
                  <a:pt x="1393940" y="266699"/>
                </a:lnTo>
                <a:lnTo>
                  <a:pt x="1374796" y="241299"/>
                </a:lnTo>
                <a:lnTo>
                  <a:pt x="1357018" y="228599"/>
                </a:lnTo>
                <a:lnTo>
                  <a:pt x="1339650" y="215899"/>
                </a:lnTo>
                <a:lnTo>
                  <a:pt x="1182310" y="63499"/>
                </a:lnTo>
                <a:lnTo>
                  <a:pt x="1147194" y="38099"/>
                </a:lnTo>
                <a:lnTo>
                  <a:pt x="1110995" y="0"/>
                </a:lnTo>
                <a:lnTo>
                  <a:pt x="1215696" y="0"/>
                </a:lnTo>
                <a:lnTo>
                  <a:pt x="1246411" y="25399"/>
                </a:lnTo>
                <a:lnTo>
                  <a:pt x="1282172" y="50799"/>
                </a:lnTo>
                <a:lnTo>
                  <a:pt x="1317797" y="88899"/>
                </a:lnTo>
                <a:lnTo>
                  <a:pt x="1353182" y="114299"/>
                </a:lnTo>
                <a:lnTo>
                  <a:pt x="1388363" y="152399"/>
                </a:lnTo>
                <a:lnTo>
                  <a:pt x="1423407" y="177799"/>
                </a:lnTo>
                <a:lnTo>
                  <a:pt x="1458383" y="215899"/>
                </a:lnTo>
                <a:lnTo>
                  <a:pt x="1477925" y="241299"/>
                </a:lnTo>
                <a:lnTo>
                  <a:pt x="1497262" y="253999"/>
                </a:lnTo>
                <a:lnTo>
                  <a:pt x="1518102" y="279399"/>
                </a:lnTo>
                <a:lnTo>
                  <a:pt x="1542151" y="292099"/>
                </a:lnTo>
                <a:close/>
              </a:path>
              <a:path w="3712845" h="2032000">
                <a:moveTo>
                  <a:pt x="1768399" y="888999"/>
                </a:moveTo>
                <a:lnTo>
                  <a:pt x="1677900" y="888999"/>
                </a:lnTo>
                <a:lnTo>
                  <a:pt x="1684922" y="876299"/>
                </a:lnTo>
                <a:lnTo>
                  <a:pt x="1697203" y="838199"/>
                </a:lnTo>
                <a:lnTo>
                  <a:pt x="1709415" y="800099"/>
                </a:lnTo>
                <a:lnTo>
                  <a:pt x="1720672" y="774699"/>
                </a:lnTo>
                <a:lnTo>
                  <a:pt x="1730084" y="736599"/>
                </a:lnTo>
                <a:lnTo>
                  <a:pt x="1741614" y="685799"/>
                </a:lnTo>
                <a:lnTo>
                  <a:pt x="1754095" y="634999"/>
                </a:lnTo>
                <a:lnTo>
                  <a:pt x="1767143" y="596899"/>
                </a:lnTo>
                <a:lnTo>
                  <a:pt x="1780373" y="546099"/>
                </a:lnTo>
                <a:lnTo>
                  <a:pt x="1793400" y="495299"/>
                </a:lnTo>
                <a:lnTo>
                  <a:pt x="1805840" y="444499"/>
                </a:lnTo>
                <a:lnTo>
                  <a:pt x="1817142" y="406399"/>
                </a:lnTo>
                <a:lnTo>
                  <a:pt x="1829059" y="368299"/>
                </a:lnTo>
                <a:lnTo>
                  <a:pt x="1841385" y="317499"/>
                </a:lnTo>
                <a:lnTo>
                  <a:pt x="1869885" y="228599"/>
                </a:lnTo>
                <a:lnTo>
                  <a:pt x="1886058" y="165099"/>
                </a:lnTo>
                <a:lnTo>
                  <a:pt x="1902368" y="114299"/>
                </a:lnTo>
                <a:lnTo>
                  <a:pt x="1918746" y="63499"/>
                </a:lnTo>
                <a:lnTo>
                  <a:pt x="1924539" y="38099"/>
                </a:lnTo>
                <a:lnTo>
                  <a:pt x="1930128" y="25399"/>
                </a:lnTo>
                <a:lnTo>
                  <a:pt x="1935853" y="0"/>
                </a:lnTo>
                <a:lnTo>
                  <a:pt x="2026553" y="0"/>
                </a:lnTo>
                <a:lnTo>
                  <a:pt x="2012576" y="38099"/>
                </a:lnTo>
                <a:lnTo>
                  <a:pt x="2000512" y="76199"/>
                </a:lnTo>
                <a:lnTo>
                  <a:pt x="1989266" y="114299"/>
                </a:lnTo>
                <a:lnTo>
                  <a:pt x="1977748" y="152399"/>
                </a:lnTo>
                <a:lnTo>
                  <a:pt x="1963260" y="190499"/>
                </a:lnTo>
                <a:lnTo>
                  <a:pt x="1949249" y="241299"/>
                </a:lnTo>
                <a:lnTo>
                  <a:pt x="1935648" y="279399"/>
                </a:lnTo>
                <a:lnTo>
                  <a:pt x="1922388" y="330199"/>
                </a:lnTo>
                <a:lnTo>
                  <a:pt x="1909948" y="368299"/>
                </a:lnTo>
                <a:lnTo>
                  <a:pt x="1898259" y="419099"/>
                </a:lnTo>
                <a:lnTo>
                  <a:pt x="1886434" y="457199"/>
                </a:lnTo>
                <a:lnTo>
                  <a:pt x="1873584" y="495299"/>
                </a:lnTo>
                <a:lnTo>
                  <a:pt x="1859831" y="546099"/>
                </a:lnTo>
                <a:lnTo>
                  <a:pt x="1846653" y="596899"/>
                </a:lnTo>
                <a:lnTo>
                  <a:pt x="1833925" y="634999"/>
                </a:lnTo>
                <a:lnTo>
                  <a:pt x="1821521" y="685799"/>
                </a:lnTo>
                <a:lnTo>
                  <a:pt x="1809315" y="736599"/>
                </a:lnTo>
                <a:lnTo>
                  <a:pt x="1797180" y="774699"/>
                </a:lnTo>
                <a:lnTo>
                  <a:pt x="1784992" y="825499"/>
                </a:lnTo>
                <a:lnTo>
                  <a:pt x="1772624" y="876299"/>
                </a:lnTo>
                <a:lnTo>
                  <a:pt x="1768399" y="888999"/>
                </a:lnTo>
                <a:close/>
              </a:path>
              <a:path w="3712845" h="2032000">
                <a:moveTo>
                  <a:pt x="2253764" y="1092199"/>
                </a:moveTo>
                <a:lnTo>
                  <a:pt x="1855430" y="1092199"/>
                </a:lnTo>
                <a:lnTo>
                  <a:pt x="1831335" y="1079499"/>
                </a:lnTo>
                <a:lnTo>
                  <a:pt x="1816710" y="1066799"/>
                </a:lnTo>
                <a:lnTo>
                  <a:pt x="1802289" y="1066799"/>
                </a:lnTo>
                <a:lnTo>
                  <a:pt x="1788005" y="1054099"/>
                </a:lnTo>
                <a:lnTo>
                  <a:pt x="2086238" y="1054099"/>
                </a:lnTo>
                <a:lnTo>
                  <a:pt x="2117606" y="1041399"/>
                </a:lnTo>
                <a:lnTo>
                  <a:pt x="2147334" y="1041399"/>
                </a:lnTo>
                <a:lnTo>
                  <a:pt x="2175151" y="1015999"/>
                </a:lnTo>
                <a:lnTo>
                  <a:pt x="2249693" y="965199"/>
                </a:lnTo>
                <a:lnTo>
                  <a:pt x="2286053" y="939799"/>
                </a:lnTo>
                <a:lnTo>
                  <a:pt x="2321321" y="901699"/>
                </a:lnTo>
                <a:lnTo>
                  <a:pt x="2355132" y="876299"/>
                </a:lnTo>
                <a:lnTo>
                  <a:pt x="2387122" y="838199"/>
                </a:lnTo>
                <a:lnTo>
                  <a:pt x="2416043" y="800099"/>
                </a:lnTo>
                <a:lnTo>
                  <a:pt x="2444212" y="774699"/>
                </a:lnTo>
                <a:lnTo>
                  <a:pt x="2472245" y="736599"/>
                </a:lnTo>
                <a:lnTo>
                  <a:pt x="2500756" y="698499"/>
                </a:lnTo>
                <a:lnTo>
                  <a:pt x="2533846" y="660399"/>
                </a:lnTo>
                <a:lnTo>
                  <a:pt x="2566156" y="622299"/>
                </a:lnTo>
                <a:lnTo>
                  <a:pt x="2597771" y="584199"/>
                </a:lnTo>
                <a:lnTo>
                  <a:pt x="2628775" y="546099"/>
                </a:lnTo>
                <a:lnTo>
                  <a:pt x="2659251" y="507999"/>
                </a:lnTo>
                <a:lnTo>
                  <a:pt x="2689283" y="457199"/>
                </a:lnTo>
                <a:lnTo>
                  <a:pt x="2718955" y="419099"/>
                </a:lnTo>
                <a:lnTo>
                  <a:pt x="2777557" y="342899"/>
                </a:lnTo>
                <a:lnTo>
                  <a:pt x="2801276" y="304799"/>
                </a:lnTo>
                <a:lnTo>
                  <a:pt x="2824176" y="266699"/>
                </a:lnTo>
                <a:lnTo>
                  <a:pt x="2845983" y="228599"/>
                </a:lnTo>
                <a:lnTo>
                  <a:pt x="2866425" y="190499"/>
                </a:lnTo>
                <a:lnTo>
                  <a:pt x="2885318" y="152399"/>
                </a:lnTo>
                <a:lnTo>
                  <a:pt x="2922559" y="88899"/>
                </a:lnTo>
                <a:lnTo>
                  <a:pt x="2941452" y="50799"/>
                </a:lnTo>
                <a:lnTo>
                  <a:pt x="2967425" y="0"/>
                </a:lnTo>
                <a:lnTo>
                  <a:pt x="3047246" y="0"/>
                </a:lnTo>
                <a:lnTo>
                  <a:pt x="3001911" y="76199"/>
                </a:lnTo>
                <a:lnTo>
                  <a:pt x="2996471" y="88899"/>
                </a:lnTo>
                <a:lnTo>
                  <a:pt x="2991167" y="101599"/>
                </a:lnTo>
                <a:lnTo>
                  <a:pt x="2986136" y="114299"/>
                </a:lnTo>
                <a:lnTo>
                  <a:pt x="2981516" y="126999"/>
                </a:lnTo>
                <a:lnTo>
                  <a:pt x="2962337" y="165099"/>
                </a:lnTo>
                <a:lnTo>
                  <a:pt x="2941965" y="203199"/>
                </a:lnTo>
                <a:lnTo>
                  <a:pt x="2920419" y="253999"/>
                </a:lnTo>
                <a:lnTo>
                  <a:pt x="2897720" y="292099"/>
                </a:lnTo>
                <a:lnTo>
                  <a:pt x="2873888" y="330199"/>
                </a:lnTo>
                <a:lnTo>
                  <a:pt x="2848943" y="368299"/>
                </a:lnTo>
                <a:lnTo>
                  <a:pt x="2819607" y="419099"/>
                </a:lnTo>
                <a:lnTo>
                  <a:pt x="2789320" y="457199"/>
                </a:lnTo>
                <a:lnTo>
                  <a:pt x="2758345" y="495299"/>
                </a:lnTo>
                <a:lnTo>
                  <a:pt x="2726945" y="546099"/>
                </a:lnTo>
                <a:lnTo>
                  <a:pt x="2695383" y="584199"/>
                </a:lnTo>
                <a:lnTo>
                  <a:pt x="2663923" y="634999"/>
                </a:lnTo>
                <a:lnTo>
                  <a:pt x="2657902" y="634999"/>
                </a:lnTo>
                <a:lnTo>
                  <a:pt x="2651813" y="647699"/>
                </a:lnTo>
                <a:lnTo>
                  <a:pt x="2645587" y="660399"/>
                </a:lnTo>
                <a:lnTo>
                  <a:pt x="2639157" y="660399"/>
                </a:lnTo>
                <a:lnTo>
                  <a:pt x="2603983" y="698499"/>
                </a:lnTo>
                <a:lnTo>
                  <a:pt x="2568599" y="749299"/>
                </a:lnTo>
                <a:lnTo>
                  <a:pt x="2533320" y="787399"/>
                </a:lnTo>
                <a:lnTo>
                  <a:pt x="2498460" y="825499"/>
                </a:lnTo>
                <a:lnTo>
                  <a:pt x="2464335" y="876299"/>
                </a:lnTo>
                <a:lnTo>
                  <a:pt x="2434594" y="901699"/>
                </a:lnTo>
                <a:lnTo>
                  <a:pt x="2403660" y="939799"/>
                </a:lnTo>
                <a:lnTo>
                  <a:pt x="2371552" y="977899"/>
                </a:lnTo>
                <a:lnTo>
                  <a:pt x="2338291" y="1003299"/>
                </a:lnTo>
                <a:lnTo>
                  <a:pt x="2303896" y="1041399"/>
                </a:lnTo>
                <a:lnTo>
                  <a:pt x="2268389" y="1066799"/>
                </a:lnTo>
                <a:lnTo>
                  <a:pt x="2253764" y="1092199"/>
                </a:lnTo>
                <a:close/>
              </a:path>
              <a:path w="3712845" h="2032000">
                <a:moveTo>
                  <a:pt x="2299347" y="1739899"/>
                </a:moveTo>
                <a:lnTo>
                  <a:pt x="2043910" y="1739899"/>
                </a:lnTo>
                <a:lnTo>
                  <a:pt x="2078999" y="1727199"/>
                </a:lnTo>
                <a:lnTo>
                  <a:pt x="2297526" y="1676399"/>
                </a:lnTo>
                <a:lnTo>
                  <a:pt x="2333173" y="1676399"/>
                </a:lnTo>
                <a:lnTo>
                  <a:pt x="2368001" y="1663699"/>
                </a:lnTo>
                <a:lnTo>
                  <a:pt x="2435198" y="1638299"/>
                </a:lnTo>
                <a:lnTo>
                  <a:pt x="2484952" y="1612899"/>
                </a:lnTo>
                <a:lnTo>
                  <a:pt x="2535161" y="1600199"/>
                </a:lnTo>
                <a:lnTo>
                  <a:pt x="2635264" y="1549399"/>
                </a:lnTo>
                <a:lnTo>
                  <a:pt x="2684319" y="1536699"/>
                </a:lnTo>
                <a:lnTo>
                  <a:pt x="2715391" y="1511299"/>
                </a:lnTo>
                <a:lnTo>
                  <a:pt x="2747145" y="1498599"/>
                </a:lnTo>
                <a:lnTo>
                  <a:pt x="2779173" y="1498599"/>
                </a:lnTo>
                <a:lnTo>
                  <a:pt x="2811065" y="1485899"/>
                </a:lnTo>
                <a:lnTo>
                  <a:pt x="2854193" y="1460499"/>
                </a:lnTo>
                <a:lnTo>
                  <a:pt x="2940240" y="1435099"/>
                </a:lnTo>
                <a:lnTo>
                  <a:pt x="2983578" y="1409699"/>
                </a:lnTo>
                <a:lnTo>
                  <a:pt x="3027406" y="1396999"/>
                </a:lnTo>
                <a:lnTo>
                  <a:pt x="3073513" y="1384299"/>
                </a:lnTo>
                <a:lnTo>
                  <a:pt x="3119005" y="1358899"/>
                </a:lnTo>
                <a:lnTo>
                  <a:pt x="3163951" y="1346199"/>
                </a:lnTo>
                <a:lnTo>
                  <a:pt x="3252478" y="1295399"/>
                </a:lnTo>
                <a:lnTo>
                  <a:pt x="3296194" y="1282699"/>
                </a:lnTo>
                <a:lnTo>
                  <a:pt x="3382877" y="1231899"/>
                </a:lnTo>
                <a:lnTo>
                  <a:pt x="3427270" y="1206499"/>
                </a:lnTo>
                <a:lnTo>
                  <a:pt x="3466873" y="1168399"/>
                </a:lnTo>
                <a:lnTo>
                  <a:pt x="3501616" y="1142999"/>
                </a:lnTo>
                <a:lnTo>
                  <a:pt x="3531428" y="1092199"/>
                </a:lnTo>
                <a:lnTo>
                  <a:pt x="3556241" y="1054099"/>
                </a:lnTo>
                <a:lnTo>
                  <a:pt x="3573963" y="1015999"/>
                </a:lnTo>
                <a:lnTo>
                  <a:pt x="3590386" y="965199"/>
                </a:lnTo>
                <a:lnTo>
                  <a:pt x="3606127" y="927099"/>
                </a:lnTo>
                <a:lnTo>
                  <a:pt x="3621800" y="888999"/>
                </a:lnTo>
                <a:lnTo>
                  <a:pt x="3631838" y="850899"/>
                </a:lnTo>
                <a:lnTo>
                  <a:pt x="3642685" y="787399"/>
                </a:lnTo>
                <a:lnTo>
                  <a:pt x="3649753" y="736599"/>
                </a:lnTo>
                <a:lnTo>
                  <a:pt x="3655592" y="673099"/>
                </a:lnTo>
                <a:lnTo>
                  <a:pt x="3660406" y="622299"/>
                </a:lnTo>
                <a:lnTo>
                  <a:pt x="3660998" y="609599"/>
                </a:lnTo>
                <a:lnTo>
                  <a:pt x="3660770" y="596899"/>
                </a:lnTo>
                <a:lnTo>
                  <a:pt x="3659996" y="584199"/>
                </a:lnTo>
                <a:lnTo>
                  <a:pt x="3658949" y="571499"/>
                </a:lnTo>
                <a:lnTo>
                  <a:pt x="3657526" y="571499"/>
                </a:lnTo>
                <a:lnTo>
                  <a:pt x="3655762" y="558799"/>
                </a:lnTo>
                <a:lnTo>
                  <a:pt x="3654135" y="546099"/>
                </a:lnTo>
                <a:lnTo>
                  <a:pt x="3653122" y="533399"/>
                </a:lnTo>
                <a:lnTo>
                  <a:pt x="3650039" y="507999"/>
                </a:lnTo>
                <a:lnTo>
                  <a:pt x="3643418" y="469899"/>
                </a:lnTo>
                <a:lnTo>
                  <a:pt x="3633727" y="419099"/>
                </a:lnTo>
                <a:lnTo>
                  <a:pt x="3621434" y="368299"/>
                </a:lnTo>
                <a:lnTo>
                  <a:pt x="3607009" y="304799"/>
                </a:lnTo>
                <a:lnTo>
                  <a:pt x="3590921" y="241299"/>
                </a:lnTo>
                <a:lnTo>
                  <a:pt x="3573638" y="177799"/>
                </a:lnTo>
                <a:lnTo>
                  <a:pt x="3555629" y="101599"/>
                </a:lnTo>
                <a:lnTo>
                  <a:pt x="3537363" y="38099"/>
                </a:lnTo>
                <a:lnTo>
                  <a:pt x="3525462" y="0"/>
                </a:lnTo>
                <a:lnTo>
                  <a:pt x="3626515" y="0"/>
                </a:lnTo>
                <a:lnTo>
                  <a:pt x="3636473" y="25399"/>
                </a:lnTo>
                <a:lnTo>
                  <a:pt x="3647057" y="76199"/>
                </a:lnTo>
                <a:lnTo>
                  <a:pt x="3652393" y="101599"/>
                </a:lnTo>
                <a:lnTo>
                  <a:pt x="3656070" y="126999"/>
                </a:lnTo>
                <a:lnTo>
                  <a:pt x="3660497" y="165099"/>
                </a:lnTo>
                <a:lnTo>
                  <a:pt x="3665607" y="190499"/>
                </a:lnTo>
                <a:lnTo>
                  <a:pt x="3671332" y="228599"/>
                </a:lnTo>
                <a:lnTo>
                  <a:pt x="3684626" y="317499"/>
                </a:lnTo>
                <a:lnTo>
                  <a:pt x="3688951" y="368299"/>
                </a:lnTo>
                <a:lnTo>
                  <a:pt x="3692457" y="406399"/>
                </a:lnTo>
                <a:lnTo>
                  <a:pt x="3695245" y="444499"/>
                </a:lnTo>
                <a:lnTo>
                  <a:pt x="3698921" y="482599"/>
                </a:lnTo>
                <a:lnTo>
                  <a:pt x="3703007" y="507999"/>
                </a:lnTo>
                <a:lnTo>
                  <a:pt x="3707025" y="546099"/>
                </a:lnTo>
                <a:lnTo>
                  <a:pt x="3711225" y="596899"/>
                </a:lnTo>
                <a:lnTo>
                  <a:pt x="3712761" y="647699"/>
                </a:lnTo>
                <a:lnTo>
                  <a:pt x="3711430" y="698499"/>
                </a:lnTo>
                <a:lnTo>
                  <a:pt x="3707025" y="749299"/>
                </a:lnTo>
                <a:lnTo>
                  <a:pt x="3703133" y="774699"/>
                </a:lnTo>
                <a:lnTo>
                  <a:pt x="3698830" y="812799"/>
                </a:lnTo>
                <a:lnTo>
                  <a:pt x="3693709" y="838199"/>
                </a:lnTo>
                <a:lnTo>
                  <a:pt x="3687358" y="876299"/>
                </a:lnTo>
                <a:lnTo>
                  <a:pt x="3675896" y="927099"/>
                </a:lnTo>
                <a:lnTo>
                  <a:pt x="3662562" y="965199"/>
                </a:lnTo>
                <a:lnTo>
                  <a:pt x="3647086" y="1015999"/>
                </a:lnTo>
                <a:lnTo>
                  <a:pt x="3629203" y="1066799"/>
                </a:lnTo>
                <a:lnTo>
                  <a:pt x="3608643" y="1104899"/>
                </a:lnTo>
                <a:lnTo>
                  <a:pt x="3585141" y="1155699"/>
                </a:lnTo>
                <a:lnTo>
                  <a:pt x="3558427" y="1193799"/>
                </a:lnTo>
                <a:lnTo>
                  <a:pt x="3550050" y="1206499"/>
                </a:lnTo>
                <a:lnTo>
                  <a:pt x="3541127" y="1219199"/>
                </a:lnTo>
                <a:lnTo>
                  <a:pt x="3531384" y="1219199"/>
                </a:lnTo>
                <a:lnTo>
                  <a:pt x="3520549" y="1231899"/>
                </a:lnTo>
                <a:lnTo>
                  <a:pt x="3479094" y="1257299"/>
                </a:lnTo>
                <a:lnTo>
                  <a:pt x="3436608" y="1282699"/>
                </a:lnTo>
                <a:lnTo>
                  <a:pt x="3393217" y="1308099"/>
                </a:lnTo>
                <a:lnTo>
                  <a:pt x="3304230" y="1358899"/>
                </a:lnTo>
                <a:lnTo>
                  <a:pt x="3258890" y="1384299"/>
                </a:lnTo>
                <a:lnTo>
                  <a:pt x="3213154" y="1396999"/>
                </a:lnTo>
                <a:lnTo>
                  <a:pt x="3168971" y="1422399"/>
                </a:lnTo>
                <a:lnTo>
                  <a:pt x="3124104" y="1435099"/>
                </a:lnTo>
                <a:lnTo>
                  <a:pt x="3078965" y="1460499"/>
                </a:lnTo>
                <a:lnTo>
                  <a:pt x="2990311" y="1485899"/>
                </a:lnTo>
                <a:lnTo>
                  <a:pt x="2946740" y="1511299"/>
                </a:lnTo>
                <a:lnTo>
                  <a:pt x="2816110" y="1549399"/>
                </a:lnTo>
                <a:lnTo>
                  <a:pt x="2772458" y="1574799"/>
                </a:lnTo>
                <a:lnTo>
                  <a:pt x="2691023" y="1612899"/>
                </a:lnTo>
                <a:lnTo>
                  <a:pt x="2662466" y="1612899"/>
                </a:lnTo>
                <a:lnTo>
                  <a:pt x="2648933" y="1625599"/>
                </a:lnTo>
                <a:lnTo>
                  <a:pt x="2622414" y="1625599"/>
                </a:lnTo>
                <a:lnTo>
                  <a:pt x="2609291" y="1638299"/>
                </a:lnTo>
                <a:lnTo>
                  <a:pt x="2588247" y="1638299"/>
                </a:lnTo>
                <a:lnTo>
                  <a:pt x="2567134" y="1650999"/>
                </a:lnTo>
                <a:lnTo>
                  <a:pt x="2546704" y="1663699"/>
                </a:lnTo>
                <a:lnTo>
                  <a:pt x="2527708" y="1663699"/>
                </a:lnTo>
                <a:lnTo>
                  <a:pt x="2498013" y="1689099"/>
                </a:lnTo>
                <a:lnTo>
                  <a:pt x="2403876" y="1727199"/>
                </a:lnTo>
                <a:lnTo>
                  <a:pt x="2312459" y="1727199"/>
                </a:lnTo>
                <a:lnTo>
                  <a:pt x="2299347" y="1739899"/>
                </a:lnTo>
                <a:close/>
              </a:path>
              <a:path w="3712845" h="2032000">
                <a:moveTo>
                  <a:pt x="1545611" y="812799"/>
                </a:moveTo>
                <a:lnTo>
                  <a:pt x="1454205" y="812799"/>
                </a:lnTo>
                <a:lnTo>
                  <a:pt x="1461569" y="800099"/>
                </a:lnTo>
                <a:lnTo>
                  <a:pt x="1468250" y="800099"/>
                </a:lnTo>
                <a:lnTo>
                  <a:pt x="1472951" y="787399"/>
                </a:lnTo>
                <a:lnTo>
                  <a:pt x="1476320" y="787399"/>
                </a:lnTo>
                <a:lnTo>
                  <a:pt x="1479689" y="774699"/>
                </a:lnTo>
                <a:lnTo>
                  <a:pt x="1482785" y="774699"/>
                </a:lnTo>
                <a:lnTo>
                  <a:pt x="1485334" y="761999"/>
                </a:lnTo>
                <a:lnTo>
                  <a:pt x="1496727" y="736599"/>
                </a:lnTo>
                <a:lnTo>
                  <a:pt x="1509827" y="698499"/>
                </a:lnTo>
                <a:lnTo>
                  <a:pt x="1524157" y="673099"/>
                </a:lnTo>
                <a:lnTo>
                  <a:pt x="1539238" y="634999"/>
                </a:lnTo>
                <a:lnTo>
                  <a:pt x="1546522" y="622299"/>
                </a:lnTo>
                <a:lnTo>
                  <a:pt x="1550164" y="622299"/>
                </a:lnTo>
                <a:lnTo>
                  <a:pt x="1568192" y="571499"/>
                </a:lnTo>
                <a:lnTo>
                  <a:pt x="1575841" y="520699"/>
                </a:lnTo>
                <a:lnTo>
                  <a:pt x="1573929" y="469899"/>
                </a:lnTo>
                <a:lnTo>
                  <a:pt x="1563275" y="419099"/>
                </a:lnTo>
                <a:lnTo>
                  <a:pt x="1543506" y="380999"/>
                </a:lnTo>
                <a:lnTo>
                  <a:pt x="1513526" y="355599"/>
                </a:lnTo>
                <a:lnTo>
                  <a:pt x="1495805" y="342899"/>
                </a:lnTo>
                <a:lnTo>
                  <a:pt x="1478494" y="317499"/>
                </a:lnTo>
                <a:lnTo>
                  <a:pt x="1460568" y="304799"/>
                </a:lnTo>
                <a:lnTo>
                  <a:pt x="1450028" y="292099"/>
                </a:lnTo>
                <a:lnTo>
                  <a:pt x="1548320" y="292099"/>
                </a:lnTo>
                <a:lnTo>
                  <a:pt x="1553806" y="304799"/>
                </a:lnTo>
                <a:lnTo>
                  <a:pt x="1558746" y="304799"/>
                </a:lnTo>
                <a:lnTo>
                  <a:pt x="1563275" y="317499"/>
                </a:lnTo>
                <a:lnTo>
                  <a:pt x="1589647" y="355599"/>
                </a:lnTo>
                <a:lnTo>
                  <a:pt x="1611442" y="393699"/>
                </a:lnTo>
                <a:lnTo>
                  <a:pt x="1627912" y="444499"/>
                </a:lnTo>
                <a:lnTo>
                  <a:pt x="1638303" y="482599"/>
                </a:lnTo>
                <a:lnTo>
                  <a:pt x="1642082" y="546099"/>
                </a:lnTo>
                <a:lnTo>
                  <a:pt x="1637939" y="596899"/>
                </a:lnTo>
                <a:lnTo>
                  <a:pt x="1625601" y="647699"/>
                </a:lnTo>
                <a:lnTo>
                  <a:pt x="1604796" y="685799"/>
                </a:lnTo>
                <a:lnTo>
                  <a:pt x="1591923" y="711199"/>
                </a:lnTo>
                <a:lnTo>
                  <a:pt x="1579392" y="736599"/>
                </a:lnTo>
                <a:lnTo>
                  <a:pt x="1566997" y="761999"/>
                </a:lnTo>
                <a:lnTo>
                  <a:pt x="1554534" y="787399"/>
                </a:lnTo>
                <a:lnTo>
                  <a:pt x="1545611" y="812799"/>
                </a:lnTo>
                <a:close/>
              </a:path>
              <a:path w="3712845" h="2032000">
                <a:moveTo>
                  <a:pt x="839860" y="1943099"/>
                </a:moveTo>
                <a:lnTo>
                  <a:pt x="610578" y="1943099"/>
                </a:lnTo>
                <a:lnTo>
                  <a:pt x="670468" y="1917699"/>
                </a:lnTo>
                <a:lnTo>
                  <a:pt x="700822" y="1917699"/>
                </a:lnTo>
                <a:lnTo>
                  <a:pt x="749685" y="1892299"/>
                </a:lnTo>
                <a:lnTo>
                  <a:pt x="794002" y="1866899"/>
                </a:lnTo>
                <a:lnTo>
                  <a:pt x="833774" y="1841499"/>
                </a:lnTo>
                <a:lnTo>
                  <a:pt x="869001" y="1803399"/>
                </a:lnTo>
                <a:lnTo>
                  <a:pt x="899682" y="1765299"/>
                </a:lnTo>
                <a:lnTo>
                  <a:pt x="927009" y="1714499"/>
                </a:lnTo>
                <a:lnTo>
                  <a:pt x="954405" y="1676399"/>
                </a:lnTo>
                <a:lnTo>
                  <a:pt x="981937" y="1625599"/>
                </a:lnTo>
                <a:lnTo>
                  <a:pt x="1009674" y="1587499"/>
                </a:lnTo>
                <a:lnTo>
                  <a:pt x="1036404" y="1536699"/>
                </a:lnTo>
                <a:lnTo>
                  <a:pt x="1088920" y="1460499"/>
                </a:lnTo>
                <a:lnTo>
                  <a:pt x="1115546" y="1409699"/>
                </a:lnTo>
                <a:lnTo>
                  <a:pt x="1142975" y="1371599"/>
                </a:lnTo>
                <a:lnTo>
                  <a:pt x="1149759" y="1358899"/>
                </a:lnTo>
                <a:lnTo>
                  <a:pt x="1163872" y="1333499"/>
                </a:lnTo>
                <a:lnTo>
                  <a:pt x="1170655" y="1333499"/>
                </a:lnTo>
                <a:lnTo>
                  <a:pt x="1266079" y="1181099"/>
                </a:lnTo>
                <a:lnTo>
                  <a:pt x="1272213" y="1155699"/>
                </a:lnTo>
                <a:lnTo>
                  <a:pt x="1284016" y="1142999"/>
                </a:lnTo>
                <a:lnTo>
                  <a:pt x="1298141" y="1117599"/>
                </a:lnTo>
                <a:lnTo>
                  <a:pt x="1311241" y="1104899"/>
                </a:lnTo>
                <a:lnTo>
                  <a:pt x="1324318" y="1079499"/>
                </a:lnTo>
                <a:lnTo>
                  <a:pt x="1338284" y="1054099"/>
                </a:lnTo>
                <a:lnTo>
                  <a:pt x="1351293" y="1028699"/>
                </a:lnTo>
                <a:lnTo>
                  <a:pt x="1361502" y="1003299"/>
                </a:lnTo>
                <a:lnTo>
                  <a:pt x="1367842" y="990599"/>
                </a:lnTo>
                <a:lnTo>
                  <a:pt x="1376162" y="977899"/>
                </a:lnTo>
                <a:lnTo>
                  <a:pt x="1385165" y="965199"/>
                </a:lnTo>
                <a:lnTo>
                  <a:pt x="1393553" y="952499"/>
                </a:lnTo>
                <a:lnTo>
                  <a:pt x="1398356" y="939799"/>
                </a:lnTo>
                <a:lnTo>
                  <a:pt x="1407689" y="927099"/>
                </a:lnTo>
                <a:lnTo>
                  <a:pt x="1412492" y="914399"/>
                </a:lnTo>
                <a:lnTo>
                  <a:pt x="1416134" y="914399"/>
                </a:lnTo>
                <a:lnTo>
                  <a:pt x="1412492" y="901699"/>
                </a:lnTo>
                <a:lnTo>
                  <a:pt x="1405208" y="901699"/>
                </a:lnTo>
                <a:lnTo>
                  <a:pt x="1383116" y="888999"/>
                </a:lnTo>
                <a:lnTo>
                  <a:pt x="1362322" y="876299"/>
                </a:lnTo>
                <a:lnTo>
                  <a:pt x="1322167" y="850899"/>
                </a:lnTo>
                <a:lnTo>
                  <a:pt x="1311787" y="838199"/>
                </a:lnTo>
                <a:lnTo>
                  <a:pt x="1291027" y="838199"/>
                </a:lnTo>
                <a:lnTo>
                  <a:pt x="1280647" y="825499"/>
                </a:lnTo>
                <a:lnTo>
                  <a:pt x="1248449" y="812799"/>
                </a:lnTo>
                <a:lnTo>
                  <a:pt x="1218094" y="787399"/>
                </a:lnTo>
                <a:lnTo>
                  <a:pt x="1190607" y="774699"/>
                </a:lnTo>
                <a:lnTo>
                  <a:pt x="1167013" y="736599"/>
                </a:lnTo>
                <a:lnTo>
                  <a:pt x="1159729" y="736599"/>
                </a:lnTo>
                <a:lnTo>
                  <a:pt x="1155358" y="723899"/>
                </a:lnTo>
                <a:lnTo>
                  <a:pt x="1113076" y="698499"/>
                </a:lnTo>
                <a:lnTo>
                  <a:pt x="1070588" y="660399"/>
                </a:lnTo>
                <a:lnTo>
                  <a:pt x="1029876" y="634999"/>
                </a:lnTo>
                <a:lnTo>
                  <a:pt x="992920" y="584199"/>
                </a:lnTo>
                <a:lnTo>
                  <a:pt x="918985" y="533399"/>
                </a:lnTo>
                <a:lnTo>
                  <a:pt x="881471" y="507999"/>
                </a:lnTo>
                <a:lnTo>
                  <a:pt x="842865" y="482599"/>
                </a:lnTo>
                <a:lnTo>
                  <a:pt x="805533" y="457199"/>
                </a:lnTo>
                <a:lnTo>
                  <a:pt x="769840" y="431799"/>
                </a:lnTo>
                <a:lnTo>
                  <a:pt x="735513" y="406399"/>
                </a:lnTo>
                <a:lnTo>
                  <a:pt x="702279" y="380999"/>
                </a:lnTo>
                <a:lnTo>
                  <a:pt x="687164" y="368299"/>
                </a:lnTo>
                <a:lnTo>
                  <a:pt x="671503" y="355599"/>
                </a:lnTo>
                <a:lnTo>
                  <a:pt x="639635" y="330199"/>
                </a:lnTo>
                <a:lnTo>
                  <a:pt x="788853" y="330199"/>
                </a:lnTo>
                <a:lnTo>
                  <a:pt x="809868" y="342899"/>
                </a:lnTo>
                <a:lnTo>
                  <a:pt x="851276" y="380999"/>
                </a:lnTo>
                <a:lnTo>
                  <a:pt x="892052" y="406399"/>
                </a:lnTo>
                <a:lnTo>
                  <a:pt x="932188" y="444499"/>
                </a:lnTo>
                <a:lnTo>
                  <a:pt x="971675" y="469899"/>
                </a:lnTo>
                <a:lnTo>
                  <a:pt x="1010505" y="507999"/>
                </a:lnTo>
                <a:lnTo>
                  <a:pt x="1048669" y="533399"/>
                </a:lnTo>
                <a:lnTo>
                  <a:pt x="1086158" y="571499"/>
                </a:lnTo>
                <a:lnTo>
                  <a:pt x="1121938" y="609599"/>
                </a:lnTo>
                <a:lnTo>
                  <a:pt x="1159117" y="634999"/>
                </a:lnTo>
                <a:lnTo>
                  <a:pt x="1197345" y="660399"/>
                </a:lnTo>
                <a:lnTo>
                  <a:pt x="1236272" y="698499"/>
                </a:lnTo>
                <a:lnTo>
                  <a:pt x="1275548" y="723899"/>
                </a:lnTo>
                <a:lnTo>
                  <a:pt x="1316238" y="749299"/>
                </a:lnTo>
                <a:lnTo>
                  <a:pt x="1359044" y="774699"/>
                </a:lnTo>
                <a:lnTo>
                  <a:pt x="1447456" y="800099"/>
                </a:lnTo>
                <a:lnTo>
                  <a:pt x="1454205" y="812799"/>
                </a:lnTo>
                <a:lnTo>
                  <a:pt x="1545611" y="812799"/>
                </a:lnTo>
                <a:lnTo>
                  <a:pt x="1541150" y="825499"/>
                </a:lnTo>
                <a:lnTo>
                  <a:pt x="1538691" y="838199"/>
                </a:lnTo>
                <a:lnTo>
                  <a:pt x="1551256" y="850899"/>
                </a:lnTo>
                <a:lnTo>
                  <a:pt x="1582943" y="863599"/>
                </a:lnTo>
                <a:lnTo>
                  <a:pt x="1597693" y="876299"/>
                </a:lnTo>
                <a:lnTo>
                  <a:pt x="1612444" y="876299"/>
                </a:lnTo>
                <a:lnTo>
                  <a:pt x="1627195" y="888999"/>
                </a:lnTo>
                <a:lnTo>
                  <a:pt x="1768399" y="888999"/>
                </a:lnTo>
                <a:lnTo>
                  <a:pt x="1759950" y="914399"/>
                </a:lnTo>
                <a:lnTo>
                  <a:pt x="1758197" y="927099"/>
                </a:lnTo>
                <a:lnTo>
                  <a:pt x="1759586" y="939799"/>
                </a:lnTo>
                <a:lnTo>
                  <a:pt x="1491423" y="939799"/>
                </a:lnTo>
                <a:lnTo>
                  <a:pt x="1485334" y="952499"/>
                </a:lnTo>
                <a:lnTo>
                  <a:pt x="1478926" y="952499"/>
                </a:lnTo>
                <a:lnTo>
                  <a:pt x="1472860" y="965199"/>
                </a:lnTo>
                <a:lnTo>
                  <a:pt x="1467203" y="965199"/>
                </a:lnTo>
                <a:lnTo>
                  <a:pt x="1462025" y="977899"/>
                </a:lnTo>
                <a:lnTo>
                  <a:pt x="1435564" y="1028699"/>
                </a:lnTo>
                <a:lnTo>
                  <a:pt x="1408121" y="1066799"/>
                </a:lnTo>
                <a:lnTo>
                  <a:pt x="1379876" y="1117599"/>
                </a:lnTo>
                <a:lnTo>
                  <a:pt x="1351007" y="1168399"/>
                </a:lnTo>
                <a:lnTo>
                  <a:pt x="1321692" y="1206499"/>
                </a:lnTo>
                <a:lnTo>
                  <a:pt x="1292109" y="1257299"/>
                </a:lnTo>
                <a:lnTo>
                  <a:pt x="1262437" y="1295399"/>
                </a:lnTo>
                <a:lnTo>
                  <a:pt x="1235952" y="1346199"/>
                </a:lnTo>
                <a:lnTo>
                  <a:pt x="1210628" y="1384299"/>
                </a:lnTo>
                <a:lnTo>
                  <a:pt x="1185713" y="1435099"/>
                </a:lnTo>
                <a:lnTo>
                  <a:pt x="1160457" y="1473199"/>
                </a:lnTo>
                <a:lnTo>
                  <a:pt x="1139902" y="1511299"/>
                </a:lnTo>
                <a:lnTo>
                  <a:pt x="1097972" y="1574799"/>
                </a:lnTo>
                <a:lnTo>
                  <a:pt x="1077417" y="1612899"/>
                </a:lnTo>
                <a:lnTo>
                  <a:pt x="1050772" y="1650999"/>
                </a:lnTo>
                <a:lnTo>
                  <a:pt x="1023541" y="1701799"/>
                </a:lnTo>
                <a:lnTo>
                  <a:pt x="996107" y="1739899"/>
                </a:lnTo>
                <a:lnTo>
                  <a:pt x="968855" y="1790699"/>
                </a:lnTo>
                <a:lnTo>
                  <a:pt x="942170" y="1828799"/>
                </a:lnTo>
                <a:lnTo>
                  <a:pt x="916436" y="1879599"/>
                </a:lnTo>
                <a:lnTo>
                  <a:pt x="881915" y="1917699"/>
                </a:lnTo>
                <a:lnTo>
                  <a:pt x="866903" y="1930399"/>
                </a:lnTo>
                <a:lnTo>
                  <a:pt x="839860" y="1943099"/>
                </a:lnTo>
                <a:close/>
              </a:path>
              <a:path w="3712845" h="2032000">
                <a:moveTo>
                  <a:pt x="1791454" y="1765299"/>
                </a:moveTo>
                <a:lnTo>
                  <a:pt x="1580029" y="1765299"/>
                </a:lnTo>
                <a:lnTo>
                  <a:pt x="1574930" y="1752599"/>
                </a:lnTo>
                <a:lnTo>
                  <a:pt x="1570560" y="1752599"/>
                </a:lnTo>
                <a:lnTo>
                  <a:pt x="1568374" y="1739899"/>
                </a:lnTo>
                <a:lnTo>
                  <a:pt x="1560487" y="1714499"/>
                </a:lnTo>
                <a:lnTo>
                  <a:pt x="1554990" y="1676399"/>
                </a:lnTo>
                <a:lnTo>
                  <a:pt x="1552907" y="1650999"/>
                </a:lnTo>
                <a:lnTo>
                  <a:pt x="1555263" y="1625599"/>
                </a:lnTo>
                <a:lnTo>
                  <a:pt x="1562460" y="1562099"/>
                </a:lnTo>
                <a:lnTo>
                  <a:pt x="1567908" y="1511299"/>
                </a:lnTo>
                <a:lnTo>
                  <a:pt x="1572308" y="1460499"/>
                </a:lnTo>
                <a:lnTo>
                  <a:pt x="1576358" y="1409699"/>
                </a:lnTo>
                <a:lnTo>
                  <a:pt x="1580758" y="1346199"/>
                </a:lnTo>
                <a:lnTo>
                  <a:pt x="1584798" y="1308099"/>
                </a:lnTo>
                <a:lnTo>
                  <a:pt x="1590136" y="1269999"/>
                </a:lnTo>
                <a:lnTo>
                  <a:pt x="1596430" y="1231899"/>
                </a:lnTo>
                <a:lnTo>
                  <a:pt x="1603339" y="1193799"/>
                </a:lnTo>
                <a:lnTo>
                  <a:pt x="1612012" y="1142999"/>
                </a:lnTo>
                <a:lnTo>
                  <a:pt x="1621367" y="1104899"/>
                </a:lnTo>
                <a:lnTo>
                  <a:pt x="1630996" y="1066799"/>
                </a:lnTo>
                <a:lnTo>
                  <a:pt x="1640488" y="1015999"/>
                </a:lnTo>
                <a:lnTo>
                  <a:pt x="1640557" y="1003299"/>
                </a:lnTo>
                <a:lnTo>
                  <a:pt x="1636664" y="990599"/>
                </a:lnTo>
                <a:lnTo>
                  <a:pt x="1629221" y="990599"/>
                </a:lnTo>
                <a:lnTo>
                  <a:pt x="1618636" y="977899"/>
                </a:lnTo>
                <a:lnTo>
                  <a:pt x="1594598" y="965199"/>
                </a:lnTo>
                <a:lnTo>
                  <a:pt x="1570560" y="965199"/>
                </a:lnTo>
                <a:lnTo>
                  <a:pt x="1522484" y="939799"/>
                </a:lnTo>
                <a:lnTo>
                  <a:pt x="1759586" y="939799"/>
                </a:lnTo>
                <a:lnTo>
                  <a:pt x="1764252" y="952499"/>
                </a:lnTo>
                <a:lnTo>
                  <a:pt x="1772333" y="952499"/>
                </a:lnTo>
                <a:lnTo>
                  <a:pt x="1813751" y="977899"/>
                </a:lnTo>
                <a:lnTo>
                  <a:pt x="1855100" y="990599"/>
                </a:lnTo>
                <a:lnTo>
                  <a:pt x="1896586" y="1015999"/>
                </a:lnTo>
                <a:lnTo>
                  <a:pt x="1938413" y="1028699"/>
                </a:lnTo>
                <a:lnTo>
                  <a:pt x="1966845" y="1041399"/>
                </a:lnTo>
                <a:lnTo>
                  <a:pt x="1716973" y="1041399"/>
                </a:lnTo>
                <a:lnTo>
                  <a:pt x="1711760" y="1054099"/>
                </a:lnTo>
                <a:lnTo>
                  <a:pt x="1706411" y="1066799"/>
                </a:lnTo>
                <a:lnTo>
                  <a:pt x="1701608" y="1092199"/>
                </a:lnTo>
                <a:lnTo>
                  <a:pt x="1698034" y="1104899"/>
                </a:lnTo>
                <a:lnTo>
                  <a:pt x="1687654" y="1142999"/>
                </a:lnTo>
                <a:lnTo>
                  <a:pt x="1677532" y="1193799"/>
                </a:lnTo>
                <a:lnTo>
                  <a:pt x="1667872" y="1244599"/>
                </a:lnTo>
                <a:lnTo>
                  <a:pt x="1658877" y="1295399"/>
                </a:lnTo>
                <a:lnTo>
                  <a:pt x="1650751" y="1346199"/>
                </a:lnTo>
                <a:lnTo>
                  <a:pt x="1643699" y="1396999"/>
                </a:lnTo>
                <a:lnTo>
                  <a:pt x="1637923" y="1447799"/>
                </a:lnTo>
                <a:lnTo>
                  <a:pt x="1633629" y="1498599"/>
                </a:lnTo>
                <a:lnTo>
                  <a:pt x="1631019" y="1549399"/>
                </a:lnTo>
                <a:lnTo>
                  <a:pt x="1629755" y="1574799"/>
                </a:lnTo>
                <a:lnTo>
                  <a:pt x="1627468" y="1587499"/>
                </a:lnTo>
                <a:lnTo>
                  <a:pt x="1624770" y="1612899"/>
                </a:lnTo>
                <a:lnTo>
                  <a:pt x="1622278" y="1625599"/>
                </a:lnTo>
                <a:lnTo>
                  <a:pt x="1620662" y="1650999"/>
                </a:lnTo>
                <a:lnTo>
                  <a:pt x="1619182" y="1663699"/>
                </a:lnTo>
                <a:lnTo>
                  <a:pt x="1617976" y="1676399"/>
                </a:lnTo>
                <a:lnTo>
                  <a:pt x="1617179" y="1689099"/>
                </a:lnTo>
                <a:lnTo>
                  <a:pt x="1617725" y="1701799"/>
                </a:lnTo>
                <a:lnTo>
                  <a:pt x="1620457" y="1714499"/>
                </a:lnTo>
                <a:lnTo>
                  <a:pt x="1632476" y="1714499"/>
                </a:lnTo>
                <a:lnTo>
                  <a:pt x="1684740" y="1739899"/>
                </a:lnTo>
                <a:lnTo>
                  <a:pt x="1791454" y="1765299"/>
                </a:lnTo>
                <a:close/>
              </a:path>
              <a:path w="3712845" h="2032000">
                <a:moveTo>
                  <a:pt x="1995959" y="1054099"/>
                </a:moveTo>
                <a:lnTo>
                  <a:pt x="1773790" y="1054099"/>
                </a:lnTo>
                <a:lnTo>
                  <a:pt x="1766688" y="1041399"/>
                </a:lnTo>
                <a:lnTo>
                  <a:pt x="1966845" y="1041399"/>
                </a:lnTo>
                <a:lnTo>
                  <a:pt x="1995959" y="1054099"/>
                </a:lnTo>
                <a:close/>
              </a:path>
              <a:path w="3712845" h="2032000">
                <a:moveTo>
                  <a:pt x="2155119" y="1142999"/>
                </a:moveTo>
                <a:lnTo>
                  <a:pt x="1956738" y="1142999"/>
                </a:lnTo>
                <a:lnTo>
                  <a:pt x="1945333" y="1130299"/>
                </a:lnTo>
                <a:lnTo>
                  <a:pt x="1934475" y="1130299"/>
                </a:lnTo>
                <a:lnTo>
                  <a:pt x="1924573" y="1117599"/>
                </a:lnTo>
                <a:lnTo>
                  <a:pt x="1902527" y="1104899"/>
                </a:lnTo>
                <a:lnTo>
                  <a:pt x="1879320" y="1092199"/>
                </a:lnTo>
                <a:lnTo>
                  <a:pt x="2235519" y="1092199"/>
                </a:lnTo>
                <a:lnTo>
                  <a:pt x="2216045" y="1104899"/>
                </a:lnTo>
                <a:lnTo>
                  <a:pt x="2197732" y="1117599"/>
                </a:lnTo>
                <a:lnTo>
                  <a:pt x="2177314" y="1130299"/>
                </a:lnTo>
                <a:lnTo>
                  <a:pt x="2155119" y="1142999"/>
                </a:lnTo>
                <a:close/>
              </a:path>
              <a:path w="3712845" h="2032000">
                <a:moveTo>
                  <a:pt x="2110321" y="1155699"/>
                </a:moveTo>
                <a:lnTo>
                  <a:pt x="2019633" y="1155699"/>
                </a:lnTo>
                <a:lnTo>
                  <a:pt x="1993956" y="1142999"/>
                </a:lnTo>
                <a:lnTo>
                  <a:pt x="2132379" y="1142999"/>
                </a:lnTo>
                <a:lnTo>
                  <a:pt x="2110321" y="1155699"/>
                </a:lnTo>
                <a:close/>
              </a:path>
              <a:path w="3712845" h="2032000">
                <a:moveTo>
                  <a:pt x="2091473" y="1168399"/>
                </a:moveTo>
                <a:lnTo>
                  <a:pt x="2081127" y="1168399"/>
                </a:lnTo>
                <a:lnTo>
                  <a:pt x="2070986" y="1155699"/>
                </a:lnTo>
                <a:lnTo>
                  <a:pt x="2101410" y="1155699"/>
                </a:lnTo>
                <a:lnTo>
                  <a:pt x="2091473" y="1168399"/>
                </a:lnTo>
                <a:close/>
              </a:path>
              <a:path w="3712845" h="2032000">
                <a:moveTo>
                  <a:pt x="2365816" y="1739899"/>
                </a:moveTo>
                <a:lnTo>
                  <a:pt x="2346513" y="1739899"/>
                </a:lnTo>
                <a:lnTo>
                  <a:pt x="2326663" y="1727199"/>
                </a:lnTo>
                <a:lnTo>
                  <a:pt x="2384846" y="1727199"/>
                </a:lnTo>
                <a:lnTo>
                  <a:pt x="2365816" y="1739899"/>
                </a:lnTo>
                <a:close/>
              </a:path>
              <a:path w="3712845" h="2032000">
                <a:moveTo>
                  <a:pt x="2276402" y="1752599"/>
                </a:moveTo>
                <a:lnTo>
                  <a:pt x="1973184" y="1752599"/>
                </a:lnTo>
                <a:lnTo>
                  <a:pt x="2008615" y="1739899"/>
                </a:lnTo>
                <a:lnTo>
                  <a:pt x="2287328" y="1739899"/>
                </a:lnTo>
                <a:lnTo>
                  <a:pt x="2276402" y="1752599"/>
                </a:lnTo>
                <a:close/>
              </a:path>
              <a:path w="3712845" h="2032000">
                <a:moveTo>
                  <a:pt x="2204288" y="1765299"/>
                </a:moveTo>
                <a:lnTo>
                  <a:pt x="1915730" y="1765299"/>
                </a:lnTo>
                <a:lnTo>
                  <a:pt x="1937685" y="1752599"/>
                </a:lnTo>
                <a:lnTo>
                  <a:pt x="2221736" y="1752599"/>
                </a:lnTo>
                <a:lnTo>
                  <a:pt x="2204288" y="1765299"/>
                </a:lnTo>
                <a:close/>
              </a:path>
              <a:path w="3712845" h="2032000">
                <a:moveTo>
                  <a:pt x="2031583" y="1816099"/>
                </a:moveTo>
                <a:lnTo>
                  <a:pt x="1631019" y="1816099"/>
                </a:lnTo>
                <a:lnTo>
                  <a:pt x="1623735" y="1803399"/>
                </a:lnTo>
                <a:lnTo>
                  <a:pt x="1608813" y="1790699"/>
                </a:lnTo>
                <a:lnTo>
                  <a:pt x="1599059" y="1777999"/>
                </a:lnTo>
                <a:lnTo>
                  <a:pt x="1589442" y="1765299"/>
                </a:lnTo>
                <a:lnTo>
                  <a:pt x="2150885" y="1765299"/>
                </a:lnTo>
                <a:lnTo>
                  <a:pt x="2142372" y="1777999"/>
                </a:lnTo>
                <a:lnTo>
                  <a:pt x="2104494" y="1790699"/>
                </a:lnTo>
                <a:lnTo>
                  <a:pt x="2085623" y="1803399"/>
                </a:lnTo>
                <a:lnTo>
                  <a:pt x="2043124" y="1803399"/>
                </a:lnTo>
                <a:lnTo>
                  <a:pt x="2031583" y="1816099"/>
                </a:lnTo>
                <a:close/>
              </a:path>
              <a:path w="3712845" h="2032000">
                <a:moveTo>
                  <a:pt x="1882371" y="1854199"/>
                </a:moveTo>
                <a:lnTo>
                  <a:pt x="1834692" y="1854199"/>
                </a:lnTo>
                <a:lnTo>
                  <a:pt x="1786173" y="1841499"/>
                </a:lnTo>
                <a:lnTo>
                  <a:pt x="1717895" y="1841499"/>
                </a:lnTo>
                <a:lnTo>
                  <a:pt x="1690841" y="1828799"/>
                </a:lnTo>
                <a:lnTo>
                  <a:pt x="1664469" y="1828799"/>
                </a:lnTo>
                <a:lnTo>
                  <a:pt x="1638303" y="1816099"/>
                </a:lnTo>
                <a:lnTo>
                  <a:pt x="2020725" y="1816099"/>
                </a:lnTo>
                <a:lnTo>
                  <a:pt x="1882371" y="1854199"/>
                </a:lnTo>
                <a:close/>
              </a:path>
            </a:pathLst>
          </a:custGeom>
          <a:solidFill>
            <a:srgbClr val="ED4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3352" y="4568211"/>
            <a:ext cx="5184775" cy="2195830"/>
          </a:xfrm>
          <a:custGeom>
            <a:avLst/>
            <a:gdLst/>
            <a:ahLst/>
            <a:cxnLst/>
            <a:rect l="l" t="t" r="r" b="b"/>
            <a:pathLst>
              <a:path w="5184775" h="2195829">
                <a:moveTo>
                  <a:pt x="5096979" y="2195399"/>
                </a:moveTo>
                <a:lnTo>
                  <a:pt x="5087646" y="2195417"/>
                </a:lnTo>
                <a:lnTo>
                  <a:pt x="5049788" y="2194627"/>
                </a:lnTo>
                <a:lnTo>
                  <a:pt x="4907444" y="2190161"/>
                </a:lnTo>
                <a:lnTo>
                  <a:pt x="3225337" y="2125966"/>
                </a:lnTo>
                <a:lnTo>
                  <a:pt x="3183851" y="2124692"/>
                </a:lnTo>
                <a:lnTo>
                  <a:pt x="3142366" y="2124079"/>
                </a:lnTo>
                <a:lnTo>
                  <a:pt x="3100880" y="2124409"/>
                </a:lnTo>
                <a:lnTo>
                  <a:pt x="3059394" y="2125966"/>
                </a:lnTo>
                <a:lnTo>
                  <a:pt x="3013596" y="2126679"/>
                </a:lnTo>
                <a:lnTo>
                  <a:pt x="2955172" y="2124624"/>
                </a:lnTo>
                <a:lnTo>
                  <a:pt x="2892445" y="2121060"/>
                </a:lnTo>
                <a:lnTo>
                  <a:pt x="2833740" y="2117245"/>
                </a:lnTo>
                <a:lnTo>
                  <a:pt x="2787384" y="2114435"/>
                </a:lnTo>
                <a:lnTo>
                  <a:pt x="2761701" y="2113890"/>
                </a:lnTo>
                <a:lnTo>
                  <a:pt x="2729175" y="2115877"/>
                </a:lnTo>
                <a:lnTo>
                  <a:pt x="2682030" y="2118197"/>
                </a:lnTo>
                <a:lnTo>
                  <a:pt x="2626088" y="2120571"/>
                </a:lnTo>
                <a:lnTo>
                  <a:pt x="2567173" y="2122715"/>
                </a:lnTo>
                <a:lnTo>
                  <a:pt x="2511107" y="2124349"/>
                </a:lnTo>
                <a:lnTo>
                  <a:pt x="2463715" y="2125191"/>
                </a:lnTo>
                <a:lnTo>
                  <a:pt x="2430820" y="2124960"/>
                </a:lnTo>
                <a:lnTo>
                  <a:pt x="2388202" y="2123833"/>
                </a:lnTo>
                <a:lnTo>
                  <a:pt x="2338840" y="2123067"/>
                </a:lnTo>
                <a:lnTo>
                  <a:pt x="2283933" y="2122622"/>
                </a:lnTo>
                <a:lnTo>
                  <a:pt x="2224679" y="2122460"/>
                </a:lnTo>
                <a:lnTo>
                  <a:pt x="2097931" y="2122819"/>
                </a:lnTo>
                <a:lnTo>
                  <a:pt x="1968190" y="2123827"/>
                </a:lnTo>
                <a:lnTo>
                  <a:pt x="1611160" y="2127978"/>
                </a:lnTo>
                <a:lnTo>
                  <a:pt x="994448" y="2126692"/>
                </a:lnTo>
                <a:lnTo>
                  <a:pt x="911192" y="2126801"/>
                </a:lnTo>
                <a:lnTo>
                  <a:pt x="785152" y="2129661"/>
                </a:lnTo>
                <a:lnTo>
                  <a:pt x="655792" y="2133509"/>
                </a:lnTo>
                <a:lnTo>
                  <a:pt x="616505" y="2135022"/>
                </a:lnTo>
                <a:lnTo>
                  <a:pt x="577785" y="2138796"/>
                </a:lnTo>
                <a:lnTo>
                  <a:pt x="558519" y="2140400"/>
                </a:lnTo>
                <a:lnTo>
                  <a:pt x="434061" y="2138466"/>
                </a:lnTo>
                <a:lnTo>
                  <a:pt x="118674" y="2128985"/>
                </a:lnTo>
                <a:lnTo>
                  <a:pt x="78084" y="2107617"/>
                </a:lnTo>
                <a:lnTo>
                  <a:pt x="67508" y="2024331"/>
                </a:lnTo>
                <a:lnTo>
                  <a:pt x="64365" y="1957916"/>
                </a:lnTo>
                <a:lnTo>
                  <a:pt x="64467" y="1941473"/>
                </a:lnTo>
                <a:lnTo>
                  <a:pt x="64168" y="1917697"/>
                </a:lnTo>
                <a:lnTo>
                  <a:pt x="62484" y="1850321"/>
                </a:lnTo>
                <a:lnTo>
                  <a:pt x="59549" y="1760133"/>
                </a:lnTo>
                <a:lnTo>
                  <a:pt x="50868" y="1528702"/>
                </a:lnTo>
                <a:lnTo>
                  <a:pt x="21438" y="795178"/>
                </a:lnTo>
                <a:lnTo>
                  <a:pt x="15706" y="638849"/>
                </a:lnTo>
                <a:lnTo>
                  <a:pt x="13216" y="559524"/>
                </a:lnTo>
                <a:lnTo>
                  <a:pt x="12459" y="528959"/>
                </a:lnTo>
                <a:lnTo>
                  <a:pt x="12067" y="505183"/>
                </a:lnTo>
                <a:lnTo>
                  <a:pt x="12068" y="488740"/>
                </a:lnTo>
                <a:lnTo>
                  <a:pt x="13325" y="333395"/>
                </a:lnTo>
                <a:lnTo>
                  <a:pt x="13484" y="281744"/>
                </a:lnTo>
                <a:lnTo>
                  <a:pt x="13418" y="230204"/>
                </a:lnTo>
                <a:lnTo>
                  <a:pt x="13074" y="178804"/>
                </a:lnTo>
                <a:lnTo>
                  <a:pt x="8045" y="118427"/>
                </a:lnTo>
                <a:lnTo>
                  <a:pt x="0" y="58050"/>
                </a:lnTo>
                <a:lnTo>
                  <a:pt x="1791" y="48066"/>
                </a:lnTo>
                <a:lnTo>
                  <a:pt x="7542" y="37799"/>
                </a:lnTo>
                <a:lnTo>
                  <a:pt x="15557" y="29607"/>
                </a:lnTo>
                <a:lnTo>
                  <a:pt x="24137" y="25849"/>
                </a:lnTo>
                <a:lnTo>
                  <a:pt x="201143" y="13774"/>
                </a:lnTo>
                <a:lnTo>
                  <a:pt x="215019" y="13899"/>
                </a:lnTo>
                <a:lnTo>
                  <a:pt x="229177" y="14780"/>
                </a:lnTo>
                <a:lnTo>
                  <a:pt x="243148" y="14906"/>
                </a:lnTo>
                <a:lnTo>
                  <a:pt x="256458" y="12767"/>
                </a:lnTo>
                <a:lnTo>
                  <a:pt x="291840" y="6421"/>
                </a:lnTo>
                <a:lnTo>
                  <a:pt x="339176" y="2326"/>
                </a:lnTo>
                <a:lnTo>
                  <a:pt x="395334" y="260"/>
                </a:lnTo>
                <a:lnTo>
                  <a:pt x="457183" y="0"/>
                </a:lnTo>
                <a:lnTo>
                  <a:pt x="521590" y="1321"/>
                </a:lnTo>
                <a:lnTo>
                  <a:pt x="585424" y="4000"/>
                </a:lnTo>
                <a:lnTo>
                  <a:pt x="645553" y="7815"/>
                </a:lnTo>
                <a:lnTo>
                  <a:pt x="698845" y="12542"/>
                </a:lnTo>
                <a:lnTo>
                  <a:pt x="742168" y="17957"/>
                </a:lnTo>
                <a:lnTo>
                  <a:pt x="815213" y="35220"/>
                </a:lnTo>
                <a:lnTo>
                  <a:pt x="857751" y="46981"/>
                </a:lnTo>
                <a:lnTo>
                  <a:pt x="900101" y="59497"/>
                </a:lnTo>
                <a:lnTo>
                  <a:pt x="942357" y="73144"/>
                </a:lnTo>
                <a:lnTo>
                  <a:pt x="989487" y="89854"/>
                </a:lnTo>
                <a:lnTo>
                  <a:pt x="1035779" y="108333"/>
                </a:lnTo>
                <a:lnTo>
                  <a:pt x="1081152" y="128651"/>
                </a:lnTo>
                <a:lnTo>
                  <a:pt x="1125524" y="150880"/>
                </a:lnTo>
                <a:lnTo>
                  <a:pt x="1168811" y="175090"/>
                </a:lnTo>
                <a:lnTo>
                  <a:pt x="1210931" y="201351"/>
                </a:lnTo>
                <a:lnTo>
                  <a:pt x="1251802" y="229736"/>
                </a:lnTo>
                <a:lnTo>
                  <a:pt x="1291341" y="260313"/>
                </a:lnTo>
                <a:lnTo>
                  <a:pt x="1328579" y="293553"/>
                </a:lnTo>
                <a:lnTo>
                  <a:pt x="1362035" y="329327"/>
                </a:lnTo>
                <a:lnTo>
                  <a:pt x="1391990" y="367461"/>
                </a:lnTo>
                <a:lnTo>
                  <a:pt x="1418725" y="407777"/>
                </a:lnTo>
                <a:lnTo>
                  <a:pt x="1442522" y="450099"/>
                </a:lnTo>
                <a:lnTo>
                  <a:pt x="1463662" y="494253"/>
                </a:lnTo>
                <a:lnTo>
                  <a:pt x="1482428" y="540061"/>
                </a:lnTo>
                <a:lnTo>
                  <a:pt x="1522657" y="642702"/>
                </a:lnTo>
                <a:lnTo>
                  <a:pt x="1534065" y="663503"/>
                </a:lnTo>
                <a:lnTo>
                  <a:pt x="1549811" y="677796"/>
                </a:lnTo>
                <a:lnTo>
                  <a:pt x="1569328" y="685862"/>
                </a:lnTo>
                <a:lnTo>
                  <a:pt x="1592051" y="687984"/>
                </a:lnTo>
                <a:lnTo>
                  <a:pt x="1641818" y="685485"/>
                </a:lnTo>
                <a:lnTo>
                  <a:pt x="1691492" y="682324"/>
                </a:lnTo>
                <a:lnTo>
                  <a:pt x="1740976" y="678220"/>
                </a:lnTo>
                <a:lnTo>
                  <a:pt x="1790178" y="672890"/>
                </a:lnTo>
                <a:lnTo>
                  <a:pt x="1818789" y="670851"/>
                </a:lnTo>
                <a:lnTo>
                  <a:pt x="1865873" y="669024"/>
                </a:lnTo>
                <a:lnTo>
                  <a:pt x="1925026" y="667372"/>
                </a:lnTo>
                <a:lnTo>
                  <a:pt x="2110858" y="663121"/>
                </a:lnTo>
                <a:lnTo>
                  <a:pt x="2154248" y="661821"/>
                </a:lnTo>
                <a:lnTo>
                  <a:pt x="2203394" y="661019"/>
                </a:lnTo>
                <a:lnTo>
                  <a:pt x="2252087" y="662440"/>
                </a:lnTo>
                <a:lnTo>
                  <a:pt x="2300322" y="666060"/>
                </a:lnTo>
                <a:lnTo>
                  <a:pt x="2348095" y="671858"/>
                </a:lnTo>
                <a:lnTo>
                  <a:pt x="2395401" y="679811"/>
                </a:lnTo>
                <a:lnTo>
                  <a:pt x="2442235" y="689896"/>
                </a:lnTo>
                <a:lnTo>
                  <a:pt x="2488593" y="702090"/>
                </a:lnTo>
                <a:lnTo>
                  <a:pt x="2534471" y="716371"/>
                </a:lnTo>
                <a:lnTo>
                  <a:pt x="2579864" y="732715"/>
                </a:lnTo>
                <a:lnTo>
                  <a:pt x="2624766" y="751101"/>
                </a:lnTo>
                <a:lnTo>
                  <a:pt x="2669175" y="771506"/>
                </a:lnTo>
                <a:lnTo>
                  <a:pt x="2711971" y="794184"/>
                </a:lnTo>
                <a:lnTo>
                  <a:pt x="2753269" y="819856"/>
                </a:lnTo>
                <a:lnTo>
                  <a:pt x="2792782" y="848378"/>
                </a:lnTo>
                <a:lnTo>
                  <a:pt x="2830219" y="879605"/>
                </a:lnTo>
                <a:lnTo>
                  <a:pt x="2865290" y="913392"/>
                </a:lnTo>
                <a:lnTo>
                  <a:pt x="2898712" y="948942"/>
                </a:lnTo>
                <a:lnTo>
                  <a:pt x="2930879" y="985748"/>
                </a:lnTo>
                <a:lnTo>
                  <a:pt x="2961018" y="1024100"/>
                </a:lnTo>
                <a:lnTo>
                  <a:pt x="2988358" y="1064287"/>
                </a:lnTo>
                <a:lnTo>
                  <a:pt x="3012125" y="1106599"/>
                </a:lnTo>
                <a:lnTo>
                  <a:pt x="3034943" y="1154579"/>
                </a:lnTo>
                <a:lnTo>
                  <a:pt x="3055878" y="1203283"/>
                </a:lnTo>
                <a:lnTo>
                  <a:pt x="3074254" y="1252953"/>
                </a:lnTo>
                <a:lnTo>
                  <a:pt x="3089396" y="1303831"/>
                </a:lnTo>
                <a:lnTo>
                  <a:pt x="3100628" y="1356158"/>
                </a:lnTo>
                <a:lnTo>
                  <a:pt x="3122754" y="1486975"/>
                </a:lnTo>
                <a:lnTo>
                  <a:pt x="3127955" y="1508343"/>
                </a:lnTo>
                <a:lnTo>
                  <a:pt x="3145524" y="1548814"/>
                </a:lnTo>
                <a:lnTo>
                  <a:pt x="3173983" y="1588610"/>
                </a:lnTo>
                <a:lnTo>
                  <a:pt x="3217480" y="1606974"/>
                </a:lnTo>
                <a:lnTo>
                  <a:pt x="3248593" y="1606631"/>
                </a:lnTo>
                <a:lnTo>
                  <a:pt x="3283173" y="1607437"/>
                </a:lnTo>
                <a:lnTo>
                  <a:pt x="3428509" y="1612488"/>
                </a:lnTo>
                <a:lnTo>
                  <a:pt x="3850562" y="1629228"/>
                </a:lnTo>
                <a:lnTo>
                  <a:pt x="4350929" y="1650515"/>
                </a:lnTo>
                <a:lnTo>
                  <a:pt x="4668945" y="1664942"/>
                </a:lnTo>
                <a:lnTo>
                  <a:pt x="4816418" y="1672163"/>
                </a:lnTo>
                <a:lnTo>
                  <a:pt x="4889016" y="1676067"/>
                </a:lnTo>
                <a:lnTo>
                  <a:pt x="4936750" y="1679067"/>
                </a:lnTo>
                <a:lnTo>
                  <a:pt x="4991630" y="1683468"/>
                </a:lnTo>
                <a:lnTo>
                  <a:pt x="5033115" y="1684584"/>
                </a:lnTo>
                <a:lnTo>
                  <a:pt x="5074601" y="1684002"/>
                </a:lnTo>
                <a:lnTo>
                  <a:pt x="5124384" y="1681943"/>
                </a:lnTo>
                <a:lnTo>
                  <a:pt x="5132682" y="1682446"/>
                </a:lnTo>
                <a:lnTo>
                  <a:pt x="5169642" y="1692886"/>
                </a:lnTo>
                <a:lnTo>
                  <a:pt x="5182931" y="1760177"/>
                </a:lnTo>
                <a:lnTo>
                  <a:pt x="5184146" y="1808833"/>
                </a:lnTo>
                <a:lnTo>
                  <a:pt x="5183720" y="1857441"/>
                </a:lnTo>
                <a:lnTo>
                  <a:pt x="5182280" y="1906097"/>
                </a:lnTo>
                <a:lnTo>
                  <a:pt x="5180453" y="1954897"/>
                </a:lnTo>
                <a:lnTo>
                  <a:pt x="5180453" y="1969992"/>
                </a:lnTo>
                <a:lnTo>
                  <a:pt x="5177436" y="1977036"/>
                </a:lnTo>
                <a:lnTo>
                  <a:pt x="5162680" y="2019221"/>
                </a:lnTo>
                <a:lnTo>
                  <a:pt x="5155184" y="2062444"/>
                </a:lnTo>
                <a:lnTo>
                  <a:pt x="5147264" y="2150117"/>
                </a:lnTo>
                <a:lnTo>
                  <a:pt x="5143933" y="2169786"/>
                </a:lnTo>
                <a:lnTo>
                  <a:pt x="5136453" y="2183701"/>
                </a:lnTo>
                <a:lnTo>
                  <a:pt x="5121807" y="2192145"/>
                </a:lnTo>
                <a:lnTo>
                  <a:pt x="5096979" y="2195399"/>
                </a:lnTo>
                <a:close/>
              </a:path>
            </a:pathLst>
          </a:custGeom>
          <a:solidFill>
            <a:srgbClr val="F6D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2193" y="1933835"/>
            <a:ext cx="15663572" cy="6798014"/>
          </a:xfrm>
          <a:prstGeom prst="rect">
            <a:avLst/>
          </a:prstGeom>
        </p:spPr>
        <p:txBody>
          <a:bodyPr vert="horz" wrap="square" lIns="0" tIns="941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9"/>
              </a:spcBef>
            </a:pPr>
            <a:r>
              <a:rPr lang="en-US" sz="10000" dirty="0"/>
              <a:t>MENEMUKAN &amp; MERUMUSKAN </a:t>
            </a:r>
            <a:r>
              <a:rPr lang="en-US" sz="10000" dirty="0" smtClean="0"/>
              <a:t>MASALAH</a:t>
            </a:r>
            <a:r>
              <a:rPr lang="en-US" sz="10000" spc="-710" dirty="0" smtClean="0"/>
              <a:t/>
            </a:r>
            <a:br>
              <a:rPr lang="en-US" sz="10000" spc="-710" dirty="0" smtClean="0"/>
            </a:br>
            <a:r>
              <a:rPr lang="en-US" sz="10000" spc="-710" dirty="0" smtClean="0"/>
              <a:t/>
            </a:r>
            <a:br>
              <a:rPr lang="en-US" sz="10000" spc="-710" dirty="0" smtClean="0"/>
            </a:br>
            <a:r>
              <a:rPr lang="en-US" sz="4400" dirty="0" smtClean="0"/>
              <a:t>CREATIVE AND CRITICAL THINKING</a:t>
            </a:r>
            <a:r>
              <a:rPr lang="en-US" sz="14400" spc="-710" dirty="0" smtClean="0"/>
              <a:t/>
            </a:r>
            <a:br>
              <a:rPr lang="en-US" sz="14400" spc="-710" dirty="0" smtClean="0"/>
            </a:b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04937" y="620733"/>
            <a:ext cx="2183130" cy="138430"/>
          </a:xfrm>
          <a:custGeom>
            <a:avLst/>
            <a:gdLst/>
            <a:ahLst/>
            <a:cxnLst/>
            <a:rect l="l" t="t" r="r" b="b"/>
            <a:pathLst>
              <a:path w="2183130" h="138429">
                <a:moveTo>
                  <a:pt x="65233" y="108089"/>
                </a:moveTo>
                <a:lnTo>
                  <a:pt x="27461" y="95027"/>
                </a:lnTo>
                <a:lnTo>
                  <a:pt x="0" y="60658"/>
                </a:lnTo>
                <a:lnTo>
                  <a:pt x="1786" y="46493"/>
                </a:lnTo>
                <a:lnTo>
                  <a:pt x="44539" y="21225"/>
                </a:lnTo>
                <a:lnTo>
                  <a:pt x="97632" y="12720"/>
                </a:lnTo>
                <a:lnTo>
                  <a:pt x="295743" y="7771"/>
                </a:lnTo>
                <a:lnTo>
                  <a:pt x="954715" y="0"/>
                </a:lnTo>
                <a:lnTo>
                  <a:pt x="1004554" y="252"/>
                </a:lnTo>
                <a:lnTo>
                  <a:pt x="1104143" y="2273"/>
                </a:lnTo>
                <a:lnTo>
                  <a:pt x="1203687" y="6167"/>
                </a:lnTo>
                <a:lnTo>
                  <a:pt x="1303276" y="11755"/>
                </a:lnTo>
                <a:lnTo>
                  <a:pt x="1457091" y="22590"/>
                </a:lnTo>
                <a:lnTo>
                  <a:pt x="1511183" y="25072"/>
                </a:lnTo>
                <a:lnTo>
                  <a:pt x="1565275" y="26617"/>
                </a:lnTo>
                <a:lnTo>
                  <a:pt x="1872709" y="31579"/>
                </a:lnTo>
                <a:lnTo>
                  <a:pt x="2022082" y="36216"/>
                </a:lnTo>
                <a:lnTo>
                  <a:pt x="2171352" y="43216"/>
                </a:lnTo>
                <a:lnTo>
                  <a:pt x="2183055" y="43911"/>
                </a:lnTo>
                <a:lnTo>
                  <a:pt x="2183055" y="87412"/>
                </a:lnTo>
                <a:lnTo>
                  <a:pt x="858108" y="87412"/>
                </a:lnTo>
                <a:lnTo>
                  <a:pt x="804930" y="87908"/>
                </a:lnTo>
                <a:lnTo>
                  <a:pt x="698701" y="90538"/>
                </a:lnTo>
                <a:lnTo>
                  <a:pt x="396562" y="103617"/>
                </a:lnTo>
                <a:lnTo>
                  <a:pt x="227472" y="103617"/>
                </a:lnTo>
                <a:lnTo>
                  <a:pt x="177841" y="103899"/>
                </a:lnTo>
                <a:lnTo>
                  <a:pt x="128210" y="105341"/>
                </a:lnTo>
                <a:lnTo>
                  <a:pt x="78579" y="108031"/>
                </a:lnTo>
                <a:lnTo>
                  <a:pt x="65233" y="108089"/>
                </a:lnTo>
                <a:close/>
              </a:path>
              <a:path w="2183130" h="138429">
                <a:moveTo>
                  <a:pt x="2183055" y="138183"/>
                </a:moveTo>
                <a:lnTo>
                  <a:pt x="2158184" y="136952"/>
                </a:lnTo>
                <a:lnTo>
                  <a:pt x="2107381" y="135084"/>
                </a:lnTo>
                <a:lnTo>
                  <a:pt x="1852837" y="129395"/>
                </a:lnTo>
                <a:lnTo>
                  <a:pt x="1828585" y="127958"/>
                </a:lnTo>
                <a:lnTo>
                  <a:pt x="1780429" y="122994"/>
                </a:lnTo>
                <a:lnTo>
                  <a:pt x="1756177" y="121035"/>
                </a:lnTo>
                <a:lnTo>
                  <a:pt x="1583306" y="114533"/>
                </a:lnTo>
                <a:lnTo>
                  <a:pt x="1321606" y="99095"/>
                </a:lnTo>
                <a:lnTo>
                  <a:pt x="1218175" y="95054"/>
                </a:lnTo>
                <a:lnTo>
                  <a:pt x="911337" y="87596"/>
                </a:lnTo>
                <a:lnTo>
                  <a:pt x="858108" y="87412"/>
                </a:lnTo>
                <a:lnTo>
                  <a:pt x="2183055" y="87412"/>
                </a:lnTo>
                <a:lnTo>
                  <a:pt x="2183055" y="138183"/>
                </a:lnTo>
                <a:close/>
              </a:path>
              <a:path w="2183130" h="138429">
                <a:moveTo>
                  <a:pt x="340123" y="106405"/>
                </a:moveTo>
                <a:lnTo>
                  <a:pt x="326733" y="106173"/>
                </a:lnTo>
                <a:lnTo>
                  <a:pt x="277102" y="104404"/>
                </a:lnTo>
                <a:lnTo>
                  <a:pt x="227472" y="103617"/>
                </a:lnTo>
                <a:lnTo>
                  <a:pt x="396562" y="103617"/>
                </a:lnTo>
                <a:lnTo>
                  <a:pt x="380640" y="104315"/>
                </a:lnTo>
                <a:lnTo>
                  <a:pt x="353686" y="105941"/>
                </a:lnTo>
                <a:lnTo>
                  <a:pt x="340123" y="106405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75313" y="899513"/>
            <a:ext cx="2212975" cy="119380"/>
          </a:xfrm>
          <a:custGeom>
            <a:avLst/>
            <a:gdLst/>
            <a:ahLst/>
            <a:cxnLst/>
            <a:rect l="l" t="t" r="r" b="b"/>
            <a:pathLst>
              <a:path w="2212975" h="119380">
                <a:moveTo>
                  <a:pt x="158393" y="95836"/>
                </a:moveTo>
                <a:lnTo>
                  <a:pt x="104138" y="94443"/>
                </a:lnTo>
                <a:lnTo>
                  <a:pt x="50580" y="90263"/>
                </a:lnTo>
                <a:lnTo>
                  <a:pt x="11240" y="65184"/>
                </a:lnTo>
                <a:lnTo>
                  <a:pt x="0" y="41048"/>
                </a:lnTo>
                <a:lnTo>
                  <a:pt x="2367" y="30235"/>
                </a:lnTo>
                <a:lnTo>
                  <a:pt x="8393" y="21338"/>
                </a:lnTo>
                <a:lnTo>
                  <a:pt x="17121" y="16883"/>
                </a:lnTo>
                <a:lnTo>
                  <a:pt x="20839" y="15954"/>
                </a:lnTo>
                <a:lnTo>
                  <a:pt x="23627" y="14096"/>
                </a:lnTo>
                <a:lnTo>
                  <a:pt x="81348" y="8426"/>
                </a:lnTo>
                <a:lnTo>
                  <a:pt x="135261" y="4443"/>
                </a:lnTo>
                <a:lnTo>
                  <a:pt x="189219" y="1530"/>
                </a:lnTo>
                <a:lnTo>
                  <a:pt x="243356" y="0"/>
                </a:lnTo>
                <a:lnTo>
                  <a:pt x="297805" y="163"/>
                </a:lnTo>
                <a:lnTo>
                  <a:pt x="720690" y="5736"/>
                </a:lnTo>
                <a:lnTo>
                  <a:pt x="720690" y="10381"/>
                </a:lnTo>
                <a:lnTo>
                  <a:pt x="1240601" y="11567"/>
                </a:lnTo>
                <a:lnTo>
                  <a:pt x="1245573" y="11596"/>
                </a:lnTo>
                <a:lnTo>
                  <a:pt x="1293485" y="13037"/>
                </a:lnTo>
                <a:lnTo>
                  <a:pt x="1341267" y="15307"/>
                </a:lnTo>
                <a:lnTo>
                  <a:pt x="1484322" y="23837"/>
                </a:lnTo>
                <a:lnTo>
                  <a:pt x="1581955" y="28206"/>
                </a:lnTo>
                <a:lnTo>
                  <a:pt x="1681600" y="31129"/>
                </a:lnTo>
                <a:lnTo>
                  <a:pt x="1781156" y="32557"/>
                </a:lnTo>
                <a:lnTo>
                  <a:pt x="2212680" y="32725"/>
                </a:lnTo>
                <a:lnTo>
                  <a:pt x="2212680" y="92121"/>
                </a:lnTo>
                <a:lnTo>
                  <a:pt x="298735" y="92121"/>
                </a:lnTo>
                <a:lnTo>
                  <a:pt x="263736" y="92702"/>
                </a:lnTo>
                <a:lnTo>
                  <a:pt x="193391" y="95256"/>
                </a:lnTo>
                <a:lnTo>
                  <a:pt x="158393" y="95836"/>
                </a:lnTo>
                <a:close/>
              </a:path>
              <a:path w="2212975" h="119380">
                <a:moveTo>
                  <a:pt x="1240601" y="11567"/>
                </a:moveTo>
                <a:lnTo>
                  <a:pt x="1091528" y="11567"/>
                </a:lnTo>
                <a:lnTo>
                  <a:pt x="1197481" y="11309"/>
                </a:lnTo>
                <a:lnTo>
                  <a:pt x="1240601" y="11567"/>
                </a:lnTo>
                <a:close/>
              </a:path>
              <a:path w="2212975" h="119380">
                <a:moveTo>
                  <a:pt x="2212680" y="32725"/>
                </a:moveTo>
                <a:lnTo>
                  <a:pt x="1830928" y="32725"/>
                </a:lnTo>
                <a:lnTo>
                  <a:pt x="1930517" y="31997"/>
                </a:lnTo>
                <a:lnTo>
                  <a:pt x="2082818" y="28576"/>
                </a:lnTo>
                <a:lnTo>
                  <a:pt x="2135396" y="27818"/>
                </a:lnTo>
                <a:lnTo>
                  <a:pt x="2187975" y="27596"/>
                </a:lnTo>
                <a:lnTo>
                  <a:pt x="2212680" y="27736"/>
                </a:lnTo>
                <a:lnTo>
                  <a:pt x="2212680" y="32725"/>
                </a:lnTo>
                <a:close/>
              </a:path>
              <a:path w="2212975" h="119380">
                <a:moveTo>
                  <a:pt x="1039132" y="102222"/>
                </a:moveTo>
                <a:lnTo>
                  <a:pt x="926091" y="99552"/>
                </a:lnTo>
                <a:lnTo>
                  <a:pt x="298735" y="92121"/>
                </a:lnTo>
                <a:lnTo>
                  <a:pt x="2212680" y="92121"/>
                </a:lnTo>
                <a:lnTo>
                  <a:pt x="2212680" y="97520"/>
                </a:lnTo>
                <a:lnTo>
                  <a:pt x="1185094" y="97520"/>
                </a:lnTo>
                <a:lnTo>
                  <a:pt x="1152869" y="98623"/>
                </a:lnTo>
                <a:lnTo>
                  <a:pt x="1095870" y="102034"/>
                </a:lnTo>
                <a:lnTo>
                  <a:pt x="1039132" y="102222"/>
                </a:lnTo>
                <a:close/>
              </a:path>
              <a:path w="2212975" h="119380">
                <a:moveTo>
                  <a:pt x="2030239" y="119058"/>
                </a:moveTo>
                <a:lnTo>
                  <a:pt x="1683567" y="117549"/>
                </a:lnTo>
                <a:lnTo>
                  <a:pt x="1485557" y="113201"/>
                </a:lnTo>
                <a:lnTo>
                  <a:pt x="1336894" y="106983"/>
                </a:lnTo>
                <a:lnTo>
                  <a:pt x="1296377" y="104109"/>
                </a:lnTo>
                <a:lnTo>
                  <a:pt x="1250240" y="101236"/>
                </a:lnTo>
                <a:lnTo>
                  <a:pt x="1217580" y="98855"/>
                </a:lnTo>
                <a:lnTo>
                  <a:pt x="1185094" y="97520"/>
                </a:lnTo>
                <a:lnTo>
                  <a:pt x="2212680" y="97520"/>
                </a:lnTo>
                <a:lnTo>
                  <a:pt x="2212680" y="117386"/>
                </a:lnTo>
                <a:lnTo>
                  <a:pt x="2030239" y="119058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6082" y="374159"/>
            <a:ext cx="2112010" cy="122555"/>
          </a:xfrm>
          <a:custGeom>
            <a:avLst/>
            <a:gdLst/>
            <a:ahLst/>
            <a:cxnLst/>
            <a:rect l="l" t="t" r="r" b="b"/>
            <a:pathLst>
              <a:path w="2112009" h="122554">
                <a:moveTo>
                  <a:pt x="1174340" y="10923"/>
                </a:moveTo>
                <a:lnTo>
                  <a:pt x="288119" y="10923"/>
                </a:lnTo>
                <a:lnTo>
                  <a:pt x="939455" y="0"/>
                </a:lnTo>
                <a:lnTo>
                  <a:pt x="989086" y="297"/>
                </a:lnTo>
                <a:lnTo>
                  <a:pt x="1038716" y="1932"/>
                </a:lnTo>
                <a:lnTo>
                  <a:pt x="1142439" y="9385"/>
                </a:lnTo>
                <a:lnTo>
                  <a:pt x="1174340" y="10923"/>
                </a:lnTo>
                <a:close/>
              </a:path>
              <a:path w="2112009" h="122554">
                <a:moveTo>
                  <a:pt x="321578" y="101023"/>
                </a:moveTo>
                <a:lnTo>
                  <a:pt x="272798" y="100660"/>
                </a:lnTo>
                <a:lnTo>
                  <a:pt x="224105" y="99514"/>
                </a:lnTo>
                <a:lnTo>
                  <a:pt x="175587" y="97496"/>
                </a:lnTo>
                <a:lnTo>
                  <a:pt x="127330" y="94521"/>
                </a:lnTo>
                <a:lnTo>
                  <a:pt x="79929" y="86394"/>
                </a:lnTo>
                <a:lnTo>
                  <a:pt x="32529" y="74086"/>
                </a:lnTo>
                <a:lnTo>
                  <a:pt x="1858" y="50864"/>
                </a:lnTo>
                <a:lnTo>
                  <a:pt x="929" y="42505"/>
                </a:lnTo>
                <a:lnTo>
                  <a:pt x="0" y="36002"/>
                </a:lnTo>
                <a:lnTo>
                  <a:pt x="34620" y="10604"/>
                </a:lnTo>
                <a:lnTo>
                  <a:pt x="82718" y="7208"/>
                </a:lnTo>
                <a:lnTo>
                  <a:pt x="237074" y="10865"/>
                </a:lnTo>
                <a:lnTo>
                  <a:pt x="1174340" y="10923"/>
                </a:lnTo>
                <a:lnTo>
                  <a:pt x="1196532" y="11993"/>
                </a:lnTo>
                <a:lnTo>
                  <a:pt x="1304716" y="16140"/>
                </a:lnTo>
                <a:lnTo>
                  <a:pt x="1460413" y="25434"/>
                </a:lnTo>
                <a:lnTo>
                  <a:pt x="1561926" y="29516"/>
                </a:lnTo>
                <a:lnTo>
                  <a:pt x="1663389" y="31832"/>
                </a:lnTo>
                <a:lnTo>
                  <a:pt x="2111911" y="32687"/>
                </a:lnTo>
                <a:lnTo>
                  <a:pt x="2111911" y="95140"/>
                </a:lnTo>
                <a:lnTo>
                  <a:pt x="909899" y="95140"/>
                </a:lnTo>
                <a:lnTo>
                  <a:pt x="754687" y="96379"/>
                </a:lnTo>
                <a:lnTo>
                  <a:pt x="369875" y="100956"/>
                </a:lnTo>
                <a:lnTo>
                  <a:pt x="321578" y="101023"/>
                </a:lnTo>
                <a:close/>
              </a:path>
              <a:path w="2112009" h="122554">
                <a:moveTo>
                  <a:pt x="2111911" y="32687"/>
                </a:moveTo>
                <a:lnTo>
                  <a:pt x="1764841" y="32687"/>
                </a:lnTo>
                <a:lnTo>
                  <a:pt x="2067953" y="30070"/>
                </a:lnTo>
                <a:lnTo>
                  <a:pt x="2111911" y="30159"/>
                </a:lnTo>
                <a:lnTo>
                  <a:pt x="2111911" y="32687"/>
                </a:lnTo>
                <a:close/>
              </a:path>
              <a:path w="2112009" h="122554">
                <a:moveTo>
                  <a:pt x="1627961" y="122532"/>
                </a:moveTo>
                <a:lnTo>
                  <a:pt x="1577973" y="122289"/>
                </a:lnTo>
                <a:lnTo>
                  <a:pt x="1527962" y="121458"/>
                </a:lnTo>
                <a:lnTo>
                  <a:pt x="1477951" y="119757"/>
                </a:lnTo>
                <a:lnTo>
                  <a:pt x="1427962" y="116901"/>
                </a:lnTo>
                <a:lnTo>
                  <a:pt x="1378017" y="112609"/>
                </a:lnTo>
                <a:lnTo>
                  <a:pt x="1328137" y="106596"/>
                </a:lnTo>
                <a:lnTo>
                  <a:pt x="1301358" y="104173"/>
                </a:lnTo>
                <a:lnTo>
                  <a:pt x="1274231" y="103229"/>
                </a:lnTo>
                <a:lnTo>
                  <a:pt x="1247104" y="102808"/>
                </a:lnTo>
                <a:lnTo>
                  <a:pt x="1065112" y="96998"/>
                </a:lnTo>
                <a:lnTo>
                  <a:pt x="909899" y="95140"/>
                </a:lnTo>
                <a:lnTo>
                  <a:pt x="2111911" y="95140"/>
                </a:lnTo>
                <a:lnTo>
                  <a:pt x="2111911" y="122387"/>
                </a:lnTo>
                <a:lnTo>
                  <a:pt x="1727787" y="122387"/>
                </a:lnTo>
                <a:lnTo>
                  <a:pt x="1627961" y="122532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48097" y="1140199"/>
            <a:ext cx="2240280" cy="125730"/>
          </a:xfrm>
          <a:custGeom>
            <a:avLst/>
            <a:gdLst/>
            <a:ahLst/>
            <a:cxnLst/>
            <a:rect l="l" t="t" r="r" b="b"/>
            <a:pathLst>
              <a:path w="2240280" h="125730">
                <a:moveTo>
                  <a:pt x="80583" y="113376"/>
                </a:moveTo>
                <a:lnTo>
                  <a:pt x="37830" y="109660"/>
                </a:lnTo>
                <a:lnTo>
                  <a:pt x="6200" y="87193"/>
                </a:lnTo>
                <a:lnTo>
                  <a:pt x="0" y="67106"/>
                </a:lnTo>
                <a:lnTo>
                  <a:pt x="1699" y="58108"/>
                </a:lnTo>
                <a:lnTo>
                  <a:pt x="48518" y="26875"/>
                </a:lnTo>
                <a:lnTo>
                  <a:pt x="90806" y="19560"/>
                </a:lnTo>
                <a:lnTo>
                  <a:pt x="289330" y="4549"/>
                </a:lnTo>
                <a:lnTo>
                  <a:pt x="338961" y="1911"/>
                </a:lnTo>
                <a:lnTo>
                  <a:pt x="452350" y="1679"/>
                </a:lnTo>
                <a:lnTo>
                  <a:pt x="565739" y="54"/>
                </a:lnTo>
                <a:lnTo>
                  <a:pt x="613589" y="0"/>
                </a:lnTo>
                <a:lnTo>
                  <a:pt x="661520" y="644"/>
                </a:lnTo>
                <a:lnTo>
                  <a:pt x="709500" y="2003"/>
                </a:lnTo>
                <a:lnTo>
                  <a:pt x="757497" y="4094"/>
                </a:lnTo>
                <a:lnTo>
                  <a:pt x="805477" y="6932"/>
                </a:lnTo>
                <a:lnTo>
                  <a:pt x="853408" y="10534"/>
                </a:lnTo>
                <a:lnTo>
                  <a:pt x="944476" y="18442"/>
                </a:lnTo>
                <a:lnTo>
                  <a:pt x="987694" y="20837"/>
                </a:lnTo>
                <a:lnTo>
                  <a:pt x="1030912" y="22361"/>
                </a:lnTo>
                <a:lnTo>
                  <a:pt x="2239895" y="27920"/>
                </a:lnTo>
                <a:lnTo>
                  <a:pt x="2239895" y="91521"/>
                </a:lnTo>
                <a:lnTo>
                  <a:pt x="611436" y="91521"/>
                </a:lnTo>
                <a:lnTo>
                  <a:pt x="559715" y="92390"/>
                </a:lnTo>
                <a:lnTo>
                  <a:pt x="456441" y="96108"/>
                </a:lnTo>
                <a:lnTo>
                  <a:pt x="189049" y="109523"/>
                </a:lnTo>
                <a:lnTo>
                  <a:pt x="80583" y="113376"/>
                </a:lnTo>
                <a:close/>
              </a:path>
              <a:path w="2240280" h="125730">
                <a:moveTo>
                  <a:pt x="2239895" y="27920"/>
                </a:moveTo>
                <a:lnTo>
                  <a:pt x="1734017" y="27920"/>
                </a:lnTo>
                <a:lnTo>
                  <a:pt x="2239895" y="22217"/>
                </a:lnTo>
                <a:lnTo>
                  <a:pt x="2239895" y="27920"/>
                </a:lnTo>
                <a:close/>
              </a:path>
              <a:path w="2240280" h="125730">
                <a:moveTo>
                  <a:pt x="1431027" y="125451"/>
                </a:moveTo>
                <a:lnTo>
                  <a:pt x="1406644" y="125393"/>
                </a:lnTo>
                <a:lnTo>
                  <a:pt x="1382348" y="124290"/>
                </a:lnTo>
                <a:lnTo>
                  <a:pt x="1358227" y="122839"/>
                </a:lnTo>
                <a:lnTo>
                  <a:pt x="1334367" y="121735"/>
                </a:lnTo>
                <a:lnTo>
                  <a:pt x="1302157" y="119921"/>
                </a:lnTo>
                <a:lnTo>
                  <a:pt x="1237388" y="115596"/>
                </a:lnTo>
                <a:lnTo>
                  <a:pt x="1205178" y="114305"/>
                </a:lnTo>
                <a:lnTo>
                  <a:pt x="913341" y="107802"/>
                </a:lnTo>
                <a:lnTo>
                  <a:pt x="902333" y="107773"/>
                </a:lnTo>
                <a:lnTo>
                  <a:pt x="891500" y="107570"/>
                </a:lnTo>
                <a:lnTo>
                  <a:pt x="880666" y="107019"/>
                </a:lnTo>
                <a:lnTo>
                  <a:pt x="869658" y="105945"/>
                </a:lnTo>
                <a:lnTo>
                  <a:pt x="818167" y="99819"/>
                </a:lnTo>
                <a:lnTo>
                  <a:pt x="766568" y="95535"/>
                </a:lnTo>
                <a:lnTo>
                  <a:pt x="714893" y="92872"/>
                </a:lnTo>
                <a:lnTo>
                  <a:pt x="663172" y="91608"/>
                </a:lnTo>
                <a:lnTo>
                  <a:pt x="611436" y="91521"/>
                </a:lnTo>
                <a:lnTo>
                  <a:pt x="2239895" y="91521"/>
                </a:lnTo>
                <a:lnTo>
                  <a:pt x="2239895" y="106140"/>
                </a:lnTo>
                <a:lnTo>
                  <a:pt x="1744240" y="114305"/>
                </a:lnTo>
                <a:lnTo>
                  <a:pt x="1431027" y="125451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17076" y="1428086"/>
            <a:ext cx="2271395" cy="140335"/>
          </a:xfrm>
          <a:custGeom>
            <a:avLst/>
            <a:gdLst/>
            <a:ahLst/>
            <a:cxnLst/>
            <a:rect l="l" t="t" r="r" b="b"/>
            <a:pathLst>
              <a:path w="2271394" h="140334">
                <a:moveTo>
                  <a:pt x="537896" y="115920"/>
                </a:moveTo>
                <a:lnTo>
                  <a:pt x="430128" y="113230"/>
                </a:lnTo>
                <a:lnTo>
                  <a:pt x="357668" y="112189"/>
                </a:lnTo>
                <a:lnTo>
                  <a:pt x="338848" y="111348"/>
                </a:lnTo>
                <a:lnTo>
                  <a:pt x="53981" y="82785"/>
                </a:lnTo>
                <a:lnTo>
                  <a:pt x="8106" y="55354"/>
                </a:lnTo>
                <a:lnTo>
                  <a:pt x="0" y="27053"/>
                </a:lnTo>
                <a:lnTo>
                  <a:pt x="4257" y="16371"/>
                </a:lnTo>
                <a:lnTo>
                  <a:pt x="11315" y="7750"/>
                </a:lnTo>
                <a:lnTo>
                  <a:pt x="19593" y="3831"/>
                </a:lnTo>
                <a:lnTo>
                  <a:pt x="65584" y="1001"/>
                </a:lnTo>
                <a:lnTo>
                  <a:pt x="111489" y="0"/>
                </a:lnTo>
                <a:lnTo>
                  <a:pt x="157219" y="1611"/>
                </a:lnTo>
                <a:lnTo>
                  <a:pt x="202688" y="6618"/>
                </a:lnTo>
                <a:lnTo>
                  <a:pt x="254740" y="13472"/>
                </a:lnTo>
                <a:lnTo>
                  <a:pt x="306817" y="18418"/>
                </a:lnTo>
                <a:lnTo>
                  <a:pt x="358946" y="21712"/>
                </a:lnTo>
                <a:lnTo>
                  <a:pt x="411153" y="23613"/>
                </a:lnTo>
                <a:lnTo>
                  <a:pt x="463463" y="24378"/>
                </a:lnTo>
                <a:lnTo>
                  <a:pt x="612760" y="24378"/>
                </a:lnTo>
                <a:lnTo>
                  <a:pt x="615207" y="24400"/>
                </a:lnTo>
                <a:lnTo>
                  <a:pt x="664768" y="25500"/>
                </a:lnTo>
                <a:lnTo>
                  <a:pt x="714281" y="27190"/>
                </a:lnTo>
                <a:lnTo>
                  <a:pt x="813199" y="32045"/>
                </a:lnTo>
                <a:lnTo>
                  <a:pt x="1164011" y="56443"/>
                </a:lnTo>
                <a:lnTo>
                  <a:pt x="1217961" y="57822"/>
                </a:lnTo>
                <a:lnTo>
                  <a:pt x="2270917" y="57822"/>
                </a:lnTo>
                <a:lnTo>
                  <a:pt x="2270917" y="108535"/>
                </a:lnTo>
                <a:lnTo>
                  <a:pt x="2054621" y="108535"/>
                </a:lnTo>
                <a:lnTo>
                  <a:pt x="1811510" y="108793"/>
                </a:lnTo>
                <a:lnTo>
                  <a:pt x="1754510" y="108996"/>
                </a:lnTo>
                <a:lnTo>
                  <a:pt x="1697772" y="110419"/>
                </a:lnTo>
                <a:lnTo>
                  <a:pt x="1689266" y="110999"/>
                </a:lnTo>
                <a:lnTo>
                  <a:pt x="716191" y="110999"/>
                </a:lnTo>
                <a:lnTo>
                  <a:pt x="681019" y="111478"/>
                </a:lnTo>
                <a:lnTo>
                  <a:pt x="646020" y="113438"/>
                </a:lnTo>
                <a:lnTo>
                  <a:pt x="591936" y="115838"/>
                </a:lnTo>
                <a:lnTo>
                  <a:pt x="537896" y="115920"/>
                </a:lnTo>
                <a:close/>
              </a:path>
              <a:path w="2271394" h="140334">
                <a:moveTo>
                  <a:pt x="2270917" y="57822"/>
                </a:moveTo>
                <a:lnTo>
                  <a:pt x="1217961" y="57822"/>
                </a:lnTo>
                <a:lnTo>
                  <a:pt x="1271736" y="56588"/>
                </a:lnTo>
                <a:lnTo>
                  <a:pt x="1325424" y="52132"/>
                </a:lnTo>
                <a:lnTo>
                  <a:pt x="1352073" y="49273"/>
                </a:lnTo>
                <a:lnTo>
                  <a:pt x="1378982" y="47372"/>
                </a:lnTo>
                <a:lnTo>
                  <a:pt x="1487056" y="41682"/>
                </a:lnTo>
                <a:lnTo>
                  <a:pt x="1541049" y="37967"/>
                </a:lnTo>
                <a:lnTo>
                  <a:pt x="1595043" y="33207"/>
                </a:lnTo>
                <a:lnTo>
                  <a:pt x="1705077" y="21146"/>
                </a:lnTo>
                <a:lnTo>
                  <a:pt x="1761902" y="18112"/>
                </a:lnTo>
                <a:lnTo>
                  <a:pt x="1818902" y="16995"/>
                </a:lnTo>
                <a:lnTo>
                  <a:pt x="1875640" y="16835"/>
                </a:lnTo>
                <a:lnTo>
                  <a:pt x="2116281" y="17950"/>
                </a:lnTo>
                <a:lnTo>
                  <a:pt x="2212591" y="19895"/>
                </a:lnTo>
                <a:lnTo>
                  <a:pt x="2270917" y="21814"/>
                </a:lnTo>
                <a:lnTo>
                  <a:pt x="2270917" y="57822"/>
                </a:lnTo>
                <a:close/>
              </a:path>
              <a:path w="2271394" h="140334">
                <a:moveTo>
                  <a:pt x="612760" y="24378"/>
                </a:moveTo>
                <a:lnTo>
                  <a:pt x="463463" y="24378"/>
                </a:lnTo>
                <a:lnTo>
                  <a:pt x="565588" y="23964"/>
                </a:lnTo>
                <a:lnTo>
                  <a:pt x="612760" y="24378"/>
                </a:lnTo>
                <a:close/>
              </a:path>
              <a:path w="2271394" h="140334">
                <a:moveTo>
                  <a:pt x="2270917" y="113147"/>
                </a:moveTo>
                <a:lnTo>
                  <a:pt x="2266068" y="112843"/>
                </a:lnTo>
                <a:lnTo>
                  <a:pt x="2211973" y="110767"/>
                </a:lnTo>
                <a:lnTo>
                  <a:pt x="2157703" y="109562"/>
                </a:lnTo>
                <a:lnTo>
                  <a:pt x="2054621" y="108535"/>
                </a:lnTo>
                <a:lnTo>
                  <a:pt x="2270917" y="108535"/>
                </a:lnTo>
                <a:lnTo>
                  <a:pt x="2270917" y="113147"/>
                </a:lnTo>
                <a:close/>
              </a:path>
              <a:path w="2271394" h="140334">
                <a:moveTo>
                  <a:pt x="1860235" y="109051"/>
                </a:moveTo>
                <a:lnTo>
                  <a:pt x="1811510" y="108793"/>
                </a:lnTo>
                <a:lnTo>
                  <a:pt x="1957428" y="108793"/>
                </a:lnTo>
                <a:lnTo>
                  <a:pt x="1860235" y="109051"/>
                </a:lnTo>
                <a:close/>
              </a:path>
              <a:path w="2271394" h="140334">
                <a:moveTo>
                  <a:pt x="1264050" y="140055"/>
                </a:moveTo>
                <a:lnTo>
                  <a:pt x="1214856" y="139178"/>
                </a:lnTo>
                <a:lnTo>
                  <a:pt x="1165646" y="137098"/>
                </a:lnTo>
                <a:lnTo>
                  <a:pt x="879992" y="118839"/>
                </a:lnTo>
                <a:lnTo>
                  <a:pt x="751364" y="111740"/>
                </a:lnTo>
                <a:lnTo>
                  <a:pt x="716191" y="110999"/>
                </a:lnTo>
                <a:lnTo>
                  <a:pt x="1689266" y="110999"/>
                </a:lnTo>
                <a:lnTo>
                  <a:pt x="1641209" y="114279"/>
                </a:lnTo>
                <a:lnTo>
                  <a:pt x="1563515" y="124497"/>
                </a:lnTo>
                <a:lnTo>
                  <a:pt x="1541863" y="125977"/>
                </a:lnTo>
                <a:lnTo>
                  <a:pt x="1476687" y="128212"/>
                </a:lnTo>
                <a:lnTo>
                  <a:pt x="1455078" y="128532"/>
                </a:lnTo>
                <a:lnTo>
                  <a:pt x="1433469" y="129199"/>
                </a:lnTo>
                <a:lnTo>
                  <a:pt x="1411860" y="131086"/>
                </a:lnTo>
                <a:lnTo>
                  <a:pt x="1362520" y="136448"/>
                </a:lnTo>
                <a:lnTo>
                  <a:pt x="1313261" y="139292"/>
                </a:lnTo>
                <a:lnTo>
                  <a:pt x="1264050" y="140055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78986" y="102939"/>
            <a:ext cx="2109470" cy="156845"/>
          </a:xfrm>
          <a:custGeom>
            <a:avLst/>
            <a:gdLst/>
            <a:ahLst/>
            <a:cxnLst/>
            <a:rect l="l" t="t" r="r" b="b"/>
            <a:pathLst>
              <a:path w="2109469" h="156845">
                <a:moveTo>
                  <a:pt x="84460" y="156746"/>
                </a:moveTo>
                <a:lnTo>
                  <a:pt x="29436" y="146427"/>
                </a:lnTo>
                <a:lnTo>
                  <a:pt x="0" y="107632"/>
                </a:lnTo>
                <a:lnTo>
                  <a:pt x="4138" y="92553"/>
                </a:lnTo>
                <a:lnTo>
                  <a:pt x="40545" y="72916"/>
                </a:lnTo>
                <a:lnTo>
                  <a:pt x="358638" y="50855"/>
                </a:lnTo>
                <a:lnTo>
                  <a:pt x="549072" y="43959"/>
                </a:lnTo>
                <a:lnTo>
                  <a:pt x="596569" y="41566"/>
                </a:lnTo>
                <a:lnTo>
                  <a:pt x="888160" y="23279"/>
                </a:lnTo>
                <a:lnTo>
                  <a:pt x="1035214" y="10106"/>
                </a:lnTo>
                <a:lnTo>
                  <a:pt x="1085298" y="6835"/>
                </a:lnTo>
                <a:lnTo>
                  <a:pt x="1135337" y="4588"/>
                </a:lnTo>
                <a:lnTo>
                  <a:pt x="1185355" y="3134"/>
                </a:lnTo>
                <a:lnTo>
                  <a:pt x="1466969" y="0"/>
                </a:lnTo>
                <a:lnTo>
                  <a:pt x="1792265" y="5018"/>
                </a:lnTo>
                <a:lnTo>
                  <a:pt x="2109007" y="15437"/>
                </a:lnTo>
                <a:lnTo>
                  <a:pt x="2109007" y="68504"/>
                </a:lnTo>
                <a:lnTo>
                  <a:pt x="1513904" y="68504"/>
                </a:lnTo>
                <a:lnTo>
                  <a:pt x="1507398" y="70361"/>
                </a:lnTo>
                <a:lnTo>
                  <a:pt x="1465223" y="80419"/>
                </a:lnTo>
                <a:lnTo>
                  <a:pt x="1355395" y="80419"/>
                </a:lnTo>
                <a:lnTo>
                  <a:pt x="1304785" y="82437"/>
                </a:lnTo>
                <a:lnTo>
                  <a:pt x="1256398" y="86878"/>
                </a:lnTo>
                <a:lnTo>
                  <a:pt x="1207661" y="88706"/>
                </a:lnTo>
                <a:lnTo>
                  <a:pt x="1158925" y="89490"/>
                </a:lnTo>
                <a:lnTo>
                  <a:pt x="1110537" y="90796"/>
                </a:lnTo>
                <a:lnTo>
                  <a:pt x="1080723" y="92045"/>
                </a:lnTo>
                <a:lnTo>
                  <a:pt x="1051171" y="93815"/>
                </a:lnTo>
                <a:lnTo>
                  <a:pt x="1021792" y="97328"/>
                </a:lnTo>
                <a:lnTo>
                  <a:pt x="984674" y="105557"/>
                </a:lnTo>
                <a:lnTo>
                  <a:pt x="976585" y="106703"/>
                </a:lnTo>
                <a:lnTo>
                  <a:pt x="968322" y="107327"/>
                </a:lnTo>
                <a:lnTo>
                  <a:pt x="959972" y="107516"/>
                </a:lnTo>
                <a:lnTo>
                  <a:pt x="484110" y="137240"/>
                </a:lnTo>
                <a:lnTo>
                  <a:pt x="475304" y="137472"/>
                </a:lnTo>
                <a:lnTo>
                  <a:pt x="462269" y="137472"/>
                </a:lnTo>
                <a:lnTo>
                  <a:pt x="451435" y="137762"/>
                </a:lnTo>
                <a:lnTo>
                  <a:pt x="440427" y="139098"/>
                </a:lnTo>
                <a:lnTo>
                  <a:pt x="389737" y="146705"/>
                </a:lnTo>
                <a:lnTo>
                  <a:pt x="338885" y="151046"/>
                </a:lnTo>
                <a:lnTo>
                  <a:pt x="287935" y="153063"/>
                </a:lnTo>
                <a:lnTo>
                  <a:pt x="135150" y="154599"/>
                </a:lnTo>
                <a:lnTo>
                  <a:pt x="84460" y="156746"/>
                </a:lnTo>
                <a:close/>
              </a:path>
              <a:path w="2109469" h="156845">
                <a:moveTo>
                  <a:pt x="1576872" y="80724"/>
                </a:moveTo>
                <a:lnTo>
                  <a:pt x="1560840" y="80347"/>
                </a:lnTo>
                <a:lnTo>
                  <a:pt x="1544808" y="78228"/>
                </a:lnTo>
                <a:lnTo>
                  <a:pt x="1528775" y="73148"/>
                </a:lnTo>
                <a:lnTo>
                  <a:pt x="1522269" y="70361"/>
                </a:lnTo>
                <a:lnTo>
                  <a:pt x="1513904" y="68504"/>
                </a:lnTo>
                <a:lnTo>
                  <a:pt x="2109007" y="68504"/>
                </a:lnTo>
                <a:lnTo>
                  <a:pt x="2109007" y="80579"/>
                </a:lnTo>
                <a:lnTo>
                  <a:pt x="1592905" y="80579"/>
                </a:lnTo>
                <a:lnTo>
                  <a:pt x="1576872" y="80724"/>
                </a:lnTo>
                <a:close/>
              </a:path>
              <a:path w="2109469" h="156845">
                <a:moveTo>
                  <a:pt x="1406441" y="83017"/>
                </a:moveTo>
                <a:lnTo>
                  <a:pt x="1355395" y="80419"/>
                </a:lnTo>
                <a:lnTo>
                  <a:pt x="1465223" y="80419"/>
                </a:lnTo>
                <a:lnTo>
                  <a:pt x="1457312" y="82306"/>
                </a:lnTo>
                <a:lnTo>
                  <a:pt x="1406441" y="83017"/>
                </a:lnTo>
                <a:close/>
              </a:path>
              <a:path w="2109469" h="156845">
                <a:moveTo>
                  <a:pt x="2109007" y="97885"/>
                </a:moveTo>
                <a:lnTo>
                  <a:pt x="2101296" y="97299"/>
                </a:lnTo>
                <a:lnTo>
                  <a:pt x="2082461" y="96210"/>
                </a:lnTo>
                <a:lnTo>
                  <a:pt x="2044442" y="95078"/>
                </a:lnTo>
                <a:lnTo>
                  <a:pt x="1776000" y="85223"/>
                </a:lnTo>
                <a:lnTo>
                  <a:pt x="1592905" y="80579"/>
                </a:lnTo>
                <a:lnTo>
                  <a:pt x="2109007" y="80579"/>
                </a:lnTo>
                <a:lnTo>
                  <a:pt x="2109007" y="97885"/>
                </a:lnTo>
                <a:close/>
              </a:path>
              <a:path w="2109469" h="156845">
                <a:moveTo>
                  <a:pt x="473102" y="137530"/>
                </a:moveTo>
                <a:lnTo>
                  <a:pt x="462269" y="137472"/>
                </a:lnTo>
                <a:lnTo>
                  <a:pt x="475304" y="137472"/>
                </a:lnTo>
                <a:lnTo>
                  <a:pt x="473102" y="137530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3362945" y="6265543"/>
            <a:ext cx="3720465" cy="3536950"/>
            <a:chOff x="13362945" y="6265543"/>
            <a:chExt cx="3720465" cy="3536950"/>
          </a:xfrm>
        </p:grpSpPr>
        <p:sp>
          <p:nvSpPr>
            <p:cNvPr id="13" name="object 13"/>
            <p:cNvSpPr/>
            <p:nvPr/>
          </p:nvSpPr>
          <p:spPr>
            <a:xfrm>
              <a:off x="13362945" y="8280225"/>
              <a:ext cx="3627120" cy="1522095"/>
            </a:xfrm>
            <a:custGeom>
              <a:avLst/>
              <a:gdLst/>
              <a:ahLst/>
              <a:cxnLst/>
              <a:rect l="l" t="t" r="r" b="b"/>
              <a:pathLst>
                <a:path w="3627119" h="1522095">
                  <a:moveTo>
                    <a:pt x="3623124" y="1521965"/>
                  </a:moveTo>
                  <a:lnTo>
                    <a:pt x="3581552" y="1519955"/>
                  </a:lnTo>
                  <a:lnTo>
                    <a:pt x="3541837" y="1518737"/>
                  </a:lnTo>
                  <a:lnTo>
                    <a:pt x="3434176" y="1516021"/>
                  </a:lnTo>
                  <a:lnTo>
                    <a:pt x="3230990" y="1511686"/>
                  </a:lnTo>
                  <a:lnTo>
                    <a:pt x="2865137" y="1504978"/>
                  </a:lnTo>
                  <a:lnTo>
                    <a:pt x="2811672" y="1504184"/>
                  </a:lnTo>
                  <a:lnTo>
                    <a:pt x="2764815" y="1503816"/>
                  </a:lnTo>
                  <a:lnTo>
                    <a:pt x="2645672" y="1502377"/>
                  </a:lnTo>
                  <a:lnTo>
                    <a:pt x="2450313" y="1499330"/>
                  </a:lnTo>
                  <a:lnTo>
                    <a:pt x="2345483" y="1497380"/>
                  </a:lnTo>
                  <a:lnTo>
                    <a:pt x="2290183" y="1496034"/>
                  </a:lnTo>
                  <a:lnTo>
                    <a:pt x="2242314" y="1493982"/>
                  </a:lnTo>
                  <a:lnTo>
                    <a:pt x="2146575" y="1489619"/>
                  </a:lnTo>
                  <a:lnTo>
                    <a:pt x="2098706" y="1487723"/>
                  </a:lnTo>
                  <a:lnTo>
                    <a:pt x="2050837" y="1486293"/>
                  </a:lnTo>
                  <a:lnTo>
                    <a:pt x="2002967" y="1485537"/>
                  </a:lnTo>
                  <a:lnTo>
                    <a:pt x="830013" y="1487885"/>
                  </a:lnTo>
                  <a:lnTo>
                    <a:pt x="787383" y="1487523"/>
                  </a:lnTo>
                  <a:lnTo>
                    <a:pt x="727390" y="1486770"/>
                  </a:lnTo>
                  <a:lnTo>
                    <a:pt x="662675" y="1486124"/>
                  </a:lnTo>
                  <a:lnTo>
                    <a:pt x="605878" y="1486083"/>
                  </a:lnTo>
                  <a:lnTo>
                    <a:pt x="569639" y="1487144"/>
                  </a:lnTo>
                  <a:lnTo>
                    <a:pt x="537457" y="1488369"/>
                  </a:lnTo>
                  <a:lnTo>
                    <a:pt x="486249" y="1488336"/>
                  </a:lnTo>
                  <a:lnTo>
                    <a:pt x="422437" y="1487313"/>
                  </a:lnTo>
                  <a:lnTo>
                    <a:pt x="352444" y="1485569"/>
                  </a:lnTo>
                  <a:lnTo>
                    <a:pt x="282694" y="1483374"/>
                  </a:lnTo>
                  <a:lnTo>
                    <a:pt x="219610" y="1480997"/>
                  </a:lnTo>
                  <a:lnTo>
                    <a:pt x="169615" y="1478706"/>
                  </a:lnTo>
                  <a:lnTo>
                    <a:pt x="113058" y="1474838"/>
                  </a:lnTo>
                  <a:lnTo>
                    <a:pt x="86984" y="1474086"/>
                  </a:lnTo>
                  <a:lnTo>
                    <a:pt x="34835" y="1473067"/>
                  </a:lnTo>
                  <a:lnTo>
                    <a:pt x="8945" y="1418982"/>
                  </a:lnTo>
                  <a:lnTo>
                    <a:pt x="6541" y="1370455"/>
                  </a:lnTo>
                  <a:lnTo>
                    <a:pt x="5247" y="1321927"/>
                  </a:lnTo>
                  <a:lnTo>
                    <a:pt x="5039" y="1295811"/>
                  </a:lnTo>
                  <a:lnTo>
                    <a:pt x="5455" y="1243578"/>
                  </a:lnTo>
                  <a:lnTo>
                    <a:pt x="5247" y="1217462"/>
                  </a:lnTo>
                  <a:lnTo>
                    <a:pt x="3918" y="1176343"/>
                  </a:lnTo>
                  <a:lnTo>
                    <a:pt x="982" y="1094105"/>
                  </a:lnTo>
                  <a:lnTo>
                    <a:pt x="69" y="1052986"/>
                  </a:lnTo>
                  <a:lnTo>
                    <a:pt x="2288" y="981120"/>
                  </a:lnTo>
                  <a:lnTo>
                    <a:pt x="41192" y="956949"/>
                  </a:lnTo>
                  <a:lnTo>
                    <a:pt x="57026" y="956671"/>
                  </a:lnTo>
                  <a:lnTo>
                    <a:pt x="67809" y="957586"/>
                  </a:lnTo>
                  <a:lnTo>
                    <a:pt x="78939" y="957319"/>
                  </a:lnTo>
                  <a:lnTo>
                    <a:pt x="90208" y="956359"/>
                  </a:lnTo>
                  <a:lnTo>
                    <a:pt x="101408" y="955189"/>
                  </a:lnTo>
                  <a:lnTo>
                    <a:pt x="132394" y="953058"/>
                  </a:lnTo>
                  <a:lnTo>
                    <a:pt x="182035" y="950640"/>
                  </a:lnTo>
                  <a:lnTo>
                    <a:pt x="243604" y="948066"/>
                  </a:lnTo>
                  <a:lnTo>
                    <a:pt x="432609" y="940707"/>
                  </a:lnTo>
                  <a:lnTo>
                    <a:pt x="474622" y="938810"/>
                  </a:lnTo>
                  <a:lnTo>
                    <a:pt x="494929" y="937408"/>
                  </a:lnTo>
                  <a:lnTo>
                    <a:pt x="513548" y="935151"/>
                  </a:lnTo>
                  <a:lnTo>
                    <a:pt x="531821" y="934352"/>
                  </a:lnTo>
                  <a:lnTo>
                    <a:pt x="549956" y="935637"/>
                  </a:lnTo>
                  <a:lnTo>
                    <a:pt x="568159" y="939631"/>
                  </a:lnTo>
                  <a:lnTo>
                    <a:pt x="576839" y="940488"/>
                  </a:lnTo>
                  <a:lnTo>
                    <a:pt x="586004" y="939260"/>
                  </a:lnTo>
                  <a:lnTo>
                    <a:pt x="595308" y="936922"/>
                  </a:lnTo>
                  <a:lnTo>
                    <a:pt x="604404" y="934445"/>
                  </a:lnTo>
                  <a:lnTo>
                    <a:pt x="606743" y="913830"/>
                  </a:lnTo>
                  <a:lnTo>
                    <a:pt x="605117" y="863375"/>
                  </a:lnTo>
                  <a:lnTo>
                    <a:pt x="600983" y="796826"/>
                  </a:lnTo>
                  <a:lnTo>
                    <a:pt x="595802" y="727930"/>
                  </a:lnTo>
                  <a:lnTo>
                    <a:pt x="591032" y="670436"/>
                  </a:lnTo>
                  <a:lnTo>
                    <a:pt x="588131" y="638091"/>
                  </a:lnTo>
                  <a:lnTo>
                    <a:pt x="587137" y="599936"/>
                  </a:lnTo>
                  <a:lnTo>
                    <a:pt x="588501" y="539554"/>
                  </a:lnTo>
                  <a:lnTo>
                    <a:pt x="592084" y="476394"/>
                  </a:lnTo>
                  <a:lnTo>
                    <a:pt x="597747" y="429903"/>
                  </a:lnTo>
                  <a:lnTo>
                    <a:pt x="623752" y="396772"/>
                  </a:lnTo>
                  <a:lnTo>
                    <a:pt x="659639" y="389618"/>
                  </a:lnTo>
                  <a:lnTo>
                    <a:pt x="691574" y="390683"/>
                  </a:lnTo>
                  <a:lnTo>
                    <a:pt x="739885" y="392813"/>
                  </a:lnTo>
                  <a:lnTo>
                    <a:pt x="929338" y="398145"/>
                  </a:lnTo>
                  <a:lnTo>
                    <a:pt x="1051233" y="401291"/>
                  </a:lnTo>
                  <a:lnTo>
                    <a:pt x="1101830" y="402456"/>
                  </a:lnTo>
                  <a:lnTo>
                    <a:pt x="1139356" y="403152"/>
                  </a:lnTo>
                  <a:lnTo>
                    <a:pt x="1159180" y="403231"/>
                  </a:lnTo>
                  <a:lnTo>
                    <a:pt x="1194570" y="401229"/>
                  </a:lnTo>
                  <a:lnTo>
                    <a:pt x="1229822" y="399434"/>
                  </a:lnTo>
                  <a:lnTo>
                    <a:pt x="1265073" y="399168"/>
                  </a:lnTo>
                  <a:lnTo>
                    <a:pt x="1300463" y="401750"/>
                  </a:lnTo>
                  <a:lnTo>
                    <a:pt x="1311258" y="400511"/>
                  </a:lnTo>
                  <a:lnTo>
                    <a:pt x="1334397" y="364810"/>
                  </a:lnTo>
                  <a:lnTo>
                    <a:pt x="1336431" y="342791"/>
                  </a:lnTo>
                  <a:lnTo>
                    <a:pt x="1335229" y="331366"/>
                  </a:lnTo>
                  <a:lnTo>
                    <a:pt x="1330024" y="295827"/>
                  </a:lnTo>
                  <a:lnTo>
                    <a:pt x="1324900" y="243640"/>
                  </a:lnTo>
                  <a:lnTo>
                    <a:pt x="1320065" y="183096"/>
                  </a:lnTo>
                  <a:lnTo>
                    <a:pt x="1312079" y="70118"/>
                  </a:lnTo>
                  <a:lnTo>
                    <a:pt x="1309339" y="34271"/>
                  </a:lnTo>
                  <a:lnTo>
                    <a:pt x="1309339" y="30567"/>
                  </a:lnTo>
                  <a:lnTo>
                    <a:pt x="1318216" y="21676"/>
                  </a:lnTo>
                  <a:lnTo>
                    <a:pt x="1321175" y="20935"/>
                  </a:lnTo>
                  <a:lnTo>
                    <a:pt x="1323394" y="20935"/>
                  </a:lnTo>
                  <a:lnTo>
                    <a:pt x="1328572" y="20195"/>
                  </a:lnTo>
                  <a:lnTo>
                    <a:pt x="1333010" y="20195"/>
                  </a:lnTo>
                  <a:lnTo>
                    <a:pt x="1338188" y="19454"/>
                  </a:lnTo>
                  <a:lnTo>
                    <a:pt x="1384673" y="16733"/>
                  </a:lnTo>
                  <a:lnTo>
                    <a:pt x="1431020" y="13804"/>
                  </a:lnTo>
                  <a:lnTo>
                    <a:pt x="1477367" y="11848"/>
                  </a:lnTo>
                  <a:lnTo>
                    <a:pt x="1547429" y="12236"/>
                  </a:lnTo>
                  <a:lnTo>
                    <a:pt x="1585234" y="11784"/>
                  </a:lnTo>
                  <a:lnTo>
                    <a:pt x="1634484" y="10818"/>
                  </a:lnTo>
                  <a:lnTo>
                    <a:pt x="1954961" y="2770"/>
                  </a:lnTo>
                  <a:lnTo>
                    <a:pt x="2014413" y="1418"/>
                  </a:lnTo>
                  <a:lnTo>
                    <a:pt x="2065821" y="451"/>
                  </a:lnTo>
                  <a:lnTo>
                    <a:pt x="2106400" y="0"/>
                  </a:lnTo>
                  <a:lnTo>
                    <a:pt x="2251942" y="1153"/>
                  </a:lnTo>
                  <a:lnTo>
                    <a:pt x="2436630" y="3170"/>
                  </a:lnTo>
                  <a:lnTo>
                    <a:pt x="2574879" y="5152"/>
                  </a:lnTo>
                  <a:lnTo>
                    <a:pt x="2642445" y="6337"/>
                  </a:lnTo>
                  <a:lnTo>
                    <a:pt x="2706263" y="7655"/>
                  </a:lnTo>
                  <a:lnTo>
                    <a:pt x="2764301" y="9105"/>
                  </a:lnTo>
                  <a:lnTo>
                    <a:pt x="2814529" y="10690"/>
                  </a:lnTo>
                  <a:lnTo>
                    <a:pt x="2854913" y="12410"/>
                  </a:lnTo>
                  <a:lnTo>
                    <a:pt x="2898390" y="15240"/>
                  </a:lnTo>
                  <a:lnTo>
                    <a:pt x="2913288" y="15934"/>
                  </a:lnTo>
                  <a:lnTo>
                    <a:pt x="2928048" y="16351"/>
                  </a:lnTo>
                  <a:lnTo>
                    <a:pt x="2942599" y="16490"/>
                  </a:lnTo>
                  <a:lnTo>
                    <a:pt x="2953983" y="17544"/>
                  </a:lnTo>
                  <a:lnTo>
                    <a:pt x="3065833" y="213648"/>
                  </a:lnTo>
                  <a:lnTo>
                    <a:pt x="3087580" y="258018"/>
                  </a:lnTo>
                  <a:lnTo>
                    <a:pt x="3108037" y="302068"/>
                  </a:lnTo>
                  <a:lnTo>
                    <a:pt x="3132649" y="357569"/>
                  </a:lnTo>
                  <a:lnTo>
                    <a:pt x="3156870" y="413568"/>
                  </a:lnTo>
                  <a:lnTo>
                    <a:pt x="3176155" y="459112"/>
                  </a:lnTo>
                  <a:lnTo>
                    <a:pt x="3185960" y="483247"/>
                  </a:lnTo>
                  <a:lnTo>
                    <a:pt x="3191200" y="495792"/>
                  </a:lnTo>
                  <a:lnTo>
                    <a:pt x="3201539" y="519439"/>
                  </a:lnTo>
                  <a:lnTo>
                    <a:pt x="3235000" y="594541"/>
                  </a:lnTo>
                  <a:lnTo>
                    <a:pt x="3541017" y="1272288"/>
                  </a:lnTo>
                  <a:lnTo>
                    <a:pt x="3562364" y="1321996"/>
                  </a:lnTo>
                  <a:lnTo>
                    <a:pt x="3582533" y="1372122"/>
                  </a:lnTo>
                  <a:lnTo>
                    <a:pt x="3602285" y="1422525"/>
                  </a:lnTo>
                  <a:lnTo>
                    <a:pt x="3622384" y="1473067"/>
                  </a:lnTo>
                  <a:lnTo>
                    <a:pt x="3625308" y="1483729"/>
                  </a:lnTo>
                  <a:lnTo>
                    <a:pt x="3626915" y="1495016"/>
                  </a:lnTo>
                  <a:lnTo>
                    <a:pt x="3626441" y="1507553"/>
                  </a:lnTo>
                  <a:lnTo>
                    <a:pt x="3623124" y="1521965"/>
                  </a:lnTo>
                  <a:close/>
                </a:path>
              </a:pathLst>
            </a:custGeom>
            <a:solidFill>
              <a:srgbClr val="53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18385" y="6265543"/>
              <a:ext cx="2164715" cy="2755900"/>
            </a:xfrm>
            <a:custGeom>
              <a:avLst/>
              <a:gdLst/>
              <a:ahLst/>
              <a:cxnLst/>
              <a:rect l="l" t="t" r="r" b="b"/>
              <a:pathLst>
                <a:path w="2164715" h="2755900">
                  <a:moveTo>
                    <a:pt x="677582" y="1752600"/>
                  </a:moveTo>
                  <a:lnTo>
                    <a:pt x="35797" y="1752600"/>
                  </a:lnTo>
                  <a:lnTo>
                    <a:pt x="19711" y="1739900"/>
                  </a:lnTo>
                  <a:lnTo>
                    <a:pt x="1208" y="1714500"/>
                  </a:lnTo>
                  <a:lnTo>
                    <a:pt x="805" y="1689100"/>
                  </a:lnTo>
                  <a:lnTo>
                    <a:pt x="134" y="1663700"/>
                  </a:lnTo>
                  <a:lnTo>
                    <a:pt x="1208" y="1625600"/>
                  </a:lnTo>
                  <a:lnTo>
                    <a:pt x="6621" y="1574800"/>
                  </a:lnTo>
                  <a:lnTo>
                    <a:pt x="12473" y="1524000"/>
                  </a:lnTo>
                  <a:lnTo>
                    <a:pt x="18656" y="1473200"/>
                  </a:lnTo>
                  <a:lnTo>
                    <a:pt x="25059" y="1422400"/>
                  </a:lnTo>
                  <a:lnTo>
                    <a:pt x="31571" y="1371600"/>
                  </a:lnTo>
                  <a:lnTo>
                    <a:pt x="39511" y="1333500"/>
                  </a:lnTo>
                  <a:lnTo>
                    <a:pt x="47659" y="1295400"/>
                  </a:lnTo>
                  <a:lnTo>
                    <a:pt x="58071" y="1244600"/>
                  </a:lnTo>
                  <a:lnTo>
                    <a:pt x="70356" y="1193800"/>
                  </a:lnTo>
                  <a:lnTo>
                    <a:pt x="84122" y="1130300"/>
                  </a:lnTo>
                  <a:lnTo>
                    <a:pt x="98979" y="1066800"/>
                  </a:lnTo>
                  <a:lnTo>
                    <a:pt x="114536" y="1003300"/>
                  </a:lnTo>
                  <a:lnTo>
                    <a:pt x="130400" y="939800"/>
                  </a:lnTo>
                  <a:lnTo>
                    <a:pt x="146182" y="876300"/>
                  </a:lnTo>
                  <a:lnTo>
                    <a:pt x="161489" y="825500"/>
                  </a:lnTo>
                  <a:lnTo>
                    <a:pt x="175932" y="774700"/>
                  </a:lnTo>
                  <a:lnTo>
                    <a:pt x="189118" y="736600"/>
                  </a:lnTo>
                  <a:lnTo>
                    <a:pt x="206782" y="698500"/>
                  </a:lnTo>
                  <a:lnTo>
                    <a:pt x="225700" y="647700"/>
                  </a:lnTo>
                  <a:lnTo>
                    <a:pt x="245579" y="609600"/>
                  </a:lnTo>
                  <a:lnTo>
                    <a:pt x="266130" y="571500"/>
                  </a:lnTo>
                  <a:lnTo>
                    <a:pt x="287061" y="520700"/>
                  </a:lnTo>
                  <a:lnTo>
                    <a:pt x="308083" y="482600"/>
                  </a:lnTo>
                  <a:lnTo>
                    <a:pt x="328904" y="444500"/>
                  </a:lnTo>
                  <a:lnTo>
                    <a:pt x="338304" y="419100"/>
                  </a:lnTo>
                  <a:lnTo>
                    <a:pt x="349099" y="406400"/>
                  </a:lnTo>
                  <a:lnTo>
                    <a:pt x="360969" y="393700"/>
                  </a:lnTo>
                  <a:lnTo>
                    <a:pt x="373590" y="368300"/>
                  </a:lnTo>
                  <a:lnTo>
                    <a:pt x="405227" y="330200"/>
                  </a:lnTo>
                  <a:lnTo>
                    <a:pt x="437245" y="304800"/>
                  </a:lnTo>
                  <a:lnTo>
                    <a:pt x="469837" y="266700"/>
                  </a:lnTo>
                  <a:lnTo>
                    <a:pt x="503192" y="228600"/>
                  </a:lnTo>
                  <a:lnTo>
                    <a:pt x="537502" y="190500"/>
                  </a:lnTo>
                  <a:lnTo>
                    <a:pt x="572958" y="165100"/>
                  </a:lnTo>
                  <a:lnTo>
                    <a:pt x="611184" y="127000"/>
                  </a:lnTo>
                  <a:lnTo>
                    <a:pt x="650514" y="101600"/>
                  </a:lnTo>
                  <a:lnTo>
                    <a:pt x="690930" y="76200"/>
                  </a:lnTo>
                  <a:lnTo>
                    <a:pt x="732414" y="50800"/>
                  </a:lnTo>
                  <a:lnTo>
                    <a:pt x="774949" y="25400"/>
                  </a:lnTo>
                  <a:lnTo>
                    <a:pt x="863097" y="0"/>
                  </a:lnTo>
                  <a:lnTo>
                    <a:pt x="1100595" y="0"/>
                  </a:lnTo>
                  <a:lnTo>
                    <a:pt x="1306156" y="50800"/>
                  </a:lnTo>
                  <a:lnTo>
                    <a:pt x="1356344" y="76200"/>
                  </a:lnTo>
                  <a:lnTo>
                    <a:pt x="1405870" y="88900"/>
                  </a:lnTo>
                  <a:lnTo>
                    <a:pt x="1430258" y="101600"/>
                  </a:lnTo>
                  <a:lnTo>
                    <a:pt x="993321" y="101600"/>
                  </a:lnTo>
                  <a:lnTo>
                    <a:pt x="964425" y="114300"/>
                  </a:lnTo>
                  <a:lnTo>
                    <a:pt x="936174" y="114300"/>
                  </a:lnTo>
                  <a:lnTo>
                    <a:pt x="890915" y="139700"/>
                  </a:lnTo>
                  <a:lnTo>
                    <a:pt x="847375" y="152400"/>
                  </a:lnTo>
                  <a:lnTo>
                    <a:pt x="805554" y="177800"/>
                  </a:lnTo>
                  <a:lnTo>
                    <a:pt x="765451" y="203200"/>
                  </a:lnTo>
                  <a:lnTo>
                    <a:pt x="727067" y="241300"/>
                  </a:lnTo>
                  <a:lnTo>
                    <a:pt x="690402" y="266700"/>
                  </a:lnTo>
                  <a:lnTo>
                    <a:pt x="654341" y="304800"/>
                  </a:lnTo>
                  <a:lnTo>
                    <a:pt x="618886" y="342900"/>
                  </a:lnTo>
                  <a:lnTo>
                    <a:pt x="584331" y="381000"/>
                  </a:lnTo>
                  <a:lnTo>
                    <a:pt x="550973" y="419100"/>
                  </a:lnTo>
                  <a:lnTo>
                    <a:pt x="519106" y="457200"/>
                  </a:lnTo>
                  <a:lnTo>
                    <a:pt x="489027" y="495300"/>
                  </a:lnTo>
                  <a:lnTo>
                    <a:pt x="461030" y="533400"/>
                  </a:lnTo>
                  <a:lnTo>
                    <a:pt x="435413" y="584200"/>
                  </a:lnTo>
                  <a:lnTo>
                    <a:pt x="412469" y="622300"/>
                  </a:lnTo>
                  <a:lnTo>
                    <a:pt x="392496" y="673100"/>
                  </a:lnTo>
                  <a:lnTo>
                    <a:pt x="387304" y="685800"/>
                  </a:lnTo>
                  <a:lnTo>
                    <a:pt x="381468" y="698500"/>
                  </a:lnTo>
                  <a:lnTo>
                    <a:pt x="375416" y="711200"/>
                  </a:lnTo>
                  <a:lnTo>
                    <a:pt x="369580" y="723900"/>
                  </a:lnTo>
                  <a:lnTo>
                    <a:pt x="349197" y="774700"/>
                  </a:lnTo>
                  <a:lnTo>
                    <a:pt x="329880" y="812800"/>
                  </a:lnTo>
                  <a:lnTo>
                    <a:pt x="311646" y="863600"/>
                  </a:lnTo>
                  <a:lnTo>
                    <a:pt x="294509" y="901700"/>
                  </a:lnTo>
                  <a:lnTo>
                    <a:pt x="278487" y="952500"/>
                  </a:lnTo>
                  <a:lnTo>
                    <a:pt x="263594" y="990600"/>
                  </a:lnTo>
                  <a:lnTo>
                    <a:pt x="248657" y="1054100"/>
                  </a:lnTo>
                  <a:lnTo>
                    <a:pt x="234662" y="1104900"/>
                  </a:lnTo>
                  <a:lnTo>
                    <a:pt x="221429" y="1155700"/>
                  </a:lnTo>
                  <a:lnTo>
                    <a:pt x="208777" y="1206500"/>
                  </a:lnTo>
                  <a:lnTo>
                    <a:pt x="196525" y="1257300"/>
                  </a:lnTo>
                  <a:lnTo>
                    <a:pt x="184495" y="1308100"/>
                  </a:lnTo>
                  <a:lnTo>
                    <a:pt x="172504" y="1358900"/>
                  </a:lnTo>
                  <a:lnTo>
                    <a:pt x="162120" y="1422400"/>
                  </a:lnTo>
                  <a:lnTo>
                    <a:pt x="158405" y="1447800"/>
                  </a:lnTo>
                  <a:lnTo>
                    <a:pt x="151513" y="1498600"/>
                  </a:lnTo>
                  <a:lnTo>
                    <a:pt x="146124" y="1549400"/>
                  </a:lnTo>
                  <a:lnTo>
                    <a:pt x="143859" y="1587500"/>
                  </a:lnTo>
                  <a:lnTo>
                    <a:pt x="142382" y="1638300"/>
                  </a:lnTo>
                  <a:lnTo>
                    <a:pt x="153527" y="1676400"/>
                  </a:lnTo>
                  <a:lnTo>
                    <a:pt x="185188" y="1701800"/>
                  </a:lnTo>
                  <a:lnTo>
                    <a:pt x="245262" y="1714500"/>
                  </a:lnTo>
                  <a:lnTo>
                    <a:pt x="258152" y="1714500"/>
                  </a:lnTo>
                  <a:lnTo>
                    <a:pt x="271042" y="1727200"/>
                  </a:lnTo>
                  <a:lnTo>
                    <a:pt x="313230" y="1727200"/>
                  </a:lnTo>
                  <a:lnTo>
                    <a:pt x="329692" y="1739900"/>
                  </a:lnTo>
                  <a:lnTo>
                    <a:pt x="611724" y="1739900"/>
                  </a:lnTo>
                  <a:lnTo>
                    <a:pt x="677582" y="1752600"/>
                  </a:lnTo>
                  <a:close/>
                </a:path>
                <a:path w="2164715" h="2755900">
                  <a:moveTo>
                    <a:pt x="2158118" y="2628900"/>
                  </a:moveTo>
                  <a:lnTo>
                    <a:pt x="2006344" y="2628900"/>
                  </a:lnTo>
                  <a:lnTo>
                    <a:pt x="2009781" y="2616200"/>
                  </a:lnTo>
                  <a:lnTo>
                    <a:pt x="2016656" y="2616200"/>
                  </a:lnTo>
                  <a:lnTo>
                    <a:pt x="2027156" y="2565400"/>
                  </a:lnTo>
                  <a:lnTo>
                    <a:pt x="2035349" y="2527300"/>
                  </a:lnTo>
                  <a:lnTo>
                    <a:pt x="2040646" y="2476500"/>
                  </a:lnTo>
                  <a:lnTo>
                    <a:pt x="2042458" y="2425700"/>
                  </a:lnTo>
                  <a:lnTo>
                    <a:pt x="2040195" y="2374900"/>
                  </a:lnTo>
                  <a:lnTo>
                    <a:pt x="2033270" y="2336800"/>
                  </a:lnTo>
                  <a:lnTo>
                    <a:pt x="2030729" y="2311400"/>
                  </a:lnTo>
                  <a:lnTo>
                    <a:pt x="2027118" y="2273300"/>
                  </a:lnTo>
                  <a:lnTo>
                    <a:pt x="2022724" y="2209800"/>
                  </a:lnTo>
                  <a:lnTo>
                    <a:pt x="2017836" y="2146300"/>
                  </a:lnTo>
                  <a:lnTo>
                    <a:pt x="2012739" y="2082800"/>
                  </a:lnTo>
                  <a:lnTo>
                    <a:pt x="2007723" y="2006600"/>
                  </a:lnTo>
                  <a:lnTo>
                    <a:pt x="2003075" y="1943100"/>
                  </a:lnTo>
                  <a:lnTo>
                    <a:pt x="1999082" y="1892300"/>
                  </a:lnTo>
                  <a:lnTo>
                    <a:pt x="1996032" y="1854200"/>
                  </a:lnTo>
                  <a:lnTo>
                    <a:pt x="1991341" y="1803400"/>
                  </a:lnTo>
                  <a:lnTo>
                    <a:pt x="1986428" y="1752600"/>
                  </a:lnTo>
                  <a:lnTo>
                    <a:pt x="1981285" y="1701800"/>
                  </a:lnTo>
                  <a:lnTo>
                    <a:pt x="1975901" y="1651000"/>
                  </a:lnTo>
                  <a:lnTo>
                    <a:pt x="1970267" y="1600200"/>
                  </a:lnTo>
                  <a:lnTo>
                    <a:pt x="1964374" y="1549400"/>
                  </a:lnTo>
                  <a:lnTo>
                    <a:pt x="1958212" y="1511300"/>
                  </a:lnTo>
                  <a:lnTo>
                    <a:pt x="1951772" y="1460500"/>
                  </a:lnTo>
                  <a:lnTo>
                    <a:pt x="1945044" y="1409700"/>
                  </a:lnTo>
                  <a:lnTo>
                    <a:pt x="1937570" y="1358900"/>
                  </a:lnTo>
                  <a:lnTo>
                    <a:pt x="1928409" y="1308100"/>
                  </a:lnTo>
                  <a:lnTo>
                    <a:pt x="1918548" y="1270000"/>
                  </a:lnTo>
                  <a:lnTo>
                    <a:pt x="1908973" y="1219200"/>
                  </a:lnTo>
                  <a:lnTo>
                    <a:pt x="1900671" y="1181100"/>
                  </a:lnTo>
                  <a:lnTo>
                    <a:pt x="1894629" y="1130300"/>
                  </a:lnTo>
                  <a:lnTo>
                    <a:pt x="1887916" y="1079500"/>
                  </a:lnTo>
                  <a:lnTo>
                    <a:pt x="1878302" y="1028700"/>
                  </a:lnTo>
                  <a:lnTo>
                    <a:pt x="1866110" y="977900"/>
                  </a:lnTo>
                  <a:lnTo>
                    <a:pt x="1851662" y="939800"/>
                  </a:lnTo>
                  <a:lnTo>
                    <a:pt x="1835281" y="889000"/>
                  </a:lnTo>
                  <a:lnTo>
                    <a:pt x="1817288" y="838200"/>
                  </a:lnTo>
                  <a:lnTo>
                    <a:pt x="1798007" y="800100"/>
                  </a:lnTo>
                  <a:lnTo>
                    <a:pt x="1777758" y="749300"/>
                  </a:lnTo>
                  <a:lnTo>
                    <a:pt x="1765889" y="723900"/>
                  </a:lnTo>
                  <a:lnTo>
                    <a:pt x="1753267" y="698500"/>
                  </a:lnTo>
                  <a:lnTo>
                    <a:pt x="1740860" y="685800"/>
                  </a:lnTo>
                  <a:lnTo>
                    <a:pt x="1729635" y="660400"/>
                  </a:lnTo>
                  <a:lnTo>
                    <a:pt x="1710783" y="609600"/>
                  </a:lnTo>
                  <a:lnTo>
                    <a:pt x="1689957" y="571500"/>
                  </a:lnTo>
                  <a:lnTo>
                    <a:pt x="1667476" y="533400"/>
                  </a:lnTo>
                  <a:lnTo>
                    <a:pt x="1643658" y="495300"/>
                  </a:lnTo>
                  <a:lnTo>
                    <a:pt x="1618822" y="457200"/>
                  </a:lnTo>
                  <a:lnTo>
                    <a:pt x="1593286" y="406400"/>
                  </a:lnTo>
                  <a:lnTo>
                    <a:pt x="1564530" y="368300"/>
                  </a:lnTo>
                  <a:lnTo>
                    <a:pt x="1533386" y="330200"/>
                  </a:lnTo>
                  <a:lnTo>
                    <a:pt x="1500047" y="304800"/>
                  </a:lnTo>
                  <a:lnTo>
                    <a:pt x="1464703" y="266700"/>
                  </a:lnTo>
                  <a:lnTo>
                    <a:pt x="1427544" y="228600"/>
                  </a:lnTo>
                  <a:lnTo>
                    <a:pt x="1388762" y="203200"/>
                  </a:lnTo>
                  <a:lnTo>
                    <a:pt x="1352893" y="177800"/>
                  </a:lnTo>
                  <a:lnTo>
                    <a:pt x="1315360" y="165100"/>
                  </a:lnTo>
                  <a:lnTo>
                    <a:pt x="1275570" y="139700"/>
                  </a:lnTo>
                  <a:lnTo>
                    <a:pt x="1232934" y="139700"/>
                  </a:lnTo>
                  <a:lnTo>
                    <a:pt x="1210189" y="127000"/>
                  </a:lnTo>
                  <a:lnTo>
                    <a:pt x="1187604" y="127000"/>
                  </a:lnTo>
                  <a:lnTo>
                    <a:pt x="1165342" y="114300"/>
                  </a:lnTo>
                  <a:lnTo>
                    <a:pt x="1143563" y="114300"/>
                  </a:lnTo>
                  <a:lnTo>
                    <a:pt x="1121202" y="101600"/>
                  </a:lnTo>
                  <a:lnTo>
                    <a:pt x="1430258" y="101600"/>
                  </a:lnTo>
                  <a:lnTo>
                    <a:pt x="1454645" y="114300"/>
                  </a:lnTo>
                  <a:lnTo>
                    <a:pt x="1482762" y="127000"/>
                  </a:lnTo>
                  <a:lnTo>
                    <a:pt x="1524467" y="152400"/>
                  </a:lnTo>
                  <a:lnTo>
                    <a:pt x="1576376" y="190500"/>
                  </a:lnTo>
                  <a:lnTo>
                    <a:pt x="1635107" y="241300"/>
                  </a:lnTo>
                  <a:lnTo>
                    <a:pt x="1681365" y="292100"/>
                  </a:lnTo>
                  <a:lnTo>
                    <a:pt x="1723447" y="342900"/>
                  </a:lnTo>
                  <a:lnTo>
                    <a:pt x="1761547" y="393700"/>
                  </a:lnTo>
                  <a:lnTo>
                    <a:pt x="1795858" y="431800"/>
                  </a:lnTo>
                  <a:lnTo>
                    <a:pt x="1826572" y="482600"/>
                  </a:lnTo>
                  <a:lnTo>
                    <a:pt x="1853882" y="533400"/>
                  </a:lnTo>
                  <a:lnTo>
                    <a:pt x="1877982" y="584200"/>
                  </a:lnTo>
                  <a:lnTo>
                    <a:pt x="1899064" y="622300"/>
                  </a:lnTo>
                  <a:lnTo>
                    <a:pt x="1917321" y="660400"/>
                  </a:lnTo>
                  <a:lnTo>
                    <a:pt x="1932947" y="698500"/>
                  </a:lnTo>
                  <a:lnTo>
                    <a:pt x="1946134" y="736600"/>
                  </a:lnTo>
                  <a:lnTo>
                    <a:pt x="1957075" y="774700"/>
                  </a:lnTo>
                  <a:lnTo>
                    <a:pt x="1978610" y="838200"/>
                  </a:lnTo>
                  <a:lnTo>
                    <a:pt x="1998365" y="901700"/>
                  </a:lnTo>
                  <a:lnTo>
                    <a:pt x="2016419" y="952500"/>
                  </a:lnTo>
                  <a:lnTo>
                    <a:pt x="2032856" y="1016000"/>
                  </a:lnTo>
                  <a:lnTo>
                    <a:pt x="2047756" y="1079500"/>
                  </a:lnTo>
                  <a:lnTo>
                    <a:pt x="2061203" y="1143000"/>
                  </a:lnTo>
                  <a:lnTo>
                    <a:pt x="2073278" y="1193800"/>
                  </a:lnTo>
                  <a:lnTo>
                    <a:pt x="2084062" y="1257300"/>
                  </a:lnTo>
                  <a:lnTo>
                    <a:pt x="2093639" y="1308100"/>
                  </a:lnTo>
                  <a:lnTo>
                    <a:pt x="2102089" y="1371600"/>
                  </a:lnTo>
                  <a:lnTo>
                    <a:pt x="2109495" y="1422400"/>
                  </a:lnTo>
                  <a:lnTo>
                    <a:pt x="2115939" y="1473200"/>
                  </a:lnTo>
                  <a:lnTo>
                    <a:pt x="2121502" y="1536700"/>
                  </a:lnTo>
                  <a:lnTo>
                    <a:pt x="2126266" y="1587500"/>
                  </a:lnTo>
                  <a:lnTo>
                    <a:pt x="2130314" y="1638300"/>
                  </a:lnTo>
                  <a:lnTo>
                    <a:pt x="2133727" y="1689100"/>
                  </a:lnTo>
                  <a:lnTo>
                    <a:pt x="2136587" y="1739900"/>
                  </a:lnTo>
                  <a:lnTo>
                    <a:pt x="2138976" y="1790700"/>
                  </a:lnTo>
                  <a:lnTo>
                    <a:pt x="2140977" y="1828800"/>
                  </a:lnTo>
                  <a:lnTo>
                    <a:pt x="2142670" y="1879600"/>
                  </a:lnTo>
                  <a:lnTo>
                    <a:pt x="2144139" y="1930400"/>
                  </a:lnTo>
                  <a:lnTo>
                    <a:pt x="2145464" y="1968500"/>
                  </a:lnTo>
                  <a:lnTo>
                    <a:pt x="2146728" y="2019300"/>
                  </a:lnTo>
                  <a:lnTo>
                    <a:pt x="2148012" y="2057400"/>
                  </a:lnTo>
                  <a:lnTo>
                    <a:pt x="2149399" y="2095500"/>
                  </a:lnTo>
                  <a:lnTo>
                    <a:pt x="2150971" y="2133600"/>
                  </a:lnTo>
                  <a:lnTo>
                    <a:pt x="2152809" y="2171700"/>
                  </a:lnTo>
                  <a:lnTo>
                    <a:pt x="2154995" y="2209800"/>
                  </a:lnTo>
                  <a:lnTo>
                    <a:pt x="2157611" y="2247900"/>
                  </a:lnTo>
                  <a:lnTo>
                    <a:pt x="2160740" y="2286000"/>
                  </a:lnTo>
                  <a:lnTo>
                    <a:pt x="2164463" y="2324100"/>
                  </a:lnTo>
                  <a:lnTo>
                    <a:pt x="2164356" y="2336800"/>
                  </a:lnTo>
                  <a:lnTo>
                    <a:pt x="2163604" y="2374900"/>
                  </a:lnTo>
                  <a:lnTo>
                    <a:pt x="2161563" y="2463800"/>
                  </a:lnTo>
                  <a:lnTo>
                    <a:pt x="2158118" y="2628900"/>
                  </a:lnTo>
                  <a:close/>
                </a:path>
                <a:path w="2164715" h="2755900">
                  <a:moveTo>
                    <a:pt x="2017802" y="2755900"/>
                  </a:moveTo>
                  <a:lnTo>
                    <a:pt x="1331472" y="2755900"/>
                  </a:lnTo>
                  <a:lnTo>
                    <a:pt x="1317893" y="2743200"/>
                  </a:lnTo>
                  <a:lnTo>
                    <a:pt x="1304475" y="2730500"/>
                  </a:lnTo>
                  <a:lnTo>
                    <a:pt x="1290949" y="2730500"/>
                  </a:lnTo>
                  <a:lnTo>
                    <a:pt x="1277047" y="2717800"/>
                  </a:lnTo>
                  <a:lnTo>
                    <a:pt x="1254955" y="2705100"/>
                  </a:lnTo>
                  <a:lnTo>
                    <a:pt x="1239093" y="2679700"/>
                  </a:lnTo>
                  <a:lnTo>
                    <a:pt x="1229031" y="2654300"/>
                  </a:lnTo>
                  <a:lnTo>
                    <a:pt x="1224341" y="2628900"/>
                  </a:lnTo>
                  <a:lnTo>
                    <a:pt x="1219566" y="2578100"/>
                  </a:lnTo>
                  <a:lnTo>
                    <a:pt x="1214164" y="2527300"/>
                  </a:lnTo>
                  <a:lnTo>
                    <a:pt x="1208201" y="2476500"/>
                  </a:lnTo>
                  <a:lnTo>
                    <a:pt x="1201743" y="2425700"/>
                  </a:lnTo>
                  <a:lnTo>
                    <a:pt x="1194856" y="2374900"/>
                  </a:lnTo>
                  <a:lnTo>
                    <a:pt x="1187604" y="2324100"/>
                  </a:lnTo>
                  <a:lnTo>
                    <a:pt x="1180054" y="2273300"/>
                  </a:lnTo>
                  <a:lnTo>
                    <a:pt x="1172271" y="2222500"/>
                  </a:lnTo>
                  <a:lnTo>
                    <a:pt x="1164321" y="2171700"/>
                  </a:lnTo>
                  <a:lnTo>
                    <a:pt x="1156270" y="2120900"/>
                  </a:lnTo>
                  <a:lnTo>
                    <a:pt x="1148182" y="2070100"/>
                  </a:lnTo>
                  <a:lnTo>
                    <a:pt x="1140125" y="2019300"/>
                  </a:lnTo>
                  <a:lnTo>
                    <a:pt x="1129097" y="1968500"/>
                  </a:lnTo>
                  <a:lnTo>
                    <a:pt x="1115491" y="1917700"/>
                  </a:lnTo>
                  <a:lnTo>
                    <a:pt x="1109726" y="1905000"/>
                  </a:lnTo>
                  <a:lnTo>
                    <a:pt x="1100739" y="1905000"/>
                  </a:lnTo>
                  <a:lnTo>
                    <a:pt x="1089388" y="1892300"/>
                  </a:lnTo>
                  <a:lnTo>
                    <a:pt x="1037004" y="1892300"/>
                  </a:lnTo>
                  <a:lnTo>
                    <a:pt x="830037" y="1879600"/>
                  </a:lnTo>
                  <a:lnTo>
                    <a:pt x="726485" y="1866900"/>
                  </a:lnTo>
                  <a:lnTo>
                    <a:pt x="504461" y="1866900"/>
                  </a:lnTo>
                  <a:lnTo>
                    <a:pt x="468451" y="1854200"/>
                  </a:lnTo>
                  <a:lnTo>
                    <a:pt x="356303" y="1854200"/>
                  </a:lnTo>
                  <a:lnTo>
                    <a:pt x="292152" y="1841500"/>
                  </a:lnTo>
                  <a:lnTo>
                    <a:pt x="230607" y="1841500"/>
                  </a:lnTo>
                  <a:lnTo>
                    <a:pt x="177660" y="1828800"/>
                  </a:lnTo>
                  <a:lnTo>
                    <a:pt x="144987" y="1816100"/>
                  </a:lnTo>
                  <a:lnTo>
                    <a:pt x="114355" y="1816100"/>
                  </a:lnTo>
                  <a:lnTo>
                    <a:pt x="86301" y="1790700"/>
                  </a:lnTo>
                  <a:lnTo>
                    <a:pt x="61362" y="1765300"/>
                  </a:lnTo>
                  <a:lnTo>
                    <a:pt x="49627" y="1752600"/>
                  </a:lnTo>
                  <a:lnTo>
                    <a:pt x="746411" y="1752600"/>
                  </a:lnTo>
                  <a:lnTo>
                    <a:pt x="816725" y="1765300"/>
                  </a:lnTo>
                  <a:lnTo>
                    <a:pt x="887040" y="1765300"/>
                  </a:lnTo>
                  <a:lnTo>
                    <a:pt x="955868" y="1778000"/>
                  </a:lnTo>
                  <a:lnTo>
                    <a:pt x="1021727" y="1778000"/>
                  </a:lnTo>
                  <a:lnTo>
                    <a:pt x="1083129" y="1790700"/>
                  </a:lnTo>
                  <a:lnTo>
                    <a:pt x="1186625" y="1790700"/>
                  </a:lnTo>
                  <a:lnTo>
                    <a:pt x="1225748" y="1803400"/>
                  </a:lnTo>
                  <a:lnTo>
                    <a:pt x="1254474" y="1803400"/>
                  </a:lnTo>
                  <a:lnTo>
                    <a:pt x="1271318" y="1816100"/>
                  </a:lnTo>
                  <a:lnTo>
                    <a:pt x="1281926" y="1841500"/>
                  </a:lnTo>
                  <a:lnTo>
                    <a:pt x="1290009" y="1892300"/>
                  </a:lnTo>
                  <a:lnTo>
                    <a:pt x="1296051" y="1955800"/>
                  </a:lnTo>
                  <a:lnTo>
                    <a:pt x="1300536" y="1993900"/>
                  </a:lnTo>
                  <a:lnTo>
                    <a:pt x="1303291" y="2019300"/>
                  </a:lnTo>
                  <a:lnTo>
                    <a:pt x="1308400" y="2044700"/>
                  </a:lnTo>
                  <a:lnTo>
                    <a:pt x="1315422" y="2095500"/>
                  </a:lnTo>
                  <a:lnTo>
                    <a:pt x="1323919" y="2146300"/>
                  </a:lnTo>
                  <a:lnTo>
                    <a:pt x="1333449" y="2209800"/>
                  </a:lnTo>
                  <a:lnTo>
                    <a:pt x="1343575" y="2273300"/>
                  </a:lnTo>
                  <a:lnTo>
                    <a:pt x="1353855" y="2349500"/>
                  </a:lnTo>
                  <a:lnTo>
                    <a:pt x="1363852" y="2413000"/>
                  </a:lnTo>
                  <a:lnTo>
                    <a:pt x="1373124" y="2463800"/>
                  </a:lnTo>
                  <a:lnTo>
                    <a:pt x="1381232" y="2527300"/>
                  </a:lnTo>
                  <a:lnTo>
                    <a:pt x="1387737" y="2565400"/>
                  </a:lnTo>
                  <a:lnTo>
                    <a:pt x="1392199" y="2590800"/>
                  </a:lnTo>
                  <a:lnTo>
                    <a:pt x="1396738" y="2603500"/>
                  </a:lnTo>
                  <a:lnTo>
                    <a:pt x="1405304" y="2616200"/>
                  </a:lnTo>
                  <a:lnTo>
                    <a:pt x="1436545" y="2616200"/>
                  </a:lnTo>
                  <a:lnTo>
                    <a:pt x="1449829" y="2628900"/>
                  </a:lnTo>
                  <a:lnTo>
                    <a:pt x="2158118" y="2628900"/>
                  </a:lnTo>
                  <a:lnTo>
                    <a:pt x="2157588" y="2654300"/>
                  </a:lnTo>
                  <a:lnTo>
                    <a:pt x="2139623" y="2692400"/>
                  </a:lnTo>
                  <a:lnTo>
                    <a:pt x="2102393" y="2730500"/>
                  </a:lnTo>
                  <a:lnTo>
                    <a:pt x="2075951" y="2743200"/>
                  </a:lnTo>
                  <a:lnTo>
                    <a:pt x="2047789" y="2743200"/>
                  </a:lnTo>
                  <a:lnTo>
                    <a:pt x="2017802" y="2755900"/>
                  </a:lnTo>
                  <a:close/>
                </a:path>
              </a:pathLst>
            </a:custGeom>
            <a:solidFill>
              <a:srgbClr val="ED4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885047" y="9918248"/>
            <a:ext cx="126364" cy="368935"/>
          </a:xfrm>
          <a:custGeom>
            <a:avLst/>
            <a:gdLst/>
            <a:ahLst/>
            <a:cxnLst/>
            <a:rect l="l" t="t" r="r" b="b"/>
            <a:pathLst>
              <a:path w="126365" h="368934">
                <a:moveTo>
                  <a:pt x="40837" y="368747"/>
                </a:moveTo>
                <a:lnTo>
                  <a:pt x="21365" y="368747"/>
                </a:lnTo>
                <a:lnTo>
                  <a:pt x="20448" y="356703"/>
                </a:lnTo>
                <a:lnTo>
                  <a:pt x="17652" y="334026"/>
                </a:lnTo>
                <a:lnTo>
                  <a:pt x="15044" y="311479"/>
                </a:lnTo>
                <a:lnTo>
                  <a:pt x="13203" y="288728"/>
                </a:lnTo>
                <a:lnTo>
                  <a:pt x="12750" y="265812"/>
                </a:lnTo>
                <a:lnTo>
                  <a:pt x="12222" y="243144"/>
                </a:lnTo>
                <a:lnTo>
                  <a:pt x="10307" y="220366"/>
                </a:lnTo>
                <a:lnTo>
                  <a:pt x="7728" y="196463"/>
                </a:lnTo>
                <a:lnTo>
                  <a:pt x="5644" y="174921"/>
                </a:lnTo>
                <a:lnTo>
                  <a:pt x="4061" y="151995"/>
                </a:lnTo>
                <a:lnTo>
                  <a:pt x="2757" y="129180"/>
                </a:lnTo>
                <a:lnTo>
                  <a:pt x="1563" y="106365"/>
                </a:lnTo>
                <a:lnTo>
                  <a:pt x="314" y="83439"/>
                </a:lnTo>
                <a:lnTo>
                  <a:pt x="0" y="75389"/>
                </a:lnTo>
                <a:lnTo>
                  <a:pt x="18" y="67283"/>
                </a:lnTo>
                <a:lnTo>
                  <a:pt x="481" y="59287"/>
                </a:lnTo>
                <a:lnTo>
                  <a:pt x="1498" y="51568"/>
                </a:lnTo>
                <a:lnTo>
                  <a:pt x="3145" y="45316"/>
                </a:lnTo>
                <a:lnTo>
                  <a:pt x="5348" y="38732"/>
                </a:lnTo>
                <a:lnTo>
                  <a:pt x="7994" y="31483"/>
                </a:lnTo>
                <a:lnTo>
                  <a:pt x="10973" y="23239"/>
                </a:lnTo>
                <a:lnTo>
                  <a:pt x="33327" y="14312"/>
                </a:lnTo>
                <a:lnTo>
                  <a:pt x="43450" y="9876"/>
                </a:lnTo>
                <a:lnTo>
                  <a:pt x="53017" y="4942"/>
                </a:lnTo>
                <a:lnTo>
                  <a:pt x="65157" y="562"/>
                </a:lnTo>
                <a:lnTo>
                  <a:pt x="104536" y="7893"/>
                </a:lnTo>
                <a:lnTo>
                  <a:pt x="111050" y="16746"/>
                </a:lnTo>
                <a:lnTo>
                  <a:pt x="116444" y="30413"/>
                </a:lnTo>
                <a:lnTo>
                  <a:pt x="121339" y="44191"/>
                </a:lnTo>
                <a:lnTo>
                  <a:pt x="124790" y="58411"/>
                </a:lnTo>
                <a:lnTo>
                  <a:pt x="125854" y="73406"/>
                </a:lnTo>
                <a:lnTo>
                  <a:pt x="125456" y="93666"/>
                </a:lnTo>
                <a:lnTo>
                  <a:pt x="124892" y="113761"/>
                </a:lnTo>
                <a:lnTo>
                  <a:pt x="123772" y="133745"/>
                </a:lnTo>
                <a:lnTo>
                  <a:pt x="122992" y="141279"/>
                </a:lnTo>
                <a:lnTo>
                  <a:pt x="32883" y="141279"/>
                </a:lnTo>
                <a:lnTo>
                  <a:pt x="32291" y="150132"/>
                </a:lnTo>
                <a:lnTo>
                  <a:pt x="29963" y="197588"/>
                </a:lnTo>
                <a:lnTo>
                  <a:pt x="30047" y="222211"/>
                </a:lnTo>
                <a:lnTo>
                  <a:pt x="30931" y="256359"/>
                </a:lnTo>
                <a:lnTo>
                  <a:pt x="33994" y="295248"/>
                </a:lnTo>
                <a:lnTo>
                  <a:pt x="37841" y="334119"/>
                </a:lnTo>
                <a:lnTo>
                  <a:pt x="40837" y="368747"/>
                </a:lnTo>
                <a:close/>
              </a:path>
              <a:path w="126365" h="368934">
                <a:moveTo>
                  <a:pt x="119187" y="368747"/>
                </a:moveTo>
                <a:lnTo>
                  <a:pt x="58308" y="368747"/>
                </a:lnTo>
                <a:lnTo>
                  <a:pt x="55543" y="339679"/>
                </a:lnTo>
                <a:lnTo>
                  <a:pt x="52425" y="297093"/>
                </a:lnTo>
                <a:lnTo>
                  <a:pt x="49436" y="259569"/>
                </a:lnTo>
                <a:lnTo>
                  <a:pt x="45393" y="222211"/>
                </a:lnTo>
                <a:lnTo>
                  <a:pt x="41016" y="184963"/>
                </a:lnTo>
                <a:lnTo>
                  <a:pt x="37029" y="147771"/>
                </a:lnTo>
                <a:lnTo>
                  <a:pt x="37029" y="146001"/>
                </a:lnTo>
                <a:lnTo>
                  <a:pt x="35252" y="144820"/>
                </a:lnTo>
                <a:lnTo>
                  <a:pt x="32883" y="141279"/>
                </a:lnTo>
                <a:lnTo>
                  <a:pt x="122992" y="141279"/>
                </a:lnTo>
                <a:lnTo>
                  <a:pt x="121709" y="153673"/>
                </a:lnTo>
                <a:lnTo>
                  <a:pt x="118868" y="175013"/>
                </a:lnTo>
                <a:lnTo>
                  <a:pt x="116749" y="196463"/>
                </a:lnTo>
                <a:lnTo>
                  <a:pt x="115656" y="217415"/>
                </a:lnTo>
                <a:lnTo>
                  <a:pt x="115661" y="222211"/>
                </a:lnTo>
                <a:lnTo>
                  <a:pt x="115787" y="239253"/>
                </a:lnTo>
                <a:lnTo>
                  <a:pt x="116823" y="282190"/>
                </a:lnTo>
                <a:lnTo>
                  <a:pt x="117415" y="325127"/>
                </a:lnTo>
                <a:lnTo>
                  <a:pt x="119118" y="368065"/>
                </a:lnTo>
                <a:lnTo>
                  <a:pt x="119187" y="368747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3892" y="9622814"/>
            <a:ext cx="121285" cy="562610"/>
          </a:xfrm>
          <a:custGeom>
            <a:avLst/>
            <a:gdLst/>
            <a:ahLst/>
            <a:cxnLst/>
            <a:rect l="l" t="t" r="r" b="b"/>
            <a:pathLst>
              <a:path w="121285" h="562609">
                <a:moveTo>
                  <a:pt x="75057" y="562250"/>
                </a:moveTo>
                <a:lnTo>
                  <a:pt x="40730" y="530398"/>
                </a:lnTo>
                <a:lnTo>
                  <a:pt x="30302" y="475030"/>
                </a:lnTo>
                <a:lnTo>
                  <a:pt x="27313" y="450951"/>
                </a:lnTo>
                <a:lnTo>
                  <a:pt x="20725" y="403071"/>
                </a:lnTo>
                <a:lnTo>
                  <a:pt x="14582" y="352240"/>
                </a:lnTo>
                <a:lnTo>
                  <a:pt x="10659" y="300966"/>
                </a:lnTo>
                <a:lnTo>
                  <a:pt x="7244" y="251038"/>
                </a:lnTo>
                <a:lnTo>
                  <a:pt x="3330" y="201222"/>
                </a:lnTo>
                <a:lnTo>
                  <a:pt x="416" y="151405"/>
                </a:lnTo>
                <a:lnTo>
                  <a:pt x="0" y="101477"/>
                </a:lnTo>
                <a:lnTo>
                  <a:pt x="351" y="92090"/>
                </a:lnTo>
                <a:lnTo>
                  <a:pt x="832" y="73092"/>
                </a:lnTo>
                <a:lnTo>
                  <a:pt x="14508" y="37062"/>
                </a:lnTo>
                <a:lnTo>
                  <a:pt x="26055" y="25932"/>
                </a:lnTo>
                <a:lnTo>
                  <a:pt x="29497" y="18388"/>
                </a:lnTo>
                <a:lnTo>
                  <a:pt x="34937" y="12947"/>
                </a:lnTo>
                <a:lnTo>
                  <a:pt x="41710" y="8834"/>
                </a:lnTo>
                <a:lnTo>
                  <a:pt x="49149" y="5274"/>
                </a:lnTo>
                <a:lnTo>
                  <a:pt x="68432" y="0"/>
                </a:lnTo>
                <a:lnTo>
                  <a:pt x="86160" y="2471"/>
                </a:lnTo>
                <a:lnTo>
                  <a:pt x="116536" y="48470"/>
                </a:lnTo>
                <a:lnTo>
                  <a:pt x="120811" y="88309"/>
                </a:lnTo>
                <a:lnTo>
                  <a:pt x="119618" y="108560"/>
                </a:lnTo>
                <a:lnTo>
                  <a:pt x="117249" y="140726"/>
                </a:lnTo>
                <a:lnTo>
                  <a:pt x="115620" y="156864"/>
                </a:lnTo>
                <a:lnTo>
                  <a:pt x="113104" y="172892"/>
                </a:lnTo>
                <a:lnTo>
                  <a:pt x="109403" y="203878"/>
                </a:lnTo>
                <a:lnTo>
                  <a:pt x="108810" y="234863"/>
                </a:lnTo>
                <a:lnTo>
                  <a:pt x="110735" y="296834"/>
                </a:lnTo>
                <a:lnTo>
                  <a:pt x="111235" y="311534"/>
                </a:lnTo>
                <a:lnTo>
                  <a:pt x="111623" y="326345"/>
                </a:lnTo>
                <a:lnTo>
                  <a:pt x="111568" y="341155"/>
                </a:lnTo>
                <a:lnTo>
                  <a:pt x="110735" y="355855"/>
                </a:lnTo>
                <a:lnTo>
                  <a:pt x="109754" y="370554"/>
                </a:lnTo>
                <a:lnTo>
                  <a:pt x="109551" y="385365"/>
                </a:lnTo>
                <a:lnTo>
                  <a:pt x="110235" y="400175"/>
                </a:lnTo>
                <a:lnTo>
                  <a:pt x="111919" y="414875"/>
                </a:lnTo>
                <a:lnTo>
                  <a:pt x="114788" y="448849"/>
                </a:lnTo>
                <a:lnTo>
                  <a:pt x="115768" y="482601"/>
                </a:lnTo>
                <a:lnTo>
                  <a:pt x="115519" y="506356"/>
                </a:lnTo>
                <a:lnTo>
                  <a:pt x="57440" y="506356"/>
                </a:lnTo>
                <a:lnTo>
                  <a:pt x="55071" y="512258"/>
                </a:lnTo>
                <a:lnTo>
                  <a:pt x="54578" y="515209"/>
                </a:lnTo>
                <a:lnTo>
                  <a:pt x="54479" y="516980"/>
                </a:lnTo>
                <a:lnTo>
                  <a:pt x="55071" y="519931"/>
                </a:lnTo>
                <a:lnTo>
                  <a:pt x="58624" y="521702"/>
                </a:lnTo>
                <a:lnTo>
                  <a:pt x="115228" y="521702"/>
                </a:lnTo>
                <a:lnTo>
                  <a:pt x="114288" y="549441"/>
                </a:lnTo>
                <a:lnTo>
                  <a:pt x="107728" y="552180"/>
                </a:lnTo>
                <a:lnTo>
                  <a:pt x="95052" y="557658"/>
                </a:lnTo>
                <a:lnTo>
                  <a:pt x="88825" y="560065"/>
                </a:lnTo>
                <a:lnTo>
                  <a:pt x="75057" y="562250"/>
                </a:lnTo>
                <a:close/>
              </a:path>
              <a:path w="121285" h="562609">
                <a:moveTo>
                  <a:pt x="115228" y="521702"/>
                </a:moveTo>
                <a:lnTo>
                  <a:pt x="58624" y="521702"/>
                </a:lnTo>
                <a:lnTo>
                  <a:pt x="60401" y="519341"/>
                </a:lnTo>
                <a:lnTo>
                  <a:pt x="60908" y="515800"/>
                </a:lnTo>
                <a:lnTo>
                  <a:pt x="60993" y="511668"/>
                </a:lnTo>
                <a:lnTo>
                  <a:pt x="60401" y="509898"/>
                </a:lnTo>
                <a:lnTo>
                  <a:pt x="59809" y="508717"/>
                </a:lnTo>
                <a:lnTo>
                  <a:pt x="57440" y="506356"/>
                </a:lnTo>
                <a:lnTo>
                  <a:pt x="115519" y="506356"/>
                </a:lnTo>
                <a:lnTo>
                  <a:pt x="115417" y="516132"/>
                </a:lnTo>
                <a:lnTo>
                  <a:pt x="115228" y="521702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908" y="8977419"/>
            <a:ext cx="127000" cy="601345"/>
          </a:xfrm>
          <a:custGeom>
            <a:avLst/>
            <a:gdLst/>
            <a:ahLst/>
            <a:cxnLst/>
            <a:rect l="l" t="t" r="r" b="b"/>
            <a:pathLst>
              <a:path w="127000" h="601345">
                <a:moveTo>
                  <a:pt x="56515" y="601093"/>
                </a:moveTo>
                <a:lnTo>
                  <a:pt x="40859" y="560424"/>
                </a:lnTo>
                <a:lnTo>
                  <a:pt x="39295" y="526691"/>
                </a:lnTo>
                <a:lnTo>
                  <a:pt x="37491" y="507989"/>
                </a:lnTo>
                <a:lnTo>
                  <a:pt x="34688" y="489508"/>
                </a:lnTo>
                <a:lnTo>
                  <a:pt x="31051" y="471249"/>
                </a:lnTo>
                <a:lnTo>
                  <a:pt x="29867" y="465937"/>
                </a:lnTo>
                <a:lnTo>
                  <a:pt x="27498" y="460625"/>
                </a:lnTo>
                <a:lnTo>
                  <a:pt x="28090" y="455313"/>
                </a:lnTo>
                <a:lnTo>
                  <a:pt x="28220" y="417771"/>
                </a:lnTo>
                <a:lnTo>
                  <a:pt x="25130" y="380284"/>
                </a:lnTo>
                <a:lnTo>
                  <a:pt x="21595" y="342686"/>
                </a:lnTo>
                <a:lnTo>
                  <a:pt x="20392" y="304811"/>
                </a:lnTo>
                <a:lnTo>
                  <a:pt x="19937" y="281794"/>
                </a:lnTo>
                <a:lnTo>
                  <a:pt x="19831" y="277672"/>
                </a:lnTo>
                <a:lnTo>
                  <a:pt x="17924" y="251048"/>
                </a:lnTo>
                <a:lnTo>
                  <a:pt x="15479" y="224387"/>
                </a:lnTo>
                <a:lnTo>
                  <a:pt x="13199" y="196214"/>
                </a:lnTo>
                <a:lnTo>
                  <a:pt x="11399" y="171822"/>
                </a:lnTo>
                <a:lnTo>
                  <a:pt x="6291" y="121120"/>
                </a:lnTo>
                <a:lnTo>
                  <a:pt x="4404" y="95880"/>
                </a:lnTo>
                <a:lnTo>
                  <a:pt x="0" y="77122"/>
                </a:lnTo>
                <a:lnTo>
                  <a:pt x="703" y="58697"/>
                </a:lnTo>
                <a:lnTo>
                  <a:pt x="4737" y="40272"/>
                </a:lnTo>
                <a:lnTo>
                  <a:pt x="10325" y="21514"/>
                </a:lnTo>
                <a:lnTo>
                  <a:pt x="26758" y="12883"/>
                </a:lnTo>
                <a:lnTo>
                  <a:pt x="44523" y="7792"/>
                </a:lnTo>
                <a:lnTo>
                  <a:pt x="62954" y="4251"/>
                </a:lnTo>
                <a:lnTo>
                  <a:pt x="81386" y="267"/>
                </a:lnTo>
                <a:lnTo>
                  <a:pt x="113048" y="24428"/>
                </a:lnTo>
                <a:lnTo>
                  <a:pt x="125206" y="53975"/>
                </a:lnTo>
                <a:lnTo>
                  <a:pt x="126983" y="58107"/>
                </a:lnTo>
                <a:lnTo>
                  <a:pt x="124022" y="64009"/>
                </a:lnTo>
                <a:lnTo>
                  <a:pt x="123430" y="69321"/>
                </a:lnTo>
                <a:lnTo>
                  <a:pt x="121764" y="75951"/>
                </a:lnTo>
                <a:lnTo>
                  <a:pt x="119877" y="82526"/>
                </a:lnTo>
                <a:lnTo>
                  <a:pt x="118433" y="88991"/>
                </a:lnTo>
                <a:lnTo>
                  <a:pt x="118100" y="95290"/>
                </a:lnTo>
                <a:lnTo>
                  <a:pt x="119497" y="128931"/>
                </a:lnTo>
                <a:lnTo>
                  <a:pt x="118618" y="162573"/>
                </a:lnTo>
                <a:lnTo>
                  <a:pt x="117184" y="196214"/>
                </a:lnTo>
                <a:lnTo>
                  <a:pt x="117024" y="216281"/>
                </a:lnTo>
                <a:lnTo>
                  <a:pt x="47040" y="216281"/>
                </a:lnTo>
                <a:lnTo>
                  <a:pt x="43192" y="243224"/>
                </a:lnTo>
                <a:lnTo>
                  <a:pt x="41778" y="277672"/>
                </a:lnTo>
                <a:lnTo>
                  <a:pt x="42767" y="319111"/>
                </a:lnTo>
                <a:lnTo>
                  <a:pt x="46144" y="367170"/>
                </a:lnTo>
                <a:lnTo>
                  <a:pt x="51831" y="420890"/>
                </a:lnTo>
                <a:lnTo>
                  <a:pt x="59843" y="480200"/>
                </a:lnTo>
                <a:lnTo>
                  <a:pt x="70134" y="544434"/>
                </a:lnTo>
                <a:lnTo>
                  <a:pt x="109518" y="544434"/>
                </a:lnTo>
                <a:lnTo>
                  <a:pt x="107145" y="550409"/>
                </a:lnTo>
                <a:lnTo>
                  <a:pt x="99484" y="564454"/>
                </a:lnTo>
                <a:lnTo>
                  <a:pt x="92045" y="578665"/>
                </a:lnTo>
                <a:lnTo>
                  <a:pt x="90268" y="582797"/>
                </a:lnTo>
                <a:lnTo>
                  <a:pt x="79609" y="588109"/>
                </a:lnTo>
                <a:lnTo>
                  <a:pt x="74502" y="591797"/>
                </a:lnTo>
                <a:lnTo>
                  <a:pt x="68950" y="595044"/>
                </a:lnTo>
                <a:lnTo>
                  <a:pt x="62954" y="598068"/>
                </a:lnTo>
                <a:lnTo>
                  <a:pt x="56515" y="601093"/>
                </a:lnTo>
                <a:close/>
              </a:path>
              <a:path w="127000" h="601345">
                <a:moveTo>
                  <a:pt x="109518" y="544434"/>
                </a:moveTo>
                <a:lnTo>
                  <a:pt x="70134" y="544434"/>
                </a:lnTo>
                <a:lnTo>
                  <a:pt x="74307" y="517976"/>
                </a:lnTo>
                <a:lnTo>
                  <a:pt x="74535" y="500464"/>
                </a:lnTo>
                <a:lnTo>
                  <a:pt x="74615" y="491168"/>
                </a:lnTo>
                <a:lnTo>
                  <a:pt x="72882" y="465503"/>
                </a:lnTo>
                <a:lnTo>
                  <a:pt x="70727" y="439378"/>
                </a:lnTo>
                <a:lnTo>
                  <a:pt x="69191" y="415382"/>
                </a:lnTo>
                <a:lnTo>
                  <a:pt x="65217" y="367022"/>
                </a:lnTo>
                <a:lnTo>
                  <a:pt x="60169" y="312539"/>
                </a:lnTo>
                <a:lnTo>
                  <a:pt x="53785" y="251048"/>
                </a:lnTo>
                <a:lnTo>
                  <a:pt x="50593" y="220412"/>
                </a:lnTo>
                <a:lnTo>
                  <a:pt x="50001" y="219232"/>
                </a:lnTo>
                <a:lnTo>
                  <a:pt x="48224" y="218052"/>
                </a:lnTo>
                <a:lnTo>
                  <a:pt x="47040" y="216281"/>
                </a:lnTo>
                <a:lnTo>
                  <a:pt x="117024" y="216281"/>
                </a:lnTo>
                <a:lnTo>
                  <a:pt x="116916" y="229856"/>
                </a:lnTo>
                <a:lnTo>
                  <a:pt x="117860" y="268809"/>
                </a:lnTo>
                <a:lnTo>
                  <a:pt x="118219" y="304811"/>
                </a:lnTo>
                <a:lnTo>
                  <a:pt x="118415" y="346716"/>
                </a:lnTo>
                <a:lnTo>
                  <a:pt x="118692" y="385669"/>
                </a:lnTo>
                <a:lnTo>
                  <a:pt x="119358" y="399041"/>
                </a:lnTo>
                <a:lnTo>
                  <a:pt x="120469" y="412523"/>
                </a:lnTo>
                <a:lnTo>
                  <a:pt x="122023" y="426006"/>
                </a:lnTo>
                <a:lnTo>
                  <a:pt x="124022" y="439378"/>
                </a:lnTo>
                <a:lnTo>
                  <a:pt x="125243" y="450250"/>
                </a:lnTo>
                <a:lnTo>
                  <a:pt x="125354" y="460846"/>
                </a:lnTo>
                <a:lnTo>
                  <a:pt x="124355" y="471332"/>
                </a:lnTo>
                <a:lnTo>
                  <a:pt x="122245" y="481872"/>
                </a:lnTo>
                <a:lnTo>
                  <a:pt x="119886" y="491168"/>
                </a:lnTo>
                <a:lnTo>
                  <a:pt x="117582" y="500464"/>
                </a:lnTo>
                <a:lnTo>
                  <a:pt x="115833" y="509759"/>
                </a:lnTo>
                <a:lnTo>
                  <a:pt x="115139" y="519055"/>
                </a:lnTo>
                <a:lnTo>
                  <a:pt x="113030" y="535590"/>
                </a:lnTo>
                <a:lnTo>
                  <a:pt x="109518" y="544434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4836" y="9481203"/>
            <a:ext cx="120650" cy="585470"/>
          </a:xfrm>
          <a:custGeom>
            <a:avLst/>
            <a:gdLst/>
            <a:ahLst/>
            <a:cxnLst/>
            <a:rect l="l" t="t" r="r" b="b"/>
            <a:pathLst>
              <a:path w="120650" h="585470">
                <a:moveTo>
                  <a:pt x="58624" y="585407"/>
                </a:moveTo>
                <a:lnTo>
                  <a:pt x="54479" y="581865"/>
                </a:lnTo>
                <a:lnTo>
                  <a:pt x="48557" y="579505"/>
                </a:lnTo>
                <a:lnTo>
                  <a:pt x="47373" y="574783"/>
                </a:lnTo>
                <a:lnTo>
                  <a:pt x="34197" y="522624"/>
                </a:lnTo>
                <a:lnTo>
                  <a:pt x="29016" y="469137"/>
                </a:lnTo>
                <a:lnTo>
                  <a:pt x="27600" y="431511"/>
                </a:lnTo>
                <a:lnTo>
                  <a:pt x="24797" y="393886"/>
                </a:lnTo>
                <a:lnTo>
                  <a:pt x="18357" y="318635"/>
                </a:lnTo>
                <a:lnTo>
                  <a:pt x="13841" y="256959"/>
                </a:lnTo>
                <a:lnTo>
                  <a:pt x="10659" y="195283"/>
                </a:lnTo>
                <a:lnTo>
                  <a:pt x="10298" y="177678"/>
                </a:lnTo>
                <a:lnTo>
                  <a:pt x="9548" y="160239"/>
                </a:lnTo>
                <a:lnTo>
                  <a:pt x="7577" y="142912"/>
                </a:lnTo>
                <a:lnTo>
                  <a:pt x="3553" y="125639"/>
                </a:lnTo>
                <a:lnTo>
                  <a:pt x="1776" y="120327"/>
                </a:lnTo>
                <a:lnTo>
                  <a:pt x="1184" y="115015"/>
                </a:lnTo>
                <a:lnTo>
                  <a:pt x="1184" y="109703"/>
                </a:lnTo>
                <a:lnTo>
                  <a:pt x="1748" y="89434"/>
                </a:lnTo>
                <a:lnTo>
                  <a:pt x="1693" y="68979"/>
                </a:lnTo>
                <a:lnTo>
                  <a:pt x="1101" y="49115"/>
                </a:lnTo>
                <a:lnTo>
                  <a:pt x="0" y="28846"/>
                </a:lnTo>
                <a:lnTo>
                  <a:pt x="1202" y="21339"/>
                </a:lnTo>
                <a:lnTo>
                  <a:pt x="34345" y="1484"/>
                </a:lnTo>
                <a:lnTo>
                  <a:pt x="50334" y="0"/>
                </a:lnTo>
                <a:lnTo>
                  <a:pt x="66322" y="839"/>
                </a:lnTo>
                <a:lnTo>
                  <a:pt x="100798" y="18665"/>
                </a:lnTo>
                <a:lnTo>
                  <a:pt x="107210" y="58356"/>
                </a:lnTo>
                <a:lnTo>
                  <a:pt x="107774" y="68979"/>
                </a:lnTo>
                <a:lnTo>
                  <a:pt x="107719" y="83762"/>
                </a:lnTo>
                <a:lnTo>
                  <a:pt x="107330" y="98711"/>
                </a:lnTo>
                <a:lnTo>
                  <a:pt x="107608" y="113549"/>
                </a:lnTo>
                <a:lnTo>
                  <a:pt x="109551" y="128000"/>
                </a:lnTo>
                <a:lnTo>
                  <a:pt x="111818" y="142764"/>
                </a:lnTo>
                <a:lnTo>
                  <a:pt x="112141" y="157141"/>
                </a:lnTo>
                <a:lnTo>
                  <a:pt x="111466" y="171407"/>
                </a:lnTo>
                <a:lnTo>
                  <a:pt x="110735" y="185840"/>
                </a:lnTo>
                <a:lnTo>
                  <a:pt x="110791" y="219481"/>
                </a:lnTo>
                <a:lnTo>
                  <a:pt x="111550" y="250172"/>
                </a:lnTo>
                <a:lnTo>
                  <a:pt x="40267" y="250172"/>
                </a:lnTo>
                <a:lnTo>
                  <a:pt x="38490" y="251352"/>
                </a:lnTo>
                <a:lnTo>
                  <a:pt x="37306" y="251352"/>
                </a:lnTo>
                <a:lnTo>
                  <a:pt x="37306" y="253123"/>
                </a:lnTo>
                <a:lnTo>
                  <a:pt x="37898" y="254893"/>
                </a:lnTo>
                <a:lnTo>
                  <a:pt x="38490" y="256074"/>
                </a:lnTo>
                <a:lnTo>
                  <a:pt x="111735" y="256074"/>
                </a:lnTo>
                <a:lnTo>
                  <a:pt x="112940" y="287742"/>
                </a:lnTo>
                <a:lnTo>
                  <a:pt x="114288" y="320406"/>
                </a:lnTo>
                <a:lnTo>
                  <a:pt x="115444" y="345194"/>
                </a:lnTo>
                <a:lnTo>
                  <a:pt x="46781" y="345194"/>
                </a:lnTo>
                <a:lnTo>
                  <a:pt x="45421" y="381685"/>
                </a:lnTo>
                <a:lnTo>
                  <a:pt x="47447" y="417125"/>
                </a:lnTo>
                <a:lnTo>
                  <a:pt x="52693" y="450684"/>
                </a:lnTo>
                <a:lnTo>
                  <a:pt x="60993" y="481531"/>
                </a:lnTo>
                <a:lnTo>
                  <a:pt x="116186" y="481531"/>
                </a:lnTo>
                <a:lnTo>
                  <a:pt x="115796" y="483929"/>
                </a:lnTo>
                <a:lnTo>
                  <a:pt x="110735" y="502188"/>
                </a:lnTo>
                <a:lnTo>
                  <a:pt x="106433" y="515504"/>
                </a:lnTo>
                <a:lnTo>
                  <a:pt x="102963" y="529042"/>
                </a:lnTo>
                <a:lnTo>
                  <a:pt x="96523" y="557667"/>
                </a:lnTo>
                <a:lnTo>
                  <a:pt x="86354" y="564989"/>
                </a:lnTo>
                <a:lnTo>
                  <a:pt x="67794" y="578748"/>
                </a:lnTo>
                <a:lnTo>
                  <a:pt x="58624" y="585407"/>
                </a:lnTo>
                <a:close/>
              </a:path>
              <a:path w="120650" h="585470">
                <a:moveTo>
                  <a:pt x="111735" y="256074"/>
                </a:moveTo>
                <a:lnTo>
                  <a:pt x="39675" y="256074"/>
                </a:lnTo>
                <a:lnTo>
                  <a:pt x="40859" y="255483"/>
                </a:lnTo>
                <a:lnTo>
                  <a:pt x="42636" y="254893"/>
                </a:lnTo>
                <a:lnTo>
                  <a:pt x="42043" y="253713"/>
                </a:lnTo>
                <a:lnTo>
                  <a:pt x="42043" y="251942"/>
                </a:lnTo>
                <a:lnTo>
                  <a:pt x="40267" y="250172"/>
                </a:lnTo>
                <a:lnTo>
                  <a:pt x="111550" y="250172"/>
                </a:lnTo>
                <a:lnTo>
                  <a:pt x="111646" y="253713"/>
                </a:lnTo>
                <a:lnTo>
                  <a:pt x="111735" y="256074"/>
                </a:lnTo>
                <a:close/>
              </a:path>
              <a:path w="120650" h="585470">
                <a:moveTo>
                  <a:pt x="116186" y="481531"/>
                </a:moveTo>
                <a:lnTo>
                  <a:pt x="60993" y="481531"/>
                </a:lnTo>
                <a:lnTo>
                  <a:pt x="63362" y="479170"/>
                </a:lnTo>
                <a:lnTo>
                  <a:pt x="63362" y="477990"/>
                </a:lnTo>
                <a:lnTo>
                  <a:pt x="65887" y="445787"/>
                </a:lnTo>
                <a:lnTo>
                  <a:pt x="64916" y="413805"/>
                </a:lnTo>
                <a:lnTo>
                  <a:pt x="60947" y="382045"/>
                </a:lnTo>
                <a:lnTo>
                  <a:pt x="54479" y="350506"/>
                </a:lnTo>
                <a:lnTo>
                  <a:pt x="53887" y="348145"/>
                </a:lnTo>
                <a:lnTo>
                  <a:pt x="49149" y="346965"/>
                </a:lnTo>
                <a:lnTo>
                  <a:pt x="46781" y="345194"/>
                </a:lnTo>
                <a:lnTo>
                  <a:pt x="115444" y="345194"/>
                </a:lnTo>
                <a:lnTo>
                  <a:pt x="115594" y="348145"/>
                </a:lnTo>
                <a:lnTo>
                  <a:pt x="118951" y="401162"/>
                </a:lnTo>
                <a:lnTo>
                  <a:pt x="120210" y="427823"/>
                </a:lnTo>
                <a:lnTo>
                  <a:pt x="120145" y="446746"/>
                </a:lnTo>
                <a:lnTo>
                  <a:pt x="118803" y="465448"/>
                </a:lnTo>
                <a:lnTo>
                  <a:pt x="116186" y="481531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124" y="9127598"/>
            <a:ext cx="137160" cy="560705"/>
          </a:xfrm>
          <a:custGeom>
            <a:avLst/>
            <a:gdLst/>
            <a:ahLst/>
            <a:cxnLst/>
            <a:rect l="l" t="t" r="r" b="b"/>
            <a:pathLst>
              <a:path w="137159" h="560704">
                <a:moveTo>
                  <a:pt x="88233" y="560692"/>
                </a:moveTo>
                <a:lnTo>
                  <a:pt x="75205" y="558331"/>
                </a:lnTo>
                <a:lnTo>
                  <a:pt x="72836" y="553019"/>
                </a:lnTo>
                <a:lnTo>
                  <a:pt x="65952" y="539869"/>
                </a:lnTo>
                <a:lnTo>
                  <a:pt x="53295" y="497540"/>
                </a:lnTo>
                <a:lnTo>
                  <a:pt x="49668" y="468104"/>
                </a:lnTo>
                <a:lnTo>
                  <a:pt x="47882" y="453469"/>
                </a:lnTo>
                <a:lnTo>
                  <a:pt x="45596" y="439110"/>
                </a:lnTo>
                <a:lnTo>
                  <a:pt x="41969" y="423267"/>
                </a:lnTo>
                <a:lnTo>
                  <a:pt x="37898" y="407534"/>
                </a:lnTo>
                <a:lnTo>
                  <a:pt x="34271" y="391802"/>
                </a:lnTo>
                <a:lnTo>
                  <a:pt x="31977" y="375958"/>
                </a:lnTo>
                <a:lnTo>
                  <a:pt x="30626" y="361351"/>
                </a:lnTo>
                <a:lnTo>
                  <a:pt x="29164" y="346743"/>
                </a:lnTo>
                <a:lnTo>
                  <a:pt x="16284" y="250909"/>
                </a:lnTo>
                <a:lnTo>
                  <a:pt x="3553" y="184733"/>
                </a:lnTo>
                <a:lnTo>
                  <a:pt x="1776" y="177650"/>
                </a:lnTo>
                <a:lnTo>
                  <a:pt x="1184" y="170568"/>
                </a:lnTo>
                <a:lnTo>
                  <a:pt x="1184" y="163486"/>
                </a:lnTo>
                <a:lnTo>
                  <a:pt x="749" y="135156"/>
                </a:lnTo>
                <a:lnTo>
                  <a:pt x="370" y="106826"/>
                </a:lnTo>
                <a:lnTo>
                  <a:pt x="101" y="78496"/>
                </a:lnTo>
                <a:lnTo>
                  <a:pt x="0" y="43084"/>
                </a:lnTo>
                <a:lnTo>
                  <a:pt x="2368" y="28919"/>
                </a:lnTo>
                <a:lnTo>
                  <a:pt x="6745" y="17844"/>
                </a:lnTo>
                <a:lnTo>
                  <a:pt x="15174" y="8484"/>
                </a:lnTo>
                <a:lnTo>
                  <a:pt x="25935" y="2111"/>
                </a:lnTo>
                <a:lnTo>
                  <a:pt x="37306" y="0"/>
                </a:lnTo>
                <a:lnTo>
                  <a:pt x="56376" y="1632"/>
                </a:lnTo>
                <a:lnTo>
                  <a:pt x="106590" y="24788"/>
                </a:lnTo>
                <a:lnTo>
                  <a:pt x="112419" y="56576"/>
                </a:lnTo>
                <a:lnTo>
                  <a:pt x="111919" y="67283"/>
                </a:lnTo>
                <a:lnTo>
                  <a:pt x="109717" y="102252"/>
                </a:lnTo>
                <a:lnTo>
                  <a:pt x="109847" y="137222"/>
                </a:lnTo>
                <a:lnTo>
                  <a:pt x="111753" y="172191"/>
                </a:lnTo>
                <a:lnTo>
                  <a:pt x="114880" y="207161"/>
                </a:lnTo>
                <a:lnTo>
                  <a:pt x="115833" y="213810"/>
                </a:lnTo>
                <a:lnTo>
                  <a:pt x="116731" y="220514"/>
                </a:lnTo>
                <a:lnTo>
                  <a:pt x="117295" y="227329"/>
                </a:lnTo>
                <a:lnTo>
                  <a:pt x="117249" y="234310"/>
                </a:lnTo>
                <a:lnTo>
                  <a:pt x="117674" y="274831"/>
                </a:lnTo>
                <a:lnTo>
                  <a:pt x="118944" y="288018"/>
                </a:lnTo>
                <a:lnTo>
                  <a:pt x="52110" y="288018"/>
                </a:lnTo>
                <a:lnTo>
                  <a:pt x="51518" y="288609"/>
                </a:lnTo>
                <a:lnTo>
                  <a:pt x="49149" y="290379"/>
                </a:lnTo>
                <a:lnTo>
                  <a:pt x="45004" y="292740"/>
                </a:lnTo>
                <a:lnTo>
                  <a:pt x="45596" y="294511"/>
                </a:lnTo>
                <a:lnTo>
                  <a:pt x="51000" y="334349"/>
                </a:lnTo>
                <a:lnTo>
                  <a:pt x="56848" y="374188"/>
                </a:lnTo>
                <a:lnTo>
                  <a:pt x="65258" y="413778"/>
                </a:lnTo>
                <a:lnTo>
                  <a:pt x="75797" y="433798"/>
                </a:lnTo>
                <a:lnTo>
                  <a:pt x="78570" y="436562"/>
                </a:lnTo>
                <a:lnTo>
                  <a:pt x="78758" y="438520"/>
                </a:lnTo>
                <a:lnTo>
                  <a:pt x="79047" y="439456"/>
                </a:lnTo>
                <a:lnTo>
                  <a:pt x="76981" y="453865"/>
                </a:lnTo>
                <a:lnTo>
                  <a:pt x="76389" y="462128"/>
                </a:lnTo>
                <a:lnTo>
                  <a:pt x="76389" y="464489"/>
                </a:lnTo>
                <a:lnTo>
                  <a:pt x="79350" y="466850"/>
                </a:lnTo>
                <a:lnTo>
                  <a:pt x="81127" y="469210"/>
                </a:lnTo>
                <a:lnTo>
                  <a:pt x="133046" y="469210"/>
                </a:lnTo>
                <a:lnTo>
                  <a:pt x="130869" y="480424"/>
                </a:lnTo>
                <a:lnTo>
                  <a:pt x="128389" y="492173"/>
                </a:lnTo>
                <a:lnTo>
                  <a:pt x="126131" y="504475"/>
                </a:lnTo>
                <a:lnTo>
                  <a:pt x="123874" y="517441"/>
                </a:lnTo>
                <a:lnTo>
                  <a:pt x="121394" y="531182"/>
                </a:lnTo>
                <a:lnTo>
                  <a:pt x="114862" y="536982"/>
                </a:lnTo>
                <a:lnTo>
                  <a:pt x="107774" y="543502"/>
                </a:lnTo>
                <a:lnTo>
                  <a:pt x="100243" y="550354"/>
                </a:lnTo>
                <a:lnTo>
                  <a:pt x="88233" y="560692"/>
                </a:lnTo>
                <a:close/>
              </a:path>
              <a:path w="137159" h="560704">
                <a:moveTo>
                  <a:pt x="133046" y="469210"/>
                </a:moveTo>
                <a:lnTo>
                  <a:pt x="81127" y="469210"/>
                </a:lnTo>
                <a:lnTo>
                  <a:pt x="82903" y="466850"/>
                </a:lnTo>
                <a:lnTo>
                  <a:pt x="87048" y="463899"/>
                </a:lnTo>
                <a:lnTo>
                  <a:pt x="86456" y="462128"/>
                </a:lnTo>
                <a:lnTo>
                  <a:pt x="84680" y="453865"/>
                </a:lnTo>
                <a:lnTo>
                  <a:pt x="81127" y="446193"/>
                </a:lnTo>
                <a:lnTo>
                  <a:pt x="79047" y="439456"/>
                </a:lnTo>
                <a:lnTo>
                  <a:pt x="79350" y="437340"/>
                </a:lnTo>
                <a:lnTo>
                  <a:pt x="78570" y="436562"/>
                </a:lnTo>
                <a:lnTo>
                  <a:pt x="77222" y="422501"/>
                </a:lnTo>
                <a:lnTo>
                  <a:pt x="75797" y="406428"/>
                </a:lnTo>
                <a:lnTo>
                  <a:pt x="73928" y="390465"/>
                </a:lnTo>
                <a:lnTo>
                  <a:pt x="70948" y="374188"/>
                </a:lnTo>
                <a:lnTo>
                  <a:pt x="69311" y="365565"/>
                </a:lnTo>
                <a:lnTo>
                  <a:pt x="67729" y="356408"/>
                </a:lnTo>
                <a:lnTo>
                  <a:pt x="66480" y="347140"/>
                </a:lnTo>
                <a:lnTo>
                  <a:pt x="65730" y="337595"/>
                </a:lnTo>
                <a:lnTo>
                  <a:pt x="65268" y="329628"/>
                </a:lnTo>
                <a:lnTo>
                  <a:pt x="64694" y="321660"/>
                </a:lnTo>
                <a:lnTo>
                  <a:pt x="63898" y="313692"/>
                </a:lnTo>
                <a:lnTo>
                  <a:pt x="62769" y="305724"/>
                </a:lnTo>
                <a:lnTo>
                  <a:pt x="62177" y="301003"/>
                </a:lnTo>
                <a:lnTo>
                  <a:pt x="58624" y="296281"/>
                </a:lnTo>
                <a:lnTo>
                  <a:pt x="55663" y="291560"/>
                </a:lnTo>
                <a:lnTo>
                  <a:pt x="55071" y="290379"/>
                </a:lnTo>
                <a:lnTo>
                  <a:pt x="52110" y="288018"/>
                </a:lnTo>
                <a:lnTo>
                  <a:pt x="118944" y="288018"/>
                </a:lnTo>
                <a:lnTo>
                  <a:pt x="121542" y="315020"/>
                </a:lnTo>
                <a:lnTo>
                  <a:pt x="127408" y="354988"/>
                </a:lnTo>
                <a:lnTo>
                  <a:pt x="133830" y="394845"/>
                </a:lnTo>
                <a:lnTo>
                  <a:pt x="136365" y="416433"/>
                </a:lnTo>
                <a:lnTo>
                  <a:pt x="136765" y="436562"/>
                </a:lnTo>
                <a:lnTo>
                  <a:pt x="136656" y="439456"/>
                </a:lnTo>
                <a:lnTo>
                  <a:pt x="134995" y="459168"/>
                </a:lnTo>
                <a:lnTo>
                  <a:pt x="133046" y="469210"/>
                </a:lnTo>
                <a:close/>
              </a:path>
              <a:path w="137159" h="560704">
                <a:moveTo>
                  <a:pt x="79047" y="439456"/>
                </a:moveTo>
                <a:lnTo>
                  <a:pt x="78758" y="438520"/>
                </a:lnTo>
                <a:lnTo>
                  <a:pt x="78570" y="436562"/>
                </a:lnTo>
                <a:lnTo>
                  <a:pt x="79350" y="437340"/>
                </a:lnTo>
                <a:lnTo>
                  <a:pt x="79047" y="439456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8925" y="9544576"/>
            <a:ext cx="116205" cy="525780"/>
          </a:xfrm>
          <a:custGeom>
            <a:avLst/>
            <a:gdLst/>
            <a:ahLst/>
            <a:cxnLst/>
            <a:rect l="l" t="t" r="r" b="b"/>
            <a:pathLst>
              <a:path w="116205" h="525779">
                <a:moveTo>
                  <a:pt x="78758" y="525575"/>
                </a:moveTo>
                <a:lnTo>
                  <a:pt x="48687" y="502114"/>
                </a:lnTo>
                <a:lnTo>
                  <a:pt x="24593" y="461243"/>
                </a:lnTo>
                <a:lnTo>
                  <a:pt x="6384" y="281139"/>
                </a:lnTo>
                <a:lnTo>
                  <a:pt x="3553" y="232834"/>
                </a:lnTo>
                <a:lnTo>
                  <a:pt x="2248" y="191133"/>
                </a:lnTo>
                <a:lnTo>
                  <a:pt x="1110" y="149321"/>
                </a:lnTo>
                <a:lnTo>
                  <a:pt x="305" y="107509"/>
                </a:lnTo>
                <a:lnTo>
                  <a:pt x="0" y="65807"/>
                </a:lnTo>
                <a:lnTo>
                  <a:pt x="1776" y="54243"/>
                </a:lnTo>
                <a:lnTo>
                  <a:pt x="4885" y="42347"/>
                </a:lnTo>
                <a:lnTo>
                  <a:pt x="8660" y="29786"/>
                </a:lnTo>
                <a:lnTo>
                  <a:pt x="12435" y="16230"/>
                </a:lnTo>
                <a:lnTo>
                  <a:pt x="20318" y="14893"/>
                </a:lnTo>
                <a:lnTo>
                  <a:pt x="27091" y="13943"/>
                </a:lnTo>
                <a:lnTo>
                  <a:pt x="32754" y="12661"/>
                </a:lnTo>
                <a:lnTo>
                  <a:pt x="37306" y="10328"/>
                </a:lnTo>
                <a:lnTo>
                  <a:pt x="50750" y="3172"/>
                </a:lnTo>
                <a:lnTo>
                  <a:pt x="64472" y="0"/>
                </a:lnTo>
                <a:lnTo>
                  <a:pt x="78527" y="368"/>
                </a:lnTo>
                <a:lnTo>
                  <a:pt x="92970" y="3836"/>
                </a:lnTo>
                <a:lnTo>
                  <a:pt x="95339" y="6197"/>
                </a:lnTo>
                <a:lnTo>
                  <a:pt x="98892" y="8557"/>
                </a:lnTo>
                <a:lnTo>
                  <a:pt x="108366" y="45519"/>
                </a:lnTo>
                <a:lnTo>
                  <a:pt x="115602" y="90688"/>
                </a:lnTo>
                <a:lnTo>
                  <a:pt x="115324" y="101514"/>
                </a:lnTo>
                <a:lnTo>
                  <a:pt x="114381" y="112341"/>
                </a:lnTo>
                <a:lnTo>
                  <a:pt x="113104" y="123057"/>
                </a:lnTo>
                <a:lnTo>
                  <a:pt x="108144" y="170221"/>
                </a:lnTo>
                <a:lnTo>
                  <a:pt x="105117" y="217499"/>
                </a:lnTo>
                <a:lnTo>
                  <a:pt x="103681" y="264861"/>
                </a:lnTo>
                <a:lnTo>
                  <a:pt x="103496" y="312280"/>
                </a:lnTo>
                <a:lnTo>
                  <a:pt x="104221" y="359728"/>
                </a:lnTo>
                <a:lnTo>
                  <a:pt x="106072" y="424355"/>
                </a:lnTo>
                <a:lnTo>
                  <a:pt x="107136" y="456669"/>
                </a:lnTo>
                <a:lnTo>
                  <a:pt x="108366" y="488982"/>
                </a:lnTo>
                <a:lnTo>
                  <a:pt x="107099" y="500454"/>
                </a:lnTo>
                <a:lnTo>
                  <a:pt x="102667" y="509492"/>
                </a:lnTo>
                <a:lnTo>
                  <a:pt x="95459" y="516537"/>
                </a:lnTo>
                <a:lnTo>
                  <a:pt x="85864" y="522034"/>
                </a:lnTo>
                <a:lnTo>
                  <a:pt x="78758" y="525575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184" y="8185708"/>
            <a:ext cx="120650" cy="577850"/>
          </a:xfrm>
          <a:custGeom>
            <a:avLst/>
            <a:gdLst/>
            <a:ahLst/>
            <a:cxnLst/>
            <a:rect l="l" t="t" r="r" b="b"/>
            <a:pathLst>
              <a:path w="120650" h="577850">
                <a:moveTo>
                  <a:pt x="20061" y="577734"/>
                </a:moveTo>
                <a:lnTo>
                  <a:pt x="16508" y="575373"/>
                </a:lnTo>
                <a:lnTo>
                  <a:pt x="14139" y="574193"/>
                </a:lnTo>
                <a:lnTo>
                  <a:pt x="11178" y="570652"/>
                </a:lnTo>
                <a:lnTo>
                  <a:pt x="11178" y="567701"/>
                </a:lnTo>
                <a:lnTo>
                  <a:pt x="9994" y="560618"/>
                </a:lnTo>
                <a:lnTo>
                  <a:pt x="12363" y="552945"/>
                </a:lnTo>
                <a:lnTo>
                  <a:pt x="9994" y="546453"/>
                </a:lnTo>
                <a:lnTo>
                  <a:pt x="3203" y="517478"/>
                </a:lnTo>
                <a:lnTo>
                  <a:pt x="963" y="488171"/>
                </a:lnTo>
                <a:lnTo>
                  <a:pt x="1167" y="458642"/>
                </a:lnTo>
                <a:lnTo>
                  <a:pt x="1592" y="435145"/>
                </a:lnTo>
                <a:lnTo>
                  <a:pt x="1678" y="426052"/>
                </a:lnTo>
                <a:lnTo>
                  <a:pt x="1417" y="396247"/>
                </a:lnTo>
                <a:lnTo>
                  <a:pt x="205" y="332311"/>
                </a:lnTo>
                <a:lnTo>
                  <a:pt x="122" y="322766"/>
                </a:lnTo>
                <a:lnTo>
                  <a:pt x="0" y="283813"/>
                </a:lnTo>
                <a:lnTo>
                  <a:pt x="121" y="255981"/>
                </a:lnTo>
                <a:lnTo>
                  <a:pt x="593" y="211513"/>
                </a:lnTo>
                <a:lnTo>
                  <a:pt x="1177" y="166953"/>
                </a:lnTo>
                <a:lnTo>
                  <a:pt x="1704" y="122688"/>
                </a:lnTo>
                <a:lnTo>
                  <a:pt x="1953" y="66084"/>
                </a:lnTo>
                <a:lnTo>
                  <a:pt x="12039" y="25895"/>
                </a:lnTo>
                <a:lnTo>
                  <a:pt x="52186" y="6483"/>
                </a:lnTo>
                <a:lnTo>
                  <a:pt x="75133" y="0"/>
                </a:lnTo>
                <a:lnTo>
                  <a:pt x="87420" y="1696"/>
                </a:lnTo>
                <a:lnTo>
                  <a:pt x="118213" y="35707"/>
                </a:lnTo>
                <a:lnTo>
                  <a:pt x="120600" y="47225"/>
                </a:lnTo>
                <a:lnTo>
                  <a:pt x="119545" y="60126"/>
                </a:lnTo>
                <a:lnTo>
                  <a:pt x="117213" y="73157"/>
                </a:lnTo>
                <a:lnTo>
                  <a:pt x="115992" y="86464"/>
                </a:lnTo>
                <a:lnTo>
                  <a:pt x="115215" y="99882"/>
                </a:lnTo>
                <a:lnTo>
                  <a:pt x="114216" y="113245"/>
                </a:lnTo>
                <a:lnTo>
                  <a:pt x="110655" y="167045"/>
                </a:lnTo>
                <a:lnTo>
                  <a:pt x="108710" y="191207"/>
                </a:lnTo>
                <a:lnTo>
                  <a:pt x="106591" y="215350"/>
                </a:lnTo>
                <a:lnTo>
                  <a:pt x="104584" y="239493"/>
                </a:lnTo>
                <a:lnTo>
                  <a:pt x="103240" y="259615"/>
                </a:lnTo>
                <a:lnTo>
                  <a:pt x="37826" y="259615"/>
                </a:lnTo>
                <a:lnTo>
                  <a:pt x="31904" y="261976"/>
                </a:lnTo>
                <a:lnTo>
                  <a:pt x="34865" y="267878"/>
                </a:lnTo>
                <a:lnTo>
                  <a:pt x="33681" y="271419"/>
                </a:lnTo>
                <a:lnTo>
                  <a:pt x="33681" y="276140"/>
                </a:lnTo>
                <a:lnTo>
                  <a:pt x="33089" y="279682"/>
                </a:lnTo>
                <a:lnTo>
                  <a:pt x="33681" y="282633"/>
                </a:lnTo>
                <a:lnTo>
                  <a:pt x="33681" y="283813"/>
                </a:lnTo>
                <a:lnTo>
                  <a:pt x="35457" y="286174"/>
                </a:lnTo>
                <a:lnTo>
                  <a:pt x="101873" y="286174"/>
                </a:lnTo>
                <a:lnTo>
                  <a:pt x="101327" y="297388"/>
                </a:lnTo>
                <a:lnTo>
                  <a:pt x="100735" y="313323"/>
                </a:lnTo>
                <a:lnTo>
                  <a:pt x="39010" y="313323"/>
                </a:lnTo>
                <a:lnTo>
                  <a:pt x="35457" y="315684"/>
                </a:lnTo>
                <a:lnTo>
                  <a:pt x="32496" y="317455"/>
                </a:lnTo>
                <a:lnTo>
                  <a:pt x="28943" y="319815"/>
                </a:lnTo>
                <a:lnTo>
                  <a:pt x="28943" y="322766"/>
                </a:lnTo>
                <a:lnTo>
                  <a:pt x="25492" y="359119"/>
                </a:lnTo>
                <a:lnTo>
                  <a:pt x="25351" y="388961"/>
                </a:lnTo>
                <a:lnTo>
                  <a:pt x="25372" y="398312"/>
                </a:lnTo>
                <a:lnTo>
                  <a:pt x="26308" y="433134"/>
                </a:lnTo>
                <a:lnTo>
                  <a:pt x="26397" y="442034"/>
                </a:lnTo>
                <a:lnTo>
                  <a:pt x="26575" y="476809"/>
                </a:lnTo>
                <a:lnTo>
                  <a:pt x="86128" y="476809"/>
                </a:lnTo>
                <a:lnTo>
                  <a:pt x="85199" y="482711"/>
                </a:lnTo>
                <a:lnTo>
                  <a:pt x="82886" y="491380"/>
                </a:lnTo>
                <a:lnTo>
                  <a:pt x="78686" y="499827"/>
                </a:lnTo>
                <a:lnTo>
                  <a:pt x="74041" y="508275"/>
                </a:lnTo>
                <a:lnTo>
                  <a:pt x="72629" y="511631"/>
                </a:lnTo>
                <a:lnTo>
                  <a:pt x="37234" y="511631"/>
                </a:lnTo>
                <a:lnTo>
                  <a:pt x="32496" y="515173"/>
                </a:lnTo>
                <a:lnTo>
                  <a:pt x="32573" y="517478"/>
                </a:lnTo>
                <a:lnTo>
                  <a:pt x="33089" y="521075"/>
                </a:lnTo>
                <a:lnTo>
                  <a:pt x="35457" y="525796"/>
                </a:lnTo>
                <a:lnTo>
                  <a:pt x="36616" y="528875"/>
                </a:lnTo>
                <a:lnTo>
                  <a:pt x="35457" y="529337"/>
                </a:lnTo>
                <a:lnTo>
                  <a:pt x="37059" y="530053"/>
                </a:lnTo>
                <a:lnTo>
                  <a:pt x="37129" y="530665"/>
                </a:lnTo>
                <a:lnTo>
                  <a:pt x="30868" y="539445"/>
                </a:lnTo>
                <a:lnTo>
                  <a:pt x="28499" y="549699"/>
                </a:lnTo>
                <a:lnTo>
                  <a:pt x="27241" y="560397"/>
                </a:lnTo>
                <a:lnTo>
                  <a:pt x="24206" y="570652"/>
                </a:lnTo>
                <a:lnTo>
                  <a:pt x="22430" y="574783"/>
                </a:lnTo>
                <a:lnTo>
                  <a:pt x="20061" y="577734"/>
                </a:lnTo>
                <a:close/>
              </a:path>
              <a:path w="120650" h="577850">
                <a:moveTo>
                  <a:pt x="101873" y="286174"/>
                </a:moveTo>
                <a:lnTo>
                  <a:pt x="40787" y="286174"/>
                </a:lnTo>
                <a:lnTo>
                  <a:pt x="41971" y="283813"/>
                </a:lnTo>
                <a:lnTo>
                  <a:pt x="41379" y="279682"/>
                </a:lnTo>
                <a:lnTo>
                  <a:pt x="40787" y="276140"/>
                </a:lnTo>
                <a:lnTo>
                  <a:pt x="41379" y="272599"/>
                </a:lnTo>
                <a:lnTo>
                  <a:pt x="40787" y="269058"/>
                </a:lnTo>
                <a:lnTo>
                  <a:pt x="40195" y="266107"/>
                </a:lnTo>
                <a:lnTo>
                  <a:pt x="39010" y="263156"/>
                </a:lnTo>
                <a:lnTo>
                  <a:pt x="37826" y="259615"/>
                </a:lnTo>
                <a:lnTo>
                  <a:pt x="103240" y="259615"/>
                </a:lnTo>
                <a:lnTo>
                  <a:pt x="102964" y="263746"/>
                </a:lnTo>
                <a:lnTo>
                  <a:pt x="101873" y="286174"/>
                </a:lnTo>
                <a:close/>
              </a:path>
              <a:path w="120650" h="577850">
                <a:moveTo>
                  <a:pt x="86128" y="476809"/>
                </a:moveTo>
                <a:lnTo>
                  <a:pt x="26575" y="476809"/>
                </a:lnTo>
                <a:lnTo>
                  <a:pt x="31469" y="462930"/>
                </a:lnTo>
                <a:lnTo>
                  <a:pt x="35531" y="451652"/>
                </a:lnTo>
                <a:lnTo>
                  <a:pt x="38816" y="442034"/>
                </a:lnTo>
                <a:lnTo>
                  <a:pt x="41379" y="433134"/>
                </a:lnTo>
                <a:lnTo>
                  <a:pt x="43155" y="426052"/>
                </a:lnTo>
                <a:lnTo>
                  <a:pt x="41971" y="418969"/>
                </a:lnTo>
                <a:lnTo>
                  <a:pt x="43155" y="411887"/>
                </a:lnTo>
                <a:lnTo>
                  <a:pt x="44812" y="388961"/>
                </a:lnTo>
                <a:lnTo>
                  <a:pt x="44796" y="364671"/>
                </a:lnTo>
                <a:lnTo>
                  <a:pt x="43905" y="343331"/>
                </a:lnTo>
                <a:lnTo>
                  <a:pt x="42563" y="320406"/>
                </a:lnTo>
                <a:lnTo>
                  <a:pt x="42563" y="315684"/>
                </a:lnTo>
                <a:lnTo>
                  <a:pt x="39010" y="313323"/>
                </a:lnTo>
                <a:lnTo>
                  <a:pt x="100735" y="313323"/>
                </a:lnTo>
                <a:lnTo>
                  <a:pt x="100078" y="331029"/>
                </a:lnTo>
                <a:lnTo>
                  <a:pt x="99498" y="359119"/>
                </a:lnTo>
                <a:lnTo>
                  <a:pt x="99411" y="398312"/>
                </a:lnTo>
                <a:lnTo>
                  <a:pt x="97774" y="419965"/>
                </a:lnTo>
                <a:lnTo>
                  <a:pt x="93416" y="440955"/>
                </a:lnTo>
                <a:lnTo>
                  <a:pt x="88503" y="461722"/>
                </a:lnTo>
                <a:lnTo>
                  <a:pt x="86128" y="476809"/>
                </a:lnTo>
                <a:close/>
              </a:path>
              <a:path w="120650" h="577850">
                <a:moveTo>
                  <a:pt x="58478" y="536420"/>
                </a:moveTo>
                <a:lnTo>
                  <a:pt x="49327" y="535534"/>
                </a:lnTo>
                <a:lnTo>
                  <a:pt x="37059" y="530053"/>
                </a:lnTo>
                <a:lnTo>
                  <a:pt x="36616" y="528875"/>
                </a:lnTo>
                <a:lnTo>
                  <a:pt x="38418" y="528157"/>
                </a:lnTo>
                <a:lnTo>
                  <a:pt x="42563" y="528157"/>
                </a:lnTo>
                <a:lnTo>
                  <a:pt x="44340" y="526386"/>
                </a:lnTo>
                <a:lnTo>
                  <a:pt x="46116" y="524026"/>
                </a:lnTo>
                <a:lnTo>
                  <a:pt x="46708" y="519894"/>
                </a:lnTo>
                <a:lnTo>
                  <a:pt x="44340" y="515173"/>
                </a:lnTo>
                <a:lnTo>
                  <a:pt x="41379" y="512221"/>
                </a:lnTo>
                <a:lnTo>
                  <a:pt x="39010" y="511631"/>
                </a:lnTo>
                <a:lnTo>
                  <a:pt x="72629" y="511631"/>
                </a:lnTo>
                <a:lnTo>
                  <a:pt x="70395" y="516943"/>
                </a:lnTo>
                <a:lnTo>
                  <a:pt x="64853" y="530665"/>
                </a:lnTo>
                <a:lnTo>
                  <a:pt x="58478" y="536420"/>
                </a:lnTo>
                <a:close/>
              </a:path>
              <a:path w="120650" h="577850">
                <a:moveTo>
                  <a:pt x="37059" y="530053"/>
                </a:moveTo>
                <a:lnTo>
                  <a:pt x="35457" y="529337"/>
                </a:lnTo>
                <a:lnTo>
                  <a:pt x="36616" y="528875"/>
                </a:lnTo>
                <a:lnTo>
                  <a:pt x="37059" y="530053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2038" y="9849019"/>
            <a:ext cx="127000" cy="438150"/>
          </a:xfrm>
          <a:custGeom>
            <a:avLst/>
            <a:gdLst/>
            <a:ahLst/>
            <a:cxnLst/>
            <a:rect l="l" t="t" r="r" b="b"/>
            <a:pathLst>
              <a:path w="127000" h="438150">
                <a:moveTo>
                  <a:pt x="61472" y="437976"/>
                </a:moveTo>
                <a:lnTo>
                  <a:pt x="36590" y="437976"/>
                </a:lnTo>
                <a:lnTo>
                  <a:pt x="36122" y="434785"/>
                </a:lnTo>
                <a:lnTo>
                  <a:pt x="9474" y="204606"/>
                </a:lnTo>
                <a:lnTo>
                  <a:pt x="8882" y="197524"/>
                </a:lnTo>
                <a:lnTo>
                  <a:pt x="7219" y="190893"/>
                </a:lnTo>
                <a:lnTo>
                  <a:pt x="7211" y="161300"/>
                </a:lnTo>
                <a:lnTo>
                  <a:pt x="7254" y="152382"/>
                </a:lnTo>
                <a:lnTo>
                  <a:pt x="6069" y="121461"/>
                </a:lnTo>
                <a:lnTo>
                  <a:pt x="3775" y="90651"/>
                </a:lnTo>
                <a:lnTo>
                  <a:pt x="592" y="60006"/>
                </a:lnTo>
                <a:lnTo>
                  <a:pt x="0" y="52924"/>
                </a:lnTo>
                <a:lnTo>
                  <a:pt x="19856" y="13196"/>
                </a:lnTo>
                <a:lnTo>
                  <a:pt x="72836" y="396"/>
                </a:lnTo>
                <a:lnTo>
                  <a:pt x="86854" y="0"/>
                </a:lnTo>
                <a:lnTo>
                  <a:pt x="99262" y="3863"/>
                </a:lnTo>
                <a:lnTo>
                  <a:pt x="125095" y="45768"/>
                </a:lnTo>
                <a:lnTo>
                  <a:pt x="126742" y="57766"/>
                </a:lnTo>
                <a:lnTo>
                  <a:pt x="126724" y="70040"/>
                </a:lnTo>
                <a:lnTo>
                  <a:pt x="126335" y="78100"/>
                </a:lnTo>
                <a:lnTo>
                  <a:pt x="125835" y="86271"/>
                </a:lnTo>
                <a:lnTo>
                  <a:pt x="124892" y="94441"/>
                </a:lnTo>
                <a:lnTo>
                  <a:pt x="123171" y="102501"/>
                </a:lnTo>
                <a:lnTo>
                  <a:pt x="118137" y="131818"/>
                </a:lnTo>
                <a:lnTo>
                  <a:pt x="115768" y="161300"/>
                </a:lnTo>
                <a:lnTo>
                  <a:pt x="115185" y="190441"/>
                </a:lnTo>
                <a:lnTo>
                  <a:pt x="115472" y="220542"/>
                </a:lnTo>
                <a:lnTo>
                  <a:pt x="116398" y="248871"/>
                </a:lnTo>
                <a:lnTo>
                  <a:pt x="116663" y="253593"/>
                </a:lnTo>
                <a:lnTo>
                  <a:pt x="42043" y="253593"/>
                </a:lnTo>
                <a:lnTo>
                  <a:pt x="40091" y="271198"/>
                </a:lnTo>
                <a:lnTo>
                  <a:pt x="40637" y="288636"/>
                </a:lnTo>
                <a:lnTo>
                  <a:pt x="42626" y="305964"/>
                </a:lnTo>
                <a:lnTo>
                  <a:pt x="45004" y="323237"/>
                </a:lnTo>
                <a:lnTo>
                  <a:pt x="48289" y="345821"/>
                </a:lnTo>
                <a:lnTo>
                  <a:pt x="51740" y="368461"/>
                </a:lnTo>
                <a:lnTo>
                  <a:pt x="55080" y="391212"/>
                </a:lnTo>
                <a:lnTo>
                  <a:pt x="58032" y="414128"/>
                </a:lnTo>
                <a:lnTo>
                  <a:pt x="61472" y="437976"/>
                </a:lnTo>
                <a:close/>
              </a:path>
              <a:path w="127000" h="438150">
                <a:moveTo>
                  <a:pt x="122689" y="437976"/>
                </a:moveTo>
                <a:lnTo>
                  <a:pt x="76159" y="437976"/>
                </a:lnTo>
                <a:lnTo>
                  <a:pt x="75797" y="433605"/>
                </a:lnTo>
                <a:lnTo>
                  <a:pt x="72087" y="393167"/>
                </a:lnTo>
                <a:lnTo>
                  <a:pt x="66544" y="353116"/>
                </a:lnTo>
                <a:lnTo>
                  <a:pt x="60891" y="313176"/>
                </a:lnTo>
                <a:lnTo>
                  <a:pt x="56848" y="273070"/>
                </a:lnTo>
                <a:lnTo>
                  <a:pt x="56848" y="267758"/>
                </a:lnTo>
                <a:lnTo>
                  <a:pt x="53887" y="262446"/>
                </a:lnTo>
                <a:lnTo>
                  <a:pt x="51518" y="258315"/>
                </a:lnTo>
                <a:lnTo>
                  <a:pt x="49149" y="255364"/>
                </a:lnTo>
                <a:lnTo>
                  <a:pt x="45004" y="254773"/>
                </a:lnTo>
                <a:lnTo>
                  <a:pt x="42043" y="253593"/>
                </a:lnTo>
                <a:lnTo>
                  <a:pt x="116663" y="253593"/>
                </a:lnTo>
                <a:lnTo>
                  <a:pt x="117989" y="277201"/>
                </a:lnTo>
                <a:lnTo>
                  <a:pt x="119827" y="305964"/>
                </a:lnTo>
                <a:lnTo>
                  <a:pt x="121394" y="333860"/>
                </a:lnTo>
                <a:lnTo>
                  <a:pt x="122255" y="358206"/>
                </a:lnTo>
                <a:lnTo>
                  <a:pt x="122948" y="382552"/>
                </a:lnTo>
                <a:lnTo>
                  <a:pt x="123309" y="406898"/>
                </a:lnTo>
                <a:lnTo>
                  <a:pt x="123171" y="431244"/>
                </a:lnTo>
                <a:lnTo>
                  <a:pt x="122689" y="437976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833" y="7918273"/>
            <a:ext cx="118110" cy="558800"/>
          </a:xfrm>
          <a:custGeom>
            <a:avLst/>
            <a:gdLst/>
            <a:ahLst/>
            <a:cxnLst/>
            <a:rect l="l" t="t" r="r" b="b"/>
            <a:pathLst>
              <a:path w="118110" h="558800">
                <a:moveTo>
                  <a:pt x="31977" y="558331"/>
                </a:moveTo>
                <a:lnTo>
                  <a:pt x="27239" y="555970"/>
                </a:lnTo>
                <a:lnTo>
                  <a:pt x="23094" y="555380"/>
                </a:lnTo>
                <a:lnTo>
                  <a:pt x="16136" y="540625"/>
                </a:lnTo>
                <a:lnTo>
                  <a:pt x="13915" y="534428"/>
                </a:lnTo>
                <a:lnTo>
                  <a:pt x="13027" y="528231"/>
                </a:lnTo>
                <a:lnTo>
                  <a:pt x="11103" y="502741"/>
                </a:lnTo>
                <a:lnTo>
                  <a:pt x="7846" y="477473"/>
                </a:lnTo>
                <a:lnTo>
                  <a:pt x="5699" y="452205"/>
                </a:lnTo>
                <a:lnTo>
                  <a:pt x="7106" y="426716"/>
                </a:lnTo>
                <a:lnTo>
                  <a:pt x="5121" y="375620"/>
                </a:lnTo>
                <a:lnTo>
                  <a:pt x="3860" y="324458"/>
                </a:lnTo>
                <a:lnTo>
                  <a:pt x="3256" y="273263"/>
                </a:lnTo>
                <a:lnTo>
                  <a:pt x="3245" y="222069"/>
                </a:lnTo>
                <a:lnTo>
                  <a:pt x="3761" y="170907"/>
                </a:lnTo>
                <a:lnTo>
                  <a:pt x="4737" y="119811"/>
                </a:lnTo>
                <a:lnTo>
                  <a:pt x="4163" y="106531"/>
                </a:lnTo>
                <a:lnTo>
                  <a:pt x="573" y="79972"/>
                </a:lnTo>
                <a:lnTo>
                  <a:pt x="0" y="66692"/>
                </a:lnTo>
                <a:lnTo>
                  <a:pt x="2618" y="55266"/>
                </a:lnTo>
                <a:lnTo>
                  <a:pt x="7624" y="44338"/>
                </a:lnTo>
                <a:lnTo>
                  <a:pt x="12074" y="33079"/>
                </a:lnTo>
                <a:lnTo>
                  <a:pt x="13027" y="20657"/>
                </a:lnTo>
                <a:lnTo>
                  <a:pt x="11251" y="17115"/>
                </a:lnTo>
                <a:lnTo>
                  <a:pt x="14212" y="14164"/>
                </a:lnTo>
                <a:lnTo>
                  <a:pt x="15988" y="9443"/>
                </a:lnTo>
                <a:lnTo>
                  <a:pt x="30940" y="8705"/>
                </a:lnTo>
                <a:lnTo>
                  <a:pt x="38805" y="8115"/>
                </a:lnTo>
                <a:lnTo>
                  <a:pt x="46781" y="7082"/>
                </a:lnTo>
                <a:lnTo>
                  <a:pt x="54683" y="5477"/>
                </a:lnTo>
                <a:lnTo>
                  <a:pt x="70264" y="1604"/>
                </a:lnTo>
                <a:lnTo>
                  <a:pt x="78166" y="0"/>
                </a:lnTo>
                <a:lnTo>
                  <a:pt x="111919" y="20657"/>
                </a:lnTo>
                <a:lnTo>
                  <a:pt x="117915" y="43979"/>
                </a:lnTo>
                <a:lnTo>
                  <a:pt x="117249" y="51937"/>
                </a:lnTo>
                <a:lnTo>
                  <a:pt x="115074" y="65217"/>
                </a:lnTo>
                <a:lnTo>
                  <a:pt x="113168" y="91776"/>
                </a:lnTo>
                <a:lnTo>
                  <a:pt x="111327" y="105056"/>
                </a:lnTo>
                <a:lnTo>
                  <a:pt x="107515" y="127474"/>
                </a:lnTo>
                <a:lnTo>
                  <a:pt x="104813" y="150280"/>
                </a:lnTo>
                <a:lnTo>
                  <a:pt x="101852" y="195947"/>
                </a:lnTo>
                <a:lnTo>
                  <a:pt x="100621" y="244461"/>
                </a:lnTo>
                <a:lnTo>
                  <a:pt x="99673" y="292976"/>
                </a:lnTo>
                <a:lnTo>
                  <a:pt x="98063" y="390005"/>
                </a:lnTo>
                <a:lnTo>
                  <a:pt x="97115" y="438520"/>
                </a:lnTo>
                <a:lnTo>
                  <a:pt x="90037" y="490144"/>
                </a:lnTo>
                <a:lnTo>
                  <a:pt x="79128" y="514739"/>
                </a:lnTo>
                <a:lnTo>
                  <a:pt x="76241" y="523583"/>
                </a:lnTo>
                <a:lnTo>
                  <a:pt x="73576" y="532537"/>
                </a:lnTo>
                <a:lnTo>
                  <a:pt x="70468" y="541215"/>
                </a:lnTo>
                <a:lnTo>
                  <a:pt x="68691" y="544756"/>
                </a:lnTo>
                <a:lnTo>
                  <a:pt x="61585" y="548298"/>
                </a:lnTo>
                <a:lnTo>
                  <a:pt x="52702" y="547117"/>
                </a:lnTo>
                <a:lnTo>
                  <a:pt x="42765" y="509787"/>
                </a:lnTo>
                <a:lnTo>
                  <a:pt x="42636" y="500491"/>
                </a:lnTo>
                <a:lnTo>
                  <a:pt x="43228" y="365925"/>
                </a:lnTo>
                <a:lnTo>
                  <a:pt x="43154" y="322619"/>
                </a:lnTo>
                <a:lnTo>
                  <a:pt x="42978" y="301104"/>
                </a:lnTo>
                <a:lnTo>
                  <a:pt x="42636" y="279755"/>
                </a:lnTo>
                <a:lnTo>
                  <a:pt x="42636" y="272673"/>
                </a:lnTo>
                <a:lnTo>
                  <a:pt x="40267" y="265591"/>
                </a:lnTo>
                <a:lnTo>
                  <a:pt x="39675" y="258508"/>
                </a:lnTo>
                <a:lnTo>
                  <a:pt x="39083" y="253787"/>
                </a:lnTo>
                <a:lnTo>
                  <a:pt x="36714" y="252606"/>
                </a:lnTo>
                <a:lnTo>
                  <a:pt x="31977" y="254377"/>
                </a:lnTo>
                <a:lnTo>
                  <a:pt x="28424" y="256147"/>
                </a:lnTo>
                <a:lnTo>
                  <a:pt x="28424" y="257328"/>
                </a:lnTo>
                <a:lnTo>
                  <a:pt x="27239" y="262640"/>
                </a:lnTo>
                <a:lnTo>
                  <a:pt x="25463" y="267951"/>
                </a:lnTo>
                <a:lnTo>
                  <a:pt x="25463" y="273263"/>
                </a:lnTo>
                <a:lnTo>
                  <a:pt x="24001" y="327258"/>
                </a:lnTo>
                <a:lnTo>
                  <a:pt x="23982" y="381197"/>
                </a:lnTo>
                <a:lnTo>
                  <a:pt x="26629" y="435025"/>
                </a:lnTo>
                <a:lnTo>
                  <a:pt x="34623" y="500731"/>
                </a:lnTo>
                <a:lnTo>
                  <a:pt x="35530" y="512885"/>
                </a:lnTo>
                <a:lnTo>
                  <a:pt x="35992" y="525040"/>
                </a:lnTo>
                <a:lnTo>
                  <a:pt x="36122" y="544166"/>
                </a:lnTo>
                <a:lnTo>
                  <a:pt x="33753" y="550658"/>
                </a:lnTo>
                <a:lnTo>
                  <a:pt x="31977" y="558331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47" y="8857811"/>
            <a:ext cx="118745" cy="544830"/>
          </a:xfrm>
          <a:custGeom>
            <a:avLst/>
            <a:gdLst/>
            <a:ahLst/>
            <a:cxnLst/>
            <a:rect l="l" t="t" r="r" b="b"/>
            <a:pathLst>
              <a:path w="118745" h="544829">
                <a:moveTo>
                  <a:pt x="68691" y="544821"/>
                </a:moveTo>
                <a:lnTo>
                  <a:pt x="46540" y="512849"/>
                </a:lnTo>
                <a:lnTo>
                  <a:pt x="37306" y="472226"/>
                </a:lnTo>
                <a:lnTo>
                  <a:pt x="31625" y="433623"/>
                </a:lnTo>
                <a:lnTo>
                  <a:pt x="20485" y="356196"/>
                </a:lnTo>
                <a:lnTo>
                  <a:pt x="14804" y="317593"/>
                </a:lnTo>
                <a:lnTo>
                  <a:pt x="12518" y="297581"/>
                </a:lnTo>
                <a:lnTo>
                  <a:pt x="11070" y="275984"/>
                </a:lnTo>
                <a:lnTo>
                  <a:pt x="9724" y="257337"/>
                </a:lnTo>
                <a:lnTo>
                  <a:pt x="7106" y="237325"/>
                </a:lnTo>
                <a:lnTo>
                  <a:pt x="4015" y="215977"/>
                </a:lnTo>
                <a:lnTo>
                  <a:pt x="2368" y="194462"/>
                </a:lnTo>
                <a:lnTo>
                  <a:pt x="1609" y="172837"/>
                </a:lnTo>
                <a:lnTo>
                  <a:pt x="1184" y="151156"/>
                </a:lnTo>
                <a:lnTo>
                  <a:pt x="934" y="130886"/>
                </a:lnTo>
                <a:lnTo>
                  <a:pt x="1062" y="64986"/>
                </a:lnTo>
                <a:lnTo>
                  <a:pt x="999" y="62238"/>
                </a:lnTo>
                <a:lnTo>
                  <a:pt x="185" y="45897"/>
                </a:lnTo>
                <a:lnTo>
                  <a:pt x="0" y="37837"/>
                </a:lnTo>
                <a:lnTo>
                  <a:pt x="1545" y="26974"/>
                </a:lnTo>
                <a:lnTo>
                  <a:pt x="37269" y="2895"/>
                </a:lnTo>
                <a:lnTo>
                  <a:pt x="63917" y="0"/>
                </a:lnTo>
                <a:lnTo>
                  <a:pt x="77574" y="654"/>
                </a:lnTo>
                <a:lnTo>
                  <a:pt x="108959" y="32525"/>
                </a:lnTo>
                <a:lnTo>
                  <a:pt x="109292" y="40502"/>
                </a:lnTo>
                <a:lnTo>
                  <a:pt x="109292" y="56677"/>
                </a:lnTo>
                <a:lnTo>
                  <a:pt x="108959" y="64986"/>
                </a:lnTo>
                <a:lnTo>
                  <a:pt x="108653" y="97060"/>
                </a:lnTo>
                <a:lnTo>
                  <a:pt x="107816" y="130886"/>
                </a:lnTo>
                <a:lnTo>
                  <a:pt x="106710" y="164085"/>
                </a:lnTo>
                <a:lnTo>
                  <a:pt x="105405" y="200143"/>
                </a:lnTo>
                <a:lnTo>
                  <a:pt x="107298" y="237325"/>
                </a:lnTo>
                <a:lnTo>
                  <a:pt x="40267" y="237325"/>
                </a:lnTo>
                <a:lnTo>
                  <a:pt x="38490" y="240867"/>
                </a:lnTo>
                <a:lnTo>
                  <a:pt x="36122" y="244998"/>
                </a:lnTo>
                <a:lnTo>
                  <a:pt x="33753" y="254441"/>
                </a:lnTo>
                <a:lnTo>
                  <a:pt x="33753" y="266245"/>
                </a:lnTo>
                <a:lnTo>
                  <a:pt x="34345" y="268606"/>
                </a:lnTo>
                <a:lnTo>
                  <a:pt x="34937" y="277459"/>
                </a:lnTo>
                <a:lnTo>
                  <a:pt x="36714" y="286312"/>
                </a:lnTo>
                <a:lnTo>
                  <a:pt x="37306" y="288673"/>
                </a:lnTo>
                <a:lnTo>
                  <a:pt x="42043" y="291624"/>
                </a:lnTo>
                <a:lnTo>
                  <a:pt x="110113" y="291624"/>
                </a:lnTo>
                <a:lnTo>
                  <a:pt x="110957" y="307781"/>
                </a:lnTo>
                <a:lnTo>
                  <a:pt x="111753" y="321724"/>
                </a:lnTo>
                <a:lnTo>
                  <a:pt x="43820" y="321724"/>
                </a:lnTo>
                <a:lnTo>
                  <a:pt x="39675" y="326446"/>
                </a:lnTo>
                <a:lnTo>
                  <a:pt x="40331" y="332938"/>
                </a:lnTo>
                <a:lnTo>
                  <a:pt x="42127" y="349611"/>
                </a:lnTo>
                <a:lnTo>
                  <a:pt x="44042" y="366875"/>
                </a:lnTo>
                <a:lnTo>
                  <a:pt x="45846" y="384138"/>
                </a:lnTo>
                <a:lnTo>
                  <a:pt x="52999" y="432535"/>
                </a:lnTo>
                <a:lnTo>
                  <a:pt x="62177" y="462783"/>
                </a:lnTo>
                <a:lnTo>
                  <a:pt x="62177" y="463373"/>
                </a:lnTo>
                <a:lnTo>
                  <a:pt x="66915" y="463963"/>
                </a:lnTo>
                <a:lnTo>
                  <a:pt x="116362" y="463963"/>
                </a:lnTo>
                <a:lnTo>
                  <a:pt x="114843" y="476394"/>
                </a:lnTo>
                <a:lnTo>
                  <a:pt x="111919" y="494654"/>
                </a:lnTo>
                <a:lnTo>
                  <a:pt x="110592" y="499375"/>
                </a:lnTo>
                <a:lnTo>
                  <a:pt x="72244" y="499375"/>
                </a:lnTo>
                <a:lnTo>
                  <a:pt x="71652" y="502326"/>
                </a:lnTo>
                <a:lnTo>
                  <a:pt x="70468" y="505277"/>
                </a:lnTo>
                <a:lnTo>
                  <a:pt x="70468" y="509999"/>
                </a:lnTo>
                <a:lnTo>
                  <a:pt x="71060" y="512360"/>
                </a:lnTo>
                <a:lnTo>
                  <a:pt x="73428" y="513540"/>
                </a:lnTo>
                <a:lnTo>
                  <a:pt x="104737" y="513540"/>
                </a:lnTo>
                <a:lnTo>
                  <a:pt x="104443" y="514130"/>
                </a:lnTo>
                <a:lnTo>
                  <a:pt x="97513" y="522043"/>
                </a:lnTo>
                <a:lnTo>
                  <a:pt x="87640" y="528295"/>
                </a:lnTo>
                <a:lnTo>
                  <a:pt x="81719" y="531246"/>
                </a:lnTo>
                <a:lnTo>
                  <a:pt x="76981" y="537739"/>
                </a:lnTo>
                <a:lnTo>
                  <a:pt x="71652" y="542460"/>
                </a:lnTo>
                <a:lnTo>
                  <a:pt x="68691" y="544821"/>
                </a:lnTo>
                <a:close/>
              </a:path>
              <a:path w="118745" h="544829">
                <a:moveTo>
                  <a:pt x="110113" y="291624"/>
                </a:moveTo>
                <a:lnTo>
                  <a:pt x="42043" y="291624"/>
                </a:lnTo>
                <a:lnTo>
                  <a:pt x="43820" y="291034"/>
                </a:lnTo>
                <a:lnTo>
                  <a:pt x="46189" y="290444"/>
                </a:lnTo>
                <a:lnTo>
                  <a:pt x="49742" y="286312"/>
                </a:lnTo>
                <a:lnTo>
                  <a:pt x="49742" y="283951"/>
                </a:lnTo>
                <a:lnTo>
                  <a:pt x="49529" y="275984"/>
                </a:lnTo>
                <a:lnTo>
                  <a:pt x="48927" y="268016"/>
                </a:lnTo>
                <a:lnTo>
                  <a:pt x="47993" y="260048"/>
                </a:lnTo>
                <a:lnTo>
                  <a:pt x="46781" y="252081"/>
                </a:lnTo>
                <a:lnTo>
                  <a:pt x="45596" y="243818"/>
                </a:lnTo>
                <a:lnTo>
                  <a:pt x="40267" y="237325"/>
                </a:lnTo>
                <a:lnTo>
                  <a:pt x="107298" y="237325"/>
                </a:lnTo>
                <a:lnTo>
                  <a:pt x="110113" y="291624"/>
                </a:lnTo>
                <a:close/>
              </a:path>
              <a:path w="118745" h="544829">
                <a:moveTo>
                  <a:pt x="116362" y="463963"/>
                </a:moveTo>
                <a:lnTo>
                  <a:pt x="66915" y="463963"/>
                </a:lnTo>
                <a:lnTo>
                  <a:pt x="69283" y="458651"/>
                </a:lnTo>
                <a:lnTo>
                  <a:pt x="71060" y="453930"/>
                </a:lnTo>
                <a:lnTo>
                  <a:pt x="72244" y="450389"/>
                </a:lnTo>
                <a:lnTo>
                  <a:pt x="69019" y="420288"/>
                </a:lnTo>
                <a:lnTo>
                  <a:pt x="65730" y="390999"/>
                </a:lnTo>
                <a:lnTo>
                  <a:pt x="62418" y="361831"/>
                </a:lnTo>
                <a:lnTo>
                  <a:pt x="59157" y="332348"/>
                </a:lnTo>
                <a:lnTo>
                  <a:pt x="58624" y="327036"/>
                </a:lnTo>
                <a:lnTo>
                  <a:pt x="55663" y="323495"/>
                </a:lnTo>
                <a:lnTo>
                  <a:pt x="49149" y="322315"/>
                </a:lnTo>
                <a:lnTo>
                  <a:pt x="43820" y="321724"/>
                </a:lnTo>
                <a:lnTo>
                  <a:pt x="111753" y="321724"/>
                </a:lnTo>
                <a:lnTo>
                  <a:pt x="114149" y="363730"/>
                </a:lnTo>
                <a:lnTo>
                  <a:pt x="117846" y="420500"/>
                </a:lnTo>
                <a:lnTo>
                  <a:pt x="118248" y="439212"/>
                </a:lnTo>
                <a:lnTo>
                  <a:pt x="117101" y="457914"/>
                </a:lnTo>
                <a:lnTo>
                  <a:pt x="116362" y="463963"/>
                </a:lnTo>
                <a:close/>
              </a:path>
              <a:path w="118745" h="544829">
                <a:moveTo>
                  <a:pt x="104737" y="513540"/>
                </a:moveTo>
                <a:lnTo>
                  <a:pt x="76389" y="513540"/>
                </a:lnTo>
                <a:lnTo>
                  <a:pt x="76981" y="512950"/>
                </a:lnTo>
                <a:lnTo>
                  <a:pt x="79942" y="507048"/>
                </a:lnTo>
                <a:lnTo>
                  <a:pt x="79350" y="504687"/>
                </a:lnTo>
                <a:lnTo>
                  <a:pt x="78758" y="502917"/>
                </a:lnTo>
                <a:lnTo>
                  <a:pt x="75205" y="501146"/>
                </a:lnTo>
                <a:lnTo>
                  <a:pt x="72244" y="499375"/>
                </a:lnTo>
                <a:lnTo>
                  <a:pt x="110592" y="499375"/>
                </a:lnTo>
                <a:lnTo>
                  <a:pt x="109042" y="504890"/>
                </a:lnTo>
                <a:lnTo>
                  <a:pt x="104737" y="513540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1058" y="8630057"/>
            <a:ext cx="109220" cy="545465"/>
          </a:xfrm>
          <a:custGeom>
            <a:avLst/>
            <a:gdLst/>
            <a:ahLst/>
            <a:cxnLst/>
            <a:rect l="l" t="t" r="r" b="b"/>
            <a:pathLst>
              <a:path w="109219" h="545465">
                <a:moveTo>
                  <a:pt x="51277" y="545347"/>
                </a:moveTo>
                <a:lnTo>
                  <a:pt x="41571" y="525547"/>
                </a:lnTo>
                <a:lnTo>
                  <a:pt x="34474" y="505139"/>
                </a:lnTo>
                <a:lnTo>
                  <a:pt x="29709" y="484178"/>
                </a:lnTo>
                <a:lnTo>
                  <a:pt x="26998" y="462718"/>
                </a:lnTo>
                <a:lnTo>
                  <a:pt x="24046" y="439968"/>
                </a:lnTo>
                <a:lnTo>
                  <a:pt x="19818" y="417494"/>
                </a:lnTo>
                <a:lnTo>
                  <a:pt x="15922" y="394910"/>
                </a:lnTo>
                <a:lnTo>
                  <a:pt x="13970" y="371827"/>
                </a:lnTo>
                <a:lnTo>
                  <a:pt x="12850" y="348901"/>
                </a:lnTo>
                <a:lnTo>
                  <a:pt x="10787" y="326086"/>
                </a:lnTo>
                <a:lnTo>
                  <a:pt x="6272" y="280346"/>
                </a:lnTo>
                <a:lnTo>
                  <a:pt x="3496" y="233956"/>
                </a:lnTo>
                <a:lnTo>
                  <a:pt x="1544" y="187566"/>
                </a:lnTo>
                <a:lnTo>
                  <a:pt x="388" y="141176"/>
                </a:lnTo>
                <a:lnTo>
                  <a:pt x="0" y="94786"/>
                </a:lnTo>
                <a:lnTo>
                  <a:pt x="230" y="64332"/>
                </a:lnTo>
                <a:lnTo>
                  <a:pt x="350" y="41314"/>
                </a:lnTo>
                <a:lnTo>
                  <a:pt x="2127" y="34231"/>
                </a:lnTo>
                <a:lnTo>
                  <a:pt x="3311" y="27149"/>
                </a:lnTo>
                <a:lnTo>
                  <a:pt x="4495" y="19476"/>
                </a:lnTo>
                <a:lnTo>
                  <a:pt x="8640" y="14164"/>
                </a:lnTo>
                <a:lnTo>
                  <a:pt x="15746" y="10623"/>
                </a:lnTo>
                <a:lnTo>
                  <a:pt x="29958" y="3762"/>
                </a:lnTo>
                <a:lnTo>
                  <a:pt x="37564" y="1078"/>
                </a:lnTo>
                <a:lnTo>
                  <a:pt x="45947" y="0"/>
                </a:lnTo>
                <a:lnTo>
                  <a:pt x="73788" y="4159"/>
                </a:lnTo>
                <a:lnTo>
                  <a:pt x="93691" y="16451"/>
                </a:lnTo>
                <a:lnTo>
                  <a:pt x="104822" y="36601"/>
                </a:lnTo>
                <a:lnTo>
                  <a:pt x="106348" y="64332"/>
                </a:lnTo>
                <a:lnTo>
                  <a:pt x="102249" y="119571"/>
                </a:lnTo>
                <a:lnTo>
                  <a:pt x="101537" y="174699"/>
                </a:lnTo>
                <a:lnTo>
                  <a:pt x="102934" y="229828"/>
                </a:lnTo>
                <a:lnTo>
                  <a:pt x="103854" y="252606"/>
                </a:lnTo>
                <a:lnTo>
                  <a:pt x="29366" y="252606"/>
                </a:lnTo>
                <a:lnTo>
                  <a:pt x="28774" y="254377"/>
                </a:lnTo>
                <a:lnTo>
                  <a:pt x="28182" y="255557"/>
                </a:lnTo>
                <a:lnTo>
                  <a:pt x="28182" y="259098"/>
                </a:lnTo>
                <a:lnTo>
                  <a:pt x="29958" y="260279"/>
                </a:lnTo>
                <a:lnTo>
                  <a:pt x="30551" y="262049"/>
                </a:lnTo>
                <a:lnTo>
                  <a:pt x="104235" y="262049"/>
                </a:lnTo>
                <a:lnTo>
                  <a:pt x="105164" y="285067"/>
                </a:lnTo>
                <a:lnTo>
                  <a:pt x="105245" y="293920"/>
                </a:lnTo>
                <a:lnTo>
                  <a:pt x="32327" y="293920"/>
                </a:lnTo>
                <a:lnTo>
                  <a:pt x="30551" y="296871"/>
                </a:lnTo>
                <a:lnTo>
                  <a:pt x="30264" y="320526"/>
                </a:lnTo>
                <a:lnTo>
                  <a:pt x="31809" y="342833"/>
                </a:lnTo>
                <a:lnTo>
                  <a:pt x="34798" y="365031"/>
                </a:lnTo>
                <a:lnTo>
                  <a:pt x="38733" y="386582"/>
                </a:lnTo>
                <a:lnTo>
                  <a:pt x="38841" y="388353"/>
                </a:lnTo>
                <a:lnTo>
                  <a:pt x="41802" y="389533"/>
                </a:lnTo>
                <a:lnTo>
                  <a:pt x="106513" y="389533"/>
                </a:lnTo>
                <a:lnTo>
                  <a:pt x="106885" y="405459"/>
                </a:lnTo>
                <a:lnTo>
                  <a:pt x="108180" y="451255"/>
                </a:lnTo>
                <a:lnTo>
                  <a:pt x="108717" y="473932"/>
                </a:lnTo>
                <a:lnTo>
                  <a:pt x="108513" y="482130"/>
                </a:lnTo>
                <a:lnTo>
                  <a:pt x="107088" y="489941"/>
                </a:lnTo>
                <a:lnTo>
                  <a:pt x="104553" y="497420"/>
                </a:lnTo>
                <a:lnTo>
                  <a:pt x="101019" y="504623"/>
                </a:lnTo>
                <a:lnTo>
                  <a:pt x="97549" y="511945"/>
                </a:lnTo>
                <a:lnTo>
                  <a:pt x="70596" y="540182"/>
                </a:lnTo>
                <a:lnTo>
                  <a:pt x="61075" y="542654"/>
                </a:lnTo>
                <a:lnTo>
                  <a:pt x="51277" y="545347"/>
                </a:lnTo>
                <a:close/>
              </a:path>
              <a:path w="109219" h="545465">
                <a:moveTo>
                  <a:pt x="104235" y="262049"/>
                </a:moveTo>
                <a:lnTo>
                  <a:pt x="30551" y="262049"/>
                </a:lnTo>
                <a:lnTo>
                  <a:pt x="31735" y="260869"/>
                </a:lnTo>
                <a:lnTo>
                  <a:pt x="33511" y="259689"/>
                </a:lnTo>
                <a:lnTo>
                  <a:pt x="34696" y="257328"/>
                </a:lnTo>
                <a:lnTo>
                  <a:pt x="34104" y="254967"/>
                </a:lnTo>
                <a:lnTo>
                  <a:pt x="32919" y="252606"/>
                </a:lnTo>
                <a:lnTo>
                  <a:pt x="103854" y="252606"/>
                </a:lnTo>
                <a:lnTo>
                  <a:pt x="104235" y="262049"/>
                </a:lnTo>
                <a:close/>
              </a:path>
              <a:path w="109219" h="545465">
                <a:moveTo>
                  <a:pt x="106513" y="389533"/>
                </a:moveTo>
                <a:lnTo>
                  <a:pt x="44171" y="389533"/>
                </a:lnTo>
                <a:lnTo>
                  <a:pt x="45947" y="387763"/>
                </a:lnTo>
                <a:lnTo>
                  <a:pt x="45947" y="386582"/>
                </a:lnTo>
                <a:lnTo>
                  <a:pt x="46743" y="380339"/>
                </a:lnTo>
                <a:lnTo>
                  <a:pt x="47427" y="373819"/>
                </a:lnTo>
                <a:lnTo>
                  <a:pt x="48112" y="366746"/>
                </a:lnTo>
                <a:lnTo>
                  <a:pt x="48908" y="358843"/>
                </a:lnTo>
                <a:lnTo>
                  <a:pt x="47113" y="344364"/>
                </a:lnTo>
                <a:lnTo>
                  <a:pt x="45207" y="329332"/>
                </a:lnTo>
                <a:lnTo>
                  <a:pt x="43079" y="313858"/>
                </a:lnTo>
                <a:lnTo>
                  <a:pt x="40675" y="298421"/>
                </a:lnTo>
                <a:lnTo>
                  <a:pt x="40618" y="296281"/>
                </a:lnTo>
                <a:lnTo>
                  <a:pt x="35288" y="295101"/>
                </a:lnTo>
                <a:lnTo>
                  <a:pt x="32919" y="293920"/>
                </a:lnTo>
                <a:lnTo>
                  <a:pt x="105245" y="293920"/>
                </a:lnTo>
                <a:lnTo>
                  <a:pt x="105090" y="298421"/>
                </a:lnTo>
                <a:lnTo>
                  <a:pt x="104748" y="305236"/>
                </a:lnTo>
                <a:lnTo>
                  <a:pt x="104572" y="312217"/>
                </a:lnTo>
                <a:lnTo>
                  <a:pt x="106513" y="389533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10176" y="10140976"/>
            <a:ext cx="118433" cy="14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3610" y="8259774"/>
            <a:ext cx="277495" cy="796925"/>
          </a:xfrm>
          <a:custGeom>
            <a:avLst/>
            <a:gdLst/>
            <a:ahLst/>
            <a:cxnLst/>
            <a:rect l="l" t="t" r="r" b="b"/>
            <a:pathLst>
              <a:path w="277494" h="796925">
                <a:moveTo>
                  <a:pt x="121272" y="59258"/>
                </a:moveTo>
                <a:lnTo>
                  <a:pt x="98920" y="14401"/>
                </a:lnTo>
                <a:lnTo>
                  <a:pt x="54419" y="0"/>
                </a:lnTo>
                <a:lnTo>
                  <a:pt x="44881" y="152"/>
                </a:lnTo>
                <a:lnTo>
                  <a:pt x="35407" y="647"/>
                </a:lnTo>
                <a:lnTo>
                  <a:pt x="35407" y="199720"/>
                </a:lnTo>
                <a:lnTo>
                  <a:pt x="35407" y="202666"/>
                </a:lnTo>
                <a:lnTo>
                  <a:pt x="31864" y="201485"/>
                </a:lnTo>
                <a:lnTo>
                  <a:pt x="35407" y="199720"/>
                </a:lnTo>
                <a:lnTo>
                  <a:pt x="35407" y="647"/>
                </a:lnTo>
                <a:lnTo>
                  <a:pt x="18237" y="2006"/>
                </a:lnTo>
                <a:lnTo>
                  <a:pt x="5791" y="39141"/>
                </a:lnTo>
                <a:lnTo>
                  <a:pt x="6985" y="46863"/>
                </a:lnTo>
                <a:lnTo>
                  <a:pt x="8559" y="57391"/>
                </a:lnTo>
                <a:lnTo>
                  <a:pt x="8470" y="67805"/>
                </a:lnTo>
                <a:lnTo>
                  <a:pt x="7543" y="77698"/>
                </a:lnTo>
                <a:lnTo>
                  <a:pt x="6400" y="88760"/>
                </a:lnTo>
                <a:lnTo>
                  <a:pt x="4495" y="119659"/>
                </a:lnTo>
                <a:lnTo>
                  <a:pt x="3136" y="150444"/>
                </a:lnTo>
                <a:lnTo>
                  <a:pt x="3568" y="181216"/>
                </a:lnTo>
                <a:lnTo>
                  <a:pt x="6985" y="212115"/>
                </a:lnTo>
                <a:lnTo>
                  <a:pt x="8458" y="221411"/>
                </a:lnTo>
                <a:lnTo>
                  <a:pt x="8991" y="230708"/>
                </a:lnTo>
                <a:lnTo>
                  <a:pt x="8077" y="240004"/>
                </a:lnTo>
                <a:lnTo>
                  <a:pt x="5207" y="249301"/>
                </a:lnTo>
                <a:lnTo>
                  <a:pt x="3441" y="254025"/>
                </a:lnTo>
                <a:lnTo>
                  <a:pt x="2908" y="259334"/>
                </a:lnTo>
                <a:lnTo>
                  <a:pt x="2844" y="265239"/>
                </a:lnTo>
                <a:lnTo>
                  <a:pt x="2146" y="293471"/>
                </a:lnTo>
                <a:lnTo>
                  <a:pt x="1739" y="320929"/>
                </a:lnTo>
                <a:lnTo>
                  <a:pt x="1422" y="349719"/>
                </a:lnTo>
                <a:lnTo>
                  <a:pt x="1079" y="376859"/>
                </a:lnTo>
                <a:lnTo>
                  <a:pt x="876" y="402158"/>
                </a:lnTo>
                <a:lnTo>
                  <a:pt x="63" y="450672"/>
                </a:lnTo>
                <a:lnTo>
                  <a:pt x="0" y="460590"/>
                </a:lnTo>
                <a:lnTo>
                  <a:pt x="50" y="481838"/>
                </a:lnTo>
                <a:lnTo>
                  <a:pt x="4711" y="531114"/>
                </a:lnTo>
                <a:lnTo>
                  <a:pt x="13500" y="550887"/>
                </a:lnTo>
                <a:lnTo>
                  <a:pt x="16459" y="550887"/>
                </a:lnTo>
                <a:lnTo>
                  <a:pt x="19418" y="549706"/>
                </a:lnTo>
                <a:lnTo>
                  <a:pt x="19418" y="549122"/>
                </a:lnTo>
                <a:lnTo>
                  <a:pt x="22999" y="532460"/>
                </a:lnTo>
                <a:lnTo>
                  <a:pt x="26758" y="515924"/>
                </a:lnTo>
                <a:lnTo>
                  <a:pt x="28168" y="499160"/>
                </a:lnTo>
                <a:lnTo>
                  <a:pt x="24752" y="481838"/>
                </a:lnTo>
                <a:lnTo>
                  <a:pt x="22390" y="475348"/>
                </a:lnTo>
                <a:lnTo>
                  <a:pt x="22974" y="467677"/>
                </a:lnTo>
                <a:lnTo>
                  <a:pt x="23139" y="419658"/>
                </a:lnTo>
                <a:lnTo>
                  <a:pt x="24168" y="379730"/>
                </a:lnTo>
                <a:lnTo>
                  <a:pt x="27165" y="321602"/>
                </a:lnTo>
                <a:lnTo>
                  <a:pt x="30670" y="261696"/>
                </a:lnTo>
                <a:lnTo>
                  <a:pt x="30670" y="260515"/>
                </a:lnTo>
                <a:lnTo>
                  <a:pt x="33642" y="259334"/>
                </a:lnTo>
                <a:lnTo>
                  <a:pt x="36004" y="259334"/>
                </a:lnTo>
                <a:lnTo>
                  <a:pt x="42786" y="285013"/>
                </a:lnTo>
                <a:lnTo>
                  <a:pt x="42570" y="291338"/>
                </a:lnTo>
                <a:lnTo>
                  <a:pt x="38963" y="406285"/>
                </a:lnTo>
                <a:lnTo>
                  <a:pt x="39636" y="459701"/>
                </a:lnTo>
                <a:lnTo>
                  <a:pt x="46075" y="513118"/>
                </a:lnTo>
                <a:lnTo>
                  <a:pt x="51396" y="521385"/>
                </a:lnTo>
                <a:lnTo>
                  <a:pt x="52590" y="520788"/>
                </a:lnTo>
                <a:lnTo>
                  <a:pt x="57327" y="519023"/>
                </a:lnTo>
                <a:lnTo>
                  <a:pt x="64427" y="516064"/>
                </a:lnTo>
                <a:lnTo>
                  <a:pt x="65024" y="512533"/>
                </a:lnTo>
                <a:lnTo>
                  <a:pt x="67094" y="503478"/>
                </a:lnTo>
                <a:lnTo>
                  <a:pt x="68719" y="494157"/>
                </a:lnTo>
                <a:lnTo>
                  <a:pt x="69684" y="484720"/>
                </a:lnTo>
                <a:lnTo>
                  <a:pt x="69761" y="475348"/>
                </a:lnTo>
                <a:lnTo>
                  <a:pt x="70421" y="456196"/>
                </a:lnTo>
                <a:lnTo>
                  <a:pt x="73317" y="437642"/>
                </a:lnTo>
                <a:lnTo>
                  <a:pt x="78422" y="419658"/>
                </a:lnTo>
                <a:lnTo>
                  <a:pt x="85750" y="402158"/>
                </a:lnTo>
                <a:lnTo>
                  <a:pt x="90932" y="389648"/>
                </a:lnTo>
                <a:lnTo>
                  <a:pt x="94335" y="376859"/>
                </a:lnTo>
                <a:lnTo>
                  <a:pt x="96405" y="363728"/>
                </a:lnTo>
                <a:lnTo>
                  <a:pt x="97574" y="350418"/>
                </a:lnTo>
                <a:lnTo>
                  <a:pt x="100850" y="302831"/>
                </a:lnTo>
                <a:lnTo>
                  <a:pt x="103924" y="259334"/>
                </a:lnTo>
                <a:lnTo>
                  <a:pt x="107962" y="202666"/>
                </a:lnTo>
                <a:lnTo>
                  <a:pt x="108165" y="199720"/>
                </a:lnTo>
                <a:lnTo>
                  <a:pt x="110909" y="160947"/>
                </a:lnTo>
                <a:lnTo>
                  <a:pt x="114173" y="113550"/>
                </a:lnTo>
                <a:lnTo>
                  <a:pt x="115506" y="89649"/>
                </a:lnTo>
                <a:lnTo>
                  <a:pt x="116840" y="77698"/>
                </a:lnTo>
                <a:lnTo>
                  <a:pt x="119507" y="65747"/>
                </a:lnTo>
                <a:lnTo>
                  <a:pt x="121272" y="59258"/>
                </a:lnTo>
                <a:close/>
              </a:path>
              <a:path w="277494" h="796925">
                <a:moveTo>
                  <a:pt x="277075" y="266712"/>
                </a:moveTo>
                <a:lnTo>
                  <a:pt x="276567" y="258737"/>
                </a:lnTo>
                <a:lnTo>
                  <a:pt x="275856" y="250774"/>
                </a:lnTo>
                <a:lnTo>
                  <a:pt x="275247" y="242811"/>
                </a:lnTo>
                <a:lnTo>
                  <a:pt x="268732" y="237490"/>
                </a:lnTo>
                <a:lnTo>
                  <a:pt x="262801" y="232778"/>
                </a:lnTo>
                <a:lnTo>
                  <a:pt x="258064" y="228638"/>
                </a:lnTo>
                <a:lnTo>
                  <a:pt x="245452" y="219748"/>
                </a:lnTo>
                <a:lnTo>
                  <a:pt x="231787" y="214617"/>
                </a:lnTo>
                <a:lnTo>
                  <a:pt x="217347" y="212369"/>
                </a:lnTo>
                <a:lnTo>
                  <a:pt x="202399" y="212115"/>
                </a:lnTo>
                <a:lnTo>
                  <a:pt x="199872" y="212623"/>
                </a:lnTo>
                <a:lnTo>
                  <a:pt x="199872" y="602640"/>
                </a:lnTo>
                <a:lnTo>
                  <a:pt x="198996" y="619201"/>
                </a:lnTo>
                <a:lnTo>
                  <a:pt x="198882" y="620750"/>
                </a:lnTo>
                <a:lnTo>
                  <a:pt x="194081" y="637806"/>
                </a:lnTo>
                <a:lnTo>
                  <a:pt x="192925" y="639813"/>
                </a:lnTo>
                <a:lnTo>
                  <a:pt x="192925" y="652411"/>
                </a:lnTo>
                <a:lnTo>
                  <a:pt x="191744" y="652995"/>
                </a:lnTo>
                <a:lnTo>
                  <a:pt x="191147" y="654177"/>
                </a:lnTo>
                <a:lnTo>
                  <a:pt x="190563" y="654177"/>
                </a:lnTo>
                <a:lnTo>
                  <a:pt x="188785" y="653580"/>
                </a:lnTo>
                <a:lnTo>
                  <a:pt x="188391" y="653389"/>
                </a:lnTo>
                <a:lnTo>
                  <a:pt x="189966" y="652995"/>
                </a:lnTo>
                <a:lnTo>
                  <a:pt x="192925" y="652411"/>
                </a:lnTo>
                <a:lnTo>
                  <a:pt x="192925" y="639813"/>
                </a:lnTo>
                <a:lnTo>
                  <a:pt x="185775" y="652195"/>
                </a:lnTo>
                <a:lnTo>
                  <a:pt x="182346" y="635914"/>
                </a:lnTo>
                <a:lnTo>
                  <a:pt x="181089" y="619201"/>
                </a:lnTo>
                <a:lnTo>
                  <a:pt x="182499" y="602272"/>
                </a:lnTo>
                <a:lnTo>
                  <a:pt x="187007" y="585127"/>
                </a:lnTo>
                <a:lnTo>
                  <a:pt x="188188" y="582764"/>
                </a:lnTo>
                <a:lnTo>
                  <a:pt x="192341" y="581583"/>
                </a:lnTo>
                <a:lnTo>
                  <a:pt x="195300" y="580402"/>
                </a:lnTo>
                <a:lnTo>
                  <a:pt x="197662" y="582764"/>
                </a:lnTo>
                <a:lnTo>
                  <a:pt x="197662" y="583946"/>
                </a:lnTo>
                <a:lnTo>
                  <a:pt x="199872" y="602640"/>
                </a:lnTo>
                <a:lnTo>
                  <a:pt x="199872" y="212623"/>
                </a:lnTo>
                <a:lnTo>
                  <a:pt x="199440" y="212712"/>
                </a:lnTo>
                <a:lnTo>
                  <a:pt x="199440" y="461175"/>
                </a:lnTo>
                <a:lnTo>
                  <a:pt x="199440" y="463537"/>
                </a:lnTo>
                <a:lnTo>
                  <a:pt x="198856" y="468261"/>
                </a:lnTo>
                <a:lnTo>
                  <a:pt x="198259" y="469849"/>
                </a:lnTo>
                <a:lnTo>
                  <a:pt x="198259" y="526694"/>
                </a:lnTo>
                <a:lnTo>
                  <a:pt x="198259" y="539673"/>
                </a:lnTo>
                <a:lnTo>
                  <a:pt x="197662" y="544398"/>
                </a:lnTo>
                <a:lnTo>
                  <a:pt x="197078" y="549706"/>
                </a:lnTo>
                <a:lnTo>
                  <a:pt x="196481" y="550887"/>
                </a:lnTo>
                <a:lnTo>
                  <a:pt x="195300" y="552665"/>
                </a:lnTo>
                <a:lnTo>
                  <a:pt x="194119" y="553847"/>
                </a:lnTo>
                <a:lnTo>
                  <a:pt x="192341" y="551484"/>
                </a:lnTo>
                <a:lnTo>
                  <a:pt x="189966" y="549122"/>
                </a:lnTo>
                <a:lnTo>
                  <a:pt x="189382" y="546760"/>
                </a:lnTo>
                <a:lnTo>
                  <a:pt x="188785" y="542036"/>
                </a:lnTo>
                <a:lnTo>
                  <a:pt x="189382" y="536727"/>
                </a:lnTo>
                <a:lnTo>
                  <a:pt x="189382" y="531418"/>
                </a:lnTo>
                <a:lnTo>
                  <a:pt x="190563" y="528459"/>
                </a:lnTo>
                <a:lnTo>
                  <a:pt x="191147" y="524916"/>
                </a:lnTo>
                <a:lnTo>
                  <a:pt x="194703" y="520204"/>
                </a:lnTo>
                <a:lnTo>
                  <a:pt x="198259" y="526694"/>
                </a:lnTo>
                <a:lnTo>
                  <a:pt x="198259" y="469849"/>
                </a:lnTo>
                <a:lnTo>
                  <a:pt x="197078" y="472986"/>
                </a:lnTo>
                <a:lnTo>
                  <a:pt x="194119" y="484200"/>
                </a:lnTo>
                <a:lnTo>
                  <a:pt x="191744" y="472986"/>
                </a:lnTo>
                <a:lnTo>
                  <a:pt x="190563" y="468261"/>
                </a:lnTo>
                <a:lnTo>
                  <a:pt x="190563" y="462953"/>
                </a:lnTo>
                <a:lnTo>
                  <a:pt x="191147" y="460590"/>
                </a:lnTo>
                <a:lnTo>
                  <a:pt x="193522" y="457644"/>
                </a:lnTo>
                <a:lnTo>
                  <a:pt x="195300" y="455282"/>
                </a:lnTo>
                <a:lnTo>
                  <a:pt x="197078" y="458228"/>
                </a:lnTo>
                <a:lnTo>
                  <a:pt x="199440" y="461175"/>
                </a:lnTo>
                <a:lnTo>
                  <a:pt x="199440" y="212712"/>
                </a:lnTo>
                <a:lnTo>
                  <a:pt x="168656" y="241630"/>
                </a:lnTo>
                <a:lnTo>
                  <a:pt x="165900" y="294500"/>
                </a:lnTo>
                <a:lnTo>
                  <a:pt x="166281" y="311861"/>
                </a:lnTo>
                <a:lnTo>
                  <a:pt x="167500" y="345503"/>
                </a:lnTo>
                <a:lnTo>
                  <a:pt x="167538" y="379145"/>
                </a:lnTo>
                <a:lnTo>
                  <a:pt x="166370" y="412788"/>
                </a:lnTo>
                <a:lnTo>
                  <a:pt x="163918" y="446430"/>
                </a:lnTo>
                <a:lnTo>
                  <a:pt x="162344" y="482714"/>
                </a:lnTo>
                <a:lnTo>
                  <a:pt x="162877" y="518947"/>
                </a:lnTo>
                <a:lnTo>
                  <a:pt x="162750" y="555066"/>
                </a:lnTo>
                <a:lnTo>
                  <a:pt x="159181" y="591019"/>
                </a:lnTo>
                <a:lnTo>
                  <a:pt x="161417" y="605967"/>
                </a:lnTo>
                <a:lnTo>
                  <a:pt x="161544" y="620750"/>
                </a:lnTo>
                <a:lnTo>
                  <a:pt x="160337" y="635431"/>
                </a:lnTo>
                <a:lnTo>
                  <a:pt x="158584" y="650049"/>
                </a:lnTo>
                <a:lnTo>
                  <a:pt x="157734" y="659434"/>
                </a:lnTo>
                <a:lnTo>
                  <a:pt x="157099" y="668934"/>
                </a:lnTo>
                <a:lnTo>
                  <a:pt x="156921" y="678434"/>
                </a:lnTo>
                <a:lnTo>
                  <a:pt x="157403" y="687819"/>
                </a:lnTo>
                <a:lnTo>
                  <a:pt x="163093" y="738581"/>
                </a:lnTo>
                <a:lnTo>
                  <a:pt x="169837" y="794054"/>
                </a:lnTo>
                <a:lnTo>
                  <a:pt x="171615" y="796417"/>
                </a:lnTo>
                <a:lnTo>
                  <a:pt x="176352" y="795820"/>
                </a:lnTo>
                <a:lnTo>
                  <a:pt x="180492" y="795820"/>
                </a:lnTo>
                <a:lnTo>
                  <a:pt x="181089" y="794639"/>
                </a:lnTo>
                <a:lnTo>
                  <a:pt x="186855" y="785850"/>
                </a:lnTo>
                <a:lnTo>
                  <a:pt x="192557" y="776935"/>
                </a:lnTo>
                <a:lnTo>
                  <a:pt x="199491" y="768921"/>
                </a:lnTo>
                <a:lnTo>
                  <a:pt x="208915" y="762774"/>
                </a:lnTo>
                <a:lnTo>
                  <a:pt x="212471" y="761009"/>
                </a:lnTo>
                <a:lnTo>
                  <a:pt x="214249" y="753325"/>
                </a:lnTo>
                <a:lnTo>
                  <a:pt x="226085" y="718502"/>
                </a:lnTo>
                <a:lnTo>
                  <a:pt x="232067" y="703427"/>
                </a:lnTo>
                <a:lnTo>
                  <a:pt x="236601" y="688111"/>
                </a:lnTo>
                <a:lnTo>
                  <a:pt x="239585" y="672363"/>
                </a:lnTo>
                <a:lnTo>
                  <a:pt x="240893" y="655942"/>
                </a:lnTo>
                <a:lnTo>
                  <a:pt x="241058" y="654177"/>
                </a:lnTo>
                <a:lnTo>
                  <a:pt x="241223" y="652411"/>
                </a:lnTo>
                <a:lnTo>
                  <a:pt x="242023" y="643991"/>
                </a:lnTo>
                <a:lnTo>
                  <a:pt x="244157" y="632040"/>
                </a:lnTo>
                <a:lnTo>
                  <a:pt x="246583" y="620750"/>
                </a:lnTo>
                <a:lnTo>
                  <a:pt x="249186" y="608139"/>
                </a:lnTo>
                <a:lnTo>
                  <a:pt x="252882" y="589546"/>
                </a:lnTo>
                <a:lnTo>
                  <a:pt x="254495" y="580402"/>
                </a:lnTo>
                <a:lnTo>
                  <a:pt x="255701" y="570953"/>
                </a:lnTo>
                <a:lnTo>
                  <a:pt x="257060" y="553847"/>
                </a:lnTo>
                <a:lnTo>
                  <a:pt x="259740" y="520204"/>
                </a:lnTo>
                <a:lnTo>
                  <a:pt x="264934" y="455282"/>
                </a:lnTo>
                <a:lnTo>
                  <a:pt x="271094" y="373659"/>
                </a:lnTo>
                <a:lnTo>
                  <a:pt x="274332" y="324205"/>
                </a:lnTo>
                <a:lnTo>
                  <a:pt x="277012" y="274675"/>
                </a:lnTo>
                <a:lnTo>
                  <a:pt x="277075" y="266712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28018" y="8999524"/>
            <a:ext cx="119380" cy="448309"/>
          </a:xfrm>
          <a:custGeom>
            <a:avLst/>
            <a:gdLst/>
            <a:ahLst/>
            <a:cxnLst/>
            <a:rect l="l" t="t" r="r" b="b"/>
            <a:pathLst>
              <a:path w="119380" h="448309">
                <a:moveTo>
                  <a:pt x="44699" y="447723"/>
                </a:moveTo>
                <a:lnTo>
                  <a:pt x="18579" y="408346"/>
                </a:lnTo>
                <a:lnTo>
                  <a:pt x="12139" y="355209"/>
                </a:lnTo>
                <a:lnTo>
                  <a:pt x="10807" y="333759"/>
                </a:lnTo>
                <a:lnTo>
                  <a:pt x="8364" y="312309"/>
                </a:lnTo>
                <a:lnTo>
                  <a:pt x="4145" y="290969"/>
                </a:lnTo>
                <a:lnTo>
                  <a:pt x="2775" y="283251"/>
                </a:lnTo>
                <a:lnTo>
                  <a:pt x="2072" y="275255"/>
                </a:lnTo>
                <a:lnTo>
                  <a:pt x="1813" y="267149"/>
                </a:lnTo>
                <a:lnTo>
                  <a:pt x="1099" y="169093"/>
                </a:lnTo>
                <a:lnTo>
                  <a:pt x="693" y="125805"/>
                </a:lnTo>
                <a:lnTo>
                  <a:pt x="0" y="81447"/>
                </a:lnTo>
                <a:lnTo>
                  <a:pt x="10325" y="36795"/>
                </a:lnTo>
                <a:lnTo>
                  <a:pt x="53794" y="4638"/>
                </a:lnTo>
                <a:lnTo>
                  <a:pt x="65138" y="0"/>
                </a:lnTo>
                <a:lnTo>
                  <a:pt x="82829" y="4509"/>
                </a:lnTo>
                <a:lnTo>
                  <a:pt x="115472" y="38953"/>
                </a:lnTo>
                <a:lnTo>
                  <a:pt x="118980" y="51937"/>
                </a:lnTo>
                <a:lnTo>
                  <a:pt x="118947" y="66637"/>
                </a:lnTo>
                <a:lnTo>
                  <a:pt x="118831" y="76966"/>
                </a:lnTo>
                <a:lnTo>
                  <a:pt x="118359" y="94432"/>
                </a:lnTo>
                <a:lnTo>
                  <a:pt x="117776" y="111898"/>
                </a:lnTo>
                <a:lnTo>
                  <a:pt x="116832" y="142533"/>
                </a:lnTo>
                <a:lnTo>
                  <a:pt x="116139" y="155813"/>
                </a:lnTo>
                <a:lnTo>
                  <a:pt x="114667" y="169093"/>
                </a:lnTo>
                <a:lnTo>
                  <a:pt x="111919" y="182372"/>
                </a:lnTo>
                <a:lnTo>
                  <a:pt x="110013" y="191419"/>
                </a:lnTo>
                <a:lnTo>
                  <a:pt x="108662" y="200742"/>
                </a:lnTo>
                <a:lnTo>
                  <a:pt x="107756" y="210176"/>
                </a:lnTo>
                <a:lnTo>
                  <a:pt x="107290" y="217784"/>
                </a:lnTo>
                <a:lnTo>
                  <a:pt x="24278" y="217784"/>
                </a:lnTo>
                <a:lnTo>
                  <a:pt x="24278" y="263230"/>
                </a:lnTo>
                <a:lnTo>
                  <a:pt x="26647" y="266181"/>
                </a:lnTo>
                <a:lnTo>
                  <a:pt x="105726" y="266181"/>
                </a:lnTo>
                <a:lnTo>
                  <a:pt x="104184" y="324463"/>
                </a:lnTo>
                <a:lnTo>
                  <a:pt x="102380" y="370056"/>
                </a:lnTo>
                <a:lnTo>
                  <a:pt x="93090" y="420307"/>
                </a:lnTo>
                <a:lnTo>
                  <a:pt x="52702" y="446783"/>
                </a:lnTo>
                <a:lnTo>
                  <a:pt x="44699" y="447723"/>
                </a:lnTo>
                <a:close/>
              </a:path>
              <a:path w="119380" h="448309">
                <a:moveTo>
                  <a:pt x="105726" y="266181"/>
                </a:moveTo>
                <a:lnTo>
                  <a:pt x="26647" y="266181"/>
                </a:lnTo>
                <a:lnTo>
                  <a:pt x="29608" y="264410"/>
                </a:lnTo>
                <a:lnTo>
                  <a:pt x="31977" y="263230"/>
                </a:lnTo>
                <a:lnTo>
                  <a:pt x="34345" y="259098"/>
                </a:lnTo>
                <a:lnTo>
                  <a:pt x="34937" y="256147"/>
                </a:lnTo>
                <a:lnTo>
                  <a:pt x="35937" y="246169"/>
                </a:lnTo>
                <a:lnTo>
                  <a:pt x="34049" y="236523"/>
                </a:lnTo>
                <a:lnTo>
                  <a:pt x="29941" y="227098"/>
                </a:lnTo>
                <a:lnTo>
                  <a:pt x="24278" y="217784"/>
                </a:lnTo>
                <a:lnTo>
                  <a:pt x="107290" y="217784"/>
                </a:lnTo>
                <a:lnTo>
                  <a:pt x="107182" y="219555"/>
                </a:lnTo>
                <a:lnTo>
                  <a:pt x="106035" y="254524"/>
                </a:lnTo>
                <a:lnTo>
                  <a:pt x="105726" y="266181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9268" y="9233834"/>
            <a:ext cx="121920" cy="464820"/>
          </a:xfrm>
          <a:custGeom>
            <a:avLst/>
            <a:gdLst/>
            <a:ahLst/>
            <a:cxnLst/>
            <a:rect l="l" t="t" r="r" b="b"/>
            <a:pathLst>
              <a:path w="121919" h="464820">
                <a:moveTo>
                  <a:pt x="57939" y="464498"/>
                </a:moveTo>
                <a:lnTo>
                  <a:pt x="48409" y="461317"/>
                </a:lnTo>
                <a:lnTo>
                  <a:pt x="40878" y="454262"/>
                </a:lnTo>
                <a:lnTo>
                  <a:pt x="36122" y="443832"/>
                </a:lnTo>
                <a:lnTo>
                  <a:pt x="33753" y="434628"/>
                </a:lnTo>
                <a:lnTo>
                  <a:pt x="31384" y="425536"/>
                </a:lnTo>
                <a:lnTo>
                  <a:pt x="29460" y="416443"/>
                </a:lnTo>
                <a:lnTo>
                  <a:pt x="28424" y="407239"/>
                </a:lnTo>
                <a:lnTo>
                  <a:pt x="26693" y="377683"/>
                </a:lnTo>
                <a:lnTo>
                  <a:pt x="23908" y="348293"/>
                </a:lnTo>
                <a:lnTo>
                  <a:pt x="21012" y="319013"/>
                </a:lnTo>
                <a:lnTo>
                  <a:pt x="18949" y="289789"/>
                </a:lnTo>
                <a:lnTo>
                  <a:pt x="17348" y="262879"/>
                </a:lnTo>
                <a:lnTo>
                  <a:pt x="15196" y="231931"/>
                </a:lnTo>
                <a:lnTo>
                  <a:pt x="13703" y="209282"/>
                </a:lnTo>
                <a:lnTo>
                  <a:pt x="11214" y="156800"/>
                </a:lnTo>
                <a:lnTo>
                  <a:pt x="9326" y="131393"/>
                </a:lnTo>
                <a:lnTo>
                  <a:pt x="6772" y="106098"/>
                </a:lnTo>
                <a:lnTo>
                  <a:pt x="3553" y="80857"/>
                </a:lnTo>
                <a:lnTo>
                  <a:pt x="1998" y="68906"/>
                </a:lnTo>
                <a:lnTo>
                  <a:pt x="888" y="56954"/>
                </a:lnTo>
                <a:lnTo>
                  <a:pt x="222" y="45002"/>
                </a:lnTo>
                <a:lnTo>
                  <a:pt x="0" y="33051"/>
                </a:lnTo>
                <a:lnTo>
                  <a:pt x="2165" y="22796"/>
                </a:lnTo>
                <a:lnTo>
                  <a:pt x="38648" y="2323"/>
                </a:lnTo>
                <a:lnTo>
                  <a:pt x="75205" y="0"/>
                </a:lnTo>
                <a:lnTo>
                  <a:pt x="86743" y="2019"/>
                </a:lnTo>
                <a:lnTo>
                  <a:pt x="111355" y="34969"/>
                </a:lnTo>
                <a:lnTo>
                  <a:pt x="113104" y="54888"/>
                </a:lnTo>
                <a:lnTo>
                  <a:pt x="112921" y="106098"/>
                </a:lnTo>
                <a:lnTo>
                  <a:pt x="112654" y="156800"/>
                </a:lnTo>
                <a:lnTo>
                  <a:pt x="112732" y="212472"/>
                </a:lnTo>
                <a:lnTo>
                  <a:pt x="42043" y="212472"/>
                </a:lnTo>
                <a:lnTo>
                  <a:pt x="40859" y="213063"/>
                </a:lnTo>
                <a:lnTo>
                  <a:pt x="39083" y="213063"/>
                </a:lnTo>
                <a:lnTo>
                  <a:pt x="38490" y="214243"/>
                </a:lnTo>
                <a:lnTo>
                  <a:pt x="36510" y="220523"/>
                </a:lnTo>
                <a:lnTo>
                  <a:pt x="35974" y="226859"/>
                </a:lnTo>
                <a:lnTo>
                  <a:pt x="36992" y="233083"/>
                </a:lnTo>
                <a:lnTo>
                  <a:pt x="39675" y="239032"/>
                </a:lnTo>
                <a:lnTo>
                  <a:pt x="40859" y="240802"/>
                </a:lnTo>
                <a:lnTo>
                  <a:pt x="45004" y="241392"/>
                </a:lnTo>
                <a:lnTo>
                  <a:pt x="47965" y="241983"/>
                </a:lnTo>
                <a:lnTo>
                  <a:pt x="113037" y="241983"/>
                </a:lnTo>
                <a:lnTo>
                  <a:pt x="113104" y="248475"/>
                </a:lnTo>
                <a:lnTo>
                  <a:pt x="113650" y="266771"/>
                </a:lnTo>
                <a:lnTo>
                  <a:pt x="44412" y="266771"/>
                </a:lnTo>
                <a:lnTo>
                  <a:pt x="42043" y="269132"/>
                </a:lnTo>
                <a:lnTo>
                  <a:pt x="43968" y="316274"/>
                </a:lnTo>
                <a:lnTo>
                  <a:pt x="52110" y="361203"/>
                </a:lnTo>
                <a:lnTo>
                  <a:pt x="55071" y="362384"/>
                </a:lnTo>
                <a:lnTo>
                  <a:pt x="58032" y="363564"/>
                </a:lnTo>
                <a:lnTo>
                  <a:pt x="121221" y="363564"/>
                </a:lnTo>
                <a:lnTo>
                  <a:pt x="121505" y="367742"/>
                </a:lnTo>
                <a:lnTo>
                  <a:pt x="113289" y="422870"/>
                </a:lnTo>
                <a:lnTo>
                  <a:pt x="85938" y="456816"/>
                </a:lnTo>
                <a:lnTo>
                  <a:pt x="68691" y="463308"/>
                </a:lnTo>
                <a:lnTo>
                  <a:pt x="57939" y="464498"/>
                </a:lnTo>
                <a:close/>
              </a:path>
              <a:path w="121919" h="464820">
                <a:moveTo>
                  <a:pt x="113037" y="241983"/>
                </a:moveTo>
                <a:lnTo>
                  <a:pt x="49149" y="241983"/>
                </a:lnTo>
                <a:lnTo>
                  <a:pt x="50926" y="239622"/>
                </a:lnTo>
                <a:lnTo>
                  <a:pt x="50926" y="238441"/>
                </a:lnTo>
                <a:lnTo>
                  <a:pt x="52184" y="231931"/>
                </a:lnTo>
                <a:lnTo>
                  <a:pt x="52110" y="225752"/>
                </a:lnTo>
                <a:lnTo>
                  <a:pt x="50260" y="220016"/>
                </a:lnTo>
                <a:lnTo>
                  <a:pt x="46189" y="214833"/>
                </a:lnTo>
                <a:lnTo>
                  <a:pt x="45004" y="213063"/>
                </a:lnTo>
                <a:lnTo>
                  <a:pt x="43228" y="213063"/>
                </a:lnTo>
                <a:lnTo>
                  <a:pt x="42043" y="212472"/>
                </a:lnTo>
                <a:lnTo>
                  <a:pt x="112732" y="212472"/>
                </a:lnTo>
                <a:lnTo>
                  <a:pt x="113037" y="241983"/>
                </a:lnTo>
                <a:close/>
              </a:path>
              <a:path w="121919" h="464820">
                <a:moveTo>
                  <a:pt x="121221" y="363564"/>
                </a:moveTo>
                <a:lnTo>
                  <a:pt x="58032" y="363564"/>
                </a:lnTo>
                <a:lnTo>
                  <a:pt x="56278" y="294215"/>
                </a:lnTo>
                <a:lnTo>
                  <a:pt x="56256" y="286248"/>
                </a:lnTo>
                <a:lnTo>
                  <a:pt x="55071" y="279165"/>
                </a:lnTo>
                <a:lnTo>
                  <a:pt x="52702" y="272083"/>
                </a:lnTo>
                <a:lnTo>
                  <a:pt x="52110" y="269722"/>
                </a:lnTo>
                <a:lnTo>
                  <a:pt x="47965" y="268542"/>
                </a:lnTo>
                <a:lnTo>
                  <a:pt x="45004" y="266771"/>
                </a:lnTo>
                <a:lnTo>
                  <a:pt x="113650" y="266771"/>
                </a:lnTo>
                <a:lnTo>
                  <a:pt x="113774" y="270902"/>
                </a:lnTo>
                <a:lnTo>
                  <a:pt x="115028" y="294215"/>
                </a:lnTo>
                <a:lnTo>
                  <a:pt x="116934" y="317030"/>
                </a:lnTo>
                <a:lnTo>
                  <a:pt x="119618" y="339956"/>
                </a:lnTo>
                <a:lnTo>
                  <a:pt x="121221" y="363564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0809" y="9903290"/>
            <a:ext cx="120650" cy="384175"/>
          </a:xfrm>
          <a:custGeom>
            <a:avLst/>
            <a:gdLst/>
            <a:ahLst/>
            <a:cxnLst/>
            <a:rect l="l" t="t" r="r" b="b"/>
            <a:pathLst>
              <a:path w="120650" h="384175">
                <a:moveTo>
                  <a:pt x="107082" y="383705"/>
                </a:moveTo>
                <a:lnTo>
                  <a:pt x="31484" y="383705"/>
                </a:lnTo>
                <a:lnTo>
                  <a:pt x="30579" y="380514"/>
                </a:lnTo>
                <a:lnTo>
                  <a:pt x="24010" y="346319"/>
                </a:lnTo>
                <a:lnTo>
                  <a:pt x="18440" y="311903"/>
                </a:lnTo>
                <a:lnTo>
                  <a:pt x="13758" y="277266"/>
                </a:lnTo>
                <a:lnTo>
                  <a:pt x="9854" y="242407"/>
                </a:lnTo>
                <a:lnTo>
                  <a:pt x="7994" y="226462"/>
                </a:lnTo>
                <a:lnTo>
                  <a:pt x="2748" y="178075"/>
                </a:lnTo>
                <a:lnTo>
                  <a:pt x="453" y="135211"/>
                </a:lnTo>
                <a:lnTo>
                  <a:pt x="0" y="113586"/>
                </a:lnTo>
                <a:lnTo>
                  <a:pt x="379" y="91905"/>
                </a:lnTo>
                <a:lnTo>
                  <a:pt x="2146" y="77740"/>
                </a:lnTo>
                <a:lnTo>
                  <a:pt x="5190" y="63575"/>
                </a:lnTo>
                <a:lnTo>
                  <a:pt x="8790" y="49411"/>
                </a:lnTo>
                <a:lnTo>
                  <a:pt x="12222" y="35246"/>
                </a:lnTo>
                <a:lnTo>
                  <a:pt x="21105" y="33475"/>
                </a:lnTo>
                <a:lnTo>
                  <a:pt x="28211" y="32295"/>
                </a:lnTo>
                <a:lnTo>
                  <a:pt x="34725" y="31114"/>
                </a:lnTo>
                <a:lnTo>
                  <a:pt x="40054" y="29934"/>
                </a:lnTo>
                <a:lnTo>
                  <a:pt x="42423" y="26983"/>
                </a:lnTo>
                <a:lnTo>
                  <a:pt x="45384" y="21081"/>
                </a:lnTo>
                <a:lnTo>
                  <a:pt x="52897" y="9332"/>
                </a:lnTo>
                <a:lnTo>
                  <a:pt x="61964" y="2342"/>
                </a:lnTo>
                <a:lnTo>
                  <a:pt x="72364" y="0"/>
                </a:lnTo>
                <a:lnTo>
                  <a:pt x="83875" y="2194"/>
                </a:lnTo>
                <a:lnTo>
                  <a:pt x="109833" y="31114"/>
                </a:lnTo>
                <a:lnTo>
                  <a:pt x="109930" y="36426"/>
                </a:lnTo>
                <a:lnTo>
                  <a:pt x="112299" y="42328"/>
                </a:lnTo>
                <a:lnTo>
                  <a:pt x="114667" y="46460"/>
                </a:lnTo>
                <a:lnTo>
                  <a:pt x="117906" y="54003"/>
                </a:lnTo>
                <a:lnTo>
                  <a:pt x="119701" y="61657"/>
                </a:lnTo>
                <a:lnTo>
                  <a:pt x="120163" y="69533"/>
                </a:lnTo>
                <a:lnTo>
                  <a:pt x="119405" y="77740"/>
                </a:lnTo>
                <a:lnTo>
                  <a:pt x="116425" y="102981"/>
                </a:lnTo>
                <a:lnTo>
                  <a:pt x="113779" y="128276"/>
                </a:lnTo>
                <a:lnTo>
                  <a:pt x="111577" y="153683"/>
                </a:lnTo>
                <a:lnTo>
                  <a:pt x="109930" y="179255"/>
                </a:lnTo>
                <a:lnTo>
                  <a:pt x="108810" y="210148"/>
                </a:lnTo>
                <a:lnTo>
                  <a:pt x="108968" y="240931"/>
                </a:lnTo>
                <a:lnTo>
                  <a:pt x="109589" y="254801"/>
                </a:lnTo>
                <a:lnTo>
                  <a:pt x="38870" y="254801"/>
                </a:lnTo>
                <a:lnTo>
                  <a:pt x="35317" y="255981"/>
                </a:lnTo>
                <a:lnTo>
                  <a:pt x="34132" y="256572"/>
                </a:lnTo>
                <a:lnTo>
                  <a:pt x="36501" y="269556"/>
                </a:lnTo>
                <a:lnTo>
                  <a:pt x="46568" y="280770"/>
                </a:lnTo>
                <a:lnTo>
                  <a:pt x="111092" y="280770"/>
                </a:lnTo>
                <a:lnTo>
                  <a:pt x="112891" y="302607"/>
                </a:lnTo>
                <a:lnTo>
                  <a:pt x="114325" y="334395"/>
                </a:lnTo>
                <a:lnTo>
                  <a:pt x="111484" y="365243"/>
                </a:lnTo>
                <a:lnTo>
                  <a:pt x="107082" y="383705"/>
                </a:lnTo>
                <a:close/>
              </a:path>
              <a:path w="120650" h="384175">
                <a:moveTo>
                  <a:pt x="111092" y="280770"/>
                </a:moveTo>
                <a:lnTo>
                  <a:pt x="46568" y="280770"/>
                </a:lnTo>
                <a:lnTo>
                  <a:pt x="48937" y="278409"/>
                </a:lnTo>
                <a:lnTo>
                  <a:pt x="47752" y="274278"/>
                </a:lnTo>
                <a:lnTo>
                  <a:pt x="41238" y="261293"/>
                </a:lnTo>
                <a:lnTo>
                  <a:pt x="38870" y="254801"/>
                </a:lnTo>
                <a:lnTo>
                  <a:pt x="109589" y="254801"/>
                </a:lnTo>
                <a:lnTo>
                  <a:pt x="110346" y="271714"/>
                </a:lnTo>
                <a:lnTo>
                  <a:pt x="111092" y="280770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2468" y="8784690"/>
            <a:ext cx="111760" cy="488950"/>
          </a:xfrm>
          <a:custGeom>
            <a:avLst/>
            <a:gdLst/>
            <a:ahLst/>
            <a:cxnLst/>
            <a:rect l="l" t="t" r="r" b="b"/>
            <a:pathLst>
              <a:path w="111760" h="488950">
                <a:moveTo>
                  <a:pt x="83495" y="488687"/>
                </a:moveTo>
                <a:lnTo>
                  <a:pt x="78166" y="483375"/>
                </a:lnTo>
                <a:lnTo>
                  <a:pt x="74021" y="480424"/>
                </a:lnTo>
                <a:lnTo>
                  <a:pt x="74613" y="478064"/>
                </a:lnTo>
                <a:lnTo>
                  <a:pt x="75140" y="464387"/>
                </a:lnTo>
                <a:lnTo>
                  <a:pt x="72614" y="451431"/>
                </a:lnTo>
                <a:lnTo>
                  <a:pt x="68867" y="438806"/>
                </a:lnTo>
                <a:lnTo>
                  <a:pt x="65730" y="426126"/>
                </a:lnTo>
                <a:lnTo>
                  <a:pt x="62427" y="403458"/>
                </a:lnTo>
                <a:lnTo>
                  <a:pt x="60179" y="380680"/>
                </a:lnTo>
                <a:lnTo>
                  <a:pt x="56848" y="335235"/>
                </a:lnTo>
                <a:lnTo>
                  <a:pt x="55608" y="323191"/>
                </a:lnTo>
                <a:lnTo>
                  <a:pt x="53350" y="298882"/>
                </a:lnTo>
                <a:lnTo>
                  <a:pt x="52110" y="286838"/>
                </a:lnTo>
                <a:lnTo>
                  <a:pt x="48335" y="254672"/>
                </a:lnTo>
                <a:lnTo>
                  <a:pt x="46531" y="238534"/>
                </a:lnTo>
                <a:lnTo>
                  <a:pt x="45004" y="222506"/>
                </a:lnTo>
                <a:lnTo>
                  <a:pt x="44292" y="210480"/>
                </a:lnTo>
                <a:lnTo>
                  <a:pt x="43302" y="198455"/>
                </a:lnTo>
                <a:lnTo>
                  <a:pt x="41090" y="186651"/>
                </a:lnTo>
                <a:lnTo>
                  <a:pt x="36714" y="175290"/>
                </a:lnTo>
                <a:lnTo>
                  <a:pt x="34623" y="168650"/>
                </a:lnTo>
                <a:lnTo>
                  <a:pt x="34641" y="162010"/>
                </a:lnTo>
                <a:lnTo>
                  <a:pt x="35548" y="155370"/>
                </a:lnTo>
                <a:lnTo>
                  <a:pt x="36122" y="148731"/>
                </a:lnTo>
                <a:lnTo>
                  <a:pt x="36122" y="133975"/>
                </a:lnTo>
                <a:lnTo>
                  <a:pt x="28424" y="127483"/>
                </a:lnTo>
                <a:lnTo>
                  <a:pt x="27443" y="149754"/>
                </a:lnTo>
                <a:lnTo>
                  <a:pt x="27239" y="171527"/>
                </a:lnTo>
                <a:lnTo>
                  <a:pt x="27924" y="192968"/>
                </a:lnTo>
                <a:lnTo>
                  <a:pt x="29608" y="214243"/>
                </a:lnTo>
                <a:lnTo>
                  <a:pt x="31440" y="231599"/>
                </a:lnTo>
                <a:lnTo>
                  <a:pt x="33161" y="249065"/>
                </a:lnTo>
                <a:lnTo>
                  <a:pt x="34438" y="266531"/>
                </a:lnTo>
                <a:lnTo>
                  <a:pt x="34937" y="283887"/>
                </a:lnTo>
                <a:lnTo>
                  <a:pt x="35955" y="313443"/>
                </a:lnTo>
                <a:lnTo>
                  <a:pt x="38638" y="342833"/>
                </a:lnTo>
                <a:lnTo>
                  <a:pt x="42432" y="372113"/>
                </a:lnTo>
                <a:lnTo>
                  <a:pt x="46781" y="401337"/>
                </a:lnTo>
                <a:lnTo>
                  <a:pt x="49242" y="418610"/>
                </a:lnTo>
                <a:lnTo>
                  <a:pt x="51370" y="435938"/>
                </a:lnTo>
                <a:lnTo>
                  <a:pt x="53276" y="453376"/>
                </a:lnTo>
                <a:lnTo>
                  <a:pt x="55071" y="470981"/>
                </a:lnTo>
                <a:lnTo>
                  <a:pt x="55663" y="474522"/>
                </a:lnTo>
                <a:lnTo>
                  <a:pt x="55663" y="478654"/>
                </a:lnTo>
                <a:lnTo>
                  <a:pt x="52110" y="484556"/>
                </a:lnTo>
                <a:lnTo>
                  <a:pt x="48557" y="486917"/>
                </a:lnTo>
                <a:lnTo>
                  <a:pt x="45596" y="487507"/>
                </a:lnTo>
                <a:lnTo>
                  <a:pt x="43228" y="487507"/>
                </a:lnTo>
                <a:lnTo>
                  <a:pt x="30792" y="442946"/>
                </a:lnTo>
                <a:lnTo>
                  <a:pt x="25463" y="403108"/>
                </a:lnTo>
                <a:lnTo>
                  <a:pt x="20873" y="353439"/>
                </a:lnTo>
                <a:lnTo>
                  <a:pt x="16728" y="303659"/>
                </a:lnTo>
                <a:lnTo>
                  <a:pt x="8882" y="204210"/>
                </a:lnTo>
                <a:lnTo>
                  <a:pt x="6939" y="181284"/>
                </a:lnTo>
                <a:lnTo>
                  <a:pt x="3053" y="135654"/>
                </a:lnTo>
                <a:lnTo>
                  <a:pt x="1082" y="91130"/>
                </a:lnTo>
                <a:lnTo>
                  <a:pt x="0" y="26559"/>
                </a:lnTo>
                <a:lnTo>
                  <a:pt x="0" y="20657"/>
                </a:lnTo>
                <a:lnTo>
                  <a:pt x="7106" y="12984"/>
                </a:lnTo>
                <a:lnTo>
                  <a:pt x="13619" y="11213"/>
                </a:lnTo>
                <a:lnTo>
                  <a:pt x="26851" y="8465"/>
                </a:lnTo>
                <a:lnTo>
                  <a:pt x="53091" y="2748"/>
                </a:lnTo>
                <a:lnTo>
                  <a:pt x="66322" y="0"/>
                </a:lnTo>
                <a:lnTo>
                  <a:pt x="76991" y="119"/>
                </a:lnTo>
                <a:lnTo>
                  <a:pt x="88159" y="4057"/>
                </a:lnTo>
                <a:lnTo>
                  <a:pt x="109921" y="47289"/>
                </a:lnTo>
                <a:lnTo>
                  <a:pt x="111133" y="59213"/>
                </a:lnTo>
                <a:lnTo>
                  <a:pt x="110735" y="71414"/>
                </a:lnTo>
                <a:lnTo>
                  <a:pt x="107904" y="122669"/>
                </a:lnTo>
                <a:lnTo>
                  <a:pt x="108070" y="173814"/>
                </a:lnTo>
                <a:lnTo>
                  <a:pt x="109569" y="224959"/>
                </a:lnTo>
                <a:lnTo>
                  <a:pt x="110735" y="276214"/>
                </a:lnTo>
                <a:lnTo>
                  <a:pt x="110985" y="373155"/>
                </a:lnTo>
                <a:lnTo>
                  <a:pt x="110735" y="412551"/>
                </a:lnTo>
                <a:lnTo>
                  <a:pt x="100594" y="452390"/>
                </a:lnTo>
                <a:lnTo>
                  <a:pt x="91193" y="483375"/>
                </a:lnTo>
                <a:lnTo>
                  <a:pt x="83495" y="488687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39039" y="8791404"/>
            <a:ext cx="106045" cy="474345"/>
          </a:xfrm>
          <a:custGeom>
            <a:avLst/>
            <a:gdLst/>
            <a:ahLst/>
            <a:cxnLst/>
            <a:rect l="l" t="t" r="r" b="b"/>
            <a:pathLst>
              <a:path w="106044" h="474345">
                <a:moveTo>
                  <a:pt x="66230" y="473877"/>
                </a:moveTo>
                <a:lnTo>
                  <a:pt x="34993" y="451329"/>
                </a:lnTo>
                <a:lnTo>
                  <a:pt x="21021" y="410402"/>
                </a:lnTo>
                <a:lnTo>
                  <a:pt x="17478" y="360595"/>
                </a:lnTo>
                <a:lnTo>
                  <a:pt x="15396" y="320258"/>
                </a:lnTo>
                <a:lnTo>
                  <a:pt x="6513" y="153821"/>
                </a:lnTo>
                <a:lnTo>
                  <a:pt x="5940" y="133809"/>
                </a:lnTo>
                <a:lnTo>
                  <a:pt x="5477" y="113687"/>
                </a:lnTo>
                <a:lnTo>
                  <a:pt x="4348" y="93565"/>
                </a:lnTo>
                <a:lnTo>
                  <a:pt x="1776" y="73553"/>
                </a:lnTo>
                <a:lnTo>
                  <a:pt x="499" y="62921"/>
                </a:lnTo>
                <a:lnTo>
                  <a:pt x="35" y="52989"/>
                </a:lnTo>
                <a:lnTo>
                  <a:pt x="0" y="30469"/>
                </a:lnTo>
                <a:lnTo>
                  <a:pt x="1813" y="19808"/>
                </a:lnTo>
                <a:lnTo>
                  <a:pt x="37454" y="248"/>
                </a:lnTo>
                <a:lnTo>
                  <a:pt x="49446" y="0"/>
                </a:lnTo>
                <a:lnTo>
                  <a:pt x="61437" y="968"/>
                </a:lnTo>
                <a:lnTo>
                  <a:pt x="95857" y="17484"/>
                </a:lnTo>
                <a:lnTo>
                  <a:pt x="105638" y="52232"/>
                </a:lnTo>
                <a:lnTo>
                  <a:pt x="105628" y="63815"/>
                </a:lnTo>
                <a:lnTo>
                  <a:pt x="105503" y="73553"/>
                </a:lnTo>
                <a:lnTo>
                  <a:pt x="105405" y="151460"/>
                </a:lnTo>
                <a:lnTo>
                  <a:pt x="30200" y="151460"/>
                </a:lnTo>
                <a:lnTo>
                  <a:pt x="29673" y="180795"/>
                </a:lnTo>
                <a:lnTo>
                  <a:pt x="29978" y="208193"/>
                </a:lnTo>
                <a:lnTo>
                  <a:pt x="31283" y="234374"/>
                </a:lnTo>
                <a:lnTo>
                  <a:pt x="33753" y="260057"/>
                </a:lnTo>
                <a:lnTo>
                  <a:pt x="36436" y="286967"/>
                </a:lnTo>
                <a:lnTo>
                  <a:pt x="38342" y="313766"/>
                </a:lnTo>
                <a:lnTo>
                  <a:pt x="39582" y="340565"/>
                </a:lnTo>
                <a:lnTo>
                  <a:pt x="40252" y="366884"/>
                </a:lnTo>
                <a:lnTo>
                  <a:pt x="40267" y="372196"/>
                </a:lnTo>
                <a:lnTo>
                  <a:pt x="42636" y="377508"/>
                </a:lnTo>
                <a:lnTo>
                  <a:pt x="44412" y="381639"/>
                </a:lnTo>
                <a:lnTo>
                  <a:pt x="44412" y="382229"/>
                </a:lnTo>
                <a:lnTo>
                  <a:pt x="105727" y="382229"/>
                </a:lnTo>
                <a:lnTo>
                  <a:pt x="93960" y="428809"/>
                </a:lnTo>
                <a:lnTo>
                  <a:pt x="89787" y="440143"/>
                </a:lnTo>
                <a:lnTo>
                  <a:pt x="85725" y="451587"/>
                </a:lnTo>
                <a:lnTo>
                  <a:pt x="81719" y="463087"/>
                </a:lnTo>
                <a:lnTo>
                  <a:pt x="77888" y="469118"/>
                </a:lnTo>
                <a:lnTo>
                  <a:pt x="72392" y="472825"/>
                </a:lnTo>
                <a:lnTo>
                  <a:pt x="66230" y="473877"/>
                </a:lnTo>
                <a:close/>
              </a:path>
              <a:path w="106044" h="474345">
                <a:moveTo>
                  <a:pt x="105727" y="382229"/>
                </a:moveTo>
                <a:lnTo>
                  <a:pt x="49149" y="382229"/>
                </a:lnTo>
                <a:lnTo>
                  <a:pt x="49149" y="381639"/>
                </a:lnTo>
                <a:lnTo>
                  <a:pt x="51518" y="376918"/>
                </a:lnTo>
                <a:lnTo>
                  <a:pt x="54479" y="371606"/>
                </a:lnTo>
                <a:lnTo>
                  <a:pt x="54479" y="366884"/>
                </a:lnTo>
                <a:lnTo>
                  <a:pt x="50630" y="273042"/>
                </a:lnTo>
                <a:lnTo>
                  <a:pt x="47817" y="226121"/>
                </a:lnTo>
                <a:lnTo>
                  <a:pt x="43228" y="179200"/>
                </a:lnTo>
                <a:lnTo>
                  <a:pt x="30200" y="151460"/>
                </a:lnTo>
                <a:lnTo>
                  <a:pt x="105405" y="151460"/>
                </a:lnTo>
                <a:lnTo>
                  <a:pt x="105405" y="214612"/>
                </a:lnTo>
                <a:lnTo>
                  <a:pt x="105998" y="214612"/>
                </a:lnTo>
                <a:lnTo>
                  <a:pt x="105924" y="377508"/>
                </a:lnTo>
                <a:lnTo>
                  <a:pt x="105727" y="382229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50449" y="8101042"/>
            <a:ext cx="125730" cy="384175"/>
          </a:xfrm>
          <a:custGeom>
            <a:avLst/>
            <a:gdLst/>
            <a:ahLst/>
            <a:cxnLst/>
            <a:rect l="l" t="t" r="r" b="b"/>
            <a:pathLst>
              <a:path w="125730" h="384175">
                <a:moveTo>
                  <a:pt x="56487" y="383899"/>
                </a:moveTo>
                <a:lnTo>
                  <a:pt x="21179" y="362578"/>
                </a:lnTo>
                <a:lnTo>
                  <a:pt x="9409" y="313664"/>
                </a:lnTo>
                <a:lnTo>
                  <a:pt x="6088" y="291209"/>
                </a:lnTo>
                <a:lnTo>
                  <a:pt x="6375" y="268145"/>
                </a:lnTo>
                <a:lnTo>
                  <a:pt x="6578" y="261505"/>
                </a:lnTo>
                <a:lnTo>
                  <a:pt x="5782" y="254866"/>
                </a:lnTo>
                <a:lnTo>
                  <a:pt x="3414" y="241586"/>
                </a:lnTo>
                <a:lnTo>
                  <a:pt x="1461" y="226978"/>
                </a:lnTo>
                <a:lnTo>
                  <a:pt x="231" y="212371"/>
                </a:lnTo>
                <a:lnTo>
                  <a:pt x="0" y="197763"/>
                </a:lnTo>
                <a:lnTo>
                  <a:pt x="1045" y="183156"/>
                </a:lnTo>
                <a:lnTo>
                  <a:pt x="3839" y="156588"/>
                </a:lnTo>
                <a:lnTo>
                  <a:pt x="5634" y="129964"/>
                </a:lnTo>
                <a:lnTo>
                  <a:pt x="5875" y="103230"/>
                </a:lnTo>
                <a:lnTo>
                  <a:pt x="4006" y="76329"/>
                </a:lnTo>
                <a:lnTo>
                  <a:pt x="4274" y="60265"/>
                </a:lnTo>
                <a:lnTo>
                  <a:pt x="7929" y="44753"/>
                </a:lnTo>
                <a:lnTo>
                  <a:pt x="13915" y="29685"/>
                </a:lnTo>
                <a:lnTo>
                  <a:pt x="21179" y="14948"/>
                </a:lnTo>
                <a:lnTo>
                  <a:pt x="34308" y="11324"/>
                </a:lnTo>
                <a:lnTo>
                  <a:pt x="59901" y="4076"/>
                </a:lnTo>
                <a:lnTo>
                  <a:pt x="72697" y="783"/>
                </a:lnTo>
                <a:lnTo>
                  <a:pt x="85161" y="0"/>
                </a:lnTo>
                <a:lnTo>
                  <a:pt x="96902" y="3365"/>
                </a:lnTo>
                <a:lnTo>
                  <a:pt x="119877" y="34333"/>
                </a:lnTo>
                <a:lnTo>
                  <a:pt x="125632" y="64986"/>
                </a:lnTo>
                <a:lnTo>
                  <a:pt x="123624" y="81641"/>
                </a:lnTo>
                <a:lnTo>
                  <a:pt x="119349" y="102621"/>
                </a:lnTo>
                <a:lnTo>
                  <a:pt x="115630" y="123767"/>
                </a:lnTo>
                <a:lnTo>
                  <a:pt x="111466" y="144802"/>
                </a:lnTo>
                <a:lnTo>
                  <a:pt x="105859" y="165450"/>
                </a:lnTo>
                <a:lnTo>
                  <a:pt x="100798" y="186199"/>
                </a:lnTo>
                <a:lnTo>
                  <a:pt x="98235" y="207502"/>
                </a:lnTo>
                <a:lnTo>
                  <a:pt x="97115" y="229026"/>
                </a:lnTo>
                <a:lnTo>
                  <a:pt x="96384" y="250439"/>
                </a:lnTo>
                <a:lnTo>
                  <a:pt x="92831" y="336609"/>
                </a:lnTo>
                <a:lnTo>
                  <a:pt x="69912" y="378983"/>
                </a:lnTo>
                <a:lnTo>
                  <a:pt x="56487" y="383899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3586" y="9547103"/>
            <a:ext cx="129539" cy="380365"/>
          </a:xfrm>
          <a:custGeom>
            <a:avLst/>
            <a:gdLst/>
            <a:ahLst/>
            <a:cxnLst/>
            <a:rect l="l" t="t" r="r" b="b"/>
            <a:pathLst>
              <a:path w="129539" h="380365">
                <a:moveTo>
                  <a:pt x="79350" y="380219"/>
                </a:moveTo>
                <a:lnTo>
                  <a:pt x="68099" y="376678"/>
                </a:lnTo>
                <a:lnTo>
                  <a:pt x="64546" y="371366"/>
                </a:lnTo>
                <a:lnTo>
                  <a:pt x="60836" y="365695"/>
                </a:lnTo>
                <a:lnTo>
                  <a:pt x="57070" y="360078"/>
                </a:lnTo>
                <a:lnTo>
                  <a:pt x="42802" y="323993"/>
                </a:lnTo>
                <a:lnTo>
                  <a:pt x="27443" y="275062"/>
                </a:lnTo>
                <a:lnTo>
                  <a:pt x="12657" y="209531"/>
                </a:lnTo>
                <a:lnTo>
                  <a:pt x="5329" y="168410"/>
                </a:lnTo>
                <a:lnTo>
                  <a:pt x="666" y="126958"/>
                </a:lnTo>
                <a:lnTo>
                  <a:pt x="0" y="85118"/>
                </a:lnTo>
                <a:lnTo>
                  <a:pt x="1276" y="70722"/>
                </a:lnTo>
                <a:lnTo>
                  <a:pt x="12435" y="24327"/>
                </a:lnTo>
                <a:lnTo>
                  <a:pt x="51490" y="7561"/>
                </a:lnTo>
                <a:lnTo>
                  <a:pt x="75834" y="0"/>
                </a:lnTo>
                <a:lnTo>
                  <a:pt x="87048" y="2047"/>
                </a:lnTo>
                <a:lnTo>
                  <a:pt x="96930" y="8299"/>
                </a:lnTo>
                <a:lnTo>
                  <a:pt x="104813" y="18425"/>
                </a:lnTo>
                <a:lnTo>
                  <a:pt x="108366" y="24917"/>
                </a:lnTo>
                <a:lnTo>
                  <a:pt x="111919" y="30819"/>
                </a:lnTo>
                <a:lnTo>
                  <a:pt x="114880" y="37311"/>
                </a:lnTo>
                <a:lnTo>
                  <a:pt x="117443" y="43610"/>
                </a:lnTo>
                <a:lnTo>
                  <a:pt x="118951" y="50074"/>
                </a:lnTo>
                <a:lnTo>
                  <a:pt x="119460" y="56650"/>
                </a:lnTo>
                <a:lnTo>
                  <a:pt x="119025" y="63280"/>
                </a:lnTo>
                <a:lnTo>
                  <a:pt x="117073" y="75232"/>
                </a:lnTo>
                <a:lnTo>
                  <a:pt x="114954" y="87183"/>
                </a:lnTo>
                <a:lnTo>
                  <a:pt x="112946" y="99135"/>
                </a:lnTo>
                <a:lnTo>
                  <a:pt x="111327" y="111087"/>
                </a:lnTo>
                <a:lnTo>
                  <a:pt x="109847" y="139407"/>
                </a:lnTo>
                <a:lnTo>
                  <a:pt x="111031" y="167672"/>
                </a:lnTo>
                <a:lnTo>
                  <a:pt x="111535" y="172468"/>
                </a:lnTo>
                <a:lnTo>
                  <a:pt x="36714" y="172468"/>
                </a:lnTo>
                <a:lnTo>
                  <a:pt x="35530" y="173058"/>
                </a:lnTo>
                <a:lnTo>
                  <a:pt x="33753" y="174829"/>
                </a:lnTo>
                <a:lnTo>
                  <a:pt x="33161" y="176009"/>
                </a:lnTo>
                <a:lnTo>
                  <a:pt x="34031" y="191566"/>
                </a:lnTo>
                <a:lnTo>
                  <a:pt x="37454" y="206626"/>
                </a:lnTo>
                <a:lnTo>
                  <a:pt x="41988" y="221574"/>
                </a:lnTo>
                <a:lnTo>
                  <a:pt x="46189" y="236800"/>
                </a:lnTo>
                <a:lnTo>
                  <a:pt x="46781" y="240341"/>
                </a:lnTo>
                <a:lnTo>
                  <a:pt x="50926" y="242112"/>
                </a:lnTo>
                <a:lnTo>
                  <a:pt x="53295" y="244472"/>
                </a:lnTo>
                <a:lnTo>
                  <a:pt x="52702" y="248014"/>
                </a:lnTo>
                <a:lnTo>
                  <a:pt x="121209" y="248014"/>
                </a:lnTo>
                <a:lnTo>
                  <a:pt x="123615" y="266605"/>
                </a:lnTo>
                <a:lnTo>
                  <a:pt x="126168" y="288055"/>
                </a:lnTo>
                <a:lnTo>
                  <a:pt x="128500" y="309395"/>
                </a:lnTo>
                <a:lnTo>
                  <a:pt x="129083" y="316044"/>
                </a:lnTo>
                <a:lnTo>
                  <a:pt x="129121" y="323993"/>
                </a:lnTo>
                <a:lnTo>
                  <a:pt x="128916" y="329563"/>
                </a:lnTo>
                <a:lnTo>
                  <a:pt x="106238" y="367816"/>
                </a:lnTo>
                <a:lnTo>
                  <a:pt x="84087" y="377858"/>
                </a:lnTo>
                <a:lnTo>
                  <a:pt x="79350" y="380219"/>
                </a:lnTo>
                <a:close/>
              </a:path>
              <a:path w="129539" h="380365">
                <a:moveTo>
                  <a:pt x="121209" y="248014"/>
                </a:moveTo>
                <a:lnTo>
                  <a:pt x="52702" y="248014"/>
                </a:lnTo>
                <a:lnTo>
                  <a:pt x="55071" y="245653"/>
                </a:lnTo>
                <a:lnTo>
                  <a:pt x="51204" y="232982"/>
                </a:lnTo>
                <a:lnTo>
                  <a:pt x="49890" y="219979"/>
                </a:lnTo>
                <a:lnTo>
                  <a:pt x="49242" y="206976"/>
                </a:lnTo>
                <a:lnTo>
                  <a:pt x="47373" y="194305"/>
                </a:lnTo>
                <a:lnTo>
                  <a:pt x="37306" y="172468"/>
                </a:lnTo>
                <a:lnTo>
                  <a:pt x="111535" y="172468"/>
                </a:lnTo>
                <a:lnTo>
                  <a:pt x="113992" y="195827"/>
                </a:lnTo>
                <a:lnTo>
                  <a:pt x="117841" y="223815"/>
                </a:lnTo>
                <a:lnTo>
                  <a:pt x="120903" y="245653"/>
                </a:lnTo>
                <a:lnTo>
                  <a:pt x="121209" y="248014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4412" y="8093526"/>
            <a:ext cx="118110" cy="342265"/>
          </a:xfrm>
          <a:custGeom>
            <a:avLst/>
            <a:gdLst/>
            <a:ahLst/>
            <a:cxnLst/>
            <a:rect l="l" t="t" r="r" b="b"/>
            <a:pathLst>
              <a:path w="118109" h="342265">
                <a:moveTo>
                  <a:pt x="47492" y="341764"/>
                </a:moveTo>
                <a:lnTo>
                  <a:pt x="42755" y="340583"/>
                </a:lnTo>
                <a:lnTo>
                  <a:pt x="40978" y="338222"/>
                </a:lnTo>
                <a:lnTo>
                  <a:pt x="32808" y="329185"/>
                </a:lnTo>
                <a:lnTo>
                  <a:pt x="12509" y="261966"/>
                </a:lnTo>
                <a:lnTo>
                  <a:pt x="5411" y="192572"/>
                </a:lnTo>
                <a:lnTo>
                  <a:pt x="4856" y="157620"/>
                </a:lnTo>
                <a:lnTo>
                  <a:pt x="4939" y="141593"/>
                </a:lnTo>
                <a:lnTo>
                  <a:pt x="5078" y="125454"/>
                </a:lnTo>
                <a:lnTo>
                  <a:pt x="5106" y="109316"/>
                </a:lnTo>
                <a:lnTo>
                  <a:pt x="4856" y="93288"/>
                </a:lnTo>
                <a:lnTo>
                  <a:pt x="3949" y="83993"/>
                </a:lnTo>
                <a:lnTo>
                  <a:pt x="1026" y="65401"/>
                </a:lnTo>
                <a:lnTo>
                  <a:pt x="119" y="56106"/>
                </a:lnTo>
                <a:lnTo>
                  <a:pt x="0" y="44449"/>
                </a:lnTo>
                <a:lnTo>
                  <a:pt x="119" y="40170"/>
                </a:lnTo>
                <a:lnTo>
                  <a:pt x="785" y="32202"/>
                </a:lnTo>
                <a:lnTo>
                  <a:pt x="37962" y="1696"/>
                </a:lnTo>
                <a:lnTo>
                  <a:pt x="67681" y="0"/>
                </a:lnTo>
                <a:lnTo>
                  <a:pt x="82430" y="36"/>
                </a:lnTo>
                <a:lnTo>
                  <a:pt x="114685" y="32811"/>
                </a:lnTo>
                <a:lnTo>
                  <a:pt x="117683" y="56309"/>
                </a:lnTo>
                <a:lnTo>
                  <a:pt x="116184" y="68500"/>
                </a:lnTo>
                <a:lnTo>
                  <a:pt x="108856" y="112516"/>
                </a:lnTo>
                <a:lnTo>
                  <a:pt x="105525" y="156809"/>
                </a:lnTo>
                <a:lnTo>
                  <a:pt x="105300" y="171785"/>
                </a:lnTo>
                <a:lnTo>
                  <a:pt x="33872" y="171785"/>
                </a:lnTo>
                <a:lnTo>
                  <a:pt x="30078" y="182363"/>
                </a:lnTo>
                <a:lnTo>
                  <a:pt x="28839" y="192147"/>
                </a:lnTo>
                <a:lnTo>
                  <a:pt x="29359" y="201212"/>
                </a:lnTo>
                <a:lnTo>
                  <a:pt x="29417" y="201747"/>
                </a:lnTo>
                <a:lnTo>
                  <a:pt x="30912" y="210739"/>
                </a:lnTo>
                <a:lnTo>
                  <a:pt x="31504" y="212509"/>
                </a:lnTo>
                <a:lnTo>
                  <a:pt x="35057" y="213690"/>
                </a:lnTo>
                <a:lnTo>
                  <a:pt x="36833" y="215460"/>
                </a:lnTo>
                <a:lnTo>
                  <a:pt x="105073" y="215460"/>
                </a:lnTo>
                <a:lnTo>
                  <a:pt x="105525" y="245561"/>
                </a:lnTo>
                <a:lnTo>
                  <a:pt x="97031" y="292786"/>
                </a:lnTo>
                <a:lnTo>
                  <a:pt x="73918" y="328263"/>
                </a:lnTo>
                <a:lnTo>
                  <a:pt x="50453" y="340583"/>
                </a:lnTo>
                <a:lnTo>
                  <a:pt x="47492" y="341764"/>
                </a:lnTo>
                <a:close/>
              </a:path>
              <a:path w="118109" h="342265">
                <a:moveTo>
                  <a:pt x="105073" y="215460"/>
                </a:moveTo>
                <a:lnTo>
                  <a:pt x="36833" y="215460"/>
                </a:lnTo>
                <a:lnTo>
                  <a:pt x="37425" y="214280"/>
                </a:lnTo>
                <a:lnTo>
                  <a:pt x="39202" y="212509"/>
                </a:lnTo>
                <a:lnTo>
                  <a:pt x="39269" y="210739"/>
                </a:lnTo>
                <a:lnTo>
                  <a:pt x="40284" y="201747"/>
                </a:lnTo>
                <a:lnTo>
                  <a:pt x="39852" y="192147"/>
                </a:lnTo>
                <a:lnTo>
                  <a:pt x="37783" y="182354"/>
                </a:lnTo>
                <a:lnTo>
                  <a:pt x="33872" y="171785"/>
                </a:lnTo>
                <a:lnTo>
                  <a:pt x="105300" y="171785"/>
                </a:lnTo>
                <a:lnTo>
                  <a:pt x="104867" y="201747"/>
                </a:lnTo>
                <a:lnTo>
                  <a:pt x="105073" y="215460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5134" y="8588448"/>
            <a:ext cx="113030" cy="361950"/>
          </a:xfrm>
          <a:custGeom>
            <a:avLst/>
            <a:gdLst/>
            <a:ahLst/>
            <a:cxnLst/>
            <a:rect l="l" t="t" r="r" b="b"/>
            <a:pathLst>
              <a:path w="113030" h="361950">
                <a:moveTo>
                  <a:pt x="48289" y="361499"/>
                </a:moveTo>
                <a:lnTo>
                  <a:pt x="16849" y="319391"/>
                </a:lnTo>
                <a:lnTo>
                  <a:pt x="8022" y="264115"/>
                </a:lnTo>
                <a:lnTo>
                  <a:pt x="7587" y="234559"/>
                </a:lnTo>
                <a:lnTo>
                  <a:pt x="6322" y="205242"/>
                </a:lnTo>
                <a:lnTo>
                  <a:pt x="4274" y="175889"/>
                </a:lnTo>
                <a:lnTo>
                  <a:pt x="1508" y="146665"/>
                </a:lnTo>
                <a:lnTo>
                  <a:pt x="0" y="115688"/>
                </a:lnTo>
                <a:lnTo>
                  <a:pt x="1878" y="84767"/>
                </a:lnTo>
                <a:lnTo>
                  <a:pt x="6088" y="53957"/>
                </a:lnTo>
                <a:lnTo>
                  <a:pt x="11575" y="23312"/>
                </a:lnTo>
                <a:lnTo>
                  <a:pt x="12759" y="15640"/>
                </a:lnTo>
                <a:lnTo>
                  <a:pt x="18088" y="10918"/>
                </a:lnTo>
                <a:lnTo>
                  <a:pt x="24602" y="7377"/>
                </a:lnTo>
                <a:lnTo>
                  <a:pt x="41794" y="977"/>
                </a:lnTo>
                <a:lnTo>
                  <a:pt x="58652" y="0"/>
                </a:lnTo>
                <a:lnTo>
                  <a:pt x="75066" y="3891"/>
                </a:lnTo>
                <a:lnTo>
                  <a:pt x="90925" y="12099"/>
                </a:lnTo>
                <a:lnTo>
                  <a:pt x="96764" y="15704"/>
                </a:lnTo>
                <a:lnTo>
                  <a:pt x="102102" y="20140"/>
                </a:lnTo>
                <a:lnTo>
                  <a:pt x="112835" y="30395"/>
                </a:lnTo>
                <a:lnTo>
                  <a:pt x="107008" y="133680"/>
                </a:lnTo>
                <a:lnTo>
                  <a:pt x="37630" y="133680"/>
                </a:lnTo>
                <a:lnTo>
                  <a:pt x="36446" y="134861"/>
                </a:lnTo>
                <a:lnTo>
                  <a:pt x="34669" y="136041"/>
                </a:lnTo>
                <a:lnTo>
                  <a:pt x="34077" y="137222"/>
                </a:lnTo>
                <a:lnTo>
                  <a:pt x="32300" y="141353"/>
                </a:lnTo>
                <a:lnTo>
                  <a:pt x="33485" y="144304"/>
                </a:lnTo>
                <a:lnTo>
                  <a:pt x="37630" y="145484"/>
                </a:lnTo>
                <a:lnTo>
                  <a:pt x="106355" y="145484"/>
                </a:lnTo>
                <a:lnTo>
                  <a:pt x="104928" y="171453"/>
                </a:lnTo>
                <a:lnTo>
                  <a:pt x="36446" y="171453"/>
                </a:lnTo>
                <a:lnTo>
                  <a:pt x="33290" y="187850"/>
                </a:lnTo>
                <a:lnTo>
                  <a:pt x="32967" y="204357"/>
                </a:lnTo>
                <a:lnTo>
                  <a:pt x="34530" y="222414"/>
                </a:lnTo>
                <a:lnTo>
                  <a:pt x="37038" y="243458"/>
                </a:lnTo>
                <a:lnTo>
                  <a:pt x="99027" y="243458"/>
                </a:lnTo>
                <a:lnTo>
                  <a:pt x="95588" y="260426"/>
                </a:lnTo>
                <a:lnTo>
                  <a:pt x="82635" y="307200"/>
                </a:lnTo>
                <a:lnTo>
                  <a:pt x="59068" y="349196"/>
                </a:lnTo>
                <a:lnTo>
                  <a:pt x="48289" y="361499"/>
                </a:lnTo>
                <a:close/>
              </a:path>
              <a:path w="113030" h="361950">
                <a:moveTo>
                  <a:pt x="106355" y="145484"/>
                </a:moveTo>
                <a:lnTo>
                  <a:pt x="38222" y="145484"/>
                </a:lnTo>
                <a:lnTo>
                  <a:pt x="41183" y="143124"/>
                </a:lnTo>
                <a:lnTo>
                  <a:pt x="41183" y="142533"/>
                </a:lnTo>
                <a:lnTo>
                  <a:pt x="40591" y="139582"/>
                </a:lnTo>
                <a:lnTo>
                  <a:pt x="38814" y="136631"/>
                </a:lnTo>
                <a:lnTo>
                  <a:pt x="37630" y="133680"/>
                </a:lnTo>
                <a:lnTo>
                  <a:pt x="107008" y="133680"/>
                </a:lnTo>
                <a:lnTo>
                  <a:pt x="106355" y="145484"/>
                </a:lnTo>
                <a:close/>
              </a:path>
              <a:path w="113030" h="361950">
                <a:moveTo>
                  <a:pt x="99027" y="243458"/>
                </a:moveTo>
                <a:lnTo>
                  <a:pt x="37038" y="243458"/>
                </a:lnTo>
                <a:lnTo>
                  <a:pt x="39360" y="223078"/>
                </a:lnTo>
                <a:lnTo>
                  <a:pt x="40961" y="205242"/>
                </a:lnTo>
                <a:lnTo>
                  <a:pt x="40452" y="188514"/>
                </a:lnTo>
                <a:lnTo>
                  <a:pt x="36446" y="171453"/>
                </a:lnTo>
                <a:lnTo>
                  <a:pt x="104928" y="171453"/>
                </a:lnTo>
                <a:lnTo>
                  <a:pt x="102768" y="212768"/>
                </a:lnTo>
                <a:lnTo>
                  <a:pt x="100372" y="236818"/>
                </a:lnTo>
                <a:lnTo>
                  <a:pt x="99027" y="243458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4626" y="7848629"/>
            <a:ext cx="118110" cy="294005"/>
          </a:xfrm>
          <a:custGeom>
            <a:avLst/>
            <a:gdLst/>
            <a:ahLst/>
            <a:cxnLst/>
            <a:rect l="l" t="t" r="r" b="b"/>
            <a:pathLst>
              <a:path w="118109" h="294004">
                <a:moveTo>
                  <a:pt x="27831" y="293920"/>
                </a:moveTo>
                <a:lnTo>
                  <a:pt x="10945" y="237021"/>
                </a:lnTo>
                <a:lnTo>
                  <a:pt x="8854" y="191465"/>
                </a:lnTo>
                <a:lnTo>
                  <a:pt x="7698" y="168797"/>
                </a:lnTo>
                <a:lnTo>
                  <a:pt x="4283" y="120742"/>
                </a:lnTo>
                <a:lnTo>
                  <a:pt x="0" y="93251"/>
                </a:lnTo>
                <a:lnTo>
                  <a:pt x="1184" y="88530"/>
                </a:lnTo>
                <a:lnTo>
                  <a:pt x="2923" y="75250"/>
                </a:lnTo>
                <a:lnTo>
                  <a:pt x="1776" y="61971"/>
                </a:lnTo>
                <a:lnTo>
                  <a:pt x="185" y="48691"/>
                </a:lnTo>
                <a:lnTo>
                  <a:pt x="592" y="35412"/>
                </a:lnTo>
                <a:lnTo>
                  <a:pt x="23094" y="2951"/>
                </a:lnTo>
                <a:lnTo>
                  <a:pt x="52110" y="0"/>
                </a:lnTo>
                <a:lnTo>
                  <a:pt x="60401" y="0"/>
                </a:lnTo>
                <a:lnTo>
                  <a:pt x="66322" y="590"/>
                </a:lnTo>
                <a:lnTo>
                  <a:pt x="71652" y="0"/>
                </a:lnTo>
                <a:lnTo>
                  <a:pt x="113539" y="26559"/>
                </a:lnTo>
                <a:lnTo>
                  <a:pt x="118054" y="55119"/>
                </a:lnTo>
                <a:lnTo>
                  <a:pt x="117767" y="67209"/>
                </a:lnTo>
                <a:lnTo>
                  <a:pt x="116925" y="79188"/>
                </a:lnTo>
                <a:lnTo>
                  <a:pt x="115472" y="90891"/>
                </a:lnTo>
                <a:lnTo>
                  <a:pt x="109967" y="128166"/>
                </a:lnTo>
                <a:lnTo>
                  <a:pt x="106516" y="165551"/>
                </a:lnTo>
                <a:lnTo>
                  <a:pt x="104730" y="202937"/>
                </a:lnTo>
                <a:lnTo>
                  <a:pt x="104221" y="240212"/>
                </a:lnTo>
                <a:lnTo>
                  <a:pt x="103527" y="251048"/>
                </a:lnTo>
                <a:lnTo>
                  <a:pt x="84087" y="289199"/>
                </a:lnTo>
                <a:lnTo>
                  <a:pt x="43959" y="293699"/>
                </a:lnTo>
                <a:lnTo>
                  <a:pt x="27831" y="293920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36091" y="8287149"/>
            <a:ext cx="97790" cy="277495"/>
          </a:xfrm>
          <a:custGeom>
            <a:avLst/>
            <a:gdLst/>
            <a:ahLst/>
            <a:cxnLst/>
            <a:rect l="l" t="t" r="r" b="b"/>
            <a:pathLst>
              <a:path w="97789" h="277495">
                <a:moveTo>
                  <a:pt x="43894" y="276943"/>
                </a:moveTo>
                <a:lnTo>
                  <a:pt x="12805" y="268542"/>
                </a:lnTo>
                <a:lnTo>
                  <a:pt x="11029" y="263820"/>
                </a:lnTo>
                <a:lnTo>
                  <a:pt x="9844" y="253196"/>
                </a:lnTo>
                <a:lnTo>
                  <a:pt x="8910" y="234513"/>
                </a:lnTo>
                <a:lnTo>
                  <a:pt x="8142" y="215719"/>
                </a:lnTo>
                <a:lnTo>
                  <a:pt x="6597" y="196924"/>
                </a:lnTo>
                <a:lnTo>
                  <a:pt x="3330" y="178241"/>
                </a:lnTo>
                <a:lnTo>
                  <a:pt x="2590" y="171850"/>
                </a:lnTo>
                <a:lnTo>
                  <a:pt x="2738" y="165182"/>
                </a:lnTo>
                <a:lnTo>
                  <a:pt x="3923" y="151682"/>
                </a:lnTo>
                <a:lnTo>
                  <a:pt x="5385" y="128765"/>
                </a:lnTo>
                <a:lnTo>
                  <a:pt x="5847" y="106015"/>
                </a:lnTo>
                <a:lnTo>
                  <a:pt x="4755" y="83375"/>
                </a:lnTo>
                <a:lnTo>
                  <a:pt x="1554" y="60790"/>
                </a:lnTo>
                <a:lnTo>
                  <a:pt x="83" y="48839"/>
                </a:lnTo>
                <a:lnTo>
                  <a:pt x="4515" y="8262"/>
                </a:lnTo>
                <a:lnTo>
                  <a:pt x="13989" y="0"/>
                </a:lnTo>
                <a:lnTo>
                  <a:pt x="19319" y="0"/>
                </a:lnTo>
                <a:lnTo>
                  <a:pt x="66119" y="8880"/>
                </a:lnTo>
                <a:lnTo>
                  <a:pt x="94885" y="34785"/>
                </a:lnTo>
                <a:lnTo>
                  <a:pt x="96403" y="61593"/>
                </a:lnTo>
                <a:lnTo>
                  <a:pt x="96671" y="79603"/>
                </a:lnTo>
                <a:lnTo>
                  <a:pt x="97485" y="112138"/>
                </a:lnTo>
                <a:lnTo>
                  <a:pt x="96875" y="131495"/>
                </a:lnTo>
                <a:lnTo>
                  <a:pt x="96153" y="149247"/>
                </a:lnTo>
                <a:lnTo>
                  <a:pt x="95653" y="166003"/>
                </a:lnTo>
                <a:lnTo>
                  <a:pt x="90897" y="219850"/>
                </a:lnTo>
                <a:lnTo>
                  <a:pt x="76287" y="264023"/>
                </a:lnTo>
                <a:lnTo>
                  <a:pt x="51888" y="276804"/>
                </a:lnTo>
                <a:lnTo>
                  <a:pt x="43894" y="276943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71015" y="8151405"/>
            <a:ext cx="113664" cy="552450"/>
          </a:xfrm>
          <a:custGeom>
            <a:avLst/>
            <a:gdLst/>
            <a:ahLst/>
            <a:cxnLst/>
            <a:rect l="l" t="t" r="r" b="b"/>
            <a:pathLst>
              <a:path w="113664" h="552450">
                <a:moveTo>
                  <a:pt x="113182" y="68033"/>
                </a:moveTo>
                <a:lnTo>
                  <a:pt x="103111" y="30099"/>
                </a:lnTo>
                <a:lnTo>
                  <a:pt x="81203" y="7086"/>
                </a:lnTo>
                <a:lnTo>
                  <a:pt x="75272" y="2959"/>
                </a:lnTo>
                <a:lnTo>
                  <a:pt x="68173" y="0"/>
                </a:lnTo>
                <a:lnTo>
                  <a:pt x="61061" y="4724"/>
                </a:lnTo>
                <a:lnTo>
                  <a:pt x="48209" y="12319"/>
                </a:lnTo>
                <a:lnTo>
                  <a:pt x="46850" y="12852"/>
                </a:lnTo>
                <a:lnTo>
                  <a:pt x="46850" y="391896"/>
                </a:lnTo>
                <a:lnTo>
                  <a:pt x="44488" y="396621"/>
                </a:lnTo>
                <a:lnTo>
                  <a:pt x="42710" y="398386"/>
                </a:lnTo>
                <a:lnTo>
                  <a:pt x="41529" y="398386"/>
                </a:lnTo>
                <a:lnTo>
                  <a:pt x="32639" y="396621"/>
                </a:lnTo>
                <a:lnTo>
                  <a:pt x="32639" y="395439"/>
                </a:lnTo>
                <a:lnTo>
                  <a:pt x="31318" y="376847"/>
                </a:lnTo>
                <a:lnTo>
                  <a:pt x="27901" y="321068"/>
                </a:lnTo>
                <a:lnTo>
                  <a:pt x="26822" y="265303"/>
                </a:lnTo>
                <a:lnTo>
                  <a:pt x="26720" y="242582"/>
                </a:lnTo>
                <a:lnTo>
                  <a:pt x="29083" y="237858"/>
                </a:lnTo>
                <a:lnTo>
                  <a:pt x="30861" y="231952"/>
                </a:lnTo>
                <a:lnTo>
                  <a:pt x="33235" y="236677"/>
                </a:lnTo>
                <a:lnTo>
                  <a:pt x="36195" y="239623"/>
                </a:lnTo>
                <a:lnTo>
                  <a:pt x="35598" y="242582"/>
                </a:lnTo>
                <a:lnTo>
                  <a:pt x="38493" y="316357"/>
                </a:lnTo>
                <a:lnTo>
                  <a:pt x="46266" y="390131"/>
                </a:lnTo>
                <a:lnTo>
                  <a:pt x="46850" y="391896"/>
                </a:lnTo>
                <a:lnTo>
                  <a:pt x="46850" y="12852"/>
                </a:lnTo>
                <a:lnTo>
                  <a:pt x="34569" y="17640"/>
                </a:lnTo>
                <a:lnTo>
                  <a:pt x="20256" y="21082"/>
                </a:lnTo>
                <a:lnTo>
                  <a:pt x="5397" y="23025"/>
                </a:lnTo>
                <a:lnTo>
                  <a:pt x="5994" y="21247"/>
                </a:lnTo>
                <a:lnTo>
                  <a:pt x="5397" y="22047"/>
                </a:lnTo>
                <a:lnTo>
                  <a:pt x="5397" y="21844"/>
                </a:lnTo>
                <a:lnTo>
                  <a:pt x="5334" y="22123"/>
                </a:lnTo>
                <a:lnTo>
                  <a:pt x="4216" y="23609"/>
                </a:lnTo>
                <a:lnTo>
                  <a:pt x="5105" y="23177"/>
                </a:lnTo>
                <a:lnTo>
                  <a:pt x="2247" y="36195"/>
                </a:lnTo>
                <a:lnTo>
                  <a:pt x="1028" y="50838"/>
                </a:lnTo>
                <a:lnTo>
                  <a:pt x="825" y="65582"/>
                </a:lnTo>
                <a:lnTo>
                  <a:pt x="660" y="80276"/>
                </a:lnTo>
                <a:lnTo>
                  <a:pt x="317" y="99212"/>
                </a:lnTo>
                <a:lnTo>
                  <a:pt x="139" y="118046"/>
                </a:lnTo>
                <a:lnTo>
                  <a:pt x="76" y="155816"/>
                </a:lnTo>
                <a:lnTo>
                  <a:pt x="0" y="169976"/>
                </a:lnTo>
                <a:lnTo>
                  <a:pt x="76" y="200139"/>
                </a:lnTo>
                <a:lnTo>
                  <a:pt x="635" y="214249"/>
                </a:lnTo>
                <a:lnTo>
                  <a:pt x="4051" y="269824"/>
                </a:lnTo>
                <a:lnTo>
                  <a:pt x="7327" y="324916"/>
                </a:lnTo>
                <a:lnTo>
                  <a:pt x="10820" y="379996"/>
                </a:lnTo>
                <a:lnTo>
                  <a:pt x="14871" y="434987"/>
                </a:lnTo>
                <a:lnTo>
                  <a:pt x="20866" y="482790"/>
                </a:lnTo>
                <a:lnTo>
                  <a:pt x="29083" y="530593"/>
                </a:lnTo>
                <a:lnTo>
                  <a:pt x="29679" y="535901"/>
                </a:lnTo>
                <a:lnTo>
                  <a:pt x="33235" y="540626"/>
                </a:lnTo>
                <a:lnTo>
                  <a:pt x="36195" y="544766"/>
                </a:lnTo>
                <a:lnTo>
                  <a:pt x="42113" y="552437"/>
                </a:lnTo>
                <a:lnTo>
                  <a:pt x="48628" y="544766"/>
                </a:lnTo>
                <a:lnTo>
                  <a:pt x="62255" y="544766"/>
                </a:lnTo>
                <a:lnTo>
                  <a:pt x="69354" y="546531"/>
                </a:lnTo>
                <a:lnTo>
                  <a:pt x="76466" y="547712"/>
                </a:lnTo>
                <a:lnTo>
                  <a:pt x="78232" y="544766"/>
                </a:lnTo>
                <a:lnTo>
                  <a:pt x="81432" y="539407"/>
                </a:lnTo>
                <a:lnTo>
                  <a:pt x="86448" y="531266"/>
                </a:lnTo>
                <a:lnTo>
                  <a:pt x="91363" y="523227"/>
                </a:lnTo>
                <a:lnTo>
                  <a:pt x="95999" y="515251"/>
                </a:lnTo>
                <a:lnTo>
                  <a:pt x="98958" y="510527"/>
                </a:lnTo>
                <a:lnTo>
                  <a:pt x="101333" y="505802"/>
                </a:lnTo>
                <a:lnTo>
                  <a:pt x="101930" y="500494"/>
                </a:lnTo>
                <a:lnTo>
                  <a:pt x="104178" y="483146"/>
                </a:lnTo>
                <a:lnTo>
                  <a:pt x="106222" y="465670"/>
                </a:lnTo>
                <a:lnTo>
                  <a:pt x="107581" y="448208"/>
                </a:lnTo>
                <a:lnTo>
                  <a:pt x="107848" y="430847"/>
                </a:lnTo>
                <a:lnTo>
                  <a:pt x="107226" y="398386"/>
                </a:lnTo>
                <a:lnTo>
                  <a:pt x="107010" y="387578"/>
                </a:lnTo>
                <a:lnTo>
                  <a:pt x="105625" y="344462"/>
                </a:lnTo>
                <a:lnTo>
                  <a:pt x="104051" y="302488"/>
                </a:lnTo>
                <a:lnTo>
                  <a:pt x="102514" y="258508"/>
                </a:lnTo>
                <a:lnTo>
                  <a:pt x="102387" y="231952"/>
                </a:lnTo>
                <a:lnTo>
                  <a:pt x="102298" y="214249"/>
                </a:lnTo>
                <a:lnTo>
                  <a:pt x="103479" y="169976"/>
                </a:lnTo>
                <a:lnTo>
                  <a:pt x="106095" y="125717"/>
                </a:lnTo>
                <a:lnTo>
                  <a:pt x="110210" y="81457"/>
                </a:lnTo>
                <a:lnTo>
                  <a:pt x="113182" y="68033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450" y="1191032"/>
            <a:ext cx="9042400" cy="3810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0075"/>
              </a:lnSpc>
              <a:spcBef>
                <a:spcPts val="100"/>
              </a:spcBef>
            </a:pPr>
            <a:r>
              <a:rPr lang="en-US" sz="7200" b="1" dirty="0" smtClean="0">
                <a:solidFill>
                  <a:srgbClr val="2D2D2D"/>
                </a:solidFill>
                <a:latin typeface="Trebuchet MS"/>
                <a:cs typeface="Trebuchet MS"/>
              </a:rPr>
              <a:t>MENCARI MASALAH DARI BERBAGAI REFERENSI</a:t>
            </a:r>
            <a:endParaRPr lang="en-US" sz="7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10210800" y="1130780"/>
            <a:ext cx="7239000" cy="8191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err="1" smtClean="0">
                <a:latin typeface="Trebuchet MS" panose="020B0603020202020204" pitchFamily="34" charset="0"/>
              </a:rPr>
              <a:t>Masalah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ditemukan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secara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eksplisit</a:t>
            </a:r>
            <a:endParaRPr lang="en-US" dirty="0" smtClean="0"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dirty="0" smtClean="0">
                <a:latin typeface="Trebuchet MS" panose="020B0603020202020204" pitchFamily="34" charset="0"/>
              </a:rPr>
              <a:t>Di </a:t>
            </a:r>
            <a:r>
              <a:rPr lang="en-US" sz="2400" b="0" dirty="0" err="1" smtClean="0">
                <a:latin typeface="Trebuchet MS" panose="020B0603020202020204" pitchFamily="34" charset="0"/>
              </a:rPr>
              <a:t>judul</a:t>
            </a:r>
            <a:r>
              <a:rPr lang="en-US" sz="2400" b="0" dirty="0" smtClean="0">
                <a:latin typeface="Trebuchet MS" panose="020B0603020202020204" pitchFamily="34" charset="0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</a:rPr>
              <a:t>artikel</a:t>
            </a:r>
            <a:r>
              <a:rPr lang="en-US" sz="2400" b="0" dirty="0" smtClean="0">
                <a:latin typeface="Trebuchet MS" panose="020B0603020202020204" pitchFamily="34" charset="0"/>
              </a:rPr>
              <a:t> / paragraph </a:t>
            </a:r>
            <a:r>
              <a:rPr lang="en-US" sz="2400" b="0" dirty="0" err="1" smtClean="0">
                <a:latin typeface="Trebuchet MS" panose="020B0603020202020204" pitchFamily="34" charset="0"/>
              </a:rPr>
              <a:t>awal</a:t>
            </a:r>
            <a:endParaRPr lang="en-US" sz="2400" b="0" dirty="0" smtClean="0"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dirty="0"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err="1">
                <a:latin typeface="Trebuchet MS" panose="020B0603020202020204" pitchFamily="34" charset="0"/>
              </a:rPr>
              <a:t>Masalah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ditemukan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secara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inplisit</a:t>
            </a:r>
            <a:endParaRPr lang="en-US" dirty="0"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Background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penulis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dan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paragraph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akhir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(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simpulan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650" dirty="0">
              <a:latin typeface="Trebuchet MS" panose="020B0603020202020204" pitchFamily="34" charset="0"/>
              <a:cs typeface="Arial Black"/>
            </a:endParaRPr>
          </a:p>
          <a:p>
            <a:pPr marL="12700">
              <a:lnSpc>
                <a:spcPct val="100000"/>
              </a:lnSpc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Cara </a:t>
            </a:r>
            <a:r>
              <a:rPr lang="en-US" dirty="0" err="1" smtClean="0">
                <a:latin typeface="Trebuchet MS" panose="020B0603020202020204" pitchFamily="34" charset="0"/>
              </a:rPr>
              <a:t>menemukan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masalah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dalam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referensi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lainnya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adalah</a:t>
            </a:r>
            <a:r>
              <a:rPr lang="en-US" dirty="0">
                <a:latin typeface="Trebuchet MS" panose="020B0603020202020204" pitchFamily="34" charset="0"/>
              </a:rPr>
              <a:t>:</a:t>
            </a:r>
            <a:endParaRPr lang="en-US" dirty="0" smtClean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Dengan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mengungkap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apa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yang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berusaha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dibuktikan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oleh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penulis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,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dan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ide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utama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dari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penulis</a:t>
            </a:r>
            <a:endParaRPr sz="2400" b="0" dirty="0">
              <a:latin typeface="Trebuchet MS" panose="020B0603020202020204" pitchFamily="34" charset="0"/>
              <a:cs typeface="Arial Black"/>
            </a:endParaRPr>
          </a:p>
          <a:p>
            <a:pPr marL="12700">
              <a:lnSpc>
                <a:spcPct val="100000"/>
              </a:lnSpc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en-US" dirty="0"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dirty="0" err="1" smtClean="0">
                <a:latin typeface="Trebuchet MS" panose="020B0603020202020204" pitchFamily="34" charset="0"/>
              </a:rPr>
              <a:t>Penggunaan</a:t>
            </a:r>
            <a:r>
              <a:rPr lang="en-US" dirty="0" smtClean="0">
                <a:latin typeface="Trebuchet MS" panose="020B0603020202020204" pitchFamily="34" charset="0"/>
              </a:rPr>
              <a:t> kata </a:t>
            </a:r>
            <a:r>
              <a:rPr lang="en-US" dirty="0" err="1" smtClean="0">
                <a:latin typeface="Trebuchet MS" panose="020B0603020202020204" pitchFamily="34" charset="0"/>
              </a:rPr>
              <a:t>kunci</a:t>
            </a:r>
            <a:r>
              <a:rPr lang="en-US" dirty="0" smtClean="0">
                <a:latin typeface="Trebuchet MS" panose="020B0603020202020204" pitchFamily="34" charset="0"/>
              </a:rPr>
              <a:t> yang </a:t>
            </a:r>
            <a:r>
              <a:rPr lang="en-US" dirty="0" err="1" smtClean="0">
                <a:latin typeface="Trebuchet MS" panose="020B0603020202020204" pitchFamily="34" charset="0"/>
              </a:rPr>
              <a:t>menunjukan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masalah</a:t>
            </a:r>
            <a:endParaRPr lang="en-US" dirty="0" smtClean="0"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Masalah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dalam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penelitian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dijelaskan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dalam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simpulan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dan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awal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tulisan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dan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didahului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dengan</a:t>
            </a:r>
            <a:r>
              <a:rPr lang="en-US" sz="2400" b="0" dirty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berbagai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kata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kunci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,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seperti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: </a:t>
            </a:r>
            <a:r>
              <a:rPr lang="en-US" sz="2400" b="0" dirty="0" err="1">
                <a:latin typeface="Trebuchet MS" panose="020B0603020202020204" pitchFamily="34" charset="0"/>
                <a:cs typeface="Arial Black"/>
              </a:rPr>
              <a:t>S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ehingga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..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Berdasarkan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hasil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analisis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dapat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diketahui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400" b="0" dirty="0" err="1" smtClean="0">
                <a:latin typeface="Trebuchet MS" panose="020B0603020202020204" pitchFamily="34" charset="0"/>
                <a:cs typeface="Arial Black"/>
              </a:rPr>
              <a:t>bahwa</a:t>
            </a:r>
            <a:r>
              <a:rPr lang="en-US" sz="2400" b="0" dirty="0" smtClean="0">
                <a:latin typeface="Trebuchet MS" panose="020B0603020202020204" pitchFamily="34" charset="0"/>
                <a:cs typeface="Arial Black"/>
              </a:rPr>
              <a:t>…</a:t>
            </a:r>
            <a:endParaRPr lang="en-US" sz="2400" b="0" dirty="0">
              <a:latin typeface="Trebuchet MS" panose="020B0603020202020204" pitchFamily="34" charset="0"/>
              <a:cs typeface="Arial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10" y="5592329"/>
            <a:ext cx="4754880" cy="2971800"/>
          </a:xfrm>
          <a:prstGeom prst="rect">
            <a:avLst/>
          </a:prstGeom>
        </p:spPr>
      </p:pic>
      <p:sp>
        <p:nvSpPr>
          <p:cNvPr id="6" name="object 4"/>
          <p:cNvSpPr/>
          <p:nvPr/>
        </p:nvSpPr>
        <p:spPr>
          <a:xfrm rot="19409276">
            <a:off x="626810" y="6901203"/>
            <a:ext cx="1640443" cy="1958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 rot="16344832">
            <a:off x="956315" y="7364992"/>
            <a:ext cx="3109790" cy="2398274"/>
          </a:xfrm>
          <a:custGeom>
            <a:avLst/>
            <a:gdLst/>
            <a:ahLst/>
            <a:cxnLst/>
            <a:rect l="l" t="t" r="r" b="b"/>
            <a:pathLst>
              <a:path w="2324100" h="1701800">
                <a:moveTo>
                  <a:pt x="2290407" y="12700"/>
                </a:moveTo>
                <a:lnTo>
                  <a:pt x="1967371" y="12700"/>
                </a:lnTo>
                <a:lnTo>
                  <a:pt x="2022891" y="0"/>
                </a:lnTo>
                <a:lnTo>
                  <a:pt x="2284758" y="0"/>
                </a:lnTo>
                <a:lnTo>
                  <a:pt x="2290407" y="12700"/>
                </a:lnTo>
                <a:close/>
              </a:path>
              <a:path w="2324100" h="1701800">
                <a:moveTo>
                  <a:pt x="1539480" y="228600"/>
                </a:moveTo>
                <a:lnTo>
                  <a:pt x="606075" y="228600"/>
                </a:lnTo>
                <a:lnTo>
                  <a:pt x="605623" y="215900"/>
                </a:lnTo>
                <a:lnTo>
                  <a:pt x="612854" y="203200"/>
                </a:lnTo>
                <a:lnTo>
                  <a:pt x="993570" y="203200"/>
                </a:lnTo>
                <a:lnTo>
                  <a:pt x="1041145" y="190500"/>
                </a:lnTo>
                <a:lnTo>
                  <a:pt x="1231131" y="190500"/>
                </a:lnTo>
                <a:lnTo>
                  <a:pt x="1278588" y="177800"/>
                </a:lnTo>
                <a:lnTo>
                  <a:pt x="1489200" y="177800"/>
                </a:lnTo>
                <a:lnTo>
                  <a:pt x="1491008" y="165100"/>
                </a:lnTo>
                <a:lnTo>
                  <a:pt x="1494171" y="165100"/>
                </a:lnTo>
                <a:lnTo>
                  <a:pt x="1490824" y="139700"/>
                </a:lnTo>
                <a:lnTo>
                  <a:pt x="1487392" y="101600"/>
                </a:lnTo>
                <a:lnTo>
                  <a:pt x="1483621" y="76200"/>
                </a:lnTo>
                <a:lnTo>
                  <a:pt x="1479257" y="50800"/>
                </a:lnTo>
                <a:lnTo>
                  <a:pt x="1479179" y="38100"/>
                </a:lnTo>
                <a:lnTo>
                  <a:pt x="1483381" y="38100"/>
                </a:lnTo>
                <a:lnTo>
                  <a:pt x="1491396" y="25400"/>
                </a:lnTo>
                <a:lnTo>
                  <a:pt x="1509990" y="25400"/>
                </a:lnTo>
                <a:lnTo>
                  <a:pt x="1516769" y="12700"/>
                </a:lnTo>
                <a:lnTo>
                  <a:pt x="2294192" y="12700"/>
                </a:lnTo>
                <a:lnTo>
                  <a:pt x="2295944" y="25400"/>
                </a:lnTo>
                <a:lnTo>
                  <a:pt x="2297639" y="50800"/>
                </a:lnTo>
                <a:lnTo>
                  <a:pt x="1783643" y="50800"/>
                </a:lnTo>
                <a:lnTo>
                  <a:pt x="1761730" y="63500"/>
                </a:lnTo>
                <a:lnTo>
                  <a:pt x="1587585" y="63500"/>
                </a:lnTo>
                <a:lnTo>
                  <a:pt x="1544790" y="76200"/>
                </a:lnTo>
                <a:lnTo>
                  <a:pt x="1533943" y="76200"/>
                </a:lnTo>
                <a:lnTo>
                  <a:pt x="1533943" y="88900"/>
                </a:lnTo>
                <a:lnTo>
                  <a:pt x="1533633" y="88900"/>
                </a:lnTo>
                <a:lnTo>
                  <a:pt x="1533492" y="101600"/>
                </a:lnTo>
                <a:lnTo>
                  <a:pt x="1533689" y="101600"/>
                </a:lnTo>
                <a:lnTo>
                  <a:pt x="1534395" y="114300"/>
                </a:lnTo>
                <a:lnTo>
                  <a:pt x="1537326" y="139700"/>
                </a:lnTo>
                <a:lnTo>
                  <a:pt x="1540553" y="165100"/>
                </a:lnTo>
                <a:lnTo>
                  <a:pt x="1543865" y="177800"/>
                </a:lnTo>
                <a:lnTo>
                  <a:pt x="1547050" y="203200"/>
                </a:lnTo>
                <a:lnTo>
                  <a:pt x="1545553" y="215900"/>
                </a:lnTo>
                <a:lnTo>
                  <a:pt x="1539480" y="228600"/>
                </a:lnTo>
                <a:close/>
              </a:path>
              <a:path w="2324100" h="1701800">
                <a:moveTo>
                  <a:pt x="1772245" y="508000"/>
                </a:moveTo>
                <a:lnTo>
                  <a:pt x="1510498" y="508000"/>
                </a:lnTo>
                <a:lnTo>
                  <a:pt x="1572812" y="482600"/>
                </a:lnTo>
                <a:lnTo>
                  <a:pt x="1582995" y="482600"/>
                </a:lnTo>
                <a:lnTo>
                  <a:pt x="1593263" y="469900"/>
                </a:lnTo>
                <a:lnTo>
                  <a:pt x="1674538" y="469900"/>
                </a:lnTo>
                <a:lnTo>
                  <a:pt x="1700998" y="457200"/>
                </a:lnTo>
                <a:lnTo>
                  <a:pt x="2118889" y="457200"/>
                </a:lnTo>
                <a:lnTo>
                  <a:pt x="2142278" y="444500"/>
                </a:lnTo>
                <a:lnTo>
                  <a:pt x="2233651" y="444500"/>
                </a:lnTo>
                <a:lnTo>
                  <a:pt x="2242161" y="431800"/>
                </a:lnTo>
                <a:lnTo>
                  <a:pt x="2243927" y="393700"/>
                </a:lnTo>
                <a:lnTo>
                  <a:pt x="2242127" y="342900"/>
                </a:lnTo>
                <a:lnTo>
                  <a:pt x="2238319" y="266700"/>
                </a:lnTo>
                <a:lnTo>
                  <a:pt x="2234059" y="203200"/>
                </a:lnTo>
                <a:lnTo>
                  <a:pt x="2230904" y="139700"/>
                </a:lnTo>
                <a:lnTo>
                  <a:pt x="2230410" y="114300"/>
                </a:lnTo>
                <a:lnTo>
                  <a:pt x="2231250" y="101600"/>
                </a:lnTo>
                <a:lnTo>
                  <a:pt x="2231031" y="88900"/>
                </a:lnTo>
                <a:lnTo>
                  <a:pt x="2229711" y="76200"/>
                </a:lnTo>
                <a:lnTo>
                  <a:pt x="2227246" y="63500"/>
                </a:lnTo>
                <a:lnTo>
                  <a:pt x="2206054" y="50800"/>
                </a:lnTo>
                <a:lnTo>
                  <a:pt x="2297639" y="50800"/>
                </a:lnTo>
                <a:lnTo>
                  <a:pt x="2302723" y="127000"/>
                </a:lnTo>
                <a:lnTo>
                  <a:pt x="2303175" y="139700"/>
                </a:lnTo>
                <a:lnTo>
                  <a:pt x="2303627" y="139700"/>
                </a:lnTo>
                <a:lnTo>
                  <a:pt x="2306555" y="177800"/>
                </a:lnTo>
                <a:lnTo>
                  <a:pt x="2310060" y="228600"/>
                </a:lnTo>
                <a:lnTo>
                  <a:pt x="2313778" y="292100"/>
                </a:lnTo>
                <a:lnTo>
                  <a:pt x="2317346" y="355600"/>
                </a:lnTo>
                <a:lnTo>
                  <a:pt x="2320401" y="419100"/>
                </a:lnTo>
                <a:lnTo>
                  <a:pt x="2322578" y="469900"/>
                </a:lnTo>
                <a:lnTo>
                  <a:pt x="2323513" y="495300"/>
                </a:lnTo>
                <a:lnTo>
                  <a:pt x="1811897" y="495300"/>
                </a:lnTo>
                <a:lnTo>
                  <a:pt x="1772245" y="508000"/>
                </a:lnTo>
                <a:close/>
              </a:path>
              <a:path w="2324100" h="1701800">
                <a:moveTo>
                  <a:pt x="1186014" y="241300"/>
                </a:moveTo>
                <a:lnTo>
                  <a:pt x="610594" y="241300"/>
                </a:lnTo>
                <a:lnTo>
                  <a:pt x="606979" y="228600"/>
                </a:lnTo>
                <a:lnTo>
                  <a:pt x="1310980" y="228600"/>
                </a:lnTo>
                <a:lnTo>
                  <a:pt x="1186014" y="241300"/>
                </a:lnTo>
                <a:close/>
              </a:path>
              <a:path w="2324100" h="1701800">
                <a:moveTo>
                  <a:pt x="675224" y="508000"/>
                </a:moveTo>
                <a:lnTo>
                  <a:pt x="245561" y="508000"/>
                </a:lnTo>
                <a:lnTo>
                  <a:pt x="301907" y="495300"/>
                </a:lnTo>
                <a:lnTo>
                  <a:pt x="460545" y="495300"/>
                </a:lnTo>
                <a:lnTo>
                  <a:pt x="566303" y="482600"/>
                </a:lnTo>
                <a:lnTo>
                  <a:pt x="607763" y="482600"/>
                </a:lnTo>
                <a:lnTo>
                  <a:pt x="612911" y="469900"/>
                </a:lnTo>
                <a:lnTo>
                  <a:pt x="615771" y="469900"/>
                </a:lnTo>
                <a:lnTo>
                  <a:pt x="616470" y="457200"/>
                </a:lnTo>
                <a:lnTo>
                  <a:pt x="616103" y="444500"/>
                </a:lnTo>
                <a:lnTo>
                  <a:pt x="615566" y="431800"/>
                </a:lnTo>
                <a:lnTo>
                  <a:pt x="614690" y="406400"/>
                </a:lnTo>
                <a:lnTo>
                  <a:pt x="613306" y="393700"/>
                </a:lnTo>
                <a:lnTo>
                  <a:pt x="609563" y="355600"/>
                </a:lnTo>
                <a:lnTo>
                  <a:pt x="607092" y="317500"/>
                </a:lnTo>
                <a:lnTo>
                  <a:pt x="606823" y="279400"/>
                </a:lnTo>
                <a:lnTo>
                  <a:pt x="609691" y="241300"/>
                </a:lnTo>
                <a:lnTo>
                  <a:pt x="995853" y="241300"/>
                </a:lnTo>
                <a:lnTo>
                  <a:pt x="938207" y="254000"/>
                </a:lnTo>
                <a:lnTo>
                  <a:pt x="808742" y="254000"/>
                </a:lnTo>
                <a:lnTo>
                  <a:pt x="784662" y="266700"/>
                </a:lnTo>
                <a:lnTo>
                  <a:pt x="680196" y="266700"/>
                </a:lnTo>
                <a:lnTo>
                  <a:pt x="676128" y="279400"/>
                </a:lnTo>
                <a:lnTo>
                  <a:pt x="677244" y="292100"/>
                </a:lnTo>
                <a:lnTo>
                  <a:pt x="678162" y="304800"/>
                </a:lnTo>
                <a:lnTo>
                  <a:pt x="678741" y="317500"/>
                </a:lnTo>
                <a:lnTo>
                  <a:pt x="678388" y="330200"/>
                </a:lnTo>
                <a:lnTo>
                  <a:pt x="677075" y="342900"/>
                </a:lnTo>
                <a:lnTo>
                  <a:pt x="676354" y="368300"/>
                </a:lnTo>
                <a:lnTo>
                  <a:pt x="675973" y="381000"/>
                </a:lnTo>
                <a:lnTo>
                  <a:pt x="675676" y="393700"/>
                </a:lnTo>
                <a:lnTo>
                  <a:pt x="675676" y="419100"/>
                </a:lnTo>
                <a:lnTo>
                  <a:pt x="675422" y="431800"/>
                </a:lnTo>
                <a:lnTo>
                  <a:pt x="672739" y="457200"/>
                </a:lnTo>
                <a:lnTo>
                  <a:pt x="672513" y="469900"/>
                </a:lnTo>
                <a:lnTo>
                  <a:pt x="673304" y="482600"/>
                </a:lnTo>
                <a:lnTo>
                  <a:pt x="674772" y="495300"/>
                </a:lnTo>
                <a:lnTo>
                  <a:pt x="675224" y="508000"/>
                </a:lnTo>
                <a:close/>
              </a:path>
              <a:path w="2324100" h="1701800">
                <a:moveTo>
                  <a:pt x="2270630" y="508000"/>
                </a:moveTo>
                <a:lnTo>
                  <a:pt x="2111766" y="508000"/>
                </a:lnTo>
                <a:lnTo>
                  <a:pt x="2058666" y="495300"/>
                </a:lnTo>
                <a:lnTo>
                  <a:pt x="2323513" y="495300"/>
                </a:lnTo>
                <a:lnTo>
                  <a:pt x="2270630" y="508000"/>
                </a:lnTo>
                <a:close/>
              </a:path>
              <a:path w="2324100" h="1701800">
                <a:moveTo>
                  <a:pt x="677484" y="520700"/>
                </a:moveTo>
                <a:lnTo>
                  <a:pt x="35252" y="520700"/>
                </a:lnTo>
                <a:lnTo>
                  <a:pt x="44722" y="508000"/>
                </a:lnTo>
                <a:lnTo>
                  <a:pt x="677032" y="508000"/>
                </a:lnTo>
                <a:lnTo>
                  <a:pt x="677484" y="520700"/>
                </a:lnTo>
                <a:close/>
              </a:path>
              <a:path w="2324100" h="1701800">
                <a:moveTo>
                  <a:pt x="895384" y="1651000"/>
                </a:moveTo>
                <a:lnTo>
                  <a:pt x="627668" y="1651000"/>
                </a:lnTo>
                <a:lnTo>
                  <a:pt x="691668" y="1638300"/>
                </a:lnTo>
                <a:lnTo>
                  <a:pt x="840641" y="1638300"/>
                </a:lnTo>
                <a:lnTo>
                  <a:pt x="843353" y="1625600"/>
                </a:lnTo>
                <a:lnTo>
                  <a:pt x="845591" y="1612900"/>
                </a:lnTo>
                <a:lnTo>
                  <a:pt x="847703" y="1600200"/>
                </a:lnTo>
                <a:lnTo>
                  <a:pt x="849899" y="1587500"/>
                </a:lnTo>
                <a:lnTo>
                  <a:pt x="852392" y="1574800"/>
                </a:lnTo>
                <a:lnTo>
                  <a:pt x="855541" y="1562100"/>
                </a:lnTo>
                <a:lnTo>
                  <a:pt x="858267" y="1549400"/>
                </a:lnTo>
                <a:lnTo>
                  <a:pt x="860654" y="1524000"/>
                </a:lnTo>
                <a:lnTo>
                  <a:pt x="862787" y="1511300"/>
                </a:lnTo>
                <a:lnTo>
                  <a:pt x="863811" y="1511300"/>
                </a:lnTo>
                <a:lnTo>
                  <a:pt x="866911" y="1485900"/>
                </a:lnTo>
                <a:lnTo>
                  <a:pt x="872130" y="1460500"/>
                </a:lnTo>
                <a:lnTo>
                  <a:pt x="879509" y="1409700"/>
                </a:lnTo>
                <a:lnTo>
                  <a:pt x="892042" y="1346200"/>
                </a:lnTo>
                <a:lnTo>
                  <a:pt x="903757" y="1282700"/>
                </a:lnTo>
                <a:lnTo>
                  <a:pt x="915021" y="1231900"/>
                </a:lnTo>
                <a:lnTo>
                  <a:pt x="926203" y="1181100"/>
                </a:lnTo>
                <a:lnTo>
                  <a:pt x="937673" y="1130300"/>
                </a:lnTo>
                <a:lnTo>
                  <a:pt x="949799" y="1079500"/>
                </a:lnTo>
                <a:lnTo>
                  <a:pt x="962949" y="1041400"/>
                </a:lnTo>
                <a:lnTo>
                  <a:pt x="977493" y="1003300"/>
                </a:lnTo>
                <a:lnTo>
                  <a:pt x="993800" y="965200"/>
                </a:lnTo>
                <a:lnTo>
                  <a:pt x="1012237" y="927100"/>
                </a:lnTo>
                <a:lnTo>
                  <a:pt x="1033175" y="901700"/>
                </a:lnTo>
                <a:lnTo>
                  <a:pt x="1059146" y="863600"/>
                </a:lnTo>
                <a:lnTo>
                  <a:pt x="1088762" y="825500"/>
                </a:lnTo>
                <a:lnTo>
                  <a:pt x="1121979" y="787400"/>
                </a:lnTo>
                <a:lnTo>
                  <a:pt x="1158754" y="749300"/>
                </a:lnTo>
                <a:lnTo>
                  <a:pt x="1199043" y="698500"/>
                </a:lnTo>
                <a:lnTo>
                  <a:pt x="1209417" y="685800"/>
                </a:lnTo>
                <a:lnTo>
                  <a:pt x="1222036" y="673100"/>
                </a:lnTo>
                <a:lnTo>
                  <a:pt x="1237622" y="660400"/>
                </a:lnTo>
                <a:lnTo>
                  <a:pt x="1256894" y="647700"/>
                </a:lnTo>
                <a:lnTo>
                  <a:pt x="1283432" y="622300"/>
                </a:lnTo>
                <a:lnTo>
                  <a:pt x="1310225" y="609600"/>
                </a:lnTo>
                <a:lnTo>
                  <a:pt x="1337356" y="584200"/>
                </a:lnTo>
                <a:lnTo>
                  <a:pt x="1364911" y="571500"/>
                </a:lnTo>
                <a:lnTo>
                  <a:pt x="1384967" y="558800"/>
                </a:lnTo>
                <a:lnTo>
                  <a:pt x="1405701" y="546100"/>
                </a:lnTo>
                <a:lnTo>
                  <a:pt x="1448524" y="520700"/>
                </a:lnTo>
                <a:lnTo>
                  <a:pt x="1479447" y="508000"/>
                </a:lnTo>
                <a:lnTo>
                  <a:pt x="1732635" y="508000"/>
                </a:lnTo>
                <a:lnTo>
                  <a:pt x="1693110" y="520700"/>
                </a:lnTo>
                <a:lnTo>
                  <a:pt x="1653712" y="520700"/>
                </a:lnTo>
                <a:lnTo>
                  <a:pt x="1593954" y="533400"/>
                </a:lnTo>
                <a:lnTo>
                  <a:pt x="1539461" y="546100"/>
                </a:lnTo>
                <a:lnTo>
                  <a:pt x="1490296" y="571500"/>
                </a:lnTo>
                <a:lnTo>
                  <a:pt x="1446523" y="584200"/>
                </a:lnTo>
                <a:lnTo>
                  <a:pt x="1408206" y="609600"/>
                </a:lnTo>
                <a:lnTo>
                  <a:pt x="1375407" y="622300"/>
                </a:lnTo>
                <a:lnTo>
                  <a:pt x="1348189" y="635000"/>
                </a:lnTo>
                <a:lnTo>
                  <a:pt x="1301520" y="673100"/>
                </a:lnTo>
                <a:lnTo>
                  <a:pt x="1257956" y="711200"/>
                </a:lnTo>
                <a:lnTo>
                  <a:pt x="1217576" y="749300"/>
                </a:lnTo>
                <a:lnTo>
                  <a:pt x="1180460" y="787400"/>
                </a:lnTo>
                <a:lnTo>
                  <a:pt x="1146688" y="825500"/>
                </a:lnTo>
                <a:lnTo>
                  <a:pt x="1116338" y="863600"/>
                </a:lnTo>
                <a:lnTo>
                  <a:pt x="1089490" y="914400"/>
                </a:lnTo>
                <a:lnTo>
                  <a:pt x="1066225" y="952500"/>
                </a:lnTo>
                <a:lnTo>
                  <a:pt x="1046620" y="990600"/>
                </a:lnTo>
                <a:lnTo>
                  <a:pt x="1030756" y="1041400"/>
                </a:lnTo>
                <a:lnTo>
                  <a:pt x="1018712" y="1079500"/>
                </a:lnTo>
                <a:lnTo>
                  <a:pt x="1012472" y="1104900"/>
                </a:lnTo>
                <a:lnTo>
                  <a:pt x="1000942" y="1143000"/>
                </a:lnTo>
                <a:lnTo>
                  <a:pt x="986195" y="1206500"/>
                </a:lnTo>
                <a:lnTo>
                  <a:pt x="970301" y="1270000"/>
                </a:lnTo>
                <a:lnTo>
                  <a:pt x="943360" y="1384300"/>
                </a:lnTo>
                <a:lnTo>
                  <a:pt x="936456" y="1422400"/>
                </a:lnTo>
                <a:lnTo>
                  <a:pt x="934577" y="1435100"/>
                </a:lnTo>
                <a:lnTo>
                  <a:pt x="932275" y="1447800"/>
                </a:lnTo>
                <a:lnTo>
                  <a:pt x="929465" y="1460500"/>
                </a:lnTo>
                <a:lnTo>
                  <a:pt x="926061" y="1473200"/>
                </a:lnTo>
                <a:lnTo>
                  <a:pt x="923907" y="1485900"/>
                </a:lnTo>
                <a:lnTo>
                  <a:pt x="921711" y="1498600"/>
                </a:lnTo>
                <a:lnTo>
                  <a:pt x="918752" y="1524000"/>
                </a:lnTo>
                <a:lnTo>
                  <a:pt x="914310" y="1536700"/>
                </a:lnTo>
                <a:lnTo>
                  <a:pt x="911146" y="1536700"/>
                </a:lnTo>
                <a:lnTo>
                  <a:pt x="909790" y="1549400"/>
                </a:lnTo>
                <a:lnTo>
                  <a:pt x="909790" y="1562100"/>
                </a:lnTo>
                <a:lnTo>
                  <a:pt x="908646" y="1574800"/>
                </a:lnTo>
                <a:lnTo>
                  <a:pt x="902799" y="1612900"/>
                </a:lnTo>
                <a:lnTo>
                  <a:pt x="901655" y="1625600"/>
                </a:lnTo>
                <a:lnTo>
                  <a:pt x="900193" y="1638300"/>
                </a:lnTo>
                <a:lnTo>
                  <a:pt x="895384" y="1651000"/>
                </a:lnTo>
                <a:close/>
              </a:path>
              <a:path w="2324100" h="1701800">
                <a:moveTo>
                  <a:pt x="669801" y="533400"/>
                </a:moveTo>
                <a:lnTo>
                  <a:pt x="12202" y="533400"/>
                </a:lnTo>
                <a:lnTo>
                  <a:pt x="20338" y="520700"/>
                </a:lnTo>
                <a:lnTo>
                  <a:pt x="677936" y="520700"/>
                </a:lnTo>
                <a:lnTo>
                  <a:pt x="669801" y="533400"/>
                </a:lnTo>
                <a:close/>
              </a:path>
              <a:path w="2324100" h="1701800">
                <a:moveTo>
                  <a:pt x="881317" y="1689100"/>
                </a:moveTo>
                <a:lnTo>
                  <a:pt x="61960" y="1689100"/>
                </a:lnTo>
                <a:lnTo>
                  <a:pt x="51071" y="1663700"/>
                </a:lnTo>
                <a:lnTo>
                  <a:pt x="49708" y="1651000"/>
                </a:lnTo>
                <a:lnTo>
                  <a:pt x="46812" y="1600200"/>
                </a:lnTo>
                <a:lnTo>
                  <a:pt x="45195" y="1574800"/>
                </a:lnTo>
                <a:lnTo>
                  <a:pt x="42527" y="1524000"/>
                </a:lnTo>
                <a:lnTo>
                  <a:pt x="37255" y="1435100"/>
                </a:lnTo>
                <a:lnTo>
                  <a:pt x="34522" y="1384300"/>
                </a:lnTo>
                <a:lnTo>
                  <a:pt x="31637" y="1346200"/>
                </a:lnTo>
                <a:lnTo>
                  <a:pt x="28522" y="1295400"/>
                </a:lnTo>
                <a:lnTo>
                  <a:pt x="25366" y="1244600"/>
                </a:lnTo>
                <a:lnTo>
                  <a:pt x="22294" y="1206500"/>
                </a:lnTo>
                <a:lnTo>
                  <a:pt x="19434" y="1155700"/>
                </a:lnTo>
                <a:lnTo>
                  <a:pt x="16736" y="1104900"/>
                </a:lnTo>
                <a:lnTo>
                  <a:pt x="14123" y="1054100"/>
                </a:lnTo>
                <a:lnTo>
                  <a:pt x="11680" y="1003300"/>
                </a:lnTo>
                <a:lnTo>
                  <a:pt x="9491" y="952500"/>
                </a:lnTo>
                <a:lnTo>
                  <a:pt x="8643" y="901700"/>
                </a:lnTo>
                <a:lnTo>
                  <a:pt x="8537" y="863600"/>
                </a:lnTo>
                <a:lnTo>
                  <a:pt x="8135" y="838200"/>
                </a:lnTo>
                <a:lnTo>
                  <a:pt x="5818" y="774700"/>
                </a:lnTo>
                <a:lnTo>
                  <a:pt x="4766" y="736600"/>
                </a:lnTo>
                <a:lnTo>
                  <a:pt x="4519" y="698500"/>
                </a:lnTo>
                <a:lnTo>
                  <a:pt x="2711" y="698500"/>
                </a:lnTo>
                <a:lnTo>
                  <a:pt x="2259" y="685800"/>
                </a:lnTo>
                <a:lnTo>
                  <a:pt x="1355" y="673100"/>
                </a:lnTo>
                <a:lnTo>
                  <a:pt x="0" y="673100"/>
                </a:lnTo>
                <a:lnTo>
                  <a:pt x="903" y="660400"/>
                </a:lnTo>
                <a:lnTo>
                  <a:pt x="3608" y="635000"/>
                </a:lnTo>
                <a:lnTo>
                  <a:pt x="5254" y="609600"/>
                </a:lnTo>
                <a:lnTo>
                  <a:pt x="6306" y="571500"/>
                </a:lnTo>
                <a:lnTo>
                  <a:pt x="7683" y="533400"/>
                </a:lnTo>
                <a:lnTo>
                  <a:pt x="512972" y="533400"/>
                </a:lnTo>
                <a:lnTo>
                  <a:pt x="484348" y="546100"/>
                </a:lnTo>
                <a:lnTo>
                  <a:pt x="381680" y="546100"/>
                </a:lnTo>
                <a:lnTo>
                  <a:pt x="257360" y="571500"/>
                </a:lnTo>
                <a:lnTo>
                  <a:pt x="201672" y="571500"/>
                </a:lnTo>
                <a:lnTo>
                  <a:pt x="158081" y="584200"/>
                </a:lnTo>
                <a:lnTo>
                  <a:pt x="82405" y="584200"/>
                </a:lnTo>
                <a:lnTo>
                  <a:pt x="65534" y="596900"/>
                </a:lnTo>
                <a:lnTo>
                  <a:pt x="50563" y="596900"/>
                </a:lnTo>
                <a:lnTo>
                  <a:pt x="46276" y="609600"/>
                </a:lnTo>
                <a:lnTo>
                  <a:pt x="44744" y="609600"/>
                </a:lnTo>
                <a:lnTo>
                  <a:pt x="45160" y="635000"/>
                </a:lnTo>
                <a:lnTo>
                  <a:pt x="45704" y="647700"/>
                </a:lnTo>
                <a:lnTo>
                  <a:pt x="46333" y="660400"/>
                </a:lnTo>
                <a:lnTo>
                  <a:pt x="47004" y="685800"/>
                </a:lnTo>
                <a:lnTo>
                  <a:pt x="47604" y="698500"/>
                </a:lnTo>
                <a:lnTo>
                  <a:pt x="48416" y="711200"/>
                </a:lnTo>
                <a:lnTo>
                  <a:pt x="48974" y="723900"/>
                </a:lnTo>
                <a:lnTo>
                  <a:pt x="48811" y="736600"/>
                </a:lnTo>
                <a:lnTo>
                  <a:pt x="48176" y="749300"/>
                </a:lnTo>
                <a:lnTo>
                  <a:pt x="48133" y="762000"/>
                </a:lnTo>
                <a:lnTo>
                  <a:pt x="48430" y="787400"/>
                </a:lnTo>
                <a:lnTo>
                  <a:pt x="49553" y="825500"/>
                </a:lnTo>
                <a:lnTo>
                  <a:pt x="50337" y="838200"/>
                </a:lnTo>
                <a:lnTo>
                  <a:pt x="51036" y="863600"/>
                </a:lnTo>
                <a:lnTo>
                  <a:pt x="51523" y="889000"/>
                </a:lnTo>
                <a:lnTo>
                  <a:pt x="51777" y="939800"/>
                </a:lnTo>
                <a:lnTo>
                  <a:pt x="52427" y="952500"/>
                </a:lnTo>
                <a:lnTo>
                  <a:pt x="55541" y="1016000"/>
                </a:lnTo>
                <a:lnTo>
                  <a:pt x="58698" y="1066800"/>
                </a:lnTo>
                <a:lnTo>
                  <a:pt x="61770" y="1117600"/>
                </a:lnTo>
                <a:lnTo>
                  <a:pt x="64630" y="1181100"/>
                </a:lnTo>
                <a:lnTo>
                  <a:pt x="67193" y="1206500"/>
                </a:lnTo>
                <a:lnTo>
                  <a:pt x="70562" y="1244600"/>
                </a:lnTo>
                <a:lnTo>
                  <a:pt x="73337" y="1270000"/>
                </a:lnTo>
                <a:lnTo>
                  <a:pt x="74121" y="1308100"/>
                </a:lnTo>
                <a:lnTo>
                  <a:pt x="73951" y="1320800"/>
                </a:lnTo>
                <a:lnTo>
                  <a:pt x="74121" y="1333500"/>
                </a:lnTo>
                <a:lnTo>
                  <a:pt x="74629" y="1346200"/>
                </a:lnTo>
                <a:lnTo>
                  <a:pt x="78557" y="1409700"/>
                </a:lnTo>
                <a:lnTo>
                  <a:pt x="81790" y="1460500"/>
                </a:lnTo>
                <a:lnTo>
                  <a:pt x="88450" y="1562100"/>
                </a:lnTo>
                <a:lnTo>
                  <a:pt x="91747" y="1612900"/>
                </a:lnTo>
                <a:lnTo>
                  <a:pt x="92199" y="1612900"/>
                </a:lnTo>
                <a:lnTo>
                  <a:pt x="93103" y="1625600"/>
                </a:lnTo>
                <a:lnTo>
                  <a:pt x="94007" y="1625600"/>
                </a:lnTo>
                <a:lnTo>
                  <a:pt x="94911" y="1638300"/>
                </a:lnTo>
                <a:lnTo>
                  <a:pt x="107114" y="1638300"/>
                </a:lnTo>
                <a:lnTo>
                  <a:pt x="110730" y="1651000"/>
                </a:lnTo>
                <a:lnTo>
                  <a:pt x="895384" y="1651000"/>
                </a:lnTo>
                <a:lnTo>
                  <a:pt x="888626" y="1676400"/>
                </a:lnTo>
                <a:lnTo>
                  <a:pt x="881317" y="1689100"/>
                </a:lnTo>
                <a:close/>
              </a:path>
              <a:path w="2324100" h="1701800">
                <a:moveTo>
                  <a:pt x="754317" y="1701800"/>
                </a:moveTo>
                <a:lnTo>
                  <a:pt x="89840" y="1701800"/>
                </a:lnTo>
                <a:lnTo>
                  <a:pt x="75137" y="1689100"/>
                </a:lnTo>
                <a:lnTo>
                  <a:pt x="780940" y="1689100"/>
                </a:lnTo>
                <a:lnTo>
                  <a:pt x="754317" y="1701800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893715" y="5001306"/>
            <a:ext cx="373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(Browne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Keeley, 2007)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6105" y="1558125"/>
            <a:ext cx="12865395" cy="2515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75"/>
              </a:lnSpc>
              <a:spcBef>
                <a:spcPts val="100"/>
              </a:spcBef>
            </a:pPr>
            <a:r>
              <a:rPr lang="en-US" sz="8000" dirty="0" smtClean="0"/>
              <a:t>TAHAPAN PROBLEM SOLVING </a:t>
            </a:r>
            <a:endParaRPr lang="en-US" sz="8000" dirty="0"/>
          </a:p>
        </p:txBody>
      </p:sp>
      <p:sp>
        <p:nvSpPr>
          <p:cNvPr id="4" name="object 4"/>
          <p:cNvSpPr txBox="1"/>
          <p:nvPr/>
        </p:nvSpPr>
        <p:spPr>
          <a:xfrm>
            <a:off x="7496231" y="4262065"/>
            <a:ext cx="8763000" cy="4535857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Specify or identify problem: </a:t>
            </a:r>
            <a:r>
              <a:rPr lang="en-US" sz="2800" dirty="0" err="1" smtClean="0">
                <a:latin typeface="Trebuchet MS" panose="020B0603020202020204" pitchFamily="34" charset="0"/>
              </a:rPr>
              <a:t>mengidentiikasi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masalah</a:t>
            </a:r>
            <a:endParaRPr lang="en-US" sz="2800" dirty="0">
              <a:latin typeface="Trebuchet MS" panose="020B0603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Analyze problem : </a:t>
            </a:r>
            <a:r>
              <a:rPr lang="en-US" sz="2800" dirty="0" err="1">
                <a:latin typeface="Trebuchet MS" panose="020B0603020202020204" pitchFamily="34" charset="0"/>
              </a:rPr>
              <a:t>mengumpulkan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informasi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mengenai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masalah</a:t>
            </a:r>
            <a:endParaRPr lang="en-US" sz="2800" dirty="0">
              <a:latin typeface="Trebuchet MS" panose="020B0603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Formulate possible solution: </a:t>
            </a:r>
            <a:r>
              <a:rPr lang="en-US" sz="2800" dirty="0" err="1">
                <a:latin typeface="Trebuchet MS" panose="020B0603020202020204" pitchFamily="34" charset="0"/>
              </a:rPr>
              <a:t>mengumpulkan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beberapa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premis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latin typeface="Trebuchet MS" panose="020B0603020202020204" pitchFamily="34" charset="0"/>
              </a:rPr>
              <a:t>yang </a:t>
            </a:r>
            <a:r>
              <a:rPr lang="en-US" sz="2800" dirty="0" err="1" smtClean="0">
                <a:latin typeface="Trebuchet MS" panose="020B0603020202020204" pitchFamily="34" charset="0"/>
              </a:rPr>
              <a:t>dapat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menjadi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solusi</a:t>
            </a:r>
            <a:endParaRPr lang="en-US" sz="2800" dirty="0">
              <a:latin typeface="Trebuchet MS" panose="020B0603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Evaluate possible solutions: </a:t>
            </a:r>
            <a:r>
              <a:rPr lang="en-US" sz="2800" dirty="0" err="1" smtClean="0">
                <a:latin typeface="Trebuchet MS" panose="020B0603020202020204" pitchFamily="34" charset="0"/>
              </a:rPr>
              <a:t>mengukur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efektivitas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dari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beberapa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solusi</a:t>
            </a:r>
            <a:endParaRPr lang="en-US" sz="2800" dirty="0">
              <a:latin typeface="Trebuchet MS" panose="020B0603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rebuchet MS" panose="020B0603020202020204" pitchFamily="34" charset="0"/>
              </a:rPr>
              <a:t>Choose solutions: </a:t>
            </a:r>
            <a:r>
              <a:rPr lang="en-US" sz="2800" dirty="0" err="1" smtClean="0">
                <a:latin typeface="Trebuchet MS" panose="020B0603020202020204" pitchFamily="34" charset="0"/>
              </a:rPr>
              <a:t>memilih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solusi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terbaik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dari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hasil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evaluasi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5544800" y="6286500"/>
            <a:ext cx="2755604" cy="3962400"/>
            <a:chOff x="15792911" y="6249262"/>
            <a:chExt cx="3166367" cy="3990565"/>
          </a:xfrm>
        </p:grpSpPr>
        <p:sp>
          <p:nvSpPr>
            <p:cNvPr id="6" name="object 6"/>
            <p:cNvSpPr/>
            <p:nvPr/>
          </p:nvSpPr>
          <p:spPr>
            <a:xfrm>
              <a:off x="18150722" y="8533505"/>
              <a:ext cx="130419" cy="126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13084" y="8527520"/>
              <a:ext cx="88744" cy="1171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92911" y="6249262"/>
              <a:ext cx="3166367" cy="39905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/>
          <p:cNvSpPr/>
          <p:nvPr/>
        </p:nvSpPr>
        <p:spPr>
          <a:xfrm>
            <a:off x="1259510" y="190500"/>
            <a:ext cx="4643391" cy="48936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780" y="4838701"/>
            <a:ext cx="7783973" cy="5606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649" y="2065019"/>
            <a:ext cx="76568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7200" dirty="0" smtClean="0"/>
              <a:t>REFERENCES</a:t>
            </a:r>
            <a:endParaRPr sz="7200" dirty="0"/>
          </a:p>
        </p:txBody>
      </p:sp>
      <p:sp>
        <p:nvSpPr>
          <p:cNvPr id="7" name="object 7"/>
          <p:cNvSpPr/>
          <p:nvPr/>
        </p:nvSpPr>
        <p:spPr>
          <a:xfrm>
            <a:off x="778629" y="6509584"/>
            <a:ext cx="1498600" cy="1263650"/>
          </a:xfrm>
          <a:custGeom>
            <a:avLst/>
            <a:gdLst/>
            <a:ahLst/>
            <a:cxnLst/>
            <a:rect l="l" t="t" r="r" b="b"/>
            <a:pathLst>
              <a:path w="1498600" h="1263650">
                <a:moveTo>
                  <a:pt x="323880" y="1263327"/>
                </a:moveTo>
                <a:lnTo>
                  <a:pt x="282452" y="1262282"/>
                </a:lnTo>
                <a:lnTo>
                  <a:pt x="217818" y="1258865"/>
                </a:lnTo>
                <a:lnTo>
                  <a:pt x="158871" y="1254587"/>
                </a:lnTo>
                <a:lnTo>
                  <a:pt x="106116" y="1249808"/>
                </a:lnTo>
                <a:lnTo>
                  <a:pt x="60055" y="1244885"/>
                </a:lnTo>
                <a:lnTo>
                  <a:pt x="21193" y="1240178"/>
                </a:lnTo>
                <a:lnTo>
                  <a:pt x="15470" y="1194433"/>
                </a:lnTo>
                <a:lnTo>
                  <a:pt x="10507" y="1146868"/>
                </a:lnTo>
                <a:lnTo>
                  <a:pt x="6387" y="1097567"/>
                </a:lnTo>
                <a:lnTo>
                  <a:pt x="3196" y="1046614"/>
                </a:lnTo>
                <a:lnTo>
                  <a:pt x="979" y="993317"/>
                </a:lnTo>
                <a:lnTo>
                  <a:pt x="0" y="941698"/>
                </a:lnTo>
                <a:lnTo>
                  <a:pt x="129" y="891785"/>
                </a:lnTo>
                <a:lnTo>
                  <a:pt x="1238" y="843607"/>
                </a:lnTo>
                <a:lnTo>
                  <a:pt x="3196" y="797192"/>
                </a:lnTo>
                <a:lnTo>
                  <a:pt x="46384" y="790896"/>
                </a:lnTo>
                <a:lnTo>
                  <a:pt x="91794" y="785580"/>
                </a:lnTo>
                <a:lnTo>
                  <a:pt x="139398" y="781440"/>
                </a:lnTo>
                <a:lnTo>
                  <a:pt x="189167" y="778672"/>
                </a:lnTo>
                <a:lnTo>
                  <a:pt x="251857" y="777440"/>
                </a:lnTo>
                <a:lnTo>
                  <a:pt x="281880" y="777790"/>
                </a:lnTo>
                <a:lnTo>
                  <a:pt x="310947" y="778672"/>
                </a:lnTo>
                <a:lnTo>
                  <a:pt x="309968" y="718580"/>
                </a:lnTo>
                <a:lnTo>
                  <a:pt x="309635" y="663557"/>
                </a:lnTo>
                <a:lnTo>
                  <a:pt x="309808" y="613967"/>
                </a:lnTo>
                <a:lnTo>
                  <a:pt x="310347" y="570174"/>
                </a:lnTo>
                <a:lnTo>
                  <a:pt x="311669" y="498437"/>
                </a:lnTo>
                <a:lnTo>
                  <a:pt x="313047" y="445463"/>
                </a:lnTo>
                <a:lnTo>
                  <a:pt x="315325" y="385095"/>
                </a:lnTo>
                <a:lnTo>
                  <a:pt x="319346" y="291179"/>
                </a:lnTo>
                <a:lnTo>
                  <a:pt x="337690" y="291203"/>
                </a:lnTo>
                <a:lnTo>
                  <a:pt x="386460" y="290694"/>
                </a:lnTo>
                <a:lnTo>
                  <a:pt x="456265" y="288785"/>
                </a:lnTo>
                <a:lnTo>
                  <a:pt x="537712" y="284608"/>
                </a:lnTo>
                <a:lnTo>
                  <a:pt x="577905" y="281807"/>
                </a:lnTo>
                <a:lnTo>
                  <a:pt x="606401" y="279231"/>
                </a:lnTo>
                <a:lnTo>
                  <a:pt x="606401" y="834"/>
                </a:lnTo>
                <a:lnTo>
                  <a:pt x="706060" y="139"/>
                </a:lnTo>
                <a:lnTo>
                  <a:pt x="755890" y="0"/>
                </a:lnTo>
                <a:lnTo>
                  <a:pt x="805719" y="200"/>
                </a:lnTo>
                <a:lnTo>
                  <a:pt x="855549" y="890"/>
                </a:lnTo>
                <a:lnTo>
                  <a:pt x="905379" y="2221"/>
                </a:lnTo>
                <a:lnTo>
                  <a:pt x="955208" y="4342"/>
                </a:lnTo>
                <a:lnTo>
                  <a:pt x="1058086" y="10704"/>
                </a:lnTo>
                <a:lnTo>
                  <a:pt x="1111050" y="13833"/>
                </a:lnTo>
                <a:lnTo>
                  <a:pt x="1163935" y="16799"/>
                </a:lnTo>
                <a:lnTo>
                  <a:pt x="1216746" y="19610"/>
                </a:lnTo>
                <a:lnTo>
                  <a:pt x="1269488" y="22274"/>
                </a:lnTo>
                <a:lnTo>
                  <a:pt x="1322166" y="24797"/>
                </a:lnTo>
                <a:lnTo>
                  <a:pt x="1374784" y="27188"/>
                </a:lnTo>
                <a:lnTo>
                  <a:pt x="1427349" y="29454"/>
                </a:lnTo>
                <a:lnTo>
                  <a:pt x="1479863" y="31601"/>
                </a:lnTo>
                <a:lnTo>
                  <a:pt x="1481870" y="80720"/>
                </a:lnTo>
                <a:lnTo>
                  <a:pt x="1484018" y="129839"/>
                </a:lnTo>
                <a:lnTo>
                  <a:pt x="1488468" y="228077"/>
                </a:lnTo>
                <a:lnTo>
                  <a:pt x="1490633" y="277196"/>
                </a:lnTo>
                <a:lnTo>
                  <a:pt x="1492665" y="326315"/>
                </a:lnTo>
                <a:lnTo>
                  <a:pt x="1494497" y="375434"/>
                </a:lnTo>
                <a:lnTo>
                  <a:pt x="1496061" y="424553"/>
                </a:lnTo>
                <a:lnTo>
                  <a:pt x="1497287" y="473672"/>
                </a:lnTo>
                <a:lnTo>
                  <a:pt x="1498107" y="522791"/>
                </a:lnTo>
                <a:lnTo>
                  <a:pt x="1498452" y="571910"/>
                </a:lnTo>
                <a:lnTo>
                  <a:pt x="1498254" y="621029"/>
                </a:lnTo>
                <a:lnTo>
                  <a:pt x="1497445" y="670148"/>
                </a:lnTo>
                <a:lnTo>
                  <a:pt x="1495955" y="719267"/>
                </a:lnTo>
                <a:lnTo>
                  <a:pt x="1493717" y="768386"/>
                </a:lnTo>
                <a:lnTo>
                  <a:pt x="1490662" y="817504"/>
                </a:lnTo>
                <a:lnTo>
                  <a:pt x="1489982" y="834181"/>
                </a:lnTo>
                <a:lnTo>
                  <a:pt x="1485225" y="853686"/>
                </a:lnTo>
                <a:lnTo>
                  <a:pt x="1472313" y="869886"/>
                </a:lnTo>
                <a:lnTo>
                  <a:pt x="1447168" y="876649"/>
                </a:lnTo>
                <a:lnTo>
                  <a:pt x="1431096" y="876592"/>
                </a:lnTo>
                <a:lnTo>
                  <a:pt x="1370369" y="876118"/>
                </a:lnTo>
                <a:lnTo>
                  <a:pt x="1275663" y="875112"/>
                </a:lnTo>
                <a:lnTo>
                  <a:pt x="1217116" y="874392"/>
                </a:lnTo>
                <a:lnTo>
                  <a:pt x="1151933" y="873517"/>
                </a:lnTo>
                <a:lnTo>
                  <a:pt x="1080734" y="872479"/>
                </a:lnTo>
                <a:lnTo>
                  <a:pt x="1004138" y="871272"/>
                </a:lnTo>
                <a:lnTo>
                  <a:pt x="1005024" y="909908"/>
                </a:lnTo>
                <a:lnTo>
                  <a:pt x="1005376" y="949608"/>
                </a:lnTo>
                <a:lnTo>
                  <a:pt x="1005108" y="990317"/>
                </a:lnTo>
                <a:lnTo>
                  <a:pt x="1004138" y="1031977"/>
                </a:lnTo>
                <a:lnTo>
                  <a:pt x="1002245" y="1080763"/>
                </a:lnTo>
                <a:lnTo>
                  <a:pt x="999502" y="1128186"/>
                </a:lnTo>
                <a:lnTo>
                  <a:pt x="995996" y="1174247"/>
                </a:lnTo>
                <a:lnTo>
                  <a:pt x="991814" y="1218945"/>
                </a:lnTo>
                <a:lnTo>
                  <a:pt x="987041" y="1262282"/>
                </a:lnTo>
                <a:lnTo>
                  <a:pt x="604301" y="1262282"/>
                </a:lnTo>
                <a:lnTo>
                  <a:pt x="503660" y="1262407"/>
                </a:lnTo>
                <a:lnTo>
                  <a:pt x="431383" y="1262700"/>
                </a:lnTo>
                <a:lnTo>
                  <a:pt x="347580" y="1263285"/>
                </a:lnTo>
                <a:lnTo>
                  <a:pt x="323880" y="1263327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5139" y="3870959"/>
            <a:ext cx="1465580" cy="1508125"/>
          </a:xfrm>
          <a:custGeom>
            <a:avLst/>
            <a:gdLst/>
            <a:ahLst/>
            <a:cxnLst/>
            <a:rect l="l" t="t" r="r" b="b"/>
            <a:pathLst>
              <a:path w="1465579" h="1508125">
                <a:moveTo>
                  <a:pt x="1204086" y="1507989"/>
                </a:moveTo>
                <a:lnTo>
                  <a:pt x="1165074" y="1506648"/>
                </a:lnTo>
                <a:lnTo>
                  <a:pt x="1126180" y="1502923"/>
                </a:lnTo>
                <a:lnTo>
                  <a:pt x="1087286" y="1499495"/>
                </a:lnTo>
                <a:lnTo>
                  <a:pt x="1085703" y="1499495"/>
                </a:lnTo>
                <a:lnTo>
                  <a:pt x="1083804" y="1498542"/>
                </a:lnTo>
                <a:lnTo>
                  <a:pt x="1075574" y="1496952"/>
                </a:lnTo>
                <a:lnTo>
                  <a:pt x="1067028" y="1458486"/>
                </a:lnTo>
                <a:lnTo>
                  <a:pt x="1065292" y="1407433"/>
                </a:lnTo>
                <a:lnTo>
                  <a:pt x="1064496" y="1390456"/>
                </a:lnTo>
                <a:lnTo>
                  <a:pt x="1058587" y="1315667"/>
                </a:lnTo>
                <a:lnTo>
                  <a:pt x="1053219" y="1252248"/>
                </a:lnTo>
                <a:lnTo>
                  <a:pt x="1047192" y="1184221"/>
                </a:lnTo>
                <a:lnTo>
                  <a:pt x="1041217" y="1121138"/>
                </a:lnTo>
                <a:lnTo>
                  <a:pt x="1036008" y="1072555"/>
                </a:lnTo>
                <a:lnTo>
                  <a:pt x="1028965" y="1020579"/>
                </a:lnTo>
                <a:lnTo>
                  <a:pt x="1025147" y="994590"/>
                </a:lnTo>
                <a:lnTo>
                  <a:pt x="1021447" y="968602"/>
                </a:lnTo>
                <a:lnTo>
                  <a:pt x="1019618" y="954296"/>
                </a:lnTo>
                <a:lnTo>
                  <a:pt x="1017966" y="939991"/>
                </a:lnTo>
                <a:lnTo>
                  <a:pt x="1016551" y="925685"/>
                </a:lnTo>
                <a:lnTo>
                  <a:pt x="1012763" y="876346"/>
                </a:lnTo>
                <a:lnTo>
                  <a:pt x="1009024" y="830196"/>
                </a:lnTo>
                <a:lnTo>
                  <a:pt x="1005641" y="786967"/>
                </a:lnTo>
                <a:lnTo>
                  <a:pt x="1004038" y="760695"/>
                </a:lnTo>
                <a:lnTo>
                  <a:pt x="1004038" y="753066"/>
                </a:lnTo>
                <a:lnTo>
                  <a:pt x="999923" y="747025"/>
                </a:lnTo>
                <a:lnTo>
                  <a:pt x="984908" y="740613"/>
                </a:lnTo>
                <a:lnTo>
                  <a:pt x="976421" y="737210"/>
                </a:lnTo>
                <a:lnTo>
                  <a:pt x="967815" y="734106"/>
                </a:lnTo>
                <a:lnTo>
                  <a:pt x="959091" y="731448"/>
                </a:lnTo>
                <a:lnTo>
                  <a:pt x="935732" y="732044"/>
                </a:lnTo>
                <a:lnTo>
                  <a:pt x="886882" y="735502"/>
                </a:lnTo>
                <a:lnTo>
                  <a:pt x="830139" y="740032"/>
                </a:lnTo>
                <a:lnTo>
                  <a:pt x="783099" y="743846"/>
                </a:lnTo>
                <a:lnTo>
                  <a:pt x="744205" y="747542"/>
                </a:lnTo>
                <a:lnTo>
                  <a:pt x="705549" y="752430"/>
                </a:lnTo>
                <a:lnTo>
                  <a:pt x="669672" y="780191"/>
                </a:lnTo>
                <a:lnTo>
                  <a:pt x="665498" y="839882"/>
                </a:lnTo>
                <a:lnTo>
                  <a:pt x="659177" y="898743"/>
                </a:lnTo>
                <a:lnTo>
                  <a:pt x="652381" y="953909"/>
                </a:lnTo>
                <a:lnTo>
                  <a:pt x="649206" y="987676"/>
                </a:lnTo>
                <a:lnTo>
                  <a:pt x="649167" y="1012522"/>
                </a:lnTo>
                <a:lnTo>
                  <a:pt x="648652" y="1037427"/>
                </a:lnTo>
                <a:lnTo>
                  <a:pt x="646674" y="1087179"/>
                </a:lnTo>
                <a:lnTo>
                  <a:pt x="625268" y="1125684"/>
                </a:lnTo>
                <a:lnTo>
                  <a:pt x="609640" y="1128188"/>
                </a:lnTo>
                <a:lnTo>
                  <a:pt x="592255" y="1125635"/>
                </a:lnTo>
                <a:lnTo>
                  <a:pt x="567897" y="1126360"/>
                </a:lnTo>
                <a:lnTo>
                  <a:pt x="536239" y="1128635"/>
                </a:lnTo>
                <a:lnTo>
                  <a:pt x="496954" y="1130731"/>
                </a:lnTo>
                <a:lnTo>
                  <a:pt x="471627" y="1131133"/>
                </a:lnTo>
                <a:lnTo>
                  <a:pt x="439133" y="1130150"/>
                </a:lnTo>
                <a:lnTo>
                  <a:pt x="414340" y="1130731"/>
                </a:lnTo>
                <a:lnTo>
                  <a:pt x="355029" y="1137407"/>
                </a:lnTo>
                <a:lnTo>
                  <a:pt x="327887" y="1175595"/>
                </a:lnTo>
                <a:lnTo>
                  <a:pt x="329326" y="1199591"/>
                </a:lnTo>
                <a:lnTo>
                  <a:pt x="332041" y="1234049"/>
                </a:lnTo>
                <a:lnTo>
                  <a:pt x="335330" y="1297132"/>
                </a:lnTo>
                <a:lnTo>
                  <a:pt x="336512" y="1346506"/>
                </a:lnTo>
                <a:lnTo>
                  <a:pt x="336804" y="1385508"/>
                </a:lnTo>
                <a:lnTo>
                  <a:pt x="337422" y="1417477"/>
                </a:lnTo>
                <a:lnTo>
                  <a:pt x="338357" y="1427918"/>
                </a:lnTo>
                <a:lnTo>
                  <a:pt x="339915" y="1438300"/>
                </a:lnTo>
                <a:lnTo>
                  <a:pt x="341651" y="1448681"/>
                </a:lnTo>
                <a:lnTo>
                  <a:pt x="343120" y="1459122"/>
                </a:lnTo>
                <a:lnTo>
                  <a:pt x="343753" y="1466116"/>
                </a:lnTo>
                <a:lnTo>
                  <a:pt x="342803" y="1473110"/>
                </a:lnTo>
                <a:lnTo>
                  <a:pt x="342487" y="1479786"/>
                </a:lnTo>
                <a:lnTo>
                  <a:pt x="342170" y="1483600"/>
                </a:lnTo>
                <a:lnTo>
                  <a:pt x="335523" y="1489323"/>
                </a:lnTo>
                <a:lnTo>
                  <a:pt x="331408" y="1489323"/>
                </a:lnTo>
                <a:lnTo>
                  <a:pt x="295392" y="1489976"/>
                </a:lnTo>
                <a:lnTo>
                  <a:pt x="230083" y="1492110"/>
                </a:lnTo>
                <a:lnTo>
                  <a:pt x="155718" y="1494839"/>
                </a:lnTo>
                <a:lnTo>
                  <a:pt x="60774" y="1498542"/>
                </a:lnTo>
                <a:lnTo>
                  <a:pt x="51703" y="1498949"/>
                </a:lnTo>
                <a:lnTo>
                  <a:pt x="42573" y="1499178"/>
                </a:lnTo>
                <a:lnTo>
                  <a:pt x="5366" y="1485761"/>
                </a:lnTo>
                <a:lnTo>
                  <a:pt x="989" y="1447400"/>
                </a:lnTo>
                <a:lnTo>
                  <a:pt x="0" y="1416206"/>
                </a:lnTo>
                <a:lnTo>
                  <a:pt x="524" y="1383492"/>
                </a:lnTo>
                <a:lnTo>
                  <a:pt x="1345" y="1350718"/>
                </a:lnTo>
                <a:lnTo>
                  <a:pt x="2047" y="1317945"/>
                </a:lnTo>
                <a:lnTo>
                  <a:pt x="3387" y="1264882"/>
                </a:lnTo>
                <a:lnTo>
                  <a:pt x="12141" y="1180254"/>
                </a:lnTo>
                <a:lnTo>
                  <a:pt x="18991" y="1121983"/>
                </a:lnTo>
                <a:lnTo>
                  <a:pt x="27002" y="1057080"/>
                </a:lnTo>
                <a:lnTo>
                  <a:pt x="35807" y="988550"/>
                </a:lnTo>
                <a:lnTo>
                  <a:pt x="45041" y="919398"/>
                </a:lnTo>
                <a:lnTo>
                  <a:pt x="54337" y="852627"/>
                </a:lnTo>
                <a:lnTo>
                  <a:pt x="63331" y="791243"/>
                </a:lnTo>
                <a:lnTo>
                  <a:pt x="71654" y="738251"/>
                </a:lnTo>
                <a:lnTo>
                  <a:pt x="78943" y="696654"/>
                </a:lnTo>
                <a:lnTo>
                  <a:pt x="89370" y="653061"/>
                </a:lnTo>
                <a:lnTo>
                  <a:pt x="104772" y="604288"/>
                </a:lnTo>
                <a:lnTo>
                  <a:pt x="110073" y="586605"/>
                </a:lnTo>
                <a:lnTo>
                  <a:pt x="113051" y="577957"/>
                </a:lnTo>
                <a:lnTo>
                  <a:pt x="116800" y="569637"/>
                </a:lnTo>
                <a:lnTo>
                  <a:pt x="128002" y="545949"/>
                </a:lnTo>
                <a:lnTo>
                  <a:pt x="137810" y="521753"/>
                </a:lnTo>
                <a:lnTo>
                  <a:pt x="146846" y="497260"/>
                </a:lnTo>
                <a:lnTo>
                  <a:pt x="155733" y="472677"/>
                </a:lnTo>
                <a:lnTo>
                  <a:pt x="164190" y="450578"/>
                </a:lnTo>
                <a:lnTo>
                  <a:pt x="173063" y="428688"/>
                </a:lnTo>
                <a:lnTo>
                  <a:pt x="182530" y="407096"/>
                </a:lnTo>
                <a:lnTo>
                  <a:pt x="192767" y="385891"/>
                </a:lnTo>
                <a:lnTo>
                  <a:pt x="206260" y="357498"/>
                </a:lnTo>
                <a:lnTo>
                  <a:pt x="233719" y="300952"/>
                </a:lnTo>
                <a:lnTo>
                  <a:pt x="258898" y="261115"/>
                </a:lnTo>
                <a:lnTo>
                  <a:pt x="285828" y="222490"/>
                </a:lnTo>
                <a:lnTo>
                  <a:pt x="311783" y="197376"/>
                </a:lnTo>
                <a:lnTo>
                  <a:pt x="319014" y="192031"/>
                </a:lnTo>
                <a:lnTo>
                  <a:pt x="325711" y="185852"/>
                </a:lnTo>
                <a:lnTo>
                  <a:pt x="332170" y="179315"/>
                </a:lnTo>
                <a:lnTo>
                  <a:pt x="338688" y="172898"/>
                </a:lnTo>
                <a:lnTo>
                  <a:pt x="379996" y="136374"/>
                </a:lnTo>
                <a:lnTo>
                  <a:pt x="423915" y="103873"/>
                </a:lnTo>
                <a:lnTo>
                  <a:pt x="470801" y="75844"/>
                </a:lnTo>
                <a:lnTo>
                  <a:pt x="521011" y="52731"/>
                </a:lnTo>
                <a:lnTo>
                  <a:pt x="574228" y="30955"/>
                </a:lnTo>
                <a:lnTo>
                  <a:pt x="629581" y="15855"/>
                </a:lnTo>
                <a:lnTo>
                  <a:pt x="689089" y="7907"/>
                </a:lnTo>
                <a:lnTo>
                  <a:pt x="748597" y="913"/>
                </a:lnTo>
                <a:lnTo>
                  <a:pt x="772139" y="0"/>
                </a:lnTo>
                <a:lnTo>
                  <a:pt x="783895" y="690"/>
                </a:lnTo>
                <a:lnTo>
                  <a:pt x="822532" y="6204"/>
                </a:lnTo>
                <a:lnTo>
                  <a:pt x="876234" y="16267"/>
                </a:lnTo>
                <a:lnTo>
                  <a:pt x="905597" y="26345"/>
                </a:lnTo>
                <a:lnTo>
                  <a:pt x="907179" y="26663"/>
                </a:lnTo>
                <a:lnTo>
                  <a:pt x="951281" y="39677"/>
                </a:lnTo>
                <a:lnTo>
                  <a:pt x="992683" y="58533"/>
                </a:lnTo>
                <a:lnTo>
                  <a:pt x="1032482" y="80846"/>
                </a:lnTo>
                <a:lnTo>
                  <a:pt x="1071776" y="104231"/>
                </a:lnTo>
                <a:lnTo>
                  <a:pt x="1105526" y="128670"/>
                </a:lnTo>
                <a:lnTo>
                  <a:pt x="1133816" y="159546"/>
                </a:lnTo>
                <a:lnTo>
                  <a:pt x="1140147" y="167811"/>
                </a:lnTo>
                <a:lnTo>
                  <a:pt x="1143629" y="171626"/>
                </a:lnTo>
                <a:lnTo>
                  <a:pt x="1174515" y="208871"/>
                </a:lnTo>
                <a:lnTo>
                  <a:pt x="1202164" y="248253"/>
                </a:lnTo>
                <a:lnTo>
                  <a:pt x="1227064" y="289389"/>
                </a:lnTo>
                <a:lnTo>
                  <a:pt x="1249700" y="331899"/>
                </a:lnTo>
                <a:lnTo>
                  <a:pt x="1270558" y="375400"/>
                </a:lnTo>
                <a:lnTo>
                  <a:pt x="1293066" y="426959"/>
                </a:lnTo>
                <a:lnTo>
                  <a:pt x="1313408" y="479353"/>
                </a:lnTo>
                <a:lnTo>
                  <a:pt x="1330605" y="532939"/>
                </a:lnTo>
                <a:lnTo>
                  <a:pt x="1343677" y="588075"/>
                </a:lnTo>
                <a:lnTo>
                  <a:pt x="1351368" y="625225"/>
                </a:lnTo>
                <a:lnTo>
                  <a:pt x="1359622" y="662345"/>
                </a:lnTo>
                <a:lnTo>
                  <a:pt x="1367580" y="699524"/>
                </a:lnTo>
                <a:lnTo>
                  <a:pt x="1375330" y="741939"/>
                </a:lnTo>
                <a:lnTo>
                  <a:pt x="1377229" y="747025"/>
                </a:lnTo>
                <a:lnTo>
                  <a:pt x="1377546" y="752112"/>
                </a:lnTo>
                <a:lnTo>
                  <a:pt x="1381018" y="795292"/>
                </a:lnTo>
                <a:lnTo>
                  <a:pt x="1386804" y="838144"/>
                </a:lnTo>
                <a:lnTo>
                  <a:pt x="1393659" y="880817"/>
                </a:lnTo>
                <a:lnTo>
                  <a:pt x="1400336" y="923460"/>
                </a:lnTo>
                <a:lnTo>
                  <a:pt x="1406113" y="964996"/>
                </a:lnTo>
                <a:lnTo>
                  <a:pt x="1411652" y="1006591"/>
                </a:lnTo>
                <a:lnTo>
                  <a:pt x="1422493" y="1089722"/>
                </a:lnTo>
                <a:lnTo>
                  <a:pt x="1431514" y="1171700"/>
                </a:lnTo>
                <a:lnTo>
                  <a:pt x="1437271" y="1225937"/>
                </a:lnTo>
                <a:lnTo>
                  <a:pt x="1444007" y="1291584"/>
                </a:lnTo>
                <a:lnTo>
                  <a:pt x="1446470" y="1316345"/>
                </a:lnTo>
                <a:lnTo>
                  <a:pt x="1449052" y="1341047"/>
                </a:lnTo>
                <a:lnTo>
                  <a:pt x="1451931" y="1365659"/>
                </a:lnTo>
                <a:lnTo>
                  <a:pt x="1458538" y="1417636"/>
                </a:lnTo>
                <a:lnTo>
                  <a:pt x="1461768" y="1443624"/>
                </a:lnTo>
                <a:lnTo>
                  <a:pt x="1465541" y="1474699"/>
                </a:lnTo>
                <a:lnTo>
                  <a:pt x="1465225" y="1480104"/>
                </a:lnTo>
                <a:lnTo>
                  <a:pt x="1465541" y="1485190"/>
                </a:lnTo>
                <a:lnTo>
                  <a:pt x="1465541" y="1491230"/>
                </a:lnTo>
                <a:lnTo>
                  <a:pt x="1458894" y="1498542"/>
                </a:lnTo>
                <a:lnTo>
                  <a:pt x="1452247" y="1498860"/>
                </a:lnTo>
                <a:lnTo>
                  <a:pt x="1440565" y="1499515"/>
                </a:lnTo>
                <a:lnTo>
                  <a:pt x="1334814" y="1502158"/>
                </a:lnTo>
                <a:lnTo>
                  <a:pt x="1264227" y="1503310"/>
                </a:lnTo>
                <a:lnTo>
                  <a:pt x="1257264" y="1503310"/>
                </a:lnTo>
                <a:lnTo>
                  <a:pt x="1250300" y="1502992"/>
                </a:lnTo>
                <a:lnTo>
                  <a:pt x="1243336" y="1504264"/>
                </a:lnTo>
                <a:lnTo>
                  <a:pt x="1204086" y="1507989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670" y="3870959"/>
            <a:ext cx="8132881" cy="5228281"/>
          </a:xfrm>
          <a:prstGeom prst="rect">
            <a:avLst/>
          </a:prstGeom>
        </p:spPr>
      </p:pic>
      <p:sp>
        <p:nvSpPr>
          <p:cNvPr id="10" name="object 5"/>
          <p:cNvSpPr/>
          <p:nvPr/>
        </p:nvSpPr>
        <p:spPr>
          <a:xfrm>
            <a:off x="6759023" y="1063031"/>
            <a:ext cx="3690691" cy="2498544"/>
          </a:xfrm>
          <a:custGeom>
            <a:avLst/>
            <a:gdLst/>
            <a:ahLst/>
            <a:cxnLst/>
            <a:rect l="l" t="t" r="r" b="b"/>
            <a:pathLst>
              <a:path w="2601595" h="2204085">
                <a:moveTo>
                  <a:pt x="574758" y="2203722"/>
                </a:moveTo>
                <a:lnTo>
                  <a:pt x="533835" y="2203316"/>
                </a:lnTo>
                <a:lnTo>
                  <a:pt x="490424" y="2201869"/>
                </a:lnTo>
                <a:lnTo>
                  <a:pt x="426924" y="2198780"/>
                </a:lnTo>
                <a:lnTo>
                  <a:pt x="366352" y="2195142"/>
                </a:lnTo>
                <a:lnTo>
                  <a:pt x="308856" y="2191062"/>
                </a:lnTo>
                <a:lnTo>
                  <a:pt x="254587" y="2186648"/>
                </a:lnTo>
                <a:lnTo>
                  <a:pt x="203695" y="2182006"/>
                </a:lnTo>
                <a:lnTo>
                  <a:pt x="156330" y="2177244"/>
                </a:lnTo>
                <a:lnTo>
                  <a:pt x="112643" y="2172470"/>
                </a:lnTo>
                <a:lnTo>
                  <a:pt x="72782" y="2167789"/>
                </a:lnTo>
                <a:lnTo>
                  <a:pt x="31069" y="2118111"/>
                </a:lnTo>
                <a:lnTo>
                  <a:pt x="25649" y="2071854"/>
                </a:lnTo>
                <a:lnTo>
                  <a:pt x="20667" y="2024567"/>
                </a:lnTo>
                <a:lnTo>
                  <a:pt x="16149" y="1976278"/>
                </a:lnTo>
                <a:lnTo>
                  <a:pt x="12123" y="1927013"/>
                </a:lnTo>
                <a:lnTo>
                  <a:pt x="8617" y="1876800"/>
                </a:lnTo>
                <a:lnTo>
                  <a:pt x="5656" y="1825667"/>
                </a:lnTo>
                <a:lnTo>
                  <a:pt x="3239" y="1773659"/>
                </a:lnTo>
                <a:lnTo>
                  <a:pt x="1517" y="1722548"/>
                </a:lnTo>
                <a:lnTo>
                  <a:pt x="449" y="1672341"/>
                </a:lnTo>
                <a:lnTo>
                  <a:pt x="0" y="1623048"/>
                </a:lnTo>
                <a:lnTo>
                  <a:pt x="128" y="1574677"/>
                </a:lnTo>
                <a:lnTo>
                  <a:pt x="797" y="1527237"/>
                </a:lnTo>
                <a:lnTo>
                  <a:pt x="1967" y="1480736"/>
                </a:lnTo>
                <a:lnTo>
                  <a:pt x="3599" y="1435182"/>
                </a:lnTo>
                <a:lnTo>
                  <a:pt x="5656" y="1390585"/>
                </a:lnTo>
                <a:lnTo>
                  <a:pt x="55207" y="1383090"/>
                </a:lnTo>
                <a:lnTo>
                  <a:pt x="106479" y="1376305"/>
                </a:lnTo>
                <a:lnTo>
                  <a:pt x="159457" y="1370329"/>
                </a:lnTo>
                <a:lnTo>
                  <a:pt x="214128" y="1365266"/>
                </a:lnTo>
                <a:lnTo>
                  <a:pt x="270476" y="1361216"/>
                </a:lnTo>
                <a:lnTo>
                  <a:pt x="328488" y="1358280"/>
                </a:lnTo>
                <a:lnTo>
                  <a:pt x="383633" y="1356595"/>
                </a:lnTo>
                <a:lnTo>
                  <a:pt x="437313" y="1356131"/>
                </a:lnTo>
                <a:lnTo>
                  <a:pt x="489432" y="1356741"/>
                </a:lnTo>
                <a:lnTo>
                  <a:pt x="539890" y="1358280"/>
                </a:lnTo>
                <a:lnTo>
                  <a:pt x="538767" y="1297336"/>
                </a:lnTo>
                <a:lnTo>
                  <a:pt x="538045" y="1239191"/>
                </a:lnTo>
                <a:lnTo>
                  <a:pt x="537677" y="1183962"/>
                </a:lnTo>
                <a:lnTo>
                  <a:pt x="537619" y="1131768"/>
                </a:lnTo>
                <a:lnTo>
                  <a:pt x="537826" y="1082728"/>
                </a:lnTo>
                <a:lnTo>
                  <a:pt x="538251" y="1036960"/>
                </a:lnTo>
                <a:lnTo>
                  <a:pt x="538849" y="994583"/>
                </a:lnTo>
                <a:lnTo>
                  <a:pt x="541143" y="869448"/>
                </a:lnTo>
                <a:lnTo>
                  <a:pt x="543535" y="777042"/>
                </a:lnTo>
                <a:lnTo>
                  <a:pt x="547489" y="671740"/>
                </a:lnTo>
                <a:lnTo>
                  <a:pt x="554470" y="507917"/>
                </a:lnTo>
                <a:lnTo>
                  <a:pt x="586314" y="507958"/>
                </a:lnTo>
                <a:lnTo>
                  <a:pt x="670976" y="507071"/>
                </a:lnTo>
                <a:lnTo>
                  <a:pt x="792151" y="503741"/>
                </a:lnTo>
                <a:lnTo>
                  <a:pt x="933537" y="496454"/>
                </a:lnTo>
                <a:lnTo>
                  <a:pt x="1003310" y="491569"/>
                </a:lnTo>
                <a:lnTo>
                  <a:pt x="1052776" y="487075"/>
                </a:lnTo>
                <a:lnTo>
                  <a:pt x="1052776" y="1451"/>
                </a:lnTo>
                <a:lnTo>
                  <a:pt x="1250492" y="123"/>
                </a:lnTo>
                <a:lnTo>
                  <a:pt x="1299921" y="0"/>
                </a:lnTo>
                <a:lnTo>
                  <a:pt x="1349350" y="57"/>
                </a:lnTo>
                <a:lnTo>
                  <a:pt x="1398778" y="344"/>
                </a:lnTo>
                <a:lnTo>
                  <a:pt x="1448207" y="910"/>
                </a:lnTo>
                <a:lnTo>
                  <a:pt x="1497636" y="1805"/>
                </a:lnTo>
                <a:lnTo>
                  <a:pt x="1547065" y="3077"/>
                </a:lnTo>
                <a:lnTo>
                  <a:pt x="1596494" y="4774"/>
                </a:lnTo>
                <a:lnTo>
                  <a:pt x="1645923" y="6947"/>
                </a:lnTo>
                <a:lnTo>
                  <a:pt x="1695352" y="9644"/>
                </a:lnTo>
                <a:lnTo>
                  <a:pt x="1744781" y="12914"/>
                </a:lnTo>
                <a:lnTo>
                  <a:pt x="1848369" y="19366"/>
                </a:lnTo>
                <a:lnTo>
                  <a:pt x="1951774" y="25444"/>
                </a:lnTo>
                <a:lnTo>
                  <a:pt x="2055008" y="31169"/>
                </a:lnTo>
                <a:lnTo>
                  <a:pt x="2158083" y="36557"/>
                </a:lnTo>
                <a:lnTo>
                  <a:pt x="2261012" y="41628"/>
                </a:lnTo>
                <a:lnTo>
                  <a:pt x="2363807" y="46400"/>
                </a:lnTo>
                <a:lnTo>
                  <a:pt x="2466480" y="50891"/>
                </a:lnTo>
                <a:lnTo>
                  <a:pt x="2569043" y="55120"/>
                </a:lnTo>
                <a:lnTo>
                  <a:pt x="2571070" y="105894"/>
                </a:lnTo>
                <a:lnTo>
                  <a:pt x="2575411" y="207442"/>
                </a:lnTo>
                <a:lnTo>
                  <a:pt x="2586780" y="461312"/>
                </a:lnTo>
                <a:lnTo>
                  <a:pt x="2591015" y="562860"/>
                </a:lnTo>
                <a:lnTo>
                  <a:pt x="2592966" y="613634"/>
                </a:lnTo>
                <a:lnTo>
                  <a:pt x="2594773" y="664408"/>
                </a:lnTo>
                <a:lnTo>
                  <a:pt x="2596412" y="715182"/>
                </a:lnTo>
                <a:lnTo>
                  <a:pt x="2597857" y="765956"/>
                </a:lnTo>
                <a:lnTo>
                  <a:pt x="2599084" y="816730"/>
                </a:lnTo>
                <a:lnTo>
                  <a:pt x="2600069" y="867503"/>
                </a:lnTo>
                <a:lnTo>
                  <a:pt x="2600786" y="918277"/>
                </a:lnTo>
                <a:lnTo>
                  <a:pt x="2601210" y="969051"/>
                </a:lnTo>
                <a:lnTo>
                  <a:pt x="2601317" y="1019825"/>
                </a:lnTo>
                <a:lnTo>
                  <a:pt x="2601083" y="1070599"/>
                </a:lnTo>
                <a:lnTo>
                  <a:pt x="2600481" y="1121373"/>
                </a:lnTo>
                <a:lnTo>
                  <a:pt x="2599489" y="1172147"/>
                </a:lnTo>
                <a:lnTo>
                  <a:pt x="2598080" y="1222921"/>
                </a:lnTo>
                <a:lnTo>
                  <a:pt x="2596230" y="1273695"/>
                </a:lnTo>
                <a:lnTo>
                  <a:pt x="2593915" y="1324469"/>
                </a:lnTo>
                <a:lnTo>
                  <a:pt x="2591109" y="1375243"/>
                </a:lnTo>
                <a:lnTo>
                  <a:pt x="2587788" y="1426017"/>
                </a:lnTo>
                <a:lnTo>
                  <a:pt x="2586608" y="1455107"/>
                </a:lnTo>
                <a:lnTo>
                  <a:pt x="2578350" y="1489130"/>
                </a:lnTo>
                <a:lnTo>
                  <a:pt x="2555936" y="1517389"/>
                </a:lnTo>
                <a:lnTo>
                  <a:pt x="2512287" y="1529186"/>
                </a:lnTo>
                <a:lnTo>
                  <a:pt x="2449849" y="1528861"/>
                </a:lnTo>
                <a:lnTo>
                  <a:pt x="2286854" y="1527325"/>
                </a:lnTo>
                <a:lnTo>
                  <a:pt x="2112932" y="1525249"/>
                </a:lnTo>
                <a:lnTo>
                  <a:pt x="1901687" y="1522298"/>
                </a:lnTo>
                <a:lnTo>
                  <a:pt x="1743219" y="1519807"/>
                </a:lnTo>
                <a:lnTo>
                  <a:pt x="1744340" y="1564526"/>
                </a:lnTo>
                <a:lnTo>
                  <a:pt x="1745070" y="1610085"/>
                </a:lnTo>
                <a:lnTo>
                  <a:pt x="1745367" y="1656454"/>
                </a:lnTo>
                <a:lnTo>
                  <a:pt x="1745186" y="1703605"/>
                </a:lnTo>
                <a:lnTo>
                  <a:pt x="1744484" y="1751508"/>
                </a:lnTo>
                <a:lnTo>
                  <a:pt x="1743219" y="1800135"/>
                </a:lnTo>
                <a:lnTo>
                  <a:pt x="1741346" y="1853600"/>
                </a:lnTo>
                <a:lnTo>
                  <a:pt x="1738874" y="1906137"/>
                </a:lnTo>
                <a:lnTo>
                  <a:pt x="1735842" y="1957746"/>
                </a:lnTo>
                <a:lnTo>
                  <a:pt x="1732284" y="2008427"/>
                </a:lnTo>
                <a:lnTo>
                  <a:pt x="1728239" y="2058180"/>
                </a:lnTo>
                <a:lnTo>
                  <a:pt x="1723742" y="2107004"/>
                </a:lnTo>
                <a:lnTo>
                  <a:pt x="1718829" y="2154901"/>
                </a:lnTo>
                <a:lnTo>
                  <a:pt x="1713539" y="2201869"/>
                </a:lnTo>
                <a:lnTo>
                  <a:pt x="940629" y="2201949"/>
                </a:lnTo>
                <a:lnTo>
                  <a:pt x="850380" y="2202158"/>
                </a:lnTo>
                <a:lnTo>
                  <a:pt x="776286" y="2202455"/>
                </a:lnTo>
                <a:lnTo>
                  <a:pt x="716252" y="2202795"/>
                </a:lnTo>
                <a:lnTo>
                  <a:pt x="629971" y="2203432"/>
                </a:lnTo>
                <a:lnTo>
                  <a:pt x="574758" y="2203722"/>
                </a:lnTo>
                <a:close/>
              </a:path>
            </a:pathLst>
          </a:custGeom>
          <a:solidFill>
            <a:srgbClr val="ED4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 rot="4825434">
            <a:off x="15061663" y="2473474"/>
            <a:ext cx="3191386" cy="2794971"/>
          </a:xfrm>
          <a:custGeom>
            <a:avLst/>
            <a:gdLst/>
            <a:ahLst/>
            <a:cxnLst/>
            <a:rect l="l" t="t" r="r" b="b"/>
            <a:pathLst>
              <a:path w="2324100" h="1701800">
                <a:moveTo>
                  <a:pt x="2290407" y="12700"/>
                </a:moveTo>
                <a:lnTo>
                  <a:pt x="1967371" y="12700"/>
                </a:lnTo>
                <a:lnTo>
                  <a:pt x="2022891" y="0"/>
                </a:lnTo>
                <a:lnTo>
                  <a:pt x="2284758" y="0"/>
                </a:lnTo>
                <a:lnTo>
                  <a:pt x="2290407" y="12700"/>
                </a:lnTo>
                <a:close/>
              </a:path>
              <a:path w="2324100" h="1701800">
                <a:moveTo>
                  <a:pt x="1539480" y="228600"/>
                </a:moveTo>
                <a:lnTo>
                  <a:pt x="606075" y="228600"/>
                </a:lnTo>
                <a:lnTo>
                  <a:pt x="605623" y="215900"/>
                </a:lnTo>
                <a:lnTo>
                  <a:pt x="612854" y="203200"/>
                </a:lnTo>
                <a:lnTo>
                  <a:pt x="993570" y="203200"/>
                </a:lnTo>
                <a:lnTo>
                  <a:pt x="1041145" y="190500"/>
                </a:lnTo>
                <a:lnTo>
                  <a:pt x="1231131" y="190500"/>
                </a:lnTo>
                <a:lnTo>
                  <a:pt x="1278588" y="177800"/>
                </a:lnTo>
                <a:lnTo>
                  <a:pt x="1489200" y="177800"/>
                </a:lnTo>
                <a:lnTo>
                  <a:pt x="1491008" y="165100"/>
                </a:lnTo>
                <a:lnTo>
                  <a:pt x="1494171" y="165100"/>
                </a:lnTo>
                <a:lnTo>
                  <a:pt x="1490824" y="139700"/>
                </a:lnTo>
                <a:lnTo>
                  <a:pt x="1487392" y="101600"/>
                </a:lnTo>
                <a:lnTo>
                  <a:pt x="1483621" y="76200"/>
                </a:lnTo>
                <a:lnTo>
                  <a:pt x="1479257" y="50800"/>
                </a:lnTo>
                <a:lnTo>
                  <a:pt x="1479179" y="38100"/>
                </a:lnTo>
                <a:lnTo>
                  <a:pt x="1483381" y="38100"/>
                </a:lnTo>
                <a:lnTo>
                  <a:pt x="1491396" y="25400"/>
                </a:lnTo>
                <a:lnTo>
                  <a:pt x="1509990" y="25400"/>
                </a:lnTo>
                <a:lnTo>
                  <a:pt x="1516769" y="12700"/>
                </a:lnTo>
                <a:lnTo>
                  <a:pt x="2294192" y="12700"/>
                </a:lnTo>
                <a:lnTo>
                  <a:pt x="2295944" y="25400"/>
                </a:lnTo>
                <a:lnTo>
                  <a:pt x="2297639" y="50800"/>
                </a:lnTo>
                <a:lnTo>
                  <a:pt x="1783643" y="50800"/>
                </a:lnTo>
                <a:lnTo>
                  <a:pt x="1761730" y="63500"/>
                </a:lnTo>
                <a:lnTo>
                  <a:pt x="1587585" y="63500"/>
                </a:lnTo>
                <a:lnTo>
                  <a:pt x="1544790" y="76200"/>
                </a:lnTo>
                <a:lnTo>
                  <a:pt x="1533943" y="76200"/>
                </a:lnTo>
                <a:lnTo>
                  <a:pt x="1533943" y="88900"/>
                </a:lnTo>
                <a:lnTo>
                  <a:pt x="1533633" y="88900"/>
                </a:lnTo>
                <a:lnTo>
                  <a:pt x="1533492" y="101600"/>
                </a:lnTo>
                <a:lnTo>
                  <a:pt x="1533689" y="101600"/>
                </a:lnTo>
                <a:lnTo>
                  <a:pt x="1534395" y="114300"/>
                </a:lnTo>
                <a:lnTo>
                  <a:pt x="1537326" y="139700"/>
                </a:lnTo>
                <a:lnTo>
                  <a:pt x="1540553" y="165100"/>
                </a:lnTo>
                <a:lnTo>
                  <a:pt x="1543865" y="177800"/>
                </a:lnTo>
                <a:lnTo>
                  <a:pt x="1547050" y="203200"/>
                </a:lnTo>
                <a:lnTo>
                  <a:pt x="1545553" y="215900"/>
                </a:lnTo>
                <a:lnTo>
                  <a:pt x="1539480" y="228600"/>
                </a:lnTo>
                <a:close/>
              </a:path>
              <a:path w="2324100" h="1701800">
                <a:moveTo>
                  <a:pt x="1772245" y="508000"/>
                </a:moveTo>
                <a:lnTo>
                  <a:pt x="1510498" y="508000"/>
                </a:lnTo>
                <a:lnTo>
                  <a:pt x="1572812" y="482600"/>
                </a:lnTo>
                <a:lnTo>
                  <a:pt x="1582995" y="482600"/>
                </a:lnTo>
                <a:lnTo>
                  <a:pt x="1593263" y="469900"/>
                </a:lnTo>
                <a:lnTo>
                  <a:pt x="1674538" y="469900"/>
                </a:lnTo>
                <a:lnTo>
                  <a:pt x="1700998" y="457200"/>
                </a:lnTo>
                <a:lnTo>
                  <a:pt x="2118889" y="457200"/>
                </a:lnTo>
                <a:lnTo>
                  <a:pt x="2142278" y="444500"/>
                </a:lnTo>
                <a:lnTo>
                  <a:pt x="2233651" y="444500"/>
                </a:lnTo>
                <a:lnTo>
                  <a:pt x="2242161" y="431800"/>
                </a:lnTo>
                <a:lnTo>
                  <a:pt x="2243927" y="393700"/>
                </a:lnTo>
                <a:lnTo>
                  <a:pt x="2242127" y="342900"/>
                </a:lnTo>
                <a:lnTo>
                  <a:pt x="2238319" y="266700"/>
                </a:lnTo>
                <a:lnTo>
                  <a:pt x="2234059" y="203200"/>
                </a:lnTo>
                <a:lnTo>
                  <a:pt x="2230904" y="139700"/>
                </a:lnTo>
                <a:lnTo>
                  <a:pt x="2230410" y="114300"/>
                </a:lnTo>
                <a:lnTo>
                  <a:pt x="2231250" y="101600"/>
                </a:lnTo>
                <a:lnTo>
                  <a:pt x="2231031" y="88900"/>
                </a:lnTo>
                <a:lnTo>
                  <a:pt x="2229711" y="76200"/>
                </a:lnTo>
                <a:lnTo>
                  <a:pt x="2227246" y="63500"/>
                </a:lnTo>
                <a:lnTo>
                  <a:pt x="2206054" y="50800"/>
                </a:lnTo>
                <a:lnTo>
                  <a:pt x="2297639" y="50800"/>
                </a:lnTo>
                <a:lnTo>
                  <a:pt x="2302723" y="127000"/>
                </a:lnTo>
                <a:lnTo>
                  <a:pt x="2303175" y="139700"/>
                </a:lnTo>
                <a:lnTo>
                  <a:pt x="2303627" y="139700"/>
                </a:lnTo>
                <a:lnTo>
                  <a:pt x="2306555" y="177800"/>
                </a:lnTo>
                <a:lnTo>
                  <a:pt x="2310060" y="228600"/>
                </a:lnTo>
                <a:lnTo>
                  <a:pt x="2313778" y="292100"/>
                </a:lnTo>
                <a:lnTo>
                  <a:pt x="2317346" y="355600"/>
                </a:lnTo>
                <a:lnTo>
                  <a:pt x="2320401" y="419100"/>
                </a:lnTo>
                <a:lnTo>
                  <a:pt x="2322578" y="469900"/>
                </a:lnTo>
                <a:lnTo>
                  <a:pt x="2323513" y="495300"/>
                </a:lnTo>
                <a:lnTo>
                  <a:pt x="1811897" y="495300"/>
                </a:lnTo>
                <a:lnTo>
                  <a:pt x="1772245" y="508000"/>
                </a:lnTo>
                <a:close/>
              </a:path>
              <a:path w="2324100" h="1701800">
                <a:moveTo>
                  <a:pt x="1186014" y="241300"/>
                </a:moveTo>
                <a:lnTo>
                  <a:pt x="610594" y="241300"/>
                </a:lnTo>
                <a:lnTo>
                  <a:pt x="606979" y="228600"/>
                </a:lnTo>
                <a:lnTo>
                  <a:pt x="1310980" y="228600"/>
                </a:lnTo>
                <a:lnTo>
                  <a:pt x="1186014" y="241300"/>
                </a:lnTo>
                <a:close/>
              </a:path>
              <a:path w="2324100" h="1701800">
                <a:moveTo>
                  <a:pt x="675224" y="508000"/>
                </a:moveTo>
                <a:lnTo>
                  <a:pt x="245561" y="508000"/>
                </a:lnTo>
                <a:lnTo>
                  <a:pt x="301907" y="495300"/>
                </a:lnTo>
                <a:lnTo>
                  <a:pt x="460545" y="495300"/>
                </a:lnTo>
                <a:lnTo>
                  <a:pt x="566303" y="482600"/>
                </a:lnTo>
                <a:lnTo>
                  <a:pt x="607763" y="482600"/>
                </a:lnTo>
                <a:lnTo>
                  <a:pt x="612911" y="469900"/>
                </a:lnTo>
                <a:lnTo>
                  <a:pt x="615771" y="469900"/>
                </a:lnTo>
                <a:lnTo>
                  <a:pt x="616470" y="457200"/>
                </a:lnTo>
                <a:lnTo>
                  <a:pt x="616103" y="444500"/>
                </a:lnTo>
                <a:lnTo>
                  <a:pt x="615566" y="431800"/>
                </a:lnTo>
                <a:lnTo>
                  <a:pt x="614690" y="406400"/>
                </a:lnTo>
                <a:lnTo>
                  <a:pt x="613306" y="393700"/>
                </a:lnTo>
                <a:lnTo>
                  <a:pt x="609563" y="355600"/>
                </a:lnTo>
                <a:lnTo>
                  <a:pt x="607092" y="317500"/>
                </a:lnTo>
                <a:lnTo>
                  <a:pt x="606823" y="279400"/>
                </a:lnTo>
                <a:lnTo>
                  <a:pt x="609691" y="241300"/>
                </a:lnTo>
                <a:lnTo>
                  <a:pt x="995853" y="241300"/>
                </a:lnTo>
                <a:lnTo>
                  <a:pt x="938207" y="254000"/>
                </a:lnTo>
                <a:lnTo>
                  <a:pt x="808742" y="254000"/>
                </a:lnTo>
                <a:lnTo>
                  <a:pt x="784662" y="266700"/>
                </a:lnTo>
                <a:lnTo>
                  <a:pt x="680196" y="266700"/>
                </a:lnTo>
                <a:lnTo>
                  <a:pt x="676128" y="279400"/>
                </a:lnTo>
                <a:lnTo>
                  <a:pt x="677244" y="292100"/>
                </a:lnTo>
                <a:lnTo>
                  <a:pt x="678162" y="304800"/>
                </a:lnTo>
                <a:lnTo>
                  <a:pt x="678741" y="317500"/>
                </a:lnTo>
                <a:lnTo>
                  <a:pt x="678388" y="330200"/>
                </a:lnTo>
                <a:lnTo>
                  <a:pt x="677075" y="342900"/>
                </a:lnTo>
                <a:lnTo>
                  <a:pt x="676354" y="368300"/>
                </a:lnTo>
                <a:lnTo>
                  <a:pt x="675973" y="381000"/>
                </a:lnTo>
                <a:lnTo>
                  <a:pt x="675676" y="393700"/>
                </a:lnTo>
                <a:lnTo>
                  <a:pt x="675676" y="419100"/>
                </a:lnTo>
                <a:lnTo>
                  <a:pt x="675422" y="431800"/>
                </a:lnTo>
                <a:lnTo>
                  <a:pt x="672739" y="457200"/>
                </a:lnTo>
                <a:lnTo>
                  <a:pt x="672513" y="469900"/>
                </a:lnTo>
                <a:lnTo>
                  <a:pt x="673304" y="482600"/>
                </a:lnTo>
                <a:lnTo>
                  <a:pt x="674772" y="495300"/>
                </a:lnTo>
                <a:lnTo>
                  <a:pt x="675224" y="508000"/>
                </a:lnTo>
                <a:close/>
              </a:path>
              <a:path w="2324100" h="1701800">
                <a:moveTo>
                  <a:pt x="2270630" y="508000"/>
                </a:moveTo>
                <a:lnTo>
                  <a:pt x="2111766" y="508000"/>
                </a:lnTo>
                <a:lnTo>
                  <a:pt x="2058666" y="495300"/>
                </a:lnTo>
                <a:lnTo>
                  <a:pt x="2323513" y="495300"/>
                </a:lnTo>
                <a:lnTo>
                  <a:pt x="2270630" y="508000"/>
                </a:lnTo>
                <a:close/>
              </a:path>
              <a:path w="2324100" h="1701800">
                <a:moveTo>
                  <a:pt x="677484" y="520700"/>
                </a:moveTo>
                <a:lnTo>
                  <a:pt x="35252" y="520700"/>
                </a:lnTo>
                <a:lnTo>
                  <a:pt x="44722" y="508000"/>
                </a:lnTo>
                <a:lnTo>
                  <a:pt x="677032" y="508000"/>
                </a:lnTo>
                <a:lnTo>
                  <a:pt x="677484" y="520700"/>
                </a:lnTo>
                <a:close/>
              </a:path>
              <a:path w="2324100" h="1701800">
                <a:moveTo>
                  <a:pt x="895384" y="1651000"/>
                </a:moveTo>
                <a:lnTo>
                  <a:pt x="627668" y="1651000"/>
                </a:lnTo>
                <a:lnTo>
                  <a:pt x="691668" y="1638300"/>
                </a:lnTo>
                <a:lnTo>
                  <a:pt x="840641" y="1638300"/>
                </a:lnTo>
                <a:lnTo>
                  <a:pt x="843353" y="1625600"/>
                </a:lnTo>
                <a:lnTo>
                  <a:pt x="845591" y="1612900"/>
                </a:lnTo>
                <a:lnTo>
                  <a:pt x="847703" y="1600200"/>
                </a:lnTo>
                <a:lnTo>
                  <a:pt x="849899" y="1587500"/>
                </a:lnTo>
                <a:lnTo>
                  <a:pt x="852392" y="1574800"/>
                </a:lnTo>
                <a:lnTo>
                  <a:pt x="855541" y="1562100"/>
                </a:lnTo>
                <a:lnTo>
                  <a:pt x="858267" y="1549400"/>
                </a:lnTo>
                <a:lnTo>
                  <a:pt x="860654" y="1524000"/>
                </a:lnTo>
                <a:lnTo>
                  <a:pt x="862787" y="1511300"/>
                </a:lnTo>
                <a:lnTo>
                  <a:pt x="863811" y="1511300"/>
                </a:lnTo>
                <a:lnTo>
                  <a:pt x="866911" y="1485900"/>
                </a:lnTo>
                <a:lnTo>
                  <a:pt x="872130" y="1460500"/>
                </a:lnTo>
                <a:lnTo>
                  <a:pt x="879509" y="1409700"/>
                </a:lnTo>
                <a:lnTo>
                  <a:pt x="892042" y="1346200"/>
                </a:lnTo>
                <a:lnTo>
                  <a:pt x="903757" y="1282700"/>
                </a:lnTo>
                <a:lnTo>
                  <a:pt x="915021" y="1231900"/>
                </a:lnTo>
                <a:lnTo>
                  <a:pt x="926203" y="1181100"/>
                </a:lnTo>
                <a:lnTo>
                  <a:pt x="937673" y="1130300"/>
                </a:lnTo>
                <a:lnTo>
                  <a:pt x="949799" y="1079500"/>
                </a:lnTo>
                <a:lnTo>
                  <a:pt x="962949" y="1041400"/>
                </a:lnTo>
                <a:lnTo>
                  <a:pt x="977493" y="1003300"/>
                </a:lnTo>
                <a:lnTo>
                  <a:pt x="993800" y="965200"/>
                </a:lnTo>
                <a:lnTo>
                  <a:pt x="1012237" y="927100"/>
                </a:lnTo>
                <a:lnTo>
                  <a:pt x="1033175" y="901700"/>
                </a:lnTo>
                <a:lnTo>
                  <a:pt x="1059146" y="863600"/>
                </a:lnTo>
                <a:lnTo>
                  <a:pt x="1088762" y="825500"/>
                </a:lnTo>
                <a:lnTo>
                  <a:pt x="1121979" y="787400"/>
                </a:lnTo>
                <a:lnTo>
                  <a:pt x="1158754" y="749300"/>
                </a:lnTo>
                <a:lnTo>
                  <a:pt x="1199043" y="698500"/>
                </a:lnTo>
                <a:lnTo>
                  <a:pt x="1209417" y="685800"/>
                </a:lnTo>
                <a:lnTo>
                  <a:pt x="1222036" y="673100"/>
                </a:lnTo>
                <a:lnTo>
                  <a:pt x="1237622" y="660400"/>
                </a:lnTo>
                <a:lnTo>
                  <a:pt x="1256894" y="647700"/>
                </a:lnTo>
                <a:lnTo>
                  <a:pt x="1283432" y="622300"/>
                </a:lnTo>
                <a:lnTo>
                  <a:pt x="1310225" y="609600"/>
                </a:lnTo>
                <a:lnTo>
                  <a:pt x="1337356" y="584200"/>
                </a:lnTo>
                <a:lnTo>
                  <a:pt x="1364911" y="571500"/>
                </a:lnTo>
                <a:lnTo>
                  <a:pt x="1384967" y="558800"/>
                </a:lnTo>
                <a:lnTo>
                  <a:pt x="1405701" y="546100"/>
                </a:lnTo>
                <a:lnTo>
                  <a:pt x="1448524" y="520700"/>
                </a:lnTo>
                <a:lnTo>
                  <a:pt x="1479447" y="508000"/>
                </a:lnTo>
                <a:lnTo>
                  <a:pt x="1732635" y="508000"/>
                </a:lnTo>
                <a:lnTo>
                  <a:pt x="1693110" y="520700"/>
                </a:lnTo>
                <a:lnTo>
                  <a:pt x="1653712" y="520700"/>
                </a:lnTo>
                <a:lnTo>
                  <a:pt x="1593954" y="533400"/>
                </a:lnTo>
                <a:lnTo>
                  <a:pt x="1539461" y="546100"/>
                </a:lnTo>
                <a:lnTo>
                  <a:pt x="1490296" y="571500"/>
                </a:lnTo>
                <a:lnTo>
                  <a:pt x="1446523" y="584200"/>
                </a:lnTo>
                <a:lnTo>
                  <a:pt x="1408206" y="609600"/>
                </a:lnTo>
                <a:lnTo>
                  <a:pt x="1375407" y="622300"/>
                </a:lnTo>
                <a:lnTo>
                  <a:pt x="1348189" y="635000"/>
                </a:lnTo>
                <a:lnTo>
                  <a:pt x="1301520" y="673100"/>
                </a:lnTo>
                <a:lnTo>
                  <a:pt x="1257956" y="711200"/>
                </a:lnTo>
                <a:lnTo>
                  <a:pt x="1217576" y="749300"/>
                </a:lnTo>
                <a:lnTo>
                  <a:pt x="1180460" y="787400"/>
                </a:lnTo>
                <a:lnTo>
                  <a:pt x="1146688" y="825500"/>
                </a:lnTo>
                <a:lnTo>
                  <a:pt x="1116338" y="863600"/>
                </a:lnTo>
                <a:lnTo>
                  <a:pt x="1089490" y="914400"/>
                </a:lnTo>
                <a:lnTo>
                  <a:pt x="1066225" y="952500"/>
                </a:lnTo>
                <a:lnTo>
                  <a:pt x="1046620" y="990600"/>
                </a:lnTo>
                <a:lnTo>
                  <a:pt x="1030756" y="1041400"/>
                </a:lnTo>
                <a:lnTo>
                  <a:pt x="1018712" y="1079500"/>
                </a:lnTo>
                <a:lnTo>
                  <a:pt x="1012472" y="1104900"/>
                </a:lnTo>
                <a:lnTo>
                  <a:pt x="1000942" y="1143000"/>
                </a:lnTo>
                <a:lnTo>
                  <a:pt x="986195" y="1206500"/>
                </a:lnTo>
                <a:lnTo>
                  <a:pt x="970301" y="1270000"/>
                </a:lnTo>
                <a:lnTo>
                  <a:pt x="943360" y="1384300"/>
                </a:lnTo>
                <a:lnTo>
                  <a:pt x="936456" y="1422400"/>
                </a:lnTo>
                <a:lnTo>
                  <a:pt x="934577" y="1435100"/>
                </a:lnTo>
                <a:lnTo>
                  <a:pt x="932275" y="1447800"/>
                </a:lnTo>
                <a:lnTo>
                  <a:pt x="929465" y="1460500"/>
                </a:lnTo>
                <a:lnTo>
                  <a:pt x="926061" y="1473200"/>
                </a:lnTo>
                <a:lnTo>
                  <a:pt x="923907" y="1485900"/>
                </a:lnTo>
                <a:lnTo>
                  <a:pt x="921711" y="1498600"/>
                </a:lnTo>
                <a:lnTo>
                  <a:pt x="918752" y="1524000"/>
                </a:lnTo>
                <a:lnTo>
                  <a:pt x="914310" y="1536700"/>
                </a:lnTo>
                <a:lnTo>
                  <a:pt x="911146" y="1536700"/>
                </a:lnTo>
                <a:lnTo>
                  <a:pt x="909790" y="1549400"/>
                </a:lnTo>
                <a:lnTo>
                  <a:pt x="909790" y="1562100"/>
                </a:lnTo>
                <a:lnTo>
                  <a:pt x="908646" y="1574800"/>
                </a:lnTo>
                <a:lnTo>
                  <a:pt x="902799" y="1612900"/>
                </a:lnTo>
                <a:lnTo>
                  <a:pt x="901655" y="1625600"/>
                </a:lnTo>
                <a:lnTo>
                  <a:pt x="900193" y="1638300"/>
                </a:lnTo>
                <a:lnTo>
                  <a:pt x="895384" y="1651000"/>
                </a:lnTo>
                <a:close/>
              </a:path>
              <a:path w="2324100" h="1701800">
                <a:moveTo>
                  <a:pt x="669801" y="533400"/>
                </a:moveTo>
                <a:lnTo>
                  <a:pt x="12202" y="533400"/>
                </a:lnTo>
                <a:lnTo>
                  <a:pt x="20338" y="520700"/>
                </a:lnTo>
                <a:lnTo>
                  <a:pt x="677936" y="520700"/>
                </a:lnTo>
                <a:lnTo>
                  <a:pt x="669801" y="533400"/>
                </a:lnTo>
                <a:close/>
              </a:path>
              <a:path w="2324100" h="1701800">
                <a:moveTo>
                  <a:pt x="881317" y="1689100"/>
                </a:moveTo>
                <a:lnTo>
                  <a:pt x="61960" y="1689100"/>
                </a:lnTo>
                <a:lnTo>
                  <a:pt x="51071" y="1663700"/>
                </a:lnTo>
                <a:lnTo>
                  <a:pt x="49708" y="1651000"/>
                </a:lnTo>
                <a:lnTo>
                  <a:pt x="46812" y="1600200"/>
                </a:lnTo>
                <a:lnTo>
                  <a:pt x="45195" y="1574800"/>
                </a:lnTo>
                <a:lnTo>
                  <a:pt x="42527" y="1524000"/>
                </a:lnTo>
                <a:lnTo>
                  <a:pt x="37255" y="1435100"/>
                </a:lnTo>
                <a:lnTo>
                  <a:pt x="34522" y="1384300"/>
                </a:lnTo>
                <a:lnTo>
                  <a:pt x="31637" y="1346200"/>
                </a:lnTo>
                <a:lnTo>
                  <a:pt x="28522" y="1295400"/>
                </a:lnTo>
                <a:lnTo>
                  <a:pt x="25366" y="1244600"/>
                </a:lnTo>
                <a:lnTo>
                  <a:pt x="22294" y="1206500"/>
                </a:lnTo>
                <a:lnTo>
                  <a:pt x="19434" y="1155700"/>
                </a:lnTo>
                <a:lnTo>
                  <a:pt x="16736" y="1104900"/>
                </a:lnTo>
                <a:lnTo>
                  <a:pt x="14123" y="1054100"/>
                </a:lnTo>
                <a:lnTo>
                  <a:pt x="11680" y="1003300"/>
                </a:lnTo>
                <a:lnTo>
                  <a:pt x="9491" y="952500"/>
                </a:lnTo>
                <a:lnTo>
                  <a:pt x="8643" y="901700"/>
                </a:lnTo>
                <a:lnTo>
                  <a:pt x="8537" y="863600"/>
                </a:lnTo>
                <a:lnTo>
                  <a:pt x="8135" y="838200"/>
                </a:lnTo>
                <a:lnTo>
                  <a:pt x="5818" y="774700"/>
                </a:lnTo>
                <a:lnTo>
                  <a:pt x="4766" y="736600"/>
                </a:lnTo>
                <a:lnTo>
                  <a:pt x="4519" y="698500"/>
                </a:lnTo>
                <a:lnTo>
                  <a:pt x="2711" y="698500"/>
                </a:lnTo>
                <a:lnTo>
                  <a:pt x="2259" y="685800"/>
                </a:lnTo>
                <a:lnTo>
                  <a:pt x="1355" y="673100"/>
                </a:lnTo>
                <a:lnTo>
                  <a:pt x="0" y="673100"/>
                </a:lnTo>
                <a:lnTo>
                  <a:pt x="903" y="660400"/>
                </a:lnTo>
                <a:lnTo>
                  <a:pt x="3608" y="635000"/>
                </a:lnTo>
                <a:lnTo>
                  <a:pt x="5254" y="609600"/>
                </a:lnTo>
                <a:lnTo>
                  <a:pt x="6306" y="571500"/>
                </a:lnTo>
                <a:lnTo>
                  <a:pt x="7683" y="533400"/>
                </a:lnTo>
                <a:lnTo>
                  <a:pt x="512972" y="533400"/>
                </a:lnTo>
                <a:lnTo>
                  <a:pt x="484348" y="546100"/>
                </a:lnTo>
                <a:lnTo>
                  <a:pt x="381680" y="546100"/>
                </a:lnTo>
                <a:lnTo>
                  <a:pt x="257360" y="571500"/>
                </a:lnTo>
                <a:lnTo>
                  <a:pt x="201672" y="571500"/>
                </a:lnTo>
                <a:lnTo>
                  <a:pt x="158081" y="584200"/>
                </a:lnTo>
                <a:lnTo>
                  <a:pt x="82405" y="584200"/>
                </a:lnTo>
                <a:lnTo>
                  <a:pt x="65534" y="596900"/>
                </a:lnTo>
                <a:lnTo>
                  <a:pt x="50563" y="596900"/>
                </a:lnTo>
                <a:lnTo>
                  <a:pt x="46276" y="609600"/>
                </a:lnTo>
                <a:lnTo>
                  <a:pt x="44744" y="609600"/>
                </a:lnTo>
                <a:lnTo>
                  <a:pt x="45160" y="635000"/>
                </a:lnTo>
                <a:lnTo>
                  <a:pt x="45704" y="647700"/>
                </a:lnTo>
                <a:lnTo>
                  <a:pt x="46333" y="660400"/>
                </a:lnTo>
                <a:lnTo>
                  <a:pt x="47004" y="685800"/>
                </a:lnTo>
                <a:lnTo>
                  <a:pt x="47604" y="698500"/>
                </a:lnTo>
                <a:lnTo>
                  <a:pt x="48416" y="711200"/>
                </a:lnTo>
                <a:lnTo>
                  <a:pt x="48974" y="723900"/>
                </a:lnTo>
                <a:lnTo>
                  <a:pt x="48811" y="736600"/>
                </a:lnTo>
                <a:lnTo>
                  <a:pt x="48176" y="749300"/>
                </a:lnTo>
                <a:lnTo>
                  <a:pt x="48133" y="762000"/>
                </a:lnTo>
                <a:lnTo>
                  <a:pt x="48430" y="787400"/>
                </a:lnTo>
                <a:lnTo>
                  <a:pt x="49553" y="825500"/>
                </a:lnTo>
                <a:lnTo>
                  <a:pt x="50337" y="838200"/>
                </a:lnTo>
                <a:lnTo>
                  <a:pt x="51036" y="863600"/>
                </a:lnTo>
                <a:lnTo>
                  <a:pt x="51523" y="889000"/>
                </a:lnTo>
                <a:lnTo>
                  <a:pt x="51777" y="939800"/>
                </a:lnTo>
                <a:lnTo>
                  <a:pt x="52427" y="952500"/>
                </a:lnTo>
                <a:lnTo>
                  <a:pt x="55541" y="1016000"/>
                </a:lnTo>
                <a:lnTo>
                  <a:pt x="58698" y="1066800"/>
                </a:lnTo>
                <a:lnTo>
                  <a:pt x="61770" y="1117600"/>
                </a:lnTo>
                <a:lnTo>
                  <a:pt x="64630" y="1181100"/>
                </a:lnTo>
                <a:lnTo>
                  <a:pt x="67193" y="1206500"/>
                </a:lnTo>
                <a:lnTo>
                  <a:pt x="70562" y="1244600"/>
                </a:lnTo>
                <a:lnTo>
                  <a:pt x="73337" y="1270000"/>
                </a:lnTo>
                <a:lnTo>
                  <a:pt x="74121" y="1308100"/>
                </a:lnTo>
                <a:lnTo>
                  <a:pt x="73951" y="1320800"/>
                </a:lnTo>
                <a:lnTo>
                  <a:pt x="74121" y="1333500"/>
                </a:lnTo>
                <a:lnTo>
                  <a:pt x="74629" y="1346200"/>
                </a:lnTo>
                <a:lnTo>
                  <a:pt x="78557" y="1409700"/>
                </a:lnTo>
                <a:lnTo>
                  <a:pt x="81790" y="1460500"/>
                </a:lnTo>
                <a:lnTo>
                  <a:pt x="88450" y="1562100"/>
                </a:lnTo>
                <a:lnTo>
                  <a:pt x="91747" y="1612900"/>
                </a:lnTo>
                <a:lnTo>
                  <a:pt x="92199" y="1612900"/>
                </a:lnTo>
                <a:lnTo>
                  <a:pt x="93103" y="1625600"/>
                </a:lnTo>
                <a:lnTo>
                  <a:pt x="94007" y="1625600"/>
                </a:lnTo>
                <a:lnTo>
                  <a:pt x="94911" y="1638300"/>
                </a:lnTo>
                <a:lnTo>
                  <a:pt x="107114" y="1638300"/>
                </a:lnTo>
                <a:lnTo>
                  <a:pt x="110730" y="1651000"/>
                </a:lnTo>
                <a:lnTo>
                  <a:pt x="895384" y="1651000"/>
                </a:lnTo>
                <a:lnTo>
                  <a:pt x="888626" y="1676400"/>
                </a:lnTo>
                <a:lnTo>
                  <a:pt x="881317" y="1689100"/>
                </a:lnTo>
                <a:close/>
              </a:path>
              <a:path w="2324100" h="1701800">
                <a:moveTo>
                  <a:pt x="754317" y="1701800"/>
                </a:moveTo>
                <a:lnTo>
                  <a:pt x="89840" y="1701800"/>
                </a:lnTo>
                <a:lnTo>
                  <a:pt x="75137" y="1689100"/>
                </a:lnTo>
                <a:lnTo>
                  <a:pt x="780940" y="1689100"/>
                </a:lnTo>
                <a:lnTo>
                  <a:pt x="754317" y="1701800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458699" y="3870959"/>
            <a:ext cx="6761501" cy="485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Bazerman</a:t>
            </a: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(2015). Writing About Case Problems. In 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Involved: Writing for College, Writing for Your Self</a:t>
            </a: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(pp. 317–342). Houghton Mifflin. https://wac.colostate.edu/docs/books/involved/chapter14.pdf</a:t>
            </a:r>
            <a:endParaRPr lang="en-US" sz="16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Changwong</a:t>
            </a: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en-US" sz="1600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Sukkamart</a:t>
            </a: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&amp; </a:t>
            </a:r>
            <a:r>
              <a:rPr lang="en-US" sz="1600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Sisan</a:t>
            </a: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 (2018). Critical thinking skill development: Analysis of a new learning management model for Thai high schools. 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International Studies</a:t>
            </a: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(2), 37–48. </a:t>
            </a: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US" sz="1600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doi.org/10.14254/2071-8330.2018/11-2/3</a:t>
            </a:r>
            <a:endParaRPr lang="en-US" sz="1600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215" indent="-720725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for Innovation in Legal Education. (2013).</a:t>
            </a:r>
          </a:p>
          <a:p>
            <a:pPr marL="450215" indent="-457200"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and Defining Problems. </a:t>
            </a: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6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www.youtube.com/watch?v=2m-xgti19-U</a:t>
            </a:r>
            <a:endParaRPr lang="en-US" sz="16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72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Neil Browne, &amp; Keeley, S. M. (2007). 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the Right Questions: A Guide to Critical Thinking</a:t>
            </a:r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(8th ed.). Pearson Education, Inc. https://doi.org/10.1002/1521-3773(20010316)40:6&lt;9823::AID-ANIE9823&gt;3.3.CO;2-C</a:t>
            </a:r>
          </a:p>
          <a:p>
            <a:pPr marL="450215" indent="-45720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6713838" y="3800612"/>
            <a:ext cx="234901" cy="8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29031" y="3805999"/>
            <a:ext cx="246128" cy="76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37743" y="4642829"/>
            <a:ext cx="231062" cy="80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38535" y="4881356"/>
            <a:ext cx="217988" cy="82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27288" y="4370963"/>
            <a:ext cx="160711" cy="76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90287" y="4374136"/>
            <a:ext cx="208609" cy="712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04241" y="3508224"/>
            <a:ext cx="157260" cy="94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93148" y="3529769"/>
            <a:ext cx="184967" cy="73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22463" y="4377046"/>
            <a:ext cx="234613" cy="635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85328" y="3807634"/>
            <a:ext cx="208801" cy="722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67489" y="4109628"/>
            <a:ext cx="227329" cy="60325"/>
          </a:xfrm>
          <a:custGeom>
            <a:avLst/>
            <a:gdLst/>
            <a:ahLst/>
            <a:cxnLst/>
            <a:rect l="l" t="t" r="r" b="b"/>
            <a:pathLst>
              <a:path w="227330" h="60325">
                <a:moveTo>
                  <a:pt x="39977" y="60317"/>
                </a:moveTo>
                <a:lnTo>
                  <a:pt x="12054" y="60317"/>
                </a:lnTo>
                <a:lnTo>
                  <a:pt x="1307" y="51083"/>
                </a:lnTo>
                <a:lnTo>
                  <a:pt x="539" y="44158"/>
                </a:lnTo>
                <a:lnTo>
                  <a:pt x="0" y="37402"/>
                </a:lnTo>
                <a:lnTo>
                  <a:pt x="827" y="31078"/>
                </a:lnTo>
                <a:lnTo>
                  <a:pt x="30478" y="8764"/>
                </a:lnTo>
                <a:lnTo>
                  <a:pt x="35851" y="8764"/>
                </a:lnTo>
                <a:lnTo>
                  <a:pt x="121888" y="2488"/>
                </a:lnTo>
                <a:lnTo>
                  <a:pt x="150231" y="300"/>
                </a:lnTo>
                <a:lnTo>
                  <a:pt x="165764" y="0"/>
                </a:lnTo>
                <a:lnTo>
                  <a:pt x="181225" y="1358"/>
                </a:lnTo>
                <a:lnTo>
                  <a:pt x="223926" y="17997"/>
                </a:lnTo>
                <a:lnTo>
                  <a:pt x="227188" y="30020"/>
                </a:lnTo>
                <a:lnTo>
                  <a:pt x="224789" y="36284"/>
                </a:lnTo>
                <a:lnTo>
                  <a:pt x="182149" y="46731"/>
                </a:lnTo>
                <a:lnTo>
                  <a:pt x="145613" y="48510"/>
                </a:lnTo>
                <a:lnTo>
                  <a:pt x="127202" y="49544"/>
                </a:lnTo>
                <a:lnTo>
                  <a:pt x="110505" y="50867"/>
                </a:lnTo>
                <a:lnTo>
                  <a:pt x="93809" y="52622"/>
                </a:lnTo>
                <a:lnTo>
                  <a:pt x="77112" y="54955"/>
                </a:lnTo>
                <a:lnTo>
                  <a:pt x="60416" y="58008"/>
                </a:lnTo>
                <a:lnTo>
                  <a:pt x="50377" y="59667"/>
                </a:lnTo>
                <a:lnTo>
                  <a:pt x="39977" y="60317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50182" y="4104927"/>
            <a:ext cx="183204" cy="711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83065" y="4380605"/>
            <a:ext cx="220979" cy="58419"/>
          </a:xfrm>
          <a:custGeom>
            <a:avLst/>
            <a:gdLst/>
            <a:ahLst/>
            <a:cxnLst/>
            <a:rect l="l" t="t" r="r" b="b"/>
            <a:pathLst>
              <a:path w="220980" h="58420">
                <a:moveTo>
                  <a:pt x="38190" y="57876"/>
                </a:moveTo>
                <a:lnTo>
                  <a:pt x="2710" y="41874"/>
                </a:lnTo>
                <a:lnTo>
                  <a:pt x="0" y="33735"/>
                </a:lnTo>
                <a:lnTo>
                  <a:pt x="1031" y="25163"/>
                </a:lnTo>
                <a:lnTo>
                  <a:pt x="32817" y="3246"/>
                </a:lnTo>
                <a:lnTo>
                  <a:pt x="75901" y="360"/>
                </a:lnTo>
                <a:lnTo>
                  <a:pt x="97695" y="0"/>
                </a:lnTo>
                <a:lnTo>
                  <a:pt x="119561" y="937"/>
                </a:lnTo>
                <a:lnTo>
                  <a:pt x="158328" y="3342"/>
                </a:lnTo>
                <a:lnTo>
                  <a:pt x="197094" y="6323"/>
                </a:lnTo>
                <a:lnTo>
                  <a:pt x="210144" y="10940"/>
                </a:lnTo>
                <a:lnTo>
                  <a:pt x="220123" y="14787"/>
                </a:lnTo>
                <a:lnTo>
                  <a:pt x="191720" y="42487"/>
                </a:lnTo>
                <a:lnTo>
                  <a:pt x="151814" y="47813"/>
                </a:lnTo>
                <a:lnTo>
                  <a:pt x="142687" y="48162"/>
                </a:lnTo>
                <a:lnTo>
                  <a:pt x="133703" y="48943"/>
                </a:lnTo>
                <a:lnTo>
                  <a:pt x="124935" y="50951"/>
                </a:lnTo>
                <a:lnTo>
                  <a:pt x="103392" y="55604"/>
                </a:lnTo>
                <a:lnTo>
                  <a:pt x="81562" y="57010"/>
                </a:lnTo>
                <a:lnTo>
                  <a:pt x="59732" y="57119"/>
                </a:lnTo>
                <a:lnTo>
                  <a:pt x="38190" y="57876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57019" y="4362306"/>
            <a:ext cx="155641" cy="942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34967" y="3521305"/>
            <a:ext cx="156228" cy="815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37030" y="4108426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80" h="62864">
                <a:moveTo>
                  <a:pt x="72794" y="62769"/>
                </a:moveTo>
                <a:lnTo>
                  <a:pt x="65082" y="62685"/>
                </a:lnTo>
                <a:lnTo>
                  <a:pt x="46802" y="60148"/>
                </a:lnTo>
                <a:lnTo>
                  <a:pt x="26388" y="58273"/>
                </a:lnTo>
                <a:lnTo>
                  <a:pt x="0" y="31438"/>
                </a:lnTo>
                <a:lnTo>
                  <a:pt x="2171" y="23816"/>
                </a:lnTo>
                <a:lnTo>
                  <a:pt x="37195" y="5350"/>
                </a:lnTo>
                <a:lnTo>
                  <a:pt x="87860" y="733"/>
                </a:lnTo>
                <a:lnTo>
                  <a:pt x="111213" y="0"/>
                </a:lnTo>
                <a:lnTo>
                  <a:pt x="134206" y="1214"/>
                </a:lnTo>
                <a:lnTo>
                  <a:pt x="179978" y="9197"/>
                </a:lnTo>
                <a:lnTo>
                  <a:pt x="195523" y="30741"/>
                </a:lnTo>
                <a:lnTo>
                  <a:pt x="193124" y="36825"/>
                </a:lnTo>
                <a:lnTo>
                  <a:pt x="188422" y="40744"/>
                </a:lnTo>
                <a:lnTo>
                  <a:pt x="185351" y="42283"/>
                </a:lnTo>
                <a:lnTo>
                  <a:pt x="182281" y="44591"/>
                </a:lnTo>
                <a:lnTo>
                  <a:pt x="179210" y="44591"/>
                </a:lnTo>
                <a:lnTo>
                  <a:pt x="155869" y="46130"/>
                </a:lnTo>
                <a:lnTo>
                  <a:pt x="132959" y="49400"/>
                </a:lnTo>
                <a:lnTo>
                  <a:pt x="110337" y="54113"/>
                </a:lnTo>
                <a:lnTo>
                  <a:pt x="80363" y="61844"/>
                </a:lnTo>
                <a:lnTo>
                  <a:pt x="72794" y="62769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89220" y="3534770"/>
            <a:ext cx="178095" cy="665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49097" y="3808307"/>
            <a:ext cx="178862" cy="715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74854" y="3543246"/>
            <a:ext cx="180340" cy="59055"/>
          </a:xfrm>
          <a:custGeom>
            <a:avLst/>
            <a:gdLst/>
            <a:ahLst/>
            <a:cxnLst/>
            <a:rect l="l" t="t" r="r" b="b"/>
            <a:pathLst>
              <a:path w="180340" h="59054">
                <a:moveTo>
                  <a:pt x="57321" y="58609"/>
                </a:moveTo>
                <a:lnTo>
                  <a:pt x="22345" y="58080"/>
                </a:lnTo>
                <a:lnTo>
                  <a:pt x="12402" y="54089"/>
                </a:lnTo>
                <a:lnTo>
                  <a:pt x="4401" y="45769"/>
                </a:lnTo>
                <a:lnTo>
                  <a:pt x="0" y="35141"/>
                </a:lnTo>
                <a:lnTo>
                  <a:pt x="851" y="24225"/>
                </a:lnTo>
                <a:lnTo>
                  <a:pt x="40001" y="1911"/>
                </a:lnTo>
                <a:lnTo>
                  <a:pt x="109858" y="0"/>
                </a:lnTo>
                <a:lnTo>
                  <a:pt x="131928" y="853"/>
                </a:lnTo>
                <a:lnTo>
                  <a:pt x="152558" y="4159"/>
                </a:lnTo>
                <a:lnTo>
                  <a:pt x="172037" y="11144"/>
                </a:lnTo>
                <a:lnTo>
                  <a:pt x="175876" y="12683"/>
                </a:lnTo>
                <a:lnTo>
                  <a:pt x="179714" y="18839"/>
                </a:lnTo>
                <a:lnTo>
                  <a:pt x="179714" y="27303"/>
                </a:lnTo>
                <a:lnTo>
                  <a:pt x="176643" y="32689"/>
                </a:lnTo>
                <a:lnTo>
                  <a:pt x="173573" y="35767"/>
                </a:lnTo>
                <a:lnTo>
                  <a:pt x="170502" y="39614"/>
                </a:lnTo>
                <a:lnTo>
                  <a:pt x="165128" y="41922"/>
                </a:lnTo>
                <a:lnTo>
                  <a:pt x="160523" y="43461"/>
                </a:lnTo>
                <a:lnTo>
                  <a:pt x="126410" y="49857"/>
                </a:lnTo>
                <a:lnTo>
                  <a:pt x="92010" y="55387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322337" y="3814462"/>
            <a:ext cx="180340" cy="59055"/>
          </a:xfrm>
          <a:custGeom>
            <a:avLst/>
            <a:gdLst/>
            <a:ahLst/>
            <a:cxnLst/>
            <a:rect l="l" t="t" r="r" b="b"/>
            <a:pathLst>
              <a:path w="180340" h="59054">
                <a:moveTo>
                  <a:pt x="56158" y="58670"/>
                </a:moveTo>
                <a:lnTo>
                  <a:pt x="11610" y="49340"/>
                </a:lnTo>
                <a:lnTo>
                  <a:pt x="0" y="25391"/>
                </a:lnTo>
                <a:lnTo>
                  <a:pt x="4605" y="15388"/>
                </a:lnTo>
                <a:lnTo>
                  <a:pt x="50353" y="961"/>
                </a:lnTo>
                <a:lnTo>
                  <a:pt x="64482" y="0"/>
                </a:lnTo>
                <a:lnTo>
                  <a:pt x="82234" y="96"/>
                </a:lnTo>
                <a:lnTo>
                  <a:pt x="91362" y="324"/>
                </a:lnTo>
                <a:lnTo>
                  <a:pt x="100562" y="769"/>
                </a:lnTo>
                <a:lnTo>
                  <a:pt x="131652" y="444"/>
                </a:lnTo>
                <a:lnTo>
                  <a:pt x="171593" y="16567"/>
                </a:lnTo>
                <a:lnTo>
                  <a:pt x="180206" y="34781"/>
                </a:lnTo>
                <a:lnTo>
                  <a:pt x="178862" y="42415"/>
                </a:lnTo>
                <a:lnTo>
                  <a:pt x="174640" y="48462"/>
                </a:lnTo>
                <a:lnTo>
                  <a:pt x="168115" y="51552"/>
                </a:lnTo>
                <a:lnTo>
                  <a:pt x="165044" y="52322"/>
                </a:lnTo>
                <a:lnTo>
                  <a:pt x="161206" y="53091"/>
                </a:lnTo>
                <a:lnTo>
                  <a:pt x="158136" y="53091"/>
                </a:lnTo>
                <a:lnTo>
                  <a:pt x="135094" y="54690"/>
                </a:lnTo>
                <a:lnTo>
                  <a:pt x="88723" y="57311"/>
                </a:lnTo>
                <a:lnTo>
                  <a:pt x="65250" y="58477"/>
                </a:lnTo>
                <a:lnTo>
                  <a:pt x="56158" y="58670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09429" y="4113776"/>
            <a:ext cx="179070" cy="53975"/>
          </a:xfrm>
          <a:custGeom>
            <a:avLst/>
            <a:gdLst/>
            <a:ahLst/>
            <a:cxnLst/>
            <a:rect l="l" t="t" r="r" b="b"/>
            <a:pathLst>
              <a:path w="179069" h="53975">
                <a:moveTo>
                  <a:pt x="54875" y="53416"/>
                </a:moveTo>
                <a:lnTo>
                  <a:pt x="12282" y="47705"/>
                </a:lnTo>
                <a:lnTo>
                  <a:pt x="0" y="24622"/>
                </a:lnTo>
                <a:lnTo>
                  <a:pt x="6141" y="13080"/>
                </a:lnTo>
                <a:lnTo>
                  <a:pt x="12282" y="10772"/>
                </a:lnTo>
                <a:lnTo>
                  <a:pt x="16888" y="9233"/>
                </a:lnTo>
                <a:lnTo>
                  <a:pt x="22261" y="6924"/>
                </a:lnTo>
                <a:lnTo>
                  <a:pt x="60260" y="2885"/>
                </a:lnTo>
                <a:lnTo>
                  <a:pt x="109186" y="324"/>
                </a:lnTo>
                <a:lnTo>
                  <a:pt x="155065" y="0"/>
                </a:lnTo>
                <a:lnTo>
                  <a:pt x="162873" y="444"/>
                </a:lnTo>
                <a:lnTo>
                  <a:pt x="170322" y="1827"/>
                </a:lnTo>
                <a:lnTo>
                  <a:pt x="177627" y="4219"/>
                </a:lnTo>
                <a:lnTo>
                  <a:pt x="178571" y="4664"/>
                </a:lnTo>
                <a:lnTo>
                  <a:pt x="178571" y="47365"/>
                </a:lnTo>
                <a:lnTo>
                  <a:pt x="177327" y="47705"/>
                </a:lnTo>
                <a:lnTo>
                  <a:pt x="169650" y="50783"/>
                </a:lnTo>
                <a:lnTo>
                  <a:pt x="161206" y="51552"/>
                </a:lnTo>
                <a:lnTo>
                  <a:pt x="144042" y="51684"/>
                </a:lnTo>
                <a:lnTo>
                  <a:pt x="92118" y="53091"/>
                </a:lnTo>
                <a:lnTo>
                  <a:pt x="54875" y="53416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970753" y="4108234"/>
            <a:ext cx="175895" cy="63500"/>
          </a:xfrm>
          <a:custGeom>
            <a:avLst/>
            <a:gdLst/>
            <a:ahLst/>
            <a:cxnLst/>
            <a:rect l="l" t="t" r="r" b="b"/>
            <a:pathLst>
              <a:path w="175894" h="63500">
                <a:moveTo>
                  <a:pt x="37614" y="63250"/>
                </a:moveTo>
                <a:lnTo>
                  <a:pt x="33008" y="62481"/>
                </a:lnTo>
                <a:lnTo>
                  <a:pt x="23797" y="61711"/>
                </a:lnTo>
                <a:lnTo>
                  <a:pt x="15353" y="60172"/>
                </a:lnTo>
                <a:lnTo>
                  <a:pt x="8444" y="59403"/>
                </a:lnTo>
                <a:lnTo>
                  <a:pt x="1535" y="49400"/>
                </a:lnTo>
                <a:lnTo>
                  <a:pt x="0" y="33242"/>
                </a:lnTo>
                <a:lnTo>
                  <a:pt x="3070" y="26317"/>
                </a:lnTo>
                <a:lnTo>
                  <a:pt x="50569" y="7946"/>
                </a:lnTo>
                <a:lnTo>
                  <a:pt x="93653" y="156"/>
                </a:lnTo>
                <a:lnTo>
                  <a:pt x="112952" y="0"/>
                </a:lnTo>
                <a:lnTo>
                  <a:pt x="131748" y="3522"/>
                </a:lnTo>
                <a:lnTo>
                  <a:pt x="150111" y="9786"/>
                </a:lnTo>
                <a:lnTo>
                  <a:pt x="169650" y="18622"/>
                </a:lnTo>
                <a:lnTo>
                  <a:pt x="171186" y="20161"/>
                </a:lnTo>
                <a:lnTo>
                  <a:pt x="175024" y="27856"/>
                </a:lnTo>
                <a:lnTo>
                  <a:pt x="175024" y="30934"/>
                </a:lnTo>
                <a:lnTo>
                  <a:pt x="175792" y="36320"/>
                </a:lnTo>
                <a:lnTo>
                  <a:pt x="137697" y="51035"/>
                </a:lnTo>
                <a:lnTo>
                  <a:pt x="91158" y="60112"/>
                </a:lnTo>
                <a:lnTo>
                  <a:pt x="74270" y="61423"/>
                </a:lnTo>
                <a:lnTo>
                  <a:pt x="37614" y="63250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368429" y="3542080"/>
            <a:ext cx="184785" cy="59690"/>
          </a:xfrm>
          <a:custGeom>
            <a:avLst/>
            <a:gdLst/>
            <a:ahLst/>
            <a:cxnLst/>
            <a:rect l="l" t="t" r="r" b="b"/>
            <a:pathLst>
              <a:path w="184784" h="59689">
                <a:moveTo>
                  <a:pt x="33512" y="59343"/>
                </a:moveTo>
                <a:lnTo>
                  <a:pt x="0" y="36223"/>
                </a:lnTo>
                <a:lnTo>
                  <a:pt x="407" y="29912"/>
                </a:lnTo>
                <a:lnTo>
                  <a:pt x="34544" y="5169"/>
                </a:lnTo>
                <a:lnTo>
                  <a:pt x="83386" y="913"/>
                </a:lnTo>
                <a:lnTo>
                  <a:pt x="96172" y="0"/>
                </a:lnTo>
                <a:lnTo>
                  <a:pt x="137049" y="2885"/>
                </a:lnTo>
                <a:lnTo>
                  <a:pt x="176775" y="13849"/>
                </a:lnTo>
                <a:lnTo>
                  <a:pt x="184452" y="26930"/>
                </a:lnTo>
                <a:lnTo>
                  <a:pt x="180613" y="31547"/>
                </a:lnTo>
                <a:lnTo>
                  <a:pt x="176775" y="37702"/>
                </a:lnTo>
                <a:lnTo>
                  <a:pt x="170634" y="41549"/>
                </a:lnTo>
                <a:lnTo>
                  <a:pt x="163725" y="42319"/>
                </a:lnTo>
                <a:lnTo>
                  <a:pt x="133931" y="44519"/>
                </a:lnTo>
                <a:lnTo>
                  <a:pt x="104424" y="47801"/>
                </a:lnTo>
                <a:lnTo>
                  <a:pt x="75205" y="52382"/>
                </a:lnTo>
                <a:lnTo>
                  <a:pt x="46274" y="58477"/>
                </a:lnTo>
                <a:lnTo>
                  <a:pt x="39929" y="59235"/>
                </a:lnTo>
                <a:lnTo>
                  <a:pt x="33512" y="59343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/>
          <p:cNvSpPr/>
          <p:nvPr/>
        </p:nvSpPr>
        <p:spPr>
          <a:xfrm rot="5400000">
            <a:off x="-60004" y="7909798"/>
            <a:ext cx="2097382" cy="1375427"/>
          </a:xfrm>
          <a:custGeom>
            <a:avLst/>
            <a:gdLst/>
            <a:ahLst/>
            <a:cxnLst/>
            <a:rect l="l" t="t" r="r" b="b"/>
            <a:pathLst>
              <a:path w="2160904" h="2209800">
                <a:moveTo>
                  <a:pt x="1786461" y="2209446"/>
                </a:moveTo>
                <a:lnTo>
                  <a:pt x="1740387" y="2209278"/>
                </a:lnTo>
                <a:lnTo>
                  <a:pt x="1694471" y="2205868"/>
                </a:lnTo>
                <a:lnTo>
                  <a:pt x="1648621" y="2201228"/>
                </a:lnTo>
                <a:lnTo>
                  <a:pt x="1602750" y="2197371"/>
                </a:lnTo>
                <a:lnTo>
                  <a:pt x="1600417" y="2197371"/>
                </a:lnTo>
                <a:lnTo>
                  <a:pt x="1597617" y="2195974"/>
                </a:lnTo>
                <a:lnTo>
                  <a:pt x="1595284" y="2195508"/>
                </a:lnTo>
                <a:lnTo>
                  <a:pt x="1573879" y="2156376"/>
                </a:lnTo>
                <a:lnTo>
                  <a:pt x="1571976" y="2112397"/>
                </a:lnTo>
                <a:lnTo>
                  <a:pt x="1570329" y="2062463"/>
                </a:lnTo>
                <a:lnTo>
                  <a:pt x="1569155" y="2037583"/>
                </a:lnTo>
                <a:lnTo>
                  <a:pt x="1564662" y="1979276"/>
                </a:lnTo>
                <a:lnTo>
                  <a:pt x="1560445" y="1927987"/>
                </a:lnTo>
                <a:lnTo>
                  <a:pt x="1555330" y="1867474"/>
                </a:lnTo>
                <a:lnTo>
                  <a:pt x="1549627" y="1801883"/>
                </a:lnTo>
                <a:lnTo>
                  <a:pt x="1543648" y="1735365"/>
                </a:lnTo>
                <a:lnTo>
                  <a:pt x="1537703" y="1672068"/>
                </a:lnTo>
                <a:lnTo>
                  <a:pt x="1532104" y="1616140"/>
                </a:lnTo>
                <a:lnTo>
                  <a:pt x="1527161" y="1571730"/>
                </a:lnTo>
                <a:lnTo>
                  <a:pt x="1522233" y="1533647"/>
                </a:lnTo>
                <a:lnTo>
                  <a:pt x="1516780" y="1495563"/>
                </a:lnTo>
                <a:lnTo>
                  <a:pt x="1511151" y="1457480"/>
                </a:lnTo>
                <a:lnTo>
                  <a:pt x="1505698" y="1419396"/>
                </a:lnTo>
                <a:lnTo>
                  <a:pt x="1503001" y="1398433"/>
                </a:lnTo>
                <a:lnTo>
                  <a:pt x="1500566" y="1377469"/>
                </a:lnTo>
                <a:lnTo>
                  <a:pt x="1498481" y="1356506"/>
                </a:lnTo>
                <a:lnTo>
                  <a:pt x="1492896" y="1284204"/>
                </a:lnTo>
                <a:lnTo>
                  <a:pt x="1487384" y="1216575"/>
                </a:lnTo>
                <a:lnTo>
                  <a:pt x="1482398" y="1153227"/>
                </a:lnTo>
                <a:lnTo>
                  <a:pt x="1480035" y="1114728"/>
                </a:lnTo>
                <a:lnTo>
                  <a:pt x="1478935" y="1106816"/>
                </a:lnTo>
                <a:lnTo>
                  <a:pt x="1439325" y="1080313"/>
                </a:lnTo>
                <a:lnTo>
                  <a:pt x="1413779" y="1071870"/>
                </a:lnTo>
                <a:lnTo>
                  <a:pt x="1390069" y="1072149"/>
                </a:lnTo>
                <a:lnTo>
                  <a:pt x="1338990" y="1075447"/>
                </a:lnTo>
                <a:lnTo>
                  <a:pt x="1273823" y="1080423"/>
                </a:lnTo>
                <a:lnTo>
                  <a:pt x="1154353" y="1090038"/>
                </a:lnTo>
                <a:lnTo>
                  <a:pt x="1097020" y="1095453"/>
                </a:lnTo>
                <a:lnTo>
                  <a:pt x="1040037" y="1102616"/>
                </a:lnTo>
                <a:lnTo>
                  <a:pt x="999210" y="1124220"/>
                </a:lnTo>
                <a:lnTo>
                  <a:pt x="983580" y="1165040"/>
                </a:lnTo>
                <a:lnTo>
                  <a:pt x="982906" y="1205298"/>
                </a:lnTo>
                <a:lnTo>
                  <a:pt x="978343" y="1258522"/>
                </a:lnTo>
                <a:lnTo>
                  <a:pt x="971681" y="1317025"/>
                </a:lnTo>
                <a:lnTo>
                  <a:pt x="964708" y="1373121"/>
                </a:lnTo>
                <a:lnTo>
                  <a:pt x="959213" y="1419124"/>
                </a:lnTo>
                <a:lnTo>
                  <a:pt x="956984" y="1447347"/>
                </a:lnTo>
                <a:lnTo>
                  <a:pt x="956925" y="1483757"/>
                </a:lnTo>
                <a:lnTo>
                  <a:pt x="956167" y="1520253"/>
                </a:lnTo>
                <a:lnTo>
                  <a:pt x="953251" y="1593159"/>
                </a:lnTo>
                <a:lnTo>
                  <a:pt x="944386" y="1637881"/>
                </a:lnTo>
                <a:lnTo>
                  <a:pt x="906657" y="1652621"/>
                </a:lnTo>
                <a:lnTo>
                  <a:pt x="898659" y="1653255"/>
                </a:lnTo>
                <a:lnTo>
                  <a:pt x="873033" y="1649513"/>
                </a:lnTo>
                <a:lnTo>
                  <a:pt x="837127" y="1650576"/>
                </a:lnTo>
                <a:lnTo>
                  <a:pt x="790461" y="1653910"/>
                </a:lnTo>
                <a:lnTo>
                  <a:pt x="732552" y="1656981"/>
                </a:lnTo>
                <a:lnTo>
                  <a:pt x="695217" y="1657571"/>
                </a:lnTo>
                <a:lnTo>
                  <a:pt x="647318" y="1656130"/>
                </a:lnTo>
                <a:lnTo>
                  <a:pt x="610771" y="1656981"/>
                </a:lnTo>
                <a:lnTo>
                  <a:pt x="556056" y="1661130"/>
                </a:lnTo>
                <a:lnTo>
                  <a:pt x="506115" y="1673097"/>
                </a:lnTo>
                <a:lnTo>
                  <a:pt x="483332" y="1722725"/>
                </a:lnTo>
                <a:lnTo>
                  <a:pt x="485454" y="1757890"/>
                </a:lnTo>
                <a:lnTo>
                  <a:pt x="489457" y="1808384"/>
                </a:lnTo>
                <a:lnTo>
                  <a:pt x="493641" y="1884102"/>
                </a:lnTo>
                <a:lnTo>
                  <a:pt x="495608" y="1946336"/>
                </a:lnTo>
                <a:lnTo>
                  <a:pt x="496276" y="1997591"/>
                </a:lnTo>
                <a:lnTo>
                  <a:pt x="496564" y="2040371"/>
                </a:lnTo>
                <a:lnTo>
                  <a:pt x="497389" y="2077181"/>
                </a:lnTo>
                <a:lnTo>
                  <a:pt x="498767" y="2092481"/>
                </a:lnTo>
                <a:lnTo>
                  <a:pt x="501063" y="2107694"/>
                </a:lnTo>
                <a:lnTo>
                  <a:pt x="503622" y="2122907"/>
                </a:lnTo>
                <a:lnTo>
                  <a:pt x="505787" y="2138208"/>
                </a:lnTo>
                <a:lnTo>
                  <a:pt x="506101" y="2145887"/>
                </a:lnTo>
                <a:lnTo>
                  <a:pt x="505846" y="2153523"/>
                </a:lnTo>
                <a:lnTo>
                  <a:pt x="504854" y="2168488"/>
                </a:lnTo>
                <a:lnTo>
                  <a:pt x="504388" y="2174078"/>
                </a:lnTo>
                <a:lnTo>
                  <a:pt x="494589" y="2182464"/>
                </a:lnTo>
                <a:lnTo>
                  <a:pt x="488523" y="2182464"/>
                </a:lnTo>
                <a:lnTo>
                  <a:pt x="462004" y="2182739"/>
                </a:lnTo>
                <a:lnTo>
                  <a:pt x="414247" y="2184051"/>
                </a:lnTo>
                <a:lnTo>
                  <a:pt x="352537" y="2186083"/>
                </a:lnTo>
                <a:lnTo>
                  <a:pt x="284155" y="2188520"/>
                </a:lnTo>
                <a:lnTo>
                  <a:pt x="89586" y="2195974"/>
                </a:lnTo>
                <a:lnTo>
                  <a:pt x="76215" y="2196570"/>
                </a:lnTo>
                <a:lnTo>
                  <a:pt x="62756" y="2196905"/>
                </a:lnTo>
                <a:lnTo>
                  <a:pt x="15222" y="2186482"/>
                </a:lnTo>
                <a:lnTo>
                  <a:pt x="2952" y="2144038"/>
                </a:lnTo>
                <a:lnTo>
                  <a:pt x="400" y="2098108"/>
                </a:lnTo>
                <a:lnTo>
                  <a:pt x="0" y="2075318"/>
                </a:lnTo>
                <a:lnTo>
                  <a:pt x="772" y="2027378"/>
                </a:lnTo>
                <a:lnTo>
                  <a:pt x="1983" y="1979352"/>
                </a:lnTo>
                <a:lnTo>
                  <a:pt x="3018" y="1931325"/>
                </a:lnTo>
                <a:lnTo>
                  <a:pt x="3266" y="1883386"/>
                </a:lnTo>
                <a:lnTo>
                  <a:pt x="6336" y="1838316"/>
                </a:lnTo>
                <a:lnTo>
                  <a:pt x="15005" y="1755096"/>
                </a:lnTo>
                <a:lnTo>
                  <a:pt x="21040" y="1702441"/>
                </a:lnTo>
                <a:lnTo>
                  <a:pt x="27995" y="1644162"/>
                </a:lnTo>
                <a:lnTo>
                  <a:pt x="35710" y="1581564"/>
                </a:lnTo>
                <a:lnTo>
                  <a:pt x="44026" y="1515951"/>
                </a:lnTo>
                <a:lnTo>
                  <a:pt x="52783" y="1448628"/>
                </a:lnTo>
                <a:lnTo>
                  <a:pt x="61820" y="1380900"/>
                </a:lnTo>
                <a:lnTo>
                  <a:pt x="70979" y="1314071"/>
                </a:lnTo>
                <a:lnTo>
                  <a:pt x="80098" y="1249446"/>
                </a:lnTo>
                <a:lnTo>
                  <a:pt x="89019" y="1188329"/>
                </a:lnTo>
                <a:lnTo>
                  <a:pt x="97581" y="1132025"/>
                </a:lnTo>
                <a:lnTo>
                  <a:pt x="105625" y="1081838"/>
                </a:lnTo>
                <a:lnTo>
                  <a:pt x="112990" y="1039073"/>
                </a:lnTo>
                <a:lnTo>
                  <a:pt x="125047" y="981028"/>
                </a:lnTo>
                <a:lnTo>
                  <a:pt x="139044" y="933104"/>
                </a:lnTo>
                <a:lnTo>
                  <a:pt x="154442" y="885528"/>
                </a:lnTo>
                <a:lnTo>
                  <a:pt x="162258" y="859615"/>
                </a:lnTo>
                <a:lnTo>
                  <a:pt x="166646" y="846943"/>
                </a:lnTo>
                <a:lnTo>
                  <a:pt x="172173" y="834750"/>
                </a:lnTo>
                <a:lnTo>
                  <a:pt x="188686" y="800037"/>
                </a:lnTo>
                <a:lnTo>
                  <a:pt x="203143" y="764581"/>
                </a:lnTo>
                <a:lnTo>
                  <a:pt x="216463" y="728689"/>
                </a:lnTo>
                <a:lnTo>
                  <a:pt x="229564" y="692665"/>
                </a:lnTo>
                <a:lnTo>
                  <a:pt x="242031" y="660281"/>
                </a:lnTo>
                <a:lnTo>
                  <a:pt x="255110" y="628203"/>
                </a:lnTo>
                <a:lnTo>
                  <a:pt x="269064" y="596561"/>
                </a:lnTo>
                <a:lnTo>
                  <a:pt x="284155" y="565487"/>
                </a:lnTo>
                <a:lnTo>
                  <a:pt x="304044" y="523881"/>
                </a:lnTo>
                <a:lnTo>
                  <a:pt x="323582" y="482099"/>
                </a:lnTo>
                <a:lnTo>
                  <a:pt x="344521" y="441017"/>
                </a:lnTo>
                <a:lnTo>
                  <a:pt x="368609" y="401507"/>
                </a:lnTo>
                <a:lnTo>
                  <a:pt x="408043" y="344906"/>
                </a:lnTo>
                <a:lnTo>
                  <a:pt x="438365" y="305716"/>
                </a:lnTo>
                <a:lnTo>
                  <a:pt x="459595" y="289236"/>
                </a:lnTo>
                <a:lnTo>
                  <a:pt x="470253" y="281404"/>
                </a:lnTo>
                <a:lnTo>
                  <a:pt x="480125" y="272349"/>
                </a:lnTo>
                <a:lnTo>
                  <a:pt x="489646" y="262770"/>
                </a:lnTo>
                <a:lnTo>
                  <a:pt x="499255" y="253365"/>
                </a:lnTo>
                <a:lnTo>
                  <a:pt x="539447" y="217061"/>
                </a:lnTo>
                <a:lnTo>
                  <a:pt x="581272" y="183280"/>
                </a:lnTo>
                <a:lnTo>
                  <a:pt x="624885" y="152217"/>
                </a:lnTo>
                <a:lnTo>
                  <a:pt x="670443" y="124065"/>
                </a:lnTo>
                <a:lnTo>
                  <a:pt x="718101" y="99019"/>
                </a:lnTo>
                <a:lnTo>
                  <a:pt x="768013" y="77273"/>
                </a:lnTo>
                <a:lnTo>
                  <a:pt x="807258" y="61230"/>
                </a:lnTo>
                <a:lnTo>
                  <a:pt x="846459" y="45362"/>
                </a:lnTo>
                <a:lnTo>
                  <a:pt x="886448" y="31940"/>
                </a:lnTo>
                <a:lnTo>
                  <a:pt x="928055" y="23234"/>
                </a:lnTo>
                <a:lnTo>
                  <a:pt x="971871" y="17323"/>
                </a:lnTo>
                <a:lnTo>
                  <a:pt x="1015775" y="11588"/>
                </a:lnTo>
                <a:lnTo>
                  <a:pt x="1059678" y="6201"/>
                </a:lnTo>
                <a:lnTo>
                  <a:pt x="1103494" y="1339"/>
                </a:lnTo>
                <a:lnTo>
                  <a:pt x="1138197" y="0"/>
                </a:lnTo>
                <a:lnTo>
                  <a:pt x="1155527" y="1011"/>
                </a:lnTo>
                <a:lnTo>
                  <a:pt x="1212480" y="9091"/>
                </a:lnTo>
                <a:lnTo>
                  <a:pt x="1252279" y="15373"/>
                </a:lnTo>
                <a:lnTo>
                  <a:pt x="1291641" y="23838"/>
                </a:lnTo>
                <a:lnTo>
                  <a:pt x="1330259" y="36278"/>
                </a:lnTo>
                <a:lnTo>
                  <a:pt x="1334925" y="38607"/>
                </a:lnTo>
                <a:lnTo>
                  <a:pt x="1337258" y="39073"/>
                </a:lnTo>
                <a:lnTo>
                  <a:pt x="1389636" y="53533"/>
                </a:lnTo>
                <a:lnTo>
                  <a:pt x="1439259" y="73919"/>
                </a:lnTo>
                <a:lnTo>
                  <a:pt x="1486956" y="98441"/>
                </a:lnTo>
                <a:lnTo>
                  <a:pt x="1533556" y="125312"/>
                </a:lnTo>
                <a:lnTo>
                  <a:pt x="1579887" y="152741"/>
                </a:lnTo>
                <a:lnTo>
                  <a:pt x="1629637" y="188554"/>
                </a:lnTo>
                <a:lnTo>
                  <a:pt x="1671339" y="233800"/>
                </a:lnTo>
                <a:lnTo>
                  <a:pt x="1680671" y="245912"/>
                </a:lnTo>
                <a:lnTo>
                  <a:pt x="1685803" y="251502"/>
                </a:lnTo>
                <a:lnTo>
                  <a:pt x="1718842" y="290143"/>
                </a:lnTo>
                <a:lnTo>
                  <a:pt x="1749342" y="330463"/>
                </a:lnTo>
                <a:lnTo>
                  <a:pt x="1777565" y="372259"/>
                </a:lnTo>
                <a:lnTo>
                  <a:pt x="1803771" y="415325"/>
                </a:lnTo>
                <a:lnTo>
                  <a:pt x="1828223" y="459459"/>
                </a:lnTo>
                <a:lnTo>
                  <a:pt x="1851182" y="504456"/>
                </a:lnTo>
                <a:lnTo>
                  <a:pt x="1872908" y="550114"/>
                </a:lnTo>
                <a:lnTo>
                  <a:pt x="1892174" y="593169"/>
                </a:lnTo>
                <a:lnTo>
                  <a:pt x="1910600" y="636551"/>
                </a:lnTo>
                <a:lnTo>
                  <a:pt x="1927915" y="680356"/>
                </a:lnTo>
                <a:lnTo>
                  <a:pt x="1943852" y="724683"/>
                </a:lnTo>
                <a:lnTo>
                  <a:pt x="1958139" y="769629"/>
                </a:lnTo>
                <a:lnTo>
                  <a:pt x="1970509" y="815292"/>
                </a:lnTo>
                <a:lnTo>
                  <a:pt x="1980691" y="861770"/>
                </a:lnTo>
                <a:lnTo>
                  <a:pt x="1992028" y="916209"/>
                </a:lnTo>
                <a:lnTo>
                  <a:pt x="2004195" y="970605"/>
                </a:lnTo>
                <a:lnTo>
                  <a:pt x="2015926" y="1025088"/>
                </a:lnTo>
                <a:lnTo>
                  <a:pt x="2027350" y="1087243"/>
                </a:lnTo>
                <a:lnTo>
                  <a:pt x="2030150" y="1094696"/>
                </a:lnTo>
                <a:lnTo>
                  <a:pt x="2034379" y="1152816"/>
                </a:lnTo>
                <a:lnTo>
                  <a:pt x="2040560" y="1203147"/>
                </a:lnTo>
                <a:lnTo>
                  <a:pt x="2048220" y="1253254"/>
                </a:lnTo>
                <a:lnTo>
                  <a:pt x="2056417" y="1303250"/>
                </a:lnTo>
                <a:lnTo>
                  <a:pt x="2064211" y="1353245"/>
                </a:lnTo>
                <a:lnTo>
                  <a:pt x="2071057" y="1401929"/>
                </a:lnTo>
                <a:lnTo>
                  <a:pt x="2077656" y="1450679"/>
                </a:lnTo>
                <a:lnTo>
                  <a:pt x="2096873" y="1596886"/>
                </a:lnTo>
                <a:lnTo>
                  <a:pt x="2106727" y="1685205"/>
                </a:lnTo>
                <a:lnTo>
                  <a:pt x="2113670" y="1749600"/>
                </a:lnTo>
                <a:lnTo>
                  <a:pt x="2120165" y="1810821"/>
                </a:lnTo>
                <a:lnTo>
                  <a:pt x="2128586" y="1892696"/>
                </a:lnTo>
                <a:lnTo>
                  <a:pt x="2132217" y="1928981"/>
                </a:lnTo>
                <a:lnTo>
                  <a:pt x="2136023" y="1965180"/>
                </a:lnTo>
                <a:lnTo>
                  <a:pt x="2140266" y="2001247"/>
                </a:lnTo>
                <a:lnTo>
                  <a:pt x="2150006" y="2077414"/>
                </a:lnTo>
                <a:lnTo>
                  <a:pt x="2154767" y="2115497"/>
                </a:lnTo>
                <a:lnTo>
                  <a:pt x="2160329" y="2161035"/>
                </a:lnTo>
                <a:lnTo>
                  <a:pt x="2159863" y="2168954"/>
                </a:lnTo>
                <a:lnTo>
                  <a:pt x="2160329" y="2176408"/>
                </a:lnTo>
                <a:lnTo>
                  <a:pt x="2123512" y="2197400"/>
                </a:lnTo>
                <a:lnTo>
                  <a:pt x="2071677" y="2199235"/>
                </a:lnTo>
                <a:lnTo>
                  <a:pt x="1967626" y="2201273"/>
                </a:lnTo>
                <a:lnTo>
                  <a:pt x="1915645" y="2202183"/>
                </a:lnTo>
                <a:lnTo>
                  <a:pt x="1863576" y="2202961"/>
                </a:lnTo>
                <a:lnTo>
                  <a:pt x="1848178" y="2202961"/>
                </a:lnTo>
                <a:lnTo>
                  <a:pt x="1840479" y="2203354"/>
                </a:lnTo>
                <a:lnTo>
                  <a:pt x="1832780" y="2204359"/>
                </a:lnTo>
                <a:lnTo>
                  <a:pt x="1786461" y="2209446"/>
                </a:lnTo>
                <a:close/>
              </a:path>
            </a:pathLst>
          </a:custGeom>
          <a:solidFill>
            <a:srgbClr val="F1B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349577" y="3540349"/>
            <a:ext cx="155575" cy="61594"/>
          </a:xfrm>
          <a:custGeom>
            <a:avLst/>
            <a:gdLst/>
            <a:ahLst/>
            <a:cxnLst/>
            <a:rect l="l" t="t" r="r" b="b"/>
            <a:pathLst>
              <a:path w="155575" h="61595">
                <a:moveTo>
                  <a:pt x="76393" y="60978"/>
                </a:moveTo>
                <a:lnTo>
                  <a:pt x="45303" y="60653"/>
                </a:lnTo>
                <a:lnTo>
                  <a:pt x="34940" y="60978"/>
                </a:lnTo>
                <a:lnTo>
                  <a:pt x="22321" y="60377"/>
                </a:lnTo>
                <a:lnTo>
                  <a:pt x="12870" y="55592"/>
                </a:lnTo>
                <a:lnTo>
                  <a:pt x="6009" y="47344"/>
                </a:lnTo>
                <a:lnTo>
                  <a:pt x="1163" y="36356"/>
                </a:lnTo>
                <a:lnTo>
                  <a:pt x="0" y="29960"/>
                </a:lnTo>
                <a:lnTo>
                  <a:pt x="1067" y="23852"/>
                </a:lnTo>
                <a:lnTo>
                  <a:pt x="54131" y="1322"/>
                </a:lnTo>
                <a:lnTo>
                  <a:pt x="74857" y="0"/>
                </a:lnTo>
                <a:lnTo>
                  <a:pt x="95584" y="697"/>
                </a:lnTo>
                <a:lnTo>
                  <a:pt x="133583" y="9040"/>
                </a:lnTo>
                <a:lnTo>
                  <a:pt x="155461" y="30970"/>
                </a:lnTo>
                <a:lnTo>
                  <a:pt x="153926" y="46358"/>
                </a:lnTo>
                <a:lnTo>
                  <a:pt x="150087" y="53283"/>
                </a:lnTo>
                <a:lnTo>
                  <a:pt x="143178" y="54053"/>
                </a:lnTo>
                <a:lnTo>
                  <a:pt x="130512" y="56265"/>
                </a:lnTo>
                <a:lnTo>
                  <a:pt x="124179" y="57191"/>
                </a:lnTo>
                <a:lnTo>
                  <a:pt x="117846" y="57900"/>
                </a:lnTo>
                <a:lnTo>
                  <a:pt x="107483" y="58225"/>
                </a:lnTo>
                <a:lnTo>
                  <a:pt x="76393" y="57900"/>
                </a:lnTo>
                <a:lnTo>
                  <a:pt x="76393" y="60978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22960" y="4108390"/>
            <a:ext cx="161925" cy="62865"/>
          </a:xfrm>
          <a:custGeom>
            <a:avLst/>
            <a:gdLst/>
            <a:ahLst/>
            <a:cxnLst/>
            <a:rect l="l" t="t" r="r" b="b"/>
            <a:pathLst>
              <a:path w="161925" h="62864">
                <a:moveTo>
                  <a:pt x="18567" y="62324"/>
                </a:moveTo>
                <a:lnTo>
                  <a:pt x="10075" y="60088"/>
                </a:lnTo>
                <a:lnTo>
                  <a:pt x="3598" y="54245"/>
                </a:lnTo>
                <a:lnTo>
                  <a:pt x="0" y="46094"/>
                </a:lnTo>
                <a:lnTo>
                  <a:pt x="143" y="36933"/>
                </a:lnTo>
                <a:lnTo>
                  <a:pt x="37351" y="14066"/>
                </a:lnTo>
                <a:lnTo>
                  <a:pt x="88639" y="3149"/>
                </a:lnTo>
                <a:lnTo>
                  <a:pt x="115291" y="0"/>
                </a:lnTo>
                <a:lnTo>
                  <a:pt x="120665" y="769"/>
                </a:lnTo>
                <a:lnTo>
                  <a:pt x="127574" y="769"/>
                </a:lnTo>
                <a:lnTo>
                  <a:pt x="159047" y="26161"/>
                </a:lnTo>
                <a:lnTo>
                  <a:pt x="161350" y="33086"/>
                </a:lnTo>
                <a:lnTo>
                  <a:pt x="157512" y="41549"/>
                </a:lnTo>
                <a:lnTo>
                  <a:pt x="151371" y="42319"/>
                </a:lnTo>
                <a:lnTo>
                  <a:pt x="110685" y="49244"/>
                </a:lnTo>
                <a:lnTo>
                  <a:pt x="64698" y="57575"/>
                </a:lnTo>
                <a:lnTo>
                  <a:pt x="26172" y="62180"/>
                </a:lnTo>
                <a:lnTo>
                  <a:pt x="18567" y="62324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897826" y="4379907"/>
            <a:ext cx="149225" cy="59055"/>
          </a:xfrm>
          <a:custGeom>
            <a:avLst/>
            <a:gdLst/>
            <a:ahLst/>
            <a:cxnLst/>
            <a:rect l="l" t="t" r="r" b="b"/>
            <a:pathLst>
              <a:path w="149225" h="59054">
                <a:moveTo>
                  <a:pt x="86612" y="58549"/>
                </a:moveTo>
                <a:lnTo>
                  <a:pt x="40685" y="58573"/>
                </a:lnTo>
                <a:lnTo>
                  <a:pt x="5709" y="35526"/>
                </a:lnTo>
                <a:lnTo>
                  <a:pt x="0" y="12407"/>
                </a:lnTo>
                <a:lnTo>
                  <a:pt x="4605" y="4712"/>
                </a:lnTo>
                <a:lnTo>
                  <a:pt x="9979" y="3173"/>
                </a:lnTo>
                <a:lnTo>
                  <a:pt x="13050" y="1635"/>
                </a:lnTo>
                <a:lnTo>
                  <a:pt x="14585" y="1635"/>
                </a:lnTo>
                <a:lnTo>
                  <a:pt x="41633" y="60"/>
                </a:lnTo>
                <a:lnTo>
                  <a:pt x="68608" y="0"/>
                </a:lnTo>
                <a:lnTo>
                  <a:pt x="122056" y="4712"/>
                </a:lnTo>
                <a:lnTo>
                  <a:pt x="148924" y="32220"/>
                </a:lnTo>
                <a:lnTo>
                  <a:pt x="146357" y="38568"/>
                </a:lnTo>
                <a:lnTo>
                  <a:pt x="140480" y="43185"/>
                </a:lnTo>
                <a:lnTo>
                  <a:pt x="122236" y="50999"/>
                </a:lnTo>
                <a:lnTo>
                  <a:pt x="103920" y="56073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6273838" y="670853"/>
            <a:ext cx="1940560" cy="1890395"/>
            <a:chOff x="16347670" y="4621051"/>
            <a:chExt cx="1940560" cy="1890395"/>
          </a:xfrm>
        </p:grpSpPr>
        <p:sp>
          <p:nvSpPr>
            <p:cNvPr id="32" name="object 32"/>
            <p:cNvSpPr/>
            <p:nvPr/>
          </p:nvSpPr>
          <p:spPr>
            <a:xfrm>
              <a:off x="16501554" y="4621051"/>
              <a:ext cx="1786889" cy="1890395"/>
            </a:xfrm>
            <a:custGeom>
              <a:avLst/>
              <a:gdLst/>
              <a:ahLst/>
              <a:cxnLst/>
              <a:rect l="l" t="t" r="r" b="b"/>
              <a:pathLst>
                <a:path w="1786890" h="1890395">
                  <a:moveTo>
                    <a:pt x="1786433" y="435685"/>
                  </a:moveTo>
                  <a:lnTo>
                    <a:pt x="501297" y="435685"/>
                  </a:lnTo>
                  <a:lnTo>
                    <a:pt x="573686" y="434924"/>
                  </a:lnTo>
                  <a:lnTo>
                    <a:pt x="677296" y="432068"/>
                  </a:lnTo>
                  <a:lnTo>
                    <a:pt x="798186" y="425818"/>
                  </a:lnTo>
                  <a:lnTo>
                    <a:pt x="857845" y="421628"/>
                  </a:lnTo>
                  <a:lnTo>
                    <a:pt x="900140" y="417773"/>
                  </a:lnTo>
                  <a:lnTo>
                    <a:pt x="900140" y="1224"/>
                  </a:lnTo>
                  <a:lnTo>
                    <a:pt x="1097371" y="0"/>
                  </a:lnTo>
                  <a:lnTo>
                    <a:pt x="1245293" y="868"/>
                  </a:lnTo>
                  <a:lnTo>
                    <a:pt x="1343909" y="3299"/>
                  </a:lnTo>
                  <a:lnTo>
                    <a:pt x="1393216" y="5270"/>
                  </a:lnTo>
                  <a:lnTo>
                    <a:pt x="1442524" y="7834"/>
                  </a:lnTo>
                  <a:lnTo>
                    <a:pt x="1786433" y="28278"/>
                  </a:lnTo>
                  <a:lnTo>
                    <a:pt x="1786433" y="435685"/>
                  </a:lnTo>
                  <a:close/>
                </a:path>
                <a:path w="1786890" h="1890395">
                  <a:moveTo>
                    <a:pt x="1786433" y="1165057"/>
                  </a:moveTo>
                  <a:lnTo>
                    <a:pt x="461603" y="1165057"/>
                  </a:lnTo>
                  <a:lnTo>
                    <a:pt x="460517" y="1104300"/>
                  </a:lnTo>
                  <a:lnTo>
                    <a:pt x="459888" y="1046833"/>
                  </a:lnTo>
                  <a:lnTo>
                    <a:pt x="459656" y="992818"/>
                  </a:lnTo>
                  <a:lnTo>
                    <a:pt x="459757" y="942415"/>
                  </a:lnTo>
                  <a:lnTo>
                    <a:pt x="460130" y="895786"/>
                  </a:lnTo>
                  <a:lnTo>
                    <a:pt x="460713" y="853093"/>
                  </a:lnTo>
                  <a:lnTo>
                    <a:pt x="462675" y="745757"/>
                  </a:lnTo>
                  <a:lnTo>
                    <a:pt x="464720" y="666495"/>
                  </a:lnTo>
                  <a:lnTo>
                    <a:pt x="468101" y="576171"/>
                  </a:lnTo>
                  <a:lnTo>
                    <a:pt x="474069" y="435651"/>
                  </a:lnTo>
                  <a:lnTo>
                    <a:pt x="1786433" y="435685"/>
                  </a:lnTo>
                  <a:lnTo>
                    <a:pt x="1786433" y="1165057"/>
                  </a:lnTo>
                  <a:close/>
                </a:path>
                <a:path w="1786890" h="1890395">
                  <a:moveTo>
                    <a:pt x="483900" y="1890231"/>
                  </a:moveTo>
                  <a:lnTo>
                    <a:pt x="442637" y="1889523"/>
                  </a:lnTo>
                  <a:lnTo>
                    <a:pt x="358399" y="1885638"/>
                  </a:lnTo>
                  <a:lnTo>
                    <a:pt x="300679" y="1882040"/>
                  </a:lnTo>
                  <a:lnTo>
                    <a:pt x="246329" y="1877993"/>
                  </a:lnTo>
                  <a:lnTo>
                    <a:pt x="195532" y="1873625"/>
                  </a:lnTo>
                  <a:lnTo>
                    <a:pt x="148470" y="1869070"/>
                  </a:lnTo>
                  <a:lnTo>
                    <a:pt x="105327" y="1864456"/>
                  </a:lnTo>
                  <a:lnTo>
                    <a:pt x="31525" y="1855580"/>
                  </a:lnTo>
                  <a:lnTo>
                    <a:pt x="25744" y="1810259"/>
                  </a:lnTo>
                  <a:lnTo>
                    <a:pt x="20444" y="1763709"/>
                  </a:lnTo>
                  <a:lnTo>
                    <a:pt x="15665" y="1715967"/>
                  </a:lnTo>
                  <a:lnTo>
                    <a:pt x="11441" y="1667071"/>
                  </a:lnTo>
                  <a:lnTo>
                    <a:pt x="7812" y="1617057"/>
                  </a:lnTo>
                  <a:lnTo>
                    <a:pt x="4812" y="1565963"/>
                  </a:lnTo>
                  <a:lnTo>
                    <a:pt x="2266" y="1508748"/>
                  </a:lnTo>
                  <a:lnTo>
                    <a:pt x="685" y="1452807"/>
                  </a:lnTo>
                  <a:lnTo>
                    <a:pt x="0" y="1398157"/>
                  </a:lnTo>
                  <a:lnTo>
                    <a:pt x="140" y="1344812"/>
                  </a:lnTo>
                  <a:lnTo>
                    <a:pt x="1035" y="1292788"/>
                  </a:lnTo>
                  <a:lnTo>
                    <a:pt x="2616" y="1242102"/>
                  </a:lnTo>
                  <a:lnTo>
                    <a:pt x="4812" y="1192768"/>
                  </a:lnTo>
                  <a:lnTo>
                    <a:pt x="55831" y="1185123"/>
                  </a:lnTo>
                  <a:lnTo>
                    <a:pt x="108964" y="1178380"/>
                  </a:lnTo>
                  <a:lnTo>
                    <a:pt x="164192" y="1172687"/>
                  </a:lnTo>
                  <a:lnTo>
                    <a:pt x="221493" y="1168197"/>
                  </a:lnTo>
                  <a:lnTo>
                    <a:pt x="280846" y="1165057"/>
                  </a:lnTo>
                  <a:lnTo>
                    <a:pt x="327997" y="1163612"/>
                  </a:lnTo>
                  <a:lnTo>
                    <a:pt x="373896" y="1163214"/>
                  </a:lnTo>
                  <a:lnTo>
                    <a:pt x="418459" y="1163737"/>
                  </a:lnTo>
                  <a:lnTo>
                    <a:pt x="461603" y="1165057"/>
                  </a:lnTo>
                  <a:lnTo>
                    <a:pt x="1786433" y="1165057"/>
                  </a:lnTo>
                  <a:lnTo>
                    <a:pt x="1786433" y="1303609"/>
                  </a:lnTo>
                  <a:lnTo>
                    <a:pt x="1490496" y="1303609"/>
                  </a:lnTo>
                  <a:lnTo>
                    <a:pt x="1491607" y="1349726"/>
                  </a:lnTo>
                  <a:lnTo>
                    <a:pt x="1492227" y="1396873"/>
                  </a:lnTo>
                  <a:lnTo>
                    <a:pt x="1492203" y="1452807"/>
                  </a:lnTo>
                  <a:lnTo>
                    <a:pt x="1491735" y="1494084"/>
                  </a:lnTo>
                  <a:lnTo>
                    <a:pt x="1490496" y="1544063"/>
                  </a:lnTo>
                  <a:lnTo>
                    <a:pt x="1488623" y="1596409"/>
                  </a:lnTo>
                  <a:lnTo>
                    <a:pt x="1486088" y="1647716"/>
                  </a:lnTo>
                  <a:lnTo>
                    <a:pt x="1482938" y="1697984"/>
                  </a:lnTo>
                  <a:lnTo>
                    <a:pt x="1479219" y="1747211"/>
                  </a:lnTo>
                  <a:lnTo>
                    <a:pt x="1474978" y="1795398"/>
                  </a:lnTo>
                  <a:lnTo>
                    <a:pt x="1470263" y="1842546"/>
                  </a:lnTo>
                  <a:lnTo>
                    <a:pt x="1465119" y="1888654"/>
                  </a:lnTo>
                  <a:lnTo>
                    <a:pt x="897024" y="1888654"/>
                  </a:lnTo>
                  <a:lnTo>
                    <a:pt x="483900" y="1890231"/>
                  </a:lnTo>
                  <a:close/>
                </a:path>
                <a:path w="1786890" h="1890395">
                  <a:moveTo>
                    <a:pt x="1786433" y="1308012"/>
                  </a:moveTo>
                  <a:lnTo>
                    <a:pt x="1490496" y="1303609"/>
                  </a:lnTo>
                  <a:lnTo>
                    <a:pt x="1786433" y="1303609"/>
                  </a:lnTo>
                  <a:lnTo>
                    <a:pt x="1786433" y="1308012"/>
                  </a:lnTo>
                  <a:close/>
                </a:path>
              </a:pathLst>
            </a:custGeom>
            <a:solidFill>
              <a:srgbClr val="ED4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216327" y="4886982"/>
              <a:ext cx="245780" cy="7164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60666" y="4641590"/>
              <a:ext cx="197862" cy="8235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59446" y="4655218"/>
              <a:ext cx="128905" cy="55244"/>
            </a:xfrm>
            <a:custGeom>
              <a:avLst/>
              <a:gdLst/>
              <a:ahLst/>
              <a:cxnLst/>
              <a:rect l="l" t="t" r="r" b="b"/>
              <a:pathLst>
                <a:path w="128905" h="55245">
                  <a:moveTo>
                    <a:pt x="71367" y="54876"/>
                  </a:moveTo>
                  <a:lnTo>
                    <a:pt x="16000" y="49490"/>
                  </a:lnTo>
                  <a:lnTo>
                    <a:pt x="0" y="32069"/>
                  </a:lnTo>
                  <a:lnTo>
                    <a:pt x="1031" y="21694"/>
                  </a:lnTo>
                  <a:lnTo>
                    <a:pt x="6093" y="12905"/>
                  </a:lnTo>
                  <a:lnTo>
                    <a:pt x="14465" y="7940"/>
                  </a:lnTo>
                  <a:lnTo>
                    <a:pt x="19838" y="7170"/>
                  </a:lnTo>
                  <a:lnTo>
                    <a:pt x="24444" y="5631"/>
                  </a:lnTo>
                  <a:lnTo>
                    <a:pt x="29818" y="4862"/>
                  </a:lnTo>
                  <a:lnTo>
                    <a:pt x="72423" y="1664"/>
                  </a:lnTo>
                  <a:lnTo>
                    <a:pt x="115027" y="53"/>
                  </a:lnTo>
                  <a:lnTo>
                    <a:pt x="128553" y="0"/>
                  </a:lnTo>
                  <a:lnTo>
                    <a:pt x="128553" y="52982"/>
                  </a:lnTo>
                  <a:lnTo>
                    <a:pt x="97071" y="54251"/>
                  </a:lnTo>
                  <a:lnTo>
                    <a:pt x="71367" y="54876"/>
                  </a:lnTo>
                  <a:close/>
                </a:path>
              </a:pathLst>
            </a:custGeom>
            <a:solidFill>
              <a:srgbClr val="86AB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23271" y="4885479"/>
              <a:ext cx="164729" cy="7545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289986" y="4650559"/>
              <a:ext cx="206090" cy="6415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347670" y="4649910"/>
              <a:ext cx="196518" cy="6480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396793" y="4653279"/>
              <a:ext cx="1506220" cy="300990"/>
            </a:xfrm>
            <a:custGeom>
              <a:avLst/>
              <a:gdLst/>
              <a:ahLst/>
              <a:cxnLst/>
              <a:rect l="l" t="t" r="r" b="b"/>
              <a:pathLst>
                <a:path w="1506219" h="300989">
                  <a:moveTo>
                    <a:pt x="205727" y="266115"/>
                  </a:moveTo>
                  <a:lnTo>
                    <a:pt x="194983" y="258419"/>
                  </a:lnTo>
                  <a:lnTo>
                    <a:pt x="188849" y="253796"/>
                  </a:lnTo>
                  <a:lnTo>
                    <a:pt x="182702" y="252260"/>
                  </a:lnTo>
                  <a:lnTo>
                    <a:pt x="133261" y="242849"/>
                  </a:lnTo>
                  <a:lnTo>
                    <a:pt x="80606" y="239750"/>
                  </a:lnTo>
                  <a:lnTo>
                    <a:pt x="44526" y="239953"/>
                  </a:lnTo>
                  <a:lnTo>
                    <a:pt x="3835" y="253796"/>
                  </a:lnTo>
                  <a:lnTo>
                    <a:pt x="0" y="259181"/>
                  </a:lnTo>
                  <a:lnTo>
                    <a:pt x="0" y="266877"/>
                  </a:lnTo>
                  <a:lnTo>
                    <a:pt x="26301" y="298208"/>
                  </a:lnTo>
                  <a:lnTo>
                    <a:pt x="43891" y="299897"/>
                  </a:lnTo>
                  <a:lnTo>
                    <a:pt x="52971" y="298424"/>
                  </a:lnTo>
                  <a:lnTo>
                    <a:pt x="74269" y="293077"/>
                  </a:lnTo>
                  <a:lnTo>
                    <a:pt x="95567" y="289102"/>
                  </a:lnTo>
                  <a:lnTo>
                    <a:pt x="116878" y="287286"/>
                  </a:lnTo>
                  <a:lnTo>
                    <a:pt x="138176" y="288429"/>
                  </a:lnTo>
                  <a:lnTo>
                    <a:pt x="160248" y="288620"/>
                  </a:lnTo>
                  <a:lnTo>
                    <a:pt x="170776" y="288429"/>
                  </a:lnTo>
                  <a:lnTo>
                    <a:pt x="181165" y="287655"/>
                  </a:lnTo>
                  <a:lnTo>
                    <a:pt x="187312" y="287655"/>
                  </a:lnTo>
                  <a:lnTo>
                    <a:pt x="193446" y="283032"/>
                  </a:lnTo>
                  <a:lnTo>
                    <a:pt x="199593" y="279958"/>
                  </a:lnTo>
                  <a:lnTo>
                    <a:pt x="204965" y="276885"/>
                  </a:lnTo>
                  <a:lnTo>
                    <a:pt x="205727" y="266115"/>
                  </a:lnTo>
                  <a:close/>
                </a:path>
                <a:path w="1506219" h="300989">
                  <a:moveTo>
                    <a:pt x="604913" y="258419"/>
                  </a:moveTo>
                  <a:lnTo>
                    <a:pt x="603377" y="253034"/>
                  </a:lnTo>
                  <a:lnTo>
                    <a:pt x="598004" y="250723"/>
                  </a:lnTo>
                  <a:lnTo>
                    <a:pt x="593394" y="248412"/>
                  </a:lnTo>
                  <a:lnTo>
                    <a:pt x="588022" y="246100"/>
                  </a:lnTo>
                  <a:lnTo>
                    <a:pt x="565670" y="242227"/>
                  </a:lnTo>
                  <a:lnTo>
                    <a:pt x="548589" y="240144"/>
                  </a:lnTo>
                  <a:lnTo>
                    <a:pt x="532790" y="239496"/>
                  </a:lnTo>
                  <a:lnTo>
                    <a:pt x="486206" y="243801"/>
                  </a:lnTo>
                  <a:lnTo>
                    <a:pt x="472617" y="245262"/>
                  </a:lnTo>
                  <a:lnTo>
                    <a:pt x="452920" y="247637"/>
                  </a:lnTo>
                  <a:lnTo>
                    <a:pt x="446773" y="257644"/>
                  </a:lnTo>
                  <a:lnTo>
                    <a:pt x="446773" y="266877"/>
                  </a:lnTo>
                  <a:lnTo>
                    <a:pt x="475945" y="298907"/>
                  </a:lnTo>
                  <a:lnTo>
                    <a:pt x="486016" y="300774"/>
                  </a:lnTo>
                  <a:lnTo>
                    <a:pt x="496671" y="299961"/>
                  </a:lnTo>
                  <a:lnTo>
                    <a:pt x="565111" y="285788"/>
                  </a:lnTo>
                  <a:lnTo>
                    <a:pt x="601065" y="273037"/>
                  </a:lnTo>
                  <a:lnTo>
                    <a:pt x="604913" y="266877"/>
                  </a:lnTo>
                  <a:lnTo>
                    <a:pt x="604913" y="258419"/>
                  </a:lnTo>
                  <a:close/>
                </a:path>
                <a:path w="1506219" h="300989">
                  <a:moveTo>
                    <a:pt x="1480032" y="266877"/>
                  </a:moveTo>
                  <a:lnTo>
                    <a:pt x="1477733" y="256882"/>
                  </a:lnTo>
                  <a:lnTo>
                    <a:pt x="1468513" y="252260"/>
                  </a:lnTo>
                  <a:lnTo>
                    <a:pt x="1462379" y="246875"/>
                  </a:lnTo>
                  <a:lnTo>
                    <a:pt x="1443621" y="244513"/>
                  </a:lnTo>
                  <a:lnTo>
                    <a:pt x="1431290" y="243217"/>
                  </a:lnTo>
                  <a:lnTo>
                    <a:pt x="1419529" y="242214"/>
                  </a:lnTo>
                  <a:lnTo>
                    <a:pt x="1408645" y="241490"/>
                  </a:lnTo>
                  <a:lnTo>
                    <a:pt x="1394790" y="242290"/>
                  </a:lnTo>
                  <a:lnTo>
                    <a:pt x="1381874" y="242735"/>
                  </a:lnTo>
                  <a:lnTo>
                    <a:pt x="1340802" y="249186"/>
                  </a:lnTo>
                  <a:lnTo>
                    <a:pt x="1313624" y="275145"/>
                  </a:lnTo>
                  <a:lnTo>
                    <a:pt x="1314221" y="283806"/>
                  </a:lnTo>
                  <a:lnTo>
                    <a:pt x="1315758" y="291503"/>
                  </a:lnTo>
                  <a:lnTo>
                    <a:pt x="1324203" y="298424"/>
                  </a:lnTo>
                  <a:lnTo>
                    <a:pt x="1333411" y="297662"/>
                  </a:lnTo>
                  <a:lnTo>
                    <a:pt x="1457007" y="283806"/>
                  </a:lnTo>
                  <a:lnTo>
                    <a:pt x="1464678" y="282270"/>
                  </a:lnTo>
                  <a:lnTo>
                    <a:pt x="1466977" y="279958"/>
                  </a:lnTo>
                  <a:lnTo>
                    <a:pt x="1470825" y="276885"/>
                  </a:lnTo>
                  <a:lnTo>
                    <a:pt x="1474660" y="273037"/>
                  </a:lnTo>
                  <a:lnTo>
                    <a:pt x="1477733" y="269189"/>
                  </a:lnTo>
                  <a:lnTo>
                    <a:pt x="1480032" y="266877"/>
                  </a:lnTo>
                  <a:close/>
                </a:path>
                <a:path w="1506219" h="300989">
                  <a:moveTo>
                    <a:pt x="1505851" y="26555"/>
                  </a:moveTo>
                  <a:lnTo>
                    <a:pt x="1505369" y="18351"/>
                  </a:lnTo>
                  <a:lnTo>
                    <a:pt x="1503832" y="9880"/>
                  </a:lnTo>
                  <a:lnTo>
                    <a:pt x="1496148" y="647"/>
                  </a:lnTo>
                  <a:lnTo>
                    <a:pt x="1447787" y="647"/>
                  </a:lnTo>
                  <a:lnTo>
                    <a:pt x="1447787" y="0"/>
                  </a:lnTo>
                  <a:lnTo>
                    <a:pt x="1387144" y="4495"/>
                  </a:lnTo>
                  <a:lnTo>
                    <a:pt x="1348638" y="9372"/>
                  </a:lnTo>
                  <a:lnTo>
                    <a:pt x="1317447" y="37287"/>
                  </a:lnTo>
                  <a:lnTo>
                    <a:pt x="1318056" y="46050"/>
                  </a:lnTo>
                  <a:lnTo>
                    <a:pt x="1319593" y="53746"/>
                  </a:lnTo>
                  <a:lnTo>
                    <a:pt x="1328039" y="59893"/>
                  </a:lnTo>
                  <a:lnTo>
                    <a:pt x="1352600" y="59994"/>
                  </a:lnTo>
                  <a:lnTo>
                    <a:pt x="1360347" y="59575"/>
                  </a:lnTo>
                  <a:lnTo>
                    <a:pt x="1388237" y="55143"/>
                  </a:lnTo>
                  <a:lnTo>
                    <a:pt x="1408734" y="53352"/>
                  </a:lnTo>
                  <a:lnTo>
                    <a:pt x="1429385" y="52730"/>
                  </a:lnTo>
                  <a:lnTo>
                    <a:pt x="1450098" y="52971"/>
                  </a:lnTo>
                  <a:lnTo>
                    <a:pt x="1457693" y="52832"/>
                  </a:lnTo>
                  <a:lnTo>
                    <a:pt x="1495386" y="45275"/>
                  </a:lnTo>
                  <a:lnTo>
                    <a:pt x="1504111" y="34417"/>
                  </a:lnTo>
                  <a:lnTo>
                    <a:pt x="1505851" y="26555"/>
                  </a:lnTo>
                  <a:close/>
                </a:path>
              </a:pathLst>
            </a:custGeom>
            <a:solidFill>
              <a:srgbClr val="86AB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16025255" y="3821087"/>
            <a:ext cx="135255" cy="45720"/>
          </a:xfrm>
          <a:custGeom>
            <a:avLst/>
            <a:gdLst/>
            <a:ahLst/>
            <a:cxnLst/>
            <a:rect l="l" t="t" r="r" b="b"/>
            <a:pathLst>
              <a:path w="135255" h="45720">
                <a:moveTo>
                  <a:pt x="25332" y="45697"/>
                </a:moveTo>
                <a:lnTo>
                  <a:pt x="22261" y="44158"/>
                </a:lnTo>
                <a:lnTo>
                  <a:pt x="16888" y="42619"/>
                </a:lnTo>
                <a:lnTo>
                  <a:pt x="13050" y="38772"/>
                </a:lnTo>
                <a:lnTo>
                  <a:pt x="8444" y="33386"/>
                </a:lnTo>
                <a:lnTo>
                  <a:pt x="2302" y="21075"/>
                </a:lnTo>
                <a:lnTo>
                  <a:pt x="0" y="17228"/>
                </a:lnTo>
                <a:lnTo>
                  <a:pt x="3838" y="9533"/>
                </a:lnTo>
                <a:lnTo>
                  <a:pt x="34172" y="3726"/>
                </a:lnTo>
                <a:lnTo>
                  <a:pt x="60740" y="204"/>
                </a:lnTo>
                <a:lnTo>
                  <a:pt x="87452" y="0"/>
                </a:lnTo>
                <a:lnTo>
                  <a:pt x="114380" y="4917"/>
                </a:lnTo>
                <a:lnTo>
                  <a:pt x="118985" y="6456"/>
                </a:lnTo>
                <a:lnTo>
                  <a:pt x="123591" y="8764"/>
                </a:lnTo>
                <a:lnTo>
                  <a:pt x="128197" y="10303"/>
                </a:lnTo>
                <a:lnTo>
                  <a:pt x="133571" y="12611"/>
                </a:lnTo>
                <a:lnTo>
                  <a:pt x="135106" y="24922"/>
                </a:lnTo>
                <a:lnTo>
                  <a:pt x="130500" y="28000"/>
                </a:lnTo>
                <a:lnTo>
                  <a:pt x="126662" y="31078"/>
                </a:lnTo>
                <a:lnTo>
                  <a:pt x="122056" y="35694"/>
                </a:lnTo>
                <a:lnTo>
                  <a:pt x="118218" y="36464"/>
                </a:lnTo>
                <a:lnTo>
                  <a:pt x="95608" y="39097"/>
                </a:lnTo>
                <a:lnTo>
                  <a:pt x="72638" y="41369"/>
                </a:lnTo>
                <a:lnTo>
                  <a:pt x="25332" y="45697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2073" y="7548819"/>
            <a:ext cx="4578527" cy="2350909"/>
          </a:xfrm>
          <a:custGeom>
            <a:avLst/>
            <a:gdLst/>
            <a:ahLst/>
            <a:cxnLst/>
            <a:rect l="l" t="t" r="r" b="b"/>
            <a:pathLst>
              <a:path w="3402329" h="1587500">
                <a:moveTo>
                  <a:pt x="585181" y="25399"/>
                </a:moveTo>
                <a:lnTo>
                  <a:pt x="59970" y="25399"/>
                </a:lnTo>
                <a:lnTo>
                  <a:pt x="86334" y="12699"/>
                </a:lnTo>
                <a:lnTo>
                  <a:pt x="113293" y="12699"/>
                </a:lnTo>
                <a:lnTo>
                  <a:pt x="141267" y="0"/>
                </a:lnTo>
                <a:lnTo>
                  <a:pt x="476031" y="0"/>
                </a:lnTo>
                <a:lnTo>
                  <a:pt x="585181" y="25399"/>
                </a:lnTo>
                <a:close/>
              </a:path>
              <a:path w="3402329" h="1587500">
                <a:moveTo>
                  <a:pt x="3344164" y="1574799"/>
                </a:moveTo>
                <a:lnTo>
                  <a:pt x="3040890" y="1574799"/>
                </a:lnTo>
                <a:lnTo>
                  <a:pt x="3004451" y="1562099"/>
                </a:lnTo>
                <a:lnTo>
                  <a:pt x="2854171" y="1562099"/>
                </a:lnTo>
                <a:lnTo>
                  <a:pt x="2789075" y="1549399"/>
                </a:lnTo>
                <a:lnTo>
                  <a:pt x="2648822" y="1549399"/>
                </a:lnTo>
                <a:lnTo>
                  <a:pt x="2580228" y="1536699"/>
                </a:lnTo>
                <a:lnTo>
                  <a:pt x="1797136" y="1536699"/>
                </a:lnTo>
                <a:lnTo>
                  <a:pt x="1749595" y="1523999"/>
                </a:lnTo>
                <a:lnTo>
                  <a:pt x="1087606" y="1523999"/>
                </a:lnTo>
                <a:lnTo>
                  <a:pt x="1047864" y="1511299"/>
                </a:lnTo>
                <a:lnTo>
                  <a:pt x="72581" y="1511299"/>
                </a:lnTo>
                <a:lnTo>
                  <a:pt x="65674" y="1485899"/>
                </a:lnTo>
                <a:lnTo>
                  <a:pt x="48414" y="1447799"/>
                </a:lnTo>
                <a:lnTo>
                  <a:pt x="44439" y="1422399"/>
                </a:lnTo>
                <a:lnTo>
                  <a:pt x="43584" y="1422399"/>
                </a:lnTo>
                <a:lnTo>
                  <a:pt x="43326" y="1409699"/>
                </a:lnTo>
                <a:lnTo>
                  <a:pt x="43408" y="1346199"/>
                </a:lnTo>
                <a:lnTo>
                  <a:pt x="43564" y="1308099"/>
                </a:lnTo>
                <a:lnTo>
                  <a:pt x="44131" y="1257299"/>
                </a:lnTo>
                <a:lnTo>
                  <a:pt x="45234" y="1206499"/>
                </a:lnTo>
                <a:lnTo>
                  <a:pt x="45684" y="1168399"/>
                </a:lnTo>
                <a:lnTo>
                  <a:pt x="45799" y="1104899"/>
                </a:lnTo>
                <a:lnTo>
                  <a:pt x="45234" y="1054099"/>
                </a:lnTo>
                <a:lnTo>
                  <a:pt x="44244" y="1003299"/>
                </a:lnTo>
                <a:lnTo>
                  <a:pt x="42937" y="952499"/>
                </a:lnTo>
                <a:lnTo>
                  <a:pt x="41418" y="901699"/>
                </a:lnTo>
                <a:lnTo>
                  <a:pt x="39678" y="850899"/>
                </a:lnTo>
                <a:lnTo>
                  <a:pt x="37673" y="800099"/>
                </a:lnTo>
                <a:lnTo>
                  <a:pt x="35455" y="749299"/>
                </a:lnTo>
                <a:lnTo>
                  <a:pt x="33079" y="698499"/>
                </a:lnTo>
                <a:lnTo>
                  <a:pt x="30597" y="647699"/>
                </a:lnTo>
                <a:lnTo>
                  <a:pt x="28062" y="596899"/>
                </a:lnTo>
                <a:lnTo>
                  <a:pt x="24962" y="546099"/>
                </a:lnTo>
                <a:lnTo>
                  <a:pt x="20430" y="495299"/>
                </a:lnTo>
                <a:lnTo>
                  <a:pt x="17141" y="457199"/>
                </a:lnTo>
                <a:lnTo>
                  <a:pt x="15581" y="419099"/>
                </a:lnTo>
                <a:lnTo>
                  <a:pt x="15333" y="393699"/>
                </a:lnTo>
                <a:lnTo>
                  <a:pt x="15979" y="355599"/>
                </a:lnTo>
                <a:lnTo>
                  <a:pt x="16545" y="317499"/>
                </a:lnTo>
                <a:lnTo>
                  <a:pt x="17171" y="292099"/>
                </a:lnTo>
                <a:lnTo>
                  <a:pt x="17678" y="266699"/>
                </a:lnTo>
                <a:lnTo>
                  <a:pt x="17886" y="228599"/>
                </a:lnTo>
                <a:lnTo>
                  <a:pt x="17072" y="203199"/>
                </a:lnTo>
                <a:lnTo>
                  <a:pt x="15184" y="177799"/>
                </a:lnTo>
                <a:lnTo>
                  <a:pt x="11626" y="165099"/>
                </a:lnTo>
                <a:lnTo>
                  <a:pt x="5803" y="139699"/>
                </a:lnTo>
                <a:lnTo>
                  <a:pt x="1262" y="114299"/>
                </a:lnTo>
                <a:lnTo>
                  <a:pt x="0" y="101599"/>
                </a:lnTo>
                <a:lnTo>
                  <a:pt x="1957" y="76199"/>
                </a:lnTo>
                <a:lnTo>
                  <a:pt x="7075" y="63499"/>
                </a:lnTo>
                <a:lnTo>
                  <a:pt x="11070" y="50799"/>
                </a:lnTo>
                <a:lnTo>
                  <a:pt x="16614" y="38099"/>
                </a:lnTo>
                <a:lnTo>
                  <a:pt x="24067" y="38099"/>
                </a:lnTo>
                <a:lnTo>
                  <a:pt x="33786" y="25399"/>
                </a:lnTo>
                <a:lnTo>
                  <a:pt x="611892" y="25399"/>
                </a:lnTo>
                <a:lnTo>
                  <a:pt x="656311" y="38099"/>
                </a:lnTo>
                <a:lnTo>
                  <a:pt x="699180" y="50799"/>
                </a:lnTo>
                <a:lnTo>
                  <a:pt x="740857" y="76199"/>
                </a:lnTo>
                <a:lnTo>
                  <a:pt x="781699" y="88899"/>
                </a:lnTo>
                <a:lnTo>
                  <a:pt x="805276" y="101599"/>
                </a:lnTo>
                <a:lnTo>
                  <a:pt x="280069" y="101599"/>
                </a:lnTo>
                <a:lnTo>
                  <a:pt x="235392" y="114299"/>
                </a:lnTo>
                <a:lnTo>
                  <a:pt x="116881" y="114299"/>
                </a:lnTo>
                <a:lnTo>
                  <a:pt x="89116" y="126999"/>
                </a:lnTo>
                <a:lnTo>
                  <a:pt x="78623" y="126999"/>
                </a:lnTo>
                <a:lnTo>
                  <a:pt x="74986" y="139699"/>
                </a:lnTo>
                <a:lnTo>
                  <a:pt x="73853" y="139699"/>
                </a:lnTo>
                <a:lnTo>
                  <a:pt x="76128" y="165099"/>
                </a:lnTo>
                <a:lnTo>
                  <a:pt x="78702" y="177799"/>
                </a:lnTo>
                <a:lnTo>
                  <a:pt x="80918" y="203199"/>
                </a:lnTo>
                <a:lnTo>
                  <a:pt x="82120" y="215899"/>
                </a:lnTo>
                <a:lnTo>
                  <a:pt x="82583" y="253999"/>
                </a:lnTo>
                <a:lnTo>
                  <a:pt x="84505" y="431799"/>
                </a:lnTo>
                <a:lnTo>
                  <a:pt x="85623" y="495299"/>
                </a:lnTo>
                <a:lnTo>
                  <a:pt x="87129" y="558799"/>
                </a:lnTo>
                <a:lnTo>
                  <a:pt x="89111" y="609599"/>
                </a:lnTo>
                <a:lnTo>
                  <a:pt x="91660" y="647699"/>
                </a:lnTo>
                <a:lnTo>
                  <a:pt x="93088" y="660399"/>
                </a:lnTo>
                <a:lnTo>
                  <a:pt x="94866" y="698499"/>
                </a:lnTo>
                <a:lnTo>
                  <a:pt x="96917" y="736599"/>
                </a:lnTo>
                <a:lnTo>
                  <a:pt x="99162" y="787399"/>
                </a:lnTo>
                <a:lnTo>
                  <a:pt x="101524" y="850899"/>
                </a:lnTo>
                <a:lnTo>
                  <a:pt x="103926" y="914399"/>
                </a:lnTo>
                <a:lnTo>
                  <a:pt x="106288" y="990599"/>
                </a:lnTo>
                <a:lnTo>
                  <a:pt x="108533" y="1054099"/>
                </a:lnTo>
                <a:lnTo>
                  <a:pt x="110584" y="1117599"/>
                </a:lnTo>
                <a:lnTo>
                  <a:pt x="113790" y="1231899"/>
                </a:lnTo>
                <a:lnTo>
                  <a:pt x="114789" y="1282699"/>
                </a:lnTo>
                <a:lnTo>
                  <a:pt x="115282" y="1320799"/>
                </a:lnTo>
                <a:lnTo>
                  <a:pt x="115191" y="1346199"/>
                </a:lnTo>
                <a:lnTo>
                  <a:pt x="115470" y="1358899"/>
                </a:lnTo>
                <a:lnTo>
                  <a:pt x="119127" y="1409699"/>
                </a:lnTo>
                <a:lnTo>
                  <a:pt x="129342" y="1447799"/>
                </a:lnTo>
                <a:lnTo>
                  <a:pt x="2646417" y="1447799"/>
                </a:lnTo>
                <a:lnTo>
                  <a:pt x="2711217" y="1460499"/>
                </a:lnTo>
                <a:lnTo>
                  <a:pt x="2834620" y="1460499"/>
                </a:lnTo>
                <a:lnTo>
                  <a:pt x="2884094" y="1473199"/>
                </a:lnTo>
                <a:lnTo>
                  <a:pt x="3087152" y="1473199"/>
                </a:lnTo>
                <a:lnTo>
                  <a:pt x="3146910" y="1485899"/>
                </a:lnTo>
                <a:lnTo>
                  <a:pt x="3378927" y="1485899"/>
                </a:lnTo>
                <a:lnTo>
                  <a:pt x="3377507" y="1498599"/>
                </a:lnTo>
                <a:lnTo>
                  <a:pt x="3367595" y="1536699"/>
                </a:lnTo>
                <a:lnTo>
                  <a:pt x="3362011" y="1549399"/>
                </a:lnTo>
                <a:lnTo>
                  <a:pt x="3354399" y="1562099"/>
                </a:lnTo>
                <a:lnTo>
                  <a:pt x="3344164" y="1574799"/>
                </a:lnTo>
                <a:close/>
              </a:path>
              <a:path w="3402329" h="1587500">
                <a:moveTo>
                  <a:pt x="1222980" y="533399"/>
                </a:moveTo>
                <a:lnTo>
                  <a:pt x="1052229" y="533399"/>
                </a:lnTo>
                <a:lnTo>
                  <a:pt x="1042302" y="520699"/>
                </a:lnTo>
                <a:lnTo>
                  <a:pt x="1034819" y="507999"/>
                </a:lnTo>
                <a:lnTo>
                  <a:pt x="1028519" y="495299"/>
                </a:lnTo>
                <a:lnTo>
                  <a:pt x="1015680" y="457199"/>
                </a:lnTo>
                <a:lnTo>
                  <a:pt x="1009380" y="444499"/>
                </a:lnTo>
                <a:lnTo>
                  <a:pt x="987637" y="393699"/>
                </a:lnTo>
                <a:lnTo>
                  <a:pt x="960886" y="342899"/>
                </a:lnTo>
                <a:lnTo>
                  <a:pt x="928173" y="304799"/>
                </a:lnTo>
                <a:lnTo>
                  <a:pt x="888544" y="266699"/>
                </a:lnTo>
                <a:lnTo>
                  <a:pt x="847887" y="241299"/>
                </a:lnTo>
                <a:lnTo>
                  <a:pt x="805368" y="215899"/>
                </a:lnTo>
                <a:lnTo>
                  <a:pt x="761108" y="190499"/>
                </a:lnTo>
                <a:lnTo>
                  <a:pt x="715231" y="165099"/>
                </a:lnTo>
                <a:lnTo>
                  <a:pt x="667858" y="152399"/>
                </a:lnTo>
                <a:lnTo>
                  <a:pt x="641416" y="139699"/>
                </a:lnTo>
                <a:lnTo>
                  <a:pt x="614675" y="139699"/>
                </a:lnTo>
                <a:lnTo>
                  <a:pt x="561014" y="114299"/>
                </a:lnTo>
                <a:lnTo>
                  <a:pt x="525478" y="114299"/>
                </a:lnTo>
                <a:lnTo>
                  <a:pt x="489466" y="101599"/>
                </a:lnTo>
                <a:lnTo>
                  <a:pt x="805276" y="101599"/>
                </a:lnTo>
                <a:lnTo>
                  <a:pt x="828852" y="114299"/>
                </a:lnTo>
                <a:lnTo>
                  <a:pt x="872579" y="152399"/>
                </a:lnTo>
                <a:lnTo>
                  <a:pt x="912646" y="177799"/>
                </a:lnTo>
                <a:lnTo>
                  <a:pt x="948819" y="215899"/>
                </a:lnTo>
                <a:lnTo>
                  <a:pt x="980865" y="253999"/>
                </a:lnTo>
                <a:lnTo>
                  <a:pt x="1008549" y="304799"/>
                </a:lnTo>
                <a:lnTo>
                  <a:pt x="1031639" y="355599"/>
                </a:lnTo>
                <a:lnTo>
                  <a:pt x="1038913" y="368299"/>
                </a:lnTo>
                <a:lnTo>
                  <a:pt x="1046426" y="393699"/>
                </a:lnTo>
                <a:lnTo>
                  <a:pt x="1054177" y="406399"/>
                </a:lnTo>
                <a:lnTo>
                  <a:pt x="1062166" y="419099"/>
                </a:lnTo>
                <a:lnTo>
                  <a:pt x="1066380" y="431799"/>
                </a:lnTo>
                <a:lnTo>
                  <a:pt x="1600338" y="431799"/>
                </a:lnTo>
                <a:lnTo>
                  <a:pt x="1651084" y="444499"/>
                </a:lnTo>
                <a:lnTo>
                  <a:pt x="1659292" y="444499"/>
                </a:lnTo>
                <a:lnTo>
                  <a:pt x="1675947" y="457199"/>
                </a:lnTo>
                <a:lnTo>
                  <a:pt x="1684155" y="457199"/>
                </a:lnTo>
                <a:lnTo>
                  <a:pt x="1734954" y="482599"/>
                </a:lnTo>
                <a:lnTo>
                  <a:pt x="1770013" y="495299"/>
                </a:lnTo>
                <a:lnTo>
                  <a:pt x="1802209" y="507999"/>
                </a:lnTo>
                <a:lnTo>
                  <a:pt x="1816280" y="520699"/>
                </a:lnTo>
                <a:lnTo>
                  <a:pt x="1241910" y="520699"/>
                </a:lnTo>
                <a:lnTo>
                  <a:pt x="1222980" y="533399"/>
                </a:lnTo>
                <a:close/>
              </a:path>
              <a:path w="3402329" h="1587500">
                <a:moveTo>
                  <a:pt x="1600338" y="431799"/>
                </a:moveTo>
                <a:lnTo>
                  <a:pt x="1085698" y="431799"/>
                </a:lnTo>
                <a:lnTo>
                  <a:pt x="1113711" y="419099"/>
                </a:lnTo>
                <a:lnTo>
                  <a:pt x="1295889" y="419099"/>
                </a:lnTo>
                <a:lnTo>
                  <a:pt x="1343111" y="406399"/>
                </a:lnTo>
                <a:lnTo>
                  <a:pt x="1496678" y="406399"/>
                </a:lnTo>
                <a:lnTo>
                  <a:pt x="1600338" y="431799"/>
                </a:lnTo>
                <a:close/>
              </a:path>
              <a:path w="3402329" h="1587500">
                <a:moveTo>
                  <a:pt x="3378927" y="1485899"/>
                </a:moveTo>
                <a:lnTo>
                  <a:pt x="3316240" y="1485899"/>
                </a:lnTo>
                <a:lnTo>
                  <a:pt x="3320970" y="1473199"/>
                </a:lnTo>
                <a:lnTo>
                  <a:pt x="3323077" y="1460499"/>
                </a:lnTo>
                <a:lnTo>
                  <a:pt x="3325333" y="1435099"/>
                </a:lnTo>
                <a:lnTo>
                  <a:pt x="3327767" y="1409699"/>
                </a:lnTo>
                <a:lnTo>
                  <a:pt x="3332467" y="1384299"/>
                </a:lnTo>
                <a:lnTo>
                  <a:pt x="3341520" y="1346199"/>
                </a:lnTo>
                <a:lnTo>
                  <a:pt x="3340795" y="1320799"/>
                </a:lnTo>
                <a:lnTo>
                  <a:pt x="3336671" y="1257299"/>
                </a:lnTo>
                <a:lnTo>
                  <a:pt x="3330520" y="1193799"/>
                </a:lnTo>
                <a:lnTo>
                  <a:pt x="3323713" y="1168399"/>
                </a:lnTo>
                <a:lnTo>
                  <a:pt x="3166491" y="1168399"/>
                </a:lnTo>
                <a:lnTo>
                  <a:pt x="3119854" y="1155699"/>
                </a:lnTo>
                <a:lnTo>
                  <a:pt x="3062937" y="1155699"/>
                </a:lnTo>
                <a:lnTo>
                  <a:pt x="2935954" y="1142999"/>
                </a:lnTo>
                <a:lnTo>
                  <a:pt x="2820926" y="1142999"/>
                </a:lnTo>
                <a:lnTo>
                  <a:pt x="2778953" y="1130299"/>
                </a:lnTo>
                <a:lnTo>
                  <a:pt x="2537782" y="1130299"/>
                </a:lnTo>
                <a:lnTo>
                  <a:pt x="2334060" y="1117599"/>
                </a:lnTo>
                <a:lnTo>
                  <a:pt x="2090070" y="1117599"/>
                </a:lnTo>
                <a:lnTo>
                  <a:pt x="2077151" y="1104899"/>
                </a:lnTo>
                <a:lnTo>
                  <a:pt x="2052944" y="1066799"/>
                </a:lnTo>
                <a:lnTo>
                  <a:pt x="2044756" y="1041399"/>
                </a:lnTo>
                <a:lnTo>
                  <a:pt x="2041050" y="1028699"/>
                </a:lnTo>
                <a:lnTo>
                  <a:pt x="2037522" y="1003299"/>
                </a:lnTo>
                <a:lnTo>
                  <a:pt x="2034113" y="977899"/>
                </a:lnTo>
                <a:lnTo>
                  <a:pt x="2030765" y="965199"/>
                </a:lnTo>
                <a:lnTo>
                  <a:pt x="2021483" y="914399"/>
                </a:lnTo>
                <a:lnTo>
                  <a:pt x="2008505" y="876299"/>
                </a:lnTo>
                <a:lnTo>
                  <a:pt x="1992665" y="838199"/>
                </a:lnTo>
                <a:lnTo>
                  <a:pt x="1974798" y="800099"/>
                </a:lnTo>
                <a:lnTo>
                  <a:pt x="1955639" y="774699"/>
                </a:lnTo>
                <a:lnTo>
                  <a:pt x="1933142" y="736599"/>
                </a:lnTo>
                <a:lnTo>
                  <a:pt x="1881945" y="685799"/>
                </a:lnTo>
                <a:lnTo>
                  <a:pt x="1823753" y="634999"/>
                </a:lnTo>
                <a:lnTo>
                  <a:pt x="1791616" y="609599"/>
                </a:lnTo>
                <a:lnTo>
                  <a:pt x="1757929" y="596899"/>
                </a:lnTo>
                <a:lnTo>
                  <a:pt x="1713896" y="571499"/>
                </a:lnTo>
                <a:lnTo>
                  <a:pt x="1529866" y="520699"/>
                </a:lnTo>
                <a:lnTo>
                  <a:pt x="1816280" y="520699"/>
                </a:lnTo>
                <a:lnTo>
                  <a:pt x="1844422" y="546099"/>
                </a:lnTo>
                <a:lnTo>
                  <a:pt x="1878388" y="571499"/>
                </a:lnTo>
                <a:lnTo>
                  <a:pt x="1909133" y="596899"/>
                </a:lnTo>
                <a:lnTo>
                  <a:pt x="1937256" y="634999"/>
                </a:lnTo>
                <a:lnTo>
                  <a:pt x="1963351" y="673099"/>
                </a:lnTo>
                <a:lnTo>
                  <a:pt x="1989809" y="711199"/>
                </a:lnTo>
                <a:lnTo>
                  <a:pt x="2012839" y="749299"/>
                </a:lnTo>
                <a:lnTo>
                  <a:pt x="2032831" y="800099"/>
                </a:lnTo>
                <a:lnTo>
                  <a:pt x="2050174" y="838199"/>
                </a:lnTo>
                <a:lnTo>
                  <a:pt x="2065255" y="888999"/>
                </a:lnTo>
                <a:lnTo>
                  <a:pt x="2078463" y="939799"/>
                </a:lnTo>
                <a:lnTo>
                  <a:pt x="2085350" y="977899"/>
                </a:lnTo>
                <a:lnTo>
                  <a:pt x="2087367" y="1003299"/>
                </a:lnTo>
                <a:lnTo>
                  <a:pt x="2091193" y="1015999"/>
                </a:lnTo>
                <a:lnTo>
                  <a:pt x="2098417" y="1015999"/>
                </a:lnTo>
                <a:lnTo>
                  <a:pt x="2108384" y="1028699"/>
                </a:lnTo>
                <a:lnTo>
                  <a:pt x="2120438" y="1028699"/>
                </a:lnTo>
                <a:lnTo>
                  <a:pt x="2190396" y="1041399"/>
                </a:lnTo>
                <a:lnTo>
                  <a:pt x="2300043" y="1041399"/>
                </a:lnTo>
                <a:lnTo>
                  <a:pt x="2336035" y="1054099"/>
                </a:lnTo>
                <a:lnTo>
                  <a:pt x="2455925" y="1054099"/>
                </a:lnTo>
                <a:lnTo>
                  <a:pt x="2508874" y="1066799"/>
                </a:lnTo>
                <a:lnTo>
                  <a:pt x="2950949" y="1066799"/>
                </a:lnTo>
                <a:lnTo>
                  <a:pt x="2992735" y="1079499"/>
                </a:lnTo>
                <a:lnTo>
                  <a:pt x="3086442" y="1079499"/>
                </a:lnTo>
                <a:lnTo>
                  <a:pt x="3138722" y="1092199"/>
                </a:lnTo>
                <a:lnTo>
                  <a:pt x="3375009" y="1092199"/>
                </a:lnTo>
                <a:lnTo>
                  <a:pt x="3387947" y="1104899"/>
                </a:lnTo>
                <a:lnTo>
                  <a:pt x="3396115" y="1117599"/>
                </a:lnTo>
                <a:lnTo>
                  <a:pt x="3401302" y="1130299"/>
                </a:lnTo>
                <a:lnTo>
                  <a:pt x="3401799" y="1155699"/>
                </a:lnTo>
                <a:lnTo>
                  <a:pt x="3399076" y="1206499"/>
                </a:lnTo>
                <a:lnTo>
                  <a:pt x="3395400" y="1257299"/>
                </a:lnTo>
                <a:lnTo>
                  <a:pt x="3393035" y="1282699"/>
                </a:lnTo>
                <a:lnTo>
                  <a:pt x="3391976" y="1320799"/>
                </a:lnTo>
                <a:lnTo>
                  <a:pt x="3389300" y="1371599"/>
                </a:lnTo>
                <a:lnTo>
                  <a:pt x="3384609" y="1435099"/>
                </a:lnTo>
                <a:lnTo>
                  <a:pt x="3378927" y="1485899"/>
                </a:lnTo>
                <a:close/>
              </a:path>
              <a:path w="3402329" h="1587500">
                <a:moveTo>
                  <a:pt x="2585637" y="1447799"/>
                </a:moveTo>
                <a:lnTo>
                  <a:pt x="2327608" y="1447799"/>
                </a:lnTo>
                <a:lnTo>
                  <a:pt x="2385262" y="1435099"/>
                </a:lnTo>
                <a:lnTo>
                  <a:pt x="2533441" y="1435099"/>
                </a:lnTo>
                <a:lnTo>
                  <a:pt x="2585637" y="1447799"/>
                </a:lnTo>
                <a:close/>
              </a:path>
              <a:path w="3402329" h="1587500">
                <a:moveTo>
                  <a:pt x="644073" y="1523999"/>
                </a:moveTo>
                <a:lnTo>
                  <a:pt x="82518" y="1523999"/>
                </a:lnTo>
                <a:lnTo>
                  <a:pt x="77043" y="1511299"/>
                </a:lnTo>
                <a:lnTo>
                  <a:pt x="690245" y="1511299"/>
                </a:lnTo>
                <a:lnTo>
                  <a:pt x="644073" y="1523999"/>
                </a:lnTo>
                <a:close/>
              </a:path>
              <a:path w="3402329" h="1587500">
                <a:moveTo>
                  <a:pt x="167511" y="1536699"/>
                </a:moveTo>
                <a:lnTo>
                  <a:pt x="94840" y="1536699"/>
                </a:lnTo>
                <a:lnTo>
                  <a:pt x="88590" y="1523999"/>
                </a:lnTo>
                <a:lnTo>
                  <a:pt x="179425" y="1523999"/>
                </a:lnTo>
                <a:lnTo>
                  <a:pt x="167511" y="1536699"/>
                </a:lnTo>
                <a:close/>
              </a:path>
              <a:path w="3402329" h="1587500">
                <a:moveTo>
                  <a:pt x="121760" y="1549399"/>
                </a:moveTo>
                <a:lnTo>
                  <a:pt x="111932" y="1549399"/>
                </a:lnTo>
                <a:lnTo>
                  <a:pt x="102939" y="1536699"/>
                </a:lnTo>
                <a:lnTo>
                  <a:pt x="132363" y="1536699"/>
                </a:lnTo>
                <a:lnTo>
                  <a:pt x="121760" y="1549399"/>
                </a:lnTo>
                <a:close/>
              </a:path>
              <a:path w="3402329" h="1587500">
                <a:moveTo>
                  <a:pt x="3317353" y="1587499"/>
                </a:moveTo>
                <a:lnTo>
                  <a:pt x="3190157" y="1587499"/>
                </a:lnTo>
                <a:lnTo>
                  <a:pt x="3150090" y="1574799"/>
                </a:lnTo>
                <a:lnTo>
                  <a:pt x="3323713" y="1574799"/>
                </a:lnTo>
                <a:lnTo>
                  <a:pt x="3317353" y="1587499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1"/>
          <p:cNvSpPr/>
          <p:nvPr/>
        </p:nvSpPr>
        <p:spPr>
          <a:xfrm rot="5400000">
            <a:off x="-1400411" y="1838090"/>
            <a:ext cx="6408911" cy="3249909"/>
          </a:xfrm>
          <a:custGeom>
            <a:avLst/>
            <a:gdLst/>
            <a:ahLst/>
            <a:cxnLst/>
            <a:rect l="l" t="t" r="r" b="b"/>
            <a:pathLst>
              <a:path w="3402329" h="1587500">
                <a:moveTo>
                  <a:pt x="585181" y="25399"/>
                </a:moveTo>
                <a:lnTo>
                  <a:pt x="59970" y="25399"/>
                </a:lnTo>
                <a:lnTo>
                  <a:pt x="86334" y="12699"/>
                </a:lnTo>
                <a:lnTo>
                  <a:pt x="113293" y="12699"/>
                </a:lnTo>
                <a:lnTo>
                  <a:pt x="141267" y="0"/>
                </a:lnTo>
                <a:lnTo>
                  <a:pt x="476031" y="0"/>
                </a:lnTo>
                <a:lnTo>
                  <a:pt x="585181" y="25399"/>
                </a:lnTo>
                <a:close/>
              </a:path>
              <a:path w="3402329" h="1587500">
                <a:moveTo>
                  <a:pt x="3344164" y="1574799"/>
                </a:moveTo>
                <a:lnTo>
                  <a:pt x="3040890" y="1574799"/>
                </a:lnTo>
                <a:lnTo>
                  <a:pt x="3004451" y="1562099"/>
                </a:lnTo>
                <a:lnTo>
                  <a:pt x="2854171" y="1562099"/>
                </a:lnTo>
                <a:lnTo>
                  <a:pt x="2789075" y="1549399"/>
                </a:lnTo>
                <a:lnTo>
                  <a:pt x="2648822" y="1549399"/>
                </a:lnTo>
                <a:lnTo>
                  <a:pt x="2580228" y="1536699"/>
                </a:lnTo>
                <a:lnTo>
                  <a:pt x="1797136" y="1536699"/>
                </a:lnTo>
                <a:lnTo>
                  <a:pt x="1749595" y="1523999"/>
                </a:lnTo>
                <a:lnTo>
                  <a:pt x="1087606" y="1523999"/>
                </a:lnTo>
                <a:lnTo>
                  <a:pt x="1047864" y="1511299"/>
                </a:lnTo>
                <a:lnTo>
                  <a:pt x="72581" y="1511299"/>
                </a:lnTo>
                <a:lnTo>
                  <a:pt x="65674" y="1485899"/>
                </a:lnTo>
                <a:lnTo>
                  <a:pt x="48414" y="1447799"/>
                </a:lnTo>
                <a:lnTo>
                  <a:pt x="44439" y="1422399"/>
                </a:lnTo>
                <a:lnTo>
                  <a:pt x="43584" y="1422399"/>
                </a:lnTo>
                <a:lnTo>
                  <a:pt x="43326" y="1409699"/>
                </a:lnTo>
                <a:lnTo>
                  <a:pt x="43408" y="1346199"/>
                </a:lnTo>
                <a:lnTo>
                  <a:pt x="43564" y="1308099"/>
                </a:lnTo>
                <a:lnTo>
                  <a:pt x="44131" y="1257299"/>
                </a:lnTo>
                <a:lnTo>
                  <a:pt x="45234" y="1206499"/>
                </a:lnTo>
                <a:lnTo>
                  <a:pt x="45684" y="1168399"/>
                </a:lnTo>
                <a:lnTo>
                  <a:pt x="45799" y="1104899"/>
                </a:lnTo>
                <a:lnTo>
                  <a:pt x="45234" y="1054099"/>
                </a:lnTo>
                <a:lnTo>
                  <a:pt x="44244" y="1003299"/>
                </a:lnTo>
                <a:lnTo>
                  <a:pt x="42937" y="952499"/>
                </a:lnTo>
                <a:lnTo>
                  <a:pt x="41418" y="901699"/>
                </a:lnTo>
                <a:lnTo>
                  <a:pt x="39678" y="850899"/>
                </a:lnTo>
                <a:lnTo>
                  <a:pt x="37673" y="800099"/>
                </a:lnTo>
                <a:lnTo>
                  <a:pt x="35455" y="749299"/>
                </a:lnTo>
                <a:lnTo>
                  <a:pt x="33079" y="698499"/>
                </a:lnTo>
                <a:lnTo>
                  <a:pt x="30597" y="647699"/>
                </a:lnTo>
                <a:lnTo>
                  <a:pt x="28062" y="596899"/>
                </a:lnTo>
                <a:lnTo>
                  <a:pt x="24962" y="546099"/>
                </a:lnTo>
                <a:lnTo>
                  <a:pt x="20430" y="495299"/>
                </a:lnTo>
                <a:lnTo>
                  <a:pt x="17141" y="457199"/>
                </a:lnTo>
                <a:lnTo>
                  <a:pt x="15581" y="419099"/>
                </a:lnTo>
                <a:lnTo>
                  <a:pt x="15333" y="393699"/>
                </a:lnTo>
                <a:lnTo>
                  <a:pt x="15979" y="355599"/>
                </a:lnTo>
                <a:lnTo>
                  <a:pt x="16545" y="317499"/>
                </a:lnTo>
                <a:lnTo>
                  <a:pt x="17171" y="292099"/>
                </a:lnTo>
                <a:lnTo>
                  <a:pt x="17678" y="266699"/>
                </a:lnTo>
                <a:lnTo>
                  <a:pt x="17886" y="228599"/>
                </a:lnTo>
                <a:lnTo>
                  <a:pt x="17072" y="203199"/>
                </a:lnTo>
                <a:lnTo>
                  <a:pt x="15184" y="177799"/>
                </a:lnTo>
                <a:lnTo>
                  <a:pt x="11626" y="165099"/>
                </a:lnTo>
                <a:lnTo>
                  <a:pt x="5803" y="139699"/>
                </a:lnTo>
                <a:lnTo>
                  <a:pt x="1262" y="114299"/>
                </a:lnTo>
                <a:lnTo>
                  <a:pt x="0" y="101599"/>
                </a:lnTo>
                <a:lnTo>
                  <a:pt x="1957" y="76199"/>
                </a:lnTo>
                <a:lnTo>
                  <a:pt x="7075" y="63499"/>
                </a:lnTo>
                <a:lnTo>
                  <a:pt x="11070" y="50799"/>
                </a:lnTo>
                <a:lnTo>
                  <a:pt x="16614" y="38099"/>
                </a:lnTo>
                <a:lnTo>
                  <a:pt x="24067" y="38099"/>
                </a:lnTo>
                <a:lnTo>
                  <a:pt x="33786" y="25399"/>
                </a:lnTo>
                <a:lnTo>
                  <a:pt x="611892" y="25399"/>
                </a:lnTo>
                <a:lnTo>
                  <a:pt x="656311" y="38099"/>
                </a:lnTo>
                <a:lnTo>
                  <a:pt x="699180" y="50799"/>
                </a:lnTo>
                <a:lnTo>
                  <a:pt x="740857" y="76199"/>
                </a:lnTo>
                <a:lnTo>
                  <a:pt x="781699" y="88899"/>
                </a:lnTo>
                <a:lnTo>
                  <a:pt x="805276" y="101599"/>
                </a:lnTo>
                <a:lnTo>
                  <a:pt x="280069" y="101599"/>
                </a:lnTo>
                <a:lnTo>
                  <a:pt x="235392" y="114299"/>
                </a:lnTo>
                <a:lnTo>
                  <a:pt x="116881" y="114299"/>
                </a:lnTo>
                <a:lnTo>
                  <a:pt x="89116" y="126999"/>
                </a:lnTo>
                <a:lnTo>
                  <a:pt x="78623" y="126999"/>
                </a:lnTo>
                <a:lnTo>
                  <a:pt x="74986" y="139699"/>
                </a:lnTo>
                <a:lnTo>
                  <a:pt x="73853" y="139699"/>
                </a:lnTo>
                <a:lnTo>
                  <a:pt x="76128" y="165099"/>
                </a:lnTo>
                <a:lnTo>
                  <a:pt x="78702" y="177799"/>
                </a:lnTo>
                <a:lnTo>
                  <a:pt x="80918" y="203199"/>
                </a:lnTo>
                <a:lnTo>
                  <a:pt x="82120" y="215899"/>
                </a:lnTo>
                <a:lnTo>
                  <a:pt x="82583" y="253999"/>
                </a:lnTo>
                <a:lnTo>
                  <a:pt x="84505" y="431799"/>
                </a:lnTo>
                <a:lnTo>
                  <a:pt x="85623" y="495299"/>
                </a:lnTo>
                <a:lnTo>
                  <a:pt x="87129" y="558799"/>
                </a:lnTo>
                <a:lnTo>
                  <a:pt x="89111" y="609599"/>
                </a:lnTo>
                <a:lnTo>
                  <a:pt x="91660" y="647699"/>
                </a:lnTo>
                <a:lnTo>
                  <a:pt x="93088" y="660399"/>
                </a:lnTo>
                <a:lnTo>
                  <a:pt x="94866" y="698499"/>
                </a:lnTo>
                <a:lnTo>
                  <a:pt x="96917" y="736599"/>
                </a:lnTo>
                <a:lnTo>
                  <a:pt x="99162" y="787399"/>
                </a:lnTo>
                <a:lnTo>
                  <a:pt x="101524" y="850899"/>
                </a:lnTo>
                <a:lnTo>
                  <a:pt x="103926" y="914399"/>
                </a:lnTo>
                <a:lnTo>
                  <a:pt x="106288" y="990599"/>
                </a:lnTo>
                <a:lnTo>
                  <a:pt x="108533" y="1054099"/>
                </a:lnTo>
                <a:lnTo>
                  <a:pt x="110584" y="1117599"/>
                </a:lnTo>
                <a:lnTo>
                  <a:pt x="113790" y="1231899"/>
                </a:lnTo>
                <a:lnTo>
                  <a:pt x="114789" y="1282699"/>
                </a:lnTo>
                <a:lnTo>
                  <a:pt x="115282" y="1320799"/>
                </a:lnTo>
                <a:lnTo>
                  <a:pt x="115191" y="1346199"/>
                </a:lnTo>
                <a:lnTo>
                  <a:pt x="115470" y="1358899"/>
                </a:lnTo>
                <a:lnTo>
                  <a:pt x="119127" y="1409699"/>
                </a:lnTo>
                <a:lnTo>
                  <a:pt x="129342" y="1447799"/>
                </a:lnTo>
                <a:lnTo>
                  <a:pt x="2646417" y="1447799"/>
                </a:lnTo>
                <a:lnTo>
                  <a:pt x="2711217" y="1460499"/>
                </a:lnTo>
                <a:lnTo>
                  <a:pt x="2834620" y="1460499"/>
                </a:lnTo>
                <a:lnTo>
                  <a:pt x="2884094" y="1473199"/>
                </a:lnTo>
                <a:lnTo>
                  <a:pt x="3087152" y="1473199"/>
                </a:lnTo>
                <a:lnTo>
                  <a:pt x="3146910" y="1485899"/>
                </a:lnTo>
                <a:lnTo>
                  <a:pt x="3378927" y="1485899"/>
                </a:lnTo>
                <a:lnTo>
                  <a:pt x="3377507" y="1498599"/>
                </a:lnTo>
                <a:lnTo>
                  <a:pt x="3367595" y="1536699"/>
                </a:lnTo>
                <a:lnTo>
                  <a:pt x="3362011" y="1549399"/>
                </a:lnTo>
                <a:lnTo>
                  <a:pt x="3354399" y="1562099"/>
                </a:lnTo>
                <a:lnTo>
                  <a:pt x="3344164" y="1574799"/>
                </a:lnTo>
                <a:close/>
              </a:path>
              <a:path w="3402329" h="1587500">
                <a:moveTo>
                  <a:pt x="1222980" y="533399"/>
                </a:moveTo>
                <a:lnTo>
                  <a:pt x="1052229" y="533399"/>
                </a:lnTo>
                <a:lnTo>
                  <a:pt x="1042302" y="520699"/>
                </a:lnTo>
                <a:lnTo>
                  <a:pt x="1034819" y="507999"/>
                </a:lnTo>
                <a:lnTo>
                  <a:pt x="1028519" y="495299"/>
                </a:lnTo>
                <a:lnTo>
                  <a:pt x="1015680" y="457199"/>
                </a:lnTo>
                <a:lnTo>
                  <a:pt x="1009380" y="444499"/>
                </a:lnTo>
                <a:lnTo>
                  <a:pt x="987637" y="393699"/>
                </a:lnTo>
                <a:lnTo>
                  <a:pt x="960886" y="342899"/>
                </a:lnTo>
                <a:lnTo>
                  <a:pt x="928173" y="304799"/>
                </a:lnTo>
                <a:lnTo>
                  <a:pt x="888544" y="266699"/>
                </a:lnTo>
                <a:lnTo>
                  <a:pt x="847887" y="241299"/>
                </a:lnTo>
                <a:lnTo>
                  <a:pt x="805368" y="215899"/>
                </a:lnTo>
                <a:lnTo>
                  <a:pt x="761108" y="190499"/>
                </a:lnTo>
                <a:lnTo>
                  <a:pt x="715231" y="165099"/>
                </a:lnTo>
                <a:lnTo>
                  <a:pt x="667858" y="152399"/>
                </a:lnTo>
                <a:lnTo>
                  <a:pt x="641416" y="139699"/>
                </a:lnTo>
                <a:lnTo>
                  <a:pt x="614675" y="139699"/>
                </a:lnTo>
                <a:lnTo>
                  <a:pt x="561014" y="114299"/>
                </a:lnTo>
                <a:lnTo>
                  <a:pt x="525478" y="114299"/>
                </a:lnTo>
                <a:lnTo>
                  <a:pt x="489466" y="101599"/>
                </a:lnTo>
                <a:lnTo>
                  <a:pt x="805276" y="101599"/>
                </a:lnTo>
                <a:lnTo>
                  <a:pt x="828852" y="114299"/>
                </a:lnTo>
                <a:lnTo>
                  <a:pt x="872579" y="152399"/>
                </a:lnTo>
                <a:lnTo>
                  <a:pt x="912646" y="177799"/>
                </a:lnTo>
                <a:lnTo>
                  <a:pt x="948819" y="215899"/>
                </a:lnTo>
                <a:lnTo>
                  <a:pt x="980865" y="253999"/>
                </a:lnTo>
                <a:lnTo>
                  <a:pt x="1008549" y="304799"/>
                </a:lnTo>
                <a:lnTo>
                  <a:pt x="1031639" y="355599"/>
                </a:lnTo>
                <a:lnTo>
                  <a:pt x="1038913" y="368299"/>
                </a:lnTo>
                <a:lnTo>
                  <a:pt x="1046426" y="393699"/>
                </a:lnTo>
                <a:lnTo>
                  <a:pt x="1054177" y="406399"/>
                </a:lnTo>
                <a:lnTo>
                  <a:pt x="1062166" y="419099"/>
                </a:lnTo>
                <a:lnTo>
                  <a:pt x="1066380" y="431799"/>
                </a:lnTo>
                <a:lnTo>
                  <a:pt x="1600338" y="431799"/>
                </a:lnTo>
                <a:lnTo>
                  <a:pt x="1651084" y="444499"/>
                </a:lnTo>
                <a:lnTo>
                  <a:pt x="1659292" y="444499"/>
                </a:lnTo>
                <a:lnTo>
                  <a:pt x="1675947" y="457199"/>
                </a:lnTo>
                <a:lnTo>
                  <a:pt x="1684155" y="457199"/>
                </a:lnTo>
                <a:lnTo>
                  <a:pt x="1734954" y="482599"/>
                </a:lnTo>
                <a:lnTo>
                  <a:pt x="1770013" y="495299"/>
                </a:lnTo>
                <a:lnTo>
                  <a:pt x="1802209" y="507999"/>
                </a:lnTo>
                <a:lnTo>
                  <a:pt x="1816280" y="520699"/>
                </a:lnTo>
                <a:lnTo>
                  <a:pt x="1241910" y="520699"/>
                </a:lnTo>
                <a:lnTo>
                  <a:pt x="1222980" y="533399"/>
                </a:lnTo>
                <a:close/>
              </a:path>
              <a:path w="3402329" h="1587500">
                <a:moveTo>
                  <a:pt x="1600338" y="431799"/>
                </a:moveTo>
                <a:lnTo>
                  <a:pt x="1085698" y="431799"/>
                </a:lnTo>
                <a:lnTo>
                  <a:pt x="1113711" y="419099"/>
                </a:lnTo>
                <a:lnTo>
                  <a:pt x="1295889" y="419099"/>
                </a:lnTo>
                <a:lnTo>
                  <a:pt x="1343111" y="406399"/>
                </a:lnTo>
                <a:lnTo>
                  <a:pt x="1496678" y="406399"/>
                </a:lnTo>
                <a:lnTo>
                  <a:pt x="1600338" y="431799"/>
                </a:lnTo>
                <a:close/>
              </a:path>
              <a:path w="3402329" h="1587500">
                <a:moveTo>
                  <a:pt x="3378927" y="1485899"/>
                </a:moveTo>
                <a:lnTo>
                  <a:pt x="3316240" y="1485899"/>
                </a:lnTo>
                <a:lnTo>
                  <a:pt x="3320970" y="1473199"/>
                </a:lnTo>
                <a:lnTo>
                  <a:pt x="3323077" y="1460499"/>
                </a:lnTo>
                <a:lnTo>
                  <a:pt x="3325333" y="1435099"/>
                </a:lnTo>
                <a:lnTo>
                  <a:pt x="3327767" y="1409699"/>
                </a:lnTo>
                <a:lnTo>
                  <a:pt x="3332467" y="1384299"/>
                </a:lnTo>
                <a:lnTo>
                  <a:pt x="3341520" y="1346199"/>
                </a:lnTo>
                <a:lnTo>
                  <a:pt x="3340795" y="1320799"/>
                </a:lnTo>
                <a:lnTo>
                  <a:pt x="3336671" y="1257299"/>
                </a:lnTo>
                <a:lnTo>
                  <a:pt x="3330520" y="1193799"/>
                </a:lnTo>
                <a:lnTo>
                  <a:pt x="3323713" y="1168399"/>
                </a:lnTo>
                <a:lnTo>
                  <a:pt x="3166491" y="1168399"/>
                </a:lnTo>
                <a:lnTo>
                  <a:pt x="3119854" y="1155699"/>
                </a:lnTo>
                <a:lnTo>
                  <a:pt x="3062937" y="1155699"/>
                </a:lnTo>
                <a:lnTo>
                  <a:pt x="2935954" y="1142999"/>
                </a:lnTo>
                <a:lnTo>
                  <a:pt x="2820926" y="1142999"/>
                </a:lnTo>
                <a:lnTo>
                  <a:pt x="2778953" y="1130299"/>
                </a:lnTo>
                <a:lnTo>
                  <a:pt x="2537782" y="1130299"/>
                </a:lnTo>
                <a:lnTo>
                  <a:pt x="2334060" y="1117599"/>
                </a:lnTo>
                <a:lnTo>
                  <a:pt x="2090070" y="1117599"/>
                </a:lnTo>
                <a:lnTo>
                  <a:pt x="2077151" y="1104899"/>
                </a:lnTo>
                <a:lnTo>
                  <a:pt x="2052944" y="1066799"/>
                </a:lnTo>
                <a:lnTo>
                  <a:pt x="2044756" y="1041399"/>
                </a:lnTo>
                <a:lnTo>
                  <a:pt x="2041050" y="1028699"/>
                </a:lnTo>
                <a:lnTo>
                  <a:pt x="2037522" y="1003299"/>
                </a:lnTo>
                <a:lnTo>
                  <a:pt x="2034113" y="977899"/>
                </a:lnTo>
                <a:lnTo>
                  <a:pt x="2030765" y="965199"/>
                </a:lnTo>
                <a:lnTo>
                  <a:pt x="2021483" y="914399"/>
                </a:lnTo>
                <a:lnTo>
                  <a:pt x="2008505" y="876299"/>
                </a:lnTo>
                <a:lnTo>
                  <a:pt x="1992665" y="838199"/>
                </a:lnTo>
                <a:lnTo>
                  <a:pt x="1974798" y="800099"/>
                </a:lnTo>
                <a:lnTo>
                  <a:pt x="1955639" y="774699"/>
                </a:lnTo>
                <a:lnTo>
                  <a:pt x="1933142" y="736599"/>
                </a:lnTo>
                <a:lnTo>
                  <a:pt x="1881945" y="685799"/>
                </a:lnTo>
                <a:lnTo>
                  <a:pt x="1823753" y="634999"/>
                </a:lnTo>
                <a:lnTo>
                  <a:pt x="1791616" y="609599"/>
                </a:lnTo>
                <a:lnTo>
                  <a:pt x="1757929" y="596899"/>
                </a:lnTo>
                <a:lnTo>
                  <a:pt x="1713896" y="571499"/>
                </a:lnTo>
                <a:lnTo>
                  <a:pt x="1529866" y="520699"/>
                </a:lnTo>
                <a:lnTo>
                  <a:pt x="1816280" y="520699"/>
                </a:lnTo>
                <a:lnTo>
                  <a:pt x="1844422" y="546099"/>
                </a:lnTo>
                <a:lnTo>
                  <a:pt x="1878388" y="571499"/>
                </a:lnTo>
                <a:lnTo>
                  <a:pt x="1909133" y="596899"/>
                </a:lnTo>
                <a:lnTo>
                  <a:pt x="1937256" y="634999"/>
                </a:lnTo>
                <a:lnTo>
                  <a:pt x="1963351" y="673099"/>
                </a:lnTo>
                <a:lnTo>
                  <a:pt x="1989809" y="711199"/>
                </a:lnTo>
                <a:lnTo>
                  <a:pt x="2012839" y="749299"/>
                </a:lnTo>
                <a:lnTo>
                  <a:pt x="2032831" y="800099"/>
                </a:lnTo>
                <a:lnTo>
                  <a:pt x="2050174" y="838199"/>
                </a:lnTo>
                <a:lnTo>
                  <a:pt x="2065255" y="888999"/>
                </a:lnTo>
                <a:lnTo>
                  <a:pt x="2078463" y="939799"/>
                </a:lnTo>
                <a:lnTo>
                  <a:pt x="2085350" y="977899"/>
                </a:lnTo>
                <a:lnTo>
                  <a:pt x="2087367" y="1003299"/>
                </a:lnTo>
                <a:lnTo>
                  <a:pt x="2091193" y="1015999"/>
                </a:lnTo>
                <a:lnTo>
                  <a:pt x="2098417" y="1015999"/>
                </a:lnTo>
                <a:lnTo>
                  <a:pt x="2108384" y="1028699"/>
                </a:lnTo>
                <a:lnTo>
                  <a:pt x="2120438" y="1028699"/>
                </a:lnTo>
                <a:lnTo>
                  <a:pt x="2190396" y="1041399"/>
                </a:lnTo>
                <a:lnTo>
                  <a:pt x="2300043" y="1041399"/>
                </a:lnTo>
                <a:lnTo>
                  <a:pt x="2336035" y="1054099"/>
                </a:lnTo>
                <a:lnTo>
                  <a:pt x="2455925" y="1054099"/>
                </a:lnTo>
                <a:lnTo>
                  <a:pt x="2508874" y="1066799"/>
                </a:lnTo>
                <a:lnTo>
                  <a:pt x="2950949" y="1066799"/>
                </a:lnTo>
                <a:lnTo>
                  <a:pt x="2992735" y="1079499"/>
                </a:lnTo>
                <a:lnTo>
                  <a:pt x="3086442" y="1079499"/>
                </a:lnTo>
                <a:lnTo>
                  <a:pt x="3138722" y="1092199"/>
                </a:lnTo>
                <a:lnTo>
                  <a:pt x="3375009" y="1092199"/>
                </a:lnTo>
                <a:lnTo>
                  <a:pt x="3387947" y="1104899"/>
                </a:lnTo>
                <a:lnTo>
                  <a:pt x="3396115" y="1117599"/>
                </a:lnTo>
                <a:lnTo>
                  <a:pt x="3401302" y="1130299"/>
                </a:lnTo>
                <a:lnTo>
                  <a:pt x="3401799" y="1155699"/>
                </a:lnTo>
                <a:lnTo>
                  <a:pt x="3399076" y="1206499"/>
                </a:lnTo>
                <a:lnTo>
                  <a:pt x="3395400" y="1257299"/>
                </a:lnTo>
                <a:lnTo>
                  <a:pt x="3393035" y="1282699"/>
                </a:lnTo>
                <a:lnTo>
                  <a:pt x="3391976" y="1320799"/>
                </a:lnTo>
                <a:lnTo>
                  <a:pt x="3389300" y="1371599"/>
                </a:lnTo>
                <a:lnTo>
                  <a:pt x="3384609" y="1435099"/>
                </a:lnTo>
                <a:lnTo>
                  <a:pt x="3378927" y="1485899"/>
                </a:lnTo>
                <a:close/>
              </a:path>
              <a:path w="3402329" h="1587500">
                <a:moveTo>
                  <a:pt x="2585637" y="1447799"/>
                </a:moveTo>
                <a:lnTo>
                  <a:pt x="2327608" y="1447799"/>
                </a:lnTo>
                <a:lnTo>
                  <a:pt x="2385262" y="1435099"/>
                </a:lnTo>
                <a:lnTo>
                  <a:pt x="2533441" y="1435099"/>
                </a:lnTo>
                <a:lnTo>
                  <a:pt x="2585637" y="1447799"/>
                </a:lnTo>
                <a:close/>
              </a:path>
              <a:path w="3402329" h="1587500">
                <a:moveTo>
                  <a:pt x="644073" y="1523999"/>
                </a:moveTo>
                <a:lnTo>
                  <a:pt x="82518" y="1523999"/>
                </a:lnTo>
                <a:lnTo>
                  <a:pt x="77043" y="1511299"/>
                </a:lnTo>
                <a:lnTo>
                  <a:pt x="690245" y="1511299"/>
                </a:lnTo>
                <a:lnTo>
                  <a:pt x="644073" y="1523999"/>
                </a:lnTo>
                <a:close/>
              </a:path>
              <a:path w="3402329" h="1587500">
                <a:moveTo>
                  <a:pt x="167511" y="1536699"/>
                </a:moveTo>
                <a:lnTo>
                  <a:pt x="94840" y="1536699"/>
                </a:lnTo>
                <a:lnTo>
                  <a:pt x="88590" y="1523999"/>
                </a:lnTo>
                <a:lnTo>
                  <a:pt x="179425" y="1523999"/>
                </a:lnTo>
                <a:lnTo>
                  <a:pt x="167511" y="1536699"/>
                </a:lnTo>
                <a:close/>
              </a:path>
              <a:path w="3402329" h="1587500">
                <a:moveTo>
                  <a:pt x="121760" y="1549399"/>
                </a:moveTo>
                <a:lnTo>
                  <a:pt x="111932" y="1549399"/>
                </a:lnTo>
                <a:lnTo>
                  <a:pt x="102939" y="1536699"/>
                </a:lnTo>
                <a:lnTo>
                  <a:pt x="132363" y="1536699"/>
                </a:lnTo>
                <a:lnTo>
                  <a:pt x="121760" y="1549399"/>
                </a:lnTo>
                <a:close/>
              </a:path>
              <a:path w="3402329" h="1587500">
                <a:moveTo>
                  <a:pt x="3317353" y="1587499"/>
                </a:moveTo>
                <a:lnTo>
                  <a:pt x="3190157" y="1587499"/>
                </a:lnTo>
                <a:lnTo>
                  <a:pt x="3150090" y="1574799"/>
                </a:lnTo>
                <a:lnTo>
                  <a:pt x="3323713" y="1574799"/>
                </a:lnTo>
                <a:lnTo>
                  <a:pt x="3317353" y="1587499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60" y="947541"/>
            <a:ext cx="13649615" cy="7166048"/>
          </a:xfrm>
          <a:prstGeom prst="rect">
            <a:avLst/>
          </a:prstGeom>
        </p:spPr>
      </p:pic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10830064" y="1621547"/>
            <a:ext cx="6611170" cy="1231106"/>
          </a:xfrm>
        </p:spPr>
        <p:txBody>
          <a:bodyPr/>
          <a:lstStyle/>
          <a:p>
            <a:pPr algn="ctr"/>
            <a:r>
              <a:rPr lang="en-US" sz="4000" dirty="0" err="1" smtClean="0"/>
              <a:t>Mengambil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Keputusan</a:t>
            </a:r>
            <a:endParaRPr lang="en-US" sz="4000" dirty="0"/>
          </a:p>
        </p:txBody>
      </p:sp>
      <p:sp>
        <p:nvSpPr>
          <p:cNvPr id="46" name="Title 44"/>
          <p:cNvSpPr txBox="1">
            <a:spLocks/>
          </p:cNvSpPr>
          <p:nvPr/>
        </p:nvSpPr>
        <p:spPr>
          <a:xfrm>
            <a:off x="1941786" y="1727531"/>
            <a:ext cx="661117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rgbClr val="2D2D2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sz="5400" kern="0" dirty="0" smtClean="0"/>
              <a:t>TUJUAN </a:t>
            </a:r>
            <a:endParaRPr lang="en-US" sz="5400" kern="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714266" y="2194156"/>
            <a:ext cx="9055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1667266" y="2200958"/>
            <a:ext cx="9055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356235" y="8113589"/>
            <a:ext cx="4393622" cy="124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arena</a:t>
            </a:r>
            <a:r>
              <a:rPr lang="en-US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persepsi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endParaRPr lang="en-US" sz="20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582400" y="7506788"/>
            <a:ext cx="4064485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thinking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dibutuhkan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aksi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solusi</a:t>
            </a:r>
            <a:endParaRPr lang="en-US" sz="24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86814" y="7787411"/>
            <a:ext cx="2880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rebuchet MS" panose="020B0603020202020204" pitchFamily="34" charset="0"/>
                <a:ea typeface="Calibri" panose="020F0502020204030204" pitchFamily="34" charset="0"/>
              </a:rPr>
              <a:t>Suatu</a:t>
            </a:r>
            <a:r>
              <a:rPr lang="en-US" sz="2400" b="1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yang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terjadi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itu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tidak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sesuai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dengan</a:t>
            </a: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seharusnya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089" y="2574234"/>
            <a:ext cx="1887220" cy="2104390"/>
          </a:xfrm>
          <a:custGeom>
            <a:avLst/>
            <a:gdLst/>
            <a:ahLst/>
            <a:cxnLst/>
            <a:rect l="l" t="t" r="r" b="b"/>
            <a:pathLst>
              <a:path w="1887220" h="2104390">
                <a:moveTo>
                  <a:pt x="572618" y="1779971"/>
                </a:moveTo>
                <a:lnTo>
                  <a:pt x="635572" y="1852680"/>
                </a:lnTo>
                <a:lnTo>
                  <a:pt x="622007" y="1856416"/>
                </a:lnTo>
                <a:lnTo>
                  <a:pt x="614386" y="1847613"/>
                </a:lnTo>
                <a:lnTo>
                  <a:pt x="562360" y="1845732"/>
                </a:lnTo>
                <a:lnTo>
                  <a:pt x="519850" y="1835439"/>
                </a:lnTo>
                <a:lnTo>
                  <a:pt x="467911" y="1833656"/>
                </a:lnTo>
                <a:lnTo>
                  <a:pt x="426001" y="1824056"/>
                </a:lnTo>
                <a:lnTo>
                  <a:pt x="374398" y="1822663"/>
                </a:lnTo>
                <a:lnTo>
                  <a:pt x="331914" y="1812400"/>
                </a:lnTo>
                <a:lnTo>
                  <a:pt x="279522" y="1810094"/>
                </a:lnTo>
                <a:lnTo>
                  <a:pt x="193720" y="1788604"/>
                </a:lnTo>
                <a:lnTo>
                  <a:pt x="155006" y="1782696"/>
                </a:lnTo>
                <a:lnTo>
                  <a:pt x="37037" y="1762857"/>
                </a:lnTo>
                <a:lnTo>
                  <a:pt x="14812" y="1756591"/>
                </a:lnTo>
                <a:lnTo>
                  <a:pt x="7089" y="1747671"/>
                </a:lnTo>
                <a:lnTo>
                  <a:pt x="6931" y="1687420"/>
                </a:lnTo>
                <a:lnTo>
                  <a:pt x="30934" y="1697603"/>
                </a:lnTo>
                <a:lnTo>
                  <a:pt x="85975" y="1702967"/>
                </a:lnTo>
                <a:lnTo>
                  <a:pt x="131529" y="1716776"/>
                </a:lnTo>
                <a:lnTo>
                  <a:pt x="176187" y="1729550"/>
                </a:lnTo>
                <a:lnTo>
                  <a:pt x="207832" y="1727294"/>
                </a:lnTo>
                <a:lnTo>
                  <a:pt x="229532" y="1732955"/>
                </a:lnTo>
                <a:lnTo>
                  <a:pt x="265440" y="1735624"/>
                </a:lnTo>
                <a:lnTo>
                  <a:pt x="291603" y="1746440"/>
                </a:lnTo>
                <a:lnTo>
                  <a:pt x="327654" y="1749273"/>
                </a:lnTo>
                <a:lnTo>
                  <a:pt x="364419" y="1752931"/>
                </a:lnTo>
                <a:lnTo>
                  <a:pt x="368078" y="1757157"/>
                </a:lnTo>
                <a:lnTo>
                  <a:pt x="380118" y="1751661"/>
                </a:lnTo>
                <a:lnTo>
                  <a:pt x="383471" y="1755534"/>
                </a:lnTo>
                <a:lnTo>
                  <a:pt x="455906" y="1761585"/>
                </a:lnTo>
                <a:lnTo>
                  <a:pt x="492910" y="1765519"/>
                </a:lnTo>
                <a:lnTo>
                  <a:pt x="521712" y="1779383"/>
                </a:lnTo>
                <a:lnTo>
                  <a:pt x="534057" y="1774239"/>
                </a:lnTo>
                <a:lnTo>
                  <a:pt x="538935" y="1779872"/>
                </a:lnTo>
                <a:lnTo>
                  <a:pt x="554977" y="1778998"/>
                </a:lnTo>
                <a:lnTo>
                  <a:pt x="572618" y="1779971"/>
                </a:lnTo>
                <a:close/>
              </a:path>
              <a:path w="1887220" h="2104390">
                <a:moveTo>
                  <a:pt x="5754" y="1416292"/>
                </a:moveTo>
                <a:lnTo>
                  <a:pt x="6220" y="1416831"/>
                </a:lnTo>
                <a:lnTo>
                  <a:pt x="6931" y="1687420"/>
                </a:lnTo>
                <a:lnTo>
                  <a:pt x="4383" y="1686339"/>
                </a:lnTo>
                <a:lnTo>
                  <a:pt x="5754" y="1416292"/>
                </a:lnTo>
                <a:close/>
              </a:path>
              <a:path w="1887220" h="2104390">
                <a:moveTo>
                  <a:pt x="848872" y="973710"/>
                </a:moveTo>
                <a:lnTo>
                  <a:pt x="999900" y="1148144"/>
                </a:lnTo>
                <a:lnTo>
                  <a:pt x="986393" y="1151946"/>
                </a:lnTo>
                <a:lnTo>
                  <a:pt x="984383" y="1149624"/>
                </a:lnTo>
                <a:lnTo>
                  <a:pt x="973257" y="1156176"/>
                </a:lnTo>
                <a:lnTo>
                  <a:pt x="977830" y="1161458"/>
                </a:lnTo>
                <a:lnTo>
                  <a:pt x="977475" y="1180449"/>
                </a:lnTo>
                <a:lnTo>
                  <a:pt x="854103" y="1037958"/>
                </a:lnTo>
                <a:lnTo>
                  <a:pt x="841562" y="1042877"/>
                </a:lnTo>
                <a:lnTo>
                  <a:pt x="826821" y="1045253"/>
                </a:lnTo>
                <a:lnTo>
                  <a:pt x="802507" y="1055976"/>
                </a:lnTo>
                <a:lnTo>
                  <a:pt x="778594" y="1067161"/>
                </a:lnTo>
                <a:lnTo>
                  <a:pt x="755452" y="1079237"/>
                </a:lnTo>
                <a:lnTo>
                  <a:pt x="719250" y="1095632"/>
                </a:lnTo>
                <a:lnTo>
                  <a:pt x="672733" y="1119514"/>
                </a:lnTo>
                <a:lnTo>
                  <a:pt x="635646" y="1134886"/>
                </a:lnTo>
                <a:lnTo>
                  <a:pt x="589329" y="1159000"/>
                </a:lnTo>
                <a:lnTo>
                  <a:pt x="565396" y="1170162"/>
                </a:lnTo>
                <a:lnTo>
                  <a:pt x="541206" y="1181028"/>
                </a:lnTo>
                <a:lnTo>
                  <a:pt x="516845" y="1191696"/>
                </a:lnTo>
                <a:lnTo>
                  <a:pt x="456911" y="1219485"/>
                </a:lnTo>
                <a:lnTo>
                  <a:pt x="421338" y="1236606"/>
                </a:lnTo>
                <a:lnTo>
                  <a:pt x="385708" y="1253661"/>
                </a:lnTo>
                <a:lnTo>
                  <a:pt x="359651" y="1262370"/>
                </a:lnTo>
                <a:lnTo>
                  <a:pt x="347625" y="1267883"/>
                </a:lnTo>
                <a:lnTo>
                  <a:pt x="311490" y="1284354"/>
                </a:lnTo>
                <a:lnTo>
                  <a:pt x="261158" y="1303830"/>
                </a:lnTo>
                <a:lnTo>
                  <a:pt x="236091" y="1313684"/>
                </a:lnTo>
                <a:lnTo>
                  <a:pt x="211511" y="1324098"/>
                </a:lnTo>
                <a:lnTo>
                  <a:pt x="165270" y="1348300"/>
                </a:lnTo>
                <a:lnTo>
                  <a:pt x="128487" y="1364024"/>
                </a:lnTo>
                <a:lnTo>
                  <a:pt x="91533" y="1379549"/>
                </a:lnTo>
                <a:lnTo>
                  <a:pt x="44778" y="1403157"/>
                </a:lnTo>
                <a:lnTo>
                  <a:pt x="7852" y="1418715"/>
                </a:lnTo>
                <a:lnTo>
                  <a:pt x="6220" y="1416831"/>
                </a:lnTo>
                <a:lnTo>
                  <a:pt x="6063" y="1356768"/>
                </a:lnTo>
                <a:lnTo>
                  <a:pt x="16577" y="1351183"/>
                </a:lnTo>
                <a:lnTo>
                  <a:pt x="18711" y="1353648"/>
                </a:lnTo>
                <a:lnTo>
                  <a:pt x="67113" y="1331942"/>
                </a:lnTo>
                <a:lnTo>
                  <a:pt x="105240" y="1317772"/>
                </a:lnTo>
                <a:lnTo>
                  <a:pt x="152574" y="1294833"/>
                </a:lnTo>
                <a:lnTo>
                  <a:pt x="190190" y="1280071"/>
                </a:lnTo>
                <a:lnTo>
                  <a:pt x="237567" y="1257182"/>
                </a:lnTo>
                <a:lnTo>
                  <a:pt x="249593" y="1251670"/>
                </a:lnTo>
                <a:lnTo>
                  <a:pt x="261305" y="1245794"/>
                </a:lnTo>
                <a:lnTo>
                  <a:pt x="273188" y="1240116"/>
                </a:lnTo>
                <a:lnTo>
                  <a:pt x="285728" y="1235198"/>
                </a:lnTo>
                <a:lnTo>
                  <a:pt x="310780" y="1225328"/>
                </a:lnTo>
                <a:lnTo>
                  <a:pt x="325431" y="1222846"/>
                </a:lnTo>
                <a:lnTo>
                  <a:pt x="349340" y="1211656"/>
                </a:lnTo>
                <a:lnTo>
                  <a:pt x="373363" y="1200598"/>
                </a:lnTo>
                <a:lnTo>
                  <a:pt x="398629" y="1190975"/>
                </a:lnTo>
                <a:lnTo>
                  <a:pt x="423695" y="1181122"/>
                </a:lnTo>
                <a:lnTo>
                  <a:pt x="458192" y="1162758"/>
                </a:lnTo>
                <a:lnTo>
                  <a:pt x="482944" y="1152541"/>
                </a:lnTo>
                <a:lnTo>
                  <a:pt x="507353" y="1141928"/>
                </a:lnTo>
                <a:lnTo>
                  <a:pt x="531447" y="1130953"/>
                </a:lnTo>
                <a:lnTo>
                  <a:pt x="565200" y="1111730"/>
                </a:lnTo>
                <a:lnTo>
                  <a:pt x="589781" y="1101315"/>
                </a:lnTo>
                <a:lnTo>
                  <a:pt x="638371" y="1079827"/>
                </a:lnTo>
                <a:lnTo>
                  <a:pt x="686317" y="1057594"/>
                </a:lnTo>
                <a:lnTo>
                  <a:pt x="733926" y="1034973"/>
                </a:lnTo>
                <a:lnTo>
                  <a:pt x="781506" y="1012318"/>
                </a:lnTo>
                <a:lnTo>
                  <a:pt x="840795" y="983784"/>
                </a:lnTo>
                <a:lnTo>
                  <a:pt x="848872" y="973710"/>
                </a:lnTo>
                <a:close/>
              </a:path>
              <a:path w="1887220" h="2104390">
                <a:moveTo>
                  <a:pt x="4482" y="754905"/>
                </a:moveTo>
                <a:lnTo>
                  <a:pt x="6063" y="1356768"/>
                </a:lnTo>
                <a:lnTo>
                  <a:pt x="5070" y="1357295"/>
                </a:lnTo>
                <a:lnTo>
                  <a:pt x="4831" y="1357020"/>
                </a:lnTo>
                <a:lnTo>
                  <a:pt x="4276" y="754912"/>
                </a:lnTo>
                <a:lnTo>
                  <a:pt x="4482" y="754905"/>
                </a:lnTo>
                <a:close/>
              </a:path>
              <a:path w="1887220" h="2104390">
                <a:moveTo>
                  <a:pt x="690919" y="2091224"/>
                </a:moveTo>
                <a:lnTo>
                  <a:pt x="700979" y="2102844"/>
                </a:lnTo>
                <a:lnTo>
                  <a:pt x="685281" y="2104115"/>
                </a:lnTo>
                <a:lnTo>
                  <a:pt x="690919" y="2091224"/>
                </a:lnTo>
                <a:close/>
              </a:path>
              <a:path w="1887220" h="2104390">
                <a:moveTo>
                  <a:pt x="968435" y="1771476"/>
                </a:moveTo>
                <a:lnTo>
                  <a:pt x="1033922" y="1847112"/>
                </a:lnTo>
                <a:lnTo>
                  <a:pt x="1018338" y="1848515"/>
                </a:lnTo>
                <a:lnTo>
                  <a:pt x="1005631" y="1853241"/>
                </a:lnTo>
                <a:lnTo>
                  <a:pt x="992876" y="1857911"/>
                </a:lnTo>
                <a:lnTo>
                  <a:pt x="990695" y="1855392"/>
                </a:lnTo>
                <a:lnTo>
                  <a:pt x="979826" y="1862241"/>
                </a:lnTo>
                <a:lnTo>
                  <a:pt x="912551" y="1920355"/>
                </a:lnTo>
                <a:lnTo>
                  <a:pt x="883961" y="1945541"/>
                </a:lnTo>
                <a:lnTo>
                  <a:pt x="855514" y="1970893"/>
                </a:lnTo>
                <a:lnTo>
                  <a:pt x="828554" y="1997961"/>
                </a:lnTo>
                <a:lnTo>
                  <a:pt x="819853" y="2007314"/>
                </a:lnTo>
                <a:lnTo>
                  <a:pt x="802046" y="2025551"/>
                </a:lnTo>
                <a:lnTo>
                  <a:pt x="783696" y="2043162"/>
                </a:lnTo>
                <a:lnTo>
                  <a:pt x="755002" y="2068227"/>
                </a:lnTo>
                <a:lnTo>
                  <a:pt x="734966" y="2083891"/>
                </a:lnTo>
                <a:lnTo>
                  <a:pt x="734080" y="2082867"/>
                </a:lnTo>
                <a:lnTo>
                  <a:pt x="723307" y="2089827"/>
                </a:lnTo>
                <a:lnTo>
                  <a:pt x="712419" y="2096654"/>
                </a:lnTo>
                <a:lnTo>
                  <a:pt x="701589" y="2103548"/>
                </a:lnTo>
                <a:lnTo>
                  <a:pt x="668679" y="2065537"/>
                </a:lnTo>
                <a:lnTo>
                  <a:pt x="669234" y="2046777"/>
                </a:lnTo>
                <a:lnTo>
                  <a:pt x="660360" y="2036527"/>
                </a:lnTo>
                <a:lnTo>
                  <a:pt x="661344" y="2018262"/>
                </a:lnTo>
                <a:lnTo>
                  <a:pt x="660309" y="1997664"/>
                </a:lnTo>
                <a:lnTo>
                  <a:pt x="659473" y="1977297"/>
                </a:lnTo>
                <a:lnTo>
                  <a:pt x="658810" y="1957128"/>
                </a:lnTo>
                <a:lnTo>
                  <a:pt x="720939" y="2028886"/>
                </a:lnTo>
                <a:lnTo>
                  <a:pt x="732369" y="2022685"/>
                </a:lnTo>
                <a:lnTo>
                  <a:pt x="737552" y="2028671"/>
                </a:lnTo>
                <a:lnTo>
                  <a:pt x="778701" y="1998588"/>
                </a:lnTo>
                <a:lnTo>
                  <a:pt x="797141" y="1981082"/>
                </a:lnTo>
                <a:lnTo>
                  <a:pt x="796789" y="1980675"/>
                </a:lnTo>
                <a:lnTo>
                  <a:pt x="805980" y="1971889"/>
                </a:lnTo>
                <a:lnTo>
                  <a:pt x="833179" y="1945096"/>
                </a:lnTo>
                <a:lnTo>
                  <a:pt x="850748" y="1926583"/>
                </a:lnTo>
                <a:lnTo>
                  <a:pt x="877861" y="1899691"/>
                </a:lnTo>
                <a:lnTo>
                  <a:pt x="904888" y="1872700"/>
                </a:lnTo>
                <a:lnTo>
                  <a:pt x="839648" y="1797350"/>
                </a:lnTo>
                <a:lnTo>
                  <a:pt x="871907" y="1795804"/>
                </a:lnTo>
                <a:lnTo>
                  <a:pt x="903359" y="1793082"/>
                </a:lnTo>
                <a:lnTo>
                  <a:pt x="964626" y="1786479"/>
                </a:lnTo>
                <a:lnTo>
                  <a:pt x="961273" y="1782606"/>
                </a:lnTo>
                <a:lnTo>
                  <a:pt x="968435" y="1771476"/>
                </a:lnTo>
                <a:close/>
              </a:path>
              <a:path w="1887220" h="2104390">
                <a:moveTo>
                  <a:pt x="618647" y="1774926"/>
                </a:moveTo>
                <a:lnTo>
                  <a:pt x="699063" y="1867804"/>
                </a:lnTo>
                <a:lnTo>
                  <a:pt x="696235" y="1883940"/>
                </a:lnTo>
                <a:lnTo>
                  <a:pt x="700613" y="1947203"/>
                </a:lnTo>
                <a:lnTo>
                  <a:pt x="711940" y="1960286"/>
                </a:lnTo>
                <a:lnTo>
                  <a:pt x="710318" y="1977814"/>
                </a:lnTo>
                <a:lnTo>
                  <a:pt x="709009" y="1995705"/>
                </a:lnTo>
                <a:lnTo>
                  <a:pt x="725967" y="2015291"/>
                </a:lnTo>
                <a:lnTo>
                  <a:pt x="718195" y="2025717"/>
                </a:lnTo>
                <a:lnTo>
                  <a:pt x="648687" y="1945437"/>
                </a:lnTo>
                <a:lnTo>
                  <a:pt x="647933" y="1925164"/>
                </a:lnTo>
                <a:lnTo>
                  <a:pt x="647007" y="1904693"/>
                </a:lnTo>
                <a:lnTo>
                  <a:pt x="645853" y="1883957"/>
                </a:lnTo>
                <a:lnTo>
                  <a:pt x="644412" y="1862891"/>
                </a:lnTo>
                <a:lnTo>
                  <a:pt x="572618" y="1779971"/>
                </a:lnTo>
                <a:lnTo>
                  <a:pt x="590718" y="1781473"/>
                </a:lnTo>
                <a:lnTo>
                  <a:pt x="608131" y="1782183"/>
                </a:lnTo>
                <a:lnTo>
                  <a:pt x="618647" y="1774926"/>
                </a:lnTo>
                <a:close/>
              </a:path>
              <a:path w="1887220" h="2104390">
                <a:moveTo>
                  <a:pt x="623253" y="1722039"/>
                </a:moveTo>
                <a:lnTo>
                  <a:pt x="737269" y="1853725"/>
                </a:lnTo>
                <a:lnTo>
                  <a:pt x="722295" y="1855833"/>
                </a:lnTo>
                <a:lnTo>
                  <a:pt x="707464" y="1858105"/>
                </a:lnTo>
                <a:lnTo>
                  <a:pt x="696462" y="1864800"/>
                </a:lnTo>
                <a:lnTo>
                  <a:pt x="619866" y="1776335"/>
                </a:lnTo>
                <a:lnTo>
                  <a:pt x="625757" y="1763736"/>
                </a:lnTo>
                <a:lnTo>
                  <a:pt x="618107" y="1754900"/>
                </a:lnTo>
                <a:lnTo>
                  <a:pt x="623826" y="1742104"/>
                </a:lnTo>
                <a:lnTo>
                  <a:pt x="623253" y="1722039"/>
                </a:lnTo>
                <a:close/>
              </a:path>
              <a:path w="1887220" h="2104390">
                <a:moveTo>
                  <a:pt x="839648" y="1797350"/>
                </a:moveTo>
                <a:lnTo>
                  <a:pt x="895742" y="1862137"/>
                </a:lnTo>
                <a:lnTo>
                  <a:pt x="752473" y="1851882"/>
                </a:lnTo>
                <a:lnTo>
                  <a:pt x="739999" y="1856878"/>
                </a:lnTo>
                <a:lnTo>
                  <a:pt x="679804" y="1787354"/>
                </a:lnTo>
                <a:lnTo>
                  <a:pt x="694507" y="1784933"/>
                </a:lnTo>
                <a:lnTo>
                  <a:pt x="699122" y="1790265"/>
                </a:lnTo>
                <a:lnTo>
                  <a:pt x="712687" y="1786529"/>
                </a:lnTo>
                <a:lnTo>
                  <a:pt x="716345" y="1790754"/>
                </a:lnTo>
                <a:lnTo>
                  <a:pt x="729605" y="1786666"/>
                </a:lnTo>
                <a:lnTo>
                  <a:pt x="751729" y="1792817"/>
                </a:lnTo>
                <a:lnTo>
                  <a:pt x="783826" y="1791084"/>
                </a:lnTo>
                <a:lnTo>
                  <a:pt x="816323" y="1789813"/>
                </a:lnTo>
                <a:lnTo>
                  <a:pt x="839648" y="1797350"/>
                </a:lnTo>
                <a:close/>
              </a:path>
              <a:path w="1887220" h="2104390">
                <a:moveTo>
                  <a:pt x="622877" y="1352964"/>
                </a:moveTo>
                <a:lnTo>
                  <a:pt x="670825" y="1408343"/>
                </a:lnTo>
                <a:lnTo>
                  <a:pt x="666321" y="1422543"/>
                </a:lnTo>
                <a:lnTo>
                  <a:pt x="675305" y="1432919"/>
                </a:lnTo>
                <a:lnTo>
                  <a:pt x="673715" y="1450485"/>
                </a:lnTo>
                <a:lnTo>
                  <a:pt x="671554" y="1467392"/>
                </a:lnTo>
                <a:lnTo>
                  <a:pt x="673229" y="1546934"/>
                </a:lnTo>
                <a:lnTo>
                  <a:pt x="667862" y="1618345"/>
                </a:lnTo>
                <a:lnTo>
                  <a:pt x="667104" y="1656273"/>
                </a:lnTo>
                <a:lnTo>
                  <a:pt x="667031" y="1694993"/>
                </a:lnTo>
                <a:lnTo>
                  <a:pt x="667530" y="1734374"/>
                </a:lnTo>
                <a:lnTo>
                  <a:pt x="678087" y="1765969"/>
                </a:lnTo>
                <a:lnTo>
                  <a:pt x="683903" y="1772687"/>
                </a:lnTo>
                <a:lnTo>
                  <a:pt x="679804" y="1787354"/>
                </a:lnTo>
                <a:lnTo>
                  <a:pt x="613307" y="1710552"/>
                </a:lnTo>
                <a:lnTo>
                  <a:pt x="613191" y="1691016"/>
                </a:lnTo>
                <a:lnTo>
                  <a:pt x="613303" y="1671744"/>
                </a:lnTo>
                <a:lnTo>
                  <a:pt x="621832" y="1603986"/>
                </a:lnTo>
                <a:lnTo>
                  <a:pt x="616467" y="1578387"/>
                </a:lnTo>
                <a:lnTo>
                  <a:pt x="625153" y="1510811"/>
                </a:lnTo>
                <a:lnTo>
                  <a:pt x="620031" y="1485492"/>
                </a:lnTo>
                <a:lnTo>
                  <a:pt x="624567" y="1451927"/>
                </a:lnTo>
                <a:lnTo>
                  <a:pt x="619530" y="1426708"/>
                </a:lnTo>
                <a:lnTo>
                  <a:pt x="620953" y="1408948"/>
                </a:lnTo>
                <a:lnTo>
                  <a:pt x="622461" y="1391288"/>
                </a:lnTo>
                <a:lnTo>
                  <a:pt x="623341" y="1372902"/>
                </a:lnTo>
                <a:lnTo>
                  <a:pt x="622877" y="1352964"/>
                </a:lnTo>
                <a:close/>
              </a:path>
              <a:path w="1887220" h="2104390">
                <a:moveTo>
                  <a:pt x="726343" y="676976"/>
                </a:moveTo>
                <a:lnTo>
                  <a:pt x="875419" y="849154"/>
                </a:lnTo>
                <a:lnTo>
                  <a:pt x="875816" y="869015"/>
                </a:lnTo>
                <a:lnTo>
                  <a:pt x="885900" y="880662"/>
                </a:lnTo>
                <a:lnTo>
                  <a:pt x="882420" y="896044"/>
                </a:lnTo>
                <a:lnTo>
                  <a:pt x="769617" y="765761"/>
                </a:lnTo>
                <a:lnTo>
                  <a:pt x="746888" y="758912"/>
                </a:lnTo>
                <a:lnTo>
                  <a:pt x="734446" y="744541"/>
                </a:lnTo>
                <a:lnTo>
                  <a:pt x="670536" y="728933"/>
                </a:lnTo>
                <a:lnTo>
                  <a:pt x="618782" y="727366"/>
                </a:lnTo>
                <a:lnTo>
                  <a:pt x="577658" y="718673"/>
                </a:lnTo>
                <a:lnTo>
                  <a:pt x="538078" y="711763"/>
                </a:lnTo>
                <a:lnTo>
                  <a:pt x="506771" y="714410"/>
                </a:lnTo>
                <a:lnTo>
                  <a:pt x="444845" y="720495"/>
                </a:lnTo>
                <a:lnTo>
                  <a:pt x="423311" y="715026"/>
                </a:lnTo>
                <a:lnTo>
                  <a:pt x="373859" y="716117"/>
                </a:lnTo>
                <a:lnTo>
                  <a:pt x="325101" y="718009"/>
                </a:lnTo>
                <a:lnTo>
                  <a:pt x="276918" y="720567"/>
                </a:lnTo>
                <a:lnTo>
                  <a:pt x="229194" y="723652"/>
                </a:lnTo>
                <a:lnTo>
                  <a:pt x="181808" y="727129"/>
                </a:lnTo>
                <a:lnTo>
                  <a:pt x="134642" y="730860"/>
                </a:lnTo>
                <a:lnTo>
                  <a:pt x="76726" y="741578"/>
                </a:lnTo>
                <a:lnTo>
                  <a:pt x="20639" y="754408"/>
                </a:lnTo>
                <a:lnTo>
                  <a:pt x="4482" y="754905"/>
                </a:lnTo>
                <a:lnTo>
                  <a:pt x="4363" y="709900"/>
                </a:lnTo>
                <a:lnTo>
                  <a:pt x="70077" y="695095"/>
                </a:lnTo>
                <a:lnTo>
                  <a:pt x="114367" y="688041"/>
                </a:lnTo>
                <a:lnTo>
                  <a:pt x="161743" y="684553"/>
                </a:lnTo>
                <a:lnTo>
                  <a:pt x="219493" y="673644"/>
                </a:lnTo>
                <a:lnTo>
                  <a:pt x="316618" y="669407"/>
                </a:lnTo>
                <a:lnTo>
                  <a:pt x="328739" y="664004"/>
                </a:lnTo>
                <a:lnTo>
                  <a:pt x="333893" y="669957"/>
                </a:lnTo>
                <a:lnTo>
                  <a:pt x="346185" y="664753"/>
                </a:lnTo>
                <a:lnTo>
                  <a:pt x="383808" y="669401"/>
                </a:lnTo>
                <a:lnTo>
                  <a:pt x="431118" y="665836"/>
                </a:lnTo>
                <a:lnTo>
                  <a:pt x="478256" y="662073"/>
                </a:lnTo>
                <a:lnTo>
                  <a:pt x="515364" y="666128"/>
                </a:lnTo>
                <a:lnTo>
                  <a:pt x="563026" y="662970"/>
                </a:lnTo>
                <a:lnTo>
                  <a:pt x="611803" y="661099"/>
                </a:lnTo>
                <a:lnTo>
                  <a:pt x="652065" y="668795"/>
                </a:lnTo>
                <a:lnTo>
                  <a:pt x="693384" y="677713"/>
                </a:lnTo>
                <a:lnTo>
                  <a:pt x="709106" y="676470"/>
                </a:lnTo>
                <a:lnTo>
                  <a:pt x="726343" y="676976"/>
                </a:lnTo>
                <a:close/>
              </a:path>
              <a:path w="1887220" h="2104390">
                <a:moveTo>
                  <a:pt x="3350" y="324313"/>
                </a:moveTo>
                <a:lnTo>
                  <a:pt x="4363" y="709900"/>
                </a:lnTo>
                <a:lnTo>
                  <a:pt x="0" y="711168"/>
                </a:lnTo>
                <a:lnTo>
                  <a:pt x="3350" y="324313"/>
                </a:lnTo>
                <a:close/>
              </a:path>
              <a:path w="1887220" h="2104390">
                <a:moveTo>
                  <a:pt x="1796129" y="1020048"/>
                </a:moveTo>
                <a:lnTo>
                  <a:pt x="1868833" y="1104019"/>
                </a:lnTo>
                <a:lnTo>
                  <a:pt x="1878185" y="1134223"/>
                </a:lnTo>
                <a:lnTo>
                  <a:pt x="1886023" y="1162677"/>
                </a:lnTo>
                <a:lnTo>
                  <a:pt x="1882602" y="1197530"/>
                </a:lnTo>
                <a:lnTo>
                  <a:pt x="1886981" y="1221990"/>
                </a:lnTo>
                <a:lnTo>
                  <a:pt x="1878243" y="1250703"/>
                </a:lnTo>
                <a:lnTo>
                  <a:pt x="1878564" y="1270475"/>
                </a:lnTo>
                <a:lnTo>
                  <a:pt x="1868769" y="1297967"/>
                </a:lnTo>
                <a:lnTo>
                  <a:pt x="1858489" y="1324897"/>
                </a:lnTo>
                <a:lnTo>
                  <a:pt x="1842865" y="1365059"/>
                </a:lnTo>
                <a:lnTo>
                  <a:pt x="1836128" y="1396083"/>
                </a:lnTo>
                <a:lnTo>
                  <a:pt x="1818933" y="1434429"/>
                </a:lnTo>
                <a:lnTo>
                  <a:pt x="1800737" y="1471620"/>
                </a:lnTo>
                <a:lnTo>
                  <a:pt x="1789766" y="1497752"/>
                </a:lnTo>
                <a:lnTo>
                  <a:pt x="1779480" y="1524677"/>
                </a:lnTo>
                <a:lnTo>
                  <a:pt x="1749994" y="1587632"/>
                </a:lnTo>
                <a:lnTo>
                  <a:pt x="1742095" y="1617313"/>
                </a:lnTo>
                <a:lnTo>
                  <a:pt x="1722908" y="1653360"/>
                </a:lnTo>
                <a:lnTo>
                  <a:pt x="1701950" y="1687360"/>
                </a:lnTo>
                <a:lnTo>
                  <a:pt x="1679133" y="1719214"/>
                </a:lnTo>
                <a:lnTo>
                  <a:pt x="1662317" y="1738596"/>
                </a:lnTo>
                <a:lnTo>
                  <a:pt x="1655245" y="1749831"/>
                </a:lnTo>
                <a:lnTo>
                  <a:pt x="1631586" y="1780711"/>
                </a:lnTo>
                <a:lnTo>
                  <a:pt x="1613941" y="1799136"/>
                </a:lnTo>
                <a:lnTo>
                  <a:pt x="1593524" y="1814359"/>
                </a:lnTo>
                <a:lnTo>
                  <a:pt x="1580021" y="1818166"/>
                </a:lnTo>
                <a:lnTo>
                  <a:pt x="1554317" y="1827283"/>
                </a:lnTo>
                <a:lnTo>
                  <a:pt x="1540981" y="1831282"/>
                </a:lnTo>
                <a:lnTo>
                  <a:pt x="1527416" y="1835018"/>
                </a:lnTo>
                <a:lnTo>
                  <a:pt x="1523110" y="1830045"/>
                </a:lnTo>
                <a:lnTo>
                  <a:pt x="1463856" y="1839216"/>
                </a:lnTo>
                <a:lnTo>
                  <a:pt x="1429453" y="1838286"/>
                </a:lnTo>
                <a:lnTo>
                  <a:pt x="1395450" y="1837819"/>
                </a:lnTo>
                <a:lnTo>
                  <a:pt x="1351761" y="1845565"/>
                </a:lnTo>
                <a:lnTo>
                  <a:pt x="1332499" y="1842721"/>
                </a:lnTo>
                <a:lnTo>
                  <a:pt x="1303522" y="1848057"/>
                </a:lnTo>
                <a:lnTo>
                  <a:pt x="1284032" y="1844949"/>
                </a:lnTo>
                <a:lnTo>
                  <a:pt x="1254827" y="1850022"/>
                </a:lnTo>
                <a:lnTo>
                  <a:pt x="1150842" y="1846336"/>
                </a:lnTo>
                <a:lnTo>
                  <a:pt x="1089149" y="1852690"/>
                </a:lnTo>
                <a:lnTo>
                  <a:pt x="1037028" y="1850699"/>
                </a:lnTo>
                <a:lnTo>
                  <a:pt x="960875" y="1762745"/>
                </a:lnTo>
                <a:lnTo>
                  <a:pt x="962831" y="1745602"/>
                </a:lnTo>
                <a:lnTo>
                  <a:pt x="964616" y="1728261"/>
                </a:lnTo>
                <a:lnTo>
                  <a:pt x="966143" y="1710623"/>
                </a:lnTo>
                <a:lnTo>
                  <a:pt x="1031993" y="1786677"/>
                </a:lnTo>
                <a:lnTo>
                  <a:pt x="1082595" y="1786914"/>
                </a:lnTo>
                <a:lnTo>
                  <a:pt x="1193504" y="1779196"/>
                </a:lnTo>
                <a:lnTo>
                  <a:pt x="1294753" y="1779722"/>
                </a:lnTo>
                <a:lnTo>
                  <a:pt x="1312156" y="1780421"/>
                </a:lnTo>
                <a:lnTo>
                  <a:pt x="1329274" y="1780789"/>
                </a:lnTo>
                <a:lnTo>
                  <a:pt x="1355879" y="1772713"/>
                </a:lnTo>
                <a:lnTo>
                  <a:pt x="1372940" y="1773015"/>
                </a:lnTo>
                <a:lnTo>
                  <a:pt x="1466602" y="1764779"/>
                </a:lnTo>
                <a:lnTo>
                  <a:pt x="1497613" y="1761792"/>
                </a:lnTo>
                <a:lnTo>
                  <a:pt x="1515345" y="1762870"/>
                </a:lnTo>
                <a:lnTo>
                  <a:pt x="1532935" y="1763783"/>
                </a:lnTo>
                <a:lnTo>
                  <a:pt x="1560069" y="1756317"/>
                </a:lnTo>
                <a:lnTo>
                  <a:pt x="1577630" y="1757198"/>
                </a:lnTo>
                <a:lnTo>
                  <a:pt x="1590546" y="1752714"/>
                </a:lnTo>
                <a:lnTo>
                  <a:pt x="1602320" y="1746910"/>
                </a:lnTo>
                <a:lnTo>
                  <a:pt x="1603348" y="1748098"/>
                </a:lnTo>
                <a:lnTo>
                  <a:pt x="1612835" y="1739653"/>
                </a:lnTo>
                <a:lnTo>
                  <a:pt x="1621827" y="1730636"/>
                </a:lnTo>
                <a:lnTo>
                  <a:pt x="1630590" y="1721355"/>
                </a:lnTo>
                <a:lnTo>
                  <a:pt x="1638553" y="1711149"/>
                </a:lnTo>
                <a:lnTo>
                  <a:pt x="1654745" y="1691046"/>
                </a:lnTo>
                <a:lnTo>
                  <a:pt x="1652344" y="1688273"/>
                </a:lnTo>
                <a:lnTo>
                  <a:pt x="1660002" y="1677716"/>
                </a:lnTo>
                <a:lnTo>
                  <a:pt x="1667774" y="1667290"/>
                </a:lnTo>
                <a:lnTo>
                  <a:pt x="1675317" y="1656601"/>
                </a:lnTo>
                <a:lnTo>
                  <a:pt x="1687880" y="1632305"/>
                </a:lnTo>
                <a:lnTo>
                  <a:pt x="1700385" y="1607944"/>
                </a:lnTo>
                <a:lnTo>
                  <a:pt x="1721691" y="1574346"/>
                </a:lnTo>
                <a:lnTo>
                  <a:pt x="1731853" y="1547278"/>
                </a:lnTo>
                <a:lnTo>
                  <a:pt x="1746495" y="1505983"/>
                </a:lnTo>
                <a:lnTo>
                  <a:pt x="1761909" y="1465579"/>
                </a:lnTo>
                <a:lnTo>
                  <a:pt x="1787439" y="1417456"/>
                </a:lnTo>
                <a:lnTo>
                  <a:pt x="1803625" y="1377944"/>
                </a:lnTo>
                <a:lnTo>
                  <a:pt x="1820792" y="1339565"/>
                </a:lnTo>
                <a:lnTo>
                  <a:pt x="1826671" y="1307551"/>
                </a:lnTo>
                <a:lnTo>
                  <a:pt x="1840608" y="1265442"/>
                </a:lnTo>
                <a:lnTo>
                  <a:pt x="1843544" y="1230028"/>
                </a:lnTo>
                <a:lnTo>
                  <a:pt x="1850795" y="1199598"/>
                </a:lnTo>
                <a:lnTo>
                  <a:pt x="1846701" y="1175468"/>
                </a:lnTo>
                <a:lnTo>
                  <a:pt x="1840493" y="1148896"/>
                </a:lnTo>
                <a:lnTo>
                  <a:pt x="1713705" y="1002460"/>
                </a:lnTo>
                <a:lnTo>
                  <a:pt x="1729009" y="1000732"/>
                </a:lnTo>
                <a:lnTo>
                  <a:pt x="1734853" y="1007483"/>
                </a:lnTo>
                <a:lnTo>
                  <a:pt x="1751147" y="1006899"/>
                </a:lnTo>
                <a:lnTo>
                  <a:pt x="1757525" y="1014266"/>
                </a:lnTo>
                <a:lnTo>
                  <a:pt x="1773219" y="1012990"/>
                </a:lnTo>
                <a:lnTo>
                  <a:pt x="1779054" y="1019729"/>
                </a:lnTo>
                <a:lnTo>
                  <a:pt x="1796129" y="1020048"/>
                </a:lnTo>
                <a:close/>
              </a:path>
              <a:path w="1887220" h="2104390">
                <a:moveTo>
                  <a:pt x="870129" y="1134077"/>
                </a:moveTo>
                <a:lnTo>
                  <a:pt x="903301" y="1172390"/>
                </a:lnTo>
                <a:lnTo>
                  <a:pt x="891871" y="1178590"/>
                </a:lnTo>
                <a:lnTo>
                  <a:pt x="890042" y="1176477"/>
                </a:lnTo>
                <a:lnTo>
                  <a:pt x="878306" y="1182326"/>
                </a:lnTo>
                <a:lnTo>
                  <a:pt x="877087" y="1180917"/>
                </a:lnTo>
                <a:lnTo>
                  <a:pt x="853116" y="1192036"/>
                </a:lnTo>
                <a:lnTo>
                  <a:pt x="838032" y="1194017"/>
                </a:lnTo>
                <a:lnTo>
                  <a:pt x="812832" y="1203716"/>
                </a:lnTo>
                <a:lnTo>
                  <a:pt x="796920" y="1204739"/>
                </a:lnTo>
                <a:lnTo>
                  <a:pt x="784270" y="1209531"/>
                </a:lnTo>
                <a:lnTo>
                  <a:pt x="746396" y="1223995"/>
                </a:lnTo>
                <a:lnTo>
                  <a:pt x="695989" y="1262787"/>
                </a:lnTo>
                <a:lnTo>
                  <a:pt x="671644" y="1292875"/>
                </a:lnTo>
                <a:lnTo>
                  <a:pt x="673601" y="1295137"/>
                </a:lnTo>
                <a:lnTo>
                  <a:pt x="666730" y="1306602"/>
                </a:lnTo>
                <a:lnTo>
                  <a:pt x="670316" y="1310745"/>
                </a:lnTo>
                <a:lnTo>
                  <a:pt x="665245" y="1324290"/>
                </a:lnTo>
                <a:lnTo>
                  <a:pt x="663661" y="1341862"/>
                </a:lnTo>
                <a:lnTo>
                  <a:pt x="671077" y="1350428"/>
                </a:lnTo>
                <a:lnTo>
                  <a:pt x="668721" y="1367109"/>
                </a:lnTo>
                <a:lnTo>
                  <a:pt x="666622" y="1384087"/>
                </a:lnTo>
                <a:lnTo>
                  <a:pt x="661432" y="1397494"/>
                </a:lnTo>
                <a:lnTo>
                  <a:pt x="619218" y="1348739"/>
                </a:lnTo>
                <a:lnTo>
                  <a:pt x="626076" y="1337257"/>
                </a:lnTo>
                <a:lnTo>
                  <a:pt x="623637" y="1334440"/>
                </a:lnTo>
                <a:lnTo>
                  <a:pt x="641884" y="1277906"/>
                </a:lnTo>
                <a:lnTo>
                  <a:pt x="663795" y="1245006"/>
                </a:lnTo>
                <a:lnTo>
                  <a:pt x="705871" y="1196592"/>
                </a:lnTo>
                <a:lnTo>
                  <a:pt x="760775" y="1162993"/>
                </a:lnTo>
                <a:lnTo>
                  <a:pt x="803674" y="1154334"/>
                </a:lnTo>
                <a:lnTo>
                  <a:pt x="828121" y="1143765"/>
                </a:lnTo>
                <a:lnTo>
                  <a:pt x="857727" y="1139155"/>
                </a:lnTo>
                <a:lnTo>
                  <a:pt x="870129" y="1134077"/>
                </a:lnTo>
                <a:close/>
              </a:path>
              <a:path w="1887220" h="2104390">
                <a:moveTo>
                  <a:pt x="893161" y="1121874"/>
                </a:moveTo>
                <a:lnTo>
                  <a:pt x="992469" y="1236571"/>
                </a:lnTo>
                <a:lnTo>
                  <a:pt x="987212" y="1249902"/>
                </a:lnTo>
                <a:lnTo>
                  <a:pt x="991556" y="1254919"/>
                </a:lnTo>
                <a:lnTo>
                  <a:pt x="995430" y="1278796"/>
                </a:lnTo>
                <a:lnTo>
                  <a:pt x="998533" y="1301782"/>
                </a:lnTo>
                <a:lnTo>
                  <a:pt x="1000435" y="1323381"/>
                </a:lnTo>
                <a:lnTo>
                  <a:pt x="1000708" y="1343099"/>
                </a:lnTo>
                <a:lnTo>
                  <a:pt x="1001928" y="1344507"/>
                </a:lnTo>
                <a:lnTo>
                  <a:pt x="994156" y="1354933"/>
                </a:lnTo>
                <a:lnTo>
                  <a:pt x="995985" y="1357045"/>
                </a:lnTo>
                <a:lnTo>
                  <a:pt x="1004080" y="1385797"/>
                </a:lnTo>
                <a:lnTo>
                  <a:pt x="1002659" y="1422960"/>
                </a:lnTo>
                <a:lnTo>
                  <a:pt x="1000495" y="1459265"/>
                </a:lnTo>
                <a:lnTo>
                  <a:pt x="996759" y="1493755"/>
                </a:lnTo>
                <a:lnTo>
                  <a:pt x="1002629" y="1519937"/>
                </a:lnTo>
                <a:lnTo>
                  <a:pt x="998898" y="1554432"/>
                </a:lnTo>
                <a:lnTo>
                  <a:pt x="1004997" y="1580878"/>
                </a:lnTo>
                <a:lnTo>
                  <a:pt x="1011553" y="1607853"/>
                </a:lnTo>
                <a:lnTo>
                  <a:pt x="1017576" y="1634211"/>
                </a:lnTo>
                <a:lnTo>
                  <a:pt x="1013311" y="1668090"/>
                </a:lnTo>
                <a:lnTo>
                  <a:pt x="1018077" y="1692995"/>
                </a:lnTo>
                <a:lnTo>
                  <a:pt x="1022384" y="1717373"/>
                </a:lnTo>
                <a:lnTo>
                  <a:pt x="1019109" y="1732992"/>
                </a:lnTo>
                <a:lnTo>
                  <a:pt x="1016062" y="1748875"/>
                </a:lnTo>
                <a:lnTo>
                  <a:pt x="1022731" y="1756577"/>
                </a:lnTo>
                <a:lnTo>
                  <a:pt x="1019798" y="1772593"/>
                </a:lnTo>
                <a:lnTo>
                  <a:pt x="966143" y="1710623"/>
                </a:lnTo>
                <a:lnTo>
                  <a:pt x="957326" y="1661634"/>
                </a:lnTo>
                <a:lnTo>
                  <a:pt x="949181" y="1613423"/>
                </a:lnTo>
                <a:lnTo>
                  <a:pt x="951326" y="1557694"/>
                </a:lnTo>
                <a:lnTo>
                  <a:pt x="954173" y="1502776"/>
                </a:lnTo>
                <a:lnTo>
                  <a:pt x="948136" y="1456999"/>
                </a:lnTo>
                <a:lnTo>
                  <a:pt x="948523" y="1418641"/>
                </a:lnTo>
                <a:lnTo>
                  <a:pt x="948053" y="1379294"/>
                </a:lnTo>
                <a:lnTo>
                  <a:pt x="947011" y="1339286"/>
                </a:lnTo>
                <a:lnTo>
                  <a:pt x="945683" y="1298949"/>
                </a:lnTo>
                <a:lnTo>
                  <a:pt x="929942" y="1241963"/>
                </a:lnTo>
                <a:lnTo>
                  <a:pt x="912142" y="1182601"/>
                </a:lnTo>
                <a:lnTo>
                  <a:pt x="870129" y="1134077"/>
                </a:lnTo>
                <a:lnTo>
                  <a:pt x="882531" y="1128999"/>
                </a:lnTo>
                <a:lnTo>
                  <a:pt x="893161" y="1121874"/>
                </a:lnTo>
                <a:close/>
              </a:path>
              <a:path w="1887220" h="2104390">
                <a:moveTo>
                  <a:pt x="864943" y="293795"/>
                </a:moveTo>
                <a:lnTo>
                  <a:pt x="925500" y="363736"/>
                </a:lnTo>
                <a:lnTo>
                  <a:pt x="902009" y="356007"/>
                </a:lnTo>
                <a:lnTo>
                  <a:pt x="866342" y="334215"/>
                </a:lnTo>
                <a:lnTo>
                  <a:pt x="820846" y="320472"/>
                </a:lnTo>
                <a:lnTo>
                  <a:pt x="785065" y="298548"/>
                </a:lnTo>
                <a:lnTo>
                  <a:pt x="740140" y="285465"/>
                </a:lnTo>
                <a:lnTo>
                  <a:pt x="727136" y="270446"/>
                </a:lnTo>
                <a:lnTo>
                  <a:pt x="704245" y="263410"/>
                </a:lnTo>
                <a:lnTo>
                  <a:pt x="690840" y="247928"/>
                </a:lnTo>
                <a:lnTo>
                  <a:pt x="667892" y="240826"/>
                </a:lnTo>
                <a:lnTo>
                  <a:pt x="538944" y="169503"/>
                </a:lnTo>
                <a:lnTo>
                  <a:pt x="488992" y="150615"/>
                </a:lnTo>
                <a:lnTo>
                  <a:pt x="449256" y="124123"/>
                </a:lnTo>
                <a:lnTo>
                  <a:pt x="351957" y="89354"/>
                </a:lnTo>
                <a:lnTo>
                  <a:pt x="313363" y="64181"/>
                </a:lnTo>
                <a:lnTo>
                  <a:pt x="271248" y="54344"/>
                </a:lnTo>
                <a:lnTo>
                  <a:pt x="232278" y="48139"/>
                </a:lnTo>
                <a:lnTo>
                  <a:pt x="186907" y="53943"/>
                </a:lnTo>
                <a:lnTo>
                  <a:pt x="144794" y="63510"/>
                </a:lnTo>
                <a:lnTo>
                  <a:pt x="118175" y="71570"/>
                </a:lnTo>
                <a:lnTo>
                  <a:pt x="92098" y="80257"/>
                </a:lnTo>
                <a:lnTo>
                  <a:pt x="66308" y="89274"/>
                </a:lnTo>
                <a:lnTo>
                  <a:pt x="40546" y="98325"/>
                </a:lnTo>
                <a:lnTo>
                  <a:pt x="38879" y="96399"/>
                </a:lnTo>
                <a:lnTo>
                  <a:pt x="27896" y="103117"/>
                </a:lnTo>
                <a:lnTo>
                  <a:pt x="17142" y="110098"/>
                </a:lnTo>
                <a:lnTo>
                  <a:pt x="16161" y="108965"/>
                </a:lnTo>
                <a:lnTo>
                  <a:pt x="5158" y="115658"/>
                </a:lnTo>
                <a:lnTo>
                  <a:pt x="3350" y="324313"/>
                </a:lnTo>
                <a:lnTo>
                  <a:pt x="2693" y="74007"/>
                </a:lnTo>
                <a:lnTo>
                  <a:pt x="3508" y="74948"/>
                </a:lnTo>
                <a:lnTo>
                  <a:pt x="60417" y="43666"/>
                </a:lnTo>
                <a:lnTo>
                  <a:pt x="110383" y="23767"/>
                </a:lnTo>
                <a:lnTo>
                  <a:pt x="163607" y="7630"/>
                </a:lnTo>
                <a:lnTo>
                  <a:pt x="211088" y="4263"/>
                </a:lnTo>
                <a:lnTo>
                  <a:pt x="224195" y="0"/>
                </a:lnTo>
                <a:lnTo>
                  <a:pt x="227930" y="4313"/>
                </a:lnTo>
                <a:lnTo>
                  <a:pt x="241609" y="709"/>
                </a:lnTo>
                <a:lnTo>
                  <a:pt x="246144" y="5947"/>
                </a:lnTo>
                <a:lnTo>
                  <a:pt x="305595" y="16405"/>
                </a:lnTo>
                <a:lnTo>
                  <a:pt x="356646" y="36563"/>
                </a:lnTo>
                <a:lnTo>
                  <a:pt x="461205" y="79717"/>
                </a:lnTo>
                <a:lnTo>
                  <a:pt x="546170" y="119642"/>
                </a:lnTo>
                <a:lnTo>
                  <a:pt x="565004" y="141395"/>
                </a:lnTo>
                <a:lnTo>
                  <a:pt x="611596" y="156404"/>
                </a:lnTo>
                <a:lnTo>
                  <a:pt x="722455" y="226235"/>
                </a:lnTo>
                <a:lnTo>
                  <a:pt x="743493" y="231132"/>
                </a:lnTo>
                <a:lnTo>
                  <a:pt x="764331" y="235797"/>
                </a:lnTo>
                <a:lnTo>
                  <a:pt x="775739" y="248973"/>
                </a:lnTo>
                <a:lnTo>
                  <a:pt x="797292" y="254464"/>
                </a:lnTo>
                <a:lnTo>
                  <a:pt x="814055" y="273824"/>
                </a:lnTo>
                <a:lnTo>
                  <a:pt x="829148" y="271854"/>
                </a:lnTo>
                <a:lnTo>
                  <a:pt x="846792" y="292232"/>
                </a:lnTo>
                <a:lnTo>
                  <a:pt x="864943" y="293795"/>
                </a:lnTo>
                <a:close/>
              </a:path>
              <a:path w="1887220" h="2104390">
                <a:moveTo>
                  <a:pt x="881497" y="1069598"/>
                </a:moveTo>
                <a:lnTo>
                  <a:pt x="986177" y="1190501"/>
                </a:lnTo>
                <a:lnTo>
                  <a:pt x="983780" y="1226536"/>
                </a:lnTo>
                <a:lnTo>
                  <a:pt x="887902" y="1115800"/>
                </a:lnTo>
                <a:lnTo>
                  <a:pt x="884242" y="1092171"/>
                </a:lnTo>
                <a:lnTo>
                  <a:pt x="878069" y="1085041"/>
                </a:lnTo>
                <a:lnTo>
                  <a:pt x="881497" y="1069598"/>
                </a:lnTo>
                <a:close/>
              </a:path>
              <a:path w="1887220" h="2104390">
                <a:moveTo>
                  <a:pt x="1686503" y="990444"/>
                </a:moveTo>
                <a:lnTo>
                  <a:pt x="1762294" y="1077980"/>
                </a:lnTo>
                <a:lnTo>
                  <a:pt x="1717826" y="1065425"/>
                </a:lnTo>
                <a:lnTo>
                  <a:pt x="1685932" y="1047991"/>
                </a:lnTo>
                <a:lnTo>
                  <a:pt x="1647409" y="1042302"/>
                </a:lnTo>
                <a:lnTo>
                  <a:pt x="1602257" y="1048360"/>
                </a:lnTo>
                <a:lnTo>
                  <a:pt x="1540950" y="1055160"/>
                </a:lnTo>
                <a:lnTo>
                  <a:pt x="1500623" y="1066790"/>
                </a:lnTo>
                <a:lnTo>
                  <a:pt x="1469812" y="1070009"/>
                </a:lnTo>
                <a:lnTo>
                  <a:pt x="1427061" y="1078839"/>
                </a:lnTo>
                <a:lnTo>
                  <a:pt x="1394140" y="1079620"/>
                </a:lnTo>
                <a:lnTo>
                  <a:pt x="1351503" y="1088583"/>
                </a:lnTo>
                <a:lnTo>
                  <a:pt x="1308409" y="1097017"/>
                </a:lnTo>
                <a:lnTo>
                  <a:pt x="1305570" y="1093738"/>
                </a:lnTo>
                <a:lnTo>
                  <a:pt x="1290062" y="1095229"/>
                </a:lnTo>
                <a:lnTo>
                  <a:pt x="1277622" y="1100263"/>
                </a:lnTo>
                <a:lnTo>
                  <a:pt x="1248406" y="1105324"/>
                </a:lnTo>
                <a:lnTo>
                  <a:pt x="1199692" y="1107267"/>
                </a:lnTo>
                <a:lnTo>
                  <a:pt x="1170476" y="1112328"/>
                </a:lnTo>
                <a:lnTo>
                  <a:pt x="1158307" y="1117676"/>
                </a:lnTo>
                <a:lnTo>
                  <a:pt x="1143767" y="1120283"/>
                </a:lnTo>
                <a:lnTo>
                  <a:pt x="1128254" y="1121769"/>
                </a:lnTo>
                <a:lnTo>
                  <a:pt x="1098095" y="1125741"/>
                </a:lnTo>
                <a:lnTo>
                  <a:pt x="1082649" y="1127304"/>
                </a:lnTo>
                <a:lnTo>
                  <a:pt x="1058002" y="1137641"/>
                </a:lnTo>
                <a:lnTo>
                  <a:pt x="1044128" y="1141019"/>
                </a:lnTo>
                <a:lnTo>
                  <a:pt x="1041475" y="1137955"/>
                </a:lnTo>
                <a:lnTo>
                  <a:pt x="1028392" y="1142246"/>
                </a:lnTo>
                <a:lnTo>
                  <a:pt x="1015022" y="1146207"/>
                </a:lnTo>
                <a:lnTo>
                  <a:pt x="1001911" y="1150466"/>
                </a:lnTo>
                <a:lnTo>
                  <a:pt x="966180" y="1109198"/>
                </a:lnTo>
                <a:lnTo>
                  <a:pt x="978320" y="1103818"/>
                </a:lnTo>
                <a:lnTo>
                  <a:pt x="980688" y="1106552"/>
                </a:lnTo>
                <a:lnTo>
                  <a:pt x="992456" y="1100742"/>
                </a:lnTo>
                <a:lnTo>
                  <a:pt x="1036884" y="1093848"/>
                </a:lnTo>
                <a:lnTo>
                  <a:pt x="1082057" y="1087815"/>
                </a:lnTo>
                <a:lnTo>
                  <a:pt x="1127772" y="1082408"/>
                </a:lnTo>
                <a:lnTo>
                  <a:pt x="1183425" y="1069077"/>
                </a:lnTo>
                <a:lnTo>
                  <a:pt x="1229608" y="1064211"/>
                </a:lnTo>
                <a:lnTo>
                  <a:pt x="1259895" y="1060387"/>
                </a:lnTo>
                <a:lnTo>
                  <a:pt x="1289696" y="1056002"/>
                </a:lnTo>
                <a:lnTo>
                  <a:pt x="1319326" y="1051419"/>
                </a:lnTo>
                <a:lnTo>
                  <a:pt x="1349099" y="1047002"/>
                </a:lnTo>
                <a:lnTo>
                  <a:pt x="1376904" y="1040312"/>
                </a:lnTo>
                <a:lnTo>
                  <a:pt x="1432858" y="1027328"/>
                </a:lnTo>
                <a:lnTo>
                  <a:pt x="1451062" y="1028951"/>
                </a:lnTo>
                <a:lnTo>
                  <a:pt x="1506296" y="1015136"/>
                </a:lnTo>
                <a:lnTo>
                  <a:pt x="1552300" y="1010063"/>
                </a:lnTo>
                <a:lnTo>
                  <a:pt x="1598134" y="1004793"/>
                </a:lnTo>
                <a:lnTo>
                  <a:pt x="1652853" y="990384"/>
                </a:lnTo>
                <a:lnTo>
                  <a:pt x="1666508" y="986753"/>
                </a:lnTo>
                <a:lnTo>
                  <a:pt x="1671334" y="992326"/>
                </a:lnTo>
                <a:lnTo>
                  <a:pt x="1686503" y="990444"/>
                </a:lnTo>
                <a:close/>
              </a:path>
              <a:path w="1887220" h="2104390">
                <a:moveTo>
                  <a:pt x="1251366" y="643090"/>
                </a:moveTo>
                <a:lnTo>
                  <a:pt x="1319654" y="721961"/>
                </a:lnTo>
                <a:lnTo>
                  <a:pt x="1311882" y="732387"/>
                </a:lnTo>
                <a:lnTo>
                  <a:pt x="1312796" y="733443"/>
                </a:lnTo>
                <a:lnTo>
                  <a:pt x="1296895" y="753882"/>
                </a:lnTo>
                <a:lnTo>
                  <a:pt x="1289594" y="764852"/>
                </a:lnTo>
                <a:lnTo>
                  <a:pt x="1271263" y="782485"/>
                </a:lnTo>
                <a:lnTo>
                  <a:pt x="1260676" y="789659"/>
                </a:lnTo>
                <a:lnTo>
                  <a:pt x="1228233" y="810394"/>
                </a:lnTo>
                <a:lnTo>
                  <a:pt x="1187217" y="840631"/>
                </a:lnTo>
                <a:lnTo>
                  <a:pt x="1156261" y="863083"/>
                </a:lnTo>
                <a:lnTo>
                  <a:pt x="1115588" y="893716"/>
                </a:lnTo>
                <a:lnTo>
                  <a:pt x="1094694" y="908389"/>
                </a:lnTo>
                <a:lnTo>
                  <a:pt x="1051421" y="936018"/>
                </a:lnTo>
                <a:lnTo>
                  <a:pt x="1006495" y="961739"/>
                </a:lnTo>
                <a:lnTo>
                  <a:pt x="960144" y="985814"/>
                </a:lnTo>
                <a:lnTo>
                  <a:pt x="936969" y="997851"/>
                </a:lnTo>
                <a:lnTo>
                  <a:pt x="927339" y="1006131"/>
                </a:lnTo>
                <a:lnTo>
                  <a:pt x="928968" y="1008013"/>
                </a:lnTo>
                <a:lnTo>
                  <a:pt x="922482" y="1019924"/>
                </a:lnTo>
                <a:lnTo>
                  <a:pt x="926912" y="1025040"/>
                </a:lnTo>
                <a:lnTo>
                  <a:pt x="927371" y="1044973"/>
                </a:lnTo>
                <a:lnTo>
                  <a:pt x="937431" y="1056592"/>
                </a:lnTo>
                <a:lnTo>
                  <a:pt x="937890" y="1076524"/>
                </a:lnTo>
                <a:lnTo>
                  <a:pt x="843384" y="967373"/>
                </a:lnTo>
                <a:lnTo>
                  <a:pt x="812282" y="853842"/>
                </a:lnTo>
                <a:lnTo>
                  <a:pt x="896118" y="950670"/>
                </a:lnTo>
                <a:lnTo>
                  <a:pt x="913341" y="951159"/>
                </a:lnTo>
                <a:lnTo>
                  <a:pt x="926343" y="946774"/>
                </a:lnTo>
                <a:lnTo>
                  <a:pt x="928582" y="949360"/>
                </a:lnTo>
                <a:lnTo>
                  <a:pt x="940193" y="943369"/>
                </a:lnTo>
                <a:lnTo>
                  <a:pt x="951290" y="936783"/>
                </a:lnTo>
                <a:lnTo>
                  <a:pt x="996177" y="911017"/>
                </a:lnTo>
                <a:lnTo>
                  <a:pt x="1031123" y="893172"/>
                </a:lnTo>
                <a:lnTo>
                  <a:pt x="1075044" y="866291"/>
                </a:lnTo>
                <a:lnTo>
                  <a:pt x="1118050" y="838353"/>
                </a:lnTo>
                <a:lnTo>
                  <a:pt x="1159854" y="809027"/>
                </a:lnTo>
                <a:lnTo>
                  <a:pt x="1190566" y="786292"/>
                </a:lnTo>
                <a:lnTo>
                  <a:pt x="1200696" y="778590"/>
                </a:lnTo>
                <a:lnTo>
                  <a:pt x="1211255" y="771383"/>
                </a:lnTo>
                <a:lnTo>
                  <a:pt x="1242907" y="749734"/>
                </a:lnTo>
                <a:lnTo>
                  <a:pt x="1273168" y="726478"/>
                </a:lnTo>
                <a:lnTo>
                  <a:pt x="1273473" y="726830"/>
                </a:lnTo>
                <a:lnTo>
                  <a:pt x="1280941" y="716053"/>
                </a:lnTo>
                <a:lnTo>
                  <a:pt x="1276368" y="710771"/>
                </a:lnTo>
                <a:lnTo>
                  <a:pt x="1251366" y="643090"/>
                </a:lnTo>
                <a:close/>
              </a:path>
              <a:path w="1887220" h="2104390">
                <a:moveTo>
                  <a:pt x="809984" y="831786"/>
                </a:moveTo>
                <a:lnTo>
                  <a:pt x="902671" y="938836"/>
                </a:lnTo>
                <a:lnTo>
                  <a:pt x="896118" y="950670"/>
                </a:lnTo>
                <a:lnTo>
                  <a:pt x="812282" y="853842"/>
                </a:lnTo>
                <a:lnTo>
                  <a:pt x="809984" y="831786"/>
                </a:lnTo>
                <a:close/>
              </a:path>
              <a:path w="1887220" h="2104390">
                <a:moveTo>
                  <a:pt x="795216" y="795327"/>
                </a:moveTo>
                <a:lnTo>
                  <a:pt x="888455" y="903015"/>
                </a:lnTo>
                <a:lnTo>
                  <a:pt x="890781" y="925104"/>
                </a:lnTo>
                <a:lnTo>
                  <a:pt x="797800" y="817713"/>
                </a:lnTo>
                <a:lnTo>
                  <a:pt x="795216" y="795327"/>
                </a:lnTo>
                <a:close/>
              </a:path>
              <a:path w="1887220" h="2104390">
                <a:moveTo>
                  <a:pt x="779195" y="699214"/>
                </a:moveTo>
                <a:lnTo>
                  <a:pt x="866994" y="800619"/>
                </a:lnTo>
                <a:lnTo>
                  <a:pt x="861937" y="814180"/>
                </a:lnTo>
                <a:lnTo>
                  <a:pt x="865706" y="837936"/>
                </a:lnTo>
                <a:lnTo>
                  <a:pt x="734493" y="686389"/>
                </a:lnTo>
                <a:lnTo>
                  <a:pt x="751759" y="686929"/>
                </a:lnTo>
                <a:lnTo>
                  <a:pt x="760305" y="696798"/>
                </a:lnTo>
                <a:lnTo>
                  <a:pt x="779195" y="699214"/>
                </a:lnTo>
                <a:close/>
              </a:path>
              <a:path w="1887220" h="2104390">
                <a:moveTo>
                  <a:pt x="807545" y="712555"/>
                </a:moveTo>
                <a:lnTo>
                  <a:pt x="834753" y="743980"/>
                </a:lnTo>
                <a:lnTo>
                  <a:pt x="835898" y="764705"/>
                </a:lnTo>
                <a:lnTo>
                  <a:pt x="788712" y="710206"/>
                </a:lnTo>
                <a:lnTo>
                  <a:pt x="807545" y="712555"/>
                </a:lnTo>
                <a:close/>
              </a:path>
              <a:path w="1887220" h="2104390">
                <a:moveTo>
                  <a:pt x="953523" y="337895"/>
                </a:moveTo>
                <a:lnTo>
                  <a:pt x="1066754" y="468674"/>
                </a:lnTo>
                <a:lnTo>
                  <a:pt x="1001737" y="432385"/>
                </a:lnTo>
                <a:lnTo>
                  <a:pt x="963911" y="388697"/>
                </a:lnTo>
                <a:lnTo>
                  <a:pt x="939734" y="380175"/>
                </a:lnTo>
                <a:lnTo>
                  <a:pt x="872893" y="302977"/>
                </a:lnTo>
                <a:lnTo>
                  <a:pt x="894922" y="309017"/>
                </a:lnTo>
                <a:lnTo>
                  <a:pt x="917437" y="315619"/>
                </a:lnTo>
                <a:lnTo>
                  <a:pt x="930637" y="330864"/>
                </a:lnTo>
                <a:lnTo>
                  <a:pt x="953523" y="337895"/>
                </a:lnTo>
                <a:close/>
              </a:path>
              <a:path w="1887220" h="2104390">
                <a:moveTo>
                  <a:pt x="1006872" y="380109"/>
                </a:moveTo>
                <a:lnTo>
                  <a:pt x="1113777" y="503581"/>
                </a:lnTo>
                <a:lnTo>
                  <a:pt x="1089490" y="494933"/>
                </a:lnTo>
                <a:lnTo>
                  <a:pt x="991783" y="382084"/>
                </a:lnTo>
                <a:lnTo>
                  <a:pt x="1006872" y="380109"/>
                </a:lnTo>
                <a:close/>
              </a:path>
              <a:path w="1887220" h="2104390">
                <a:moveTo>
                  <a:pt x="979053" y="347980"/>
                </a:moveTo>
                <a:lnTo>
                  <a:pt x="995439" y="366905"/>
                </a:lnTo>
                <a:lnTo>
                  <a:pt x="991783" y="382084"/>
                </a:lnTo>
                <a:lnTo>
                  <a:pt x="961488" y="347094"/>
                </a:lnTo>
                <a:lnTo>
                  <a:pt x="979053" y="347980"/>
                </a:lnTo>
                <a:close/>
              </a:path>
              <a:path w="1887220" h="2104390">
                <a:moveTo>
                  <a:pt x="1056257" y="417745"/>
                </a:moveTo>
                <a:lnTo>
                  <a:pt x="1167835" y="546615"/>
                </a:lnTo>
                <a:lnTo>
                  <a:pt x="1143376" y="537768"/>
                </a:lnTo>
                <a:lnTo>
                  <a:pt x="1039353" y="417624"/>
                </a:lnTo>
                <a:lnTo>
                  <a:pt x="1056257" y="417745"/>
                </a:lnTo>
                <a:close/>
              </a:path>
              <a:path w="1887220" h="2104390">
                <a:moveTo>
                  <a:pt x="1117225" y="449357"/>
                </a:moveTo>
                <a:lnTo>
                  <a:pt x="1318431" y="681745"/>
                </a:lnTo>
                <a:lnTo>
                  <a:pt x="1315075" y="697270"/>
                </a:lnTo>
                <a:lnTo>
                  <a:pt x="1319157" y="701985"/>
                </a:lnTo>
                <a:lnTo>
                  <a:pt x="1313581" y="714947"/>
                </a:lnTo>
                <a:lnTo>
                  <a:pt x="1078607" y="443559"/>
                </a:lnTo>
                <a:lnTo>
                  <a:pt x="1091771" y="439361"/>
                </a:lnTo>
                <a:lnTo>
                  <a:pt x="1117225" y="449357"/>
                </a:lnTo>
                <a:close/>
              </a:path>
              <a:path w="1887220" h="2104390">
                <a:moveTo>
                  <a:pt x="1195270" y="500693"/>
                </a:moveTo>
                <a:lnTo>
                  <a:pt x="1298226" y="619604"/>
                </a:lnTo>
                <a:lnTo>
                  <a:pt x="1299947" y="640994"/>
                </a:lnTo>
                <a:lnTo>
                  <a:pt x="1321935" y="666390"/>
                </a:lnTo>
                <a:lnTo>
                  <a:pt x="1315383" y="678224"/>
                </a:lnTo>
                <a:lnTo>
                  <a:pt x="1147739" y="484601"/>
                </a:lnTo>
                <a:lnTo>
                  <a:pt x="1195270" y="500693"/>
                </a:lnTo>
                <a:close/>
              </a:path>
              <a:path w="1887220" h="2104390">
                <a:moveTo>
                  <a:pt x="1713705" y="1002460"/>
                </a:moveTo>
                <a:lnTo>
                  <a:pt x="1797160" y="1098848"/>
                </a:lnTo>
                <a:lnTo>
                  <a:pt x="1774998" y="1092653"/>
                </a:lnTo>
                <a:lnTo>
                  <a:pt x="1692786" y="997701"/>
                </a:lnTo>
                <a:lnTo>
                  <a:pt x="1713705" y="1002460"/>
                </a:lnTo>
                <a:close/>
              </a:path>
              <a:path w="1887220" h="2104390">
                <a:moveTo>
                  <a:pt x="1832096" y="1042186"/>
                </a:moveTo>
                <a:lnTo>
                  <a:pt x="1843752" y="1055649"/>
                </a:lnTo>
                <a:lnTo>
                  <a:pt x="1845778" y="1077391"/>
                </a:lnTo>
                <a:lnTo>
                  <a:pt x="1813135" y="1039689"/>
                </a:lnTo>
                <a:lnTo>
                  <a:pt x="1832096" y="1042186"/>
                </a:lnTo>
                <a:close/>
              </a:path>
            </a:pathLst>
          </a:custGeom>
          <a:solidFill>
            <a:srgbClr val="F1B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2410" y="1272595"/>
            <a:ext cx="11125747" cy="2603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75"/>
              </a:lnSpc>
              <a:spcBef>
                <a:spcPts val="100"/>
              </a:spcBef>
            </a:pPr>
            <a:r>
              <a:rPr lang="en-US" dirty="0" smtClean="0"/>
              <a:t>KOMPETENSI DALAM CRITICAL THINKING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2057400" y="4465809"/>
            <a:ext cx="7767117" cy="2290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Trebuchet MS" panose="020B0603020202020204" pitchFamily="34" charset="0"/>
              </a:rPr>
              <a:t>Assumptions</a:t>
            </a: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Trebuchet MS" panose="020B0603020202020204" pitchFamily="34" charset="0"/>
              </a:rPr>
              <a:t>Evaluate Arguments</a:t>
            </a: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Trebuchet MS" panose="020B0603020202020204" pitchFamily="34" charset="0"/>
              </a:rPr>
              <a:t>Draw Conclusions </a:t>
            </a:r>
            <a:endParaRPr lang="en-US" sz="4400" dirty="0">
              <a:solidFill>
                <a:srgbClr val="2D2D2D"/>
              </a:solidFill>
              <a:latin typeface="Trebuchet MS" panose="020B0603020202020204" pitchFamily="34" charset="0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34315" y="8834378"/>
            <a:ext cx="5130287" cy="1426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77057" y="1409721"/>
            <a:ext cx="2011045" cy="2801620"/>
          </a:xfrm>
          <a:custGeom>
            <a:avLst/>
            <a:gdLst/>
            <a:ahLst/>
            <a:cxnLst/>
            <a:rect l="l" t="t" r="r" b="b"/>
            <a:pathLst>
              <a:path w="2011044" h="2801620">
                <a:moveTo>
                  <a:pt x="60759" y="2801178"/>
                </a:moveTo>
                <a:lnTo>
                  <a:pt x="54044" y="2759184"/>
                </a:lnTo>
                <a:lnTo>
                  <a:pt x="48118" y="2717321"/>
                </a:lnTo>
                <a:lnTo>
                  <a:pt x="42451" y="2672059"/>
                </a:lnTo>
                <a:lnTo>
                  <a:pt x="37204" y="2624731"/>
                </a:lnTo>
                <a:lnTo>
                  <a:pt x="32363" y="2575455"/>
                </a:lnTo>
                <a:lnTo>
                  <a:pt x="27917" y="2524347"/>
                </a:lnTo>
                <a:lnTo>
                  <a:pt x="23852" y="2471525"/>
                </a:lnTo>
                <a:lnTo>
                  <a:pt x="20157" y="2417106"/>
                </a:lnTo>
                <a:lnTo>
                  <a:pt x="16818" y="2361207"/>
                </a:lnTo>
                <a:lnTo>
                  <a:pt x="13823" y="2303946"/>
                </a:lnTo>
                <a:lnTo>
                  <a:pt x="11160" y="2245439"/>
                </a:lnTo>
                <a:lnTo>
                  <a:pt x="8815" y="2185804"/>
                </a:lnTo>
                <a:lnTo>
                  <a:pt x="6777" y="2125158"/>
                </a:lnTo>
                <a:lnTo>
                  <a:pt x="5033" y="2063618"/>
                </a:lnTo>
                <a:lnTo>
                  <a:pt x="3571" y="2001302"/>
                </a:lnTo>
                <a:lnTo>
                  <a:pt x="2377" y="1938326"/>
                </a:lnTo>
                <a:lnTo>
                  <a:pt x="1439" y="1874808"/>
                </a:lnTo>
                <a:lnTo>
                  <a:pt x="745" y="1810865"/>
                </a:lnTo>
                <a:lnTo>
                  <a:pt x="282" y="1746615"/>
                </a:lnTo>
                <a:lnTo>
                  <a:pt x="38" y="1682173"/>
                </a:lnTo>
                <a:lnTo>
                  <a:pt x="0" y="1617659"/>
                </a:lnTo>
                <a:lnTo>
                  <a:pt x="155" y="1553188"/>
                </a:lnTo>
                <a:lnTo>
                  <a:pt x="491" y="1488879"/>
                </a:lnTo>
                <a:lnTo>
                  <a:pt x="996" y="1424847"/>
                </a:lnTo>
                <a:lnTo>
                  <a:pt x="1657" y="1361212"/>
                </a:lnTo>
                <a:lnTo>
                  <a:pt x="2461" y="1298088"/>
                </a:lnTo>
                <a:lnTo>
                  <a:pt x="3395" y="1235595"/>
                </a:lnTo>
                <a:lnTo>
                  <a:pt x="4449" y="1173849"/>
                </a:lnTo>
                <a:lnTo>
                  <a:pt x="5607" y="1112967"/>
                </a:lnTo>
                <a:lnTo>
                  <a:pt x="6859" y="1053067"/>
                </a:lnTo>
                <a:lnTo>
                  <a:pt x="8192" y="994266"/>
                </a:lnTo>
                <a:lnTo>
                  <a:pt x="9593" y="936680"/>
                </a:lnTo>
                <a:lnTo>
                  <a:pt x="11049" y="880427"/>
                </a:lnTo>
                <a:lnTo>
                  <a:pt x="12548" y="825625"/>
                </a:lnTo>
                <a:lnTo>
                  <a:pt x="14078" y="772391"/>
                </a:lnTo>
                <a:lnTo>
                  <a:pt x="15626" y="720841"/>
                </a:lnTo>
                <a:lnTo>
                  <a:pt x="17179" y="671093"/>
                </a:lnTo>
                <a:lnTo>
                  <a:pt x="18725" y="623264"/>
                </a:lnTo>
                <a:lnTo>
                  <a:pt x="20251" y="577472"/>
                </a:lnTo>
                <a:lnTo>
                  <a:pt x="21745" y="533833"/>
                </a:lnTo>
                <a:lnTo>
                  <a:pt x="23194" y="492465"/>
                </a:lnTo>
                <a:lnTo>
                  <a:pt x="24586" y="453485"/>
                </a:lnTo>
                <a:lnTo>
                  <a:pt x="29328" y="323789"/>
                </a:lnTo>
                <a:lnTo>
                  <a:pt x="31030" y="276316"/>
                </a:lnTo>
                <a:lnTo>
                  <a:pt x="31669" y="257334"/>
                </a:lnTo>
                <a:lnTo>
                  <a:pt x="32150" y="241677"/>
                </a:lnTo>
                <a:lnTo>
                  <a:pt x="32462" y="229463"/>
                </a:lnTo>
                <a:lnTo>
                  <a:pt x="35065" y="181836"/>
                </a:lnTo>
                <a:lnTo>
                  <a:pt x="37256" y="134387"/>
                </a:lnTo>
                <a:lnTo>
                  <a:pt x="39094" y="87055"/>
                </a:lnTo>
                <a:lnTo>
                  <a:pt x="40624" y="40175"/>
                </a:lnTo>
                <a:lnTo>
                  <a:pt x="40636" y="39152"/>
                </a:lnTo>
                <a:lnTo>
                  <a:pt x="41246" y="36100"/>
                </a:lnTo>
                <a:lnTo>
                  <a:pt x="41265" y="10795"/>
                </a:lnTo>
                <a:lnTo>
                  <a:pt x="88264" y="8980"/>
                </a:lnTo>
                <a:lnTo>
                  <a:pt x="328384" y="2298"/>
                </a:lnTo>
                <a:lnTo>
                  <a:pt x="576858" y="0"/>
                </a:lnTo>
                <a:lnTo>
                  <a:pt x="833426" y="2623"/>
                </a:lnTo>
                <a:lnTo>
                  <a:pt x="1044337" y="8627"/>
                </a:lnTo>
                <a:lnTo>
                  <a:pt x="1260131" y="18401"/>
                </a:lnTo>
                <a:lnTo>
                  <a:pt x="1480678" y="32221"/>
                </a:lnTo>
                <a:lnTo>
                  <a:pt x="1691726" y="48897"/>
                </a:lnTo>
                <a:lnTo>
                  <a:pt x="1897704" y="68538"/>
                </a:lnTo>
                <a:lnTo>
                  <a:pt x="2010932" y="80786"/>
                </a:lnTo>
                <a:lnTo>
                  <a:pt x="2010932" y="2748896"/>
                </a:lnTo>
                <a:lnTo>
                  <a:pt x="637542" y="2748896"/>
                </a:lnTo>
                <a:lnTo>
                  <a:pt x="588521" y="2749272"/>
                </a:lnTo>
                <a:lnTo>
                  <a:pt x="539625" y="2750203"/>
                </a:lnTo>
                <a:lnTo>
                  <a:pt x="490868" y="2751741"/>
                </a:lnTo>
                <a:lnTo>
                  <a:pt x="442266" y="2753936"/>
                </a:lnTo>
                <a:lnTo>
                  <a:pt x="393833" y="2756837"/>
                </a:lnTo>
                <a:lnTo>
                  <a:pt x="345583" y="2760496"/>
                </a:lnTo>
                <a:lnTo>
                  <a:pt x="297531" y="2764962"/>
                </a:lnTo>
                <a:lnTo>
                  <a:pt x="249693" y="2770287"/>
                </a:lnTo>
                <a:lnTo>
                  <a:pt x="202081" y="2776521"/>
                </a:lnTo>
                <a:lnTo>
                  <a:pt x="154712" y="2783713"/>
                </a:lnTo>
                <a:lnTo>
                  <a:pt x="107600" y="2791916"/>
                </a:lnTo>
                <a:lnTo>
                  <a:pt x="60759" y="2801178"/>
                </a:lnTo>
                <a:close/>
              </a:path>
              <a:path w="2011044" h="2801620">
                <a:moveTo>
                  <a:pt x="1621649" y="2780388"/>
                </a:moveTo>
                <a:lnTo>
                  <a:pt x="1573205" y="2780243"/>
                </a:lnTo>
                <a:lnTo>
                  <a:pt x="1475827" y="2778644"/>
                </a:lnTo>
                <a:lnTo>
                  <a:pt x="1377894" y="2775636"/>
                </a:lnTo>
                <a:lnTo>
                  <a:pt x="884010" y="2753585"/>
                </a:lnTo>
                <a:lnTo>
                  <a:pt x="735901" y="2749609"/>
                </a:lnTo>
                <a:lnTo>
                  <a:pt x="637542" y="2748896"/>
                </a:lnTo>
                <a:lnTo>
                  <a:pt x="2010932" y="2748896"/>
                </a:lnTo>
                <a:lnTo>
                  <a:pt x="2010932" y="2757906"/>
                </a:lnTo>
                <a:lnTo>
                  <a:pt x="2001398" y="2759184"/>
                </a:lnTo>
                <a:lnTo>
                  <a:pt x="1954825" y="2764480"/>
                </a:lnTo>
                <a:lnTo>
                  <a:pt x="1907967" y="2768919"/>
                </a:lnTo>
                <a:lnTo>
                  <a:pt x="1860838" y="2772552"/>
                </a:lnTo>
                <a:lnTo>
                  <a:pt x="1813453" y="2775429"/>
                </a:lnTo>
                <a:lnTo>
                  <a:pt x="1765827" y="2777600"/>
                </a:lnTo>
                <a:lnTo>
                  <a:pt x="1717975" y="2779117"/>
                </a:lnTo>
                <a:lnTo>
                  <a:pt x="1669911" y="2780030"/>
                </a:lnTo>
                <a:lnTo>
                  <a:pt x="1621649" y="2780388"/>
                </a:lnTo>
                <a:close/>
              </a:path>
            </a:pathLst>
          </a:custGeom>
          <a:solidFill>
            <a:srgbClr val="ED4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2244" y="0"/>
            <a:ext cx="2680335" cy="1879600"/>
          </a:xfrm>
          <a:custGeom>
            <a:avLst/>
            <a:gdLst/>
            <a:ahLst/>
            <a:cxnLst/>
            <a:rect l="l" t="t" r="r" b="b"/>
            <a:pathLst>
              <a:path w="2680334" h="1879600">
                <a:moveTo>
                  <a:pt x="263443" y="444500"/>
                </a:moveTo>
                <a:lnTo>
                  <a:pt x="11306" y="444500"/>
                </a:lnTo>
                <a:lnTo>
                  <a:pt x="11174" y="431800"/>
                </a:lnTo>
                <a:lnTo>
                  <a:pt x="12515" y="406400"/>
                </a:lnTo>
                <a:lnTo>
                  <a:pt x="10964" y="368300"/>
                </a:lnTo>
                <a:lnTo>
                  <a:pt x="8258" y="330200"/>
                </a:lnTo>
                <a:lnTo>
                  <a:pt x="6129" y="292100"/>
                </a:lnTo>
                <a:lnTo>
                  <a:pt x="4193" y="241300"/>
                </a:lnTo>
                <a:lnTo>
                  <a:pt x="2786" y="190500"/>
                </a:lnTo>
                <a:lnTo>
                  <a:pt x="1784" y="139700"/>
                </a:lnTo>
                <a:lnTo>
                  <a:pt x="1063" y="88900"/>
                </a:lnTo>
                <a:lnTo>
                  <a:pt x="497" y="38100"/>
                </a:lnTo>
                <a:lnTo>
                  <a:pt x="0" y="0"/>
                </a:lnTo>
                <a:lnTo>
                  <a:pt x="67838" y="0"/>
                </a:lnTo>
                <a:lnTo>
                  <a:pt x="67050" y="38100"/>
                </a:lnTo>
                <a:lnTo>
                  <a:pt x="67234" y="88900"/>
                </a:lnTo>
                <a:lnTo>
                  <a:pt x="68180" y="139700"/>
                </a:lnTo>
                <a:lnTo>
                  <a:pt x="70177" y="177800"/>
                </a:lnTo>
                <a:lnTo>
                  <a:pt x="73225" y="215900"/>
                </a:lnTo>
                <a:lnTo>
                  <a:pt x="77324" y="254000"/>
                </a:lnTo>
                <a:lnTo>
                  <a:pt x="80092" y="279400"/>
                </a:lnTo>
                <a:lnTo>
                  <a:pt x="82230" y="304800"/>
                </a:lnTo>
                <a:lnTo>
                  <a:pt x="83316" y="330200"/>
                </a:lnTo>
                <a:lnTo>
                  <a:pt x="82930" y="355600"/>
                </a:lnTo>
                <a:lnTo>
                  <a:pt x="82606" y="368300"/>
                </a:lnTo>
                <a:lnTo>
                  <a:pt x="82440" y="381000"/>
                </a:lnTo>
                <a:lnTo>
                  <a:pt x="82370" y="406400"/>
                </a:lnTo>
                <a:lnTo>
                  <a:pt x="88536" y="419100"/>
                </a:lnTo>
                <a:lnTo>
                  <a:pt x="134786" y="419100"/>
                </a:lnTo>
                <a:lnTo>
                  <a:pt x="152865" y="431800"/>
                </a:lnTo>
                <a:lnTo>
                  <a:pt x="240555" y="431800"/>
                </a:lnTo>
                <a:lnTo>
                  <a:pt x="263443" y="444500"/>
                </a:lnTo>
                <a:close/>
              </a:path>
              <a:path w="2680334" h="1879600">
                <a:moveTo>
                  <a:pt x="2679617" y="1866900"/>
                </a:moveTo>
                <a:lnTo>
                  <a:pt x="2448547" y="1866900"/>
                </a:lnTo>
                <a:lnTo>
                  <a:pt x="2381953" y="1854200"/>
                </a:lnTo>
                <a:lnTo>
                  <a:pt x="2312047" y="1854200"/>
                </a:lnTo>
                <a:lnTo>
                  <a:pt x="2241056" y="1841500"/>
                </a:lnTo>
                <a:lnTo>
                  <a:pt x="2104735" y="1841500"/>
                </a:lnTo>
                <a:lnTo>
                  <a:pt x="2043862" y="1828800"/>
                </a:lnTo>
                <a:lnTo>
                  <a:pt x="1822571" y="1828800"/>
                </a:lnTo>
                <a:lnTo>
                  <a:pt x="1643261" y="1816100"/>
                </a:lnTo>
                <a:lnTo>
                  <a:pt x="1572218" y="1803400"/>
                </a:lnTo>
                <a:lnTo>
                  <a:pt x="1499525" y="1803400"/>
                </a:lnTo>
                <a:lnTo>
                  <a:pt x="1427570" y="1790700"/>
                </a:lnTo>
                <a:lnTo>
                  <a:pt x="1295443" y="1790700"/>
                </a:lnTo>
                <a:lnTo>
                  <a:pt x="1240053" y="1778000"/>
                </a:lnTo>
                <a:lnTo>
                  <a:pt x="899493" y="1778000"/>
                </a:lnTo>
                <a:lnTo>
                  <a:pt x="884585" y="1765300"/>
                </a:lnTo>
                <a:lnTo>
                  <a:pt x="2564765" y="1765300"/>
                </a:lnTo>
                <a:lnTo>
                  <a:pt x="2570187" y="1752600"/>
                </a:lnTo>
                <a:lnTo>
                  <a:pt x="2571982" y="1739900"/>
                </a:lnTo>
                <a:lnTo>
                  <a:pt x="2571422" y="1727200"/>
                </a:lnTo>
                <a:lnTo>
                  <a:pt x="2569898" y="1701800"/>
                </a:lnTo>
                <a:lnTo>
                  <a:pt x="2568479" y="1663700"/>
                </a:lnTo>
                <a:lnTo>
                  <a:pt x="2566849" y="1625600"/>
                </a:lnTo>
                <a:lnTo>
                  <a:pt x="2564695" y="1600200"/>
                </a:lnTo>
                <a:lnTo>
                  <a:pt x="2563662" y="1574800"/>
                </a:lnTo>
                <a:lnTo>
                  <a:pt x="2561682" y="1524000"/>
                </a:lnTo>
                <a:lnTo>
                  <a:pt x="2560748" y="1485900"/>
                </a:lnTo>
                <a:lnTo>
                  <a:pt x="2559860" y="1447800"/>
                </a:lnTo>
                <a:lnTo>
                  <a:pt x="2559025" y="1397000"/>
                </a:lnTo>
                <a:lnTo>
                  <a:pt x="2558248" y="1346200"/>
                </a:lnTo>
                <a:lnTo>
                  <a:pt x="2557537" y="1295400"/>
                </a:lnTo>
                <a:lnTo>
                  <a:pt x="2556897" y="1231900"/>
                </a:lnTo>
                <a:lnTo>
                  <a:pt x="2556336" y="1181100"/>
                </a:lnTo>
                <a:lnTo>
                  <a:pt x="2555860" y="1117600"/>
                </a:lnTo>
                <a:lnTo>
                  <a:pt x="2555188" y="977900"/>
                </a:lnTo>
                <a:lnTo>
                  <a:pt x="2555041" y="927100"/>
                </a:lnTo>
                <a:lnTo>
                  <a:pt x="2555045" y="749300"/>
                </a:lnTo>
                <a:lnTo>
                  <a:pt x="2555146" y="711200"/>
                </a:lnTo>
                <a:lnTo>
                  <a:pt x="2555445" y="635000"/>
                </a:lnTo>
                <a:lnTo>
                  <a:pt x="2555881" y="571500"/>
                </a:lnTo>
                <a:lnTo>
                  <a:pt x="2556459" y="508000"/>
                </a:lnTo>
                <a:lnTo>
                  <a:pt x="2557188" y="444500"/>
                </a:lnTo>
                <a:lnTo>
                  <a:pt x="2558072" y="393700"/>
                </a:lnTo>
                <a:lnTo>
                  <a:pt x="2559119" y="342900"/>
                </a:lnTo>
                <a:lnTo>
                  <a:pt x="2560335" y="292100"/>
                </a:lnTo>
                <a:lnTo>
                  <a:pt x="2561727" y="241300"/>
                </a:lnTo>
                <a:lnTo>
                  <a:pt x="2563301" y="203200"/>
                </a:lnTo>
                <a:lnTo>
                  <a:pt x="2565063" y="165100"/>
                </a:lnTo>
                <a:lnTo>
                  <a:pt x="2569179" y="114300"/>
                </a:lnTo>
                <a:lnTo>
                  <a:pt x="2571444" y="63500"/>
                </a:lnTo>
                <a:lnTo>
                  <a:pt x="2568462" y="12700"/>
                </a:lnTo>
                <a:lnTo>
                  <a:pt x="2567119" y="0"/>
                </a:lnTo>
                <a:lnTo>
                  <a:pt x="2656640" y="0"/>
                </a:lnTo>
                <a:lnTo>
                  <a:pt x="2656072" y="25400"/>
                </a:lnTo>
                <a:lnTo>
                  <a:pt x="2655979" y="63500"/>
                </a:lnTo>
                <a:lnTo>
                  <a:pt x="2655868" y="1295400"/>
                </a:lnTo>
                <a:lnTo>
                  <a:pt x="2655762" y="1346200"/>
                </a:lnTo>
                <a:lnTo>
                  <a:pt x="2655627" y="1384300"/>
                </a:lnTo>
                <a:lnTo>
                  <a:pt x="2655729" y="1422400"/>
                </a:lnTo>
                <a:lnTo>
                  <a:pt x="2657875" y="1485900"/>
                </a:lnTo>
                <a:lnTo>
                  <a:pt x="2661387" y="1549400"/>
                </a:lnTo>
                <a:lnTo>
                  <a:pt x="2665702" y="1612900"/>
                </a:lnTo>
                <a:lnTo>
                  <a:pt x="2674489" y="1752600"/>
                </a:lnTo>
                <a:lnTo>
                  <a:pt x="2677835" y="1803400"/>
                </a:lnTo>
                <a:lnTo>
                  <a:pt x="2679732" y="1841500"/>
                </a:lnTo>
                <a:lnTo>
                  <a:pt x="2679617" y="1866900"/>
                </a:lnTo>
                <a:close/>
              </a:path>
              <a:path w="2680334" h="1879600">
                <a:moveTo>
                  <a:pt x="398301" y="457200"/>
                </a:moveTo>
                <a:lnTo>
                  <a:pt x="15983" y="457200"/>
                </a:lnTo>
                <a:lnTo>
                  <a:pt x="13066" y="444500"/>
                </a:lnTo>
                <a:lnTo>
                  <a:pt x="382850" y="444500"/>
                </a:lnTo>
                <a:lnTo>
                  <a:pt x="398301" y="457200"/>
                </a:lnTo>
                <a:close/>
              </a:path>
              <a:path w="2680334" h="1879600">
                <a:moveTo>
                  <a:pt x="477170" y="1092200"/>
                </a:moveTo>
                <a:lnTo>
                  <a:pt x="376683" y="1092200"/>
                </a:lnTo>
                <a:lnTo>
                  <a:pt x="376911" y="1066800"/>
                </a:lnTo>
                <a:lnTo>
                  <a:pt x="377244" y="1054100"/>
                </a:lnTo>
                <a:lnTo>
                  <a:pt x="377156" y="1041400"/>
                </a:lnTo>
                <a:lnTo>
                  <a:pt x="376123" y="1016000"/>
                </a:lnTo>
                <a:lnTo>
                  <a:pt x="372932" y="977900"/>
                </a:lnTo>
                <a:lnTo>
                  <a:pt x="368585" y="927100"/>
                </a:lnTo>
                <a:lnTo>
                  <a:pt x="363708" y="863600"/>
                </a:lnTo>
                <a:lnTo>
                  <a:pt x="358929" y="787400"/>
                </a:lnTo>
                <a:lnTo>
                  <a:pt x="354876" y="723900"/>
                </a:lnTo>
                <a:lnTo>
                  <a:pt x="352176" y="673100"/>
                </a:lnTo>
                <a:lnTo>
                  <a:pt x="351456" y="635000"/>
                </a:lnTo>
                <a:lnTo>
                  <a:pt x="351308" y="609600"/>
                </a:lnTo>
                <a:lnTo>
                  <a:pt x="350265" y="584200"/>
                </a:lnTo>
                <a:lnTo>
                  <a:pt x="348697" y="558800"/>
                </a:lnTo>
                <a:lnTo>
                  <a:pt x="346972" y="533400"/>
                </a:lnTo>
                <a:lnTo>
                  <a:pt x="344344" y="533400"/>
                </a:lnTo>
                <a:lnTo>
                  <a:pt x="338563" y="520700"/>
                </a:lnTo>
                <a:lnTo>
                  <a:pt x="330259" y="520700"/>
                </a:lnTo>
                <a:lnTo>
                  <a:pt x="320063" y="508000"/>
                </a:lnTo>
                <a:lnTo>
                  <a:pt x="70317" y="508000"/>
                </a:lnTo>
                <a:lnTo>
                  <a:pt x="43216" y="482600"/>
                </a:lnTo>
                <a:lnTo>
                  <a:pt x="19583" y="457200"/>
                </a:lnTo>
                <a:lnTo>
                  <a:pt x="413543" y="457200"/>
                </a:lnTo>
                <a:lnTo>
                  <a:pt x="428574" y="469900"/>
                </a:lnTo>
                <a:lnTo>
                  <a:pt x="448440" y="469900"/>
                </a:lnTo>
                <a:lnTo>
                  <a:pt x="453485" y="482600"/>
                </a:lnTo>
                <a:lnTo>
                  <a:pt x="455167" y="482600"/>
                </a:lnTo>
                <a:lnTo>
                  <a:pt x="456709" y="495300"/>
                </a:lnTo>
                <a:lnTo>
                  <a:pt x="457830" y="495300"/>
                </a:lnTo>
                <a:lnTo>
                  <a:pt x="458320" y="508000"/>
                </a:lnTo>
                <a:lnTo>
                  <a:pt x="457970" y="520700"/>
                </a:lnTo>
                <a:lnTo>
                  <a:pt x="456393" y="558800"/>
                </a:lnTo>
                <a:lnTo>
                  <a:pt x="457129" y="622300"/>
                </a:lnTo>
                <a:lnTo>
                  <a:pt x="458285" y="673100"/>
                </a:lnTo>
                <a:lnTo>
                  <a:pt x="457970" y="711200"/>
                </a:lnTo>
                <a:lnTo>
                  <a:pt x="455994" y="749300"/>
                </a:lnTo>
                <a:lnTo>
                  <a:pt x="455960" y="800100"/>
                </a:lnTo>
                <a:lnTo>
                  <a:pt x="457337" y="863600"/>
                </a:lnTo>
                <a:lnTo>
                  <a:pt x="459598" y="927100"/>
                </a:lnTo>
                <a:lnTo>
                  <a:pt x="462211" y="977900"/>
                </a:lnTo>
                <a:lnTo>
                  <a:pt x="464648" y="1028700"/>
                </a:lnTo>
                <a:lnTo>
                  <a:pt x="466379" y="1041400"/>
                </a:lnTo>
                <a:lnTo>
                  <a:pt x="470461" y="1079500"/>
                </a:lnTo>
                <a:lnTo>
                  <a:pt x="477170" y="1092200"/>
                </a:lnTo>
                <a:close/>
              </a:path>
              <a:path w="2680334" h="1879600">
                <a:moveTo>
                  <a:pt x="520757" y="1104900"/>
                </a:moveTo>
                <a:lnTo>
                  <a:pt x="376683" y="1104900"/>
                </a:lnTo>
                <a:lnTo>
                  <a:pt x="376631" y="1092200"/>
                </a:lnTo>
                <a:lnTo>
                  <a:pt x="492079" y="1092200"/>
                </a:lnTo>
                <a:lnTo>
                  <a:pt x="520757" y="1104900"/>
                </a:lnTo>
                <a:close/>
              </a:path>
              <a:path w="2680334" h="1879600">
                <a:moveTo>
                  <a:pt x="742964" y="1117600"/>
                </a:moveTo>
                <a:lnTo>
                  <a:pt x="378365" y="1117600"/>
                </a:lnTo>
                <a:lnTo>
                  <a:pt x="377156" y="1104900"/>
                </a:lnTo>
                <a:lnTo>
                  <a:pt x="701611" y="1104900"/>
                </a:lnTo>
                <a:lnTo>
                  <a:pt x="742964" y="1117600"/>
                </a:lnTo>
                <a:close/>
              </a:path>
              <a:path w="2680334" h="1879600">
                <a:moveTo>
                  <a:pt x="1033099" y="1701800"/>
                </a:moveTo>
                <a:lnTo>
                  <a:pt x="814230" y="1701800"/>
                </a:lnTo>
                <a:lnTo>
                  <a:pt x="813949" y="1689100"/>
                </a:lnTo>
                <a:lnTo>
                  <a:pt x="814028" y="1638300"/>
                </a:lnTo>
                <a:lnTo>
                  <a:pt x="811637" y="1574800"/>
                </a:lnTo>
                <a:lnTo>
                  <a:pt x="807879" y="1524000"/>
                </a:lnTo>
                <a:lnTo>
                  <a:pt x="803858" y="1473200"/>
                </a:lnTo>
                <a:lnTo>
                  <a:pt x="800280" y="1422400"/>
                </a:lnTo>
                <a:lnTo>
                  <a:pt x="796889" y="1384300"/>
                </a:lnTo>
                <a:lnTo>
                  <a:pt x="793606" y="1333500"/>
                </a:lnTo>
                <a:lnTo>
                  <a:pt x="790350" y="1282700"/>
                </a:lnTo>
                <a:lnTo>
                  <a:pt x="787041" y="1231900"/>
                </a:lnTo>
                <a:lnTo>
                  <a:pt x="786243" y="1219200"/>
                </a:lnTo>
                <a:lnTo>
                  <a:pt x="784868" y="1206500"/>
                </a:lnTo>
                <a:lnTo>
                  <a:pt x="781916" y="1193800"/>
                </a:lnTo>
                <a:lnTo>
                  <a:pt x="776389" y="1181100"/>
                </a:lnTo>
                <a:lnTo>
                  <a:pt x="584172" y="1181100"/>
                </a:lnTo>
                <a:lnTo>
                  <a:pt x="514815" y="1168400"/>
                </a:lnTo>
                <a:lnTo>
                  <a:pt x="453665" y="1168400"/>
                </a:lnTo>
                <a:lnTo>
                  <a:pt x="419289" y="1155700"/>
                </a:lnTo>
                <a:lnTo>
                  <a:pt x="412229" y="1155700"/>
                </a:lnTo>
                <a:lnTo>
                  <a:pt x="404853" y="1143000"/>
                </a:lnTo>
                <a:lnTo>
                  <a:pt x="391259" y="1143000"/>
                </a:lnTo>
                <a:lnTo>
                  <a:pt x="386958" y="1130300"/>
                </a:lnTo>
                <a:lnTo>
                  <a:pt x="383340" y="1130300"/>
                </a:lnTo>
                <a:lnTo>
                  <a:pt x="380459" y="1117600"/>
                </a:lnTo>
                <a:lnTo>
                  <a:pt x="864964" y="1117600"/>
                </a:lnTo>
                <a:lnTo>
                  <a:pt x="878865" y="1130300"/>
                </a:lnTo>
                <a:lnTo>
                  <a:pt x="885355" y="1155700"/>
                </a:lnTo>
                <a:lnTo>
                  <a:pt x="887116" y="1181100"/>
                </a:lnTo>
                <a:lnTo>
                  <a:pt x="886827" y="1206500"/>
                </a:lnTo>
                <a:lnTo>
                  <a:pt x="885684" y="1282700"/>
                </a:lnTo>
                <a:lnTo>
                  <a:pt x="886611" y="1358900"/>
                </a:lnTo>
                <a:lnTo>
                  <a:pt x="888930" y="1422400"/>
                </a:lnTo>
                <a:lnTo>
                  <a:pt x="891965" y="1473200"/>
                </a:lnTo>
                <a:lnTo>
                  <a:pt x="895040" y="1511300"/>
                </a:lnTo>
                <a:lnTo>
                  <a:pt x="897477" y="1536700"/>
                </a:lnTo>
                <a:lnTo>
                  <a:pt x="898599" y="1549400"/>
                </a:lnTo>
                <a:lnTo>
                  <a:pt x="899160" y="1562100"/>
                </a:lnTo>
                <a:lnTo>
                  <a:pt x="900842" y="1574800"/>
                </a:lnTo>
                <a:lnTo>
                  <a:pt x="904398" y="1587500"/>
                </a:lnTo>
                <a:lnTo>
                  <a:pt x="905747" y="1600200"/>
                </a:lnTo>
                <a:lnTo>
                  <a:pt x="906045" y="1625600"/>
                </a:lnTo>
                <a:lnTo>
                  <a:pt x="906448" y="1638300"/>
                </a:lnTo>
                <a:lnTo>
                  <a:pt x="906781" y="1651000"/>
                </a:lnTo>
                <a:lnTo>
                  <a:pt x="907236" y="1663700"/>
                </a:lnTo>
                <a:lnTo>
                  <a:pt x="907569" y="1663700"/>
                </a:lnTo>
                <a:lnTo>
                  <a:pt x="908130" y="1676400"/>
                </a:lnTo>
                <a:lnTo>
                  <a:pt x="916539" y="1676400"/>
                </a:lnTo>
                <a:lnTo>
                  <a:pt x="924387" y="1689100"/>
                </a:lnTo>
                <a:lnTo>
                  <a:pt x="996774" y="1689100"/>
                </a:lnTo>
                <a:lnTo>
                  <a:pt x="1033099" y="1701800"/>
                </a:lnTo>
                <a:close/>
              </a:path>
              <a:path w="2680334" h="1879600">
                <a:moveTo>
                  <a:pt x="1732208" y="1739900"/>
                </a:moveTo>
                <a:lnTo>
                  <a:pt x="818995" y="1739900"/>
                </a:lnTo>
                <a:lnTo>
                  <a:pt x="817313" y="1727200"/>
                </a:lnTo>
                <a:lnTo>
                  <a:pt x="816752" y="1714500"/>
                </a:lnTo>
                <a:lnTo>
                  <a:pt x="814930" y="1701800"/>
                </a:lnTo>
                <a:lnTo>
                  <a:pt x="1142459" y="1701800"/>
                </a:lnTo>
                <a:lnTo>
                  <a:pt x="1197126" y="1714500"/>
                </a:lnTo>
                <a:lnTo>
                  <a:pt x="1500243" y="1714500"/>
                </a:lnTo>
                <a:lnTo>
                  <a:pt x="1541044" y="1727200"/>
                </a:lnTo>
                <a:lnTo>
                  <a:pt x="1684128" y="1727200"/>
                </a:lnTo>
                <a:lnTo>
                  <a:pt x="1732208" y="1739900"/>
                </a:lnTo>
                <a:close/>
              </a:path>
              <a:path w="2680334" h="1879600">
                <a:moveTo>
                  <a:pt x="2065903" y="1765300"/>
                </a:moveTo>
                <a:lnTo>
                  <a:pt x="833150" y="1765300"/>
                </a:lnTo>
                <a:lnTo>
                  <a:pt x="825547" y="1752600"/>
                </a:lnTo>
                <a:lnTo>
                  <a:pt x="820676" y="1739900"/>
                </a:lnTo>
                <a:lnTo>
                  <a:pt x="1885181" y="1739900"/>
                </a:lnTo>
                <a:lnTo>
                  <a:pt x="1936099" y="1752600"/>
                </a:lnTo>
                <a:lnTo>
                  <a:pt x="2037733" y="1752600"/>
                </a:lnTo>
                <a:lnTo>
                  <a:pt x="2065903" y="1765300"/>
                </a:lnTo>
                <a:close/>
              </a:path>
              <a:path w="2680334" h="1879600">
                <a:moveTo>
                  <a:pt x="2669456" y="1879600"/>
                </a:moveTo>
                <a:lnTo>
                  <a:pt x="2606168" y="1879600"/>
                </a:lnTo>
                <a:lnTo>
                  <a:pt x="2562883" y="1866900"/>
                </a:lnTo>
                <a:lnTo>
                  <a:pt x="2675982" y="1866900"/>
                </a:lnTo>
                <a:lnTo>
                  <a:pt x="2669456" y="1879600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11" y="1676236"/>
            <a:ext cx="9357779" cy="93577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8107" y="7846960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Changwong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Sukkamart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Sisan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2018)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6412" y="379746"/>
            <a:ext cx="10385556" cy="2505879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 marR="5080">
              <a:lnSpc>
                <a:spcPts val="9590"/>
              </a:lnSpc>
              <a:spcBef>
                <a:spcPts val="1225"/>
              </a:spcBef>
            </a:pPr>
            <a:r>
              <a:rPr lang="en-US" sz="6600" dirty="0" smtClean="0"/>
              <a:t>THE KEY STEPS IN THINKING CRITICALLY</a:t>
            </a:r>
            <a:endParaRPr lang="en-US" sz="6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76" y="3610939"/>
            <a:ext cx="6963176" cy="696317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-18916" y="775009"/>
            <a:ext cx="3144992" cy="3505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4987671" y="71587"/>
            <a:ext cx="3200400" cy="3555926"/>
            <a:chOff x="13064962" y="1696034"/>
            <a:chExt cx="2982595" cy="2425700"/>
          </a:xfrm>
        </p:grpSpPr>
        <p:sp>
          <p:nvSpPr>
            <p:cNvPr id="11" name="object 11"/>
            <p:cNvSpPr/>
            <p:nvPr/>
          </p:nvSpPr>
          <p:spPr>
            <a:xfrm>
              <a:off x="14557490" y="2616138"/>
              <a:ext cx="1489710" cy="1505585"/>
            </a:xfrm>
            <a:custGeom>
              <a:avLst/>
              <a:gdLst/>
              <a:ahLst/>
              <a:cxnLst/>
              <a:rect l="l" t="t" r="r" b="b"/>
              <a:pathLst>
                <a:path w="1489709" h="1505585">
                  <a:moveTo>
                    <a:pt x="917636" y="1505160"/>
                  </a:moveTo>
                  <a:lnTo>
                    <a:pt x="867695" y="1504746"/>
                  </a:lnTo>
                  <a:lnTo>
                    <a:pt x="817763" y="1503640"/>
                  </a:lnTo>
                  <a:lnTo>
                    <a:pt x="767838" y="1501689"/>
                  </a:lnTo>
                  <a:lnTo>
                    <a:pt x="717918" y="1498735"/>
                  </a:lnTo>
                  <a:lnTo>
                    <a:pt x="668002" y="1494624"/>
                  </a:lnTo>
                  <a:lnTo>
                    <a:pt x="568202" y="1483767"/>
                  </a:lnTo>
                  <a:lnTo>
                    <a:pt x="518376" y="1478542"/>
                  </a:lnTo>
                  <a:lnTo>
                    <a:pt x="468608" y="1473522"/>
                  </a:lnTo>
                  <a:lnTo>
                    <a:pt x="418897" y="1468699"/>
                  </a:lnTo>
                  <a:lnTo>
                    <a:pt x="369241" y="1464068"/>
                  </a:lnTo>
                  <a:lnTo>
                    <a:pt x="319640" y="1459624"/>
                  </a:lnTo>
                  <a:lnTo>
                    <a:pt x="270093" y="1455359"/>
                  </a:lnTo>
                  <a:lnTo>
                    <a:pt x="220599" y="1451268"/>
                  </a:lnTo>
                  <a:lnTo>
                    <a:pt x="171156" y="1447345"/>
                  </a:lnTo>
                  <a:lnTo>
                    <a:pt x="121765" y="1443583"/>
                  </a:lnTo>
                  <a:lnTo>
                    <a:pt x="72423" y="1439978"/>
                  </a:lnTo>
                  <a:lnTo>
                    <a:pt x="23130" y="1436523"/>
                  </a:lnTo>
                  <a:lnTo>
                    <a:pt x="20716" y="1333273"/>
                  </a:lnTo>
                  <a:lnTo>
                    <a:pt x="18120" y="1230015"/>
                  </a:lnTo>
                  <a:lnTo>
                    <a:pt x="11368" y="971843"/>
                  </a:lnTo>
                  <a:lnTo>
                    <a:pt x="8778" y="868568"/>
                  </a:lnTo>
                  <a:lnTo>
                    <a:pt x="6373" y="765290"/>
                  </a:lnTo>
                  <a:lnTo>
                    <a:pt x="5266" y="713652"/>
                  </a:lnTo>
                  <a:lnTo>
                    <a:pt x="4236" y="662013"/>
                  </a:lnTo>
                  <a:lnTo>
                    <a:pt x="3293" y="610374"/>
                  </a:lnTo>
                  <a:lnTo>
                    <a:pt x="2448" y="558736"/>
                  </a:lnTo>
                  <a:lnTo>
                    <a:pt x="1711" y="507099"/>
                  </a:lnTo>
                  <a:lnTo>
                    <a:pt x="1091" y="455462"/>
                  </a:lnTo>
                  <a:lnTo>
                    <a:pt x="600" y="403827"/>
                  </a:lnTo>
                  <a:lnTo>
                    <a:pt x="248" y="352192"/>
                  </a:lnTo>
                  <a:lnTo>
                    <a:pt x="44" y="300559"/>
                  </a:lnTo>
                  <a:lnTo>
                    <a:pt x="0" y="248928"/>
                  </a:lnTo>
                  <a:lnTo>
                    <a:pt x="124" y="197297"/>
                  </a:lnTo>
                  <a:lnTo>
                    <a:pt x="428" y="145669"/>
                  </a:lnTo>
                  <a:lnTo>
                    <a:pt x="921" y="94043"/>
                  </a:lnTo>
                  <a:lnTo>
                    <a:pt x="1615" y="42419"/>
                  </a:lnTo>
                  <a:lnTo>
                    <a:pt x="52615" y="37845"/>
                  </a:lnTo>
                  <a:lnTo>
                    <a:pt x="103648" y="33586"/>
                  </a:lnTo>
                  <a:lnTo>
                    <a:pt x="154714" y="29633"/>
                  </a:lnTo>
                  <a:lnTo>
                    <a:pt x="205811" y="25975"/>
                  </a:lnTo>
                  <a:lnTo>
                    <a:pt x="256937" y="22605"/>
                  </a:lnTo>
                  <a:lnTo>
                    <a:pt x="308092" y="19512"/>
                  </a:lnTo>
                  <a:lnTo>
                    <a:pt x="359274" y="16687"/>
                  </a:lnTo>
                  <a:lnTo>
                    <a:pt x="410482" y="14121"/>
                  </a:lnTo>
                  <a:lnTo>
                    <a:pt x="461715" y="11803"/>
                  </a:lnTo>
                  <a:lnTo>
                    <a:pt x="512971" y="9726"/>
                  </a:lnTo>
                  <a:lnTo>
                    <a:pt x="564249" y="7878"/>
                  </a:lnTo>
                  <a:lnTo>
                    <a:pt x="615547" y="6252"/>
                  </a:lnTo>
                  <a:lnTo>
                    <a:pt x="666866" y="4837"/>
                  </a:lnTo>
                  <a:lnTo>
                    <a:pt x="718202" y="3624"/>
                  </a:lnTo>
                  <a:lnTo>
                    <a:pt x="769556" y="2604"/>
                  </a:lnTo>
                  <a:lnTo>
                    <a:pt x="820926" y="1767"/>
                  </a:lnTo>
                  <a:lnTo>
                    <a:pt x="872309" y="1103"/>
                  </a:lnTo>
                  <a:lnTo>
                    <a:pt x="923707" y="604"/>
                  </a:lnTo>
                  <a:lnTo>
                    <a:pt x="975116" y="260"/>
                  </a:lnTo>
                  <a:lnTo>
                    <a:pt x="1026535" y="62"/>
                  </a:lnTo>
                  <a:lnTo>
                    <a:pt x="1077964" y="0"/>
                  </a:lnTo>
                  <a:lnTo>
                    <a:pt x="1129401" y="64"/>
                  </a:lnTo>
                  <a:lnTo>
                    <a:pt x="1180845" y="245"/>
                  </a:lnTo>
                  <a:lnTo>
                    <a:pt x="1232295" y="535"/>
                  </a:lnTo>
                  <a:lnTo>
                    <a:pt x="1283749" y="923"/>
                  </a:lnTo>
                  <a:lnTo>
                    <a:pt x="1335206" y="1400"/>
                  </a:lnTo>
                  <a:lnTo>
                    <a:pt x="1386664" y="1956"/>
                  </a:lnTo>
                  <a:lnTo>
                    <a:pt x="1438124" y="2583"/>
                  </a:lnTo>
                  <a:lnTo>
                    <a:pt x="1489582" y="3270"/>
                  </a:lnTo>
                  <a:lnTo>
                    <a:pt x="1489685" y="64225"/>
                  </a:lnTo>
                  <a:lnTo>
                    <a:pt x="1489651" y="121988"/>
                  </a:lnTo>
                  <a:lnTo>
                    <a:pt x="1489479" y="176477"/>
                  </a:lnTo>
                  <a:lnTo>
                    <a:pt x="1489169" y="227607"/>
                  </a:lnTo>
                  <a:lnTo>
                    <a:pt x="1488721" y="275298"/>
                  </a:lnTo>
                  <a:lnTo>
                    <a:pt x="1487090" y="429941"/>
                  </a:lnTo>
                  <a:lnTo>
                    <a:pt x="1485351" y="544158"/>
                  </a:lnTo>
                  <a:lnTo>
                    <a:pt x="1482428" y="674352"/>
                  </a:lnTo>
                  <a:lnTo>
                    <a:pt x="1477247" y="876924"/>
                  </a:lnTo>
                  <a:lnTo>
                    <a:pt x="1454253" y="876856"/>
                  </a:lnTo>
                  <a:lnTo>
                    <a:pt x="1393124" y="877895"/>
                  </a:lnTo>
                  <a:lnTo>
                    <a:pt x="1305639" y="881903"/>
                  </a:lnTo>
                  <a:lnTo>
                    <a:pt x="1203578" y="890741"/>
                  </a:lnTo>
                  <a:lnTo>
                    <a:pt x="1153233" y="897182"/>
                  </a:lnTo>
                  <a:lnTo>
                    <a:pt x="1117519" y="902543"/>
                  </a:lnTo>
                  <a:lnTo>
                    <a:pt x="1117519" y="1503018"/>
                  </a:lnTo>
                  <a:lnTo>
                    <a:pt x="1067526" y="1503813"/>
                  </a:lnTo>
                  <a:lnTo>
                    <a:pt x="1017550" y="1504538"/>
                  </a:lnTo>
                  <a:lnTo>
                    <a:pt x="967587" y="1505039"/>
                  </a:lnTo>
                  <a:lnTo>
                    <a:pt x="917636" y="1505160"/>
                  </a:lnTo>
                  <a:close/>
                </a:path>
              </a:pathLst>
            </a:custGeom>
            <a:solidFill>
              <a:srgbClr val="ED4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64962" y="1696034"/>
              <a:ext cx="2072005" cy="1663700"/>
            </a:xfrm>
            <a:custGeom>
              <a:avLst/>
              <a:gdLst/>
              <a:ahLst/>
              <a:cxnLst/>
              <a:rect l="l" t="t" r="r" b="b"/>
              <a:pathLst>
                <a:path w="2072005" h="1663700">
                  <a:moveTo>
                    <a:pt x="1965038" y="12699"/>
                  </a:moveTo>
                  <a:lnTo>
                    <a:pt x="666109" y="12699"/>
                  </a:lnTo>
                  <a:lnTo>
                    <a:pt x="720670" y="0"/>
                  </a:lnTo>
                  <a:lnTo>
                    <a:pt x="1915038" y="0"/>
                  </a:lnTo>
                  <a:lnTo>
                    <a:pt x="1965038" y="12699"/>
                  </a:lnTo>
                  <a:close/>
                </a:path>
                <a:path w="2072005" h="1663700">
                  <a:moveTo>
                    <a:pt x="2069193" y="1663699"/>
                  </a:moveTo>
                  <a:lnTo>
                    <a:pt x="1999564" y="1663699"/>
                  </a:lnTo>
                  <a:lnTo>
                    <a:pt x="1951495" y="1650999"/>
                  </a:lnTo>
                  <a:lnTo>
                    <a:pt x="1828549" y="1650999"/>
                  </a:lnTo>
                  <a:lnTo>
                    <a:pt x="1760401" y="1638299"/>
                  </a:lnTo>
                  <a:lnTo>
                    <a:pt x="1692288" y="1638299"/>
                  </a:lnTo>
                  <a:lnTo>
                    <a:pt x="1627577" y="1625599"/>
                  </a:lnTo>
                  <a:lnTo>
                    <a:pt x="1426308" y="1625599"/>
                  </a:lnTo>
                  <a:lnTo>
                    <a:pt x="1380154" y="1612899"/>
                  </a:lnTo>
                  <a:lnTo>
                    <a:pt x="1257314" y="1612899"/>
                  </a:lnTo>
                  <a:lnTo>
                    <a:pt x="1187848" y="1600199"/>
                  </a:lnTo>
                  <a:lnTo>
                    <a:pt x="1050872" y="1600199"/>
                  </a:lnTo>
                  <a:lnTo>
                    <a:pt x="990584" y="1587499"/>
                  </a:lnTo>
                  <a:lnTo>
                    <a:pt x="707280" y="1587499"/>
                  </a:lnTo>
                  <a:lnTo>
                    <a:pt x="695836" y="1574799"/>
                  </a:lnTo>
                  <a:lnTo>
                    <a:pt x="1983214" y="1574799"/>
                  </a:lnTo>
                  <a:lnTo>
                    <a:pt x="1987405" y="1562099"/>
                  </a:lnTo>
                  <a:lnTo>
                    <a:pt x="1988793" y="1562099"/>
                  </a:lnTo>
                  <a:lnTo>
                    <a:pt x="1988793" y="1549399"/>
                  </a:lnTo>
                  <a:lnTo>
                    <a:pt x="1988360" y="1549399"/>
                  </a:lnTo>
                  <a:lnTo>
                    <a:pt x="1987182" y="1523999"/>
                  </a:lnTo>
                  <a:lnTo>
                    <a:pt x="1986085" y="1498599"/>
                  </a:lnTo>
                  <a:lnTo>
                    <a:pt x="1984825" y="1473199"/>
                  </a:lnTo>
                  <a:lnTo>
                    <a:pt x="1983159" y="1447799"/>
                  </a:lnTo>
                  <a:lnTo>
                    <a:pt x="1982156" y="1422399"/>
                  </a:lnTo>
                  <a:lnTo>
                    <a:pt x="1980263" y="1371599"/>
                  </a:lnTo>
                  <a:lnTo>
                    <a:pt x="1979393" y="1333499"/>
                  </a:lnTo>
                  <a:lnTo>
                    <a:pt x="1978588" y="1282699"/>
                  </a:lnTo>
                  <a:lnTo>
                    <a:pt x="1977858" y="1231899"/>
                  </a:lnTo>
                  <a:lnTo>
                    <a:pt x="1977213" y="1181099"/>
                  </a:lnTo>
                  <a:lnTo>
                    <a:pt x="1976663" y="1117599"/>
                  </a:lnTo>
                  <a:lnTo>
                    <a:pt x="1976218" y="1054099"/>
                  </a:lnTo>
                  <a:lnTo>
                    <a:pt x="1975887" y="990599"/>
                  </a:lnTo>
                  <a:lnTo>
                    <a:pt x="1975723" y="939799"/>
                  </a:lnTo>
                  <a:lnTo>
                    <a:pt x="1975657" y="812799"/>
                  </a:lnTo>
                  <a:lnTo>
                    <a:pt x="1975779" y="761999"/>
                  </a:lnTo>
                  <a:lnTo>
                    <a:pt x="1975996" y="711199"/>
                  </a:lnTo>
                  <a:lnTo>
                    <a:pt x="1976312" y="660399"/>
                  </a:lnTo>
                  <a:lnTo>
                    <a:pt x="1976882" y="596899"/>
                  </a:lnTo>
                  <a:lnTo>
                    <a:pt x="1978589" y="482599"/>
                  </a:lnTo>
                  <a:lnTo>
                    <a:pt x="1979746" y="431799"/>
                  </a:lnTo>
                  <a:lnTo>
                    <a:pt x="1981118" y="393699"/>
                  </a:lnTo>
                  <a:lnTo>
                    <a:pt x="1982715" y="355599"/>
                  </a:lnTo>
                  <a:lnTo>
                    <a:pt x="1984548" y="317499"/>
                  </a:lnTo>
                  <a:lnTo>
                    <a:pt x="1986626" y="304799"/>
                  </a:lnTo>
                  <a:lnTo>
                    <a:pt x="1988076" y="253999"/>
                  </a:lnTo>
                  <a:lnTo>
                    <a:pt x="1980410" y="152399"/>
                  </a:lnTo>
                  <a:lnTo>
                    <a:pt x="1981859" y="101599"/>
                  </a:lnTo>
                  <a:lnTo>
                    <a:pt x="1982272" y="88899"/>
                  </a:lnTo>
                  <a:lnTo>
                    <a:pt x="1980823" y="76199"/>
                  </a:lnTo>
                  <a:lnTo>
                    <a:pt x="1977092" y="76199"/>
                  </a:lnTo>
                  <a:lnTo>
                    <a:pt x="1966278" y="63499"/>
                  </a:lnTo>
                  <a:lnTo>
                    <a:pt x="1393080" y="63499"/>
                  </a:lnTo>
                  <a:lnTo>
                    <a:pt x="1367756" y="50799"/>
                  </a:lnTo>
                  <a:lnTo>
                    <a:pt x="23497" y="50799"/>
                  </a:lnTo>
                  <a:lnTo>
                    <a:pt x="35104" y="38099"/>
                  </a:lnTo>
                  <a:lnTo>
                    <a:pt x="171132" y="38099"/>
                  </a:lnTo>
                  <a:lnTo>
                    <a:pt x="208233" y="25399"/>
                  </a:lnTo>
                  <a:lnTo>
                    <a:pt x="351052" y="25399"/>
                  </a:lnTo>
                  <a:lnTo>
                    <a:pt x="415583" y="12699"/>
                  </a:lnTo>
                  <a:lnTo>
                    <a:pt x="2015622" y="12699"/>
                  </a:lnTo>
                  <a:lnTo>
                    <a:pt x="2033215" y="25399"/>
                  </a:lnTo>
                  <a:lnTo>
                    <a:pt x="2048858" y="38099"/>
                  </a:lnTo>
                  <a:lnTo>
                    <a:pt x="2063769" y="50799"/>
                  </a:lnTo>
                  <a:lnTo>
                    <a:pt x="2063288" y="76199"/>
                  </a:lnTo>
                  <a:lnTo>
                    <a:pt x="2062001" y="114299"/>
                  </a:lnTo>
                  <a:lnTo>
                    <a:pt x="2060302" y="126999"/>
                  </a:lnTo>
                  <a:lnTo>
                    <a:pt x="2057640" y="152399"/>
                  </a:lnTo>
                  <a:lnTo>
                    <a:pt x="2055589" y="177799"/>
                  </a:lnTo>
                  <a:lnTo>
                    <a:pt x="2054268" y="203199"/>
                  </a:lnTo>
                  <a:lnTo>
                    <a:pt x="2053801" y="228599"/>
                  </a:lnTo>
                  <a:lnTo>
                    <a:pt x="2053681" y="1181099"/>
                  </a:lnTo>
                  <a:lnTo>
                    <a:pt x="2053571" y="1257299"/>
                  </a:lnTo>
                  <a:lnTo>
                    <a:pt x="2053367" y="1282699"/>
                  </a:lnTo>
                  <a:lnTo>
                    <a:pt x="2053877" y="1320799"/>
                  </a:lnTo>
                  <a:lnTo>
                    <a:pt x="2056645" y="1384299"/>
                  </a:lnTo>
                  <a:lnTo>
                    <a:pt x="2060748" y="1447799"/>
                  </a:lnTo>
                  <a:lnTo>
                    <a:pt x="2069256" y="1587499"/>
                  </a:lnTo>
                  <a:lnTo>
                    <a:pt x="2071812" y="1625599"/>
                  </a:lnTo>
                  <a:lnTo>
                    <a:pt x="2072003" y="1650999"/>
                  </a:lnTo>
                  <a:lnTo>
                    <a:pt x="2069193" y="1663699"/>
                  </a:lnTo>
                  <a:close/>
                </a:path>
                <a:path w="2072005" h="1663700">
                  <a:moveTo>
                    <a:pt x="222006" y="558799"/>
                  </a:moveTo>
                  <a:lnTo>
                    <a:pt x="8234" y="558799"/>
                  </a:lnTo>
                  <a:lnTo>
                    <a:pt x="9101" y="546099"/>
                  </a:lnTo>
                  <a:lnTo>
                    <a:pt x="10137" y="520699"/>
                  </a:lnTo>
                  <a:lnTo>
                    <a:pt x="8938" y="495299"/>
                  </a:lnTo>
                  <a:lnTo>
                    <a:pt x="6846" y="469899"/>
                  </a:lnTo>
                  <a:lnTo>
                    <a:pt x="5200" y="444499"/>
                  </a:lnTo>
                  <a:lnTo>
                    <a:pt x="3456" y="393699"/>
                  </a:lnTo>
                  <a:lnTo>
                    <a:pt x="2274" y="342899"/>
                  </a:lnTo>
                  <a:lnTo>
                    <a:pt x="1487" y="304799"/>
                  </a:lnTo>
                  <a:lnTo>
                    <a:pt x="681" y="228599"/>
                  </a:lnTo>
                  <a:lnTo>
                    <a:pt x="433" y="203199"/>
                  </a:lnTo>
                  <a:lnTo>
                    <a:pt x="0" y="190499"/>
                  </a:lnTo>
                  <a:lnTo>
                    <a:pt x="433" y="190499"/>
                  </a:lnTo>
                  <a:lnTo>
                    <a:pt x="2593" y="165099"/>
                  </a:lnTo>
                  <a:lnTo>
                    <a:pt x="3737" y="139699"/>
                  </a:lnTo>
                  <a:lnTo>
                    <a:pt x="3663" y="114299"/>
                  </a:lnTo>
                  <a:lnTo>
                    <a:pt x="2166" y="76199"/>
                  </a:lnTo>
                  <a:lnTo>
                    <a:pt x="4509" y="63499"/>
                  </a:lnTo>
                  <a:lnTo>
                    <a:pt x="12459" y="50799"/>
                  </a:lnTo>
                  <a:lnTo>
                    <a:pt x="1335780" y="50799"/>
                  </a:lnTo>
                  <a:lnTo>
                    <a:pt x="1275445" y="63499"/>
                  </a:lnTo>
                  <a:lnTo>
                    <a:pt x="542974" y="63499"/>
                  </a:lnTo>
                  <a:lnTo>
                    <a:pt x="528719" y="76199"/>
                  </a:lnTo>
                  <a:lnTo>
                    <a:pt x="309651" y="76199"/>
                  </a:lnTo>
                  <a:lnTo>
                    <a:pt x="260774" y="88899"/>
                  </a:lnTo>
                  <a:lnTo>
                    <a:pt x="207156" y="88899"/>
                  </a:lnTo>
                  <a:lnTo>
                    <a:pt x="177645" y="101599"/>
                  </a:lnTo>
                  <a:lnTo>
                    <a:pt x="82342" y="101599"/>
                  </a:lnTo>
                  <a:lnTo>
                    <a:pt x="69340" y="114299"/>
                  </a:lnTo>
                  <a:lnTo>
                    <a:pt x="55039" y="114299"/>
                  </a:lnTo>
                  <a:lnTo>
                    <a:pt x="55039" y="126999"/>
                  </a:lnTo>
                  <a:lnTo>
                    <a:pt x="53962" y="165099"/>
                  </a:lnTo>
                  <a:lnTo>
                    <a:pt x="52926" y="203199"/>
                  </a:lnTo>
                  <a:lnTo>
                    <a:pt x="52296" y="241299"/>
                  </a:lnTo>
                  <a:lnTo>
                    <a:pt x="52438" y="292099"/>
                  </a:lnTo>
                  <a:lnTo>
                    <a:pt x="54714" y="342899"/>
                  </a:lnTo>
                  <a:lnTo>
                    <a:pt x="57070" y="380999"/>
                  </a:lnTo>
                  <a:lnTo>
                    <a:pt x="62379" y="431799"/>
                  </a:lnTo>
                  <a:lnTo>
                    <a:pt x="64031" y="444499"/>
                  </a:lnTo>
                  <a:lnTo>
                    <a:pt x="64871" y="469899"/>
                  </a:lnTo>
                  <a:lnTo>
                    <a:pt x="64573" y="495299"/>
                  </a:lnTo>
                  <a:lnTo>
                    <a:pt x="64323" y="495299"/>
                  </a:lnTo>
                  <a:lnTo>
                    <a:pt x="64194" y="507999"/>
                  </a:lnTo>
                  <a:lnTo>
                    <a:pt x="64140" y="533399"/>
                  </a:lnTo>
                  <a:lnTo>
                    <a:pt x="90684" y="533399"/>
                  </a:lnTo>
                  <a:lnTo>
                    <a:pt x="104661" y="546099"/>
                  </a:lnTo>
                  <a:lnTo>
                    <a:pt x="204122" y="546099"/>
                  </a:lnTo>
                  <a:lnTo>
                    <a:pt x="222006" y="558799"/>
                  </a:lnTo>
                  <a:close/>
                </a:path>
                <a:path w="2072005" h="1663700">
                  <a:moveTo>
                    <a:pt x="803985" y="76199"/>
                  </a:moveTo>
                  <a:lnTo>
                    <a:pt x="615010" y="76199"/>
                  </a:lnTo>
                  <a:lnTo>
                    <a:pt x="557147" y="63499"/>
                  </a:lnTo>
                  <a:lnTo>
                    <a:pt x="915683" y="63499"/>
                  </a:lnTo>
                  <a:lnTo>
                    <a:pt x="803985" y="76199"/>
                  </a:lnTo>
                  <a:close/>
                </a:path>
                <a:path w="2072005" h="1663700">
                  <a:moveTo>
                    <a:pt x="104445" y="609599"/>
                  </a:moveTo>
                  <a:lnTo>
                    <a:pt x="78374" y="609599"/>
                  </a:lnTo>
                  <a:lnTo>
                    <a:pt x="54822" y="596899"/>
                  </a:lnTo>
                  <a:lnTo>
                    <a:pt x="33871" y="584199"/>
                  </a:lnTo>
                  <a:lnTo>
                    <a:pt x="15601" y="571499"/>
                  </a:lnTo>
                  <a:lnTo>
                    <a:pt x="11701" y="558799"/>
                  </a:lnTo>
                  <a:lnTo>
                    <a:pt x="308378" y="558799"/>
                  </a:lnTo>
                  <a:lnTo>
                    <a:pt x="320161" y="571499"/>
                  </a:lnTo>
                  <a:lnTo>
                    <a:pt x="331781" y="571499"/>
                  </a:lnTo>
                  <a:lnTo>
                    <a:pt x="343238" y="584199"/>
                  </a:lnTo>
                  <a:lnTo>
                    <a:pt x="352339" y="584199"/>
                  </a:lnTo>
                  <a:lnTo>
                    <a:pt x="354073" y="596899"/>
                  </a:lnTo>
                  <a:lnTo>
                    <a:pt x="119972" y="596899"/>
                  </a:lnTo>
                  <a:lnTo>
                    <a:pt x="104445" y="609599"/>
                  </a:lnTo>
                  <a:close/>
                </a:path>
                <a:path w="2072005" h="1663700">
                  <a:moveTo>
                    <a:pt x="355373" y="609599"/>
                  </a:moveTo>
                  <a:lnTo>
                    <a:pt x="206940" y="609599"/>
                  </a:lnTo>
                  <a:lnTo>
                    <a:pt x="186463" y="596899"/>
                  </a:lnTo>
                  <a:lnTo>
                    <a:pt x="354073" y="596899"/>
                  </a:lnTo>
                  <a:lnTo>
                    <a:pt x="355373" y="609599"/>
                  </a:lnTo>
                  <a:close/>
                </a:path>
                <a:path w="2072005" h="1663700">
                  <a:moveTo>
                    <a:pt x="403045" y="1066799"/>
                  </a:moveTo>
                  <a:lnTo>
                    <a:pt x="291666" y="1066799"/>
                  </a:lnTo>
                  <a:lnTo>
                    <a:pt x="291666" y="1054099"/>
                  </a:lnTo>
                  <a:lnTo>
                    <a:pt x="291842" y="1041399"/>
                  </a:lnTo>
                  <a:lnTo>
                    <a:pt x="292099" y="1028699"/>
                  </a:lnTo>
                  <a:lnTo>
                    <a:pt x="292031" y="1015999"/>
                  </a:lnTo>
                  <a:lnTo>
                    <a:pt x="291232" y="1003299"/>
                  </a:lnTo>
                  <a:lnTo>
                    <a:pt x="288255" y="965199"/>
                  </a:lnTo>
                  <a:lnTo>
                    <a:pt x="284170" y="914399"/>
                  </a:lnTo>
                  <a:lnTo>
                    <a:pt x="279748" y="850899"/>
                  </a:lnTo>
                  <a:lnTo>
                    <a:pt x="275759" y="787399"/>
                  </a:lnTo>
                  <a:lnTo>
                    <a:pt x="272974" y="736599"/>
                  </a:lnTo>
                  <a:lnTo>
                    <a:pt x="272164" y="711199"/>
                  </a:lnTo>
                  <a:lnTo>
                    <a:pt x="272048" y="685799"/>
                  </a:lnTo>
                  <a:lnTo>
                    <a:pt x="271243" y="660399"/>
                  </a:lnTo>
                  <a:lnTo>
                    <a:pt x="270030" y="647699"/>
                  </a:lnTo>
                  <a:lnTo>
                    <a:pt x="268696" y="622299"/>
                  </a:lnTo>
                  <a:lnTo>
                    <a:pt x="266665" y="622299"/>
                  </a:lnTo>
                  <a:lnTo>
                    <a:pt x="262196" y="609599"/>
                  </a:lnTo>
                  <a:lnTo>
                    <a:pt x="354506" y="609599"/>
                  </a:lnTo>
                  <a:lnTo>
                    <a:pt x="353287" y="647699"/>
                  </a:lnTo>
                  <a:lnTo>
                    <a:pt x="353856" y="685799"/>
                  </a:lnTo>
                  <a:lnTo>
                    <a:pt x="354750" y="736599"/>
                  </a:lnTo>
                  <a:lnTo>
                    <a:pt x="354506" y="761999"/>
                  </a:lnTo>
                  <a:lnTo>
                    <a:pt x="352811" y="812799"/>
                  </a:lnTo>
                  <a:lnTo>
                    <a:pt x="353737" y="876299"/>
                  </a:lnTo>
                  <a:lnTo>
                    <a:pt x="356160" y="939799"/>
                  </a:lnTo>
                  <a:lnTo>
                    <a:pt x="358958" y="990599"/>
                  </a:lnTo>
                  <a:lnTo>
                    <a:pt x="364163" y="1041399"/>
                  </a:lnTo>
                  <a:lnTo>
                    <a:pt x="369350" y="1054099"/>
                  </a:lnTo>
                  <a:lnTo>
                    <a:pt x="380875" y="1054099"/>
                  </a:lnTo>
                  <a:lnTo>
                    <a:pt x="403045" y="1066799"/>
                  </a:lnTo>
                  <a:close/>
                </a:path>
                <a:path w="2072005" h="1663700">
                  <a:moveTo>
                    <a:pt x="771041" y="1523999"/>
                  </a:moveTo>
                  <a:lnTo>
                    <a:pt x="629921" y="1523999"/>
                  </a:lnTo>
                  <a:lnTo>
                    <a:pt x="629704" y="1511299"/>
                  </a:lnTo>
                  <a:lnTo>
                    <a:pt x="629765" y="1473199"/>
                  </a:lnTo>
                  <a:lnTo>
                    <a:pt x="627917" y="1435099"/>
                  </a:lnTo>
                  <a:lnTo>
                    <a:pt x="625012" y="1396999"/>
                  </a:lnTo>
                  <a:lnTo>
                    <a:pt x="621904" y="1346199"/>
                  </a:lnTo>
                  <a:lnTo>
                    <a:pt x="618470" y="1308099"/>
                  </a:lnTo>
                  <a:lnTo>
                    <a:pt x="615240" y="1257299"/>
                  </a:lnTo>
                  <a:lnTo>
                    <a:pt x="612092" y="1206499"/>
                  </a:lnTo>
                  <a:lnTo>
                    <a:pt x="608902" y="1168399"/>
                  </a:lnTo>
                  <a:lnTo>
                    <a:pt x="608286" y="1155699"/>
                  </a:lnTo>
                  <a:lnTo>
                    <a:pt x="607223" y="1142999"/>
                  </a:lnTo>
                  <a:lnTo>
                    <a:pt x="604941" y="1130299"/>
                  </a:lnTo>
                  <a:lnTo>
                    <a:pt x="600668" y="1130299"/>
                  </a:lnTo>
                  <a:lnTo>
                    <a:pt x="598934" y="1117599"/>
                  </a:lnTo>
                  <a:lnTo>
                    <a:pt x="361617" y="1117599"/>
                  </a:lnTo>
                  <a:lnTo>
                    <a:pt x="324603" y="1104899"/>
                  </a:lnTo>
                  <a:lnTo>
                    <a:pt x="313443" y="1104899"/>
                  </a:lnTo>
                  <a:lnTo>
                    <a:pt x="307904" y="1092199"/>
                  </a:lnTo>
                  <a:lnTo>
                    <a:pt x="298167" y="1092199"/>
                  </a:lnTo>
                  <a:lnTo>
                    <a:pt x="291232" y="1066799"/>
                  </a:lnTo>
                  <a:lnTo>
                    <a:pt x="661274" y="1066799"/>
                  </a:lnTo>
                  <a:lnTo>
                    <a:pt x="669142" y="1079499"/>
                  </a:lnTo>
                  <a:lnTo>
                    <a:pt x="679889" y="1092199"/>
                  </a:lnTo>
                  <a:lnTo>
                    <a:pt x="684907" y="1104899"/>
                  </a:lnTo>
                  <a:lnTo>
                    <a:pt x="686268" y="1130299"/>
                  </a:lnTo>
                  <a:lnTo>
                    <a:pt x="686044" y="1142999"/>
                  </a:lnTo>
                  <a:lnTo>
                    <a:pt x="685285" y="1231899"/>
                  </a:lnTo>
                  <a:lnTo>
                    <a:pt x="687251" y="1308099"/>
                  </a:lnTo>
                  <a:lnTo>
                    <a:pt x="690506" y="1358899"/>
                  </a:lnTo>
                  <a:lnTo>
                    <a:pt x="693616" y="1396999"/>
                  </a:lnTo>
                  <a:lnTo>
                    <a:pt x="695145" y="1409699"/>
                  </a:lnTo>
                  <a:lnTo>
                    <a:pt x="695579" y="1422399"/>
                  </a:lnTo>
                  <a:lnTo>
                    <a:pt x="696879" y="1422399"/>
                  </a:lnTo>
                  <a:lnTo>
                    <a:pt x="699628" y="1435099"/>
                  </a:lnTo>
                  <a:lnTo>
                    <a:pt x="700671" y="1447799"/>
                  </a:lnTo>
                  <a:lnTo>
                    <a:pt x="700901" y="1460499"/>
                  </a:lnTo>
                  <a:lnTo>
                    <a:pt x="701213" y="1473199"/>
                  </a:lnTo>
                  <a:lnTo>
                    <a:pt x="702079" y="1498599"/>
                  </a:lnTo>
                  <a:lnTo>
                    <a:pt x="702513" y="1498599"/>
                  </a:lnTo>
                  <a:lnTo>
                    <a:pt x="709014" y="1511299"/>
                  </a:lnTo>
                  <a:lnTo>
                    <a:pt x="743041" y="1511299"/>
                  </a:lnTo>
                  <a:lnTo>
                    <a:pt x="771041" y="1523999"/>
                  </a:lnTo>
                  <a:close/>
                </a:path>
                <a:path w="2072005" h="1663700">
                  <a:moveTo>
                    <a:pt x="1214589" y="1549399"/>
                  </a:moveTo>
                  <a:lnTo>
                    <a:pt x="632305" y="1549399"/>
                  </a:lnTo>
                  <a:lnTo>
                    <a:pt x="631871" y="1536699"/>
                  </a:lnTo>
                  <a:lnTo>
                    <a:pt x="630463" y="1523999"/>
                  </a:lnTo>
                  <a:lnTo>
                    <a:pt x="883667" y="1523999"/>
                  </a:lnTo>
                  <a:lnTo>
                    <a:pt x="925928" y="1536699"/>
                  </a:lnTo>
                  <a:lnTo>
                    <a:pt x="1191802" y="1536699"/>
                  </a:lnTo>
                  <a:lnTo>
                    <a:pt x="1214589" y="1549399"/>
                  </a:lnTo>
                  <a:close/>
                </a:path>
                <a:path w="2072005" h="1663700">
                  <a:moveTo>
                    <a:pt x="1434209" y="1562099"/>
                  </a:moveTo>
                  <a:lnTo>
                    <a:pt x="634905" y="1562099"/>
                  </a:lnTo>
                  <a:lnTo>
                    <a:pt x="633605" y="1549399"/>
                  </a:lnTo>
                  <a:lnTo>
                    <a:pt x="1386908" y="1549399"/>
                  </a:lnTo>
                  <a:lnTo>
                    <a:pt x="1434209" y="1562099"/>
                  </a:lnTo>
                  <a:close/>
                </a:path>
                <a:path w="2072005" h="1663700">
                  <a:moveTo>
                    <a:pt x="1575779" y="1574799"/>
                  </a:moveTo>
                  <a:lnTo>
                    <a:pt x="644548" y="1574799"/>
                  </a:lnTo>
                  <a:lnTo>
                    <a:pt x="638670" y="1562099"/>
                  </a:lnTo>
                  <a:lnTo>
                    <a:pt x="1528666" y="1562099"/>
                  </a:lnTo>
                  <a:lnTo>
                    <a:pt x="1575779" y="1574799"/>
                  </a:lnTo>
                  <a:close/>
                </a:path>
              </a:pathLst>
            </a:custGeom>
            <a:solidFill>
              <a:srgbClr val="86AB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5"/>
          <p:cNvSpPr txBox="1"/>
          <p:nvPr/>
        </p:nvSpPr>
        <p:spPr>
          <a:xfrm>
            <a:off x="6667632" y="2945070"/>
            <a:ext cx="10967134" cy="676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Describing – </a:t>
            </a:r>
            <a:r>
              <a:rPr lang="en-US" sz="3200" dirty="0" err="1" smtClean="0">
                <a:latin typeface="Trebuchet MS" panose="020B0603020202020204" pitchFamily="34" charset="0"/>
              </a:rPr>
              <a:t>menjelaskan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kasus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secara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spesifik</a:t>
            </a:r>
            <a:r>
              <a:rPr lang="en-US" sz="3200" dirty="0" smtClean="0">
                <a:latin typeface="Trebuchet MS" panose="020B0603020202020204" pitchFamily="34" charset="0"/>
              </a:rPr>
              <a:t>, </a:t>
            </a:r>
            <a:r>
              <a:rPr lang="en-US" sz="3200" dirty="0" err="1" smtClean="0">
                <a:latin typeface="Trebuchet MS" panose="020B0603020202020204" pitchFamily="34" charset="0"/>
              </a:rPr>
              <a:t>waktu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dan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tempat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terjadi</a:t>
            </a:r>
            <a:r>
              <a:rPr lang="en-US" sz="3200" dirty="0" smtClean="0">
                <a:latin typeface="Trebuchet MS" panose="020B0603020202020204" pitchFamily="34" charset="0"/>
              </a:rPr>
              <a:t>.</a:t>
            </a:r>
            <a:endParaRPr lang="en-US" sz="3200" dirty="0">
              <a:latin typeface="Trebuchet MS" panose="020B0603020202020204" pitchFamily="34" charset="0"/>
            </a:endParaRP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Reflecting </a:t>
            </a:r>
            <a:r>
              <a:rPr lang="en-US" sz="3200" dirty="0">
                <a:latin typeface="Trebuchet MS" panose="020B0603020202020204" pitchFamily="34" charset="0"/>
              </a:rPr>
              <a:t>– </a:t>
            </a:r>
            <a:r>
              <a:rPr lang="en-US" sz="3200" dirty="0" err="1" smtClean="0">
                <a:latin typeface="Trebuchet MS" panose="020B0603020202020204" pitchFamily="34" charset="0"/>
              </a:rPr>
              <a:t>mengumpulkan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sudut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pandang</a:t>
            </a:r>
            <a:r>
              <a:rPr lang="en-US" sz="3200" dirty="0" smtClean="0">
                <a:latin typeface="Trebuchet MS" panose="020B0603020202020204" pitchFamily="34" charset="0"/>
              </a:rPr>
              <a:t> lain </a:t>
            </a:r>
            <a:r>
              <a:rPr lang="en-US" sz="3200" dirty="0" err="1" smtClean="0">
                <a:latin typeface="Trebuchet MS" panose="020B0603020202020204" pitchFamily="34" charset="0"/>
              </a:rPr>
              <a:t>dari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suatu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masalah</a:t>
            </a:r>
            <a:r>
              <a:rPr lang="en-US" sz="3200" dirty="0" smtClean="0">
                <a:latin typeface="Trebuchet MS" panose="020B0603020202020204" pitchFamily="34" charset="0"/>
              </a:rPr>
              <a:t>.</a:t>
            </a:r>
            <a:endParaRPr lang="en-US" sz="3200" dirty="0">
              <a:latin typeface="Trebuchet MS" panose="020B0603020202020204" pitchFamily="34" charset="0"/>
            </a:endParaRP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Analyzing – </a:t>
            </a:r>
            <a:r>
              <a:rPr lang="en-US" sz="3200" dirty="0" err="1" smtClean="0">
                <a:latin typeface="Trebuchet MS" panose="020B0603020202020204" pitchFamily="34" charset="0"/>
              </a:rPr>
              <a:t>memeriksa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kemudian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menjelaskan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elemen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dalam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suatu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kasus</a:t>
            </a:r>
            <a:r>
              <a:rPr lang="en-US" sz="3200" dirty="0" smtClean="0">
                <a:latin typeface="Trebuchet MS" panose="020B0603020202020204" pitchFamily="34" charset="0"/>
              </a:rPr>
              <a:t>.</a:t>
            </a: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Critiquing </a:t>
            </a:r>
            <a:r>
              <a:rPr lang="en-US" sz="3200" dirty="0">
                <a:latin typeface="Trebuchet MS" panose="020B0603020202020204" pitchFamily="34" charset="0"/>
              </a:rPr>
              <a:t>– </a:t>
            </a:r>
            <a:r>
              <a:rPr lang="en-US" sz="3200" dirty="0" err="1" smtClean="0">
                <a:latin typeface="Trebuchet MS" panose="020B0603020202020204" pitchFamily="34" charset="0"/>
              </a:rPr>
              <a:t>menganalisis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dan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memeriksa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kelemahan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argumen</a:t>
            </a:r>
            <a:r>
              <a:rPr lang="en-US" sz="3200" dirty="0" smtClean="0">
                <a:latin typeface="Trebuchet MS" panose="020B0603020202020204" pitchFamily="34" charset="0"/>
              </a:rPr>
              <a:t>.</a:t>
            </a:r>
            <a:endParaRPr lang="en-US" sz="3200" dirty="0">
              <a:latin typeface="Trebuchet MS" panose="020B0603020202020204" pitchFamily="34" charset="0"/>
            </a:endParaRP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Reasoning </a:t>
            </a:r>
            <a:r>
              <a:rPr lang="en-US" sz="3200" dirty="0">
                <a:latin typeface="Trebuchet MS" panose="020B0603020202020204" pitchFamily="34" charset="0"/>
              </a:rPr>
              <a:t>– </a:t>
            </a:r>
            <a:r>
              <a:rPr lang="en-US" sz="3200" dirty="0" err="1">
                <a:latin typeface="Trebuchet MS" panose="020B0603020202020204" pitchFamily="34" charset="0"/>
              </a:rPr>
              <a:t>menggunakan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latin typeface="Trebuchet MS" panose="020B0603020202020204" pitchFamily="34" charset="0"/>
              </a:rPr>
              <a:t>metode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latin typeface="Trebuchet MS" panose="020B0603020202020204" pitchFamily="34" charset="0"/>
              </a:rPr>
              <a:t>seperti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latin typeface="Trebuchet MS" panose="020B0603020202020204" pitchFamily="34" charset="0"/>
              </a:rPr>
              <a:t>sebab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latin typeface="Trebuchet MS" panose="020B0603020202020204" pitchFamily="34" charset="0"/>
              </a:rPr>
              <a:t>dan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latin typeface="Trebuchet MS" panose="020B0603020202020204" pitchFamily="34" charset="0"/>
              </a:rPr>
              <a:t>akibat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latin typeface="Trebuchet MS" panose="020B0603020202020204" pitchFamily="34" charset="0"/>
              </a:rPr>
              <a:t>untuk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latin typeface="Trebuchet MS" panose="020B0603020202020204" pitchFamily="34" charset="0"/>
              </a:rPr>
              <a:t>menunjukkan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latin typeface="Trebuchet MS" panose="020B0603020202020204" pitchFamily="34" charset="0"/>
              </a:rPr>
              <a:t>pemikiran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latin typeface="Trebuchet MS" panose="020B0603020202020204" pitchFamily="34" charset="0"/>
              </a:rPr>
              <a:t>logis</a:t>
            </a:r>
            <a:endParaRPr lang="en-US" sz="3200" dirty="0" smtClean="0">
              <a:latin typeface="Trebuchet MS" panose="020B0603020202020204" pitchFamily="34" charset="0"/>
            </a:endParaRP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Evaluating </a:t>
            </a:r>
            <a:r>
              <a:rPr lang="en-US" sz="3200" dirty="0">
                <a:latin typeface="Trebuchet MS" panose="020B0603020202020204" pitchFamily="34" charset="0"/>
              </a:rPr>
              <a:t>– </a:t>
            </a:r>
            <a:r>
              <a:rPr lang="en-US" sz="3200" dirty="0" err="1" smtClean="0">
                <a:latin typeface="Trebuchet MS" panose="020B0603020202020204" pitchFamily="34" charset="0"/>
              </a:rPr>
              <a:t>menilai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kegagalan</a:t>
            </a:r>
            <a:r>
              <a:rPr lang="en-US" sz="3200" dirty="0" smtClean="0">
                <a:latin typeface="Trebuchet MS" panose="020B0603020202020204" pitchFamily="34" charset="0"/>
              </a:rPr>
              <a:t> / </a:t>
            </a:r>
            <a:r>
              <a:rPr lang="en-US" sz="3200" dirty="0" err="1" smtClean="0">
                <a:latin typeface="Trebuchet MS" panose="020B0603020202020204" pitchFamily="34" charset="0"/>
              </a:rPr>
              <a:t>keberhasilan</a:t>
            </a:r>
            <a:r>
              <a:rPr lang="en-US" sz="3200" dirty="0" smtClean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sesuatu</a:t>
            </a:r>
            <a:r>
              <a:rPr lang="en-US" sz="3200" dirty="0" smtClean="0">
                <a:latin typeface="Trebuchet MS" panose="020B0603020202020204" pitchFamily="34" charset="0"/>
              </a:rPr>
              <a:t>.</a:t>
            </a:r>
            <a:endParaRPr lang="en-US" sz="3200" dirty="0">
              <a:solidFill>
                <a:srgbClr val="2D2D2D"/>
              </a:solidFill>
              <a:latin typeface="Trebuchet MS" panose="020B0603020202020204" pitchFamily="34" charset="0"/>
              <a:cs typeface="Arial Blac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1959" y="9656613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Changwong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Sukkamart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Sisan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2018)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r="10068"/>
          <a:stretch/>
        </p:blipFill>
        <p:spPr>
          <a:xfrm>
            <a:off x="1937291" y="3485782"/>
            <a:ext cx="7978589" cy="584678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 rot="3064444">
            <a:off x="14324171" y="165992"/>
            <a:ext cx="1640443" cy="1958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rot="5400000">
            <a:off x="-633371" y="2609756"/>
            <a:ext cx="3690691" cy="2498544"/>
          </a:xfrm>
          <a:custGeom>
            <a:avLst/>
            <a:gdLst/>
            <a:ahLst/>
            <a:cxnLst/>
            <a:rect l="l" t="t" r="r" b="b"/>
            <a:pathLst>
              <a:path w="2601595" h="2204085">
                <a:moveTo>
                  <a:pt x="574758" y="2203722"/>
                </a:moveTo>
                <a:lnTo>
                  <a:pt x="533835" y="2203316"/>
                </a:lnTo>
                <a:lnTo>
                  <a:pt x="490424" y="2201869"/>
                </a:lnTo>
                <a:lnTo>
                  <a:pt x="426924" y="2198780"/>
                </a:lnTo>
                <a:lnTo>
                  <a:pt x="366352" y="2195142"/>
                </a:lnTo>
                <a:lnTo>
                  <a:pt x="308856" y="2191062"/>
                </a:lnTo>
                <a:lnTo>
                  <a:pt x="254587" y="2186648"/>
                </a:lnTo>
                <a:lnTo>
                  <a:pt x="203695" y="2182006"/>
                </a:lnTo>
                <a:lnTo>
                  <a:pt x="156330" y="2177244"/>
                </a:lnTo>
                <a:lnTo>
                  <a:pt x="112643" y="2172470"/>
                </a:lnTo>
                <a:lnTo>
                  <a:pt x="72782" y="2167789"/>
                </a:lnTo>
                <a:lnTo>
                  <a:pt x="31069" y="2118111"/>
                </a:lnTo>
                <a:lnTo>
                  <a:pt x="25649" y="2071854"/>
                </a:lnTo>
                <a:lnTo>
                  <a:pt x="20667" y="2024567"/>
                </a:lnTo>
                <a:lnTo>
                  <a:pt x="16149" y="1976278"/>
                </a:lnTo>
                <a:lnTo>
                  <a:pt x="12123" y="1927013"/>
                </a:lnTo>
                <a:lnTo>
                  <a:pt x="8617" y="1876800"/>
                </a:lnTo>
                <a:lnTo>
                  <a:pt x="5656" y="1825667"/>
                </a:lnTo>
                <a:lnTo>
                  <a:pt x="3239" y="1773659"/>
                </a:lnTo>
                <a:lnTo>
                  <a:pt x="1517" y="1722548"/>
                </a:lnTo>
                <a:lnTo>
                  <a:pt x="449" y="1672341"/>
                </a:lnTo>
                <a:lnTo>
                  <a:pt x="0" y="1623048"/>
                </a:lnTo>
                <a:lnTo>
                  <a:pt x="128" y="1574677"/>
                </a:lnTo>
                <a:lnTo>
                  <a:pt x="797" y="1527237"/>
                </a:lnTo>
                <a:lnTo>
                  <a:pt x="1967" y="1480736"/>
                </a:lnTo>
                <a:lnTo>
                  <a:pt x="3599" y="1435182"/>
                </a:lnTo>
                <a:lnTo>
                  <a:pt x="5656" y="1390585"/>
                </a:lnTo>
                <a:lnTo>
                  <a:pt x="55207" y="1383090"/>
                </a:lnTo>
                <a:lnTo>
                  <a:pt x="106479" y="1376305"/>
                </a:lnTo>
                <a:lnTo>
                  <a:pt x="159457" y="1370329"/>
                </a:lnTo>
                <a:lnTo>
                  <a:pt x="214128" y="1365266"/>
                </a:lnTo>
                <a:lnTo>
                  <a:pt x="270476" y="1361216"/>
                </a:lnTo>
                <a:lnTo>
                  <a:pt x="328488" y="1358280"/>
                </a:lnTo>
                <a:lnTo>
                  <a:pt x="383633" y="1356595"/>
                </a:lnTo>
                <a:lnTo>
                  <a:pt x="437313" y="1356131"/>
                </a:lnTo>
                <a:lnTo>
                  <a:pt x="489432" y="1356741"/>
                </a:lnTo>
                <a:lnTo>
                  <a:pt x="539890" y="1358280"/>
                </a:lnTo>
                <a:lnTo>
                  <a:pt x="538767" y="1297336"/>
                </a:lnTo>
                <a:lnTo>
                  <a:pt x="538045" y="1239191"/>
                </a:lnTo>
                <a:lnTo>
                  <a:pt x="537677" y="1183962"/>
                </a:lnTo>
                <a:lnTo>
                  <a:pt x="537619" y="1131768"/>
                </a:lnTo>
                <a:lnTo>
                  <a:pt x="537826" y="1082728"/>
                </a:lnTo>
                <a:lnTo>
                  <a:pt x="538251" y="1036960"/>
                </a:lnTo>
                <a:lnTo>
                  <a:pt x="538849" y="994583"/>
                </a:lnTo>
                <a:lnTo>
                  <a:pt x="541143" y="869448"/>
                </a:lnTo>
                <a:lnTo>
                  <a:pt x="543535" y="777042"/>
                </a:lnTo>
                <a:lnTo>
                  <a:pt x="547489" y="671740"/>
                </a:lnTo>
                <a:lnTo>
                  <a:pt x="554470" y="507917"/>
                </a:lnTo>
                <a:lnTo>
                  <a:pt x="586314" y="507958"/>
                </a:lnTo>
                <a:lnTo>
                  <a:pt x="670976" y="507071"/>
                </a:lnTo>
                <a:lnTo>
                  <a:pt x="792151" y="503741"/>
                </a:lnTo>
                <a:lnTo>
                  <a:pt x="933537" y="496454"/>
                </a:lnTo>
                <a:lnTo>
                  <a:pt x="1003310" y="491569"/>
                </a:lnTo>
                <a:lnTo>
                  <a:pt x="1052776" y="487075"/>
                </a:lnTo>
                <a:lnTo>
                  <a:pt x="1052776" y="1451"/>
                </a:lnTo>
                <a:lnTo>
                  <a:pt x="1250492" y="123"/>
                </a:lnTo>
                <a:lnTo>
                  <a:pt x="1299921" y="0"/>
                </a:lnTo>
                <a:lnTo>
                  <a:pt x="1349350" y="57"/>
                </a:lnTo>
                <a:lnTo>
                  <a:pt x="1398778" y="344"/>
                </a:lnTo>
                <a:lnTo>
                  <a:pt x="1448207" y="910"/>
                </a:lnTo>
                <a:lnTo>
                  <a:pt x="1497636" y="1805"/>
                </a:lnTo>
                <a:lnTo>
                  <a:pt x="1547065" y="3077"/>
                </a:lnTo>
                <a:lnTo>
                  <a:pt x="1596494" y="4774"/>
                </a:lnTo>
                <a:lnTo>
                  <a:pt x="1645923" y="6947"/>
                </a:lnTo>
                <a:lnTo>
                  <a:pt x="1695352" y="9644"/>
                </a:lnTo>
                <a:lnTo>
                  <a:pt x="1744781" y="12914"/>
                </a:lnTo>
                <a:lnTo>
                  <a:pt x="1848369" y="19366"/>
                </a:lnTo>
                <a:lnTo>
                  <a:pt x="1951774" y="25444"/>
                </a:lnTo>
                <a:lnTo>
                  <a:pt x="2055008" y="31169"/>
                </a:lnTo>
                <a:lnTo>
                  <a:pt x="2158083" y="36557"/>
                </a:lnTo>
                <a:lnTo>
                  <a:pt x="2261012" y="41628"/>
                </a:lnTo>
                <a:lnTo>
                  <a:pt x="2363807" y="46400"/>
                </a:lnTo>
                <a:lnTo>
                  <a:pt x="2466480" y="50891"/>
                </a:lnTo>
                <a:lnTo>
                  <a:pt x="2569043" y="55120"/>
                </a:lnTo>
                <a:lnTo>
                  <a:pt x="2571070" y="105894"/>
                </a:lnTo>
                <a:lnTo>
                  <a:pt x="2575411" y="207442"/>
                </a:lnTo>
                <a:lnTo>
                  <a:pt x="2586780" y="461312"/>
                </a:lnTo>
                <a:lnTo>
                  <a:pt x="2591015" y="562860"/>
                </a:lnTo>
                <a:lnTo>
                  <a:pt x="2592966" y="613634"/>
                </a:lnTo>
                <a:lnTo>
                  <a:pt x="2594773" y="664408"/>
                </a:lnTo>
                <a:lnTo>
                  <a:pt x="2596412" y="715182"/>
                </a:lnTo>
                <a:lnTo>
                  <a:pt x="2597857" y="765956"/>
                </a:lnTo>
                <a:lnTo>
                  <a:pt x="2599084" y="816730"/>
                </a:lnTo>
                <a:lnTo>
                  <a:pt x="2600069" y="867503"/>
                </a:lnTo>
                <a:lnTo>
                  <a:pt x="2600786" y="918277"/>
                </a:lnTo>
                <a:lnTo>
                  <a:pt x="2601210" y="969051"/>
                </a:lnTo>
                <a:lnTo>
                  <a:pt x="2601317" y="1019825"/>
                </a:lnTo>
                <a:lnTo>
                  <a:pt x="2601083" y="1070599"/>
                </a:lnTo>
                <a:lnTo>
                  <a:pt x="2600481" y="1121373"/>
                </a:lnTo>
                <a:lnTo>
                  <a:pt x="2599489" y="1172147"/>
                </a:lnTo>
                <a:lnTo>
                  <a:pt x="2598080" y="1222921"/>
                </a:lnTo>
                <a:lnTo>
                  <a:pt x="2596230" y="1273695"/>
                </a:lnTo>
                <a:lnTo>
                  <a:pt x="2593915" y="1324469"/>
                </a:lnTo>
                <a:lnTo>
                  <a:pt x="2591109" y="1375243"/>
                </a:lnTo>
                <a:lnTo>
                  <a:pt x="2587788" y="1426017"/>
                </a:lnTo>
                <a:lnTo>
                  <a:pt x="2586608" y="1455107"/>
                </a:lnTo>
                <a:lnTo>
                  <a:pt x="2578350" y="1489130"/>
                </a:lnTo>
                <a:lnTo>
                  <a:pt x="2555936" y="1517389"/>
                </a:lnTo>
                <a:lnTo>
                  <a:pt x="2512287" y="1529186"/>
                </a:lnTo>
                <a:lnTo>
                  <a:pt x="2449849" y="1528861"/>
                </a:lnTo>
                <a:lnTo>
                  <a:pt x="2286854" y="1527325"/>
                </a:lnTo>
                <a:lnTo>
                  <a:pt x="2112932" y="1525249"/>
                </a:lnTo>
                <a:lnTo>
                  <a:pt x="1901687" y="1522298"/>
                </a:lnTo>
                <a:lnTo>
                  <a:pt x="1743219" y="1519807"/>
                </a:lnTo>
                <a:lnTo>
                  <a:pt x="1744340" y="1564526"/>
                </a:lnTo>
                <a:lnTo>
                  <a:pt x="1745070" y="1610085"/>
                </a:lnTo>
                <a:lnTo>
                  <a:pt x="1745367" y="1656454"/>
                </a:lnTo>
                <a:lnTo>
                  <a:pt x="1745186" y="1703605"/>
                </a:lnTo>
                <a:lnTo>
                  <a:pt x="1744484" y="1751508"/>
                </a:lnTo>
                <a:lnTo>
                  <a:pt x="1743219" y="1800135"/>
                </a:lnTo>
                <a:lnTo>
                  <a:pt x="1741346" y="1853600"/>
                </a:lnTo>
                <a:lnTo>
                  <a:pt x="1738874" y="1906137"/>
                </a:lnTo>
                <a:lnTo>
                  <a:pt x="1735842" y="1957746"/>
                </a:lnTo>
                <a:lnTo>
                  <a:pt x="1732284" y="2008427"/>
                </a:lnTo>
                <a:lnTo>
                  <a:pt x="1728239" y="2058180"/>
                </a:lnTo>
                <a:lnTo>
                  <a:pt x="1723742" y="2107004"/>
                </a:lnTo>
                <a:lnTo>
                  <a:pt x="1718829" y="2154901"/>
                </a:lnTo>
                <a:lnTo>
                  <a:pt x="1713539" y="2201869"/>
                </a:lnTo>
                <a:lnTo>
                  <a:pt x="940629" y="2201949"/>
                </a:lnTo>
                <a:lnTo>
                  <a:pt x="850380" y="2202158"/>
                </a:lnTo>
                <a:lnTo>
                  <a:pt x="776286" y="2202455"/>
                </a:lnTo>
                <a:lnTo>
                  <a:pt x="716252" y="2202795"/>
                </a:lnTo>
                <a:lnTo>
                  <a:pt x="629971" y="2203432"/>
                </a:lnTo>
                <a:lnTo>
                  <a:pt x="574758" y="2203722"/>
                </a:lnTo>
                <a:close/>
              </a:path>
            </a:pathLst>
          </a:custGeom>
          <a:solidFill>
            <a:srgbClr val="ED4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44392" y="0"/>
            <a:ext cx="3114300" cy="2398274"/>
          </a:xfrm>
          <a:custGeom>
            <a:avLst/>
            <a:gdLst/>
            <a:ahLst/>
            <a:cxnLst/>
            <a:rect l="l" t="t" r="r" b="b"/>
            <a:pathLst>
              <a:path w="2324100" h="1701800">
                <a:moveTo>
                  <a:pt x="2290407" y="12700"/>
                </a:moveTo>
                <a:lnTo>
                  <a:pt x="1967371" y="12700"/>
                </a:lnTo>
                <a:lnTo>
                  <a:pt x="2022891" y="0"/>
                </a:lnTo>
                <a:lnTo>
                  <a:pt x="2284758" y="0"/>
                </a:lnTo>
                <a:lnTo>
                  <a:pt x="2290407" y="12700"/>
                </a:lnTo>
                <a:close/>
              </a:path>
              <a:path w="2324100" h="1701800">
                <a:moveTo>
                  <a:pt x="1539480" y="228600"/>
                </a:moveTo>
                <a:lnTo>
                  <a:pt x="606075" y="228600"/>
                </a:lnTo>
                <a:lnTo>
                  <a:pt x="605623" y="215900"/>
                </a:lnTo>
                <a:lnTo>
                  <a:pt x="612854" y="203200"/>
                </a:lnTo>
                <a:lnTo>
                  <a:pt x="993570" y="203200"/>
                </a:lnTo>
                <a:lnTo>
                  <a:pt x="1041145" y="190500"/>
                </a:lnTo>
                <a:lnTo>
                  <a:pt x="1231131" y="190500"/>
                </a:lnTo>
                <a:lnTo>
                  <a:pt x="1278588" y="177800"/>
                </a:lnTo>
                <a:lnTo>
                  <a:pt x="1489200" y="177800"/>
                </a:lnTo>
                <a:lnTo>
                  <a:pt x="1491008" y="165100"/>
                </a:lnTo>
                <a:lnTo>
                  <a:pt x="1494171" y="165100"/>
                </a:lnTo>
                <a:lnTo>
                  <a:pt x="1490824" y="139700"/>
                </a:lnTo>
                <a:lnTo>
                  <a:pt x="1487392" y="101600"/>
                </a:lnTo>
                <a:lnTo>
                  <a:pt x="1483621" y="76200"/>
                </a:lnTo>
                <a:lnTo>
                  <a:pt x="1479257" y="50800"/>
                </a:lnTo>
                <a:lnTo>
                  <a:pt x="1479179" y="38100"/>
                </a:lnTo>
                <a:lnTo>
                  <a:pt x="1483381" y="38100"/>
                </a:lnTo>
                <a:lnTo>
                  <a:pt x="1491396" y="25400"/>
                </a:lnTo>
                <a:lnTo>
                  <a:pt x="1509990" y="25400"/>
                </a:lnTo>
                <a:lnTo>
                  <a:pt x="1516769" y="12700"/>
                </a:lnTo>
                <a:lnTo>
                  <a:pt x="2294192" y="12700"/>
                </a:lnTo>
                <a:lnTo>
                  <a:pt x="2295944" y="25400"/>
                </a:lnTo>
                <a:lnTo>
                  <a:pt x="2297639" y="50800"/>
                </a:lnTo>
                <a:lnTo>
                  <a:pt x="1783643" y="50800"/>
                </a:lnTo>
                <a:lnTo>
                  <a:pt x="1761730" y="63500"/>
                </a:lnTo>
                <a:lnTo>
                  <a:pt x="1587585" y="63500"/>
                </a:lnTo>
                <a:lnTo>
                  <a:pt x="1544790" y="76200"/>
                </a:lnTo>
                <a:lnTo>
                  <a:pt x="1533943" y="76200"/>
                </a:lnTo>
                <a:lnTo>
                  <a:pt x="1533943" y="88900"/>
                </a:lnTo>
                <a:lnTo>
                  <a:pt x="1533633" y="88900"/>
                </a:lnTo>
                <a:lnTo>
                  <a:pt x="1533492" y="101600"/>
                </a:lnTo>
                <a:lnTo>
                  <a:pt x="1533689" y="101600"/>
                </a:lnTo>
                <a:lnTo>
                  <a:pt x="1534395" y="114300"/>
                </a:lnTo>
                <a:lnTo>
                  <a:pt x="1537326" y="139700"/>
                </a:lnTo>
                <a:lnTo>
                  <a:pt x="1540553" y="165100"/>
                </a:lnTo>
                <a:lnTo>
                  <a:pt x="1543865" y="177800"/>
                </a:lnTo>
                <a:lnTo>
                  <a:pt x="1547050" y="203200"/>
                </a:lnTo>
                <a:lnTo>
                  <a:pt x="1545553" y="215900"/>
                </a:lnTo>
                <a:lnTo>
                  <a:pt x="1539480" y="228600"/>
                </a:lnTo>
                <a:close/>
              </a:path>
              <a:path w="2324100" h="1701800">
                <a:moveTo>
                  <a:pt x="1772245" y="508000"/>
                </a:moveTo>
                <a:lnTo>
                  <a:pt x="1510498" y="508000"/>
                </a:lnTo>
                <a:lnTo>
                  <a:pt x="1572812" y="482600"/>
                </a:lnTo>
                <a:lnTo>
                  <a:pt x="1582995" y="482600"/>
                </a:lnTo>
                <a:lnTo>
                  <a:pt x="1593263" y="469900"/>
                </a:lnTo>
                <a:lnTo>
                  <a:pt x="1674538" y="469900"/>
                </a:lnTo>
                <a:lnTo>
                  <a:pt x="1700998" y="457200"/>
                </a:lnTo>
                <a:lnTo>
                  <a:pt x="2118889" y="457200"/>
                </a:lnTo>
                <a:lnTo>
                  <a:pt x="2142278" y="444500"/>
                </a:lnTo>
                <a:lnTo>
                  <a:pt x="2233651" y="444500"/>
                </a:lnTo>
                <a:lnTo>
                  <a:pt x="2242161" y="431800"/>
                </a:lnTo>
                <a:lnTo>
                  <a:pt x="2243927" y="393700"/>
                </a:lnTo>
                <a:lnTo>
                  <a:pt x="2242127" y="342900"/>
                </a:lnTo>
                <a:lnTo>
                  <a:pt x="2238319" y="266700"/>
                </a:lnTo>
                <a:lnTo>
                  <a:pt x="2234059" y="203200"/>
                </a:lnTo>
                <a:lnTo>
                  <a:pt x="2230904" y="139700"/>
                </a:lnTo>
                <a:lnTo>
                  <a:pt x="2230410" y="114300"/>
                </a:lnTo>
                <a:lnTo>
                  <a:pt x="2231250" y="101600"/>
                </a:lnTo>
                <a:lnTo>
                  <a:pt x="2231031" y="88900"/>
                </a:lnTo>
                <a:lnTo>
                  <a:pt x="2229711" y="76200"/>
                </a:lnTo>
                <a:lnTo>
                  <a:pt x="2227246" y="63500"/>
                </a:lnTo>
                <a:lnTo>
                  <a:pt x="2206054" y="50800"/>
                </a:lnTo>
                <a:lnTo>
                  <a:pt x="2297639" y="50800"/>
                </a:lnTo>
                <a:lnTo>
                  <a:pt x="2302723" y="127000"/>
                </a:lnTo>
                <a:lnTo>
                  <a:pt x="2303175" y="139700"/>
                </a:lnTo>
                <a:lnTo>
                  <a:pt x="2303627" y="139700"/>
                </a:lnTo>
                <a:lnTo>
                  <a:pt x="2306555" y="177800"/>
                </a:lnTo>
                <a:lnTo>
                  <a:pt x="2310060" y="228600"/>
                </a:lnTo>
                <a:lnTo>
                  <a:pt x="2313778" y="292100"/>
                </a:lnTo>
                <a:lnTo>
                  <a:pt x="2317346" y="355600"/>
                </a:lnTo>
                <a:lnTo>
                  <a:pt x="2320401" y="419100"/>
                </a:lnTo>
                <a:lnTo>
                  <a:pt x="2322578" y="469900"/>
                </a:lnTo>
                <a:lnTo>
                  <a:pt x="2323513" y="495300"/>
                </a:lnTo>
                <a:lnTo>
                  <a:pt x="1811897" y="495300"/>
                </a:lnTo>
                <a:lnTo>
                  <a:pt x="1772245" y="508000"/>
                </a:lnTo>
                <a:close/>
              </a:path>
              <a:path w="2324100" h="1701800">
                <a:moveTo>
                  <a:pt x="1186014" y="241300"/>
                </a:moveTo>
                <a:lnTo>
                  <a:pt x="610594" y="241300"/>
                </a:lnTo>
                <a:lnTo>
                  <a:pt x="606979" y="228600"/>
                </a:lnTo>
                <a:lnTo>
                  <a:pt x="1310980" y="228600"/>
                </a:lnTo>
                <a:lnTo>
                  <a:pt x="1186014" y="241300"/>
                </a:lnTo>
                <a:close/>
              </a:path>
              <a:path w="2324100" h="1701800">
                <a:moveTo>
                  <a:pt x="675224" y="508000"/>
                </a:moveTo>
                <a:lnTo>
                  <a:pt x="245561" y="508000"/>
                </a:lnTo>
                <a:lnTo>
                  <a:pt x="301907" y="495300"/>
                </a:lnTo>
                <a:lnTo>
                  <a:pt x="460545" y="495300"/>
                </a:lnTo>
                <a:lnTo>
                  <a:pt x="566303" y="482600"/>
                </a:lnTo>
                <a:lnTo>
                  <a:pt x="607763" y="482600"/>
                </a:lnTo>
                <a:lnTo>
                  <a:pt x="612911" y="469900"/>
                </a:lnTo>
                <a:lnTo>
                  <a:pt x="615771" y="469900"/>
                </a:lnTo>
                <a:lnTo>
                  <a:pt x="616470" y="457200"/>
                </a:lnTo>
                <a:lnTo>
                  <a:pt x="616103" y="444500"/>
                </a:lnTo>
                <a:lnTo>
                  <a:pt x="615566" y="431800"/>
                </a:lnTo>
                <a:lnTo>
                  <a:pt x="614690" y="406400"/>
                </a:lnTo>
                <a:lnTo>
                  <a:pt x="613306" y="393700"/>
                </a:lnTo>
                <a:lnTo>
                  <a:pt x="609563" y="355600"/>
                </a:lnTo>
                <a:lnTo>
                  <a:pt x="607092" y="317500"/>
                </a:lnTo>
                <a:lnTo>
                  <a:pt x="606823" y="279400"/>
                </a:lnTo>
                <a:lnTo>
                  <a:pt x="609691" y="241300"/>
                </a:lnTo>
                <a:lnTo>
                  <a:pt x="995853" y="241300"/>
                </a:lnTo>
                <a:lnTo>
                  <a:pt x="938207" y="254000"/>
                </a:lnTo>
                <a:lnTo>
                  <a:pt x="808742" y="254000"/>
                </a:lnTo>
                <a:lnTo>
                  <a:pt x="784662" y="266700"/>
                </a:lnTo>
                <a:lnTo>
                  <a:pt x="680196" y="266700"/>
                </a:lnTo>
                <a:lnTo>
                  <a:pt x="676128" y="279400"/>
                </a:lnTo>
                <a:lnTo>
                  <a:pt x="677244" y="292100"/>
                </a:lnTo>
                <a:lnTo>
                  <a:pt x="678162" y="304800"/>
                </a:lnTo>
                <a:lnTo>
                  <a:pt x="678741" y="317500"/>
                </a:lnTo>
                <a:lnTo>
                  <a:pt x="678388" y="330200"/>
                </a:lnTo>
                <a:lnTo>
                  <a:pt x="677075" y="342900"/>
                </a:lnTo>
                <a:lnTo>
                  <a:pt x="676354" y="368300"/>
                </a:lnTo>
                <a:lnTo>
                  <a:pt x="675973" y="381000"/>
                </a:lnTo>
                <a:lnTo>
                  <a:pt x="675676" y="393700"/>
                </a:lnTo>
                <a:lnTo>
                  <a:pt x="675676" y="419100"/>
                </a:lnTo>
                <a:lnTo>
                  <a:pt x="675422" y="431800"/>
                </a:lnTo>
                <a:lnTo>
                  <a:pt x="672739" y="457200"/>
                </a:lnTo>
                <a:lnTo>
                  <a:pt x="672513" y="469900"/>
                </a:lnTo>
                <a:lnTo>
                  <a:pt x="673304" y="482600"/>
                </a:lnTo>
                <a:lnTo>
                  <a:pt x="674772" y="495300"/>
                </a:lnTo>
                <a:lnTo>
                  <a:pt x="675224" y="508000"/>
                </a:lnTo>
                <a:close/>
              </a:path>
              <a:path w="2324100" h="1701800">
                <a:moveTo>
                  <a:pt x="2270630" y="508000"/>
                </a:moveTo>
                <a:lnTo>
                  <a:pt x="2111766" y="508000"/>
                </a:lnTo>
                <a:lnTo>
                  <a:pt x="2058666" y="495300"/>
                </a:lnTo>
                <a:lnTo>
                  <a:pt x="2323513" y="495300"/>
                </a:lnTo>
                <a:lnTo>
                  <a:pt x="2270630" y="508000"/>
                </a:lnTo>
                <a:close/>
              </a:path>
              <a:path w="2324100" h="1701800">
                <a:moveTo>
                  <a:pt x="677484" y="520700"/>
                </a:moveTo>
                <a:lnTo>
                  <a:pt x="35252" y="520700"/>
                </a:lnTo>
                <a:lnTo>
                  <a:pt x="44722" y="508000"/>
                </a:lnTo>
                <a:lnTo>
                  <a:pt x="677032" y="508000"/>
                </a:lnTo>
                <a:lnTo>
                  <a:pt x="677484" y="520700"/>
                </a:lnTo>
                <a:close/>
              </a:path>
              <a:path w="2324100" h="1701800">
                <a:moveTo>
                  <a:pt x="895384" y="1651000"/>
                </a:moveTo>
                <a:lnTo>
                  <a:pt x="627668" y="1651000"/>
                </a:lnTo>
                <a:lnTo>
                  <a:pt x="691668" y="1638300"/>
                </a:lnTo>
                <a:lnTo>
                  <a:pt x="840641" y="1638300"/>
                </a:lnTo>
                <a:lnTo>
                  <a:pt x="843353" y="1625600"/>
                </a:lnTo>
                <a:lnTo>
                  <a:pt x="845591" y="1612900"/>
                </a:lnTo>
                <a:lnTo>
                  <a:pt x="847703" y="1600200"/>
                </a:lnTo>
                <a:lnTo>
                  <a:pt x="849899" y="1587500"/>
                </a:lnTo>
                <a:lnTo>
                  <a:pt x="852392" y="1574800"/>
                </a:lnTo>
                <a:lnTo>
                  <a:pt x="855541" y="1562100"/>
                </a:lnTo>
                <a:lnTo>
                  <a:pt x="858267" y="1549400"/>
                </a:lnTo>
                <a:lnTo>
                  <a:pt x="860654" y="1524000"/>
                </a:lnTo>
                <a:lnTo>
                  <a:pt x="862787" y="1511300"/>
                </a:lnTo>
                <a:lnTo>
                  <a:pt x="863811" y="1511300"/>
                </a:lnTo>
                <a:lnTo>
                  <a:pt x="866911" y="1485900"/>
                </a:lnTo>
                <a:lnTo>
                  <a:pt x="872130" y="1460500"/>
                </a:lnTo>
                <a:lnTo>
                  <a:pt x="879509" y="1409700"/>
                </a:lnTo>
                <a:lnTo>
                  <a:pt x="892042" y="1346200"/>
                </a:lnTo>
                <a:lnTo>
                  <a:pt x="903757" y="1282700"/>
                </a:lnTo>
                <a:lnTo>
                  <a:pt x="915021" y="1231900"/>
                </a:lnTo>
                <a:lnTo>
                  <a:pt x="926203" y="1181100"/>
                </a:lnTo>
                <a:lnTo>
                  <a:pt x="937673" y="1130300"/>
                </a:lnTo>
                <a:lnTo>
                  <a:pt x="949799" y="1079500"/>
                </a:lnTo>
                <a:lnTo>
                  <a:pt x="962949" y="1041400"/>
                </a:lnTo>
                <a:lnTo>
                  <a:pt x="977493" y="1003300"/>
                </a:lnTo>
                <a:lnTo>
                  <a:pt x="993800" y="965200"/>
                </a:lnTo>
                <a:lnTo>
                  <a:pt x="1012237" y="927100"/>
                </a:lnTo>
                <a:lnTo>
                  <a:pt x="1033175" y="901700"/>
                </a:lnTo>
                <a:lnTo>
                  <a:pt x="1059146" y="863600"/>
                </a:lnTo>
                <a:lnTo>
                  <a:pt x="1088762" y="825500"/>
                </a:lnTo>
                <a:lnTo>
                  <a:pt x="1121979" y="787400"/>
                </a:lnTo>
                <a:lnTo>
                  <a:pt x="1158754" y="749300"/>
                </a:lnTo>
                <a:lnTo>
                  <a:pt x="1199043" y="698500"/>
                </a:lnTo>
                <a:lnTo>
                  <a:pt x="1209417" y="685800"/>
                </a:lnTo>
                <a:lnTo>
                  <a:pt x="1222036" y="673100"/>
                </a:lnTo>
                <a:lnTo>
                  <a:pt x="1237622" y="660400"/>
                </a:lnTo>
                <a:lnTo>
                  <a:pt x="1256894" y="647700"/>
                </a:lnTo>
                <a:lnTo>
                  <a:pt x="1283432" y="622300"/>
                </a:lnTo>
                <a:lnTo>
                  <a:pt x="1310225" y="609600"/>
                </a:lnTo>
                <a:lnTo>
                  <a:pt x="1337356" y="584200"/>
                </a:lnTo>
                <a:lnTo>
                  <a:pt x="1364911" y="571500"/>
                </a:lnTo>
                <a:lnTo>
                  <a:pt x="1384967" y="558800"/>
                </a:lnTo>
                <a:lnTo>
                  <a:pt x="1405701" y="546100"/>
                </a:lnTo>
                <a:lnTo>
                  <a:pt x="1448524" y="520700"/>
                </a:lnTo>
                <a:lnTo>
                  <a:pt x="1479447" y="508000"/>
                </a:lnTo>
                <a:lnTo>
                  <a:pt x="1732635" y="508000"/>
                </a:lnTo>
                <a:lnTo>
                  <a:pt x="1693110" y="520700"/>
                </a:lnTo>
                <a:lnTo>
                  <a:pt x="1653712" y="520700"/>
                </a:lnTo>
                <a:lnTo>
                  <a:pt x="1593954" y="533400"/>
                </a:lnTo>
                <a:lnTo>
                  <a:pt x="1539461" y="546100"/>
                </a:lnTo>
                <a:lnTo>
                  <a:pt x="1490296" y="571500"/>
                </a:lnTo>
                <a:lnTo>
                  <a:pt x="1446523" y="584200"/>
                </a:lnTo>
                <a:lnTo>
                  <a:pt x="1408206" y="609600"/>
                </a:lnTo>
                <a:lnTo>
                  <a:pt x="1375407" y="622300"/>
                </a:lnTo>
                <a:lnTo>
                  <a:pt x="1348189" y="635000"/>
                </a:lnTo>
                <a:lnTo>
                  <a:pt x="1301520" y="673100"/>
                </a:lnTo>
                <a:lnTo>
                  <a:pt x="1257956" y="711200"/>
                </a:lnTo>
                <a:lnTo>
                  <a:pt x="1217576" y="749300"/>
                </a:lnTo>
                <a:lnTo>
                  <a:pt x="1180460" y="787400"/>
                </a:lnTo>
                <a:lnTo>
                  <a:pt x="1146688" y="825500"/>
                </a:lnTo>
                <a:lnTo>
                  <a:pt x="1116338" y="863600"/>
                </a:lnTo>
                <a:lnTo>
                  <a:pt x="1089490" y="914400"/>
                </a:lnTo>
                <a:lnTo>
                  <a:pt x="1066225" y="952500"/>
                </a:lnTo>
                <a:lnTo>
                  <a:pt x="1046620" y="990600"/>
                </a:lnTo>
                <a:lnTo>
                  <a:pt x="1030756" y="1041400"/>
                </a:lnTo>
                <a:lnTo>
                  <a:pt x="1018712" y="1079500"/>
                </a:lnTo>
                <a:lnTo>
                  <a:pt x="1012472" y="1104900"/>
                </a:lnTo>
                <a:lnTo>
                  <a:pt x="1000942" y="1143000"/>
                </a:lnTo>
                <a:lnTo>
                  <a:pt x="986195" y="1206500"/>
                </a:lnTo>
                <a:lnTo>
                  <a:pt x="970301" y="1270000"/>
                </a:lnTo>
                <a:lnTo>
                  <a:pt x="943360" y="1384300"/>
                </a:lnTo>
                <a:lnTo>
                  <a:pt x="936456" y="1422400"/>
                </a:lnTo>
                <a:lnTo>
                  <a:pt x="934577" y="1435100"/>
                </a:lnTo>
                <a:lnTo>
                  <a:pt x="932275" y="1447800"/>
                </a:lnTo>
                <a:lnTo>
                  <a:pt x="929465" y="1460500"/>
                </a:lnTo>
                <a:lnTo>
                  <a:pt x="926061" y="1473200"/>
                </a:lnTo>
                <a:lnTo>
                  <a:pt x="923907" y="1485900"/>
                </a:lnTo>
                <a:lnTo>
                  <a:pt x="921711" y="1498600"/>
                </a:lnTo>
                <a:lnTo>
                  <a:pt x="918752" y="1524000"/>
                </a:lnTo>
                <a:lnTo>
                  <a:pt x="914310" y="1536700"/>
                </a:lnTo>
                <a:lnTo>
                  <a:pt x="911146" y="1536700"/>
                </a:lnTo>
                <a:lnTo>
                  <a:pt x="909790" y="1549400"/>
                </a:lnTo>
                <a:lnTo>
                  <a:pt x="909790" y="1562100"/>
                </a:lnTo>
                <a:lnTo>
                  <a:pt x="908646" y="1574800"/>
                </a:lnTo>
                <a:lnTo>
                  <a:pt x="902799" y="1612900"/>
                </a:lnTo>
                <a:lnTo>
                  <a:pt x="901655" y="1625600"/>
                </a:lnTo>
                <a:lnTo>
                  <a:pt x="900193" y="1638300"/>
                </a:lnTo>
                <a:lnTo>
                  <a:pt x="895384" y="1651000"/>
                </a:lnTo>
                <a:close/>
              </a:path>
              <a:path w="2324100" h="1701800">
                <a:moveTo>
                  <a:pt x="669801" y="533400"/>
                </a:moveTo>
                <a:lnTo>
                  <a:pt x="12202" y="533400"/>
                </a:lnTo>
                <a:lnTo>
                  <a:pt x="20338" y="520700"/>
                </a:lnTo>
                <a:lnTo>
                  <a:pt x="677936" y="520700"/>
                </a:lnTo>
                <a:lnTo>
                  <a:pt x="669801" y="533400"/>
                </a:lnTo>
                <a:close/>
              </a:path>
              <a:path w="2324100" h="1701800">
                <a:moveTo>
                  <a:pt x="881317" y="1689100"/>
                </a:moveTo>
                <a:lnTo>
                  <a:pt x="61960" y="1689100"/>
                </a:lnTo>
                <a:lnTo>
                  <a:pt x="51071" y="1663700"/>
                </a:lnTo>
                <a:lnTo>
                  <a:pt x="49708" y="1651000"/>
                </a:lnTo>
                <a:lnTo>
                  <a:pt x="46812" y="1600200"/>
                </a:lnTo>
                <a:lnTo>
                  <a:pt x="45195" y="1574800"/>
                </a:lnTo>
                <a:lnTo>
                  <a:pt x="42527" y="1524000"/>
                </a:lnTo>
                <a:lnTo>
                  <a:pt x="37255" y="1435100"/>
                </a:lnTo>
                <a:lnTo>
                  <a:pt x="34522" y="1384300"/>
                </a:lnTo>
                <a:lnTo>
                  <a:pt x="31637" y="1346200"/>
                </a:lnTo>
                <a:lnTo>
                  <a:pt x="28522" y="1295400"/>
                </a:lnTo>
                <a:lnTo>
                  <a:pt x="25366" y="1244600"/>
                </a:lnTo>
                <a:lnTo>
                  <a:pt x="22294" y="1206500"/>
                </a:lnTo>
                <a:lnTo>
                  <a:pt x="19434" y="1155700"/>
                </a:lnTo>
                <a:lnTo>
                  <a:pt x="16736" y="1104900"/>
                </a:lnTo>
                <a:lnTo>
                  <a:pt x="14123" y="1054100"/>
                </a:lnTo>
                <a:lnTo>
                  <a:pt x="11680" y="1003300"/>
                </a:lnTo>
                <a:lnTo>
                  <a:pt x="9491" y="952500"/>
                </a:lnTo>
                <a:lnTo>
                  <a:pt x="8643" y="901700"/>
                </a:lnTo>
                <a:lnTo>
                  <a:pt x="8537" y="863600"/>
                </a:lnTo>
                <a:lnTo>
                  <a:pt x="8135" y="838200"/>
                </a:lnTo>
                <a:lnTo>
                  <a:pt x="5818" y="774700"/>
                </a:lnTo>
                <a:lnTo>
                  <a:pt x="4766" y="736600"/>
                </a:lnTo>
                <a:lnTo>
                  <a:pt x="4519" y="698500"/>
                </a:lnTo>
                <a:lnTo>
                  <a:pt x="2711" y="698500"/>
                </a:lnTo>
                <a:lnTo>
                  <a:pt x="2259" y="685800"/>
                </a:lnTo>
                <a:lnTo>
                  <a:pt x="1355" y="673100"/>
                </a:lnTo>
                <a:lnTo>
                  <a:pt x="0" y="673100"/>
                </a:lnTo>
                <a:lnTo>
                  <a:pt x="903" y="660400"/>
                </a:lnTo>
                <a:lnTo>
                  <a:pt x="3608" y="635000"/>
                </a:lnTo>
                <a:lnTo>
                  <a:pt x="5254" y="609600"/>
                </a:lnTo>
                <a:lnTo>
                  <a:pt x="6306" y="571500"/>
                </a:lnTo>
                <a:lnTo>
                  <a:pt x="7683" y="533400"/>
                </a:lnTo>
                <a:lnTo>
                  <a:pt x="512972" y="533400"/>
                </a:lnTo>
                <a:lnTo>
                  <a:pt x="484348" y="546100"/>
                </a:lnTo>
                <a:lnTo>
                  <a:pt x="381680" y="546100"/>
                </a:lnTo>
                <a:lnTo>
                  <a:pt x="257360" y="571500"/>
                </a:lnTo>
                <a:lnTo>
                  <a:pt x="201672" y="571500"/>
                </a:lnTo>
                <a:lnTo>
                  <a:pt x="158081" y="584200"/>
                </a:lnTo>
                <a:lnTo>
                  <a:pt x="82405" y="584200"/>
                </a:lnTo>
                <a:lnTo>
                  <a:pt x="65534" y="596900"/>
                </a:lnTo>
                <a:lnTo>
                  <a:pt x="50563" y="596900"/>
                </a:lnTo>
                <a:lnTo>
                  <a:pt x="46276" y="609600"/>
                </a:lnTo>
                <a:lnTo>
                  <a:pt x="44744" y="609600"/>
                </a:lnTo>
                <a:lnTo>
                  <a:pt x="45160" y="635000"/>
                </a:lnTo>
                <a:lnTo>
                  <a:pt x="45704" y="647700"/>
                </a:lnTo>
                <a:lnTo>
                  <a:pt x="46333" y="660400"/>
                </a:lnTo>
                <a:lnTo>
                  <a:pt x="47004" y="685800"/>
                </a:lnTo>
                <a:lnTo>
                  <a:pt x="47604" y="698500"/>
                </a:lnTo>
                <a:lnTo>
                  <a:pt x="48416" y="711200"/>
                </a:lnTo>
                <a:lnTo>
                  <a:pt x="48974" y="723900"/>
                </a:lnTo>
                <a:lnTo>
                  <a:pt x="48811" y="736600"/>
                </a:lnTo>
                <a:lnTo>
                  <a:pt x="48176" y="749300"/>
                </a:lnTo>
                <a:lnTo>
                  <a:pt x="48133" y="762000"/>
                </a:lnTo>
                <a:lnTo>
                  <a:pt x="48430" y="787400"/>
                </a:lnTo>
                <a:lnTo>
                  <a:pt x="49553" y="825500"/>
                </a:lnTo>
                <a:lnTo>
                  <a:pt x="50337" y="838200"/>
                </a:lnTo>
                <a:lnTo>
                  <a:pt x="51036" y="863600"/>
                </a:lnTo>
                <a:lnTo>
                  <a:pt x="51523" y="889000"/>
                </a:lnTo>
                <a:lnTo>
                  <a:pt x="51777" y="939800"/>
                </a:lnTo>
                <a:lnTo>
                  <a:pt x="52427" y="952500"/>
                </a:lnTo>
                <a:lnTo>
                  <a:pt x="55541" y="1016000"/>
                </a:lnTo>
                <a:lnTo>
                  <a:pt x="58698" y="1066800"/>
                </a:lnTo>
                <a:lnTo>
                  <a:pt x="61770" y="1117600"/>
                </a:lnTo>
                <a:lnTo>
                  <a:pt x="64630" y="1181100"/>
                </a:lnTo>
                <a:lnTo>
                  <a:pt x="67193" y="1206500"/>
                </a:lnTo>
                <a:lnTo>
                  <a:pt x="70562" y="1244600"/>
                </a:lnTo>
                <a:lnTo>
                  <a:pt x="73337" y="1270000"/>
                </a:lnTo>
                <a:lnTo>
                  <a:pt x="74121" y="1308100"/>
                </a:lnTo>
                <a:lnTo>
                  <a:pt x="73951" y="1320800"/>
                </a:lnTo>
                <a:lnTo>
                  <a:pt x="74121" y="1333500"/>
                </a:lnTo>
                <a:lnTo>
                  <a:pt x="74629" y="1346200"/>
                </a:lnTo>
                <a:lnTo>
                  <a:pt x="78557" y="1409700"/>
                </a:lnTo>
                <a:lnTo>
                  <a:pt x="81790" y="1460500"/>
                </a:lnTo>
                <a:lnTo>
                  <a:pt x="88450" y="1562100"/>
                </a:lnTo>
                <a:lnTo>
                  <a:pt x="91747" y="1612900"/>
                </a:lnTo>
                <a:lnTo>
                  <a:pt x="92199" y="1612900"/>
                </a:lnTo>
                <a:lnTo>
                  <a:pt x="93103" y="1625600"/>
                </a:lnTo>
                <a:lnTo>
                  <a:pt x="94007" y="1625600"/>
                </a:lnTo>
                <a:lnTo>
                  <a:pt x="94911" y="1638300"/>
                </a:lnTo>
                <a:lnTo>
                  <a:pt x="107114" y="1638300"/>
                </a:lnTo>
                <a:lnTo>
                  <a:pt x="110730" y="1651000"/>
                </a:lnTo>
                <a:lnTo>
                  <a:pt x="895384" y="1651000"/>
                </a:lnTo>
                <a:lnTo>
                  <a:pt x="888626" y="1676400"/>
                </a:lnTo>
                <a:lnTo>
                  <a:pt x="881317" y="1689100"/>
                </a:lnTo>
                <a:close/>
              </a:path>
              <a:path w="2324100" h="1701800">
                <a:moveTo>
                  <a:pt x="754317" y="1701800"/>
                </a:moveTo>
                <a:lnTo>
                  <a:pt x="89840" y="1701800"/>
                </a:lnTo>
                <a:lnTo>
                  <a:pt x="75137" y="1689100"/>
                </a:lnTo>
                <a:lnTo>
                  <a:pt x="780940" y="1689100"/>
                </a:lnTo>
                <a:lnTo>
                  <a:pt x="754317" y="1701800"/>
                </a:lnTo>
                <a:close/>
              </a:path>
            </a:pathLst>
          </a:custGeom>
          <a:solidFill>
            <a:srgbClr val="53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26038" y="756158"/>
            <a:ext cx="7401893" cy="2603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75"/>
              </a:lnSpc>
              <a:spcBef>
                <a:spcPts val="100"/>
              </a:spcBef>
            </a:pPr>
            <a:r>
              <a:rPr lang="en-US" sz="6000" dirty="0" smtClean="0"/>
              <a:t>MERUMUSKAN MASALAH</a:t>
            </a:r>
            <a:endParaRPr sz="6000" dirty="0"/>
          </a:p>
        </p:txBody>
      </p:sp>
      <p:sp>
        <p:nvSpPr>
          <p:cNvPr id="8" name="object 8"/>
          <p:cNvSpPr txBox="1"/>
          <p:nvPr/>
        </p:nvSpPr>
        <p:spPr>
          <a:xfrm>
            <a:off x="10151372" y="3271205"/>
            <a:ext cx="7432019" cy="4810804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ANALISIS SITUASI</a:t>
            </a: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latin typeface="Trebuchet MS" panose="020B0603020202020204" pitchFamily="34" charset="0"/>
            </a:endParaRP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rebuchet MS" panose="020B0603020202020204" pitchFamily="34" charset="0"/>
              </a:rPr>
              <a:t>Banyak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masalah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berawal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dari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situasi</a:t>
            </a:r>
            <a:r>
              <a:rPr lang="en-US" sz="2800" dirty="0">
                <a:latin typeface="Trebuchet MS" panose="020B0603020202020204" pitchFamily="34" charset="0"/>
              </a:rPr>
              <a:t> yang </a:t>
            </a:r>
            <a:r>
              <a:rPr lang="en-US" sz="2800" dirty="0" err="1">
                <a:latin typeface="Trebuchet MS" panose="020B0603020202020204" pitchFamily="34" charset="0"/>
              </a:rPr>
              <a:t>terjadi</a:t>
            </a:r>
            <a:r>
              <a:rPr lang="en-US" sz="2800" dirty="0">
                <a:latin typeface="Trebuchet MS" panose="020B0603020202020204" pitchFamily="34" charset="0"/>
              </a:rPr>
              <a:t> (current situation).</a:t>
            </a: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Seorang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harus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memiliki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kemampuan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analisis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untuk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menentukan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batasan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masalah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yang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dapat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diatasi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dan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menemukan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solusi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melalui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sumber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daya</a:t>
            </a:r>
            <a:r>
              <a:rPr lang="en-US" sz="2800" dirty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yang </a:t>
            </a:r>
            <a:r>
              <a:rPr lang="en-US" sz="2800" dirty="0" err="1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ada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.</a:t>
            </a:r>
            <a:endParaRPr lang="en-US" sz="2800" dirty="0">
              <a:solidFill>
                <a:srgbClr val="2D2D2D"/>
              </a:solidFill>
              <a:latin typeface="Trebuchet MS" panose="020B0603020202020204" pitchFamily="34" charset="0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089" y="2574234"/>
            <a:ext cx="1887220" cy="2104390"/>
          </a:xfrm>
          <a:custGeom>
            <a:avLst/>
            <a:gdLst/>
            <a:ahLst/>
            <a:cxnLst/>
            <a:rect l="l" t="t" r="r" b="b"/>
            <a:pathLst>
              <a:path w="1887220" h="2104390">
                <a:moveTo>
                  <a:pt x="572618" y="1779971"/>
                </a:moveTo>
                <a:lnTo>
                  <a:pt x="635572" y="1852680"/>
                </a:lnTo>
                <a:lnTo>
                  <a:pt x="622007" y="1856416"/>
                </a:lnTo>
                <a:lnTo>
                  <a:pt x="614386" y="1847613"/>
                </a:lnTo>
                <a:lnTo>
                  <a:pt x="562360" y="1845732"/>
                </a:lnTo>
                <a:lnTo>
                  <a:pt x="519850" y="1835439"/>
                </a:lnTo>
                <a:lnTo>
                  <a:pt x="467911" y="1833656"/>
                </a:lnTo>
                <a:lnTo>
                  <a:pt x="426001" y="1824056"/>
                </a:lnTo>
                <a:lnTo>
                  <a:pt x="374398" y="1822663"/>
                </a:lnTo>
                <a:lnTo>
                  <a:pt x="331914" y="1812400"/>
                </a:lnTo>
                <a:lnTo>
                  <a:pt x="279522" y="1810094"/>
                </a:lnTo>
                <a:lnTo>
                  <a:pt x="193720" y="1788604"/>
                </a:lnTo>
                <a:lnTo>
                  <a:pt x="155006" y="1782696"/>
                </a:lnTo>
                <a:lnTo>
                  <a:pt x="37037" y="1762857"/>
                </a:lnTo>
                <a:lnTo>
                  <a:pt x="14812" y="1756591"/>
                </a:lnTo>
                <a:lnTo>
                  <a:pt x="7089" y="1747671"/>
                </a:lnTo>
                <a:lnTo>
                  <a:pt x="6931" y="1687420"/>
                </a:lnTo>
                <a:lnTo>
                  <a:pt x="30934" y="1697603"/>
                </a:lnTo>
                <a:lnTo>
                  <a:pt x="85975" y="1702967"/>
                </a:lnTo>
                <a:lnTo>
                  <a:pt x="131529" y="1716776"/>
                </a:lnTo>
                <a:lnTo>
                  <a:pt x="176187" y="1729550"/>
                </a:lnTo>
                <a:lnTo>
                  <a:pt x="207832" y="1727294"/>
                </a:lnTo>
                <a:lnTo>
                  <a:pt x="229532" y="1732955"/>
                </a:lnTo>
                <a:lnTo>
                  <a:pt x="265440" y="1735624"/>
                </a:lnTo>
                <a:lnTo>
                  <a:pt x="291603" y="1746440"/>
                </a:lnTo>
                <a:lnTo>
                  <a:pt x="327654" y="1749273"/>
                </a:lnTo>
                <a:lnTo>
                  <a:pt x="364419" y="1752931"/>
                </a:lnTo>
                <a:lnTo>
                  <a:pt x="368078" y="1757157"/>
                </a:lnTo>
                <a:lnTo>
                  <a:pt x="380118" y="1751661"/>
                </a:lnTo>
                <a:lnTo>
                  <a:pt x="383471" y="1755534"/>
                </a:lnTo>
                <a:lnTo>
                  <a:pt x="455906" y="1761585"/>
                </a:lnTo>
                <a:lnTo>
                  <a:pt x="492910" y="1765519"/>
                </a:lnTo>
                <a:lnTo>
                  <a:pt x="521712" y="1779383"/>
                </a:lnTo>
                <a:lnTo>
                  <a:pt x="534057" y="1774239"/>
                </a:lnTo>
                <a:lnTo>
                  <a:pt x="538935" y="1779872"/>
                </a:lnTo>
                <a:lnTo>
                  <a:pt x="554977" y="1778998"/>
                </a:lnTo>
                <a:lnTo>
                  <a:pt x="572618" y="1779971"/>
                </a:lnTo>
                <a:close/>
              </a:path>
              <a:path w="1887220" h="2104390">
                <a:moveTo>
                  <a:pt x="5754" y="1416292"/>
                </a:moveTo>
                <a:lnTo>
                  <a:pt x="6220" y="1416831"/>
                </a:lnTo>
                <a:lnTo>
                  <a:pt x="6931" y="1687420"/>
                </a:lnTo>
                <a:lnTo>
                  <a:pt x="4383" y="1686339"/>
                </a:lnTo>
                <a:lnTo>
                  <a:pt x="5754" y="1416292"/>
                </a:lnTo>
                <a:close/>
              </a:path>
              <a:path w="1887220" h="2104390">
                <a:moveTo>
                  <a:pt x="848872" y="973710"/>
                </a:moveTo>
                <a:lnTo>
                  <a:pt x="999900" y="1148144"/>
                </a:lnTo>
                <a:lnTo>
                  <a:pt x="986393" y="1151946"/>
                </a:lnTo>
                <a:lnTo>
                  <a:pt x="984383" y="1149624"/>
                </a:lnTo>
                <a:lnTo>
                  <a:pt x="973257" y="1156176"/>
                </a:lnTo>
                <a:lnTo>
                  <a:pt x="977830" y="1161458"/>
                </a:lnTo>
                <a:lnTo>
                  <a:pt x="977475" y="1180449"/>
                </a:lnTo>
                <a:lnTo>
                  <a:pt x="854103" y="1037958"/>
                </a:lnTo>
                <a:lnTo>
                  <a:pt x="841562" y="1042877"/>
                </a:lnTo>
                <a:lnTo>
                  <a:pt x="826821" y="1045253"/>
                </a:lnTo>
                <a:lnTo>
                  <a:pt x="802507" y="1055976"/>
                </a:lnTo>
                <a:lnTo>
                  <a:pt x="778594" y="1067161"/>
                </a:lnTo>
                <a:lnTo>
                  <a:pt x="755452" y="1079237"/>
                </a:lnTo>
                <a:lnTo>
                  <a:pt x="719250" y="1095632"/>
                </a:lnTo>
                <a:lnTo>
                  <a:pt x="672733" y="1119514"/>
                </a:lnTo>
                <a:lnTo>
                  <a:pt x="635646" y="1134886"/>
                </a:lnTo>
                <a:lnTo>
                  <a:pt x="589329" y="1159000"/>
                </a:lnTo>
                <a:lnTo>
                  <a:pt x="565396" y="1170162"/>
                </a:lnTo>
                <a:lnTo>
                  <a:pt x="541206" y="1181028"/>
                </a:lnTo>
                <a:lnTo>
                  <a:pt x="516845" y="1191696"/>
                </a:lnTo>
                <a:lnTo>
                  <a:pt x="456911" y="1219485"/>
                </a:lnTo>
                <a:lnTo>
                  <a:pt x="421338" y="1236606"/>
                </a:lnTo>
                <a:lnTo>
                  <a:pt x="385708" y="1253661"/>
                </a:lnTo>
                <a:lnTo>
                  <a:pt x="359651" y="1262370"/>
                </a:lnTo>
                <a:lnTo>
                  <a:pt x="347625" y="1267883"/>
                </a:lnTo>
                <a:lnTo>
                  <a:pt x="311490" y="1284354"/>
                </a:lnTo>
                <a:lnTo>
                  <a:pt x="261158" y="1303830"/>
                </a:lnTo>
                <a:lnTo>
                  <a:pt x="236091" y="1313684"/>
                </a:lnTo>
                <a:lnTo>
                  <a:pt x="211511" y="1324098"/>
                </a:lnTo>
                <a:lnTo>
                  <a:pt x="165270" y="1348300"/>
                </a:lnTo>
                <a:lnTo>
                  <a:pt x="128487" y="1364024"/>
                </a:lnTo>
                <a:lnTo>
                  <a:pt x="91533" y="1379549"/>
                </a:lnTo>
                <a:lnTo>
                  <a:pt x="44778" y="1403157"/>
                </a:lnTo>
                <a:lnTo>
                  <a:pt x="7852" y="1418715"/>
                </a:lnTo>
                <a:lnTo>
                  <a:pt x="6220" y="1416831"/>
                </a:lnTo>
                <a:lnTo>
                  <a:pt x="6063" y="1356768"/>
                </a:lnTo>
                <a:lnTo>
                  <a:pt x="16577" y="1351183"/>
                </a:lnTo>
                <a:lnTo>
                  <a:pt x="18711" y="1353648"/>
                </a:lnTo>
                <a:lnTo>
                  <a:pt x="67113" y="1331942"/>
                </a:lnTo>
                <a:lnTo>
                  <a:pt x="105240" y="1317772"/>
                </a:lnTo>
                <a:lnTo>
                  <a:pt x="152574" y="1294833"/>
                </a:lnTo>
                <a:lnTo>
                  <a:pt x="190190" y="1280071"/>
                </a:lnTo>
                <a:lnTo>
                  <a:pt x="237567" y="1257182"/>
                </a:lnTo>
                <a:lnTo>
                  <a:pt x="249593" y="1251670"/>
                </a:lnTo>
                <a:lnTo>
                  <a:pt x="261305" y="1245794"/>
                </a:lnTo>
                <a:lnTo>
                  <a:pt x="273188" y="1240116"/>
                </a:lnTo>
                <a:lnTo>
                  <a:pt x="285728" y="1235198"/>
                </a:lnTo>
                <a:lnTo>
                  <a:pt x="310780" y="1225328"/>
                </a:lnTo>
                <a:lnTo>
                  <a:pt x="325431" y="1222846"/>
                </a:lnTo>
                <a:lnTo>
                  <a:pt x="349340" y="1211656"/>
                </a:lnTo>
                <a:lnTo>
                  <a:pt x="373363" y="1200598"/>
                </a:lnTo>
                <a:lnTo>
                  <a:pt x="398629" y="1190975"/>
                </a:lnTo>
                <a:lnTo>
                  <a:pt x="423695" y="1181122"/>
                </a:lnTo>
                <a:lnTo>
                  <a:pt x="458192" y="1162758"/>
                </a:lnTo>
                <a:lnTo>
                  <a:pt x="482944" y="1152541"/>
                </a:lnTo>
                <a:lnTo>
                  <a:pt x="507353" y="1141928"/>
                </a:lnTo>
                <a:lnTo>
                  <a:pt x="531447" y="1130953"/>
                </a:lnTo>
                <a:lnTo>
                  <a:pt x="565200" y="1111730"/>
                </a:lnTo>
                <a:lnTo>
                  <a:pt x="589781" y="1101315"/>
                </a:lnTo>
                <a:lnTo>
                  <a:pt x="638371" y="1079827"/>
                </a:lnTo>
                <a:lnTo>
                  <a:pt x="686317" y="1057594"/>
                </a:lnTo>
                <a:lnTo>
                  <a:pt x="733926" y="1034973"/>
                </a:lnTo>
                <a:lnTo>
                  <a:pt x="781506" y="1012318"/>
                </a:lnTo>
                <a:lnTo>
                  <a:pt x="840795" y="983784"/>
                </a:lnTo>
                <a:lnTo>
                  <a:pt x="848872" y="973710"/>
                </a:lnTo>
                <a:close/>
              </a:path>
              <a:path w="1887220" h="2104390">
                <a:moveTo>
                  <a:pt x="4482" y="754905"/>
                </a:moveTo>
                <a:lnTo>
                  <a:pt x="6063" y="1356768"/>
                </a:lnTo>
                <a:lnTo>
                  <a:pt x="5070" y="1357295"/>
                </a:lnTo>
                <a:lnTo>
                  <a:pt x="4831" y="1357020"/>
                </a:lnTo>
                <a:lnTo>
                  <a:pt x="4276" y="754912"/>
                </a:lnTo>
                <a:lnTo>
                  <a:pt x="4482" y="754905"/>
                </a:lnTo>
                <a:close/>
              </a:path>
              <a:path w="1887220" h="2104390">
                <a:moveTo>
                  <a:pt x="690919" y="2091224"/>
                </a:moveTo>
                <a:lnTo>
                  <a:pt x="700979" y="2102844"/>
                </a:lnTo>
                <a:lnTo>
                  <a:pt x="685281" y="2104115"/>
                </a:lnTo>
                <a:lnTo>
                  <a:pt x="690919" y="2091224"/>
                </a:lnTo>
                <a:close/>
              </a:path>
              <a:path w="1887220" h="2104390">
                <a:moveTo>
                  <a:pt x="968435" y="1771476"/>
                </a:moveTo>
                <a:lnTo>
                  <a:pt x="1033922" y="1847112"/>
                </a:lnTo>
                <a:lnTo>
                  <a:pt x="1018338" y="1848515"/>
                </a:lnTo>
                <a:lnTo>
                  <a:pt x="1005631" y="1853241"/>
                </a:lnTo>
                <a:lnTo>
                  <a:pt x="992876" y="1857911"/>
                </a:lnTo>
                <a:lnTo>
                  <a:pt x="990695" y="1855392"/>
                </a:lnTo>
                <a:lnTo>
                  <a:pt x="979826" y="1862241"/>
                </a:lnTo>
                <a:lnTo>
                  <a:pt x="912551" y="1920355"/>
                </a:lnTo>
                <a:lnTo>
                  <a:pt x="883961" y="1945541"/>
                </a:lnTo>
                <a:lnTo>
                  <a:pt x="855514" y="1970893"/>
                </a:lnTo>
                <a:lnTo>
                  <a:pt x="828554" y="1997961"/>
                </a:lnTo>
                <a:lnTo>
                  <a:pt x="819853" y="2007314"/>
                </a:lnTo>
                <a:lnTo>
                  <a:pt x="802046" y="2025551"/>
                </a:lnTo>
                <a:lnTo>
                  <a:pt x="783696" y="2043162"/>
                </a:lnTo>
                <a:lnTo>
                  <a:pt x="755002" y="2068227"/>
                </a:lnTo>
                <a:lnTo>
                  <a:pt x="734966" y="2083891"/>
                </a:lnTo>
                <a:lnTo>
                  <a:pt x="734080" y="2082867"/>
                </a:lnTo>
                <a:lnTo>
                  <a:pt x="723307" y="2089827"/>
                </a:lnTo>
                <a:lnTo>
                  <a:pt x="712419" y="2096654"/>
                </a:lnTo>
                <a:lnTo>
                  <a:pt x="701589" y="2103548"/>
                </a:lnTo>
                <a:lnTo>
                  <a:pt x="668679" y="2065537"/>
                </a:lnTo>
                <a:lnTo>
                  <a:pt x="669234" y="2046777"/>
                </a:lnTo>
                <a:lnTo>
                  <a:pt x="660360" y="2036527"/>
                </a:lnTo>
                <a:lnTo>
                  <a:pt x="661344" y="2018262"/>
                </a:lnTo>
                <a:lnTo>
                  <a:pt x="660309" y="1997664"/>
                </a:lnTo>
                <a:lnTo>
                  <a:pt x="659473" y="1977297"/>
                </a:lnTo>
                <a:lnTo>
                  <a:pt x="658810" y="1957128"/>
                </a:lnTo>
                <a:lnTo>
                  <a:pt x="720939" y="2028886"/>
                </a:lnTo>
                <a:lnTo>
                  <a:pt x="732369" y="2022685"/>
                </a:lnTo>
                <a:lnTo>
                  <a:pt x="737552" y="2028671"/>
                </a:lnTo>
                <a:lnTo>
                  <a:pt x="778701" y="1998588"/>
                </a:lnTo>
                <a:lnTo>
                  <a:pt x="797141" y="1981082"/>
                </a:lnTo>
                <a:lnTo>
                  <a:pt x="796789" y="1980675"/>
                </a:lnTo>
                <a:lnTo>
                  <a:pt x="805980" y="1971889"/>
                </a:lnTo>
                <a:lnTo>
                  <a:pt x="833179" y="1945096"/>
                </a:lnTo>
                <a:lnTo>
                  <a:pt x="850748" y="1926583"/>
                </a:lnTo>
                <a:lnTo>
                  <a:pt x="877861" y="1899691"/>
                </a:lnTo>
                <a:lnTo>
                  <a:pt x="904888" y="1872700"/>
                </a:lnTo>
                <a:lnTo>
                  <a:pt x="839648" y="1797350"/>
                </a:lnTo>
                <a:lnTo>
                  <a:pt x="871907" y="1795804"/>
                </a:lnTo>
                <a:lnTo>
                  <a:pt x="903359" y="1793082"/>
                </a:lnTo>
                <a:lnTo>
                  <a:pt x="964626" y="1786479"/>
                </a:lnTo>
                <a:lnTo>
                  <a:pt x="961273" y="1782606"/>
                </a:lnTo>
                <a:lnTo>
                  <a:pt x="968435" y="1771476"/>
                </a:lnTo>
                <a:close/>
              </a:path>
              <a:path w="1887220" h="2104390">
                <a:moveTo>
                  <a:pt x="618647" y="1774926"/>
                </a:moveTo>
                <a:lnTo>
                  <a:pt x="699063" y="1867804"/>
                </a:lnTo>
                <a:lnTo>
                  <a:pt x="696235" y="1883940"/>
                </a:lnTo>
                <a:lnTo>
                  <a:pt x="700613" y="1947203"/>
                </a:lnTo>
                <a:lnTo>
                  <a:pt x="711940" y="1960286"/>
                </a:lnTo>
                <a:lnTo>
                  <a:pt x="710318" y="1977814"/>
                </a:lnTo>
                <a:lnTo>
                  <a:pt x="709009" y="1995705"/>
                </a:lnTo>
                <a:lnTo>
                  <a:pt x="725967" y="2015291"/>
                </a:lnTo>
                <a:lnTo>
                  <a:pt x="718195" y="2025717"/>
                </a:lnTo>
                <a:lnTo>
                  <a:pt x="648687" y="1945437"/>
                </a:lnTo>
                <a:lnTo>
                  <a:pt x="647933" y="1925164"/>
                </a:lnTo>
                <a:lnTo>
                  <a:pt x="647007" y="1904693"/>
                </a:lnTo>
                <a:lnTo>
                  <a:pt x="645853" y="1883957"/>
                </a:lnTo>
                <a:lnTo>
                  <a:pt x="644412" y="1862891"/>
                </a:lnTo>
                <a:lnTo>
                  <a:pt x="572618" y="1779971"/>
                </a:lnTo>
                <a:lnTo>
                  <a:pt x="590718" y="1781473"/>
                </a:lnTo>
                <a:lnTo>
                  <a:pt x="608131" y="1782183"/>
                </a:lnTo>
                <a:lnTo>
                  <a:pt x="618647" y="1774926"/>
                </a:lnTo>
                <a:close/>
              </a:path>
              <a:path w="1887220" h="2104390">
                <a:moveTo>
                  <a:pt x="623253" y="1722039"/>
                </a:moveTo>
                <a:lnTo>
                  <a:pt x="737269" y="1853725"/>
                </a:lnTo>
                <a:lnTo>
                  <a:pt x="722295" y="1855833"/>
                </a:lnTo>
                <a:lnTo>
                  <a:pt x="707464" y="1858105"/>
                </a:lnTo>
                <a:lnTo>
                  <a:pt x="696462" y="1864800"/>
                </a:lnTo>
                <a:lnTo>
                  <a:pt x="619866" y="1776335"/>
                </a:lnTo>
                <a:lnTo>
                  <a:pt x="625757" y="1763736"/>
                </a:lnTo>
                <a:lnTo>
                  <a:pt x="618107" y="1754900"/>
                </a:lnTo>
                <a:lnTo>
                  <a:pt x="623826" y="1742104"/>
                </a:lnTo>
                <a:lnTo>
                  <a:pt x="623253" y="1722039"/>
                </a:lnTo>
                <a:close/>
              </a:path>
              <a:path w="1887220" h="2104390">
                <a:moveTo>
                  <a:pt x="839648" y="1797350"/>
                </a:moveTo>
                <a:lnTo>
                  <a:pt x="895742" y="1862137"/>
                </a:lnTo>
                <a:lnTo>
                  <a:pt x="752473" y="1851882"/>
                </a:lnTo>
                <a:lnTo>
                  <a:pt x="739999" y="1856878"/>
                </a:lnTo>
                <a:lnTo>
                  <a:pt x="679804" y="1787354"/>
                </a:lnTo>
                <a:lnTo>
                  <a:pt x="694507" y="1784933"/>
                </a:lnTo>
                <a:lnTo>
                  <a:pt x="699122" y="1790265"/>
                </a:lnTo>
                <a:lnTo>
                  <a:pt x="712687" y="1786529"/>
                </a:lnTo>
                <a:lnTo>
                  <a:pt x="716345" y="1790754"/>
                </a:lnTo>
                <a:lnTo>
                  <a:pt x="729605" y="1786666"/>
                </a:lnTo>
                <a:lnTo>
                  <a:pt x="751729" y="1792817"/>
                </a:lnTo>
                <a:lnTo>
                  <a:pt x="783826" y="1791084"/>
                </a:lnTo>
                <a:lnTo>
                  <a:pt x="816323" y="1789813"/>
                </a:lnTo>
                <a:lnTo>
                  <a:pt x="839648" y="1797350"/>
                </a:lnTo>
                <a:close/>
              </a:path>
              <a:path w="1887220" h="2104390">
                <a:moveTo>
                  <a:pt x="622877" y="1352964"/>
                </a:moveTo>
                <a:lnTo>
                  <a:pt x="670825" y="1408343"/>
                </a:lnTo>
                <a:lnTo>
                  <a:pt x="666321" y="1422543"/>
                </a:lnTo>
                <a:lnTo>
                  <a:pt x="675305" y="1432919"/>
                </a:lnTo>
                <a:lnTo>
                  <a:pt x="673715" y="1450485"/>
                </a:lnTo>
                <a:lnTo>
                  <a:pt x="671554" y="1467392"/>
                </a:lnTo>
                <a:lnTo>
                  <a:pt x="673229" y="1546934"/>
                </a:lnTo>
                <a:lnTo>
                  <a:pt x="667862" y="1618345"/>
                </a:lnTo>
                <a:lnTo>
                  <a:pt x="667104" y="1656273"/>
                </a:lnTo>
                <a:lnTo>
                  <a:pt x="667031" y="1694993"/>
                </a:lnTo>
                <a:lnTo>
                  <a:pt x="667530" y="1734374"/>
                </a:lnTo>
                <a:lnTo>
                  <a:pt x="678087" y="1765969"/>
                </a:lnTo>
                <a:lnTo>
                  <a:pt x="683903" y="1772687"/>
                </a:lnTo>
                <a:lnTo>
                  <a:pt x="679804" y="1787354"/>
                </a:lnTo>
                <a:lnTo>
                  <a:pt x="613307" y="1710552"/>
                </a:lnTo>
                <a:lnTo>
                  <a:pt x="613191" y="1691016"/>
                </a:lnTo>
                <a:lnTo>
                  <a:pt x="613303" y="1671744"/>
                </a:lnTo>
                <a:lnTo>
                  <a:pt x="621832" y="1603986"/>
                </a:lnTo>
                <a:lnTo>
                  <a:pt x="616467" y="1578387"/>
                </a:lnTo>
                <a:lnTo>
                  <a:pt x="625153" y="1510811"/>
                </a:lnTo>
                <a:lnTo>
                  <a:pt x="620031" y="1485492"/>
                </a:lnTo>
                <a:lnTo>
                  <a:pt x="624567" y="1451927"/>
                </a:lnTo>
                <a:lnTo>
                  <a:pt x="619530" y="1426708"/>
                </a:lnTo>
                <a:lnTo>
                  <a:pt x="620953" y="1408948"/>
                </a:lnTo>
                <a:lnTo>
                  <a:pt x="622461" y="1391288"/>
                </a:lnTo>
                <a:lnTo>
                  <a:pt x="623341" y="1372902"/>
                </a:lnTo>
                <a:lnTo>
                  <a:pt x="622877" y="1352964"/>
                </a:lnTo>
                <a:close/>
              </a:path>
              <a:path w="1887220" h="2104390">
                <a:moveTo>
                  <a:pt x="726343" y="676976"/>
                </a:moveTo>
                <a:lnTo>
                  <a:pt x="875419" y="849154"/>
                </a:lnTo>
                <a:lnTo>
                  <a:pt x="875816" y="869015"/>
                </a:lnTo>
                <a:lnTo>
                  <a:pt x="885900" y="880662"/>
                </a:lnTo>
                <a:lnTo>
                  <a:pt x="882420" y="896044"/>
                </a:lnTo>
                <a:lnTo>
                  <a:pt x="769617" y="765761"/>
                </a:lnTo>
                <a:lnTo>
                  <a:pt x="746888" y="758912"/>
                </a:lnTo>
                <a:lnTo>
                  <a:pt x="734446" y="744541"/>
                </a:lnTo>
                <a:lnTo>
                  <a:pt x="670536" y="728933"/>
                </a:lnTo>
                <a:lnTo>
                  <a:pt x="618782" y="727366"/>
                </a:lnTo>
                <a:lnTo>
                  <a:pt x="577658" y="718673"/>
                </a:lnTo>
                <a:lnTo>
                  <a:pt x="538078" y="711763"/>
                </a:lnTo>
                <a:lnTo>
                  <a:pt x="506771" y="714410"/>
                </a:lnTo>
                <a:lnTo>
                  <a:pt x="444845" y="720495"/>
                </a:lnTo>
                <a:lnTo>
                  <a:pt x="423311" y="715026"/>
                </a:lnTo>
                <a:lnTo>
                  <a:pt x="373859" y="716117"/>
                </a:lnTo>
                <a:lnTo>
                  <a:pt x="325101" y="718009"/>
                </a:lnTo>
                <a:lnTo>
                  <a:pt x="276918" y="720567"/>
                </a:lnTo>
                <a:lnTo>
                  <a:pt x="229194" y="723652"/>
                </a:lnTo>
                <a:lnTo>
                  <a:pt x="181808" y="727129"/>
                </a:lnTo>
                <a:lnTo>
                  <a:pt x="134642" y="730860"/>
                </a:lnTo>
                <a:lnTo>
                  <a:pt x="76726" y="741578"/>
                </a:lnTo>
                <a:lnTo>
                  <a:pt x="20639" y="754408"/>
                </a:lnTo>
                <a:lnTo>
                  <a:pt x="4482" y="754905"/>
                </a:lnTo>
                <a:lnTo>
                  <a:pt x="4363" y="709900"/>
                </a:lnTo>
                <a:lnTo>
                  <a:pt x="70077" y="695095"/>
                </a:lnTo>
                <a:lnTo>
                  <a:pt x="114367" y="688041"/>
                </a:lnTo>
                <a:lnTo>
                  <a:pt x="161743" y="684553"/>
                </a:lnTo>
                <a:lnTo>
                  <a:pt x="219493" y="673644"/>
                </a:lnTo>
                <a:lnTo>
                  <a:pt x="316618" y="669407"/>
                </a:lnTo>
                <a:lnTo>
                  <a:pt x="328739" y="664004"/>
                </a:lnTo>
                <a:lnTo>
                  <a:pt x="333893" y="669957"/>
                </a:lnTo>
                <a:lnTo>
                  <a:pt x="346185" y="664753"/>
                </a:lnTo>
                <a:lnTo>
                  <a:pt x="383808" y="669401"/>
                </a:lnTo>
                <a:lnTo>
                  <a:pt x="431118" y="665836"/>
                </a:lnTo>
                <a:lnTo>
                  <a:pt x="478256" y="662073"/>
                </a:lnTo>
                <a:lnTo>
                  <a:pt x="515364" y="666128"/>
                </a:lnTo>
                <a:lnTo>
                  <a:pt x="563026" y="662970"/>
                </a:lnTo>
                <a:lnTo>
                  <a:pt x="611803" y="661099"/>
                </a:lnTo>
                <a:lnTo>
                  <a:pt x="652065" y="668795"/>
                </a:lnTo>
                <a:lnTo>
                  <a:pt x="693384" y="677713"/>
                </a:lnTo>
                <a:lnTo>
                  <a:pt x="709106" y="676470"/>
                </a:lnTo>
                <a:lnTo>
                  <a:pt x="726343" y="676976"/>
                </a:lnTo>
                <a:close/>
              </a:path>
              <a:path w="1887220" h="2104390">
                <a:moveTo>
                  <a:pt x="3350" y="324313"/>
                </a:moveTo>
                <a:lnTo>
                  <a:pt x="4363" y="709900"/>
                </a:lnTo>
                <a:lnTo>
                  <a:pt x="0" y="711168"/>
                </a:lnTo>
                <a:lnTo>
                  <a:pt x="3350" y="324313"/>
                </a:lnTo>
                <a:close/>
              </a:path>
              <a:path w="1887220" h="2104390">
                <a:moveTo>
                  <a:pt x="1796129" y="1020048"/>
                </a:moveTo>
                <a:lnTo>
                  <a:pt x="1868833" y="1104019"/>
                </a:lnTo>
                <a:lnTo>
                  <a:pt x="1878185" y="1134223"/>
                </a:lnTo>
                <a:lnTo>
                  <a:pt x="1886023" y="1162677"/>
                </a:lnTo>
                <a:lnTo>
                  <a:pt x="1882602" y="1197530"/>
                </a:lnTo>
                <a:lnTo>
                  <a:pt x="1886981" y="1221990"/>
                </a:lnTo>
                <a:lnTo>
                  <a:pt x="1878243" y="1250703"/>
                </a:lnTo>
                <a:lnTo>
                  <a:pt x="1878564" y="1270475"/>
                </a:lnTo>
                <a:lnTo>
                  <a:pt x="1868769" y="1297967"/>
                </a:lnTo>
                <a:lnTo>
                  <a:pt x="1858489" y="1324897"/>
                </a:lnTo>
                <a:lnTo>
                  <a:pt x="1842865" y="1365059"/>
                </a:lnTo>
                <a:lnTo>
                  <a:pt x="1836128" y="1396083"/>
                </a:lnTo>
                <a:lnTo>
                  <a:pt x="1818933" y="1434429"/>
                </a:lnTo>
                <a:lnTo>
                  <a:pt x="1800737" y="1471620"/>
                </a:lnTo>
                <a:lnTo>
                  <a:pt x="1789766" y="1497752"/>
                </a:lnTo>
                <a:lnTo>
                  <a:pt x="1779480" y="1524677"/>
                </a:lnTo>
                <a:lnTo>
                  <a:pt x="1749994" y="1587632"/>
                </a:lnTo>
                <a:lnTo>
                  <a:pt x="1742095" y="1617313"/>
                </a:lnTo>
                <a:lnTo>
                  <a:pt x="1722908" y="1653360"/>
                </a:lnTo>
                <a:lnTo>
                  <a:pt x="1701950" y="1687360"/>
                </a:lnTo>
                <a:lnTo>
                  <a:pt x="1679133" y="1719214"/>
                </a:lnTo>
                <a:lnTo>
                  <a:pt x="1662317" y="1738596"/>
                </a:lnTo>
                <a:lnTo>
                  <a:pt x="1655245" y="1749831"/>
                </a:lnTo>
                <a:lnTo>
                  <a:pt x="1631586" y="1780711"/>
                </a:lnTo>
                <a:lnTo>
                  <a:pt x="1613941" y="1799136"/>
                </a:lnTo>
                <a:lnTo>
                  <a:pt x="1593524" y="1814359"/>
                </a:lnTo>
                <a:lnTo>
                  <a:pt x="1580021" y="1818166"/>
                </a:lnTo>
                <a:lnTo>
                  <a:pt x="1554317" y="1827283"/>
                </a:lnTo>
                <a:lnTo>
                  <a:pt x="1540981" y="1831282"/>
                </a:lnTo>
                <a:lnTo>
                  <a:pt x="1527416" y="1835018"/>
                </a:lnTo>
                <a:lnTo>
                  <a:pt x="1523110" y="1830045"/>
                </a:lnTo>
                <a:lnTo>
                  <a:pt x="1463856" y="1839216"/>
                </a:lnTo>
                <a:lnTo>
                  <a:pt x="1429453" y="1838286"/>
                </a:lnTo>
                <a:lnTo>
                  <a:pt x="1395450" y="1837819"/>
                </a:lnTo>
                <a:lnTo>
                  <a:pt x="1351761" y="1845565"/>
                </a:lnTo>
                <a:lnTo>
                  <a:pt x="1332499" y="1842721"/>
                </a:lnTo>
                <a:lnTo>
                  <a:pt x="1303522" y="1848057"/>
                </a:lnTo>
                <a:lnTo>
                  <a:pt x="1284032" y="1844949"/>
                </a:lnTo>
                <a:lnTo>
                  <a:pt x="1254827" y="1850022"/>
                </a:lnTo>
                <a:lnTo>
                  <a:pt x="1150842" y="1846336"/>
                </a:lnTo>
                <a:lnTo>
                  <a:pt x="1089149" y="1852690"/>
                </a:lnTo>
                <a:lnTo>
                  <a:pt x="1037028" y="1850699"/>
                </a:lnTo>
                <a:lnTo>
                  <a:pt x="960875" y="1762745"/>
                </a:lnTo>
                <a:lnTo>
                  <a:pt x="962831" y="1745602"/>
                </a:lnTo>
                <a:lnTo>
                  <a:pt x="964616" y="1728261"/>
                </a:lnTo>
                <a:lnTo>
                  <a:pt x="966143" y="1710623"/>
                </a:lnTo>
                <a:lnTo>
                  <a:pt x="1031993" y="1786677"/>
                </a:lnTo>
                <a:lnTo>
                  <a:pt x="1082595" y="1786914"/>
                </a:lnTo>
                <a:lnTo>
                  <a:pt x="1193504" y="1779196"/>
                </a:lnTo>
                <a:lnTo>
                  <a:pt x="1294753" y="1779722"/>
                </a:lnTo>
                <a:lnTo>
                  <a:pt x="1312156" y="1780421"/>
                </a:lnTo>
                <a:lnTo>
                  <a:pt x="1329274" y="1780789"/>
                </a:lnTo>
                <a:lnTo>
                  <a:pt x="1355879" y="1772713"/>
                </a:lnTo>
                <a:lnTo>
                  <a:pt x="1372940" y="1773015"/>
                </a:lnTo>
                <a:lnTo>
                  <a:pt x="1466602" y="1764779"/>
                </a:lnTo>
                <a:lnTo>
                  <a:pt x="1497613" y="1761792"/>
                </a:lnTo>
                <a:lnTo>
                  <a:pt x="1515345" y="1762870"/>
                </a:lnTo>
                <a:lnTo>
                  <a:pt x="1532935" y="1763783"/>
                </a:lnTo>
                <a:lnTo>
                  <a:pt x="1560069" y="1756317"/>
                </a:lnTo>
                <a:lnTo>
                  <a:pt x="1577630" y="1757198"/>
                </a:lnTo>
                <a:lnTo>
                  <a:pt x="1590546" y="1752714"/>
                </a:lnTo>
                <a:lnTo>
                  <a:pt x="1602320" y="1746910"/>
                </a:lnTo>
                <a:lnTo>
                  <a:pt x="1603348" y="1748098"/>
                </a:lnTo>
                <a:lnTo>
                  <a:pt x="1612835" y="1739653"/>
                </a:lnTo>
                <a:lnTo>
                  <a:pt x="1621827" y="1730636"/>
                </a:lnTo>
                <a:lnTo>
                  <a:pt x="1630590" y="1721355"/>
                </a:lnTo>
                <a:lnTo>
                  <a:pt x="1638553" y="1711149"/>
                </a:lnTo>
                <a:lnTo>
                  <a:pt x="1654745" y="1691046"/>
                </a:lnTo>
                <a:lnTo>
                  <a:pt x="1652344" y="1688273"/>
                </a:lnTo>
                <a:lnTo>
                  <a:pt x="1660002" y="1677716"/>
                </a:lnTo>
                <a:lnTo>
                  <a:pt x="1667774" y="1667290"/>
                </a:lnTo>
                <a:lnTo>
                  <a:pt x="1675317" y="1656601"/>
                </a:lnTo>
                <a:lnTo>
                  <a:pt x="1687880" y="1632305"/>
                </a:lnTo>
                <a:lnTo>
                  <a:pt x="1700385" y="1607944"/>
                </a:lnTo>
                <a:lnTo>
                  <a:pt x="1721691" y="1574346"/>
                </a:lnTo>
                <a:lnTo>
                  <a:pt x="1731853" y="1547278"/>
                </a:lnTo>
                <a:lnTo>
                  <a:pt x="1746495" y="1505983"/>
                </a:lnTo>
                <a:lnTo>
                  <a:pt x="1761909" y="1465579"/>
                </a:lnTo>
                <a:lnTo>
                  <a:pt x="1787439" y="1417456"/>
                </a:lnTo>
                <a:lnTo>
                  <a:pt x="1803625" y="1377944"/>
                </a:lnTo>
                <a:lnTo>
                  <a:pt x="1820792" y="1339565"/>
                </a:lnTo>
                <a:lnTo>
                  <a:pt x="1826671" y="1307551"/>
                </a:lnTo>
                <a:lnTo>
                  <a:pt x="1840608" y="1265442"/>
                </a:lnTo>
                <a:lnTo>
                  <a:pt x="1843544" y="1230028"/>
                </a:lnTo>
                <a:lnTo>
                  <a:pt x="1850795" y="1199598"/>
                </a:lnTo>
                <a:lnTo>
                  <a:pt x="1846701" y="1175468"/>
                </a:lnTo>
                <a:lnTo>
                  <a:pt x="1840493" y="1148896"/>
                </a:lnTo>
                <a:lnTo>
                  <a:pt x="1713705" y="1002460"/>
                </a:lnTo>
                <a:lnTo>
                  <a:pt x="1729009" y="1000732"/>
                </a:lnTo>
                <a:lnTo>
                  <a:pt x="1734853" y="1007483"/>
                </a:lnTo>
                <a:lnTo>
                  <a:pt x="1751147" y="1006899"/>
                </a:lnTo>
                <a:lnTo>
                  <a:pt x="1757525" y="1014266"/>
                </a:lnTo>
                <a:lnTo>
                  <a:pt x="1773219" y="1012990"/>
                </a:lnTo>
                <a:lnTo>
                  <a:pt x="1779054" y="1019729"/>
                </a:lnTo>
                <a:lnTo>
                  <a:pt x="1796129" y="1020048"/>
                </a:lnTo>
                <a:close/>
              </a:path>
              <a:path w="1887220" h="2104390">
                <a:moveTo>
                  <a:pt x="870129" y="1134077"/>
                </a:moveTo>
                <a:lnTo>
                  <a:pt x="903301" y="1172390"/>
                </a:lnTo>
                <a:lnTo>
                  <a:pt x="891871" y="1178590"/>
                </a:lnTo>
                <a:lnTo>
                  <a:pt x="890042" y="1176477"/>
                </a:lnTo>
                <a:lnTo>
                  <a:pt x="878306" y="1182326"/>
                </a:lnTo>
                <a:lnTo>
                  <a:pt x="877087" y="1180917"/>
                </a:lnTo>
                <a:lnTo>
                  <a:pt x="853116" y="1192036"/>
                </a:lnTo>
                <a:lnTo>
                  <a:pt x="838032" y="1194017"/>
                </a:lnTo>
                <a:lnTo>
                  <a:pt x="812832" y="1203716"/>
                </a:lnTo>
                <a:lnTo>
                  <a:pt x="796920" y="1204739"/>
                </a:lnTo>
                <a:lnTo>
                  <a:pt x="784270" y="1209531"/>
                </a:lnTo>
                <a:lnTo>
                  <a:pt x="746396" y="1223995"/>
                </a:lnTo>
                <a:lnTo>
                  <a:pt x="695989" y="1262787"/>
                </a:lnTo>
                <a:lnTo>
                  <a:pt x="671644" y="1292875"/>
                </a:lnTo>
                <a:lnTo>
                  <a:pt x="673601" y="1295137"/>
                </a:lnTo>
                <a:lnTo>
                  <a:pt x="666730" y="1306602"/>
                </a:lnTo>
                <a:lnTo>
                  <a:pt x="670316" y="1310745"/>
                </a:lnTo>
                <a:lnTo>
                  <a:pt x="665245" y="1324290"/>
                </a:lnTo>
                <a:lnTo>
                  <a:pt x="663661" y="1341862"/>
                </a:lnTo>
                <a:lnTo>
                  <a:pt x="671077" y="1350428"/>
                </a:lnTo>
                <a:lnTo>
                  <a:pt x="668721" y="1367109"/>
                </a:lnTo>
                <a:lnTo>
                  <a:pt x="666622" y="1384087"/>
                </a:lnTo>
                <a:lnTo>
                  <a:pt x="661432" y="1397494"/>
                </a:lnTo>
                <a:lnTo>
                  <a:pt x="619218" y="1348739"/>
                </a:lnTo>
                <a:lnTo>
                  <a:pt x="626076" y="1337257"/>
                </a:lnTo>
                <a:lnTo>
                  <a:pt x="623637" y="1334440"/>
                </a:lnTo>
                <a:lnTo>
                  <a:pt x="641884" y="1277906"/>
                </a:lnTo>
                <a:lnTo>
                  <a:pt x="663795" y="1245006"/>
                </a:lnTo>
                <a:lnTo>
                  <a:pt x="705871" y="1196592"/>
                </a:lnTo>
                <a:lnTo>
                  <a:pt x="760775" y="1162993"/>
                </a:lnTo>
                <a:lnTo>
                  <a:pt x="803674" y="1154334"/>
                </a:lnTo>
                <a:lnTo>
                  <a:pt x="828121" y="1143765"/>
                </a:lnTo>
                <a:lnTo>
                  <a:pt x="857727" y="1139155"/>
                </a:lnTo>
                <a:lnTo>
                  <a:pt x="870129" y="1134077"/>
                </a:lnTo>
                <a:close/>
              </a:path>
              <a:path w="1887220" h="2104390">
                <a:moveTo>
                  <a:pt x="893161" y="1121874"/>
                </a:moveTo>
                <a:lnTo>
                  <a:pt x="992469" y="1236571"/>
                </a:lnTo>
                <a:lnTo>
                  <a:pt x="987212" y="1249902"/>
                </a:lnTo>
                <a:lnTo>
                  <a:pt x="991556" y="1254919"/>
                </a:lnTo>
                <a:lnTo>
                  <a:pt x="995430" y="1278796"/>
                </a:lnTo>
                <a:lnTo>
                  <a:pt x="998533" y="1301782"/>
                </a:lnTo>
                <a:lnTo>
                  <a:pt x="1000435" y="1323381"/>
                </a:lnTo>
                <a:lnTo>
                  <a:pt x="1000708" y="1343099"/>
                </a:lnTo>
                <a:lnTo>
                  <a:pt x="1001928" y="1344507"/>
                </a:lnTo>
                <a:lnTo>
                  <a:pt x="994156" y="1354933"/>
                </a:lnTo>
                <a:lnTo>
                  <a:pt x="995985" y="1357045"/>
                </a:lnTo>
                <a:lnTo>
                  <a:pt x="1004080" y="1385797"/>
                </a:lnTo>
                <a:lnTo>
                  <a:pt x="1002659" y="1422960"/>
                </a:lnTo>
                <a:lnTo>
                  <a:pt x="1000495" y="1459265"/>
                </a:lnTo>
                <a:lnTo>
                  <a:pt x="996759" y="1493755"/>
                </a:lnTo>
                <a:lnTo>
                  <a:pt x="1002629" y="1519937"/>
                </a:lnTo>
                <a:lnTo>
                  <a:pt x="998898" y="1554432"/>
                </a:lnTo>
                <a:lnTo>
                  <a:pt x="1004997" y="1580878"/>
                </a:lnTo>
                <a:lnTo>
                  <a:pt x="1011553" y="1607853"/>
                </a:lnTo>
                <a:lnTo>
                  <a:pt x="1017576" y="1634211"/>
                </a:lnTo>
                <a:lnTo>
                  <a:pt x="1013311" y="1668090"/>
                </a:lnTo>
                <a:lnTo>
                  <a:pt x="1018077" y="1692995"/>
                </a:lnTo>
                <a:lnTo>
                  <a:pt x="1022384" y="1717373"/>
                </a:lnTo>
                <a:lnTo>
                  <a:pt x="1019109" y="1732992"/>
                </a:lnTo>
                <a:lnTo>
                  <a:pt x="1016062" y="1748875"/>
                </a:lnTo>
                <a:lnTo>
                  <a:pt x="1022731" y="1756577"/>
                </a:lnTo>
                <a:lnTo>
                  <a:pt x="1019798" y="1772593"/>
                </a:lnTo>
                <a:lnTo>
                  <a:pt x="966143" y="1710623"/>
                </a:lnTo>
                <a:lnTo>
                  <a:pt x="957326" y="1661634"/>
                </a:lnTo>
                <a:lnTo>
                  <a:pt x="949181" y="1613423"/>
                </a:lnTo>
                <a:lnTo>
                  <a:pt x="951326" y="1557694"/>
                </a:lnTo>
                <a:lnTo>
                  <a:pt x="954173" y="1502776"/>
                </a:lnTo>
                <a:lnTo>
                  <a:pt x="948136" y="1456999"/>
                </a:lnTo>
                <a:lnTo>
                  <a:pt x="948523" y="1418641"/>
                </a:lnTo>
                <a:lnTo>
                  <a:pt x="948053" y="1379294"/>
                </a:lnTo>
                <a:lnTo>
                  <a:pt x="947011" y="1339286"/>
                </a:lnTo>
                <a:lnTo>
                  <a:pt x="945683" y="1298949"/>
                </a:lnTo>
                <a:lnTo>
                  <a:pt x="929942" y="1241963"/>
                </a:lnTo>
                <a:lnTo>
                  <a:pt x="912142" y="1182601"/>
                </a:lnTo>
                <a:lnTo>
                  <a:pt x="870129" y="1134077"/>
                </a:lnTo>
                <a:lnTo>
                  <a:pt x="882531" y="1128999"/>
                </a:lnTo>
                <a:lnTo>
                  <a:pt x="893161" y="1121874"/>
                </a:lnTo>
                <a:close/>
              </a:path>
              <a:path w="1887220" h="2104390">
                <a:moveTo>
                  <a:pt x="864943" y="293795"/>
                </a:moveTo>
                <a:lnTo>
                  <a:pt x="925500" y="363736"/>
                </a:lnTo>
                <a:lnTo>
                  <a:pt x="902009" y="356007"/>
                </a:lnTo>
                <a:lnTo>
                  <a:pt x="866342" y="334215"/>
                </a:lnTo>
                <a:lnTo>
                  <a:pt x="820846" y="320472"/>
                </a:lnTo>
                <a:lnTo>
                  <a:pt x="785065" y="298548"/>
                </a:lnTo>
                <a:lnTo>
                  <a:pt x="740140" y="285465"/>
                </a:lnTo>
                <a:lnTo>
                  <a:pt x="727136" y="270446"/>
                </a:lnTo>
                <a:lnTo>
                  <a:pt x="704245" y="263410"/>
                </a:lnTo>
                <a:lnTo>
                  <a:pt x="690840" y="247928"/>
                </a:lnTo>
                <a:lnTo>
                  <a:pt x="667892" y="240826"/>
                </a:lnTo>
                <a:lnTo>
                  <a:pt x="538944" y="169503"/>
                </a:lnTo>
                <a:lnTo>
                  <a:pt x="488992" y="150615"/>
                </a:lnTo>
                <a:lnTo>
                  <a:pt x="449256" y="124123"/>
                </a:lnTo>
                <a:lnTo>
                  <a:pt x="351957" y="89354"/>
                </a:lnTo>
                <a:lnTo>
                  <a:pt x="313363" y="64181"/>
                </a:lnTo>
                <a:lnTo>
                  <a:pt x="271248" y="54344"/>
                </a:lnTo>
                <a:lnTo>
                  <a:pt x="232278" y="48139"/>
                </a:lnTo>
                <a:lnTo>
                  <a:pt x="186907" y="53943"/>
                </a:lnTo>
                <a:lnTo>
                  <a:pt x="144794" y="63510"/>
                </a:lnTo>
                <a:lnTo>
                  <a:pt x="118175" y="71570"/>
                </a:lnTo>
                <a:lnTo>
                  <a:pt x="92098" y="80257"/>
                </a:lnTo>
                <a:lnTo>
                  <a:pt x="66308" y="89274"/>
                </a:lnTo>
                <a:lnTo>
                  <a:pt x="40546" y="98325"/>
                </a:lnTo>
                <a:lnTo>
                  <a:pt x="38879" y="96399"/>
                </a:lnTo>
                <a:lnTo>
                  <a:pt x="27896" y="103117"/>
                </a:lnTo>
                <a:lnTo>
                  <a:pt x="17142" y="110098"/>
                </a:lnTo>
                <a:lnTo>
                  <a:pt x="16161" y="108965"/>
                </a:lnTo>
                <a:lnTo>
                  <a:pt x="5158" y="115658"/>
                </a:lnTo>
                <a:lnTo>
                  <a:pt x="3350" y="324313"/>
                </a:lnTo>
                <a:lnTo>
                  <a:pt x="2693" y="74007"/>
                </a:lnTo>
                <a:lnTo>
                  <a:pt x="3508" y="74948"/>
                </a:lnTo>
                <a:lnTo>
                  <a:pt x="60417" y="43666"/>
                </a:lnTo>
                <a:lnTo>
                  <a:pt x="110383" y="23767"/>
                </a:lnTo>
                <a:lnTo>
                  <a:pt x="163607" y="7630"/>
                </a:lnTo>
                <a:lnTo>
                  <a:pt x="211088" y="4263"/>
                </a:lnTo>
                <a:lnTo>
                  <a:pt x="224195" y="0"/>
                </a:lnTo>
                <a:lnTo>
                  <a:pt x="227930" y="4313"/>
                </a:lnTo>
                <a:lnTo>
                  <a:pt x="241609" y="709"/>
                </a:lnTo>
                <a:lnTo>
                  <a:pt x="246144" y="5947"/>
                </a:lnTo>
                <a:lnTo>
                  <a:pt x="305595" y="16405"/>
                </a:lnTo>
                <a:lnTo>
                  <a:pt x="356646" y="36563"/>
                </a:lnTo>
                <a:lnTo>
                  <a:pt x="461205" y="79717"/>
                </a:lnTo>
                <a:lnTo>
                  <a:pt x="546170" y="119642"/>
                </a:lnTo>
                <a:lnTo>
                  <a:pt x="565004" y="141395"/>
                </a:lnTo>
                <a:lnTo>
                  <a:pt x="611596" y="156404"/>
                </a:lnTo>
                <a:lnTo>
                  <a:pt x="722455" y="226235"/>
                </a:lnTo>
                <a:lnTo>
                  <a:pt x="743493" y="231132"/>
                </a:lnTo>
                <a:lnTo>
                  <a:pt x="764331" y="235797"/>
                </a:lnTo>
                <a:lnTo>
                  <a:pt x="775739" y="248973"/>
                </a:lnTo>
                <a:lnTo>
                  <a:pt x="797292" y="254464"/>
                </a:lnTo>
                <a:lnTo>
                  <a:pt x="814055" y="273824"/>
                </a:lnTo>
                <a:lnTo>
                  <a:pt x="829148" y="271854"/>
                </a:lnTo>
                <a:lnTo>
                  <a:pt x="846792" y="292232"/>
                </a:lnTo>
                <a:lnTo>
                  <a:pt x="864943" y="293795"/>
                </a:lnTo>
                <a:close/>
              </a:path>
              <a:path w="1887220" h="2104390">
                <a:moveTo>
                  <a:pt x="881497" y="1069598"/>
                </a:moveTo>
                <a:lnTo>
                  <a:pt x="986177" y="1190501"/>
                </a:lnTo>
                <a:lnTo>
                  <a:pt x="983780" y="1226536"/>
                </a:lnTo>
                <a:lnTo>
                  <a:pt x="887902" y="1115800"/>
                </a:lnTo>
                <a:lnTo>
                  <a:pt x="884242" y="1092171"/>
                </a:lnTo>
                <a:lnTo>
                  <a:pt x="878069" y="1085041"/>
                </a:lnTo>
                <a:lnTo>
                  <a:pt x="881497" y="1069598"/>
                </a:lnTo>
                <a:close/>
              </a:path>
              <a:path w="1887220" h="2104390">
                <a:moveTo>
                  <a:pt x="1686503" y="990444"/>
                </a:moveTo>
                <a:lnTo>
                  <a:pt x="1762294" y="1077980"/>
                </a:lnTo>
                <a:lnTo>
                  <a:pt x="1717826" y="1065425"/>
                </a:lnTo>
                <a:lnTo>
                  <a:pt x="1685932" y="1047991"/>
                </a:lnTo>
                <a:lnTo>
                  <a:pt x="1647409" y="1042302"/>
                </a:lnTo>
                <a:lnTo>
                  <a:pt x="1602257" y="1048360"/>
                </a:lnTo>
                <a:lnTo>
                  <a:pt x="1540950" y="1055160"/>
                </a:lnTo>
                <a:lnTo>
                  <a:pt x="1500623" y="1066790"/>
                </a:lnTo>
                <a:lnTo>
                  <a:pt x="1469812" y="1070009"/>
                </a:lnTo>
                <a:lnTo>
                  <a:pt x="1427061" y="1078839"/>
                </a:lnTo>
                <a:lnTo>
                  <a:pt x="1394140" y="1079620"/>
                </a:lnTo>
                <a:lnTo>
                  <a:pt x="1351503" y="1088583"/>
                </a:lnTo>
                <a:lnTo>
                  <a:pt x="1308409" y="1097017"/>
                </a:lnTo>
                <a:lnTo>
                  <a:pt x="1305570" y="1093738"/>
                </a:lnTo>
                <a:lnTo>
                  <a:pt x="1290062" y="1095229"/>
                </a:lnTo>
                <a:lnTo>
                  <a:pt x="1277622" y="1100263"/>
                </a:lnTo>
                <a:lnTo>
                  <a:pt x="1248406" y="1105324"/>
                </a:lnTo>
                <a:lnTo>
                  <a:pt x="1199692" y="1107267"/>
                </a:lnTo>
                <a:lnTo>
                  <a:pt x="1170476" y="1112328"/>
                </a:lnTo>
                <a:lnTo>
                  <a:pt x="1158307" y="1117676"/>
                </a:lnTo>
                <a:lnTo>
                  <a:pt x="1143767" y="1120283"/>
                </a:lnTo>
                <a:lnTo>
                  <a:pt x="1128254" y="1121769"/>
                </a:lnTo>
                <a:lnTo>
                  <a:pt x="1098095" y="1125741"/>
                </a:lnTo>
                <a:lnTo>
                  <a:pt x="1082649" y="1127304"/>
                </a:lnTo>
                <a:lnTo>
                  <a:pt x="1058002" y="1137641"/>
                </a:lnTo>
                <a:lnTo>
                  <a:pt x="1044128" y="1141019"/>
                </a:lnTo>
                <a:lnTo>
                  <a:pt x="1041475" y="1137955"/>
                </a:lnTo>
                <a:lnTo>
                  <a:pt x="1028392" y="1142246"/>
                </a:lnTo>
                <a:lnTo>
                  <a:pt x="1015022" y="1146207"/>
                </a:lnTo>
                <a:lnTo>
                  <a:pt x="1001911" y="1150466"/>
                </a:lnTo>
                <a:lnTo>
                  <a:pt x="966180" y="1109198"/>
                </a:lnTo>
                <a:lnTo>
                  <a:pt x="978320" y="1103818"/>
                </a:lnTo>
                <a:lnTo>
                  <a:pt x="980688" y="1106552"/>
                </a:lnTo>
                <a:lnTo>
                  <a:pt x="992456" y="1100742"/>
                </a:lnTo>
                <a:lnTo>
                  <a:pt x="1036884" y="1093848"/>
                </a:lnTo>
                <a:lnTo>
                  <a:pt x="1082057" y="1087815"/>
                </a:lnTo>
                <a:lnTo>
                  <a:pt x="1127772" y="1082408"/>
                </a:lnTo>
                <a:lnTo>
                  <a:pt x="1183425" y="1069077"/>
                </a:lnTo>
                <a:lnTo>
                  <a:pt x="1229608" y="1064211"/>
                </a:lnTo>
                <a:lnTo>
                  <a:pt x="1259895" y="1060387"/>
                </a:lnTo>
                <a:lnTo>
                  <a:pt x="1289696" y="1056002"/>
                </a:lnTo>
                <a:lnTo>
                  <a:pt x="1319326" y="1051419"/>
                </a:lnTo>
                <a:lnTo>
                  <a:pt x="1349099" y="1047002"/>
                </a:lnTo>
                <a:lnTo>
                  <a:pt x="1376904" y="1040312"/>
                </a:lnTo>
                <a:lnTo>
                  <a:pt x="1432858" y="1027328"/>
                </a:lnTo>
                <a:lnTo>
                  <a:pt x="1451062" y="1028951"/>
                </a:lnTo>
                <a:lnTo>
                  <a:pt x="1506296" y="1015136"/>
                </a:lnTo>
                <a:lnTo>
                  <a:pt x="1552300" y="1010063"/>
                </a:lnTo>
                <a:lnTo>
                  <a:pt x="1598134" y="1004793"/>
                </a:lnTo>
                <a:lnTo>
                  <a:pt x="1652853" y="990384"/>
                </a:lnTo>
                <a:lnTo>
                  <a:pt x="1666508" y="986753"/>
                </a:lnTo>
                <a:lnTo>
                  <a:pt x="1671334" y="992326"/>
                </a:lnTo>
                <a:lnTo>
                  <a:pt x="1686503" y="990444"/>
                </a:lnTo>
                <a:close/>
              </a:path>
              <a:path w="1887220" h="2104390">
                <a:moveTo>
                  <a:pt x="1251366" y="643090"/>
                </a:moveTo>
                <a:lnTo>
                  <a:pt x="1319654" y="721961"/>
                </a:lnTo>
                <a:lnTo>
                  <a:pt x="1311882" y="732387"/>
                </a:lnTo>
                <a:lnTo>
                  <a:pt x="1312796" y="733443"/>
                </a:lnTo>
                <a:lnTo>
                  <a:pt x="1296895" y="753882"/>
                </a:lnTo>
                <a:lnTo>
                  <a:pt x="1289594" y="764852"/>
                </a:lnTo>
                <a:lnTo>
                  <a:pt x="1271263" y="782485"/>
                </a:lnTo>
                <a:lnTo>
                  <a:pt x="1260676" y="789659"/>
                </a:lnTo>
                <a:lnTo>
                  <a:pt x="1228233" y="810394"/>
                </a:lnTo>
                <a:lnTo>
                  <a:pt x="1187217" y="840631"/>
                </a:lnTo>
                <a:lnTo>
                  <a:pt x="1156261" y="863083"/>
                </a:lnTo>
                <a:lnTo>
                  <a:pt x="1115588" y="893716"/>
                </a:lnTo>
                <a:lnTo>
                  <a:pt x="1094694" y="908389"/>
                </a:lnTo>
                <a:lnTo>
                  <a:pt x="1051421" y="936018"/>
                </a:lnTo>
                <a:lnTo>
                  <a:pt x="1006495" y="961739"/>
                </a:lnTo>
                <a:lnTo>
                  <a:pt x="960144" y="985814"/>
                </a:lnTo>
                <a:lnTo>
                  <a:pt x="936969" y="997851"/>
                </a:lnTo>
                <a:lnTo>
                  <a:pt x="927339" y="1006131"/>
                </a:lnTo>
                <a:lnTo>
                  <a:pt x="928968" y="1008013"/>
                </a:lnTo>
                <a:lnTo>
                  <a:pt x="922482" y="1019924"/>
                </a:lnTo>
                <a:lnTo>
                  <a:pt x="926912" y="1025040"/>
                </a:lnTo>
                <a:lnTo>
                  <a:pt x="927371" y="1044973"/>
                </a:lnTo>
                <a:lnTo>
                  <a:pt x="937431" y="1056592"/>
                </a:lnTo>
                <a:lnTo>
                  <a:pt x="937890" y="1076524"/>
                </a:lnTo>
                <a:lnTo>
                  <a:pt x="843384" y="967373"/>
                </a:lnTo>
                <a:lnTo>
                  <a:pt x="812282" y="853842"/>
                </a:lnTo>
                <a:lnTo>
                  <a:pt x="896118" y="950670"/>
                </a:lnTo>
                <a:lnTo>
                  <a:pt x="913341" y="951159"/>
                </a:lnTo>
                <a:lnTo>
                  <a:pt x="926343" y="946774"/>
                </a:lnTo>
                <a:lnTo>
                  <a:pt x="928582" y="949360"/>
                </a:lnTo>
                <a:lnTo>
                  <a:pt x="940193" y="943369"/>
                </a:lnTo>
                <a:lnTo>
                  <a:pt x="951290" y="936783"/>
                </a:lnTo>
                <a:lnTo>
                  <a:pt x="996177" y="911017"/>
                </a:lnTo>
                <a:lnTo>
                  <a:pt x="1031123" y="893172"/>
                </a:lnTo>
                <a:lnTo>
                  <a:pt x="1075044" y="866291"/>
                </a:lnTo>
                <a:lnTo>
                  <a:pt x="1118050" y="838353"/>
                </a:lnTo>
                <a:lnTo>
                  <a:pt x="1159854" y="809027"/>
                </a:lnTo>
                <a:lnTo>
                  <a:pt x="1190566" y="786292"/>
                </a:lnTo>
                <a:lnTo>
                  <a:pt x="1200696" y="778590"/>
                </a:lnTo>
                <a:lnTo>
                  <a:pt x="1211255" y="771383"/>
                </a:lnTo>
                <a:lnTo>
                  <a:pt x="1242907" y="749734"/>
                </a:lnTo>
                <a:lnTo>
                  <a:pt x="1273168" y="726478"/>
                </a:lnTo>
                <a:lnTo>
                  <a:pt x="1273473" y="726830"/>
                </a:lnTo>
                <a:lnTo>
                  <a:pt x="1280941" y="716053"/>
                </a:lnTo>
                <a:lnTo>
                  <a:pt x="1276368" y="710771"/>
                </a:lnTo>
                <a:lnTo>
                  <a:pt x="1251366" y="643090"/>
                </a:lnTo>
                <a:close/>
              </a:path>
              <a:path w="1887220" h="2104390">
                <a:moveTo>
                  <a:pt x="809984" y="831786"/>
                </a:moveTo>
                <a:lnTo>
                  <a:pt x="902671" y="938836"/>
                </a:lnTo>
                <a:lnTo>
                  <a:pt x="896118" y="950670"/>
                </a:lnTo>
                <a:lnTo>
                  <a:pt x="812282" y="853842"/>
                </a:lnTo>
                <a:lnTo>
                  <a:pt x="809984" y="831786"/>
                </a:lnTo>
                <a:close/>
              </a:path>
              <a:path w="1887220" h="2104390">
                <a:moveTo>
                  <a:pt x="795216" y="795327"/>
                </a:moveTo>
                <a:lnTo>
                  <a:pt x="888455" y="903015"/>
                </a:lnTo>
                <a:lnTo>
                  <a:pt x="890781" y="925104"/>
                </a:lnTo>
                <a:lnTo>
                  <a:pt x="797800" y="817713"/>
                </a:lnTo>
                <a:lnTo>
                  <a:pt x="795216" y="795327"/>
                </a:lnTo>
                <a:close/>
              </a:path>
              <a:path w="1887220" h="2104390">
                <a:moveTo>
                  <a:pt x="779195" y="699214"/>
                </a:moveTo>
                <a:lnTo>
                  <a:pt x="866994" y="800619"/>
                </a:lnTo>
                <a:lnTo>
                  <a:pt x="861937" y="814180"/>
                </a:lnTo>
                <a:lnTo>
                  <a:pt x="865706" y="837936"/>
                </a:lnTo>
                <a:lnTo>
                  <a:pt x="734493" y="686389"/>
                </a:lnTo>
                <a:lnTo>
                  <a:pt x="751759" y="686929"/>
                </a:lnTo>
                <a:lnTo>
                  <a:pt x="760305" y="696798"/>
                </a:lnTo>
                <a:lnTo>
                  <a:pt x="779195" y="699214"/>
                </a:lnTo>
                <a:close/>
              </a:path>
              <a:path w="1887220" h="2104390">
                <a:moveTo>
                  <a:pt x="807545" y="712555"/>
                </a:moveTo>
                <a:lnTo>
                  <a:pt x="834753" y="743980"/>
                </a:lnTo>
                <a:lnTo>
                  <a:pt x="835898" y="764705"/>
                </a:lnTo>
                <a:lnTo>
                  <a:pt x="788712" y="710206"/>
                </a:lnTo>
                <a:lnTo>
                  <a:pt x="807545" y="712555"/>
                </a:lnTo>
                <a:close/>
              </a:path>
              <a:path w="1887220" h="2104390">
                <a:moveTo>
                  <a:pt x="953523" y="337895"/>
                </a:moveTo>
                <a:lnTo>
                  <a:pt x="1066754" y="468674"/>
                </a:lnTo>
                <a:lnTo>
                  <a:pt x="1001737" y="432385"/>
                </a:lnTo>
                <a:lnTo>
                  <a:pt x="963911" y="388697"/>
                </a:lnTo>
                <a:lnTo>
                  <a:pt x="939734" y="380175"/>
                </a:lnTo>
                <a:lnTo>
                  <a:pt x="872893" y="302977"/>
                </a:lnTo>
                <a:lnTo>
                  <a:pt x="894922" y="309017"/>
                </a:lnTo>
                <a:lnTo>
                  <a:pt x="917437" y="315619"/>
                </a:lnTo>
                <a:lnTo>
                  <a:pt x="930637" y="330864"/>
                </a:lnTo>
                <a:lnTo>
                  <a:pt x="953523" y="337895"/>
                </a:lnTo>
                <a:close/>
              </a:path>
              <a:path w="1887220" h="2104390">
                <a:moveTo>
                  <a:pt x="1006872" y="380109"/>
                </a:moveTo>
                <a:lnTo>
                  <a:pt x="1113777" y="503581"/>
                </a:lnTo>
                <a:lnTo>
                  <a:pt x="1089490" y="494933"/>
                </a:lnTo>
                <a:lnTo>
                  <a:pt x="991783" y="382084"/>
                </a:lnTo>
                <a:lnTo>
                  <a:pt x="1006872" y="380109"/>
                </a:lnTo>
                <a:close/>
              </a:path>
              <a:path w="1887220" h="2104390">
                <a:moveTo>
                  <a:pt x="979053" y="347980"/>
                </a:moveTo>
                <a:lnTo>
                  <a:pt x="995439" y="366905"/>
                </a:lnTo>
                <a:lnTo>
                  <a:pt x="991783" y="382084"/>
                </a:lnTo>
                <a:lnTo>
                  <a:pt x="961488" y="347094"/>
                </a:lnTo>
                <a:lnTo>
                  <a:pt x="979053" y="347980"/>
                </a:lnTo>
                <a:close/>
              </a:path>
              <a:path w="1887220" h="2104390">
                <a:moveTo>
                  <a:pt x="1056257" y="417745"/>
                </a:moveTo>
                <a:lnTo>
                  <a:pt x="1167835" y="546615"/>
                </a:lnTo>
                <a:lnTo>
                  <a:pt x="1143376" y="537768"/>
                </a:lnTo>
                <a:lnTo>
                  <a:pt x="1039353" y="417624"/>
                </a:lnTo>
                <a:lnTo>
                  <a:pt x="1056257" y="417745"/>
                </a:lnTo>
                <a:close/>
              </a:path>
              <a:path w="1887220" h="2104390">
                <a:moveTo>
                  <a:pt x="1117225" y="449357"/>
                </a:moveTo>
                <a:lnTo>
                  <a:pt x="1318431" y="681745"/>
                </a:lnTo>
                <a:lnTo>
                  <a:pt x="1315075" y="697270"/>
                </a:lnTo>
                <a:lnTo>
                  <a:pt x="1319157" y="701985"/>
                </a:lnTo>
                <a:lnTo>
                  <a:pt x="1313581" y="714947"/>
                </a:lnTo>
                <a:lnTo>
                  <a:pt x="1078607" y="443559"/>
                </a:lnTo>
                <a:lnTo>
                  <a:pt x="1091771" y="439361"/>
                </a:lnTo>
                <a:lnTo>
                  <a:pt x="1117225" y="449357"/>
                </a:lnTo>
                <a:close/>
              </a:path>
              <a:path w="1887220" h="2104390">
                <a:moveTo>
                  <a:pt x="1195270" y="500693"/>
                </a:moveTo>
                <a:lnTo>
                  <a:pt x="1298226" y="619604"/>
                </a:lnTo>
                <a:lnTo>
                  <a:pt x="1299947" y="640994"/>
                </a:lnTo>
                <a:lnTo>
                  <a:pt x="1321935" y="666390"/>
                </a:lnTo>
                <a:lnTo>
                  <a:pt x="1315383" y="678224"/>
                </a:lnTo>
                <a:lnTo>
                  <a:pt x="1147739" y="484601"/>
                </a:lnTo>
                <a:lnTo>
                  <a:pt x="1195270" y="500693"/>
                </a:lnTo>
                <a:close/>
              </a:path>
              <a:path w="1887220" h="2104390">
                <a:moveTo>
                  <a:pt x="1713705" y="1002460"/>
                </a:moveTo>
                <a:lnTo>
                  <a:pt x="1797160" y="1098848"/>
                </a:lnTo>
                <a:lnTo>
                  <a:pt x="1774998" y="1092653"/>
                </a:lnTo>
                <a:lnTo>
                  <a:pt x="1692786" y="997701"/>
                </a:lnTo>
                <a:lnTo>
                  <a:pt x="1713705" y="1002460"/>
                </a:lnTo>
                <a:close/>
              </a:path>
              <a:path w="1887220" h="2104390">
                <a:moveTo>
                  <a:pt x="1832096" y="1042186"/>
                </a:moveTo>
                <a:lnTo>
                  <a:pt x="1843752" y="1055649"/>
                </a:lnTo>
                <a:lnTo>
                  <a:pt x="1845778" y="1077391"/>
                </a:lnTo>
                <a:lnTo>
                  <a:pt x="1813135" y="1039689"/>
                </a:lnTo>
                <a:lnTo>
                  <a:pt x="1832096" y="1042186"/>
                </a:lnTo>
                <a:close/>
              </a:path>
            </a:pathLst>
          </a:custGeom>
          <a:solidFill>
            <a:srgbClr val="F1B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29800" y="3337018"/>
            <a:ext cx="111257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SPESIFIKASI MASALAH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29800" y="4224048"/>
            <a:ext cx="8036748" cy="5454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Ketika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akan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memutuskan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suatu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hal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menjadi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masalah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,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maka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yang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perlu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dicari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adalah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mengapa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persoalan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tersebut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perlu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diselesaikan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(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manfaat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&amp;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urgensi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)</a:t>
            </a: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Apapun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masalah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yang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akan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diselesaikan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,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cari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makna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dan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kegunaan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dari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solusi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dari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masalah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lang="en-US" sz="2800" dirty="0" err="1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tersebut</a:t>
            </a:r>
            <a:r>
              <a:rPr lang="en-US" sz="2800" dirty="0" smtClean="0">
                <a:solidFill>
                  <a:srgbClr val="2D2D2D"/>
                </a:solidFill>
                <a:latin typeface="Trebuchet MS" panose="020B0603020202020204" pitchFamily="34" charset="0"/>
                <a:cs typeface="Arial Black"/>
              </a:rPr>
              <a:t>.</a:t>
            </a: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2D2D2D"/>
                </a:solidFill>
                <a:latin typeface="Trebuchet MS"/>
                <a:cs typeface="Trebuchet MS"/>
              </a:rPr>
              <a:t>Tidak</a:t>
            </a:r>
            <a:r>
              <a:rPr lang="en-US" sz="2800" dirty="0" smtClean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semua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orang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menilai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suatu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menjadi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masalah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,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sehingga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dua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poin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di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atas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menjadi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sangat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penting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untuk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>
                <a:solidFill>
                  <a:srgbClr val="2D2D2D"/>
                </a:solidFill>
                <a:latin typeface="Trebuchet MS"/>
                <a:cs typeface="Trebuchet MS"/>
              </a:rPr>
              <a:t>dilakukan</a:t>
            </a:r>
            <a:r>
              <a:rPr lang="en-US" sz="2800" dirty="0">
                <a:solidFill>
                  <a:srgbClr val="2D2D2D"/>
                </a:solidFill>
                <a:latin typeface="Trebuchet MS"/>
                <a:cs typeface="Trebuchet MS"/>
              </a:rPr>
              <a:t> </a:t>
            </a: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D2D2D"/>
              </a:solidFill>
              <a:latin typeface="Trebuchet MS" panose="020B0603020202020204" pitchFamily="34" charset="0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83000" y="419263"/>
            <a:ext cx="1899138" cy="2154971"/>
          </a:xfrm>
          <a:custGeom>
            <a:avLst/>
            <a:gdLst/>
            <a:ahLst/>
            <a:cxnLst/>
            <a:rect l="l" t="t" r="r" b="b"/>
            <a:pathLst>
              <a:path w="2011044" h="2801620">
                <a:moveTo>
                  <a:pt x="60759" y="2801178"/>
                </a:moveTo>
                <a:lnTo>
                  <a:pt x="54044" y="2759184"/>
                </a:lnTo>
                <a:lnTo>
                  <a:pt x="48118" y="2717321"/>
                </a:lnTo>
                <a:lnTo>
                  <a:pt x="42451" y="2672059"/>
                </a:lnTo>
                <a:lnTo>
                  <a:pt x="37204" y="2624731"/>
                </a:lnTo>
                <a:lnTo>
                  <a:pt x="32363" y="2575455"/>
                </a:lnTo>
                <a:lnTo>
                  <a:pt x="27917" y="2524347"/>
                </a:lnTo>
                <a:lnTo>
                  <a:pt x="23852" y="2471525"/>
                </a:lnTo>
                <a:lnTo>
                  <a:pt x="20157" y="2417106"/>
                </a:lnTo>
                <a:lnTo>
                  <a:pt x="16818" y="2361207"/>
                </a:lnTo>
                <a:lnTo>
                  <a:pt x="13823" y="2303946"/>
                </a:lnTo>
                <a:lnTo>
                  <a:pt x="11160" y="2245439"/>
                </a:lnTo>
                <a:lnTo>
                  <a:pt x="8815" y="2185804"/>
                </a:lnTo>
                <a:lnTo>
                  <a:pt x="6777" y="2125158"/>
                </a:lnTo>
                <a:lnTo>
                  <a:pt x="5033" y="2063618"/>
                </a:lnTo>
                <a:lnTo>
                  <a:pt x="3571" y="2001302"/>
                </a:lnTo>
                <a:lnTo>
                  <a:pt x="2377" y="1938326"/>
                </a:lnTo>
                <a:lnTo>
                  <a:pt x="1439" y="1874808"/>
                </a:lnTo>
                <a:lnTo>
                  <a:pt x="745" y="1810865"/>
                </a:lnTo>
                <a:lnTo>
                  <a:pt x="282" y="1746615"/>
                </a:lnTo>
                <a:lnTo>
                  <a:pt x="38" y="1682173"/>
                </a:lnTo>
                <a:lnTo>
                  <a:pt x="0" y="1617659"/>
                </a:lnTo>
                <a:lnTo>
                  <a:pt x="155" y="1553188"/>
                </a:lnTo>
                <a:lnTo>
                  <a:pt x="491" y="1488879"/>
                </a:lnTo>
                <a:lnTo>
                  <a:pt x="996" y="1424847"/>
                </a:lnTo>
                <a:lnTo>
                  <a:pt x="1657" y="1361212"/>
                </a:lnTo>
                <a:lnTo>
                  <a:pt x="2461" y="1298088"/>
                </a:lnTo>
                <a:lnTo>
                  <a:pt x="3395" y="1235595"/>
                </a:lnTo>
                <a:lnTo>
                  <a:pt x="4449" y="1173849"/>
                </a:lnTo>
                <a:lnTo>
                  <a:pt x="5607" y="1112967"/>
                </a:lnTo>
                <a:lnTo>
                  <a:pt x="6859" y="1053067"/>
                </a:lnTo>
                <a:lnTo>
                  <a:pt x="8192" y="994266"/>
                </a:lnTo>
                <a:lnTo>
                  <a:pt x="9593" y="936680"/>
                </a:lnTo>
                <a:lnTo>
                  <a:pt x="11049" y="880427"/>
                </a:lnTo>
                <a:lnTo>
                  <a:pt x="12548" y="825625"/>
                </a:lnTo>
                <a:lnTo>
                  <a:pt x="14078" y="772391"/>
                </a:lnTo>
                <a:lnTo>
                  <a:pt x="15626" y="720841"/>
                </a:lnTo>
                <a:lnTo>
                  <a:pt x="17179" y="671093"/>
                </a:lnTo>
                <a:lnTo>
                  <a:pt x="18725" y="623264"/>
                </a:lnTo>
                <a:lnTo>
                  <a:pt x="20251" y="577472"/>
                </a:lnTo>
                <a:lnTo>
                  <a:pt x="21745" y="533833"/>
                </a:lnTo>
                <a:lnTo>
                  <a:pt x="23194" y="492465"/>
                </a:lnTo>
                <a:lnTo>
                  <a:pt x="24586" y="453485"/>
                </a:lnTo>
                <a:lnTo>
                  <a:pt x="29328" y="323789"/>
                </a:lnTo>
                <a:lnTo>
                  <a:pt x="31030" y="276316"/>
                </a:lnTo>
                <a:lnTo>
                  <a:pt x="31669" y="257334"/>
                </a:lnTo>
                <a:lnTo>
                  <a:pt x="32150" y="241677"/>
                </a:lnTo>
                <a:lnTo>
                  <a:pt x="32462" y="229463"/>
                </a:lnTo>
                <a:lnTo>
                  <a:pt x="35065" y="181836"/>
                </a:lnTo>
                <a:lnTo>
                  <a:pt x="37256" y="134387"/>
                </a:lnTo>
                <a:lnTo>
                  <a:pt x="39094" y="87055"/>
                </a:lnTo>
                <a:lnTo>
                  <a:pt x="40624" y="40175"/>
                </a:lnTo>
                <a:lnTo>
                  <a:pt x="40636" y="39152"/>
                </a:lnTo>
                <a:lnTo>
                  <a:pt x="41246" y="36100"/>
                </a:lnTo>
                <a:lnTo>
                  <a:pt x="41265" y="10795"/>
                </a:lnTo>
                <a:lnTo>
                  <a:pt x="88264" y="8980"/>
                </a:lnTo>
                <a:lnTo>
                  <a:pt x="328384" y="2298"/>
                </a:lnTo>
                <a:lnTo>
                  <a:pt x="576858" y="0"/>
                </a:lnTo>
                <a:lnTo>
                  <a:pt x="833426" y="2623"/>
                </a:lnTo>
                <a:lnTo>
                  <a:pt x="1044337" y="8627"/>
                </a:lnTo>
                <a:lnTo>
                  <a:pt x="1260131" y="18401"/>
                </a:lnTo>
                <a:lnTo>
                  <a:pt x="1480678" y="32221"/>
                </a:lnTo>
                <a:lnTo>
                  <a:pt x="1691726" y="48897"/>
                </a:lnTo>
                <a:lnTo>
                  <a:pt x="1897704" y="68538"/>
                </a:lnTo>
                <a:lnTo>
                  <a:pt x="2010932" y="80786"/>
                </a:lnTo>
                <a:lnTo>
                  <a:pt x="2010932" y="2748896"/>
                </a:lnTo>
                <a:lnTo>
                  <a:pt x="637542" y="2748896"/>
                </a:lnTo>
                <a:lnTo>
                  <a:pt x="588521" y="2749272"/>
                </a:lnTo>
                <a:lnTo>
                  <a:pt x="539625" y="2750203"/>
                </a:lnTo>
                <a:lnTo>
                  <a:pt x="490868" y="2751741"/>
                </a:lnTo>
                <a:lnTo>
                  <a:pt x="442266" y="2753936"/>
                </a:lnTo>
                <a:lnTo>
                  <a:pt x="393833" y="2756837"/>
                </a:lnTo>
                <a:lnTo>
                  <a:pt x="345583" y="2760496"/>
                </a:lnTo>
                <a:lnTo>
                  <a:pt x="297531" y="2764962"/>
                </a:lnTo>
                <a:lnTo>
                  <a:pt x="249693" y="2770287"/>
                </a:lnTo>
                <a:lnTo>
                  <a:pt x="202081" y="2776521"/>
                </a:lnTo>
                <a:lnTo>
                  <a:pt x="154712" y="2783713"/>
                </a:lnTo>
                <a:lnTo>
                  <a:pt x="107600" y="2791916"/>
                </a:lnTo>
                <a:lnTo>
                  <a:pt x="60759" y="2801178"/>
                </a:lnTo>
                <a:close/>
              </a:path>
              <a:path w="2011044" h="2801620">
                <a:moveTo>
                  <a:pt x="1621649" y="2780388"/>
                </a:moveTo>
                <a:lnTo>
                  <a:pt x="1573205" y="2780243"/>
                </a:lnTo>
                <a:lnTo>
                  <a:pt x="1475827" y="2778644"/>
                </a:lnTo>
                <a:lnTo>
                  <a:pt x="1377894" y="2775636"/>
                </a:lnTo>
                <a:lnTo>
                  <a:pt x="884010" y="2753585"/>
                </a:lnTo>
                <a:lnTo>
                  <a:pt x="735901" y="2749609"/>
                </a:lnTo>
                <a:lnTo>
                  <a:pt x="637542" y="2748896"/>
                </a:lnTo>
                <a:lnTo>
                  <a:pt x="2010932" y="2748896"/>
                </a:lnTo>
                <a:lnTo>
                  <a:pt x="2010932" y="2757906"/>
                </a:lnTo>
                <a:lnTo>
                  <a:pt x="2001398" y="2759184"/>
                </a:lnTo>
                <a:lnTo>
                  <a:pt x="1954825" y="2764480"/>
                </a:lnTo>
                <a:lnTo>
                  <a:pt x="1907967" y="2768919"/>
                </a:lnTo>
                <a:lnTo>
                  <a:pt x="1860838" y="2772552"/>
                </a:lnTo>
                <a:lnTo>
                  <a:pt x="1813453" y="2775429"/>
                </a:lnTo>
                <a:lnTo>
                  <a:pt x="1765827" y="2777600"/>
                </a:lnTo>
                <a:lnTo>
                  <a:pt x="1717975" y="2779117"/>
                </a:lnTo>
                <a:lnTo>
                  <a:pt x="1669911" y="2780030"/>
                </a:lnTo>
                <a:lnTo>
                  <a:pt x="1621649" y="2780388"/>
                </a:lnTo>
                <a:close/>
              </a:path>
            </a:pathLst>
          </a:custGeom>
          <a:solidFill>
            <a:srgbClr val="ED4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2244" y="0"/>
            <a:ext cx="2680335" cy="1879600"/>
          </a:xfrm>
          <a:custGeom>
            <a:avLst/>
            <a:gdLst/>
            <a:ahLst/>
            <a:cxnLst/>
            <a:rect l="l" t="t" r="r" b="b"/>
            <a:pathLst>
              <a:path w="2680334" h="1879600">
                <a:moveTo>
                  <a:pt x="263443" y="444500"/>
                </a:moveTo>
                <a:lnTo>
                  <a:pt x="11306" y="444500"/>
                </a:lnTo>
                <a:lnTo>
                  <a:pt x="11174" y="431800"/>
                </a:lnTo>
                <a:lnTo>
                  <a:pt x="12515" y="406400"/>
                </a:lnTo>
                <a:lnTo>
                  <a:pt x="10964" y="368300"/>
                </a:lnTo>
                <a:lnTo>
                  <a:pt x="8258" y="330200"/>
                </a:lnTo>
                <a:lnTo>
                  <a:pt x="6129" y="292100"/>
                </a:lnTo>
                <a:lnTo>
                  <a:pt x="4193" y="241300"/>
                </a:lnTo>
                <a:lnTo>
                  <a:pt x="2786" y="190500"/>
                </a:lnTo>
                <a:lnTo>
                  <a:pt x="1784" y="139700"/>
                </a:lnTo>
                <a:lnTo>
                  <a:pt x="1063" y="88900"/>
                </a:lnTo>
                <a:lnTo>
                  <a:pt x="497" y="38100"/>
                </a:lnTo>
                <a:lnTo>
                  <a:pt x="0" y="0"/>
                </a:lnTo>
                <a:lnTo>
                  <a:pt x="67838" y="0"/>
                </a:lnTo>
                <a:lnTo>
                  <a:pt x="67050" y="38100"/>
                </a:lnTo>
                <a:lnTo>
                  <a:pt x="67234" y="88900"/>
                </a:lnTo>
                <a:lnTo>
                  <a:pt x="68180" y="139700"/>
                </a:lnTo>
                <a:lnTo>
                  <a:pt x="70177" y="177800"/>
                </a:lnTo>
                <a:lnTo>
                  <a:pt x="73225" y="215900"/>
                </a:lnTo>
                <a:lnTo>
                  <a:pt x="77324" y="254000"/>
                </a:lnTo>
                <a:lnTo>
                  <a:pt x="80092" y="279400"/>
                </a:lnTo>
                <a:lnTo>
                  <a:pt x="82230" y="304800"/>
                </a:lnTo>
                <a:lnTo>
                  <a:pt x="83316" y="330200"/>
                </a:lnTo>
                <a:lnTo>
                  <a:pt x="82930" y="355600"/>
                </a:lnTo>
                <a:lnTo>
                  <a:pt x="82606" y="368300"/>
                </a:lnTo>
                <a:lnTo>
                  <a:pt x="82440" y="381000"/>
                </a:lnTo>
                <a:lnTo>
                  <a:pt x="82370" y="406400"/>
                </a:lnTo>
                <a:lnTo>
                  <a:pt x="88536" y="419100"/>
                </a:lnTo>
                <a:lnTo>
                  <a:pt x="134786" y="419100"/>
                </a:lnTo>
                <a:lnTo>
                  <a:pt x="152865" y="431800"/>
                </a:lnTo>
                <a:lnTo>
                  <a:pt x="240555" y="431800"/>
                </a:lnTo>
                <a:lnTo>
                  <a:pt x="263443" y="444500"/>
                </a:lnTo>
                <a:close/>
              </a:path>
              <a:path w="2680334" h="1879600">
                <a:moveTo>
                  <a:pt x="2679617" y="1866900"/>
                </a:moveTo>
                <a:lnTo>
                  <a:pt x="2448547" y="1866900"/>
                </a:lnTo>
                <a:lnTo>
                  <a:pt x="2381953" y="1854200"/>
                </a:lnTo>
                <a:lnTo>
                  <a:pt x="2312047" y="1854200"/>
                </a:lnTo>
                <a:lnTo>
                  <a:pt x="2241056" y="1841500"/>
                </a:lnTo>
                <a:lnTo>
                  <a:pt x="2104735" y="1841500"/>
                </a:lnTo>
                <a:lnTo>
                  <a:pt x="2043862" y="1828800"/>
                </a:lnTo>
                <a:lnTo>
                  <a:pt x="1822571" y="1828800"/>
                </a:lnTo>
                <a:lnTo>
                  <a:pt x="1643261" y="1816100"/>
                </a:lnTo>
                <a:lnTo>
                  <a:pt x="1572218" y="1803400"/>
                </a:lnTo>
                <a:lnTo>
                  <a:pt x="1499525" y="1803400"/>
                </a:lnTo>
                <a:lnTo>
                  <a:pt x="1427570" y="1790700"/>
                </a:lnTo>
                <a:lnTo>
                  <a:pt x="1295443" y="1790700"/>
                </a:lnTo>
                <a:lnTo>
                  <a:pt x="1240053" y="1778000"/>
                </a:lnTo>
                <a:lnTo>
                  <a:pt x="899493" y="1778000"/>
                </a:lnTo>
                <a:lnTo>
                  <a:pt x="884585" y="1765300"/>
                </a:lnTo>
                <a:lnTo>
                  <a:pt x="2564765" y="1765300"/>
                </a:lnTo>
                <a:lnTo>
                  <a:pt x="2570187" y="1752600"/>
                </a:lnTo>
                <a:lnTo>
                  <a:pt x="2571982" y="1739900"/>
                </a:lnTo>
                <a:lnTo>
                  <a:pt x="2571422" y="1727200"/>
                </a:lnTo>
                <a:lnTo>
                  <a:pt x="2569898" y="1701800"/>
                </a:lnTo>
                <a:lnTo>
                  <a:pt x="2568479" y="1663700"/>
                </a:lnTo>
                <a:lnTo>
                  <a:pt x="2566849" y="1625600"/>
                </a:lnTo>
                <a:lnTo>
                  <a:pt x="2564695" y="1600200"/>
                </a:lnTo>
                <a:lnTo>
                  <a:pt x="2563662" y="1574800"/>
                </a:lnTo>
                <a:lnTo>
                  <a:pt x="2561682" y="1524000"/>
                </a:lnTo>
                <a:lnTo>
                  <a:pt x="2560748" y="1485900"/>
                </a:lnTo>
                <a:lnTo>
                  <a:pt x="2559860" y="1447800"/>
                </a:lnTo>
                <a:lnTo>
                  <a:pt x="2559025" y="1397000"/>
                </a:lnTo>
                <a:lnTo>
                  <a:pt x="2558248" y="1346200"/>
                </a:lnTo>
                <a:lnTo>
                  <a:pt x="2557537" y="1295400"/>
                </a:lnTo>
                <a:lnTo>
                  <a:pt x="2556897" y="1231900"/>
                </a:lnTo>
                <a:lnTo>
                  <a:pt x="2556336" y="1181100"/>
                </a:lnTo>
                <a:lnTo>
                  <a:pt x="2555860" y="1117600"/>
                </a:lnTo>
                <a:lnTo>
                  <a:pt x="2555188" y="977900"/>
                </a:lnTo>
                <a:lnTo>
                  <a:pt x="2555041" y="927100"/>
                </a:lnTo>
                <a:lnTo>
                  <a:pt x="2555045" y="749300"/>
                </a:lnTo>
                <a:lnTo>
                  <a:pt x="2555146" y="711200"/>
                </a:lnTo>
                <a:lnTo>
                  <a:pt x="2555445" y="635000"/>
                </a:lnTo>
                <a:lnTo>
                  <a:pt x="2555881" y="571500"/>
                </a:lnTo>
                <a:lnTo>
                  <a:pt x="2556459" y="508000"/>
                </a:lnTo>
                <a:lnTo>
                  <a:pt x="2557188" y="444500"/>
                </a:lnTo>
                <a:lnTo>
                  <a:pt x="2558072" y="393700"/>
                </a:lnTo>
                <a:lnTo>
                  <a:pt x="2559119" y="342900"/>
                </a:lnTo>
                <a:lnTo>
                  <a:pt x="2560335" y="292100"/>
                </a:lnTo>
                <a:lnTo>
                  <a:pt x="2561727" y="241300"/>
                </a:lnTo>
                <a:lnTo>
                  <a:pt x="2563301" y="203200"/>
                </a:lnTo>
                <a:lnTo>
                  <a:pt x="2565063" y="165100"/>
                </a:lnTo>
                <a:lnTo>
                  <a:pt x="2569179" y="114300"/>
                </a:lnTo>
                <a:lnTo>
                  <a:pt x="2571444" y="63500"/>
                </a:lnTo>
                <a:lnTo>
                  <a:pt x="2568462" y="12700"/>
                </a:lnTo>
                <a:lnTo>
                  <a:pt x="2567119" y="0"/>
                </a:lnTo>
                <a:lnTo>
                  <a:pt x="2656640" y="0"/>
                </a:lnTo>
                <a:lnTo>
                  <a:pt x="2656072" y="25400"/>
                </a:lnTo>
                <a:lnTo>
                  <a:pt x="2655979" y="63500"/>
                </a:lnTo>
                <a:lnTo>
                  <a:pt x="2655868" y="1295400"/>
                </a:lnTo>
                <a:lnTo>
                  <a:pt x="2655762" y="1346200"/>
                </a:lnTo>
                <a:lnTo>
                  <a:pt x="2655627" y="1384300"/>
                </a:lnTo>
                <a:lnTo>
                  <a:pt x="2655729" y="1422400"/>
                </a:lnTo>
                <a:lnTo>
                  <a:pt x="2657875" y="1485900"/>
                </a:lnTo>
                <a:lnTo>
                  <a:pt x="2661387" y="1549400"/>
                </a:lnTo>
                <a:lnTo>
                  <a:pt x="2665702" y="1612900"/>
                </a:lnTo>
                <a:lnTo>
                  <a:pt x="2674489" y="1752600"/>
                </a:lnTo>
                <a:lnTo>
                  <a:pt x="2677835" y="1803400"/>
                </a:lnTo>
                <a:lnTo>
                  <a:pt x="2679732" y="1841500"/>
                </a:lnTo>
                <a:lnTo>
                  <a:pt x="2679617" y="1866900"/>
                </a:lnTo>
                <a:close/>
              </a:path>
              <a:path w="2680334" h="1879600">
                <a:moveTo>
                  <a:pt x="398301" y="457200"/>
                </a:moveTo>
                <a:lnTo>
                  <a:pt x="15983" y="457200"/>
                </a:lnTo>
                <a:lnTo>
                  <a:pt x="13066" y="444500"/>
                </a:lnTo>
                <a:lnTo>
                  <a:pt x="382850" y="444500"/>
                </a:lnTo>
                <a:lnTo>
                  <a:pt x="398301" y="457200"/>
                </a:lnTo>
                <a:close/>
              </a:path>
              <a:path w="2680334" h="1879600">
                <a:moveTo>
                  <a:pt x="477170" y="1092200"/>
                </a:moveTo>
                <a:lnTo>
                  <a:pt x="376683" y="1092200"/>
                </a:lnTo>
                <a:lnTo>
                  <a:pt x="376911" y="1066800"/>
                </a:lnTo>
                <a:lnTo>
                  <a:pt x="377244" y="1054100"/>
                </a:lnTo>
                <a:lnTo>
                  <a:pt x="377156" y="1041400"/>
                </a:lnTo>
                <a:lnTo>
                  <a:pt x="376123" y="1016000"/>
                </a:lnTo>
                <a:lnTo>
                  <a:pt x="372932" y="977900"/>
                </a:lnTo>
                <a:lnTo>
                  <a:pt x="368585" y="927100"/>
                </a:lnTo>
                <a:lnTo>
                  <a:pt x="363708" y="863600"/>
                </a:lnTo>
                <a:lnTo>
                  <a:pt x="358929" y="787400"/>
                </a:lnTo>
                <a:lnTo>
                  <a:pt x="354876" y="723900"/>
                </a:lnTo>
                <a:lnTo>
                  <a:pt x="352176" y="673100"/>
                </a:lnTo>
                <a:lnTo>
                  <a:pt x="351456" y="635000"/>
                </a:lnTo>
                <a:lnTo>
                  <a:pt x="351308" y="609600"/>
                </a:lnTo>
                <a:lnTo>
                  <a:pt x="350265" y="584200"/>
                </a:lnTo>
                <a:lnTo>
                  <a:pt x="348697" y="558800"/>
                </a:lnTo>
                <a:lnTo>
                  <a:pt x="346972" y="533400"/>
                </a:lnTo>
                <a:lnTo>
                  <a:pt x="344344" y="533400"/>
                </a:lnTo>
                <a:lnTo>
                  <a:pt x="338563" y="520700"/>
                </a:lnTo>
                <a:lnTo>
                  <a:pt x="330259" y="520700"/>
                </a:lnTo>
                <a:lnTo>
                  <a:pt x="320063" y="508000"/>
                </a:lnTo>
                <a:lnTo>
                  <a:pt x="70317" y="508000"/>
                </a:lnTo>
                <a:lnTo>
                  <a:pt x="43216" y="482600"/>
                </a:lnTo>
                <a:lnTo>
                  <a:pt x="19583" y="457200"/>
                </a:lnTo>
                <a:lnTo>
                  <a:pt x="413543" y="457200"/>
                </a:lnTo>
                <a:lnTo>
                  <a:pt x="428574" y="469900"/>
                </a:lnTo>
                <a:lnTo>
                  <a:pt x="448440" y="469900"/>
                </a:lnTo>
                <a:lnTo>
                  <a:pt x="453485" y="482600"/>
                </a:lnTo>
                <a:lnTo>
                  <a:pt x="455167" y="482600"/>
                </a:lnTo>
                <a:lnTo>
                  <a:pt x="456709" y="495300"/>
                </a:lnTo>
                <a:lnTo>
                  <a:pt x="457830" y="495300"/>
                </a:lnTo>
                <a:lnTo>
                  <a:pt x="458320" y="508000"/>
                </a:lnTo>
                <a:lnTo>
                  <a:pt x="457970" y="520700"/>
                </a:lnTo>
                <a:lnTo>
                  <a:pt x="456393" y="558800"/>
                </a:lnTo>
                <a:lnTo>
                  <a:pt x="457129" y="622300"/>
                </a:lnTo>
                <a:lnTo>
                  <a:pt x="458285" y="673100"/>
                </a:lnTo>
                <a:lnTo>
                  <a:pt x="457970" y="711200"/>
                </a:lnTo>
                <a:lnTo>
                  <a:pt x="455994" y="749300"/>
                </a:lnTo>
                <a:lnTo>
                  <a:pt x="455960" y="800100"/>
                </a:lnTo>
                <a:lnTo>
                  <a:pt x="457337" y="863600"/>
                </a:lnTo>
                <a:lnTo>
                  <a:pt x="459598" y="927100"/>
                </a:lnTo>
                <a:lnTo>
                  <a:pt x="462211" y="977900"/>
                </a:lnTo>
                <a:lnTo>
                  <a:pt x="464648" y="1028700"/>
                </a:lnTo>
                <a:lnTo>
                  <a:pt x="466379" y="1041400"/>
                </a:lnTo>
                <a:lnTo>
                  <a:pt x="470461" y="1079500"/>
                </a:lnTo>
                <a:lnTo>
                  <a:pt x="477170" y="1092200"/>
                </a:lnTo>
                <a:close/>
              </a:path>
              <a:path w="2680334" h="1879600">
                <a:moveTo>
                  <a:pt x="520757" y="1104900"/>
                </a:moveTo>
                <a:lnTo>
                  <a:pt x="376683" y="1104900"/>
                </a:lnTo>
                <a:lnTo>
                  <a:pt x="376631" y="1092200"/>
                </a:lnTo>
                <a:lnTo>
                  <a:pt x="492079" y="1092200"/>
                </a:lnTo>
                <a:lnTo>
                  <a:pt x="520757" y="1104900"/>
                </a:lnTo>
                <a:close/>
              </a:path>
              <a:path w="2680334" h="1879600">
                <a:moveTo>
                  <a:pt x="742964" y="1117600"/>
                </a:moveTo>
                <a:lnTo>
                  <a:pt x="378365" y="1117600"/>
                </a:lnTo>
                <a:lnTo>
                  <a:pt x="377156" y="1104900"/>
                </a:lnTo>
                <a:lnTo>
                  <a:pt x="701611" y="1104900"/>
                </a:lnTo>
                <a:lnTo>
                  <a:pt x="742964" y="1117600"/>
                </a:lnTo>
                <a:close/>
              </a:path>
              <a:path w="2680334" h="1879600">
                <a:moveTo>
                  <a:pt x="1033099" y="1701800"/>
                </a:moveTo>
                <a:lnTo>
                  <a:pt x="814230" y="1701800"/>
                </a:lnTo>
                <a:lnTo>
                  <a:pt x="813949" y="1689100"/>
                </a:lnTo>
                <a:lnTo>
                  <a:pt x="814028" y="1638300"/>
                </a:lnTo>
                <a:lnTo>
                  <a:pt x="811637" y="1574800"/>
                </a:lnTo>
                <a:lnTo>
                  <a:pt x="807879" y="1524000"/>
                </a:lnTo>
                <a:lnTo>
                  <a:pt x="803858" y="1473200"/>
                </a:lnTo>
                <a:lnTo>
                  <a:pt x="800280" y="1422400"/>
                </a:lnTo>
                <a:lnTo>
                  <a:pt x="796889" y="1384300"/>
                </a:lnTo>
                <a:lnTo>
                  <a:pt x="793606" y="1333500"/>
                </a:lnTo>
                <a:lnTo>
                  <a:pt x="790350" y="1282700"/>
                </a:lnTo>
                <a:lnTo>
                  <a:pt x="787041" y="1231900"/>
                </a:lnTo>
                <a:lnTo>
                  <a:pt x="786243" y="1219200"/>
                </a:lnTo>
                <a:lnTo>
                  <a:pt x="784868" y="1206500"/>
                </a:lnTo>
                <a:lnTo>
                  <a:pt x="781916" y="1193800"/>
                </a:lnTo>
                <a:lnTo>
                  <a:pt x="776389" y="1181100"/>
                </a:lnTo>
                <a:lnTo>
                  <a:pt x="584172" y="1181100"/>
                </a:lnTo>
                <a:lnTo>
                  <a:pt x="514815" y="1168400"/>
                </a:lnTo>
                <a:lnTo>
                  <a:pt x="453665" y="1168400"/>
                </a:lnTo>
                <a:lnTo>
                  <a:pt x="419289" y="1155700"/>
                </a:lnTo>
                <a:lnTo>
                  <a:pt x="412229" y="1155700"/>
                </a:lnTo>
                <a:lnTo>
                  <a:pt x="404853" y="1143000"/>
                </a:lnTo>
                <a:lnTo>
                  <a:pt x="391259" y="1143000"/>
                </a:lnTo>
                <a:lnTo>
                  <a:pt x="386958" y="1130300"/>
                </a:lnTo>
                <a:lnTo>
                  <a:pt x="383340" y="1130300"/>
                </a:lnTo>
                <a:lnTo>
                  <a:pt x="380459" y="1117600"/>
                </a:lnTo>
                <a:lnTo>
                  <a:pt x="864964" y="1117600"/>
                </a:lnTo>
                <a:lnTo>
                  <a:pt x="878865" y="1130300"/>
                </a:lnTo>
                <a:lnTo>
                  <a:pt x="885355" y="1155700"/>
                </a:lnTo>
                <a:lnTo>
                  <a:pt x="887116" y="1181100"/>
                </a:lnTo>
                <a:lnTo>
                  <a:pt x="886827" y="1206500"/>
                </a:lnTo>
                <a:lnTo>
                  <a:pt x="885684" y="1282700"/>
                </a:lnTo>
                <a:lnTo>
                  <a:pt x="886611" y="1358900"/>
                </a:lnTo>
                <a:lnTo>
                  <a:pt x="888930" y="1422400"/>
                </a:lnTo>
                <a:lnTo>
                  <a:pt x="891965" y="1473200"/>
                </a:lnTo>
                <a:lnTo>
                  <a:pt x="895040" y="1511300"/>
                </a:lnTo>
                <a:lnTo>
                  <a:pt x="897477" y="1536700"/>
                </a:lnTo>
                <a:lnTo>
                  <a:pt x="898599" y="1549400"/>
                </a:lnTo>
                <a:lnTo>
                  <a:pt x="899160" y="1562100"/>
                </a:lnTo>
                <a:lnTo>
                  <a:pt x="900842" y="1574800"/>
                </a:lnTo>
                <a:lnTo>
                  <a:pt x="904398" y="1587500"/>
                </a:lnTo>
                <a:lnTo>
                  <a:pt x="905747" y="1600200"/>
                </a:lnTo>
                <a:lnTo>
                  <a:pt x="906045" y="1625600"/>
                </a:lnTo>
                <a:lnTo>
                  <a:pt x="906448" y="1638300"/>
                </a:lnTo>
                <a:lnTo>
                  <a:pt x="906781" y="1651000"/>
                </a:lnTo>
                <a:lnTo>
                  <a:pt x="907236" y="1663700"/>
                </a:lnTo>
                <a:lnTo>
                  <a:pt x="907569" y="1663700"/>
                </a:lnTo>
                <a:lnTo>
                  <a:pt x="908130" y="1676400"/>
                </a:lnTo>
                <a:lnTo>
                  <a:pt x="916539" y="1676400"/>
                </a:lnTo>
                <a:lnTo>
                  <a:pt x="924387" y="1689100"/>
                </a:lnTo>
                <a:lnTo>
                  <a:pt x="996774" y="1689100"/>
                </a:lnTo>
                <a:lnTo>
                  <a:pt x="1033099" y="1701800"/>
                </a:lnTo>
                <a:close/>
              </a:path>
              <a:path w="2680334" h="1879600">
                <a:moveTo>
                  <a:pt x="1732208" y="1739900"/>
                </a:moveTo>
                <a:lnTo>
                  <a:pt x="818995" y="1739900"/>
                </a:lnTo>
                <a:lnTo>
                  <a:pt x="817313" y="1727200"/>
                </a:lnTo>
                <a:lnTo>
                  <a:pt x="816752" y="1714500"/>
                </a:lnTo>
                <a:lnTo>
                  <a:pt x="814930" y="1701800"/>
                </a:lnTo>
                <a:lnTo>
                  <a:pt x="1142459" y="1701800"/>
                </a:lnTo>
                <a:lnTo>
                  <a:pt x="1197126" y="1714500"/>
                </a:lnTo>
                <a:lnTo>
                  <a:pt x="1500243" y="1714500"/>
                </a:lnTo>
                <a:lnTo>
                  <a:pt x="1541044" y="1727200"/>
                </a:lnTo>
                <a:lnTo>
                  <a:pt x="1684128" y="1727200"/>
                </a:lnTo>
                <a:lnTo>
                  <a:pt x="1732208" y="1739900"/>
                </a:lnTo>
                <a:close/>
              </a:path>
              <a:path w="2680334" h="1879600">
                <a:moveTo>
                  <a:pt x="2065903" y="1765300"/>
                </a:moveTo>
                <a:lnTo>
                  <a:pt x="833150" y="1765300"/>
                </a:lnTo>
                <a:lnTo>
                  <a:pt x="825547" y="1752600"/>
                </a:lnTo>
                <a:lnTo>
                  <a:pt x="820676" y="1739900"/>
                </a:lnTo>
                <a:lnTo>
                  <a:pt x="1885181" y="1739900"/>
                </a:lnTo>
                <a:lnTo>
                  <a:pt x="1936099" y="1752600"/>
                </a:lnTo>
                <a:lnTo>
                  <a:pt x="2037733" y="1752600"/>
                </a:lnTo>
                <a:lnTo>
                  <a:pt x="2065903" y="1765300"/>
                </a:lnTo>
                <a:close/>
              </a:path>
              <a:path w="2680334" h="1879600">
                <a:moveTo>
                  <a:pt x="2669456" y="1879600"/>
                </a:moveTo>
                <a:lnTo>
                  <a:pt x="2606168" y="1879600"/>
                </a:lnTo>
                <a:lnTo>
                  <a:pt x="2562883" y="1866900"/>
                </a:lnTo>
                <a:lnTo>
                  <a:pt x="2675982" y="1866900"/>
                </a:lnTo>
                <a:lnTo>
                  <a:pt x="2669456" y="1879600"/>
                </a:lnTo>
                <a:close/>
              </a:path>
            </a:pathLst>
          </a:custGeom>
          <a:solidFill>
            <a:srgbClr val="86AB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224048"/>
            <a:ext cx="7315200" cy="4876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-34315" y="8343900"/>
            <a:ext cx="5520715" cy="1917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 txBox="1">
            <a:spLocks/>
          </p:cNvSpPr>
          <p:nvPr/>
        </p:nvSpPr>
        <p:spPr>
          <a:xfrm>
            <a:off x="1932885" y="1017152"/>
            <a:ext cx="9116115" cy="2603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800" b="1" i="0">
                <a:solidFill>
                  <a:srgbClr val="2D2D2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lnSpc>
                <a:spcPts val="10075"/>
              </a:lnSpc>
              <a:spcBef>
                <a:spcPts val="100"/>
              </a:spcBef>
            </a:pPr>
            <a:r>
              <a:rPr lang="en-US" sz="7200" kern="0" dirty="0" smtClean="0"/>
              <a:t>MERUMUSKAN MASALAH</a:t>
            </a:r>
            <a:endParaRPr lang="en-US" sz="7200" kern="0" dirty="0"/>
          </a:p>
        </p:txBody>
      </p:sp>
    </p:spTree>
    <p:extLst>
      <p:ext uri="{BB962C8B-B14F-4D97-AF65-F5344CB8AC3E}">
        <p14:creationId xmlns:p14="http://schemas.microsoft.com/office/powerpoint/2010/main" val="3574210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987810"/>
            <a:ext cx="10972800" cy="2619307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 marR="5080">
              <a:lnSpc>
                <a:spcPts val="9590"/>
              </a:lnSpc>
              <a:spcBef>
                <a:spcPts val="1225"/>
              </a:spcBef>
            </a:pPr>
            <a:r>
              <a:rPr lang="en-US" sz="7200" dirty="0" smtClean="0"/>
              <a:t>CARA MERUMUSKAN MASALAH</a:t>
            </a:r>
            <a:endParaRPr lang="en-US" sz="4400" dirty="0"/>
          </a:p>
        </p:txBody>
      </p:sp>
      <p:sp>
        <p:nvSpPr>
          <p:cNvPr id="9" name="object 9"/>
          <p:cNvSpPr/>
          <p:nvPr/>
        </p:nvSpPr>
        <p:spPr>
          <a:xfrm>
            <a:off x="-3544" y="1185836"/>
            <a:ext cx="3144992" cy="350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4987671" y="71587"/>
            <a:ext cx="3200400" cy="3555926"/>
            <a:chOff x="13064962" y="1696034"/>
            <a:chExt cx="2982595" cy="2425700"/>
          </a:xfrm>
        </p:grpSpPr>
        <p:sp>
          <p:nvSpPr>
            <p:cNvPr id="11" name="object 11"/>
            <p:cNvSpPr/>
            <p:nvPr/>
          </p:nvSpPr>
          <p:spPr>
            <a:xfrm>
              <a:off x="14557490" y="2616138"/>
              <a:ext cx="1489710" cy="1505585"/>
            </a:xfrm>
            <a:custGeom>
              <a:avLst/>
              <a:gdLst/>
              <a:ahLst/>
              <a:cxnLst/>
              <a:rect l="l" t="t" r="r" b="b"/>
              <a:pathLst>
                <a:path w="1489709" h="1505585">
                  <a:moveTo>
                    <a:pt x="917636" y="1505160"/>
                  </a:moveTo>
                  <a:lnTo>
                    <a:pt x="867695" y="1504746"/>
                  </a:lnTo>
                  <a:lnTo>
                    <a:pt x="817763" y="1503640"/>
                  </a:lnTo>
                  <a:lnTo>
                    <a:pt x="767838" y="1501689"/>
                  </a:lnTo>
                  <a:lnTo>
                    <a:pt x="717918" y="1498735"/>
                  </a:lnTo>
                  <a:lnTo>
                    <a:pt x="668002" y="1494624"/>
                  </a:lnTo>
                  <a:lnTo>
                    <a:pt x="568202" y="1483767"/>
                  </a:lnTo>
                  <a:lnTo>
                    <a:pt x="518376" y="1478542"/>
                  </a:lnTo>
                  <a:lnTo>
                    <a:pt x="468608" y="1473522"/>
                  </a:lnTo>
                  <a:lnTo>
                    <a:pt x="418897" y="1468699"/>
                  </a:lnTo>
                  <a:lnTo>
                    <a:pt x="369241" y="1464068"/>
                  </a:lnTo>
                  <a:lnTo>
                    <a:pt x="319640" y="1459624"/>
                  </a:lnTo>
                  <a:lnTo>
                    <a:pt x="270093" y="1455359"/>
                  </a:lnTo>
                  <a:lnTo>
                    <a:pt x="220599" y="1451268"/>
                  </a:lnTo>
                  <a:lnTo>
                    <a:pt x="171156" y="1447345"/>
                  </a:lnTo>
                  <a:lnTo>
                    <a:pt x="121765" y="1443583"/>
                  </a:lnTo>
                  <a:lnTo>
                    <a:pt x="72423" y="1439978"/>
                  </a:lnTo>
                  <a:lnTo>
                    <a:pt x="23130" y="1436523"/>
                  </a:lnTo>
                  <a:lnTo>
                    <a:pt x="20716" y="1333273"/>
                  </a:lnTo>
                  <a:lnTo>
                    <a:pt x="18120" y="1230015"/>
                  </a:lnTo>
                  <a:lnTo>
                    <a:pt x="11368" y="971843"/>
                  </a:lnTo>
                  <a:lnTo>
                    <a:pt x="8778" y="868568"/>
                  </a:lnTo>
                  <a:lnTo>
                    <a:pt x="6373" y="765290"/>
                  </a:lnTo>
                  <a:lnTo>
                    <a:pt x="5266" y="713652"/>
                  </a:lnTo>
                  <a:lnTo>
                    <a:pt x="4236" y="662013"/>
                  </a:lnTo>
                  <a:lnTo>
                    <a:pt x="3293" y="610374"/>
                  </a:lnTo>
                  <a:lnTo>
                    <a:pt x="2448" y="558736"/>
                  </a:lnTo>
                  <a:lnTo>
                    <a:pt x="1711" y="507099"/>
                  </a:lnTo>
                  <a:lnTo>
                    <a:pt x="1091" y="455462"/>
                  </a:lnTo>
                  <a:lnTo>
                    <a:pt x="600" y="403827"/>
                  </a:lnTo>
                  <a:lnTo>
                    <a:pt x="248" y="352192"/>
                  </a:lnTo>
                  <a:lnTo>
                    <a:pt x="44" y="300559"/>
                  </a:lnTo>
                  <a:lnTo>
                    <a:pt x="0" y="248928"/>
                  </a:lnTo>
                  <a:lnTo>
                    <a:pt x="124" y="197297"/>
                  </a:lnTo>
                  <a:lnTo>
                    <a:pt x="428" y="145669"/>
                  </a:lnTo>
                  <a:lnTo>
                    <a:pt x="921" y="94043"/>
                  </a:lnTo>
                  <a:lnTo>
                    <a:pt x="1615" y="42419"/>
                  </a:lnTo>
                  <a:lnTo>
                    <a:pt x="52615" y="37845"/>
                  </a:lnTo>
                  <a:lnTo>
                    <a:pt x="103648" y="33586"/>
                  </a:lnTo>
                  <a:lnTo>
                    <a:pt x="154714" y="29633"/>
                  </a:lnTo>
                  <a:lnTo>
                    <a:pt x="205811" y="25975"/>
                  </a:lnTo>
                  <a:lnTo>
                    <a:pt x="256937" y="22605"/>
                  </a:lnTo>
                  <a:lnTo>
                    <a:pt x="308092" y="19512"/>
                  </a:lnTo>
                  <a:lnTo>
                    <a:pt x="359274" y="16687"/>
                  </a:lnTo>
                  <a:lnTo>
                    <a:pt x="410482" y="14121"/>
                  </a:lnTo>
                  <a:lnTo>
                    <a:pt x="461715" y="11803"/>
                  </a:lnTo>
                  <a:lnTo>
                    <a:pt x="512971" y="9726"/>
                  </a:lnTo>
                  <a:lnTo>
                    <a:pt x="564249" y="7878"/>
                  </a:lnTo>
                  <a:lnTo>
                    <a:pt x="615547" y="6252"/>
                  </a:lnTo>
                  <a:lnTo>
                    <a:pt x="666866" y="4837"/>
                  </a:lnTo>
                  <a:lnTo>
                    <a:pt x="718202" y="3624"/>
                  </a:lnTo>
                  <a:lnTo>
                    <a:pt x="769556" y="2604"/>
                  </a:lnTo>
                  <a:lnTo>
                    <a:pt x="820926" y="1767"/>
                  </a:lnTo>
                  <a:lnTo>
                    <a:pt x="872309" y="1103"/>
                  </a:lnTo>
                  <a:lnTo>
                    <a:pt x="923707" y="604"/>
                  </a:lnTo>
                  <a:lnTo>
                    <a:pt x="975116" y="260"/>
                  </a:lnTo>
                  <a:lnTo>
                    <a:pt x="1026535" y="62"/>
                  </a:lnTo>
                  <a:lnTo>
                    <a:pt x="1077964" y="0"/>
                  </a:lnTo>
                  <a:lnTo>
                    <a:pt x="1129401" y="64"/>
                  </a:lnTo>
                  <a:lnTo>
                    <a:pt x="1180845" y="245"/>
                  </a:lnTo>
                  <a:lnTo>
                    <a:pt x="1232295" y="535"/>
                  </a:lnTo>
                  <a:lnTo>
                    <a:pt x="1283749" y="923"/>
                  </a:lnTo>
                  <a:lnTo>
                    <a:pt x="1335206" y="1400"/>
                  </a:lnTo>
                  <a:lnTo>
                    <a:pt x="1386664" y="1956"/>
                  </a:lnTo>
                  <a:lnTo>
                    <a:pt x="1438124" y="2583"/>
                  </a:lnTo>
                  <a:lnTo>
                    <a:pt x="1489582" y="3270"/>
                  </a:lnTo>
                  <a:lnTo>
                    <a:pt x="1489685" y="64225"/>
                  </a:lnTo>
                  <a:lnTo>
                    <a:pt x="1489651" y="121988"/>
                  </a:lnTo>
                  <a:lnTo>
                    <a:pt x="1489479" y="176477"/>
                  </a:lnTo>
                  <a:lnTo>
                    <a:pt x="1489169" y="227607"/>
                  </a:lnTo>
                  <a:lnTo>
                    <a:pt x="1488721" y="275298"/>
                  </a:lnTo>
                  <a:lnTo>
                    <a:pt x="1487090" y="429941"/>
                  </a:lnTo>
                  <a:lnTo>
                    <a:pt x="1485351" y="544158"/>
                  </a:lnTo>
                  <a:lnTo>
                    <a:pt x="1482428" y="674352"/>
                  </a:lnTo>
                  <a:lnTo>
                    <a:pt x="1477247" y="876924"/>
                  </a:lnTo>
                  <a:lnTo>
                    <a:pt x="1454253" y="876856"/>
                  </a:lnTo>
                  <a:lnTo>
                    <a:pt x="1393124" y="877895"/>
                  </a:lnTo>
                  <a:lnTo>
                    <a:pt x="1305639" y="881903"/>
                  </a:lnTo>
                  <a:lnTo>
                    <a:pt x="1203578" y="890741"/>
                  </a:lnTo>
                  <a:lnTo>
                    <a:pt x="1153233" y="897182"/>
                  </a:lnTo>
                  <a:lnTo>
                    <a:pt x="1117519" y="902543"/>
                  </a:lnTo>
                  <a:lnTo>
                    <a:pt x="1117519" y="1503018"/>
                  </a:lnTo>
                  <a:lnTo>
                    <a:pt x="1067526" y="1503813"/>
                  </a:lnTo>
                  <a:lnTo>
                    <a:pt x="1017550" y="1504538"/>
                  </a:lnTo>
                  <a:lnTo>
                    <a:pt x="967587" y="1505039"/>
                  </a:lnTo>
                  <a:lnTo>
                    <a:pt x="917636" y="1505160"/>
                  </a:lnTo>
                  <a:close/>
                </a:path>
              </a:pathLst>
            </a:custGeom>
            <a:solidFill>
              <a:srgbClr val="ED4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64962" y="1696034"/>
              <a:ext cx="2072005" cy="1663700"/>
            </a:xfrm>
            <a:custGeom>
              <a:avLst/>
              <a:gdLst/>
              <a:ahLst/>
              <a:cxnLst/>
              <a:rect l="l" t="t" r="r" b="b"/>
              <a:pathLst>
                <a:path w="2072005" h="1663700">
                  <a:moveTo>
                    <a:pt x="1965038" y="12699"/>
                  </a:moveTo>
                  <a:lnTo>
                    <a:pt x="666109" y="12699"/>
                  </a:lnTo>
                  <a:lnTo>
                    <a:pt x="720670" y="0"/>
                  </a:lnTo>
                  <a:lnTo>
                    <a:pt x="1915038" y="0"/>
                  </a:lnTo>
                  <a:lnTo>
                    <a:pt x="1965038" y="12699"/>
                  </a:lnTo>
                  <a:close/>
                </a:path>
                <a:path w="2072005" h="1663700">
                  <a:moveTo>
                    <a:pt x="2069193" y="1663699"/>
                  </a:moveTo>
                  <a:lnTo>
                    <a:pt x="1999564" y="1663699"/>
                  </a:lnTo>
                  <a:lnTo>
                    <a:pt x="1951495" y="1650999"/>
                  </a:lnTo>
                  <a:lnTo>
                    <a:pt x="1828549" y="1650999"/>
                  </a:lnTo>
                  <a:lnTo>
                    <a:pt x="1760401" y="1638299"/>
                  </a:lnTo>
                  <a:lnTo>
                    <a:pt x="1692288" y="1638299"/>
                  </a:lnTo>
                  <a:lnTo>
                    <a:pt x="1627577" y="1625599"/>
                  </a:lnTo>
                  <a:lnTo>
                    <a:pt x="1426308" y="1625599"/>
                  </a:lnTo>
                  <a:lnTo>
                    <a:pt x="1380154" y="1612899"/>
                  </a:lnTo>
                  <a:lnTo>
                    <a:pt x="1257314" y="1612899"/>
                  </a:lnTo>
                  <a:lnTo>
                    <a:pt x="1187848" y="1600199"/>
                  </a:lnTo>
                  <a:lnTo>
                    <a:pt x="1050872" y="1600199"/>
                  </a:lnTo>
                  <a:lnTo>
                    <a:pt x="990584" y="1587499"/>
                  </a:lnTo>
                  <a:lnTo>
                    <a:pt x="707280" y="1587499"/>
                  </a:lnTo>
                  <a:lnTo>
                    <a:pt x="695836" y="1574799"/>
                  </a:lnTo>
                  <a:lnTo>
                    <a:pt x="1983214" y="1574799"/>
                  </a:lnTo>
                  <a:lnTo>
                    <a:pt x="1987405" y="1562099"/>
                  </a:lnTo>
                  <a:lnTo>
                    <a:pt x="1988793" y="1562099"/>
                  </a:lnTo>
                  <a:lnTo>
                    <a:pt x="1988793" y="1549399"/>
                  </a:lnTo>
                  <a:lnTo>
                    <a:pt x="1988360" y="1549399"/>
                  </a:lnTo>
                  <a:lnTo>
                    <a:pt x="1987182" y="1523999"/>
                  </a:lnTo>
                  <a:lnTo>
                    <a:pt x="1986085" y="1498599"/>
                  </a:lnTo>
                  <a:lnTo>
                    <a:pt x="1984825" y="1473199"/>
                  </a:lnTo>
                  <a:lnTo>
                    <a:pt x="1983159" y="1447799"/>
                  </a:lnTo>
                  <a:lnTo>
                    <a:pt x="1982156" y="1422399"/>
                  </a:lnTo>
                  <a:lnTo>
                    <a:pt x="1980263" y="1371599"/>
                  </a:lnTo>
                  <a:lnTo>
                    <a:pt x="1979393" y="1333499"/>
                  </a:lnTo>
                  <a:lnTo>
                    <a:pt x="1978588" y="1282699"/>
                  </a:lnTo>
                  <a:lnTo>
                    <a:pt x="1977858" y="1231899"/>
                  </a:lnTo>
                  <a:lnTo>
                    <a:pt x="1977213" y="1181099"/>
                  </a:lnTo>
                  <a:lnTo>
                    <a:pt x="1976663" y="1117599"/>
                  </a:lnTo>
                  <a:lnTo>
                    <a:pt x="1976218" y="1054099"/>
                  </a:lnTo>
                  <a:lnTo>
                    <a:pt x="1975887" y="990599"/>
                  </a:lnTo>
                  <a:lnTo>
                    <a:pt x="1975723" y="939799"/>
                  </a:lnTo>
                  <a:lnTo>
                    <a:pt x="1975657" y="812799"/>
                  </a:lnTo>
                  <a:lnTo>
                    <a:pt x="1975779" y="761999"/>
                  </a:lnTo>
                  <a:lnTo>
                    <a:pt x="1975996" y="711199"/>
                  </a:lnTo>
                  <a:lnTo>
                    <a:pt x="1976312" y="660399"/>
                  </a:lnTo>
                  <a:lnTo>
                    <a:pt x="1976882" y="596899"/>
                  </a:lnTo>
                  <a:lnTo>
                    <a:pt x="1978589" y="482599"/>
                  </a:lnTo>
                  <a:lnTo>
                    <a:pt x="1979746" y="431799"/>
                  </a:lnTo>
                  <a:lnTo>
                    <a:pt x="1981118" y="393699"/>
                  </a:lnTo>
                  <a:lnTo>
                    <a:pt x="1982715" y="355599"/>
                  </a:lnTo>
                  <a:lnTo>
                    <a:pt x="1984548" y="317499"/>
                  </a:lnTo>
                  <a:lnTo>
                    <a:pt x="1986626" y="304799"/>
                  </a:lnTo>
                  <a:lnTo>
                    <a:pt x="1988076" y="253999"/>
                  </a:lnTo>
                  <a:lnTo>
                    <a:pt x="1980410" y="152399"/>
                  </a:lnTo>
                  <a:lnTo>
                    <a:pt x="1981859" y="101599"/>
                  </a:lnTo>
                  <a:lnTo>
                    <a:pt x="1982272" y="88899"/>
                  </a:lnTo>
                  <a:lnTo>
                    <a:pt x="1980823" y="76199"/>
                  </a:lnTo>
                  <a:lnTo>
                    <a:pt x="1977092" y="76199"/>
                  </a:lnTo>
                  <a:lnTo>
                    <a:pt x="1966278" y="63499"/>
                  </a:lnTo>
                  <a:lnTo>
                    <a:pt x="1393080" y="63499"/>
                  </a:lnTo>
                  <a:lnTo>
                    <a:pt x="1367756" y="50799"/>
                  </a:lnTo>
                  <a:lnTo>
                    <a:pt x="23497" y="50799"/>
                  </a:lnTo>
                  <a:lnTo>
                    <a:pt x="35104" y="38099"/>
                  </a:lnTo>
                  <a:lnTo>
                    <a:pt x="171132" y="38099"/>
                  </a:lnTo>
                  <a:lnTo>
                    <a:pt x="208233" y="25399"/>
                  </a:lnTo>
                  <a:lnTo>
                    <a:pt x="351052" y="25399"/>
                  </a:lnTo>
                  <a:lnTo>
                    <a:pt x="415583" y="12699"/>
                  </a:lnTo>
                  <a:lnTo>
                    <a:pt x="2015622" y="12699"/>
                  </a:lnTo>
                  <a:lnTo>
                    <a:pt x="2033215" y="25399"/>
                  </a:lnTo>
                  <a:lnTo>
                    <a:pt x="2048858" y="38099"/>
                  </a:lnTo>
                  <a:lnTo>
                    <a:pt x="2063769" y="50799"/>
                  </a:lnTo>
                  <a:lnTo>
                    <a:pt x="2063288" y="76199"/>
                  </a:lnTo>
                  <a:lnTo>
                    <a:pt x="2062001" y="114299"/>
                  </a:lnTo>
                  <a:lnTo>
                    <a:pt x="2060302" y="126999"/>
                  </a:lnTo>
                  <a:lnTo>
                    <a:pt x="2057640" y="152399"/>
                  </a:lnTo>
                  <a:lnTo>
                    <a:pt x="2055589" y="177799"/>
                  </a:lnTo>
                  <a:lnTo>
                    <a:pt x="2054268" y="203199"/>
                  </a:lnTo>
                  <a:lnTo>
                    <a:pt x="2053801" y="228599"/>
                  </a:lnTo>
                  <a:lnTo>
                    <a:pt x="2053681" y="1181099"/>
                  </a:lnTo>
                  <a:lnTo>
                    <a:pt x="2053571" y="1257299"/>
                  </a:lnTo>
                  <a:lnTo>
                    <a:pt x="2053367" y="1282699"/>
                  </a:lnTo>
                  <a:lnTo>
                    <a:pt x="2053877" y="1320799"/>
                  </a:lnTo>
                  <a:lnTo>
                    <a:pt x="2056645" y="1384299"/>
                  </a:lnTo>
                  <a:lnTo>
                    <a:pt x="2060748" y="1447799"/>
                  </a:lnTo>
                  <a:lnTo>
                    <a:pt x="2069256" y="1587499"/>
                  </a:lnTo>
                  <a:lnTo>
                    <a:pt x="2071812" y="1625599"/>
                  </a:lnTo>
                  <a:lnTo>
                    <a:pt x="2072003" y="1650999"/>
                  </a:lnTo>
                  <a:lnTo>
                    <a:pt x="2069193" y="1663699"/>
                  </a:lnTo>
                  <a:close/>
                </a:path>
                <a:path w="2072005" h="1663700">
                  <a:moveTo>
                    <a:pt x="222006" y="558799"/>
                  </a:moveTo>
                  <a:lnTo>
                    <a:pt x="8234" y="558799"/>
                  </a:lnTo>
                  <a:lnTo>
                    <a:pt x="9101" y="546099"/>
                  </a:lnTo>
                  <a:lnTo>
                    <a:pt x="10137" y="520699"/>
                  </a:lnTo>
                  <a:lnTo>
                    <a:pt x="8938" y="495299"/>
                  </a:lnTo>
                  <a:lnTo>
                    <a:pt x="6846" y="469899"/>
                  </a:lnTo>
                  <a:lnTo>
                    <a:pt x="5200" y="444499"/>
                  </a:lnTo>
                  <a:lnTo>
                    <a:pt x="3456" y="393699"/>
                  </a:lnTo>
                  <a:lnTo>
                    <a:pt x="2274" y="342899"/>
                  </a:lnTo>
                  <a:lnTo>
                    <a:pt x="1487" y="304799"/>
                  </a:lnTo>
                  <a:lnTo>
                    <a:pt x="681" y="228599"/>
                  </a:lnTo>
                  <a:lnTo>
                    <a:pt x="433" y="203199"/>
                  </a:lnTo>
                  <a:lnTo>
                    <a:pt x="0" y="190499"/>
                  </a:lnTo>
                  <a:lnTo>
                    <a:pt x="433" y="190499"/>
                  </a:lnTo>
                  <a:lnTo>
                    <a:pt x="2593" y="165099"/>
                  </a:lnTo>
                  <a:lnTo>
                    <a:pt x="3737" y="139699"/>
                  </a:lnTo>
                  <a:lnTo>
                    <a:pt x="3663" y="114299"/>
                  </a:lnTo>
                  <a:lnTo>
                    <a:pt x="2166" y="76199"/>
                  </a:lnTo>
                  <a:lnTo>
                    <a:pt x="4509" y="63499"/>
                  </a:lnTo>
                  <a:lnTo>
                    <a:pt x="12459" y="50799"/>
                  </a:lnTo>
                  <a:lnTo>
                    <a:pt x="1335780" y="50799"/>
                  </a:lnTo>
                  <a:lnTo>
                    <a:pt x="1275445" y="63499"/>
                  </a:lnTo>
                  <a:lnTo>
                    <a:pt x="542974" y="63499"/>
                  </a:lnTo>
                  <a:lnTo>
                    <a:pt x="528719" y="76199"/>
                  </a:lnTo>
                  <a:lnTo>
                    <a:pt x="309651" y="76199"/>
                  </a:lnTo>
                  <a:lnTo>
                    <a:pt x="260774" y="88899"/>
                  </a:lnTo>
                  <a:lnTo>
                    <a:pt x="207156" y="88899"/>
                  </a:lnTo>
                  <a:lnTo>
                    <a:pt x="177645" y="101599"/>
                  </a:lnTo>
                  <a:lnTo>
                    <a:pt x="82342" y="101599"/>
                  </a:lnTo>
                  <a:lnTo>
                    <a:pt x="69340" y="114299"/>
                  </a:lnTo>
                  <a:lnTo>
                    <a:pt x="55039" y="114299"/>
                  </a:lnTo>
                  <a:lnTo>
                    <a:pt x="55039" y="126999"/>
                  </a:lnTo>
                  <a:lnTo>
                    <a:pt x="53962" y="165099"/>
                  </a:lnTo>
                  <a:lnTo>
                    <a:pt x="52926" y="203199"/>
                  </a:lnTo>
                  <a:lnTo>
                    <a:pt x="52296" y="241299"/>
                  </a:lnTo>
                  <a:lnTo>
                    <a:pt x="52438" y="292099"/>
                  </a:lnTo>
                  <a:lnTo>
                    <a:pt x="54714" y="342899"/>
                  </a:lnTo>
                  <a:lnTo>
                    <a:pt x="57070" y="380999"/>
                  </a:lnTo>
                  <a:lnTo>
                    <a:pt x="62379" y="431799"/>
                  </a:lnTo>
                  <a:lnTo>
                    <a:pt x="64031" y="444499"/>
                  </a:lnTo>
                  <a:lnTo>
                    <a:pt x="64871" y="469899"/>
                  </a:lnTo>
                  <a:lnTo>
                    <a:pt x="64573" y="495299"/>
                  </a:lnTo>
                  <a:lnTo>
                    <a:pt x="64323" y="495299"/>
                  </a:lnTo>
                  <a:lnTo>
                    <a:pt x="64194" y="507999"/>
                  </a:lnTo>
                  <a:lnTo>
                    <a:pt x="64140" y="533399"/>
                  </a:lnTo>
                  <a:lnTo>
                    <a:pt x="90684" y="533399"/>
                  </a:lnTo>
                  <a:lnTo>
                    <a:pt x="104661" y="546099"/>
                  </a:lnTo>
                  <a:lnTo>
                    <a:pt x="204122" y="546099"/>
                  </a:lnTo>
                  <a:lnTo>
                    <a:pt x="222006" y="558799"/>
                  </a:lnTo>
                  <a:close/>
                </a:path>
                <a:path w="2072005" h="1663700">
                  <a:moveTo>
                    <a:pt x="803985" y="76199"/>
                  </a:moveTo>
                  <a:lnTo>
                    <a:pt x="615010" y="76199"/>
                  </a:lnTo>
                  <a:lnTo>
                    <a:pt x="557147" y="63499"/>
                  </a:lnTo>
                  <a:lnTo>
                    <a:pt x="915683" y="63499"/>
                  </a:lnTo>
                  <a:lnTo>
                    <a:pt x="803985" y="76199"/>
                  </a:lnTo>
                  <a:close/>
                </a:path>
                <a:path w="2072005" h="1663700">
                  <a:moveTo>
                    <a:pt x="104445" y="609599"/>
                  </a:moveTo>
                  <a:lnTo>
                    <a:pt x="78374" y="609599"/>
                  </a:lnTo>
                  <a:lnTo>
                    <a:pt x="54822" y="596899"/>
                  </a:lnTo>
                  <a:lnTo>
                    <a:pt x="33871" y="584199"/>
                  </a:lnTo>
                  <a:lnTo>
                    <a:pt x="15601" y="571499"/>
                  </a:lnTo>
                  <a:lnTo>
                    <a:pt x="11701" y="558799"/>
                  </a:lnTo>
                  <a:lnTo>
                    <a:pt x="308378" y="558799"/>
                  </a:lnTo>
                  <a:lnTo>
                    <a:pt x="320161" y="571499"/>
                  </a:lnTo>
                  <a:lnTo>
                    <a:pt x="331781" y="571499"/>
                  </a:lnTo>
                  <a:lnTo>
                    <a:pt x="343238" y="584199"/>
                  </a:lnTo>
                  <a:lnTo>
                    <a:pt x="352339" y="584199"/>
                  </a:lnTo>
                  <a:lnTo>
                    <a:pt x="354073" y="596899"/>
                  </a:lnTo>
                  <a:lnTo>
                    <a:pt x="119972" y="596899"/>
                  </a:lnTo>
                  <a:lnTo>
                    <a:pt x="104445" y="609599"/>
                  </a:lnTo>
                  <a:close/>
                </a:path>
                <a:path w="2072005" h="1663700">
                  <a:moveTo>
                    <a:pt x="355373" y="609599"/>
                  </a:moveTo>
                  <a:lnTo>
                    <a:pt x="206940" y="609599"/>
                  </a:lnTo>
                  <a:lnTo>
                    <a:pt x="186463" y="596899"/>
                  </a:lnTo>
                  <a:lnTo>
                    <a:pt x="354073" y="596899"/>
                  </a:lnTo>
                  <a:lnTo>
                    <a:pt x="355373" y="609599"/>
                  </a:lnTo>
                  <a:close/>
                </a:path>
                <a:path w="2072005" h="1663700">
                  <a:moveTo>
                    <a:pt x="403045" y="1066799"/>
                  </a:moveTo>
                  <a:lnTo>
                    <a:pt x="291666" y="1066799"/>
                  </a:lnTo>
                  <a:lnTo>
                    <a:pt x="291666" y="1054099"/>
                  </a:lnTo>
                  <a:lnTo>
                    <a:pt x="291842" y="1041399"/>
                  </a:lnTo>
                  <a:lnTo>
                    <a:pt x="292099" y="1028699"/>
                  </a:lnTo>
                  <a:lnTo>
                    <a:pt x="292031" y="1015999"/>
                  </a:lnTo>
                  <a:lnTo>
                    <a:pt x="291232" y="1003299"/>
                  </a:lnTo>
                  <a:lnTo>
                    <a:pt x="288255" y="965199"/>
                  </a:lnTo>
                  <a:lnTo>
                    <a:pt x="284170" y="914399"/>
                  </a:lnTo>
                  <a:lnTo>
                    <a:pt x="279748" y="850899"/>
                  </a:lnTo>
                  <a:lnTo>
                    <a:pt x="275759" y="787399"/>
                  </a:lnTo>
                  <a:lnTo>
                    <a:pt x="272974" y="736599"/>
                  </a:lnTo>
                  <a:lnTo>
                    <a:pt x="272164" y="711199"/>
                  </a:lnTo>
                  <a:lnTo>
                    <a:pt x="272048" y="685799"/>
                  </a:lnTo>
                  <a:lnTo>
                    <a:pt x="271243" y="660399"/>
                  </a:lnTo>
                  <a:lnTo>
                    <a:pt x="270030" y="647699"/>
                  </a:lnTo>
                  <a:lnTo>
                    <a:pt x="268696" y="622299"/>
                  </a:lnTo>
                  <a:lnTo>
                    <a:pt x="266665" y="622299"/>
                  </a:lnTo>
                  <a:lnTo>
                    <a:pt x="262196" y="609599"/>
                  </a:lnTo>
                  <a:lnTo>
                    <a:pt x="354506" y="609599"/>
                  </a:lnTo>
                  <a:lnTo>
                    <a:pt x="353287" y="647699"/>
                  </a:lnTo>
                  <a:lnTo>
                    <a:pt x="353856" y="685799"/>
                  </a:lnTo>
                  <a:lnTo>
                    <a:pt x="354750" y="736599"/>
                  </a:lnTo>
                  <a:lnTo>
                    <a:pt x="354506" y="761999"/>
                  </a:lnTo>
                  <a:lnTo>
                    <a:pt x="352811" y="812799"/>
                  </a:lnTo>
                  <a:lnTo>
                    <a:pt x="353737" y="876299"/>
                  </a:lnTo>
                  <a:lnTo>
                    <a:pt x="356160" y="939799"/>
                  </a:lnTo>
                  <a:lnTo>
                    <a:pt x="358958" y="990599"/>
                  </a:lnTo>
                  <a:lnTo>
                    <a:pt x="364163" y="1041399"/>
                  </a:lnTo>
                  <a:lnTo>
                    <a:pt x="369350" y="1054099"/>
                  </a:lnTo>
                  <a:lnTo>
                    <a:pt x="380875" y="1054099"/>
                  </a:lnTo>
                  <a:lnTo>
                    <a:pt x="403045" y="1066799"/>
                  </a:lnTo>
                  <a:close/>
                </a:path>
                <a:path w="2072005" h="1663700">
                  <a:moveTo>
                    <a:pt x="771041" y="1523999"/>
                  </a:moveTo>
                  <a:lnTo>
                    <a:pt x="629921" y="1523999"/>
                  </a:lnTo>
                  <a:lnTo>
                    <a:pt x="629704" y="1511299"/>
                  </a:lnTo>
                  <a:lnTo>
                    <a:pt x="629765" y="1473199"/>
                  </a:lnTo>
                  <a:lnTo>
                    <a:pt x="627917" y="1435099"/>
                  </a:lnTo>
                  <a:lnTo>
                    <a:pt x="625012" y="1396999"/>
                  </a:lnTo>
                  <a:lnTo>
                    <a:pt x="621904" y="1346199"/>
                  </a:lnTo>
                  <a:lnTo>
                    <a:pt x="618470" y="1308099"/>
                  </a:lnTo>
                  <a:lnTo>
                    <a:pt x="615240" y="1257299"/>
                  </a:lnTo>
                  <a:lnTo>
                    <a:pt x="612092" y="1206499"/>
                  </a:lnTo>
                  <a:lnTo>
                    <a:pt x="608902" y="1168399"/>
                  </a:lnTo>
                  <a:lnTo>
                    <a:pt x="608286" y="1155699"/>
                  </a:lnTo>
                  <a:lnTo>
                    <a:pt x="607223" y="1142999"/>
                  </a:lnTo>
                  <a:lnTo>
                    <a:pt x="604941" y="1130299"/>
                  </a:lnTo>
                  <a:lnTo>
                    <a:pt x="600668" y="1130299"/>
                  </a:lnTo>
                  <a:lnTo>
                    <a:pt x="598934" y="1117599"/>
                  </a:lnTo>
                  <a:lnTo>
                    <a:pt x="361617" y="1117599"/>
                  </a:lnTo>
                  <a:lnTo>
                    <a:pt x="324603" y="1104899"/>
                  </a:lnTo>
                  <a:lnTo>
                    <a:pt x="313443" y="1104899"/>
                  </a:lnTo>
                  <a:lnTo>
                    <a:pt x="307904" y="1092199"/>
                  </a:lnTo>
                  <a:lnTo>
                    <a:pt x="298167" y="1092199"/>
                  </a:lnTo>
                  <a:lnTo>
                    <a:pt x="291232" y="1066799"/>
                  </a:lnTo>
                  <a:lnTo>
                    <a:pt x="661274" y="1066799"/>
                  </a:lnTo>
                  <a:lnTo>
                    <a:pt x="669142" y="1079499"/>
                  </a:lnTo>
                  <a:lnTo>
                    <a:pt x="679889" y="1092199"/>
                  </a:lnTo>
                  <a:lnTo>
                    <a:pt x="684907" y="1104899"/>
                  </a:lnTo>
                  <a:lnTo>
                    <a:pt x="686268" y="1130299"/>
                  </a:lnTo>
                  <a:lnTo>
                    <a:pt x="686044" y="1142999"/>
                  </a:lnTo>
                  <a:lnTo>
                    <a:pt x="685285" y="1231899"/>
                  </a:lnTo>
                  <a:lnTo>
                    <a:pt x="687251" y="1308099"/>
                  </a:lnTo>
                  <a:lnTo>
                    <a:pt x="690506" y="1358899"/>
                  </a:lnTo>
                  <a:lnTo>
                    <a:pt x="693616" y="1396999"/>
                  </a:lnTo>
                  <a:lnTo>
                    <a:pt x="695145" y="1409699"/>
                  </a:lnTo>
                  <a:lnTo>
                    <a:pt x="695579" y="1422399"/>
                  </a:lnTo>
                  <a:lnTo>
                    <a:pt x="696879" y="1422399"/>
                  </a:lnTo>
                  <a:lnTo>
                    <a:pt x="699628" y="1435099"/>
                  </a:lnTo>
                  <a:lnTo>
                    <a:pt x="700671" y="1447799"/>
                  </a:lnTo>
                  <a:lnTo>
                    <a:pt x="700901" y="1460499"/>
                  </a:lnTo>
                  <a:lnTo>
                    <a:pt x="701213" y="1473199"/>
                  </a:lnTo>
                  <a:lnTo>
                    <a:pt x="702079" y="1498599"/>
                  </a:lnTo>
                  <a:lnTo>
                    <a:pt x="702513" y="1498599"/>
                  </a:lnTo>
                  <a:lnTo>
                    <a:pt x="709014" y="1511299"/>
                  </a:lnTo>
                  <a:lnTo>
                    <a:pt x="743041" y="1511299"/>
                  </a:lnTo>
                  <a:lnTo>
                    <a:pt x="771041" y="1523999"/>
                  </a:lnTo>
                  <a:close/>
                </a:path>
                <a:path w="2072005" h="1663700">
                  <a:moveTo>
                    <a:pt x="1214589" y="1549399"/>
                  </a:moveTo>
                  <a:lnTo>
                    <a:pt x="632305" y="1549399"/>
                  </a:lnTo>
                  <a:lnTo>
                    <a:pt x="631871" y="1536699"/>
                  </a:lnTo>
                  <a:lnTo>
                    <a:pt x="630463" y="1523999"/>
                  </a:lnTo>
                  <a:lnTo>
                    <a:pt x="883667" y="1523999"/>
                  </a:lnTo>
                  <a:lnTo>
                    <a:pt x="925928" y="1536699"/>
                  </a:lnTo>
                  <a:lnTo>
                    <a:pt x="1191802" y="1536699"/>
                  </a:lnTo>
                  <a:lnTo>
                    <a:pt x="1214589" y="1549399"/>
                  </a:lnTo>
                  <a:close/>
                </a:path>
                <a:path w="2072005" h="1663700">
                  <a:moveTo>
                    <a:pt x="1434209" y="1562099"/>
                  </a:moveTo>
                  <a:lnTo>
                    <a:pt x="634905" y="1562099"/>
                  </a:lnTo>
                  <a:lnTo>
                    <a:pt x="633605" y="1549399"/>
                  </a:lnTo>
                  <a:lnTo>
                    <a:pt x="1386908" y="1549399"/>
                  </a:lnTo>
                  <a:lnTo>
                    <a:pt x="1434209" y="1562099"/>
                  </a:lnTo>
                  <a:close/>
                </a:path>
                <a:path w="2072005" h="1663700">
                  <a:moveTo>
                    <a:pt x="1575779" y="1574799"/>
                  </a:moveTo>
                  <a:lnTo>
                    <a:pt x="644548" y="1574799"/>
                  </a:lnTo>
                  <a:lnTo>
                    <a:pt x="638670" y="1562099"/>
                  </a:lnTo>
                  <a:lnTo>
                    <a:pt x="1528666" y="1562099"/>
                  </a:lnTo>
                  <a:lnTo>
                    <a:pt x="1575779" y="1574799"/>
                  </a:lnTo>
                  <a:close/>
                </a:path>
              </a:pathLst>
            </a:custGeom>
            <a:solidFill>
              <a:srgbClr val="86AB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5"/>
          <p:cNvSpPr txBox="1"/>
          <p:nvPr/>
        </p:nvSpPr>
        <p:spPr>
          <a:xfrm>
            <a:off x="3523271" y="3930107"/>
            <a:ext cx="10967134" cy="4402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5980">
              <a:lnSpc>
                <a:spcPct val="114100"/>
              </a:lnSpc>
              <a:spcBef>
                <a:spcPts val="100"/>
              </a:spcBef>
            </a:pP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1. FREE </a:t>
            </a:r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WRITING </a:t>
            </a:r>
            <a:endParaRPr lang="en-US" sz="4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1266825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rebuchet MS" panose="020B0603020202020204" pitchFamily="34" charset="0"/>
              </a:rPr>
              <a:t>Proses free writing </a:t>
            </a:r>
            <a:r>
              <a:rPr lang="en-US" sz="4000" dirty="0" err="1" smtClean="0">
                <a:latin typeface="Trebuchet MS" panose="020B0603020202020204" pitchFamily="34" charset="0"/>
              </a:rPr>
              <a:t>dapat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membantu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mempertimbangkan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hambatan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dalam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menemukan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solusi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dari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suatu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masalah</a:t>
            </a:r>
            <a:r>
              <a:rPr lang="en-US" sz="4000" dirty="0" smtClean="0">
                <a:latin typeface="Trebuchet MS" panose="020B0603020202020204" pitchFamily="34" charset="0"/>
              </a:rPr>
              <a:t>.</a:t>
            </a:r>
          </a:p>
          <a:p>
            <a:pPr marL="1266825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Trebuchet MS" panose="020B0603020202020204" pitchFamily="34" charset="0"/>
              </a:rPr>
              <a:t>Membantu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identifikasi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masalah</a:t>
            </a:r>
            <a:r>
              <a:rPr lang="en-US" sz="4000" dirty="0" smtClean="0">
                <a:latin typeface="Trebuchet MS" panose="020B0603020202020204" pitchFamily="34" charset="0"/>
              </a:rPr>
              <a:t>.</a:t>
            </a:r>
          </a:p>
          <a:p>
            <a:pPr marL="469900" marR="855980" indent="-4572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4000" dirty="0" smtClean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5003778"/>
            <a:ext cx="81915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9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18916" y="775009"/>
            <a:ext cx="3144992" cy="350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4987671" y="71587"/>
            <a:ext cx="3200400" cy="3555926"/>
            <a:chOff x="13064962" y="1696034"/>
            <a:chExt cx="2982595" cy="2425700"/>
          </a:xfrm>
        </p:grpSpPr>
        <p:sp>
          <p:nvSpPr>
            <p:cNvPr id="11" name="object 11"/>
            <p:cNvSpPr/>
            <p:nvPr/>
          </p:nvSpPr>
          <p:spPr>
            <a:xfrm>
              <a:off x="14557490" y="2616138"/>
              <a:ext cx="1489710" cy="1505585"/>
            </a:xfrm>
            <a:custGeom>
              <a:avLst/>
              <a:gdLst/>
              <a:ahLst/>
              <a:cxnLst/>
              <a:rect l="l" t="t" r="r" b="b"/>
              <a:pathLst>
                <a:path w="1489709" h="1505585">
                  <a:moveTo>
                    <a:pt x="917636" y="1505160"/>
                  </a:moveTo>
                  <a:lnTo>
                    <a:pt x="867695" y="1504746"/>
                  </a:lnTo>
                  <a:lnTo>
                    <a:pt x="817763" y="1503640"/>
                  </a:lnTo>
                  <a:lnTo>
                    <a:pt x="767838" y="1501689"/>
                  </a:lnTo>
                  <a:lnTo>
                    <a:pt x="717918" y="1498735"/>
                  </a:lnTo>
                  <a:lnTo>
                    <a:pt x="668002" y="1494624"/>
                  </a:lnTo>
                  <a:lnTo>
                    <a:pt x="568202" y="1483767"/>
                  </a:lnTo>
                  <a:lnTo>
                    <a:pt x="518376" y="1478542"/>
                  </a:lnTo>
                  <a:lnTo>
                    <a:pt x="468608" y="1473522"/>
                  </a:lnTo>
                  <a:lnTo>
                    <a:pt x="418897" y="1468699"/>
                  </a:lnTo>
                  <a:lnTo>
                    <a:pt x="369241" y="1464068"/>
                  </a:lnTo>
                  <a:lnTo>
                    <a:pt x="319640" y="1459624"/>
                  </a:lnTo>
                  <a:lnTo>
                    <a:pt x="270093" y="1455359"/>
                  </a:lnTo>
                  <a:lnTo>
                    <a:pt x="220599" y="1451268"/>
                  </a:lnTo>
                  <a:lnTo>
                    <a:pt x="171156" y="1447345"/>
                  </a:lnTo>
                  <a:lnTo>
                    <a:pt x="121765" y="1443583"/>
                  </a:lnTo>
                  <a:lnTo>
                    <a:pt x="72423" y="1439978"/>
                  </a:lnTo>
                  <a:lnTo>
                    <a:pt x="23130" y="1436523"/>
                  </a:lnTo>
                  <a:lnTo>
                    <a:pt x="20716" y="1333273"/>
                  </a:lnTo>
                  <a:lnTo>
                    <a:pt x="18120" y="1230015"/>
                  </a:lnTo>
                  <a:lnTo>
                    <a:pt x="11368" y="971843"/>
                  </a:lnTo>
                  <a:lnTo>
                    <a:pt x="8778" y="868568"/>
                  </a:lnTo>
                  <a:lnTo>
                    <a:pt x="6373" y="765290"/>
                  </a:lnTo>
                  <a:lnTo>
                    <a:pt x="5266" y="713652"/>
                  </a:lnTo>
                  <a:lnTo>
                    <a:pt x="4236" y="662013"/>
                  </a:lnTo>
                  <a:lnTo>
                    <a:pt x="3293" y="610374"/>
                  </a:lnTo>
                  <a:lnTo>
                    <a:pt x="2448" y="558736"/>
                  </a:lnTo>
                  <a:lnTo>
                    <a:pt x="1711" y="507099"/>
                  </a:lnTo>
                  <a:lnTo>
                    <a:pt x="1091" y="455462"/>
                  </a:lnTo>
                  <a:lnTo>
                    <a:pt x="600" y="403827"/>
                  </a:lnTo>
                  <a:lnTo>
                    <a:pt x="248" y="352192"/>
                  </a:lnTo>
                  <a:lnTo>
                    <a:pt x="44" y="300559"/>
                  </a:lnTo>
                  <a:lnTo>
                    <a:pt x="0" y="248928"/>
                  </a:lnTo>
                  <a:lnTo>
                    <a:pt x="124" y="197297"/>
                  </a:lnTo>
                  <a:lnTo>
                    <a:pt x="428" y="145669"/>
                  </a:lnTo>
                  <a:lnTo>
                    <a:pt x="921" y="94043"/>
                  </a:lnTo>
                  <a:lnTo>
                    <a:pt x="1615" y="42419"/>
                  </a:lnTo>
                  <a:lnTo>
                    <a:pt x="52615" y="37845"/>
                  </a:lnTo>
                  <a:lnTo>
                    <a:pt x="103648" y="33586"/>
                  </a:lnTo>
                  <a:lnTo>
                    <a:pt x="154714" y="29633"/>
                  </a:lnTo>
                  <a:lnTo>
                    <a:pt x="205811" y="25975"/>
                  </a:lnTo>
                  <a:lnTo>
                    <a:pt x="256937" y="22605"/>
                  </a:lnTo>
                  <a:lnTo>
                    <a:pt x="308092" y="19512"/>
                  </a:lnTo>
                  <a:lnTo>
                    <a:pt x="359274" y="16687"/>
                  </a:lnTo>
                  <a:lnTo>
                    <a:pt x="410482" y="14121"/>
                  </a:lnTo>
                  <a:lnTo>
                    <a:pt x="461715" y="11803"/>
                  </a:lnTo>
                  <a:lnTo>
                    <a:pt x="512971" y="9726"/>
                  </a:lnTo>
                  <a:lnTo>
                    <a:pt x="564249" y="7878"/>
                  </a:lnTo>
                  <a:lnTo>
                    <a:pt x="615547" y="6252"/>
                  </a:lnTo>
                  <a:lnTo>
                    <a:pt x="666866" y="4837"/>
                  </a:lnTo>
                  <a:lnTo>
                    <a:pt x="718202" y="3624"/>
                  </a:lnTo>
                  <a:lnTo>
                    <a:pt x="769556" y="2604"/>
                  </a:lnTo>
                  <a:lnTo>
                    <a:pt x="820926" y="1767"/>
                  </a:lnTo>
                  <a:lnTo>
                    <a:pt x="872309" y="1103"/>
                  </a:lnTo>
                  <a:lnTo>
                    <a:pt x="923707" y="604"/>
                  </a:lnTo>
                  <a:lnTo>
                    <a:pt x="975116" y="260"/>
                  </a:lnTo>
                  <a:lnTo>
                    <a:pt x="1026535" y="62"/>
                  </a:lnTo>
                  <a:lnTo>
                    <a:pt x="1077964" y="0"/>
                  </a:lnTo>
                  <a:lnTo>
                    <a:pt x="1129401" y="64"/>
                  </a:lnTo>
                  <a:lnTo>
                    <a:pt x="1180845" y="245"/>
                  </a:lnTo>
                  <a:lnTo>
                    <a:pt x="1232295" y="535"/>
                  </a:lnTo>
                  <a:lnTo>
                    <a:pt x="1283749" y="923"/>
                  </a:lnTo>
                  <a:lnTo>
                    <a:pt x="1335206" y="1400"/>
                  </a:lnTo>
                  <a:lnTo>
                    <a:pt x="1386664" y="1956"/>
                  </a:lnTo>
                  <a:lnTo>
                    <a:pt x="1438124" y="2583"/>
                  </a:lnTo>
                  <a:lnTo>
                    <a:pt x="1489582" y="3270"/>
                  </a:lnTo>
                  <a:lnTo>
                    <a:pt x="1489685" y="64225"/>
                  </a:lnTo>
                  <a:lnTo>
                    <a:pt x="1489651" y="121988"/>
                  </a:lnTo>
                  <a:lnTo>
                    <a:pt x="1489479" y="176477"/>
                  </a:lnTo>
                  <a:lnTo>
                    <a:pt x="1489169" y="227607"/>
                  </a:lnTo>
                  <a:lnTo>
                    <a:pt x="1488721" y="275298"/>
                  </a:lnTo>
                  <a:lnTo>
                    <a:pt x="1487090" y="429941"/>
                  </a:lnTo>
                  <a:lnTo>
                    <a:pt x="1485351" y="544158"/>
                  </a:lnTo>
                  <a:lnTo>
                    <a:pt x="1482428" y="674352"/>
                  </a:lnTo>
                  <a:lnTo>
                    <a:pt x="1477247" y="876924"/>
                  </a:lnTo>
                  <a:lnTo>
                    <a:pt x="1454253" y="876856"/>
                  </a:lnTo>
                  <a:lnTo>
                    <a:pt x="1393124" y="877895"/>
                  </a:lnTo>
                  <a:lnTo>
                    <a:pt x="1305639" y="881903"/>
                  </a:lnTo>
                  <a:lnTo>
                    <a:pt x="1203578" y="890741"/>
                  </a:lnTo>
                  <a:lnTo>
                    <a:pt x="1153233" y="897182"/>
                  </a:lnTo>
                  <a:lnTo>
                    <a:pt x="1117519" y="902543"/>
                  </a:lnTo>
                  <a:lnTo>
                    <a:pt x="1117519" y="1503018"/>
                  </a:lnTo>
                  <a:lnTo>
                    <a:pt x="1067526" y="1503813"/>
                  </a:lnTo>
                  <a:lnTo>
                    <a:pt x="1017550" y="1504538"/>
                  </a:lnTo>
                  <a:lnTo>
                    <a:pt x="967587" y="1505039"/>
                  </a:lnTo>
                  <a:lnTo>
                    <a:pt x="917636" y="1505160"/>
                  </a:lnTo>
                  <a:close/>
                </a:path>
              </a:pathLst>
            </a:custGeom>
            <a:solidFill>
              <a:srgbClr val="ED4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64962" y="1696034"/>
              <a:ext cx="2072005" cy="1663700"/>
            </a:xfrm>
            <a:custGeom>
              <a:avLst/>
              <a:gdLst/>
              <a:ahLst/>
              <a:cxnLst/>
              <a:rect l="l" t="t" r="r" b="b"/>
              <a:pathLst>
                <a:path w="2072005" h="1663700">
                  <a:moveTo>
                    <a:pt x="1965038" y="12699"/>
                  </a:moveTo>
                  <a:lnTo>
                    <a:pt x="666109" y="12699"/>
                  </a:lnTo>
                  <a:lnTo>
                    <a:pt x="720670" y="0"/>
                  </a:lnTo>
                  <a:lnTo>
                    <a:pt x="1915038" y="0"/>
                  </a:lnTo>
                  <a:lnTo>
                    <a:pt x="1965038" y="12699"/>
                  </a:lnTo>
                  <a:close/>
                </a:path>
                <a:path w="2072005" h="1663700">
                  <a:moveTo>
                    <a:pt x="2069193" y="1663699"/>
                  </a:moveTo>
                  <a:lnTo>
                    <a:pt x="1999564" y="1663699"/>
                  </a:lnTo>
                  <a:lnTo>
                    <a:pt x="1951495" y="1650999"/>
                  </a:lnTo>
                  <a:lnTo>
                    <a:pt x="1828549" y="1650999"/>
                  </a:lnTo>
                  <a:lnTo>
                    <a:pt x="1760401" y="1638299"/>
                  </a:lnTo>
                  <a:lnTo>
                    <a:pt x="1692288" y="1638299"/>
                  </a:lnTo>
                  <a:lnTo>
                    <a:pt x="1627577" y="1625599"/>
                  </a:lnTo>
                  <a:lnTo>
                    <a:pt x="1426308" y="1625599"/>
                  </a:lnTo>
                  <a:lnTo>
                    <a:pt x="1380154" y="1612899"/>
                  </a:lnTo>
                  <a:lnTo>
                    <a:pt x="1257314" y="1612899"/>
                  </a:lnTo>
                  <a:lnTo>
                    <a:pt x="1187848" y="1600199"/>
                  </a:lnTo>
                  <a:lnTo>
                    <a:pt x="1050872" y="1600199"/>
                  </a:lnTo>
                  <a:lnTo>
                    <a:pt x="990584" y="1587499"/>
                  </a:lnTo>
                  <a:lnTo>
                    <a:pt x="707280" y="1587499"/>
                  </a:lnTo>
                  <a:lnTo>
                    <a:pt x="695836" y="1574799"/>
                  </a:lnTo>
                  <a:lnTo>
                    <a:pt x="1983214" y="1574799"/>
                  </a:lnTo>
                  <a:lnTo>
                    <a:pt x="1987405" y="1562099"/>
                  </a:lnTo>
                  <a:lnTo>
                    <a:pt x="1988793" y="1562099"/>
                  </a:lnTo>
                  <a:lnTo>
                    <a:pt x="1988793" y="1549399"/>
                  </a:lnTo>
                  <a:lnTo>
                    <a:pt x="1988360" y="1549399"/>
                  </a:lnTo>
                  <a:lnTo>
                    <a:pt x="1987182" y="1523999"/>
                  </a:lnTo>
                  <a:lnTo>
                    <a:pt x="1986085" y="1498599"/>
                  </a:lnTo>
                  <a:lnTo>
                    <a:pt x="1984825" y="1473199"/>
                  </a:lnTo>
                  <a:lnTo>
                    <a:pt x="1983159" y="1447799"/>
                  </a:lnTo>
                  <a:lnTo>
                    <a:pt x="1982156" y="1422399"/>
                  </a:lnTo>
                  <a:lnTo>
                    <a:pt x="1980263" y="1371599"/>
                  </a:lnTo>
                  <a:lnTo>
                    <a:pt x="1979393" y="1333499"/>
                  </a:lnTo>
                  <a:lnTo>
                    <a:pt x="1978588" y="1282699"/>
                  </a:lnTo>
                  <a:lnTo>
                    <a:pt x="1977858" y="1231899"/>
                  </a:lnTo>
                  <a:lnTo>
                    <a:pt x="1977213" y="1181099"/>
                  </a:lnTo>
                  <a:lnTo>
                    <a:pt x="1976663" y="1117599"/>
                  </a:lnTo>
                  <a:lnTo>
                    <a:pt x="1976218" y="1054099"/>
                  </a:lnTo>
                  <a:lnTo>
                    <a:pt x="1975887" y="990599"/>
                  </a:lnTo>
                  <a:lnTo>
                    <a:pt x="1975723" y="939799"/>
                  </a:lnTo>
                  <a:lnTo>
                    <a:pt x="1975657" y="812799"/>
                  </a:lnTo>
                  <a:lnTo>
                    <a:pt x="1975779" y="761999"/>
                  </a:lnTo>
                  <a:lnTo>
                    <a:pt x="1975996" y="711199"/>
                  </a:lnTo>
                  <a:lnTo>
                    <a:pt x="1976312" y="660399"/>
                  </a:lnTo>
                  <a:lnTo>
                    <a:pt x="1976882" y="596899"/>
                  </a:lnTo>
                  <a:lnTo>
                    <a:pt x="1978589" y="482599"/>
                  </a:lnTo>
                  <a:lnTo>
                    <a:pt x="1979746" y="431799"/>
                  </a:lnTo>
                  <a:lnTo>
                    <a:pt x="1981118" y="393699"/>
                  </a:lnTo>
                  <a:lnTo>
                    <a:pt x="1982715" y="355599"/>
                  </a:lnTo>
                  <a:lnTo>
                    <a:pt x="1984548" y="317499"/>
                  </a:lnTo>
                  <a:lnTo>
                    <a:pt x="1986626" y="304799"/>
                  </a:lnTo>
                  <a:lnTo>
                    <a:pt x="1988076" y="253999"/>
                  </a:lnTo>
                  <a:lnTo>
                    <a:pt x="1980410" y="152399"/>
                  </a:lnTo>
                  <a:lnTo>
                    <a:pt x="1981859" y="101599"/>
                  </a:lnTo>
                  <a:lnTo>
                    <a:pt x="1982272" y="88899"/>
                  </a:lnTo>
                  <a:lnTo>
                    <a:pt x="1980823" y="76199"/>
                  </a:lnTo>
                  <a:lnTo>
                    <a:pt x="1977092" y="76199"/>
                  </a:lnTo>
                  <a:lnTo>
                    <a:pt x="1966278" y="63499"/>
                  </a:lnTo>
                  <a:lnTo>
                    <a:pt x="1393080" y="63499"/>
                  </a:lnTo>
                  <a:lnTo>
                    <a:pt x="1367756" y="50799"/>
                  </a:lnTo>
                  <a:lnTo>
                    <a:pt x="23497" y="50799"/>
                  </a:lnTo>
                  <a:lnTo>
                    <a:pt x="35104" y="38099"/>
                  </a:lnTo>
                  <a:lnTo>
                    <a:pt x="171132" y="38099"/>
                  </a:lnTo>
                  <a:lnTo>
                    <a:pt x="208233" y="25399"/>
                  </a:lnTo>
                  <a:lnTo>
                    <a:pt x="351052" y="25399"/>
                  </a:lnTo>
                  <a:lnTo>
                    <a:pt x="415583" y="12699"/>
                  </a:lnTo>
                  <a:lnTo>
                    <a:pt x="2015622" y="12699"/>
                  </a:lnTo>
                  <a:lnTo>
                    <a:pt x="2033215" y="25399"/>
                  </a:lnTo>
                  <a:lnTo>
                    <a:pt x="2048858" y="38099"/>
                  </a:lnTo>
                  <a:lnTo>
                    <a:pt x="2063769" y="50799"/>
                  </a:lnTo>
                  <a:lnTo>
                    <a:pt x="2063288" y="76199"/>
                  </a:lnTo>
                  <a:lnTo>
                    <a:pt x="2062001" y="114299"/>
                  </a:lnTo>
                  <a:lnTo>
                    <a:pt x="2060302" y="126999"/>
                  </a:lnTo>
                  <a:lnTo>
                    <a:pt x="2057640" y="152399"/>
                  </a:lnTo>
                  <a:lnTo>
                    <a:pt x="2055589" y="177799"/>
                  </a:lnTo>
                  <a:lnTo>
                    <a:pt x="2054268" y="203199"/>
                  </a:lnTo>
                  <a:lnTo>
                    <a:pt x="2053801" y="228599"/>
                  </a:lnTo>
                  <a:lnTo>
                    <a:pt x="2053681" y="1181099"/>
                  </a:lnTo>
                  <a:lnTo>
                    <a:pt x="2053571" y="1257299"/>
                  </a:lnTo>
                  <a:lnTo>
                    <a:pt x="2053367" y="1282699"/>
                  </a:lnTo>
                  <a:lnTo>
                    <a:pt x="2053877" y="1320799"/>
                  </a:lnTo>
                  <a:lnTo>
                    <a:pt x="2056645" y="1384299"/>
                  </a:lnTo>
                  <a:lnTo>
                    <a:pt x="2060748" y="1447799"/>
                  </a:lnTo>
                  <a:lnTo>
                    <a:pt x="2069256" y="1587499"/>
                  </a:lnTo>
                  <a:lnTo>
                    <a:pt x="2071812" y="1625599"/>
                  </a:lnTo>
                  <a:lnTo>
                    <a:pt x="2072003" y="1650999"/>
                  </a:lnTo>
                  <a:lnTo>
                    <a:pt x="2069193" y="1663699"/>
                  </a:lnTo>
                  <a:close/>
                </a:path>
                <a:path w="2072005" h="1663700">
                  <a:moveTo>
                    <a:pt x="222006" y="558799"/>
                  </a:moveTo>
                  <a:lnTo>
                    <a:pt x="8234" y="558799"/>
                  </a:lnTo>
                  <a:lnTo>
                    <a:pt x="9101" y="546099"/>
                  </a:lnTo>
                  <a:lnTo>
                    <a:pt x="10137" y="520699"/>
                  </a:lnTo>
                  <a:lnTo>
                    <a:pt x="8938" y="495299"/>
                  </a:lnTo>
                  <a:lnTo>
                    <a:pt x="6846" y="469899"/>
                  </a:lnTo>
                  <a:lnTo>
                    <a:pt x="5200" y="444499"/>
                  </a:lnTo>
                  <a:lnTo>
                    <a:pt x="3456" y="393699"/>
                  </a:lnTo>
                  <a:lnTo>
                    <a:pt x="2274" y="342899"/>
                  </a:lnTo>
                  <a:lnTo>
                    <a:pt x="1487" y="304799"/>
                  </a:lnTo>
                  <a:lnTo>
                    <a:pt x="681" y="228599"/>
                  </a:lnTo>
                  <a:lnTo>
                    <a:pt x="433" y="203199"/>
                  </a:lnTo>
                  <a:lnTo>
                    <a:pt x="0" y="190499"/>
                  </a:lnTo>
                  <a:lnTo>
                    <a:pt x="433" y="190499"/>
                  </a:lnTo>
                  <a:lnTo>
                    <a:pt x="2593" y="165099"/>
                  </a:lnTo>
                  <a:lnTo>
                    <a:pt x="3737" y="139699"/>
                  </a:lnTo>
                  <a:lnTo>
                    <a:pt x="3663" y="114299"/>
                  </a:lnTo>
                  <a:lnTo>
                    <a:pt x="2166" y="76199"/>
                  </a:lnTo>
                  <a:lnTo>
                    <a:pt x="4509" y="63499"/>
                  </a:lnTo>
                  <a:lnTo>
                    <a:pt x="12459" y="50799"/>
                  </a:lnTo>
                  <a:lnTo>
                    <a:pt x="1335780" y="50799"/>
                  </a:lnTo>
                  <a:lnTo>
                    <a:pt x="1275445" y="63499"/>
                  </a:lnTo>
                  <a:lnTo>
                    <a:pt x="542974" y="63499"/>
                  </a:lnTo>
                  <a:lnTo>
                    <a:pt x="528719" y="76199"/>
                  </a:lnTo>
                  <a:lnTo>
                    <a:pt x="309651" y="76199"/>
                  </a:lnTo>
                  <a:lnTo>
                    <a:pt x="260774" y="88899"/>
                  </a:lnTo>
                  <a:lnTo>
                    <a:pt x="207156" y="88899"/>
                  </a:lnTo>
                  <a:lnTo>
                    <a:pt x="177645" y="101599"/>
                  </a:lnTo>
                  <a:lnTo>
                    <a:pt x="82342" y="101599"/>
                  </a:lnTo>
                  <a:lnTo>
                    <a:pt x="69340" y="114299"/>
                  </a:lnTo>
                  <a:lnTo>
                    <a:pt x="55039" y="114299"/>
                  </a:lnTo>
                  <a:lnTo>
                    <a:pt x="55039" y="126999"/>
                  </a:lnTo>
                  <a:lnTo>
                    <a:pt x="53962" y="165099"/>
                  </a:lnTo>
                  <a:lnTo>
                    <a:pt x="52926" y="203199"/>
                  </a:lnTo>
                  <a:lnTo>
                    <a:pt x="52296" y="241299"/>
                  </a:lnTo>
                  <a:lnTo>
                    <a:pt x="52438" y="292099"/>
                  </a:lnTo>
                  <a:lnTo>
                    <a:pt x="54714" y="342899"/>
                  </a:lnTo>
                  <a:lnTo>
                    <a:pt x="57070" y="380999"/>
                  </a:lnTo>
                  <a:lnTo>
                    <a:pt x="62379" y="431799"/>
                  </a:lnTo>
                  <a:lnTo>
                    <a:pt x="64031" y="444499"/>
                  </a:lnTo>
                  <a:lnTo>
                    <a:pt x="64871" y="469899"/>
                  </a:lnTo>
                  <a:lnTo>
                    <a:pt x="64573" y="495299"/>
                  </a:lnTo>
                  <a:lnTo>
                    <a:pt x="64323" y="495299"/>
                  </a:lnTo>
                  <a:lnTo>
                    <a:pt x="64194" y="507999"/>
                  </a:lnTo>
                  <a:lnTo>
                    <a:pt x="64140" y="533399"/>
                  </a:lnTo>
                  <a:lnTo>
                    <a:pt x="90684" y="533399"/>
                  </a:lnTo>
                  <a:lnTo>
                    <a:pt x="104661" y="546099"/>
                  </a:lnTo>
                  <a:lnTo>
                    <a:pt x="204122" y="546099"/>
                  </a:lnTo>
                  <a:lnTo>
                    <a:pt x="222006" y="558799"/>
                  </a:lnTo>
                  <a:close/>
                </a:path>
                <a:path w="2072005" h="1663700">
                  <a:moveTo>
                    <a:pt x="803985" y="76199"/>
                  </a:moveTo>
                  <a:lnTo>
                    <a:pt x="615010" y="76199"/>
                  </a:lnTo>
                  <a:lnTo>
                    <a:pt x="557147" y="63499"/>
                  </a:lnTo>
                  <a:lnTo>
                    <a:pt x="915683" y="63499"/>
                  </a:lnTo>
                  <a:lnTo>
                    <a:pt x="803985" y="76199"/>
                  </a:lnTo>
                  <a:close/>
                </a:path>
                <a:path w="2072005" h="1663700">
                  <a:moveTo>
                    <a:pt x="104445" y="609599"/>
                  </a:moveTo>
                  <a:lnTo>
                    <a:pt x="78374" y="609599"/>
                  </a:lnTo>
                  <a:lnTo>
                    <a:pt x="54822" y="596899"/>
                  </a:lnTo>
                  <a:lnTo>
                    <a:pt x="33871" y="584199"/>
                  </a:lnTo>
                  <a:lnTo>
                    <a:pt x="15601" y="571499"/>
                  </a:lnTo>
                  <a:lnTo>
                    <a:pt x="11701" y="558799"/>
                  </a:lnTo>
                  <a:lnTo>
                    <a:pt x="308378" y="558799"/>
                  </a:lnTo>
                  <a:lnTo>
                    <a:pt x="320161" y="571499"/>
                  </a:lnTo>
                  <a:lnTo>
                    <a:pt x="331781" y="571499"/>
                  </a:lnTo>
                  <a:lnTo>
                    <a:pt x="343238" y="584199"/>
                  </a:lnTo>
                  <a:lnTo>
                    <a:pt x="352339" y="584199"/>
                  </a:lnTo>
                  <a:lnTo>
                    <a:pt x="354073" y="596899"/>
                  </a:lnTo>
                  <a:lnTo>
                    <a:pt x="119972" y="596899"/>
                  </a:lnTo>
                  <a:lnTo>
                    <a:pt x="104445" y="609599"/>
                  </a:lnTo>
                  <a:close/>
                </a:path>
                <a:path w="2072005" h="1663700">
                  <a:moveTo>
                    <a:pt x="355373" y="609599"/>
                  </a:moveTo>
                  <a:lnTo>
                    <a:pt x="206940" y="609599"/>
                  </a:lnTo>
                  <a:lnTo>
                    <a:pt x="186463" y="596899"/>
                  </a:lnTo>
                  <a:lnTo>
                    <a:pt x="354073" y="596899"/>
                  </a:lnTo>
                  <a:lnTo>
                    <a:pt x="355373" y="609599"/>
                  </a:lnTo>
                  <a:close/>
                </a:path>
                <a:path w="2072005" h="1663700">
                  <a:moveTo>
                    <a:pt x="403045" y="1066799"/>
                  </a:moveTo>
                  <a:lnTo>
                    <a:pt x="291666" y="1066799"/>
                  </a:lnTo>
                  <a:lnTo>
                    <a:pt x="291666" y="1054099"/>
                  </a:lnTo>
                  <a:lnTo>
                    <a:pt x="291842" y="1041399"/>
                  </a:lnTo>
                  <a:lnTo>
                    <a:pt x="292099" y="1028699"/>
                  </a:lnTo>
                  <a:lnTo>
                    <a:pt x="292031" y="1015999"/>
                  </a:lnTo>
                  <a:lnTo>
                    <a:pt x="291232" y="1003299"/>
                  </a:lnTo>
                  <a:lnTo>
                    <a:pt x="288255" y="965199"/>
                  </a:lnTo>
                  <a:lnTo>
                    <a:pt x="284170" y="914399"/>
                  </a:lnTo>
                  <a:lnTo>
                    <a:pt x="279748" y="850899"/>
                  </a:lnTo>
                  <a:lnTo>
                    <a:pt x="275759" y="787399"/>
                  </a:lnTo>
                  <a:lnTo>
                    <a:pt x="272974" y="736599"/>
                  </a:lnTo>
                  <a:lnTo>
                    <a:pt x="272164" y="711199"/>
                  </a:lnTo>
                  <a:lnTo>
                    <a:pt x="272048" y="685799"/>
                  </a:lnTo>
                  <a:lnTo>
                    <a:pt x="271243" y="660399"/>
                  </a:lnTo>
                  <a:lnTo>
                    <a:pt x="270030" y="647699"/>
                  </a:lnTo>
                  <a:lnTo>
                    <a:pt x="268696" y="622299"/>
                  </a:lnTo>
                  <a:lnTo>
                    <a:pt x="266665" y="622299"/>
                  </a:lnTo>
                  <a:lnTo>
                    <a:pt x="262196" y="609599"/>
                  </a:lnTo>
                  <a:lnTo>
                    <a:pt x="354506" y="609599"/>
                  </a:lnTo>
                  <a:lnTo>
                    <a:pt x="353287" y="647699"/>
                  </a:lnTo>
                  <a:lnTo>
                    <a:pt x="353856" y="685799"/>
                  </a:lnTo>
                  <a:lnTo>
                    <a:pt x="354750" y="736599"/>
                  </a:lnTo>
                  <a:lnTo>
                    <a:pt x="354506" y="761999"/>
                  </a:lnTo>
                  <a:lnTo>
                    <a:pt x="352811" y="812799"/>
                  </a:lnTo>
                  <a:lnTo>
                    <a:pt x="353737" y="876299"/>
                  </a:lnTo>
                  <a:lnTo>
                    <a:pt x="356160" y="939799"/>
                  </a:lnTo>
                  <a:lnTo>
                    <a:pt x="358958" y="990599"/>
                  </a:lnTo>
                  <a:lnTo>
                    <a:pt x="364163" y="1041399"/>
                  </a:lnTo>
                  <a:lnTo>
                    <a:pt x="369350" y="1054099"/>
                  </a:lnTo>
                  <a:lnTo>
                    <a:pt x="380875" y="1054099"/>
                  </a:lnTo>
                  <a:lnTo>
                    <a:pt x="403045" y="1066799"/>
                  </a:lnTo>
                  <a:close/>
                </a:path>
                <a:path w="2072005" h="1663700">
                  <a:moveTo>
                    <a:pt x="771041" y="1523999"/>
                  </a:moveTo>
                  <a:lnTo>
                    <a:pt x="629921" y="1523999"/>
                  </a:lnTo>
                  <a:lnTo>
                    <a:pt x="629704" y="1511299"/>
                  </a:lnTo>
                  <a:lnTo>
                    <a:pt x="629765" y="1473199"/>
                  </a:lnTo>
                  <a:lnTo>
                    <a:pt x="627917" y="1435099"/>
                  </a:lnTo>
                  <a:lnTo>
                    <a:pt x="625012" y="1396999"/>
                  </a:lnTo>
                  <a:lnTo>
                    <a:pt x="621904" y="1346199"/>
                  </a:lnTo>
                  <a:lnTo>
                    <a:pt x="618470" y="1308099"/>
                  </a:lnTo>
                  <a:lnTo>
                    <a:pt x="615240" y="1257299"/>
                  </a:lnTo>
                  <a:lnTo>
                    <a:pt x="612092" y="1206499"/>
                  </a:lnTo>
                  <a:lnTo>
                    <a:pt x="608902" y="1168399"/>
                  </a:lnTo>
                  <a:lnTo>
                    <a:pt x="608286" y="1155699"/>
                  </a:lnTo>
                  <a:lnTo>
                    <a:pt x="607223" y="1142999"/>
                  </a:lnTo>
                  <a:lnTo>
                    <a:pt x="604941" y="1130299"/>
                  </a:lnTo>
                  <a:lnTo>
                    <a:pt x="600668" y="1130299"/>
                  </a:lnTo>
                  <a:lnTo>
                    <a:pt x="598934" y="1117599"/>
                  </a:lnTo>
                  <a:lnTo>
                    <a:pt x="361617" y="1117599"/>
                  </a:lnTo>
                  <a:lnTo>
                    <a:pt x="324603" y="1104899"/>
                  </a:lnTo>
                  <a:lnTo>
                    <a:pt x="313443" y="1104899"/>
                  </a:lnTo>
                  <a:lnTo>
                    <a:pt x="307904" y="1092199"/>
                  </a:lnTo>
                  <a:lnTo>
                    <a:pt x="298167" y="1092199"/>
                  </a:lnTo>
                  <a:lnTo>
                    <a:pt x="291232" y="1066799"/>
                  </a:lnTo>
                  <a:lnTo>
                    <a:pt x="661274" y="1066799"/>
                  </a:lnTo>
                  <a:lnTo>
                    <a:pt x="669142" y="1079499"/>
                  </a:lnTo>
                  <a:lnTo>
                    <a:pt x="679889" y="1092199"/>
                  </a:lnTo>
                  <a:lnTo>
                    <a:pt x="684907" y="1104899"/>
                  </a:lnTo>
                  <a:lnTo>
                    <a:pt x="686268" y="1130299"/>
                  </a:lnTo>
                  <a:lnTo>
                    <a:pt x="686044" y="1142999"/>
                  </a:lnTo>
                  <a:lnTo>
                    <a:pt x="685285" y="1231899"/>
                  </a:lnTo>
                  <a:lnTo>
                    <a:pt x="687251" y="1308099"/>
                  </a:lnTo>
                  <a:lnTo>
                    <a:pt x="690506" y="1358899"/>
                  </a:lnTo>
                  <a:lnTo>
                    <a:pt x="693616" y="1396999"/>
                  </a:lnTo>
                  <a:lnTo>
                    <a:pt x="695145" y="1409699"/>
                  </a:lnTo>
                  <a:lnTo>
                    <a:pt x="695579" y="1422399"/>
                  </a:lnTo>
                  <a:lnTo>
                    <a:pt x="696879" y="1422399"/>
                  </a:lnTo>
                  <a:lnTo>
                    <a:pt x="699628" y="1435099"/>
                  </a:lnTo>
                  <a:lnTo>
                    <a:pt x="700671" y="1447799"/>
                  </a:lnTo>
                  <a:lnTo>
                    <a:pt x="700901" y="1460499"/>
                  </a:lnTo>
                  <a:lnTo>
                    <a:pt x="701213" y="1473199"/>
                  </a:lnTo>
                  <a:lnTo>
                    <a:pt x="702079" y="1498599"/>
                  </a:lnTo>
                  <a:lnTo>
                    <a:pt x="702513" y="1498599"/>
                  </a:lnTo>
                  <a:lnTo>
                    <a:pt x="709014" y="1511299"/>
                  </a:lnTo>
                  <a:lnTo>
                    <a:pt x="743041" y="1511299"/>
                  </a:lnTo>
                  <a:lnTo>
                    <a:pt x="771041" y="1523999"/>
                  </a:lnTo>
                  <a:close/>
                </a:path>
                <a:path w="2072005" h="1663700">
                  <a:moveTo>
                    <a:pt x="1214589" y="1549399"/>
                  </a:moveTo>
                  <a:lnTo>
                    <a:pt x="632305" y="1549399"/>
                  </a:lnTo>
                  <a:lnTo>
                    <a:pt x="631871" y="1536699"/>
                  </a:lnTo>
                  <a:lnTo>
                    <a:pt x="630463" y="1523999"/>
                  </a:lnTo>
                  <a:lnTo>
                    <a:pt x="883667" y="1523999"/>
                  </a:lnTo>
                  <a:lnTo>
                    <a:pt x="925928" y="1536699"/>
                  </a:lnTo>
                  <a:lnTo>
                    <a:pt x="1191802" y="1536699"/>
                  </a:lnTo>
                  <a:lnTo>
                    <a:pt x="1214589" y="1549399"/>
                  </a:lnTo>
                  <a:close/>
                </a:path>
                <a:path w="2072005" h="1663700">
                  <a:moveTo>
                    <a:pt x="1434209" y="1562099"/>
                  </a:moveTo>
                  <a:lnTo>
                    <a:pt x="634905" y="1562099"/>
                  </a:lnTo>
                  <a:lnTo>
                    <a:pt x="633605" y="1549399"/>
                  </a:lnTo>
                  <a:lnTo>
                    <a:pt x="1386908" y="1549399"/>
                  </a:lnTo>
                  <a:lnTo>
                    <a:pt x="1434209" y="1562099"/>
                  </a:lnTo>
                  <a:close/>
                </a:path>
                <a:path w="2072005" h="1663700">
                  <a:moveTo>
                    <a:pt x="1575779" y="1574799"/>
                  </a:moveTo>
                  <a:lnTo>
                    <a:pt x="644548" y="1574799"/>
                  </a:lnTo>
                  <a:lnTo>
                    <a:pt x="638670" y="1562099"/>
                  </a:lnTo>
                  <a:lnTo>
                    <a:pt x="1528666" y="1562099"/>
                  </a:lnTo>
                  <a:lnTo>
                    <a:pt x="1575779" y="1574799"/>
                  </a:lnTo>
                  <a:close/>
                </a:path>
              </a:pathLst>
            </a:custGeom>
            <a:solidFill>
              <a:srgbClr val="86AB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3677442" y="544970"/>
            <a:ext cx="11345671" cy="2619307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 marR="5080">
              <a:lnSpc>
                <a:spcPts val="9590"/>
              </a:lnSpc>
              <a:spcBef>
                <a:spcPts val="1225"/>
              </a:spcBef>
            </a:pPr>
            <a:r>
              <a:rPr lang="en-US" sz="7200" dirty="0" smtClean="0"/>
              <a:t>CARA MERUMUSKAN MASALAH</a:t>
            </a:r>
            <a:endParaRPr lang="en-US" sz="4400" dirty="0"/>
          </a:p>
        </p:txBody>
      </p:sp>
      <p:sp>
        <p:nvSpPr>
          <p:cNvPr id="15" name="object 5"/>
          <p:cNvSpPr txBox="1"/>
          <p:nvPr/>
        </p:nvSpPr>
        <p:spPr>
          <a:xfrm>
            <a:off x="3819454" y="3627496"/>
            <a:ext cx="13568985" cy="6379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9625" marR="855980" indent="-796925">
              <a:lnSpc>
                <a:spcPct val="114100"/>
              </a:lnSpc>
              <a:spcBef>
                <a:spcPts val="100"/>
              </a:spcBef>
            </a:pP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2. BECOMING AWARE OF THE FACTS AND USING THEM</a:t>
            </a:r>
          </a:p>
          <a:p>
            <a:pPr marL="1495425" marR="855980" indent="-6858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Trebuchet MS" panose="020B0603020202020204" pitchFamily="34" charset="0"/>
              </a:rPr>
              <a:t>Kumpulkan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fakta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dan</a:t>
            </a:r>
            <a:r>
              <a:rPr lang="en-US" sz="3600" dirty="0" smtClean="0">
                <a:latin typeface="Trebuchet MS" panose="020B0603020202020204" pitchFamily="34" charset="0"/>
              </a:rPr>
              <a:t> data </a:t>
            </a:r>
            <a:r>
              <a:rPr lang="en-US" sz="3600" dirty="0" err="1" smtClean="0">
                <a:latin typeface="Trebuchet MS" panose="020B0603020202020204" pitchFamily="34" charset="0"/>
              </a:rPr>
              <a:t>mengenai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sebuah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isu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dan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pilih</a:t>
            </a:r>
            <a:r>
              <a:rPr lang="en-US" sz="3600" dirty="0" smtClean="0">
                <a:latin typeface="Trebuchet MS" panose="020B0603020202020204" pitchFamily="34" charset="0"/>
              </a:rPr>
              <a:t> yang paling </a:t>
            </a:r>
            <a:r>
              <a:rPr lang="en-US" sz="3600" dirty="0" err="1" smtClean="0">
                <a:latin typeface="Trebuchet MS" panose="020B0603020202020204" pitchFamily="34" charset="0"/>
              </a:rPr>
              <a:t>relevan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untuk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membantu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menyelesaikan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masalah</a:t>
            </a:r>
            <a:r>
              <a:rPr lang="en-US" sz="3600" dirty="0" smtClean="0">
                <a:latin typeface="Trebuchet MS" panose="020B0603020202020204" pitchFamily="34" charset="0"/>
              </a:rPr>
              <a:t>. </a:t>
            </a:r>
          </a:p>
          <a:p>
            <a:pPr marL="1495425" marR="855980" indent="-6858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Trebuchet MS" panose="020B0603020202020204" pitchFamily="34" charset="0"/>
              </a:rPr>
              <a:t>Lakukan</a:t>
            </a:r>
            <a:r>
              <a:rPr lang="en-US" sz="3600" dirty="0" smtClean="0">
                <a:latin typeface="Trebuchet MS" panose="020B0603020202020204" pitchFamily="34" charset="0"/>
              </a:rPr>
              <a:t> brainstorming </a:t>
            </a:r>
            <a:r>
              <a:rPr lang="en-US" sz="3600" dirty="0" err="1" smtClean="0">
                <a:latin typeface="Trebuchet MS" panose="020B0603020202020204" pitchFamily="34" charset="0"/>
              </a:rPr>
              <a:t>dengan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berbagai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pihak</a:t>
            </a:r>
            <a:r>
              <a:rPr lang="en-US" sz="3600" dirty="0" smtClean="0">
                <a:latin typeface="Trebuchet MS" panose="020B0603020202020204" pitchFamily="34" charset="0"/>
              </a:rPr>
              <a:t>.</a:t>
            </a:r>
          </a:p>
          <a:p>
            <a:pPr marL="1495425" marR="855980" indent="-685800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Trebuchet MS" panose="020B0603020202020204" pitchFamily="34" charset="0"/>
              </a:rPr>
              <a:t>Tidak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melihat</a:t>
            </a:r>
            <a:r>
              <a:rPr lang="en-US" sz="3600" dirty="0" smtClean="0">
                <a:latin typeface="Trebuchet MS" panose="020B0603020202020204" pitchFamily="34" charset="0"/>
              </a:rPr>
              <a:t> data </a:t>
            </a:r>
            <a:r>
              <a:rPr lang="en-US" sz="3600" dirty="0" err="1" smtClean="0">
                <a:latin typeface="Trebuchet MS" panose="020B0603020202020204" pitchFamily="34" charset="0"/>
              </a:rPr>
              <a:t>hanya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dari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permukaannya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saja</a:t>
            </a:r>
            <a:r>
              <a:rPr lang="en-US" sz="3600" dirty="0" smtClean="0">
                <a:latin typeface="Trebuchet MS" panose="020B0603020202020204" pitchFamily="34" charset="0"/>
              </a:rPr>
              <a:t>, </a:t>
            </a:r>
            <a:r>
              <a:rPr lang="en-US" sz="3600" dirty="0" err="1" smtClean="0">
                <a:latin typeface="Trebuchet MS" panose="020B0603020202020204" pitchFamily="34" charset="0"/>
              </a:rPr>
              <a:t>pelajari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lebih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lanjut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mengenai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suatu</a:t>
            </a:r>
            <a:r>
              <a:rPr lang="en-US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isu</a:t>
            </a:r>
            <a:r>
              <a:rPr lang="en-US" sz="3600" dirty="0" smtClean="0">
                <a:latin typeface="Trebuchet MS" panose="020B0603020202020204" pitchFamily="34" charset="0"/>
              </a:rPr>
              <a:t>.</a:t>
            </a:r>
          </a:p>
          <a:p>
            <a:pPr marL="12700" marR="855980">
              <a:lnSpc>
                <a:spcPct val="114100"/>
              </a:lnSpc>
              <a:spcBef>
                <a:spcPts val="100"/>
              </a:spcBef>
            </a:pPr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	</a:t>
            </a:r>
            <a:endParaRPr lang="en-US" sz="4000" dirty="0" smtClean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485735"/>
            <a:ext cx="4763165" cy="47631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87477" y="9182100"/>
            <a:ext cx="4623702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9625" marR="855980">
              <a:lnSpc>
                <a:spcPct val="114100"/>
              </a:lnSpc>
              <a:spcBef>
                <a:spcPts val="100"/>
              </a:spcBef>
            </a:pPr>
            <a:r>
              <a:rPr lang="en-US" dirty="0" err="1">
                <a:latin typeface="Trebuchet MS" panose="020B0603020202020204" pitchFamily="34" charset="0"/>
              </a:rPr>
              <a:t>Sumber</a:t>
            </a:r>
            <a:r>
              <a:rPr lang="en-US" dirty="0">
                <a:latin typeface="Trebuchet MS" panose="020B0603020202020204" pitchFamily="34" charset="0"/>
              </a:rPr>
              <a:t>: (</a:t>
            </a:r>
            <a:r>
              <a:rPr lang="en-US" dirty="0" err="1">
                <a:latin typeface="Trebuchet MS" panose="020B0603020202020204" pitchFamily="34" charset="0"/>
              </a:rPr>
              <a:t>Bazerman</a:t>
            </a:r>
            <a:r>
              <a:rPr lang="en-US" dirty="0">
                <a:latin typeface="Trebuchet MS" panose="020B0603020202020204" pitchFamily="34" charset="0"/>
              </a:rPr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412432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31898" y="6781250"/>
            <a:ext cx="3144992" cy="350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4987671" y="71587"/>
            <a:ext cx="3200400" cy="3555926"/>
            <a:chOff x="13064962" y="1696034"/>
            <a:chExt cx="2982595" cy="2425700"/>
          </a:xfrm>
        </p:grpSpPr>
        <p:sp>
          <p:nvSpPr>
            <p:cNvPr id="11" name="object 11"/>
            <p:cNvSpPr/>
            <p:nvPr/>
          </p:nvSpPr>
          <p:spPr>
            <a:xfrm>
              <a:off x="14557490" y="2616138"/>
              <a:ext cx="1489710" cy="1505585"/>
            </a:xfrm>
            <a:custGeom>
              <a:avLst/>
              <a:gdLst/>
              <a:ahLst/>
              <a:cxnLst/>
              <a:rect l="l" t="t" r="r" b="b"/>
              <a:pathLst>
                <a:path w="1489709" h="1505585">
                  <a:moveTo>
                    <a:pt x="917636" y="1505160"/>
                  </a:moveTo>
                  <a:lnTo>
                    <a:pt x="867695" y="1504746"/>
                  </a:lnTo>
                  <a:lnTo>
                    <a:pt x="817763" y="1503640"/>
                  </a:lnTo>
                  <a:lnTo>
                    <a:pt x="767838" y="1501689"/>
                  </a:lnTo>
                  <a:lnTo>
                    <a:pt x="717918" y="1498735"/>
                  </a:lnTo>
                  <a:lnTo>
                    <a:pt x="668002" y="1494624"/>
                  </a:lnTo>
                  <a:lnTo>
                    <a:pt x="568202" y="1483767"/>
                  </a:lnTo>
                  <a:lnTo>
                    <a:pt x="518376" y="1478542"/>
                  </a:lnTo>
                  <a:lnTo>
                    <a:pt x="468608" y="1473522"/>
                  </a:lnTo>
                  <a:lnTo>
                    <a:pt x="418897" y="1468699"/>
                  </a:lnTo>
                  <a:lnTo>
                    <a:pt x="369241" y="1464068"/>
                  </a:lnTo>
                  <a:lnTo>
                    <a:pt x="319640" y="1459624"/>
                  </a:lnTo>
                  <a:lnTo>
                    <a:pt x="270093" y="1455359"/>
                  </a:lnTo>
                  <a:lnTo>
                    <a:pt x="220599" y="1451268"/>
                  </a:lnTo>
                  <a:lnTo>
                    <a:pt x="171156" y="1447345"/>
                  </a:lnTo>
                  <a:lnTo>
                    <a:pt x="121765" y="1443583"/>
                  </a:lnTo>
                  <a:lnTo>
                    <a:pt x="72423" y="1439978"/>
                  </a:lnTo>
                  <a:lnTo>
                    <a:pt x="23130" y="1436523"/>
                  </a:lnTo>
                  <a:lnTo>
                    <a:pt x="20716" y="1333273"/>
                  </a:lnTo>
                  <a:lnTo>
                    <a:pt x="18120" y="1230015"/>
                  </a:lnTo>
                  <a:lnTo>
                    <a:pt x="11368" y="971843"/>
                  </a:lnTo>
                  <a:lnTo>
                    <a:pt x="8778" y="868568"/>
                  </a:lnTo>
                  <a:lnTo>
                    <a:pt x="6373" y="765290"/>
                  </a:lnTo>
                  <a:lnTo>
                    <a:pt x="5266" y="713652"/>
                  </a:lnTo>
                  <a:lnTo>
                    <a:pt x="4236" y="662013"/>
                  </a:lnTo>
                  <a:lnTo>
                    <a:pt x="3293" y="610374"/>
                  </a:lnTo>
                  <a:lnTo>
                    <a:pt x="2448" y="558736"/>
                  </a:lnTo>
                  <a:lnTo>
                    <a:pt x="1711" y="507099"/>
                  </a:lnTo>
                  <a:lnTo>
                    <a:pt x="1091" y="455462"/>
                  </a:lnTo>
                  <a:lnTo>
                    <a:pt x="600" y="403827"/>
                  </a:lnTo>
                  <a:lnTo>
                    <a:pt x="248" y="352192"/>
                  </a:lnTo>
                  <a:lnTo>
                    <a:pt x="44" y="300559"/>
                  </a:lnTo>
                  <a:lnTo>
                    <a:pt x="0" y="248928"/>
                  </a:lnTo>
                  <a:lnTo>
                    <a:pt x="124" y="197297"/>
                  </a:lnTo>
                  <a:lnTo>
                    <a:pt x="428" y="145669"/>
                  </a:lnTo>
                  <a:lnTo>
                    <a:pt x="921" y="94043"/>
                  </a:lnTo>
                  <a:lnTo>
                    <a:pt x="1615" y="42419"/>
                  </a:lnTo>
                  <a:lnTo>
                    <a:pt x="52615" y="37845"/>
                  </a:lnTo>
                  <a:lnTo>
                    <a:pt x="103648" y="33586"/>
                  </a:lnTo>
                  <a:lnTo>
                    <a:pt x="154714" y="29633"/>
                  </a:lnTo>
                  <a:lnTo>
                    <a:pt x="205811" y="25975"/>
                  </a:lnTo>
                  <a:lnTo>
                    <a:pt x="256937" y="22605"/>
                  </a:lnTo>
                  <a:lnTo>
                    <a:pt x="308092" y="19512"/>
                  </a:lnTo>
                  <a:lnTo>
                    <a:pt x="359274" y="16687"/>
                  </a:lnTo>
                  <a:lnTo>
                    <a:pt x="410482" y="14121"/>
                  </a:lnTo>
                  <a:lnTo>
                    <a:pt x="461715" y="11803"/>
                  </a:lnTo>
                  <a:lnTo>
                    <a:pt x="512971" y="9726"/>
                  </a:lnTo>
                  <a:lnTo>
                    <a:pt x="564249" y="7878"/>
                  </a:lnTo>
                  <a:lnTo>
                    <a:pt x="615547" y="6252"/>
                  </a:lnTo>
                  <a:lnTo>
                    <a:pt x="666866" y="4837"/>
                  </a:lnTo>
                  <a:lnTo>
                    <a:pt x="718202" y="3624"/>
                  </a:lnTo>
                  <a:lnTo>
                    <a:pt x="769556" y="2604"/>
                  </a:lnTo>
                  <a:lnTo>
                    <a:pt x="820926" y="1767"/>
                  </a:lnTo>
                  <a:lnTo>
                    <a:pt x="872309" y="1103"/>
                  </a:lnTo>
                  <a:lnTo>
                    <a:pt x="923707" y="604"/>
                  </a:lnTo>
                  <a:lnTo>
                    <a:pt x="975116" y="260"/>
                  </a:lnTo>
                  <a:lnTo>
                    <a:pt x="1026535" y="62"/>
                  </a:lnTo>
                  <a:lnTo>
                    <a:pt x="1077964" y="0"/>
                  </a:lnTo>
                  <a:lnTo>
                    <a:pt x="1129401" y="64"/>
                  </a:lnTo>
                  <a:lnTo>
                    <a:pt x="1180845" y="245"/>
                  </a:lnTo>
                  <a:lnTo>
                    <a:pt x="1232295" y="535"/>
                  </a:lnTo>
                  <a:lnTo>
                    <a:pt x="1283749" y="923"/>
                  </a:lnTo>
                  <a:lnTo>
                    <a:pt x="1335206" y="1400"/>
                  </a:lnTo>
                  <a:lnTo>
                    <a:pt x="1386664" y="1956"/>
                  </a:lnTo>
                  <a:lnTo>
                    <a:pt x="1438124" y="2583"/>
                  </a:lnTo>
                  <a:lnTo>
                    <a:pt x="1489582" y="3270"/>
                  </a:lnTo>
                  <a:lnTo>
                    <a:pt x="1489685" y="64225"/>
                  </a:lnTo>
                  <a:lnTo>
                    <a:pt x="1489651" y="121988"/>
                  </a:lnTo>
                  <a:lnTo>
                    <a:pt x="1489479" y="176477"/>
                  </a:lnTo>
                  <a:lnTo>
                    <a:pt x="1489169" y="227607"/>
                  </a:lnTo>
                  <a:lnTo>
                    <a:pt x="1488721" y="275298"/>
                  </a:lnTo>
                  <a:lnTo>
                    <a:pt x="1487090" y="429941"/>
                  </a:lnTo>
                  <a:lnTo>
                    <a:pt x="1485351" y="544158"/>
                  </a:lnTo>
                  <a:lnTo>
                    <a:pt x="1482428" y="674352"/>
                  </a:lnTo>
                  <a:lnTo>
                    <a:pt x="1477247" y="876924"/>
                  </a:lnTo>
                  <a:lnTo>
                    <a:pt x="1454253" y="876856"/>
                  </a:lnTo>
                  <a:lnTo>
                    <a:pt x="1393124" y="877895"/>
                  </a:lnTo>
                  <a:lnTo>
                    <a:pt x="1305639" y="881903"/>
                  </a:lnTo>
                  <a:lnTo>
                    <a:pt x="1203578" y="890741"/>
                  </a:lnTo>
                  <a:lnTo>
                    <a:pt x="1153233" y="897182"/>
                  </a:lnTo>
                  <a:lnTo>
                    <a:pt x="1117519" y="902543"/>
                  </a:lnTo>
                  <a:lnTo>
                    <a:pt x="1117519" y="1503018"/>
                  </a:lnTo>
                  <a:lnTo>
                    <a:pt x="1067526" y="1503813"/>
                  </a:lnTo>
                  <a:lnTo>
                    <a:pt x="1017550" y="1504538"/>
                  </a:lnTo>
                  <a:lnTo>
                    <a:pt x="967587" y="1505039"/>
                  </a:lnTo>
                  <a:lnTo>
                    <a:pt x="917636" y="1505160"/>
                  </a:lnTo>
                  <a:close/>
                </a:path>
              </a:pathLst>
            </a:custGeom>
            <a:solidFill>
              <a:srgbClr val="ED4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64962" y="1696034"/>
              <a:ext cx="2072005" cy="1663700"/>
            </a:xfrm>
            <a:custGeom>
              <a:avLst/>
              <a:gdLst/>
              <a:ahLst/>
              <a:cxnLst/>
              <a:rect l="l" t="t" r="r" b="b"/>
              <a:pathLst>
                <a:path w="2072005" h="1663700">
                  <a:moveTo>
                    <a:pt x="1965038" y="12699"/>
                  </a:moveTo>
                  <a:lnTo>
                    <a:pt x="666109" y="12699"/>
                  </a:lnTo>
                  <a:lnTo>
                    <a:pt x="720670" y="0"/>
                  </a:lnTo>
                  <a:lnTo>
                    <a:pt x="1915038" y="0"/>
                  </a:lnTo>
                  <a:lnTo>
                    <a:pt x="1965038" y="12699"/>
                  </a:lnTo>
                  <a:close/>
                </a:path>
                <a:path w="2072005" h="1663700">
                  <a:moveTo>
                    <a:pt x="2069193" y="1663699"/>
                  </a:moveTo>
                  <a:lnTo>
                    <a:pt x="1999564" y="1663699"/>
                  </a:lnTo>
                  <a:lnTo>
                    <a:pt x="1951495" y="1650999"/>
                  </a:lnTo>
                  <a:lnTo>
                    <a:pt x="1828549" y="1650999"/>
                  </a:lnTo>
                  <a:lnTo>
                    <a:pt x="1760401" y="1638299"/>
                  </a:lnTo>
                  <a:lnTo>
                    <a:pt x="1692288" y="1638299"/>
                  </a:lnTo>
                  <a:lnTo>
                    <a:pt x="1627577" y="1625599"/>
                  </a:lnTo>
                  <a:lnTo>
                    <a:pt x="1426308" y="1625599"/>
                  </a:lnTo>
                  <a:lnTo>
                    <a:pt x="1380154" y="1612899"/>
                  </a:lnTo>
                  <a:lnTo>
                    <a:pt x="1257314" y="1612899"/>
                  </a:lnTo>
                  <a:lnTo>
                    <a:pt x="1187848" y="1600199"/>
                  </a:lnTo>
                  <a:lnTo>
                    <a:pt x="1050872" y="1600199"/>
                  </a:lnTo>
                  <a:lnTo>
                    <a:pt x="990584" y="1587499"/>
                  </a:lnTo>
                  <a:lnTo>
                    <a:pt x="707280" y="1587499"/>
                  </a:lnTo>
                  <a:lnTo>
                    <a:pt x="695836" y="1574799"/>
                  </a:lnTo>
                  <a:lnTo>
                    <a:pt x="1983214" y="1574799"/>
                  </a:lnTo>
                  <a:lnTo>
                    <a:pt x="1987405" y="1562099"/>
                  </a:lnTo>
                  <a:lnTo>
                    <a:pt x="1988793" y="1562099"/>
                  </a:lnTo>
                  <a:lnTo>
                    <a:pt x="1988793" y="1549399"/>
                  </a:lnTo>
                  <a:lnTo>
                    <a:pt x="1988360" y="1549399"/>
                  </a:lnTo>
                  <a:lnTo>
                    <a:pt x="1987182" y="1523999"/>
                  </a:lnTo>
                  <a:lnTo>
                    <a:pt x="1986085" y="1498599"/>
                  </a:lnTo>
                  <a:lnTo>
                    <a:pt x="1984825" y="1473199"/>
                  </a:lnTo>
                  <a:lnTo>
                    <a:pt x="1983159" y="1447799"/>
                  </a:lnTo>
                  <a:lnTo>
                    <a:pt x="1982156" y="1422399"/>
                  </a:lnTo>
                  <a:lnTo>
                    <a:pt x="1980263" y="1371599"/>
                  </a:lnTo>
                  <a:lnTo>
                    <a:pt x="1979393" y="1333499"/>
                  </a:lnTo>
                  <a:lnTo>
                    <a:pt x="1978588" y="1282699"/>
                  </a:lnTo>
                  <a:lnTo>
                    <a:pt x="1977858" y="1231899"/>
                  </a:lnTo>
                  <a:lnTo>
                    <a:pt x="1977213" y="1181099"/>
                  </a:lnTo>
                  <a:lnTo>
                    <a:pt x="1976663" y="1117599"/>
                  </a:lnTo>
                  <a:lnTo>
                    <a:pt x="1976218" y="1054099"/>
                  </a:lnTo>
                  <a:lnTo>
                    <a:pt x="1975887" y="990599"/>
                  </a:lnTo>
                  <a:lnTo>
                    <a:pt x="1975723" y="939799"/>
                  </a:lnTo>
                  <a:lnTo>
                    <a:pt x="1975657" y="812799"/>
                  </a:lnTo>
                  <a:lnTo>
                    <a:pt x="1975779" y="761999"/>
                  </a:lnTo>
                  <a:lnTo>
                    <a:pt x="1975996" y="711199"/>
                  </a:lnTo>
                  <a:lnTo>
                    <a:pt x="1976312" y="660399"/>
                  </a:lnTo>
                  <a:lnTo>
                    <a:pt x="1976882" y="596899"/>
                  </a:lnTo>
                  <a:lnTo>
                    <a:pt x="1978589" y="482599"/>
                  </a:lnTo>
                  <a:lnTo>
                    <a:pt x="1979746" y="431799"/>
                  </a:lnTo>
                  <a:lnTo>
                    <a:pt x="1981118" y="393699"/>
                  </a:lnTo>
                  <a:lnTo>
                    <a:pt x="1982715" y="355599"/>
                  </a:lnTo>
                  <a:lnTo>
                    <a:pt x="1984548" y="317499"/>
                  </a:lnTo>
                  <a:lnTo>
                    <a:pt x="1986626" y="304799"/>
                  </a:lnTo>
                  <a:lnTo>
                    <a:pt x="1988076" y="253999"/>
                  </a:lnTo>
                  <a:lnTo>
                    <a:pt x="1980410" y="152399"/>
                  </a:lnTo>
                  <a:lnTo>
                    <a:pt x="1981859" y="101599"/>
                  </a:lnTo>
                  <a:lnTo>
                    <a:pt x="1982272" y="88899"/>
                  </a:lnTo>
                  <a:lnTo>
                    <a:pt x="1980823" y="76199"/>
                  </a:lnTo>
                  <a:lnTo>
                    <a:pt x="1977092" y="76199"/>
                  </a:lnTo>
                  <a:lnTo>
                    <a:pt x="1966278" y="63499"/>
                  </a:lnTo>
                  <a:lnTo>
                    <a:pt x="1393080" y="63499"/>
                  </a:lnTo>
                  <a:lnTo>
                    <a:pt x="1367756" y="50799"/>
                  </a:lnTo>
                  <a:lnTo>
                    <a:pt x="23497" y="50799"/>
                  </a:lnTo>
                  <a:lnTo>
                    <a:pt x="35104" y="38099"/>
                  </a:lnTo>
                  <a:lnTo>
                    <a:pt x="171132" y="38099"/>
                  </a:lnTo>
                  <a:lnTo>
                    <a:pt x="208233" y="25399"/>
                  </a:lnTo>
                  <a:lnTo>
                    <a:pt x="351052" y="25399"/>
                  </a:lnTo>
                  <a:lnTo>
                    <a:pt x="415583" y="12699"/>
                  </a:lnTo>
                  <a:lnTo>
                    <a:pt x="2015622" y="12699"/>
                  </a:lnTo>
                  <a:lnTo>
                    <a:pt x="2033215" y="25399"/>
                  </a:lnTo>
                  <a:lnTo>
                    <a:pt x="2048858" y="38099"/>
                  </a:lnTo>
                  <a:lnTo>
                    <a:pt x="2063769" y="50799"/>
                  </a:lnTo>
                  <a:lnTo>
                    <a:pt x="2063288" y="76199"/>
                  </a:lnTo>
                  <a:lnTo>
                    <a:pt x="2062001" y="114299"/>
                  </a:lnTo>
                  <a:lnTo>
                    <a:pt x="2060302" y="126999"/>
                  </a:lnTo>
                  <a:lnTo>
                    <a:pt x="2057640" y="152399"/>
                  </a:lnTo>
                  <a:lnTo>
                    <a:pt x="2055589" y="177799"/>
                  </a:lnTo>
                  <a:lnTo>
                    <a:pt x="2054268" y="203199"/>
                  </a:lnTo>
                  <a:lnTo>
                    <a:pt x="2053801" y="228599"/>
                  </a:lnTo>
                  <a:lnTo>
                    <a:pt x="2053681" y="1181099"/>
                  </a:lnTo>
                  <a:lnTo>
                    <a:pt x="2053571" y="1257299"/>
                  </a:lnTo>
                  <a:lnTo>
                    <a:pt x="2053367" y="1282699"/>
                  </a:lnTo>
                  <a:lnTo>
                    <a:pt x="2053877" y="1320799"/>
                  </a:lnTo>
                  <a:lnTo>
                    <a:pt x="2056645" y="1384299"/>
                  </a:lnTo>
                  <a:lnTo>
                    <a:pt x="2060748" y="1447799"/>
                  </a:lnTo>
                  <a:lnTo>
                    <a:pt x="2069256" y="1587499"/>
                  </a:lnTo>
                  <a:lnTo>
                    <a:pt x="2071812" y="1625599"/>
                  </a:lnTo>
                  <a:lnTo>
                    <a:pt x="2072003" y="1650999"/>
                  </a:lnTo>
                  <a:lnTo>
                    <a:pt x="2069193" y="1663699"/>
                  </a:lnTo>
                  <a:close/>
                </a:path>
                <a:path w="2072005" h="1663700">
                  <a:moveTo>
                    <a:pt x="222006" y="558799"/>
                  </a:moveTo>
                  <a:lnTo>
                    <a:pt x="8234" y="558799"/>
                  </a:lnTo>
                  <a:lnTo>
                    <a:pt x="9101" y="546099"/>
                  </a:lnTo>
                  <a:lnTo>
                    <a:pt x="10137" y="520699"/>
                  </a:lnTo>
                  <a:lnTo>
                    <a:pt x="8938" y="495299"/>
                  </a:lnTo>
                  <a:lnTo>
                    <a:pt x="6846" y="469899"/>
                  </a:lnTo>
                  <a:lnTo>
                    <a:pt x="5200" y="444499"/>
                  </a:lnTo>
                  <a:lnTo>
                    <a:pt x="3456" y="393699"/>
                  </a:lnTo>
                  <a:lnTo>
                    <a:pt x="2274" y="342899"/>
                  </a:lnTo>
                  <a:lnTo>
                    <a:pt x="1487" y="304799"/>
                  </a:lnTo>
                  <a:lnTo>
                    <a:pt x="681" y="228599"/>
                  </a:lnTo>
                  <a:lnTo>
                    <a:pt x="433" y="203199"/>
                  </a:lnTo>
                  <a:lnTo>
                    <a:pt x="0" y="190499"/>
                  </a:lnTo>
                  <a:lnTo>
                    <a:pt x="433" y="190499"/>
                  </a:lnTo>
                  <a:lnTo>
                    <a:pt x="2593" y="165099"/>
                  </a:lnTo>
                  <a:lnTo>
                    <a:pt x="3737" y="139699"/>
                  </a:lnTo>
                  <a:lnTo>
                    <a:pt x="3663" y="114299"/>
                  </a:lnTo>
                  <a:lnTo>
                    <a:pt x="2166" y="76199"/>
                  </a:lnTo>
                  <a:lnTo>
                    <a:pt x="4509" y="63499"/>
                  </a:lnTo>
                  <a:lnTo>
                    <a:pt x="12459" y="50799"/>
                  </a:lnTo>
                  <a:lnTo>
                    <a:pt x="1335780" y="50799"/>
                  </a:lnTo>
                  <a:lnTo>
                    <a:pt x="1275445" y="63499"/>
                  </a:lnTo>
                  <a:lnTo>
                    <a:pt x="542974" y="63499"/>
                  </a:lnTo>
                  <a:lnTo>
                    <a:pt x="528719" y="76199"/>
                  </a:lnTo>
                  <a:lnTo>
                    <a:pt x="309651" y="76199"/>
                  </a:lnTo>
                  <a:lnTo>
                    <a:pt x="260774" y="88899"/>
                  </a:lnTo>
                  <a:lnTo>
                    <a:pt x="207156" y="88899"/>
                  </a:lnTo>
                  <a:lnTo>
                    <a:pt x="177645" y="101599"/>
                  </a:lnTo>
                  <a:lnTo>
                    <a:pt x="82342" y="101599"/>
                  </a:lnTo>
                  <a:lnTo>
                    <a:pt x="69340" y="114299"/>
                  </a:lnTo>
                  <a:lnTo>
                    <a:pt x="55039" y="114299"/>
                  </a:lnTo>
                  <a:lnTo>
                    <a:pt x="55039" y="126999"/>
                  </a:lnTo>
                  <a:lnTo>
                    <a:pt x="53962" y="165099"/>
                  </a:lnTo>
                  <a:lnTo>
                    <a:pt x="52926" y="203199"/>
                  </a:lnTo>
                  <a:lnTo>
                    <a:pt x="52296" y="241299"/>
                  </a:lnTo>
                  <a:lnTo>
                    <a:pt x="52438" y="292099"/>
                  </a:lnTo>
                  <a:lnTo>
                    <a:pt x="54714" y="342899"/>
                  </a:lnTo>
                  <a:lnTo>
                    <a:pt x="57070" y="380999"/>
                  </a:lnTo>
                  <a:lnTo>
                    <a:pt x="62379" y="431799"/>
                  </a:lnTo>
                  <a:lnTo>
                    <a:pt x="64031" y="444499"/>
                  </a:lnTo>
                  <a:lnTo>
                    <a:pt x="64871" y="469899"/>
                  </a:lnTo>
                  <a:lnTo>
                    <a:pt x="64573" y="495299"/>
                  </a:lnTo>
                  <a:lnTo>
                    <a:pt x="64323" y="495299"/>
                  </a:lnTo>
                  <a:lnTo>
                    <a:pt x="64194" y="507999"/>
                  </a:lnTo>
                  <a:lnTo>
                    <a:pt x="64140" y="533399"/>
                  </a:lnTo>
                  <a:lnTo>
                    <a:pt x="90684" y="533399"/>
                  </a:lnTo>
                  <a:lnTo>
                    <a:pt x="104661" y="546099"/>
                  </a:lnTo>
                  <a:lnTo>
                    <a:pt x="204122" y="546099"/>
                  </a:lnTo>
                  <a:lnTo>
                    <a:pt x="222006" y="558799"/>
                  </a:lnTo>
                  <a:close/>
                </a:path>
                <a:path w="2072005" h="1663700">
                  <a:moveTo>
                    <a:pt x="803985" y="76199"/>
                  </a:moveTo>
                  <a:lnTo>
                    <a:pt x="615010" y="76199"/>
                  </a:lnTo>
                  <a:lnTo>
                    <a:pt x="557147" y="63499"/>
                  </a:lnTo>
                  <a:lnTo>
                    <a:pt x="915683" y="63499"/>
                  </a:lnTo>
                  <a:lnTo>
                    <a:pt x="803985" y="76199"/>
                  </a:lnTo>
                  <a:close/>
                </a:path>
                <a:path w="2072005" h="1663700">
                  <a:moveTo>
                    <a:pt x="104445" y="609599"/>
                  </a:moveTo>
                  <a:lnTo>
                    <a:pt x="78374" y="609599"/>
                  </a:lnTo>
                  <a:lnTo>
                    <a:pt x="54822" y="596899"/>
                  </a:lnTo>
                  <a:lnTo>
                    <a:pt x="33871" y="584199"/>
                  </a:lnTo>
                  <a:lnTo>
                    <a:pt x="15601" y="571499"/>
                  </a:lnTo>
                  <a:lnTo>
                    <a:pt x="11701" y="558799"/>
                  </a:lnTo>
                  <a:lnTo>
                    <a:pt x="308378" y="558799"/>
                  </a:lnTo>
                  <a:lnTo>
                    <a:pt x="320161" y="571499"/>
                  </a:lnTo>
                  <a:lnTo>
                    <a:pt x="331781" y="571499"/>
                  </a:lnTo>
                  <a:lnTo>
                    <a:pt x="343238" y="584199"/>
                  </a:lnTo>
                  <a:lnTo>
                    <a:pt x="352339" y="584199"/>
                  </a:lnTo>
                  <a:lnTo>
                    <a:pt x="354073" y="596899"/>
                  </a:lnTo>
                  <a:lnTo>
                    <a:pt x="119972" y="596899"/>
                  </a:lnTo>
                  <a:lnTo>
                    <a:pt x="104445" y="609599"/>
                  </a:lnTo>
                  <a:close/>
                </a:path>
                <a:path w="2072005" h="1663700">
                  <a:moveTo>
                    <a:pt x="355373" y="609599"/>
                  </a:moveTo>
                  <a:lnTo>
                    <a:pt x="206940" y="609599"/>
                  </a:lnTo>
                  <a:lnTo>
                    <a:pt x="186463" y="596899"/>
                  </a:lnTo>
                  <a:lnTo>
                    <a:pt x="354073" y="596899"/>
                  </a:lnTo>
                  <a:lnTo>
                    <a:pt x="355373" y="609599"/>
                  </a:lnTo>
                  <a:close/>
                </a:path>
                <a:path w="2072005" h="1663700">
                  <a:moveTo>
                    <a:pt x="403045" y="1066799"/>
                  </a:moveTo>
                  <a:lnTo>
                    <a:pt x="291666" y="1066799"/>
                  </a:lnTo>
                  <a:lnTo>
                    <a:pt x="291666" y="1054099"/>
                  </a:lnTo>
                  <a:lnTo>
                    <a:pt x="291842" y="1041399"/>
                  </a:lnTo>
                  <a:lnTo>
                    <a:pt x="292099" y="1028699"/>
                  </a:lnTo>
                  <a:lnTo>
                    <a:pt x="292031" y="1015999"/>
                  </a:lnTo>
                  <a:lnTo>
                    <a:pt x="291232" y="1003299"/>
                  </a:lnTo>
                  <a:lnTo>
                    <a:pt x="288255" y="965199"/>
                  </a:lnTo>
                  <a:lnTo>
                    <a:pt x="284170" y="914399"/>
                  </a:lnTo>
                  <a:lnTo>
                    <a:pt x="279748" y="850899"/>
                  </a:lnTo>
                  <a:lnTo>
                    <a:pt x="275759" y="787399"/>
                  </a:lnTo>
                  <a:lnTo>
                    <a:pt x="272974" y="736599"/>
                  </a:lnTo>
                  <a:lnTo>
                    <a:pt x="272164" y="711199"/>
                  </a:lnTo>
                  <a:lnTo>
                    <a:pt x="272048" y="685799"/>
                  </a:lnTo>
                  <a:lnTo>
                    <a:pt x="271243" y="660399"/>
                  </a:lnTo>
                  <a:lnTo>
                    <a:pt x="270030" y="647699"/>
                  </a:lnTo>
                  <a:lnTo>
                    <a:pt x="268696" y="622299"/>
                  </a:lnTo>
                  <a:lnTo>
                    <a:pt x="266665" y="622299"/>
                  </a:lnTo>
                  <a:lnTo>
                    <a:pt x="262196" y="609599"/>
                  </a:lnTo>
                  <a:lnTo>
                    <a:pt x="354506" y="609599"/>
                  </a:lnTo>
                  <a:lnTo>
                    <a:pt x="353287" y="647699"/>
                  </a:lnTo>
                  <a:lnTo>
                    <a:pt x="353856" y="685799"/>
                  </a:lnTo>
                  <a:lnTo>
                    <a:pt x="354750" y="736599"/>
                  </a:lnTo>
                  <a:lnTo>
                    <a:pt x="354506" y="761999"/>
                  </a:lnTo>
                  <a:lnTo>
                    <a:pt x="352811" y="812799"/>
                  </a:lnTo>
                  <a:lnTo>
                    <a:pt x="353737" y="876299"/>
                  </a:lnTo>
                  <a:lnTo>
                    <a:pt x="356160" y="939799"/>
                  </a:lnTo>
                  <a:lnTo>
                    <a:pt x="358958" y="990599"/>
                  </a:lnTo>
                  <a:lnTo>
                    <a:pt x="364163" y="1041399"/>
                  </a:lnTo>
                  <a:lnTo>
                    <a:pt x="369350" y="1054099"/>
                  </a:lnTo>
                  <a:lnTo>
                    <a:pt x="380875" y="1054099"/>
                  </a:lnTo>
                  <a:lnTo>
                    <a:pt x="403045" y="1066799"/>
                  </a:lnTo>
                  <a:close/>
                </a:path>
                <a:path w="2072005" h="1663700">
                  <a:moveTo>
                    <a:pt x="771041" y="1523999"/>
                  </a:moveTo>
                  <a:lnTo>
                    <a:pt x="629921" y="1523999"/>
                  </a:lnTo>
                  <a:lnTo>
                    <a:pt x="629704" y="1511299"/>
                  </a:lnTo>
                  <a:lnTo>
                    <a:pt x="629765" y="1473199"/>
                  </a:lnTo>
                  <a:lnTo>
                    <a:pt x="627917" y="1435099"/>
                  </a:lnTo>
                  <a:lnTo>
                    <a:pt x="625012" y="1396999"/>
                  </a:lnTo>
                  <a:lnTo>
                    <a:pt x="621904" y="1346199"/>
                  </a:lnTo>
                  <a:lnTo>
                    <a:pt x="618470" y="1308099"/>
                  </a:lnTo>
                  <a:lnTo>
                    <a:pt x="615240" y="1257299"/>
                  </a:lnTo>
                  <a:lnTo>
                    <a:pt x="612092" y="1206499"/>
                  </a:lnTo>
                  <a:lnTo>
                    <a:pt x="608902" y="1168399"/>
                  </a:lnTo>
                  <a:lnTo>
                    <a:pt x="608286" y="1155699"/>
                  </a:lnTo>
                  <a:lnTo>
                    <a:pt x="607223" y="1142999"/>
                  </a:lnTo>
                  <a:lnTo>
                    <a:pt x="604941" y="1130299"/>
                  </a:lnTo>
                  <a:lnTo>
                    <a:pt x="600668" y="1130299"/>
                  </a:lnTo>
                  <a:lnTo>
                    <a:pt x="598934" y="1117599"/>
                  </a:lnTo>
                  <a:lnTo>
                    <a:pt x="361617" y="1117599"/>
                  </a:lnTo>
                  <a:lnTo>
                    <a:pt x="324603" y="1104899"/>
                  </a:lnTo>
                  <a:lnTo>
                    <a:pt x="313443" y="1104899"/>
                  </a:lnTo>
                  <a:lnTo>
                    <a:pt x="307904" y="1092199"/>
                  </a:lnTo>
                  <a:lnTo>
                    <a:pt x="298167" y="1092199"/>
                  </a:lnTo>
                  <a:lnTo>
                    <a:pt x="291232" y="1066799"/>
                  </a:lnTo>
                  <a:lnTo>
                    <a:pt x="661274" y="1066799"/>
                  </a:lnTo>
                  <a:lnTo>
                    <a:pt x="669142" y="1079499"/>
                  </a:lnTo>
                  <a:lnTo>
                    <a:pt x="679889" y="1092199"/>
                  </a:lnTo>
                  <a:lnTo>
                    <a:pt x="684907" y="1104899"/>
                  </a:lnTo>
                  <a:lnTo>
                    <a:pt x="686268" y="1130299"/>
                  </a:lnTo>
                  <a:lnTo>
                    <a:pt x="686044" y="1142999"/>
                  </a:lnTo>
                  <a:lnTo>
                    <a:pt x="685285" y="1231899"/>
                  </a:lnTo>
                  <a:lnTo>
                    <a:pt x="687251" y="1308099"/>
                  </a:lnTo>
                  <a:lnTo>
                    <a:pt x="690506" y="1358899"/>
                  </a:lnTo>
                  <a:lnTo>
                    <a:pt x="693616" y="1396999"/>
                  </a:lnTo>
                  <a:lnTo>
                    <a:pt x="695145" y="1409699"/>
                  </a:lnTo>
                  <a:lnTo>
                    <a:pt x="695579" y="1422399"/>
                  </a:lnTo>
                  <a:lnTo>
                    <a:pt x="696879" y="1422399"/>
                  </a:lnTo>
                  <a:lnTo>
                    <a:pt x="699628" y="1435099"/>
                  </a:lnTo>
                  <a:lnTo>
                    <a:pt x="700671" y="1447799"/>
                  </a:lnTo>
                  <a:lnTo>
                    <a:pt x="700901" y="1460499"/>
                  </a:lnTo>
                  <a:lnTo>
                    <a:pt x="701213" y="1473199"/>
                  </a:lnTo>
                  <a:lnTo>
                    <a:pt x="702079" y="1498599"/>
                  </a:lnTo>
                  <a:lnTo>
                    <a:pt x="702513" y="1498599"/>
                  </a:lnTo>
                  <a:lnTo>
                    <a:pt x="709014" y="1511299"/>
                  </a:lnTo>
                  <a:lnTo>
                    <a:pt x="743041" y="1511299"/>
                  </a:lnTo>
                  <a:lnTo>
                    <a:pt x="771041" y="1523999"/>
                  </a:lnTo>
                  <a:close/>
                </a:path>
                <a:path w="2072005" h="1663700">
                  <a:moveTo>
                    <a:pt x="1214589" y="1549399"/>
                  </a:moveTo>
                  <a:lnTo>
                    <a:pt x="632305" y="1549399"/>
                  </a:lnTo>
                  <a:lnTo>
                    <a:pt x="631871" y="1536699"/>
                  </a:lnTo>
                  <a:lnTo>
                    <a:pt x="630463" y="1523999"/>
                  </a:lnTo>
                  <a:lnTo>
                    <a:pt x="883667" y="1523999"/>
                  </a:lnTo>
                  <a:lnTo>
                    <a:pt x="925928" y="1536699"/>
                  </a:lnTo>
                  <a:lnTo>
                    <a:pt x="1191802" y="1536699"/>
                  </a:lnTo>
                  <a:lnTo>
                    <a:pt x="1214589" y="1549399"/>
                  </a:lnTo>
                  <a:close/>
                </a:path>
                <a:path w="2072005" h="1663700">
                  <a:moveTo>
                    <a:pt x="1434209" y="1562099"/>
                  </a:moveTo>
                  <a:lnTo>
                    <a:pt x="634905" y="1562099"/>
                  </a:lnTo>
                  <a:lnTo>
                    <a:pt x="633605" y="1549399"/>
                  </a:lnTo>
                  <a:lnTo>
                    <a:pt x="1386908" y="1549399"/>
                  </a:lnTo>
                  <a:lnTo>
                    <a:pt x="1434209" y="1562099"/>
                  </a:lnTo>
                  <a:close/>
                </a:path>
                <a:path w="2072005" h="1663700">
                  <a:moveTo>
                    <a:pt x="1575779" y="1574799"/>
                  </a:moveTo>
                  <a:lnTo>
                    <a:pt x="644548" y="1574799"/>
                  </a:lnTo>
                  <a:lnTo>
                    <a:pt x="638670" y="1562099"/>
                  </a:lnTo>
                  <a:lnTo>
                    <a:pt x="1528666" y="1562099"/>
                  </a:lnTo>
                  <a:lnTo>
                    <a:pt x="1575779" y="1574799"/>
                  </a:lnTo>
                  <a:close/>
                </a:path>
              </a:pathLst>
            </a:custGeom>
            <a:solidFill>
              <a:srgbClr val="86AB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2335008" y="871858"/>
            <a:ext cx="14545688" cy="2619307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 marR="5080">
              <a:lnSpc>
                <a:spcPts val="9590"/>
              </a:lnSpc>
              <a:spcBef>
                <a:spcPts val="1225"/>
              </a:spcBef>
            </a:pPr>
            <a:r>
              <a:rPr lang="en-US" sz="7200" dirty="0" smtClean="0"/>
              <a:t>TIPS DALAM MERUMUSKAN MASALAH</a:t>
            </a:r>
            <a:endParaRPr lang="en-US" sz="4400" dirty="0"/>
          </a:p>
        </p:txBody>
      </p:sp>
      <p:sp>
        <p:nvSpPr>
          <p:cNvPr id="15" name="object 5"/>
          <p:cNvSpPr txBox="1"/>
          <p:nvPr/>
        </p:nvSpPr>
        <p:spPr>
          <a:xfrm>
            <a:off x="2345641" y="3490279"/>
            <a:ext cx="12295392" cy="5933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9625" marR="855980" indent="-796925">
              <a:lnSpc>
                <a:spcPct val="114100"/>
              </a:lnSpc>
              <a:spcBef>
                <a:spcPts val="100"/>
              </a:spcBef>
            </a:pP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3. SEARCHING FOR THE FORM OF AN ANSWER</a:t>
            </a:r>
          </a:p>
          <a:p>
            <a:pPr marL="1347788" marR="855980" indent="-571500" defTabSz="1058863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Trebuchet MS" panose="020B0603020202020204" pitchFamily="34" charset="0"/>
              </a:rPr>
              <a:t>Masalah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dapat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ditemukan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dengan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menemukan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faktor-faktor</a:t>
            </a:r>
            <a:r>
              <a:rPr lang="en-US" sz="4000" dirty="0" smtClean="0">
                <a:latin typeface="Trebuchet MS" panose="020B0603020202020204" pitchFamily="34" charset="0"/>
              </a:rPr>
              <a:t> yang </a:t>
            </a:r>
            <a:r>
              <a:rPr lang="en-US" sz="4000" dirty="0" err="1" smtClean="0">
                <a:latin typeface="Trebuchet MS" panose="020B0603020202020204" pitchFamily="34" charset="0"/>
              </a:rPr>
              <a:t>harus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disegera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dicari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solusinya</a:t>
            </a:r>
            <a:r>
              <a:rPr lang="en-US" sz="4000" dirty="0" smtClean="0">
                <a:latin typeface="Trebuchet MS" panose="020B0603020202020204" pitchFamily="34" charset="0"/>
              </a:rPr>
              <a:t>.</a:t>
            </a:r>
          </a:p>
          <a:p>
            <a:pPr marL="1347788" marR="855980" indent="-571500" defTabSz="1058863">
              <a:lnSpc>
                <a:spcPct val="114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Trebuchet MS" panose="020B0603020202020204" pitchFamily="34" charset="0"/>
              </a:rPr>
              <a:t>Semakin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banyak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menemukan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jenis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solusi</a:t>
            </a:r>
            <a:r>
              <a:rPr lang="en-US" sz="4000" dirty="0" smtClean="0">
                <a:latin typeface="Trebuchet MS" panose="020B0603020202020204" pitchFamily="34" charset="0"/>
              </a:rPr>
              <a:t>, </a:t>
            </a:r>
            <a:r>
              <a:rPr lang="en-US" sz="4000" dirty="0" err="1" smtClean="0">
                <a:latin typeface="Trebuchet MS" panose="020B0603020202020204" pitchFamily="34" charset="0"/>
              </a:rPr>
              <a:t>maka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masalah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dapat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dijelaskan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dengan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latin typeface="Trebuchet MS" panose="020B0603020202020204" pitchFamily="34" charset="0"/>
              </a:rPr>
              <a:t>baik</a:t>
            </a:r>
            <a:r>
              <a:rPr lang="en-US" sz="4000" dirty="0" smtClean="0">
                <a:latin typeface="Trebuchet MS" panose="020B0603020202020204" pitchFamily="34" charset="0"/>
              </a:rPr>
              <a:t>.</a:t>
            </a:r>
            <a:endParaRPr lang="en-US" sz="3200" dirty="0" smtClean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308" y="5448301"/>
            <a:ext cx="6569813" cy="46251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189457" y="9340255"/>
            <a:ext cx="4623702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9625" marR="855980">
              <a:lnSpc>
                <a:spcPct val="114100"/>
              </a:lnSpc>
              <a:spcBef>
                <a:spcPts val="100"/>
              </a:spcBef>
            </a:pPr>
            <a:r>
              <a:rPr lang="en-US" dirty="0" err="1">
                <a:latin typeface="Trebuchet MS" panose="020B0603020202020204" pitchFamily="34" charset="0"/>
              </a:rPr>
              <a:t>Sumber</a:t>
            </a:r>
            <a:r>
              <a:rPr lang="en-US" dirty="0">
                <a:latin typeface="Trebuchet MS" panose="020B0603020202020204" pitchFamily="34" charset="0"/>
              </a:rPr>
              <a:t>: (</a:t>
            </a:r>
            <a:r>
              <a:rPr lang="en-US" dirty="0" err="1">
                <a:latin typeface="Trebuchet MS" panose="020B0603020202020204" pitchFamily="34" charset="0"/>
              </a:rPr>
              <a:t>Bazerman</a:t>
            </a:r>
            <a:r>
              <a:rPr lang="en-US" dirty="0">
                <a:latin typeface="Trebuchet MS" panose="020B0603020202020204" pitchFamily="34" charset="0"/>
              </a:rPr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1425676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D2D2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639</Words>
  <Application>Microsoft Office PowerPoint</Application>
  <PresentationFormat>Custom</PresentationFormat>
  <Paragraphs>77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Trebuchet MS</vt:lpstr>
      <vt:lpstr>Office Theme</vt:lpstr>
      <vt:lpstr>MENEMUKAN &amp; MERUMUSKAN MASALAH  CREATIVE AND CRITICAL THINKING </vt:lpstr>
      <vt:lpstr>Mengambil Keputusan</vt:lpstr>
      <vt:lpstr>KOMPETENSI DALAM CRITICAL THINKING</vt:lpstr>
      <vt:lpstr>THE KEY STEPS IN THINKING CRITICALLY</vt:lpstr>
      <vt:lpstr>MERUMUSKAN MASALAH</vt:lpstr>
      <vt:lpstr>SPESIFIKASI MASALAH</vt:lpstr>
      <vt:lpstr>CARA MERUMUSKAN MASALAH</vt:lpstr>
      <vt:lpstr>CARA MERUMUSKAN MASALAH</vt:lpstr>
      <vt:lpstr>TIPS DALAM MERUMUSKAN MASALAH</vt:lpstr>
      <vt:lpstr>PowerPoint Presentation</vt:lpstr>
      <vt:lpstr>TAHAPAN PROBLEM SOLVING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PUBLIK Presented by: Fathiya Nur Rahmi, M.I.Kom</dc:title>
  <dc:creator>Lenovo</dc:creator>
  <cp:lastModifiedBy>Lenovo</cp:lastModifiedBy>
  <cp:revision>42</cp:revision>
  <dcterms:created xsi:type="dcterms:W3CDTF">2020-07-30T03:56:48Z</dcterms:created>
  <dcterms:modified xsi:type="dcterms:W3CDTF">2020-08-17T15:59:12Z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2020-07-30T00:00:00Z</vt:filetime>
  </property>
</Properties>
</file>