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EE1EA56-8D43-4C5E-930E-F3413C095EEB}" type="datetimeFigureOut">
              <a:rPr lang="en-US" smtClean="0"/>
              <a:t>02-Feb-20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457B38-644F-4B29-82DA-4C6AD25DBFB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PENGANTAR JURNALISTIK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PERTEMUAN 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09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KETERAMPILAN DASAR JURNALISTIK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03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ASISTENSI TUGAS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4021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Clarity</vt:lpstr>
      <vt:lpstr>PENGANTAR JURNALISTIK</vt:lpstr>
      <vt:lpstr>KETERAMPILAN DASAR JURNALISTIK</vt:lpstr>
      <vt:lpstr>ASISTENSI TUGAS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JURNALISTIK</dc:title>
  <dc:creator>Bias</dc:creator>
  <cp:lastModifiedBy>Bias</cp:lastModifiedBy>
  <cp:revision>16</cp:revision>
  <dcterms:created xsi:type="dcterms:W3CDTF">2020-02-02T13:26:52Z</dcterms:created>
  <dcterms:modified xsi:type="dcterms:W3CDTF">2020-02-02T13:42:38Z</dcterms:modified>
</cp:coreProperties>
</file>