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1EA56-8D43-4C5E-930E-F3413C095EEB}" type="datetimeFigureOut">
              <a:rPr lang="en-US" smtClean="0"/>
              <a:t>02-Feb-20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F457B38-644F-4B29-82DA-4C6AD25DBFB9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1EA56-8D43-4C5E-930E-F3413C095EEB}" type="datetimeFigureOut">
              <a:rPr lang="en-US" smtClean="0"/>
              <a:t>02-Feb-20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57B38-644F-4B29-82DA-4C6AD25DBF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1EA56-8D43-4C5E-930E-F3413C095EEB}" type="datetimeFigureOut">
              <a:rPr lang="en-US" smtClean="0"/>
              <a:t>02-Feb-20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57B38-644F-4B29-82DA-4C6AD25DBF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1EA56-8D43-4C5E-930E-F3413C095EEB}" type="datetimeFigureOut">
              <a:rPr lang="en-US" smtClean="0"/>
              <a:t>02-Feb-20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57B38-644F-4B29-82DA-4C6AD25DBF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1EA56-8D43-4C5E-930E-F3413C095EEB}" type="datetimeFigureOut">
              <a:rPr lang="en-US" smtClean="0"/>
              <a:t>02-Feb-20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57B38-644F-4B29-82DA-4C6AD25DBFB9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1EA56-8D43-4C5E-930E-F3413C095EEB}" type="datetimeFigureOut">
              <a:rPr lang="en-US" smtClean="0"/>
              <a:t>02-Feb-20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57B38-644F-4B29-82DA-4C6AD25DBF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1EA56-8D43-4C5E-930E-F3413C095EEB}" type="datetimeFigureOut">
              <a:rPr lang="en-US" smtClean="0"/>
              <a:t>02-Feb-20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57B38-644F-4B29-82DA-4C6AD25DBF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1EA56-8D43-4C5E-930E-F3413C095EEB}" type="datetimeFigureOut">
              <a:rPr lang="en-US" smtClean="0"/>
              <a:t>02-Feb-20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57B38-644F-4B29-82DA-4C6AD25DBF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1EA56-8D43-4C5E-930E-F3413C095EEB}" type="datetimeFigureOut">
              <a:rPr lang="en-US" smtClean="0"/>
              <a:t>02-Feb-20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57B38-644F-4B29-82DA-4C6AD25DBF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1EA56-8D43-4C5E-930E-F3413C095EEB}" type="datetimeFigureOut">
              <a:rPr lang="en-US" smtClean="0"/>
              <a:t>02-Feb-20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57B38-644F-4B29-82DA-4C6AD25DBFB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1EA56-8D43-4C5E-930E-F3413C095EEB}" type="datetimeFigureOut">
              <a:rPr lang="en-US" smtClean="0"/>
              <a:t>02-Feb-20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57B38-644F-4B29-82DA-4C6AD25DBFB9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CEE1EA56-8D43-4C5E-930E-F3413C095EEB}" type="datetimeFigureOut">
              <a:rPr lang="en-US" smtClean="0"/>
              <a:t>02-Feb-20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7F457B38-644F-4B29-82DA-4C6AD25DBFB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PERTEMUAN 11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PENGANTAR JURNALISTIK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10999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 smtClean="0"/>
              <a:t>KETERAMPILAN DASAR JURNALISTIK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4039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TEKNIK REPORTASE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40211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13</TotalTime>
  <Words>9</Words>
  <Application>Microsoft Office PowerPoint</Application>
  <PresentationFormat>On-screen Show (4:3)</PresentationFormat>
  <Paragraphs>4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Apothecary</vt:lpstr>
      <vt:lpstr>PENGANTAR JURNALISTIK</vt:lpstr>
      <vt:lpstr>KETERAMPILAN DASAR JURNALISTIK</vt:lpstr>
      <vt:lpstr>TEKNIK REPORTASE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PENGANTAR JURNALISTIK</dc:title>
  <dc:creator>Bias</dc:creator>
  <cp:lastModifiedBy>Bias</cp:lastModifiedBy>
  <cp:revision>12</cp:revision>
  <dcterms:created xsi:type="dcterms:W3CDTF">2020-02-02T13:26:52Z</dcterms:created>
  <dcterms:modified xsi:type="dcterms:W3CDTF">2020-02-02T13:40:31Z</dcterms:modified>
</cp:coreProperties>
</file>