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berita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agenda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PENGANTAR JURNALISTIK</vt:lpstr>
      <vt:lpstr>nilai berita</vt:lpstr>
      <vt:lpstr>Prinsip nilai berita</vt:lpstr>
      <vt:lpstr>Teori agenda setting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10</cp:revision>
  <dcterms:created xsi:type="dcterms:W3CDTF">2020-02-02T13:26:52Z</dcterms:created>
  <dcterms:modified xsi:type="dcterms:W3CDTF">2020-02-02T13:36:31Z</dcterms:modified>
</cp:coreProperties>
</file>