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  <p:pic>
        <p:nvPicPr>
          <p:cNvPr id="7" name="Picture 2" descr="Image result for family emoj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3471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053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3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26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206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08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0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984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74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506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433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714B28B-9ABA-4D57-A442-A579FF35A71E}" type="datetimeFigureOut">
              <a:rPr lang="id-ID" smtClean="0"/>
              <a:t>02/02/2020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C1B5444-1956-4622-84B8-DA0DFDF202D3}" type="slidenum">
              <a:rPr lang="id-ID" smtClean="0"/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INTERPERSONAL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0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5439742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Blue-green cave design template</vt:lpstr>
      <vt:lpstr>KOMUNIKASI INTERPERSONAL</vt:lpstr>
      <vt:lpstr>REVIEW!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dalam Keluarga</dc:title>
  <dc:creator>Suci Marini</dc:creator>
  <cp:lastModifiedBy>Bias</cp:lastModifiedBy>
  <cp:revision>19</cp:revision>
  <dcterms:created xsi:type="dcterms:W3CDTF">2019-05-03T09:16:48Z</dcterms:created>
  <dcterms:modified xsi:type="dcterms:W3CDTF">2020-02-02T13:10:01Z</dcterms:modified>
</cp:coreProperties>
</file>