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99"/>
    <a:srgbClr val="66CCFF"/>
    <a:srgbClr val="9999FF"/>
    <a:srgbClr val="FF9966"/>
    <a:srgbClr val="FF5050"/>
    <a:srgbClr val="FF66FF"/>
    <a:srgbClr val="FF66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6B99A-15AA-4E62-919E-DB2E9C585801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537BF275-51A2-4A53-BCB3-49972805704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Bagi sebagian orang peran seorang teman memiliki makna yang dalam.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E7B61D5-8294-4967-B224-F9F256BB2481}" type="parTrans" cxnId="{D461CE33-1729-423D-A70C-74E868CE8A86}">
      <dgm:prSet/>
      <dgm:spPr/>
      <dgm:t>
        <a:bodyPr/>
        <a:lstStyle/>
        <a:p>
          <a:endParaRPr lang="id-ID"/>
        </a:p>
      </dgm:t>
    </dgm:pt>
    <dgm:pt modelId="{97801665-6D5A-4DB7-BA27-02FB49C45276}" type="sibTrans" cxnId="{D461CE33-1729-423D-A70C-74E868CE8A86}">
      <dgm:prSet/>
      <dgm:spPr/>
      <dgm:t>
        <a:bodyPr/>
        <a:lstStyle/>
        <a:p>
          <a:endParaRPr lang="id-ID"/>
        </a:p>
      </dgm:t>
    </dgm:pt>
    <dgm:pt modelId="{8D0085DB-1659-47C1-8DBB-7A796F294F8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Membantu memecahkan masalah, merayakan momen sukacita &amp; melewati masa sulit. 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E2A56E1-86C2-4B97-97A3-A0666BCB678F}" type="parTrans" cxnId="{14F16954-0343-4AE4-BF05-1E95BA5A2F14}">
      <dgm:prSet/>
      <dgm:spPr/>
      <dgm:t>
        <a:bodyPr/>
        <a:lstStyle/>
        <a:p>
          <a:endParaRPr lang="id-ID"/>
        </a:p>
      </dgm:t>
    </dgm:pt>
    <dgm:pt modelId="{F53C58A6-C0F2-41A0-A0C5-97327B194B85}" type="sibTrans" cxnId="{14F16954-0343-4AE4-BF05-1E95BA5A2F14}">
      <dgm:prSet/>
      <dgm:spPr/>
      <dgm:t>
        <a:bodyPr/>
        <a:lstStyle/>
        <a:p>
          <a:endParaRPr lang="id-ID"/>
        </a:p>
      </dgm:t>
    </dgm:pt>
    <dgm:pt modelId="{3622F7DF-8A96-4420-AF8E-F10D88F7CA8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Hubungan persahabatan; lintas ras, gender, kelas dan orientasi seksual.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10AAB2B-377A-49E5-B2B2-1A2080C2C92E}" type="parTrans" cxnId="{4A17D122-E3FC-4F1A-82CE-5001F1935F5A}">
      <dgm:prSet/>
      <dgm:spPr/>
      <dgm:t>
        <a:bodyPr/>
        <a:lstStyle/>
        <a:p>
          <a:endParaRPr lang="id-ID"/>
        </a:p>
      </dgm:t>
    </dgm:pt>
    <dgm:pt modelId="{5735C1C6-2328-4ED8-AFAF-78EFB6DC7C56}" type="sibTrans" cxnId="{4A17D122-E3FC-4F1A-82CE-5001F1935F5A}">
      <dgm:prSet/>
      <dgm:spPr/>
      <dgm:t>
        <a:bodyPr/>
        <a:lstStyle/>
        <a:p>
          <a:endParaRPr lang="id-ID"/>
        </a:p>
      </dgm:t>
    </dgm:pt>
    <dgm:pt modelId="{CA38705D-CE69-4675-A25C-544C88C849F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Hubungan persahabatan menyediakan keintiman, penerimaan, kepercayaan, bantuan dan dukungan.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FDCCB13-5676-49CB-92E2-F1D2F8C4174A}" type="parTrans" cxnId="{83C8334F-4D2E-4D0B-9775-432DD5F203F1}">
      <dgm:prSet/>
      <dgm:spPr/>
      <dgm:t>
        <a:bodyPr/>
        <a:lstStyle/>
        <a:p>
          <a:endParaRPr lang="id-ID"/>
        </a:p>
      </dgm:t>
    </dgm:pt>
    <dgm:pt modelId="{55FCF961-8568-414A-86C2-CF3943516C6E}" type="sibTrans" cxnId="{83C8334F-4D2E-4D0B-9775-432DD5F203F1}">
      <dgm:prSet/>
      <dgm:spPr/>
      <dgm:t>
        <a:bodyPr/>
        <a:lstStyle/>
        <a:p>
          <a:endParaRPr lang="id-ID"/>
        </a:p>
      </dgm:t>
    </dgm:pt>
    <dgm:pt modelId="{7C20909B-6A9B-4A4D-969A-9BB34B4839E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Masing-masing individu memiliki cara yang berbeda dalam mengekspresikan kepercayaan, keintiman, penerimaan dan dukungan.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2D6D617-6B7A-4B34-A114-58DF27C3141B}" type="parTrans" cxnId="{6119B46A-C97A-4868-961D-B085AE3732FD}">
      <dgm:prSet/>
      <dgm:spPr/>
      <dgm:t>
        <a:bodyPr/>
        <a:lstStyle/>
        <a:p>
          <a:endParaRPr lang="id-ID"/>
        </a:p>
      </dgm:t>
    </dgm:pt>
    <dgm:pt modelId="{C1128D1E-5383-4002-9270-88533B5DCC19}" type="sibTrans" cxnId="{6119B46A-C97A-4868-961D-B085AE3732FD}">
      <dgm:prSet/>
      <dgm:spPr/>
      <dgm:t>
        <a:bodyPr/>
        <a:lstStyle/>
        <a:p>
          <a:endParaRPr lang="id-ID"/>
        </a:p>
      </dgm:t>
    </dgm:pt>
    <dgm:pt modelId="{1D14528C-0A09-4CF0-992F-A639A1718726}" type="pres">
      <dgm:prSet presAssocID="{4BF6B99A-15AA-4E62-919E-DB2E9C5858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1480A5F-B7D6-4561-84F0-3006BD716C58}" type="pres">
      <dgm:prSet presAssocID="{537BF275-51A2-4A53-BCB3-4997280570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5C8D13-2478-46BB-83A1-B837B8D9BB5A}" type="pres">
      <dgm:prSet presAssocID="{97801665-6D5A-4DB7-BA27-02FB49C45276}" presName="sibTrans" presStyleCnt="0"/>
      <dgm:spPr/>
      <dgm:t>
        <a:bodyPr/>
        <a:lstStyle/>
        <a:p>
          <a:endParaRPr lang="id-ID"/>
        </a:p>
      </dgm:t>
    </dgm:pt>
    <dgm:pt modelId="{917F5DF2-1E72-49C8-9D24-4FE0F8D5773F}" type="pres">
      <dgm:prSet presAssocID="{8D0085DB-1659-47C1-8DBB-7A796F294F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7E4928-65C0-4624-A917-00833B967D7E}" type="pres">
      <dgm:prSet presAssocID="{F53C58A6-C0F2-41A0-A0C5-97327B194B85}" presName="sibTrans" presStyleCnt="0"/>
      <dgm:spPr/>
      <dgm:t>
        <a:bodyPr/>
        <a:lstStyle/>
        <a:p>
          <a:endParaRPr lang="id-ID"/>
        </a:p>
      </dgm:t>
    </dgm:pt>
    <dgm:pt modelId="{CB26EE4F-3E19-4966-8BAC-ECA17F839878}" type="pres">
      <dgm:prSet presAssocID="{3622F7DF-8A96-4420-AF8E-F10D88F7CA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C6272E-3102-4044-A3C2-FC7C193B55BC}" type="pres">
      <dgm:prSet presAssocID="{5735C1C6-2328-4ED8-AFAF-78EFB6DC7C56}" presName="sibTrans" presStyleCnt="0"/>
      <dgm:spPr/>
      <dgm:t>
        <a:bodyPr/>
        <a:lstStyle/>
        <a:p>
          <a:endParaRPr lang="id-ID"/>
        </a:p>
      </dgm:t>
    </dgm:pt>
    <dgm:pt modelId="{419AA366-EC61-44D4-A5F0-748AE56A1D02}" type="pres">
      <dgm:prSet presAssocID="{CA38705D-CE69-4675-A25C-544C88C849F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B411F5-4EF1-406F-9583-F33D6D3E2EEC}" type="pres">
      <dgm:prSet presAssocID="{55FCF961-8568-414A-86C2-CF3943516C6E}" presName="sibTrans" presStyleCnt="0"/>
      <dgm:spPr/>
      <dgm:t>
        <a:bodyPr/>
        <a:lstStyle/>
        <a:p>
          <a:endParaRPr lang="id-ID"/>
        </a:p>
      </dgm:t>
    </dgm:pt>
    <dgm:pt modelId="{DAB4905F-4AFD-471E-B326-C4C24E0C659F}" type="pres">
      <dgm:prSet presAssocID="{7C20909B-6A9B-4A4D-969A-9BB34B4839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3C8334F-4D2E-4D0B-9775-432DD5F203F1}" srcId="{4BF6B99A-15AA-4E62-919E-DB2E9C585801}" destId="{CA38705D-CE69-4675-A25C-544C88C849FC}" srcOrd="3" destOrd="0" parTransId="{FFDCCB13-5676-49CB-92E2-F1D2F8C4174A}" sibTransId="{55FCF961-8568-414A-86C2-CF3943516C6E}"/>
    <dgm:cxn modelId="{14F16954-0343-4AE4-BF05-1E95BA5A2F14}" srcId="{4BF6B99A-15AA-4E62-919E-DB2E9C585801}" destId="{8D0085DB-1659-47C1-8DBB-7A796F294F82}" srcOrd="1" destOrd="0" parTransId="{7E2A56E1-86C2-4B97-97A3-A0666BCB678F}" sibTransId="{F53C58A6-C0F2-41A0-A0C5-97327B194B85}"/>
    <dgm:cxn modelId="{90D9D54E-1AF3-4ADF-BB7E-957DAAF10CB3}" type="presOf" srcId="{CA38705D-CE69-4675-A25C-544C88C849FC}" destId="{419AA366-EC61-44D4-A5F0-748AE56A1D02}" srcOrd="0" destOrd="0" presId="urn:microsoft.com/office/officeart/2005/8/layout/default"/>
    <dgm:cxn modelId="{CB73E3F2-85A3-4705-895C-90745DF953DA}" type="presOf" srcId="{3622F7DF-8A96-4420-AF8E-F10D88F7CA89}" destId="{CB26EE4F-3E19-4966-8BAC-ECA17F839878}" srcOrd="0" destOrd="0" presId="urn:microsoft.com/office/officeart/2005/8/layout/default"/>
    <dgm:cxn modelId="{D27C7EFD-123A-4E58-B3D8-9999E9098B81}" type="presOf" srcId="{7C20909B-6A9B-4A4D-969A-9BB34B4839EB}" destId="{DAB4905F-4AFD-471E-B326-C4C24E0C659F}" srcOrd="0" destOrd="0" presId="urn:microsoft.com/office/officeart/2005/8/layout/default"/>
    <dgm:cxn modelId="{B48DE858-1A7A-4BF1-A158-837B27A8739E}" type="presOf" srcId="{8D0085DB-1659-47C1-8DBB-7A796F294F82}" destId="{917F5DF2-1E72-49C8-9D24-4FE0F8D5773F}" srcOrd="0" destOrd="0" presId="urn:microsoft.com/office/officeart/2005/8/layout/default"/>
    <dgm:cxn modelId="{F65B79EF-905A-4296-B13F-DF98404AAB60}" type="presOf" srcId="{4BF6B99A-15AA-4E62-919E-DB2E9C585801}" destId="{1D14528C-0A09-4CF0-992F-A639A1718726}" srcOrd="0" destOrd="0" presId="urn:microsoft.com/office/officeart/2005/8/layout/default"/>
    <dgm:cxn modelId="{4A17D122-E3FC-4F1A-82CE-5001F1935F5A}" srcId="{4BF6B99A-15AA-4E62-919E-DB2E9C585801}" destId="{3622F7DF-8A96-4420-AF8E-F10D88F7CA89}" srcOrd="2" destOrd="0" parTransId="{910AAB2B-377A-49E5-B2B2-1A2080C2C92E}" sibTransId="{5735C1C6-2328-4ED8-AFAF-78EFB6DC7C56}"/>
    <dgm:cxn modelId="{6119B46A-C97A-4868-961D-B085AE3732FD}" srcId="{4BF6B99A-15AA-4E62-919E-DB2E9C585801}" destId="{7C20909B-6A9B-4A4D-969A-9BB34B4839EB}" srcOrd="4" destOrd="0" parTransId="{E2D6D617-6B7A-4B34-A114-58DF27C3141B}" sibTransId="{C1128D1E-5383-4002-9270-88533B5DCC19}"/>
    <dgm:cxn modelId="{D461CE33-1729-423D-A70C-74E868CE8A86}" srcId="{4BF6B99A-15AA-4E62-919E-DB2E9C585801}" destId="{537BF275-51A2-4A53-BCB3-499728057040}" srcOrd="0" destOrd="0" parTransId="{7E7B61D5-8294-4967-B224-F9F256BB2481}" sibTransId="{97801665-6D5A-4DB7-BA27-02FB49C45276}"/>
    <dgm:cxn modelId="{BA240780-49F3-445B-BB34-22FA0EDB3B70}" type="presOf" srcId="{537BF275-51A2-4A53-BCB3-499728057040}" destId="{E1480A5F-B7D6-4561-84F0-3006BD716C58}" srcOrd="0" destOrd="0" presId="urn:microsoft.com/office/officeart/2005/8/layout/default"/>
    <dgm:cxn modelId="{F7CB0EC8-1A58-41E5-B381-493AE4E0D65D}" type="presParOf" srcId="{1D14528C-0A09-4CF0-992F-A639A1718726}" destId="{E1480A5F-B7D6-4561-84F0-3006BD716C58}" srcOrd="0" destOrd="0" presId="urn:microsoft.com/office/officeart/2005/8/layout/default"/>
    <dgm:cxn modelId="{EF8F65F4-E375-4EEC-BB5A-1F3549C396C5}" type="presParOf" srcId="{1D14528C-0A09-4CF0-992F-A639A1718726}" destId="{1F5C8D13-2478-46BB-83A1-B837B8D9BB5A}" srcOrd="1" destOrd="0" presId="urn:microsoft.com/office/officeart/2005/8/layout/default"/>
    <dgm:cxn modelId="{D771BB8E-EA24-4BBA-BA91-9920C11EB0E0}" type="presParOf" srcId="{1D14528C-0A09-4CF0-992F-A639A1718726}" destId="{917F5DF2-1E72-49C8-9D24-4FE0F8D5773F}" srcOrd="2" destOrd="0" presId="urn:microsoft.com/office/officeart/2005/8/layout/default"/>
    <dgm:cxn modelId="{33938B9E-EBE8-48CF-A557-694991F46329}" type="presParOf" srcId="{1D14528C-0A09-4CF0-992F-A639A1718726}" destId="{177E4928-65C0-4624-A917-00833B967D7E}" srcOrd="3" destOrd="0" presId="urn:microsoft.com/office/officeart/2005/8/layout/default"/>
    <dgm:cxn modelId="{4F741B4F-D1F0-4204-AC2B-6D776E99C766}" type="presParOf" srcId="{1D14528C-0A09-4CF0-992F-A639A1718726}" destId="{CB26EE4F-3E19-4966-8BAC-ECA17F839878}" srcOrd="4" destOrd="0" presId="urn:microsoft.com/office/officeart/2005/8/layout/default"/>
    <dgm:cxn modelId="{5C2CF232-B63C-4DF4-AB81-67CB380BAA1A}" type="presParOf" srcId="{1D14528C-0A09-4CF0-992F-A639A1718726}" destId="{1FC6272E-3102-4044-A3C2-FC7C193B55BC}" srcOrd="5" destOrd="0" presId="urn:microsoft.com/office/officeart/2005/8/layout/default"/>
    <dgm:cxn modelId="{3B8884CF-13E6-4D58-932A-9E84C667F248}" type="presParOf" srcId="{1D14528C-0A09-4CF0-992F-A639A1718726}" destId="{419AA366-EC61-44D4-A5F0-748AE56A1D02}" srcOrd="6" destOrd="0" presId="urn:microsoft.com/office/officeart/2005/8/layout/default"/>
    <dgm:cxn modelId="{6E4E2369-172A-4A56-A5A0-C669F159544F}" type="presParOf" srcId="{1D14528C-0A09-4CF0-992F-A639A1718726}" destId="{7CB411F5-4EF1-406F-9583-F33D6D3E2EEC}" srcOrd="7" destOrd="0" presId="urn:microsoft.com/office/officeart/2005/8/layout/default"/>
    <dgm:cxn modelId="{9DC32A87-CBD3-43FB-9C4A-07E596757768}" type="presParOf" srcId="{1D14528C-0A09-4CF0-992F-A639A1718726}" destId="{DAB4905F-4AFD-471E-B326-C4C24E0C659F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3162AE-0DCA-467E-AFE4-93F25EFAE50A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CE1584F-A942-4552-8D96-2FFE84390D8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Persahabatan kerap kali dapat menggantikan posisi keluarga. </a:t>
          </a:r>
          <a:endParaRPr lang="id-ID" sz="1400" dirty="0"/>
        </a:p>
      </dgm:t>
    </dgm:pt>
    <dgm:pt modelId="{F32A6828-7394-432A-9EED-710D769A0642}" type="parTrans" cxnId="{D2072D11-38E0-4B49-8497-981284FBDD87}">
      <dgm:prSet/>
      <dgm:spPr/>
      <dgm:t>
        <a:bodyPr/>
        <a:lstStyle/>
        <a:p>
          <a:endParaRPr lang="id-ID"/>
        </a:p>
      </dgm:t>
    </dgm:pt>
    <dgm:pt modelId="{914DADA1-F723-4A5C-BDAD-E9DA98C69B92}" type="sibTrans" cxnId="{D2072D11-38E0-4B49-8497-981284FBDD87}">
      <dgm:prSet/>
      <dgm:spPr/>
      <dgm:t>
        <a:bodyPr/>
        <a:lstStyle/>
        <a:p>
          <a:endParaRPr lang="id-ID"/>
        </a:p>
      </dgm:t>
    </dgm:pt>
    <dgm:pt modelId="{6E1CF414-FD49-45E1-840B-11012824E8B9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Terjadi pada individu dengan orientasi sosial menyimpang. </a:t>
          </a:r>
          <a:endParaRPr lang="id-ID" sz="1400" b="1" i="1" dirty="0">
            <a:latin typeface="Candara" pitchFamily="34" charset="0"/>
          </a:endParaRPr>
        </a:p>
      </dgm:t>
    </dgm:pt>
    <dgm:pt modelId="{B572FAD4-C322-4E63-9AA8-FF9664FAE2A6}" type="parTrans" cxnId="{06AC92A2-E79B-4A2E-8C5C-1878984AD405}">
      <dgm:prSet/>
      <dgm:spPr/>
      <dgm:t>
        <a:bodyPr/>
        <a:lstStyle/>
        <a:p>
          <a:endParaRPr lang="id-ID"/>
        </a:p>
      </dgm:t>
    </dgm:pt>
    <dgm:pt modelId="{71468FC5-D5FA-44B8-ABCC-4F70F53D649F}" type="sibTrans" cxnId="{06AC92A2-E79B-4A2E-8C5C-1878984AD405}">
      <dgm:prSet/>
      <dgm:spPr/>
      <dgm:t>
        <a:bodyPr/>
        <a:lstStyle/>
        <a:p>
          <a:endParaRPr lang="id-ID"/>
        </a:p>
      </dgm:t>
    </dgm:pt>
    <dgm:pt modelId="{35A55BD9-8DCC-4D87-A6EA-5FD77C092E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Mengalami penolakan keluarga; penerimaan oleh sahabat.</a:t>
          </a:r>
          <a:endParaRPr lang="id-ID" sz="1400" b="1" i="1" dirty="0">
            <a:latin typeface="Candara" pitchFamily="34" charset="0"/>
          </a:endParaRPr>
        </a:p>
      </dgm:t>
    </dgm:pt>
    <dgm:pt modelId="{B85DBDCB-FB50-4A2E-AD59-7F8A83AB5132}" type="parTrans" cxnId="{869CCDF6-B7D4-49AD-A5D7-93365B2AF168}">
      <dgm:prSet/>
      <dgm:spPr/>
      <dgm:t>
        <a:bodyPr/>
        <a:lstStyle/>
        <a:p>
          <a:endParaRPr lang="id-ID"/>
        </a:p>
      </dgm:t>
    </dgm:pt>
    <dgm:pt modelId="{E22A64CD-A7DA-488B-9802-EA3D51B610B9}" type="sibTrans" cxnId="{869CCDF6-B7D4-49AD-A5D7-93365B2AF168}">
      <dgm:prSet/>
      <dgm:spPr/>
      <dgm:t>
        <a:bodyPr/>
        <a:lstStyle/>
        <a:p>
          <a:endParaRPr lang="id-ID"/>
        </a:p>
      </dgm:t>
    </dgm:pt>
    <dgm:pt modelId="{136D044F-1846-49DE-A415-C2E8236D32C9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Bagi kaum homoseksual bergantung pada penerimaan teman; berbeda dengan individu berorientasi heteroseksual.</a:t>
          </a:r>
          <a:endParaRPr lang="id-ID" sz="1400" b="1" i="1" dirty="0">
            <a:latin typeface="Candara" pitchFamily="34" charset="0"/>
          </a:endParaRPr>
        </a:p>
      </dgm:t>
    </dgm:pt>
    <dgm:pt modelId="{1D27CCB5-9D42-4ADE-AE2D-91A2361D03B7}" type="parTrans" cxnId="{5CCBC4EF-FE6B-44A4-9FB5-CDA44E59425D}">
      <dgm:prSet/>
      <dgm:spPr/>
      <dgm:t>
        <a:bodyPr/>
        <a:lstStyle/>
        <a:p>
          <a:endParaRPr lang="id-ID"/>
        </a:p>
      </dgm:t>
    </dgm:pt>
    <dgm:pt modelId="{D530C832-1A37-4F21-BE1E-8AA109C4991B}" type="sibTrans" cxnId="{5CCBC4EF-FE6B-44A4-9FB5-CDA44E59425D}">
      <dgm:prSet/>
      <dgm:spPr/>
      <dgm:t>
        <a:bodyPr/>
        <a:lstStyle/>
        <a:p>
          <a:endParaRPr lang="id-ID"/>
        </a:p>
      </dgm:t>
    </dgm:pt>
    <dgm:pt modelId="{F9F90297-A177-4F74-8517-ADCAA6F258EE}" type="pres">
      <dgm:prSet presAssocID="{0B3162AE-0DCA-467E-AFE4-93F25EFAE5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799B102-6A64-42FE-95F8-D64A61582697}" type="pres">
      <dgm:prSet presAssocID="{3CE1584F-A942-4552-8D96-2FFE84390D8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28DD31-7D38-4634-8115-7FB05CF63C41}" type="pres">
      <dgm:prSet presAssocID="{914DADA1-F723-4A5C-BDAD-E9DA98C69B92}" presName="space" presStyleCnt="0"/>
      <dgm:spPr/>
    </dgm:pt>
    <dgm:pt modelId="{B25F731F-7903-40F9-9511-EC9E024E384C}" type="pres">
      <dgm:prSet presAssocID="{6E1CF414-FD49-45E1-840B-11012824E8B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34C016-B51A-4DE2-8B98-2DD2F21F92C9}" type="pres">
      <dgm:prSet presAssocID="{71468FC5-D5FA-44B8-ABCC-4F70F53D649F}" presName="space" presStyleCnt="0"/>
      <dgm:spPr/>
    </dgm:pt>
    <dgm:pt modelId="{1D792C17-CB7F-4AC8-98BE-EEFCACDA888A}" type="pres">
      <dgm:prSet presAssocID="{35A55BD9-8DCC-4D87-A6EA-5FD77C092E9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6891A1-3DD7-4050-8246-6FA1C4C9D9BC}" type="pres">
      <dgm:prSet presAssocID="{E22A64CD-A7DA-488B-9802-EA3D51B610B9}" presName="space" presStyleCnt="0"/>
      <dgm:spPr/>
    </dgm:pt>
    <dgm:pt modelId="{5D67A061-DF39-4379-B7F3-09CE15DBB800}" type="pres">
      <dgm:prSet presAssocID="{136D044F-1846-49DE-A415-C2E8236D32C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C5FC591-F2B8-40B8-B9FE-41CA7B643891}" type="presOf" srcId="{35A55BD9-8DCC-4D87-A6EA-5FD77C092E9B}" destId="{1D792C17-CB7F-4AC8-98BE-EEFCACDA888A}" srcOrd="0" destOrd="0" presId="urn:microsoft.com/office/officeart/2005/8/layout/venn3"/>
    <dgm:cxn modelId="{9B3842F5-CB4A-46CB-BC19-39EB48D14F38}" type="presOf" srcId="{136D044F-1846-49DE-A415-C2E8236D32C9}" destId="{5D67A061-DF39-4379-B7F3-09CE15DBB800}" srcOrd="0" destOrd="0" presId="urn:microsoft.com/office/officeart/2005/8/layout/venn3"/>
    <dgm:cxn modelId="{5CCBC4EF-FE6B-44A4-9FB5-CDA44E59425D}" srcId="{0B3162AE-0DCA-467E-AFE4-93F25EFAE50A}" destId="{136D044F-1846-49DE-A415-C2E8236D32C9}" srcOrd="3" destOrd="0" parTransId="{1D27CCB5-9D42-4ADE-AE2D-91A2361D03B7}" sibTransId="{D530C832-1A37-4F21-BE1E-8AA109C4991B}"/>
    <dgm:cxn modelId="{BF397A72-79CA-47A1-AFE5-1DD3A592C951}" type="presOf" srcId="{3CE1584F-A942-4552-8D96-2FFE84390D84}" destId="{E799B102-6A64-42FE-95F8-D64A61582697}" srcOrd="0" destOrd="0" presId="urn:microsoft.com/office/officeart/2005/8/layout/venn3"/>
    <dgm:cxn modelId="{06AC92A2-E79B-4A2E-8C5C-1878984AD405}" srcId="{0B3162AE-0DCA-467E-AFE4-93F25EFAE50A}" destId="{6E1CF414-FD49-45E1-840B-11012824E8B9}" srcOrd="1" destOrd="0" parTransId="{B572FAD4-C322-4E63-9AA8-FF9664FAE2A6}" sibTransId="{71468FC5-D5FA-44B8-ABCC-4F70F53D649F}"/>
    <dgm:cxn modelId="{869CCDF6-B7D4-49AD-A5D7-93365B2AF168}" srcId="{0B3162AE-0DCA-467E-AFE4-93F25EFAE50A}" destId="{35A55BD9-8DCC-4D87-A6EA-5FD77C092E9B}" srcOrd="2" destOrd="0" parTransId="{B85DBDCB-FB50-4A2E-AD59-7F8A83AB5132}" sibTransId="{E22A64CD-A7DA-488B-9802-EA3D51B610B9}"/>
    <dgm:cxn modelId="{D2072D11-38E0-4B49-8497-981284FBDD87}" srcId="{0B3162AE-0DCA-467E-AFE4-93F25EFAE50A}" destId="{3CE1584F-A942-4552-8D96-2FFE84390D84}" srcOrd="0" destOrd="0" parTransId="{F32A6828-7394-432A-9EED-710D769A0642}" sibTransId="{914DADA1-F723-4A5C-BDAD-E9DA98C69B92}"/>
    <dgm:cxn modelId="{F541AD34-27BC-4909-8449-8F38A04D57F0}" type="presOf" srcId="{0B3162AE-0DCA-467E-AFE4-93F25EFAE50A}" destId="{F9F90297-A177-4F74-8517-ADCAA6F258EE}" srcOrd="0" destOrd="0" presId="urn:microsoft.com/office/officeart/2005/8/layout/venn3"/>
    <dgm:cxn modelId="{4CF4212D-B7DC-43B1-83D1-4D423AF32530}" type="presOf" srcId="{6E1CF414-FD49-45E1-840B-11012824E8B9}" destId="{B25F731F-7903-40F9-9511-EC9E024E384C}" srcOrd="0" destOrd="0" presId="urn:microsoft.com/office/officeart/2005/8/layout/venn3"/>
    <dgm:cxn modelId="{D18414BB-805C-4EBB-BEF5-0F97F8061C46}" type="presParOf" srcId="{F9F90297-A177-4F74-8517-ADCAA6F258EE}" destId="{E799B102-6A64-42FE-95F8-D64A61582697}" srcOrd="0" destOrd="0" presId="urn:microsoft.com/office/officeart/2005/8/layout/venn3"/>
    <dgm:cxn modelId="{B92F138A-7AC4-444D-A590-98DB85C3B3DD}" type="presParOf" srcId="{F9F90297-A177-4F74-8517-ADCAA6F258EE}" destId="{5A28DD31-7D38-4634-8115-7FB05CF63C41}" srcOrd="1" destOrd="0" presId="urn:microsoft.com/office/officeart/2005/8/layout/venn3"/>
    <dgm:cxn modelId="{0A137470-3CA4-4249-A88B-5CD8B239F168}" type="presParOf" srcId="{F9F90297-A177-4F74-8517-ADCAA6F258EE}" destId="{B25F731F-7903-40F9-9511-EC9E024E384C}" srcOrd="2" destOrd="0" presId="urn:microsoft.com/office/officeart/2005/8/layout/venn3"/>
    <dgm:cxn modelId="{0EBC1347-2EA5-4D86-A6F3-826E86245F11}" type="presParOf" srcId="{F9F90297-A177-4F74-8517-ADCAA6F258EE}" destId="{8934C016-B51A-4DE2-8B98-2DD2F21F92C9}" srcOrd="3" destOrd="0" presId="urn:microsoft.com/office/officeart/2005/8/layout/venn3"/>
    <dgm:cxn modelId="{2B17D772-F799-47BC-B440-16A3DE0D5E9C}" type="presParOf" srcId="{F9F90297-A177-4F74-8517-ADCAA6F258EE}" destId="{1D792C17-CB7F-4AC8-98BE-EEFCACDA888A}" srcOrd="4" destOrd="0" presId="urn:microsoft.com/office/officeart/2005/8/layout/venn3"/>
    <dgm:cxn modelId="{FC1C7E05-3CB0-4981-B081-3BC7061C51AF}" type="presParOf" srcId="{F9F90297-A177-4F74-8517-ADCAA6F258EE}" destId="{476891A1-3DD7-4050-8246-6FA1C4C9D9BC}" srcOrd="5" destOrd="0" presId="urn:microsoft.com/office/officeart/2005/8/layout/venn3"/>
    <dgm:cxn modelId="{F7995E14-CEB9-4B16-8DF9-D95380C2B919}" type="presParOf" srcId="{F9F90297-A177-4F74-8517-ADCAA6F258EE}" destId="{5D67A061-DF39-4379-B7F3-09CE15DBB800}" srcOrd="6" destOrd="0" presId="urn:microsoft.com/office/officeart/2005/8/layout/venn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C91117-3375-4155-A04F-0BB3DEC1E8E1}" type="doc">
      <dgm:prSet loTypeId="urn:microsoft.com/office/officeart/2005/8/layout/hProcess11" loCatId="process" qsTypeId="urn:microsoft.com/office/officeart/2005/8/quickstyle/simple4" qsCatId="simple" csTypeId="urn:microsoft.com/office/officeart/2005/8/colors/colorful3" csCatId="colorful" phldr="1"/>
      <dgm:spPr/>
    </dgm:pt>
    <dgm:pt modelId="{2AC1D683-7C04-4E45-AFBE-B9D4968A820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Kepercayaan menjadi komponen kunci persahabatan. </a:t>
          </a:r>
          <a:endParaRPr lang="id-ID" sz="1200" b="1" i="1" dirty="0">
            <a:latin typeface="Candara" pitchFamily="34" charset="0"/>
          </a:endParaRPr>
        </a:p>
      </dgm:t>
    </dgm:pt>
    <dgm:pt modelId="{62945307-63E1-4F73-8F0E-21023EEA3C15}" type="parTrans" cxnId="{88AECCA1-B4A8-469A-B6CF-8D43D53680A5}">
      <dgm:prSet/>
      <dgm:spPr/>
      <dgm:t>
        <a:bodyPr/>
        <a:lstStyle/>
        <a:p>
          <a:endParaRPr lang="id-ID"/>
        </a:p>
      </dgm:t>
    </dgm:pt>
    <dgm:pt modelId="{951A0E0B-7809-4D17-ADC0-0D2DD9B13DC1}" type="sibTrans" cxnId="{88AECCA1-B4A8-469A-B6CF-8D43D53680A5}">
      <dgm:prSet/>
      <dgm:spPr/>
      <dgm:t>
        <a:bodyPr/>
        <a:lstStyle/>
        <a:p>
          <a:endParaRPr lang="id-ID"/>
        </a:p>
      </dgm:t>
    </dgm:pt>
    <dgm:pt modelId="{AA76734C-6BD0-4A40-A38D-1D3C1CD3A99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Percaya bahwa orang lain mampu menjaga kepercayaan. </a:t>
          </a:r>
          <a:endParaRPr lang="id-ID" sz="1200" b="1" i="1" dirty="0">
            <a:latin typeface="Candara" pitchFamily="34" charset="0"/>
          </a:endParaRPr>
        </a:p>
      </dgm:t>
    </dgm:pt>
    <dgm:pt modelId="{D89C1BAE-CF74-4648-852A-7693B40C39EC}" type="parTrans" cxnId="{C4AB00A9-AEEA-4A6D-91E0-904A4F132CCC}">
      <dgm:prSet/>
      <dgm:spPr/>
      <dgm:t>
        <a:bodyPr/>
        <a:lstStyle/>
        <a:p>
          <a:endParaRPr lang="id-ID"/>
        </a:p>
      </dgm:t>
    </dgm:pt>
    <dgm:pt modelId="{087C6899-5A09-4DD5-83A9-C7B800F9981E}" type="sibTrans" cxnId="{C4AB00A9-AEEA-4A6D-91E0-904A4F132CCC}">
      <dgm:prSet/>
      <dgm:spPr/>
      <dgm:t>
        <a:bodyPr/>
        <a:lstStyle/>
        <a:p>
          <a:endParaRPr lang="id-ID"/>
        </a:p>
      </dgm:t>
    </dgm:pt>
    <dgm:pt modelId="{C737D24D-639E-42E8-BE87-EAECF1C8C84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Adanya kepedulian mengenai kita &amp; kesejahteraan kita. </a:t>
          </a:r>
          <a:endParaRPr lang="id-ID" sz="1200" b="1" i="1" dirty="0">
            <a:latin typeface="Candara" pitchFamily="34" charset="0"/>
          </a:endParaRPr>
        </a:p>
      </dgm:t>
    </dgm:pt>
    <dgm:pt modelId="{2971E3CC-8410-4AFD-8EB1-7D7F99FA824E}" type="parTrans" cxnId="{8326A2C1-AF60-40AA-9713-8FE293933F0C}">
      <dgm:prSet/>
      <dgm:spPr/>
      <dgm:t>
        <a:bodyPr/>
        <a:lstStyle/>
        <a:p>
          <a:endParaRPr lang="id-ID"/>
        </a:p>
      </dgm:t>
    </dgm:pt>
    <dgm:pt modelId="{831F22FB-8546-4E44-A887-C8EE5DE5B961}" type="sibTrans" cxnId="{8326A2C1-AF60-40AA-9713-8FE293933F0C}">
      <dgm:prSet/>
      <dgm:spPr/>
      <dgm:t>
        <a:bodyPr/>
        <a:lstStyle/>
        <a:p>
          <a:endParaRPr lang="id-ID"/>
        </a:p>
      </dgm:t>
    </dgm:pt>
    <dgm:pt modelId="{6E77A847-52B0-4AD7-B330-90923FF83A4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Merasa aman membagikan informasi yang privasi &amp; percaya mereka tidak akan menyakiti kita. </a:t>
          </a:r>
          <a:endParaRPr lang="id-ID" sz="1200" b="1" i="1" dirty="0">
            <a:latin typeface="Candara" pitchFamily="34" charset="0"/>
          </a:endParaRPr>
        </a:p>
      </dgm:t>
    </dgm:pt>
    <dgm:pt modelId="{36359546-F34F-4E3D-8E1A-D4DC2C760B25}" type="parTrans" cxnId="{D8B1A947-4691-44A3-87C1-E11B37052A73}">
      <dgm:prSet/>
      <dgm:spPr/>
      <dgm:t>
        <a:bodyPr/>
        <a:lstStyle/>
        <a:p>
          <a:endParaRPr lang="id-ID"/>
        </a:p>
      </dgm:t>
    </dgm:pt>
    <dgm:pt modelId="{B72298E2-B4EE-4A2E-A3C4-5BD70A06193F}" type="sibTrans" cxnId="{D8B1A947-4691-44A3-87C1-E11B37052A73}">
      <dgm:prSet/>
      <dgm:spPr/>
      <dgm:t>
        <a:bodyPr/>
        <a:lstStyle/>
        <a:p>
          <a:endParaRPr lang="id-ID"/>
        </a:p>
      </dgm:t>
    </dgm:pt>
    <dgm:pt modelId="{E3662F1D-BCD2-4164-905E-D88B6044F14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Kepercayaan tumbuh dari waktu dan pengalaman </a:t>
          </a:r>
          <a:r>
            <a:rPr lang="id-ID" sz="1200" b="1" i="1" dirty="0" smtClean="0">
              <a:latin typeface="Candara" pitchFamily="34" charset="0"/>
              <a:sym typeface="Wingdings" pitchFamily="2" charset="2"/>
            </a:rPr>
            <a:t> rasa ketidakpastian &amp; tidak aman menjadi berkurang. </a:t>
          </a:r>
          <a:endParaRPr lang="id-ID" sz="1200" b="1" i="1" dirty="0">
            <a:latin typeface="Candara" pitchFamily="34" charset="0"/>
          </a:endParaRPr>
        </a:p>
      </dgm:t>
    </dgm:pt>
    <dgm:pt modelId="{A49933A7-FB19-43F0-885D-663D51A5C91C}" type="parTrans" cxnId="{DDF5F03C-CCF3-42D4-A849-70A09A3E83E7}">
      <dgm:prSet/>
      <dgm:spPr/>
      <dgm:t>
        <a:bodyPr/>
        <a:lstStyle/>
        <a:p>
          <a:endParaRPr lang="id-ID"/>
        </a:p>
      </dgm:t>
    </dgm:pt>
    <dgm:pt modelId="{85711263-E2B2-4AFA-85DD-DF277C122DD2}" type="sibTrans" cxnId="{DDF5F03C-CCF3-42D4-A849-70A09A3E83E7}">
      <dgm:prSet/>
      <dgm:spPr/>
      <dgm:t>
        <a:bodyPr/>
        <a:lstStyle/>
        <a:p>
          <a:endParaRPr lang="id-ID"/>
        </a:p>
      </dgm:t>
    </dgm:pt>
    <dgm:pt modelId="{C90C8FFE-D2E1-4271-AB42-3836FF1CF77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Faktor keluarga kita menjadi kunci; memberikan pelajaran pentingnya hubungan persahabatan. </a:t>
          </a:r>
          <a:endParaRPr lang="id-ID" sz="1200" b="1" i="1" dirty="0">
            <a:latin typeface="Candara" pitchFamily="34" charset="0"/>
          </a:endParaRPr>
        </a:p>
      </dgm:t>
    </dgm:pt>
    <dgm:pt modelId="{FEE21350-82AC-4F5D-BE5F-D8611C97A0BB}" type="parTrans" cxnId="{395ADEA9-6C7E-4482-9F02-0620FC690648}">
      <dgm:prSet/>
      <dgm:spPr/>
      <dgm:t>
        <a:bodyPr/>
        <a:lstStyle/>
        <a:p>
          <a:endParaRPr lang="id-ID"/>
        </a:p>
      </dgm:t>
    </dgm:pt>
    <dgm:pt modelId="{B54E5F38-BF18-445F-A6A9-ABF9F50EDD39}" type="sibTrans" cxnId="{395ADEA9-6C7E-4482-9F02-0620FC690648}">
      <dgm:prSet/>
      <dgm:spPr/>
      <dgm:t>
        <a:bodyPr/>
        <a:lstStyle/>
        <a:p>
          <a:endParaRPr lang="id-ID"/>
        </a:p>
      </dgm:t>
    </dgm:pt>
    <dgm:pt modelId="{9089CAE7-F8D9-40D1-8A9C-3294443D73B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Mempengaruhi kita untuk  membangun persahabatan &amp; mempercayai orang lain.</a:t>
          </a:r>
          <a:endParaRPr lang="id-ID" sz="1200" b="1" i="1" dirty="0">
            <a:latin typeface="Candara" pitchFamily="34" charset="0"/>
          </a:endParaRPr>
        </a:p>
      </dgm:t>
    </dgm:pt>
    <dgm:pt modelId="{006D787F-46F7-40E2-965B-87F79086C138}" type="parTrans" cxnId="{1843A9BC-4DE6-49B8-A62D-9B9BA6DE9AD1}">
      <dgm:prSet/>
      <dgm:spPr/>
      <dgm:t>
        <a:bodyPr/>
        <a:lstStyle/>
        <a:p>
          <a:endParaRPr lang="id-ID"/>
        </a:p>
      </dgm:t>
    </dgm:pt>
    <dgm:pt modelId="{EF403E33-BDB6-421B-993B-DF75160B7FF0}" type="sibTrans" cxnId="{1843A9BC-4DE6-49B8-A62D-9B9BA6DE9AD1}">
      <dgm:prSet/>
      <dgm:spPr/>
      <dgm:t>
        <a:bodyPr/>
        <a:lstStyle/>
        <a:p>
          <a:endParaRPr lang="id-ID"/>
        </a:p>
      </dgm:t>
    </dgm:pt>
    <dgm:pt modelId="{1145DF20-D766-4467-812D-9117F1BC8BD1}" type="pres">
      <dgm:prSet presAssocID="{FBC91117-3375-4155-A04F-0BB3DEC1E8E1}" presName="Name0" presStyleCnt="0">
        <dgm:presLayoutVars>
          <dgm:dir/>
          <dgm:resizeHandles val="exact"/>
        </dgm:presLayoutVars>
      </dgm:prSet>
      <dgm:spPr/>
    </dgm:pt>
    <dgm:pt modelId="{65DC21EB-6C8D-4B44-9A6C-E19FE9047CBB}" type="pres">
      <dgm:prSet presAssocID="{FBC91117-3375-4155-A04F-0BB3DEC1E8E1}" presName="arrow" presStyleLbl="bgShp" presStyleIdx="0" presStyleCnt="1"/>
      <dgm:spPr/>
    </dgm:pt>
    <dgm:pt modelId="{317870C4-E216-4047-8C7F-F162CB468495}" type="pres">
      <dgm:prSet presAssocID="{FBC91117-3375-4155-A04F-0BB3DEC1E8E1}" presName="points" presStyleCnt="0"/>
      <dgm:spPr/>
    </dgm:pt>
    <dgm:pt modelId="{0250DCDA-957F-4A25-BC55-7CFD80300FA5}" type="pres">
      <dgm:prSet presAssocID="{2AC1D683-7C04-4E45-AFBE-B9D4968A820D}" presName="compositeA" presStyleCnt="0"/>
      <dgm:spPr/>
    </dgm:pt>
    <dgm:pt modelId="{A2599C7C-F786-4F99-9223-09FC4FA1EC1E}" type="pres">
      <dgm:prSet presAssocID="{2AC1D683-7C04-4E45-AFBE-B9D4968A820D}" presName="textA" presStyleLbl="revTx" presStyleIdx="0" presStyleCnt="7" custScaleX="13874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B21564-D041-4DF9-B876-838C4E25DB4F}" type="pres">
      <dgm:prSet presAssocID="{2AC1D683-7C04-4E45-AFBE-B9D4968A820D}" presName="circleA" presStyleLbl="node1" presStyleIdx="0" presStyleCnt="7"/>
      <dgm:spPr/>
    </dgm:pt>
    <dgm:pt modelId="{0954BFFF-F79E-412C-9D29-6C9790BDBF7C}" type="pres">
      <dgm:prSet presAssocID="{2AC1D683-7C04-4E45-AFBE-B9D4968A820D}" presName="spaceA" presStyleCnt="0"/>
      <dgm:spPr/>
    </dgm:pt>
    <dgm:pt modelId="{6462261C-C994-4FF3-8565-209B4402A0B0}" type="pres">
      <dgm:prSet presAssocID="{951A0E0B-7809-4D17-ADC0-0D2DD9B13DC1}" presName="space" presStyleCnt="0"/>
      <dgm:spPr/>
    </dgm:pt>
    <dgm:pt modelId="{C2E468F8-BC52-44C1-9157-9C27638127C0}" type="pres">
      <dgm:prSet presAssocID="{AA76734C-6BD0-4A40-A38D-1D3C1CD3A992}" presName="compositeB" presStyleCnt="0"/>
      <dgm:spPr/>
    </dgm:pt>
    <dgm:pt modelId="{C244F5A4-2618-41BA-BD0B-F4C9721D68EC}" type="pres">
      <dgm:prSet presAssocID="{AA76734C-6BD0-4A40-A38D-1D3C1CD3A992}" presName="textB" presStyleLbl="revTx" presStyleIdx="1" presStyleCnt="7" custScaleX="1354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950D8C-7A48-4E36-9F2F-73B7AE80C8C8}" type="pres">
      <dgm:prSet presAssocID="{AA76734C-6BD0-4A40-A38D-1D3C1CD3A992}" presName="circleB" presStyleLbl="node1" presStyleIdx="1" presStyleCnt="7"/>
      <dgm:spPr/>
    </dgm:pt>
    <dgm:pt modelId="{5CEA15FD-A437-40B0-B579-19244AB62A4F}" type="pres">
      <dgm:prSet presAssocID="{AA76734C-6BD0-4A40-A38D-1D3C1CD3A992}" presName="spaceB" presStyleCnt="0"/>
      <dgm:spPr/>
    </dgm:pt>
    <dgm:pt modelId="{0825D9CF-6CC5-4094-8573-F6CA9B937E49}" type="pres">
      <dgm:prSet presAssocID="{087C6899-5A09-4DD5-83A9-C7B800F9981E}" presName="space" presStyleCnt="0"/>
      <dgm:spPr/>
    </dgm:pt>
    <dgm:pt modelId="{83555052-C4FC-46E6-8F3A-8C055EE0C3F8}" type="pres">
      <dgm:prSet presAssocID="{C737D24D-639E-42E8-BE87-EAECF1C8C843}" presName="compositeA" presStyleCnt="0"/>
      <dgm:spPr/>
    </dgm:pt>
    <dgm:pt modelId="{F2AE9B76-B2EE-4031-A16C-2B9A1CB3BD42}" type="pres">
      <dgm:prSet presAssocID="{C737D24D-639E-42E8-BE87-EAECF1C8C843}" presName="textA" presStyleLbl="revTx" presStyleIdx="2" presStyleCnt="7" custScaleX="14160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C37F79-EEE3-417E-A798-734112ECF898}" type="pres">
      <dgm:prSet presAssocID="{C737D24D-639E-42E8-BE87-EAECF1C8C843}" presName="circleA" presStyleLbl="node1" presStyleIdx="2" presStyleCnt="7"/>
      <dgm:spPr/>
    </dgm:pt>
    <dgm:pt modelId="{09F8A17C-C5FE-444B-AD2A-80AD1B8DC8CF}" type="pres">
      <dgm:prSet presAssocID="{C737D24D-639E-42E8-BE87-EAECF1C8C843}" presName="spaceA" presStyleCnt="0"/>
      <dgm:spPr/>
    </dgm:pt>
    <dgm:pt modelId="{9E1866C3-93BC-493B-A2CD-688445D50AA6}" type="pres">
      <dgm:prSet presAssocID="{831F22FB-8546-4E44-A887-C8EE5DE5B961}" presName="space" presStyleCnt="0"/>
      <dgm:spPr/>
    </dgm:pt>
    <dgm:pt modelId="{FE15905A-32BD-4087-8829-EF2A301E1E06}" type="pres">
      <dgm:prSet presAssocID="{6E77A847-52B0-4AD7-B330-90923FF83A47}" presName="compositeB" presStyleCnt="0"/>
      <dgm:spPr/>
    </dgm:pt>
    <dgm:pt modelId="{2DD20B7F-B6D3-4A10-A050-8DD1914A490B}" type="pres">
      <dgm:prSet presAssocID="{6E77A847-52B0-4AD7-B330-90923FF83A47}" presName="textB" presStyleLbl="revTx" presStyleIdx="3" presStyleCnt="7" custScaleX="1385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7054BA-2E5E-4462-887E-9F632A8451BC}" type="pres">
      <dgm:prSet presAssocID="{6E77A847-52B0-4AD7-B330-90923FF83A47}" presName="circleB" presStyleLbl="node1" presStyleIdx="3" presStyleCnt="7"/>
      <dgm:spPr/>
    </dgm:pt>
    <dgm:pt modelId="{9C3AEF95-71F8-4000-A1E6-58BE56A9359A}" type="pres">
      <dgm:prSet presAssocID="{6E77A847-52B0-4AD7-B330-90923FF83A47}" presName="spaceB" presStyleCnt="0"/>
      <dgm:spPr/>
    </dgm:pt>
    <dgm:pt modelId="{6F1AB6A5-1B70-4543-A18D-421CEA740EEC}" type="pres">
      <dgm:prSet presAssocID="{B72298E2-B4EE-4A2E-A3C4-5BD70A06193F}" presName="space" presStyleCnt="0"/>
      <dgm:spPr/>
    </dgm:pt>
    <dgm:pt modelId="{4DFB638A-E69B-4285-8A91-009B20B84A8D}" type="pres">
      <dgm:prSet presAssocID="{E3662F1D-BCD2-4164-905E-D88B6044F14B}" presName="compositeA" presStyleCnt="0"/>
      <dgm:spPr/>
    </dgm:pt>
    <dgm:pt modelId="{310A242F-269B-4627-98FB-F91ABE4E268B}" type="pres">
      <dgm:prSet presAssocID="{E3662F1D-BCD2-4164-905E-D88B6044F14B}" presName="textA" presStyleLbl="revTx" presStyleIdx="4" presStyleCnt="7" custScaleX="14659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8A67A7-AC93-48C2-8729-56F7D94C19AB}" type="pres">
      <dgm:prSet presAssocID="{E3662F1D-BCD2-4164-905E-D88B6044F14B}" presName="circleA" presStyleLbl="node1" presStyleIdx="4" presStyleCnt="7"/>
      <dgm:spPr/>
    </dgm:pt>
    <dgm:pt modelId="{D3567892-44D1-4C87-99F6-ECB2E72795F7}" type="pres">
      <dgm:prSet presAssocID="{E3662F1D-BCD2-4164-905E-D88B6044F14B}" presName="spaceA" presStyleCnt="0"/>
      <dgm:spPr/>
    </dgm:pt>
    <dgm:pt modelId="{CCD6F843-2F98-4600-842F-DFA4D49C706A}" type="pres">
      <dgm:prSet presAssocID="{85711263-E2B2-4AFA-85DD-DF277C122DD2}" presName="space" presStyleCnt="0"/>
      <dgm:spPr/>
    </dgm:pt>
    <dgm:pt modelId="{44454EF0-773A-44FB-95AC-112A00CF00A8}" type="pres">
      <dgm:prSet presAssocID="{C90C8FFE-D2E1-4271-AB42-3836FF1CF77A}" presName="compositeB" presStyleCnt="0"/>
      <dgm:spPr/>
    </dgm:pt>
    <dgm:pt modelId="{FC8914AD-EF35-4B08-AEDA-517F1C43CF20}" type="pres">
      <dgm:prSet presAssocID="{C90C8FFE-D2E1-4271-AB42-3836FF1CF77A}" presName="textB" presStyleLbl="revTx" presStyleIdx="5" presStyleCnt="7" custScaleX="1505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CB3524-F883-435D-8553-D64E368CF771}" type="pres">
      <dgm:prSet presAssocID="{C90C8FFE-D2E1-4271-AB42-3836FF1CF77A}" presName="circleB" presStyleLbl="node1" presStyleIdx="5" presStyleCnt="7"/>
      <dgm:spPr/>
    </dgm:pt>
    <dgm:pt modelId="{3A551953-9FA3-473D-8366-3A8D1EEA91E0}" type="pres">
      <dgm:prSet presAssocID="{C90C8FFE-D2E1-4271-AB42-3836FF1CF77A}" presName="spaceB" presStyleCnt="0"/>
      <dgm:spPr/>
    </dgm:pt>
    <dgm:pt modelId="{6C33164A-00A3-4E30-99E1-776CFA7B5CFF}" type="pres">
      <dgm:prSet presAssocID="{B54E5F38-BF18-445F-A6A9-ABF9F50EDD39}" presName="space" presStyleCnt="0"/>
      <dgm:spPr/>
    </dgm:pt>
    <dgm:pt modelId="{D7C0B1F8-30CC-4664-8E65-5ACFCAC2607B}" type="pres">
      <dgm:prSet presAssocID="{9089CAE7-F8D9-40D1-8A9C-3294443D73B9}" presName="compositeA" presStyleCnt="0"/>
      <dgm:spPr/>
    </dgm:pt>
    <dgm:pt modelId="{BEA14414-AE49-453C-841C-25BD2E39893B}" type="pres">
      <dgm:prSet presAssocID="{9089CAE7-F8D9-40D1-8A9C-3294443D73B9}" presName="textA" presStyleLbl="revTx" presStyleIdx="6" presStyleCnt="7" custScaleX="1513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3D6654-7AEC-4CA0-9016-66BF202D5F18}" type="pres">
      <dgm:prSet presAssocID="{9089CAE7-F8D9-40D1-8A9C-3294443D73B9}" presName="circleA" presStyleLbl="node1" presStyleIdx="6" presStyleCnt="7"/>
      <dgm:spPr/>
    </dgm:pt>
    <dgm:pt modelId="{7651B89C-36EF-4137-B779-3A7A59F3914F}" type="pres">
      <dgm:prSet presAssocID="{9089CAE7-F8D9-40D1-8A9C-3294443D73B9}" presName="spaceA" presStyleCnt="0"/>
      <dgm:spPr/>
    </dgm:pt>
  </dgm:ptLst>
  <dgm:cxnLst>
    <dgm:cxn modelId="{053E5FD2-4384-4483-BFCF-85C39FBE3EF3}" type="presOf" srcId="{9089CAE7-F8D9-40D1-8A9C-3294443D73B9}" destId="{BEA14414-AE49-453C-841C-25BD2E39893B}" srcOrd="0" destOrd="0" presId="urn:microsoft.com/office/officeart/2005/8/layout/hProcess11"/>
    <dgm:cxn modelId="{2B38AD0F-E82E-4B70-A9FA-6AAACB125243}" type="presOf" srcId="{2AC1D683-7C04-4E45-AFBE-B9D4968A820D}" destId="{A2599C7C-F786-4F99-9223-09FC4FA1EC1E}" srcOrd="0" destOrd="0" presId="urn:microsoft.com/office/officeart/2005/8/layout/hProcess11"/>
    <dgm:cxn modelId="{395ADEA9-6C7E-4482-9F02-0620FC690648}" srcId="{FBC91117-3375-4155-A04F-0BB3DEC1E8E1}" destId="{C90C8FFE-D2E1-4271-AB42-3836FF1CF77A}" srcOrd="5" destOrd="0" parTransId="{FEE21350-82AC-4F5D-BE5F-D8611C97A0BB}" sibTransId="{B54E5F38-BF18-445F-A6A9-ABF9F50EDD39}"/>
    <dgm:cxn modelId="{5E7B2F22-E6D1-4E57-9956-6F97C40FF980}" type="presOf" srcId="{E3662F1D-BCD2-4164-905E-D88B6044F14B}" destId="{310A242F-269B-4627-98FB-F91ABE4E268B}" srcOrd="0" destOrd="0" presId="urn:microsoft.com/office/officeart/2005/8/layout/hProcess11"/>
    <dgm:cxn modelId="{5025A660-5AFD-433D-8371-E143677F37DA}" type="presOf" srcId="{FBC91117-3375-4155-A04F-0BB3DEC1E8E1}" destId="{1145DF20-D766-4467-812D-9117F1BC8BD1}" srcOrd="0" destOrd="0" presId="urn:microsoft.com/office/officeart/2005/8/layout/hProcess11"/>
    <dgm:cxn modelId="{88AECCA1-B4A8-469A-B6CF-8D43D53680A5}" srcId="{FBC91117-3375-4155-A04F-0BB3DEC1E8E1}" destId="{2AC1D683-7C04-4E45-AFBE-B9D4968A820D}" srcOrd="0" destOrd="0" parTransId="{62945307-63E1-4F73-8F0E-21023EEA3C15}" sibTransId="{951A0E0B-7809-4D17-ADC0-0D2DD9B13DC1}"/>
    <dgm:cxn modelId="{3357477A-B4D6-4914-887D-83B91A52A280}" type="presOf" srcId="{C90C8FFE-D2E1-4271-AB42-3836FF1CF77A}" destId="{FC8914AD-EF35-4B08-AEDA-517F1C43CF20}" srcOrd="0" destOrd="0" presId="urn:microsoft.com/office/officeart/2005/8/layout/hProcess11"/>
    <dgm:cxn modelId="{B91FE567-A68E-48DF-B023-29F9598C18EB}" type="presOf" srcId="{AA76734C-6BD0-4A40-A38D-1D3C1CD3A992}" destId="{C244F5A4-2618-41BA-BD0B-F4C9721D68EC}" srcOrd="0" destOrd="0" presId="urn:microsoft.com/office/officeart/2005/8/layout/hProcess11"/>
    <dgm:cxn modelId="{C4AB00A9-AEEA-4A6D-91E0-904A4F132CCC}" srcId="{FBC91117-3375-4155-A04F-0BB3DEC1E8E1}" destId="{AA76734C-6BD0-4A40-A38D-1D3C1CD3A992}" srcOrd="1" destOrd="0" parTransId="{D89C1BAE-CF74-4648-852A-7693B40C39EC}" sibTransId="{087C6899-5A09-4DD5-83A9-C7B800F9981E}"/>
    <dgm:cxn modelId="{DDF5F03C-CCF3-42D4-A849-70A09A3E83E7}" srcId="{FBC91117-3375-4155-A04F-0BB3DEC1E8E1}" destId="{E3662F1D-BCD2-4164-905E-D88B6044F14B}" srcOrd="4" destOrd="0" parTransId="{A49933A7-FB19-43F0-885D-663D51A5C91C}" sibTransId="{85711263-E2B2-4AFA-85DD-DF277C122DD2}"/>
    <dgm:cxn modelId="{8326A2C1-AF60-40AA-9713-8FE293933F0C}" srcId="{FBC91117-3375-4155-A04F-0BB3DEC1E8E1}" destId="{C737D24D-639E-42E8-BE87-EAECF1C8C843}" srcOrd="2" destOrd="0" parTransId="{2971E3CC-8410-4AFD-8EB1-7D7F99FA824E}" sibTransId="{831F22FB-8546-4E44-A887-C8EE5DE5B961}"/>
    <dgm:cxn modelId="{D8B1A947-4691-44A3-87C1-E11B37052A73}" srcId="{FBC91117-3375-4155-A04F-0BB3DEC1E8E1}" destId="{6E77A847-52B0-4AD7-B330-90923FF83A47}" srcOrd="3" destOrd="0" parTransId="{36359546-F34F-4E3D-8E1A-D4DC2C760B25}" sibTransId="{B72298E2-B4EE-4A2E-A3C4-5BD70A06193F}"/>
    <dgm:cxn modelId="{F29327FC-A1D2-47BB-A152-E9F42FA4FF06}" type="presOf" srcId="{C737D24D-639E-42E8-BE87-EAECF1C8C843}" destId="{F2AE9B76-B2EE-4031-A16C-2B9A1CB3BD42}" srcOrd="0" destOrd="0" presId="urn:microsoft.com/office/officeart/2005/8/layout/hProcess11"/>
    <dgm:cxn modelId="{4E5BB423-9970-46D8-96AC-19D0ED23052D}" type="presOf" srcId="{6E77A847-52B0-4AD7-B330-90923FF83A47}" destId="{2DD20B7F-B6D3-4A10-A050-8DD1914A490B}" srcOrd="0" destOrd="0" presId="urn:microsoft.com/office/officeart/2005/8/layout/hProcess11"/>
    <dgm:cxn modelId="{1843A9BC-4DE6-49B8-A62D-9B9BA6DE9AD1}" srcId="{FBC91117-3375-4155-A04F-0BB3DEC1E8E1}" destId="{9089CAE7-F8D9-40D1-8A9C-3294443D73B9}" srcOrd="6" destOrd="0" parTransId="{006D787F-46F7-40E2-965B-87F79086C138}" sibTransId="{EF403E33-BDB6-421B-993B-DF75160B7FF0}"/>
    <dgm:cxn modelId="{849E6FB6-B76D-495D-8FAA-E53287AD64C5}" type="presParOf" srcId="{1145DF20-D766-4467-812D-9117F1BC8BD1}" destId="{65DC21EB-6C8D-4B44-9A6C-E19FE9047CBB}" srcOrd="0" destOrd="0" presId="urn:microsoft.com/office/officeart/2005/8/layout/hProcess11"/>
    <dgm:cxn modelId="{070B58D7-210A-47A9-BA76-9E9329F29381}" type="presParOf" srcId="{1145DF20-D766-4467-812D-9117F1BC8BD1}" destId="{317870C4-E216-4047-8C7F-F162CB468495}" srcOrd="1" destOrd="0" presId="urn:microsoft.com/office/officeart/2005/8/layout/hProcess11"/>
    <dgm:cxn modelId="{E6CD6B68-0409-44FF-A1B7-77CA2A06EAB1}" type="presParOf" srcId="{317870C4-E216-4047-8C7F-F162CB468495}" destId="{0250DCDA-957F-4A25-BC55-7CFD80300FA5}" srcOrd="0" destOrd="0" presId="urn:microsoft.com/office/officeart/2005/8/layout/hProcess11"/>
    <dgm:cxn modelId="{A6CA6BBD-C70F-4CD9-BBEF-C8E7952BC0EE}" type="presParOf" srcId="{0250DCDA-957F-4A25-BC55-7CFD80300FA5}" destId="{A2599C7C-F786-4F99-9223-09FC4FA1EC1E}" srcOrd="0" destOrd="0" presId="urn:microsoft.com/office/officeart/2005/8/layout/hProcess11"/>
    <dgm:cxn modelId="{66E0A4F8-8445-417B-92B7-966FFBC0FD6F}" type="presParOf" srcId="{0250DCDA-957F-4A25-BC55-7CFD80300FA5}" destId="{1BB21564-D041-4DF9-B876-838C4E25DB4F}" srcOrd="1" destOrd="0" presId="urn:microsoft.com/office/officeart/2005/8/layout/hProcess11"/>
    <dgm:cxn modelId="{9091EF33-E302-4E02-B084-E620456B7F0F}" type="presParOf" srcId="{0250DCDA-957F-4A25-BC55-7CFD80300FA5}" destId="{0954BFFF-F79E-412C-9D29-6C9790BDBF7C}" srcOrd="2" destOrd="0" presId="urn:microsoft.com/office/officeart/2005/8/layout/hProcess11"/>
    <dgm:cxn modelId="{C233A051-A0EF-4A64-B0D4-6050F66627EA}" type="presParOf" srcId="{317870C4-E216-4047-8C7F-F162CB468495}" destId="{6462261C-C994-4FF3-8565-209B4402A0B0}" srcOrd="1" destOrd="0" presId="urn:microsoft.com/office/officeart/2005/8/layout/hProcess11"/>
    <dgm:cxn modelId="{A214FDF9-B4C7-4D46-B5EA-7558BC54AFFB}" type="presParOf" srcId="{317870C4-E216-4047-8C7F-F162CB468495}" destId="{C2E468F8-BC52-44C1-9157-9C27638127C0}" srcOrd="2" destOrd="0" presId="urn:microsoft.com/office/officeart/2005/8/layout/hProcess11"/>
    <dgm:cxn modelId="{668ECC20-E025-43B3-B16A-149197A2E0CD}" type="presParOf" srcId="{C2E468F8-BC52-44C1-9157-9C27638127C0}" destId="{C244F5A4-2618-41BA-BD0B-F4C9721D68EC}" srcOrd="0" destOrd="0" presId="urn:microsoft.com/office/officeart/2005/8/layout/hProcess11"/>
    <dgm:cxn modelId="{F017ED2F-5DBA-4029-883A-340C61D8451A}" type="presParOf" srcId="{C2E468F8-BC52-44C1-9157-9C27638127C0}" destId="{4C950D8C-7A48-4E36-9F2F-73B7AE80C8C8}" srcOrd="1" destOrd="0" presId="urn:microsoft.com/office/officeart/2005/8/layout/hProcess11"/>
    <dgm:cxn modelId="{03CFF0AC-CBC5-4A9D-8FFD-25203D4E619B}" type="presParOf" srcId="{C2E468F8-BC52-44C1-9157-9C27638127C0}" destId="{5CEA15FD-A437-40B0-B579-19244AB62A4F}" srcOrd="2" destOrd="0" presId="urn:microsoft.com/office/officeart/2005/8/layout/hProcess11"/>
    <dgm:cxn modelId="{74097199-A1E8-43E7-ADDD-5214D4A466E1}" type="presParOf" srcId="{317870C4-E216-4047-8C7F-F162CB468495}" destId="{0825D9CF-6CC5-4094-8573-F6CA9B937E49}" srcOrd="3" destOrd="0" presId="urn:microsoft.com/office/officeart/2005/8/layout/hProcess11"/>
    <dgm:cxn modelId="{955BA728-D3B0-4700-9C71-5AE60E7DFE6B}" type="presParOf" srcId="{317870C4-E216-4047-8C7F-F162CB468495}" destId="{83555052-C4FC-46E6-8F3A-8C055EE0C3F8}" srcOrd="4" destOrd="0" presId="urn:microsoft.com/office/officeart/2005/8/layout/hProcess11"/>
    <dgm:cxn modelId="{2DFCD46B-05AD-41C6-9799-C84BD363239A}" type="presParOf" srcId="{83555052-C4FC-46E6-8F3A-8C055EE0C3F8}" destId="{F2AE9B76-B2EE-4031-A16C-2B9A1CB3BD42}" srcOrd="0" destOrd="0" presId="urn:microsoft.com/office/officeart/2005/8/layout/hProcess11"/>
    <dgm:cxn modelId="{5859C549-DE9B-4DCC-89AC-5B4A308FE18A}" type="presParOf" srcId="{83555052-C4FC-46E6-8F3A-8C055EE0C3F8}" destId="{2AC37F79-EEE3-417E-A798-734112ECF898}" srcOrd="1" destOrd="0" presId="urn:microsoft.com/office/officeart/2005/8/layout/hProcess11"/>
    <dgm:cxn modelId="{408C4EA6-270A-401F-97B5-219573302A4D}" type="presParOf" srcId="{83555052-C4FC-46E6-8F3A-8C055EE0C3F8}" destId="{09F8A17C-C5FE-444B-AD2A-80AD1B8DC8CF}" srcOrd="2" destOrd="0" presId="urn:microsoft.com/office/officeart/2005/8/layout/hProcess11"/>
    <dgm:cxn modelId="{D419E866-92C6-4962-B73F-BF27EAF03949}" type="presParOf" srcId="{317870C4-E216-4047-8C7F-F162CB468495}" destId="{9E1866C3-93BC-493B-A2CD-688445D50AA6}" srcOrd="5" destOrd="0" presId="urn:microsoft.com/office/officeart/2005/8/layout/hProcess11"/>
    <dgm:cxn modelId="{937BF4DD-25CE-4DDF-B34B-76703D70D545}" type="presParOf" srcId="{317870C4-E216-4047-8C7F-F162CB468495}" destId="{FE15905A-32BD-4087-8829-EF2A301E1E06}" srcOrd="6" destOrd="0" presId="urn:microsoft.com/office/officeart/2005/8/layout/hProcess11"/>
    <dgm:cxn modelId="{AC88F399-0EF5-4C50-A940-EA7306EEF1DE}" type="presParOf" srcId="{FE15905A-32BD-4087-8829-EF2A301E1E06}" destId="{2DD20B7F-B6D3-4A10-A050-8DD1914A490B}" srcOrd="0" destOrd="0" presId="urn:microsoft.com/office/officeart/2005/8/layout/hProcess11"/>
    <dgm:cxn modelId="{6F3A7120-14B1-4A98-9288-03EDC7E6A28B}" type="presParOf" srcId="{FE15905A-32BD-4087-8829-EF2A301E1E06}" destId="{C67054BA-2E5E-4462-887E-9F632A8451BC}" srcOrd="1" destOrd="0" presId="urn:microsoft.com/office/officeart/2005/8/layout/hProcess11"/>
    <dgm:cxn modelId="{24612D94-5DBA-4F9D-9F5C-C3D894510F7B}" type="presParOf" srcId="{FE15905A-32BD-4087-8829-EF2A301E1E06}" destId="{9C3AEF95-71F8-4000-A1E6-58BE56A9359A}" srcOrd="2" destOrd="0" presId="urn:microsoft.com/office/officeart/2005/8/layout/hProcess11"/>
    <dgm:cxn modelId="{F67DBAA5-5607-4CCD-96F1-BE991B600AE6}" type="presParOf" srcId="{317870C4-E216-4047-8C7F-F162CB468495}" destId="{6F1AB6A5-1B70-4543-A18D-421CEA740EEC}" srcOrd="7" destOrd="0" presId="urn:microsoft.com/office/officeart/2005/8/layout/hProcess11"/>
    <dgm:cxn modelId="{FFBBD525-3E97-4704-A568-C0E56BA8643B}" type="presParOf" srcId="{317870C4-E216-4047-8C7F-F162CB468495}" destId="{4DFB638A-E69B-4285-8A91-009B20B84A8D}" srcOrd="8" destOrd="0" presId="urn:microsoft.com/office/officeart/2005/8/layout/hProcess11"/>
    <dgm:cxn modelId="{01B5C064-B8E2-4522-9142-469ADDC401E1}" type="presParOf" srcId="{4DFB638A-E69B-4285-8A91-009B20B84A8D}" destId="{310A242F-269B-4627-98FB-F91ABE4E268B}" srcOrd="0" destOrd="0" presId="urn:microsoft.com/office/officeart/2005/8/layout/hProcess11"/>
    <dgm:cxn modelId="{A97F8969-A37E-47D6-9DA7-61EEB7A72408}" type="presParOf" srcId="{4DFB638A-E69B-4285-8A91-009B20B84A8D}" destId="{708A67A7-AC93-48C2-8729-56F7D94C19AB}" srcOrd="1" destOrd="0" presId="urn:microsoft.com/office/officeart/2005/8/layout/hProcess11"/>
    <dgm:cxn modelId="{16C6C2FB-2C72-481F-9231-4AFBBA8C153F}" type="presParOf" srcId="{4DFB638A-E69B-4285-8A91-009B20B84A8D}" destId="{D3567892-44D1-4C87-99F6-ECB2E72795F7}" srcOrd="2" destOrd="0" presId="urn:microsoft.com/office/officeart/2005/8/layout/hProcess11"/>
    <dgm:cxn modelId="{122107FF-91AA-42FD-BE35-55A08857AC12}" type="presParOf" srcId="{317870C4-E216-4047-8C7F-F162CB468495}" destId="{CCD6F843-2F98-4600-842F-DFA4D49C706A}" srcOrd="9" destOrd="0" presId="urn:microsoft.com/office/officeart/2005/8/layout/hProcess11"/>
    <dgm:cxn modelId="{E0AE3AE3-B629-4D76-9F95-645EA4DA35EA}" type="presParOf" srcId="{317870C4-E216-4047-8C7F-F162CB468495}" destId="{44454EF0-773A-44FB-95AC-112A00CF00A8}" srcOrd="10" destOrd="0" presId="urn:microsoft.com/office/officeart/2005/8/layout/hProcess11"/>
    <dgm:cxn modelId="{4A6D0637-67E7-4A86-BBA1-538C5563E9A4}" type="presParOf" srcId="{44454EF0-773A-44FB-95AC-112A00CF00A8}" destId="{FC8914AD-EF35-4B08-AEDA-517F1C43CF20}" srcOrd="0" destOrd="0" presId="urn:microsoft.com/office/officeart/2005/8/layout/hProcess11"/>
    <dgm:cxn modelId="{EBBFB994-1A69-4CB0-8519-AE47CBADBB2F}" type="presParOf" srcId="{44454EF0-773A-44FB-95AC-112A00CF00A8}" destId="{13CB3524-F883-435D-8553-D64E368CF771}" srcOrd="1" destOrd="0" presId="urn:microsoft.com/office/officeart/2005/8/layout/hProcess11"/>
    <dgm:cxn modelId="{B56D409B-2EC1-4EA4-9434-755122308487}" type="presParOf" srcId="{44454EF0-773A-44FB-95AC-112A00CF00A8}" destId="{3A551953-9FA3-473D-8366-3A8D1EEA91E0}" srcOrd="2" destOrd="0" presId="urn:microsoft.com/office/officeart/2005/8/layout/hProcess11"/>
    <dgm:cxn modelId="{70E17A10-F7E1-4009-BF45-41EC429867D1}" type="presParOf" srcId="{317870C4-E216-4047-8C7F-F162CB468495}" destId="{6C33164A-00A3-4E30-99E1-776CFA7B5CFF}" srcOrd="11" destOrd="0" presId="urn:microsoft.com/office/officeart/2005/8/layout/hProcess11"/>
    <dgm:cxn modelId="{C1BF9EEB-2F66-4100-B9F5-B70EA98E1FD2}" type="presParOf" srcId="{317870C4-E216-4047-8C7F-F162CB468495}" destId="{D7C0B1F8-30CC-4664-8E65-5ACFCAC2607B}" srcOrd="12" destOrd="0" presId="urn:microsoft.com/office/officeart/2005/8/layout/hProcess11"/>
    <dgm:cxn modelId="{7BCC761D-3210-4040-939C-EB1FC5AA3D82}" type="presParOf" srcId="{D7C0B1F8-30CC-4664-8E65-5ACFCAC2607B}" destId="{BEA14414-AE49-453C-841C-25BD2E39893B}" srcOrd="0" destOrd="0" presId="urn:microsoft.com/office/officeart/2005/8/layout/hProcess11"/>
    <dgm:cxn modelId="{4FB5C677-2BB9-4DCA-A916-BC4218716B7D}" type="presParOf" srcId="{D7C0B1F8-30CC-4664-8E65-5ACFCAC2607B}" destId="{C73D6654-7AEC-4CA0-9016-66BF202D5F18}" srcOrd="1" destOrd="0" presId="urn:microsoft.com/office/officeart/2005/8/layout/hProcess11"/>
    <dgm:cxn modelId="{D515EFE4-770C-4192-B101-6AA8EFFB1B55}" type="presParOf" srcId="{D7C0B1F8-30CC-4664-8E65-5ACFCAC2607B}" destId="{7651B89C-36EF-4137-B779-3A7A59F3914F}" srcOrd="2" destOrd="0" presId="urn:microsoft.com/office/officeart/2005/8/layout/hProcess1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12356F-33FC-4F14-9C06-80B2AAB0F815}" type="doc">
      <dgm:prSet loTypeId="urn:microsoft.com/office/officeart/2005/8/layout/radial4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5C737626-ED50-481A-A454-F0476EC65B8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Dukungan </a:t>
          </a:r>
          <a:endParaRPr lang="id-ID" sz="1800" b="1" i="1" dirty="0">
            <a:latin typeface="Candara" pitchFamily="34" charset="0"/>
          </a:endParaRPr>
        </a:p>
      </dgm:t>
    </dgm:pt>
    <dgm:pt modelId="{A8A84621-175A-4433-989C-471255426A95}" type="parTrans" cxnId="{695FD29C-75DE-4A1E-A4D6-606E8600A58D}">
      <dgm:prSet/>
      <dgm:spPr/>
      <dgm:t>
        <a:bodyPr/>
        <a:lstStyle/>
        <a:p>
          <a:endParaRPr lang="id-ID"/>
        </a:p>
      </dgm:t>
    </dgm:pt>
    <dgm:pt modelId="{932A0C6E-2464-460C-98A6-1587E9998537}" type="sibTrans" cxnId="{695FD29C-75DE-4A1E-A4D6-606E8600A58D}">
      <dgm:prSet/>
      <dgm:spPr/>
      <dgm:t>
        <a:bodyPr/>
        <a:lstStyle/>
        <a:p>
          <a:endParaRPr lang="id-ID"/>
        </a:p>
      </dgm:t>
    </dgm:pt>
    <dgm:pt modelId="{4FFC6383-F8EF-4698-8F3F-0E52C413781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Kita mendukung teman &amp; mendengarkan masalah mereka.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DE6E2ED-5DEB-4F93-B39A-6EE86D768EEA}" type="parTrans" cxnId="{A97AF75C-FD5F-478D-9DF3-6D6ABFA94A1B}">
      <dgm:prSet/>
      <dgm:spPr/>
      <dgm:t>
        <a:bodyPr/>
        <a:lstStyle/>
        <a:p>
          <a:endParaRPr lang="id-ID"/>
        </a:p>
      </dgm:t>
    </dgm:pt>
    <dgm:pt modelId="{0A3D8EC5-562D-4C34-AB01-D827FBDF0C39}" type="sibTrans" cxnId="{A97AF75C-FD5F-478D-9DF3-6D6ABFA94A1B}">
      <dgm:prSet/>
      <dgm:spPr/>
      <dgm:t>
        <a:bodyPr/>
        <a:lstStyle/>
        <a:p>
          <a:endParaRPr lang="id-ID"/>
        </a:p>
      </dgm:t>
    </dgm:pt>
    <dgm:pt modelId="{EED4781F-3E0A-4B99-932E-C75EB86D08A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Menanggapi adalah salah satu bentuk dukungan.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385905D-71CF-4507-922B-1869AF75937D}" type="parTrans" cxnId="{3D3714B9-585B-4727-9CE6-F0607874AEC3}">
      <dgm:prSet/>
      <dgm:spPr/>
      <dgm:t>
        <a:bodyPr/>
        <a:lstStyle/>
        <a:p>
          <a:endParaRPr lang="id-ID"/>
        </a:p>
      </dgm:t>
    </dgm:pt>
    <dgm:pt modelId="{78175D60-8947-4039-B8A3-873F613D49DC}" type="sibTrans" cxnId="{3D3714B9-585B-4727-9CE6-F0607874AEC3}">
      <dgm:prSet/>
      <dgm:spPr/>
      <dgm:t>
        <a:bodyPr/>
        <a:lstStyle/>
        <a:p>
          <a:endParaRPr lang="id-ID"/>
        </a:p>
      </dgm:t>
    </dgm:pt>
    <dgm:pt modelId="{847B0F09-A647-4F47-B95B-4DF1E8A9BDC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Memberikan pernyataan bahwa mereka tidak sendirian.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92515DA-3792-4869-9A3A-DCB1392375A0}" type="parTrans" cxnId="{5C764020-4DFA-4ED0-9125-7F556E8813F2}">
      <dgm:prSet/>
      <dgm:spPr/>
      <dgm:t>
        <a:bodyPr/>
        <a:lstStyle/>
        <a:p>
          <a:endParaRPr lang="id-ID"/>
        </a:p>
      </dgm:t>
    </dgm:pt>
    <dgm:pt modelId="{A66F3D90-4EFD-4C3B-8F43-8125C94488A1}" type="sibTrans" cxnId="{5C764020-4DFA-4ED0-9125-7F556E8813F2}">
      <dgm:prSet/>
      <dgm:spPr/>
      <dgm:t>
        <a:bodyPr/>
        <a:lstStyle/>
        <a:p>
          <a:endParaRPr lang="id-ID"/>
        </a:p>
      </dgm:t>
    </dgm:pt>
    <dgm:pt modelId="{4BCD8EDB-E8A7-4D5D-8C4E-2875F5C5601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Menerima teman saat mereka berbuat salah; mengakui keberadaan mereka.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DAC5672-E1BA-4A71-9188-40D7437E0E37}" type="parTrans" cxnId="{FEFC4B69-60DF-4E52-B57F-A1C656A3C2E5}">
      <dgm:prSet/>
      <dgm:spPr/>
      <dgm:t>
        <a:bodyPr/>
        <a:lstStyle/>
        <a:p>
          <a:endParaRPr lang="id-ID"/>
        </a:p>
      </dgm:t>
    </dgm:pt>
    <dgm:pt modelId="{D6F2D79D-5E3F-41C3-B2DF-AC74CB1CC453}" type="sibTrans" cxnId="{FEFC4B69-60DF-4E52-B57F-A1C656A3C2E5}">
      <dgm:prSet/>
      <dgm:spPr/>
      <dgm:t>
        <a:bodyPr/>
        <a:lstStyle/>
        <a:p>
          <a:endParaRPr lang="id-ID"/>
        </a:p>
      </dgm:t>
    </dgm:pt>
    <dgm:pt modelId="{DB2FE5C1-A078-480C-BCC9-CF5A88BA08F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“Berada disisi teman”; baik fisik maupun emosional.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E629FB9-E725-477F-9E1D-310CD79E70C1}" type="parTrans" cxnId="{13225D9F-0085-4E01-BADB-A42967F707DA}">
      <dgm:prSet/>
      <dgm:spPr/>
      <dgm:t>
        <a:bodyPr/>
        <a:lstStyle/>
        <a:p>
          <a:endParaRPr lang="id-ID"/>
        </a:p>
      </dgm:t>
    </dgm:pt>
    <dgm:pt modelId="{DD98EF0B-9AA0-48EB-A0DB-FBD6776D8CF3}" type="sibTrans" cxnId="{13225D9F-0085-4E01-BADB-A42967F707DA}">
      <dgm:prSet/>
      <dgm:spPr/>
      <dgm:t>
        <a:bodyPr/>
        <a:lstStyle/>
        <a:p>
          <a:endParaRPr lang="id-ID"/>
        </a:p>
      </dgm:t>
    </dgm:pt>
    <dgm:pt modelId="{8DD1A142-684D-4747-8949-C28EEB9178AD}" type="pres">
      <dgm:prSet presAssocID="{1F12356F-33FC-4F14-9C06-80B2AAB0F8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3210425-2DBE-4166-8D10-7C38CCAE80E6}" type="pres">
      <dgm:prSet presAssocID="{5C737626-ED50-481A-A454-F0476EC65B81}" presName="centerShape" presStyleLbl="node0" presStyleIdx="0" presStyleCnt="1"/>
      <dgm:spPr/>
      <dgm:t>
        <a:bodyPr/>
        <a:lstStyle/>
        <a:p>
          <a:endParaRPr lang="id-ID"/>
        </a:p>
      </dgm:t>
    </dgm:pt>
    <dgm:pt modelId="{77DF4ADB-ADC0-4CEE-B488-AD653F219A10}" type="pres">
      <dgm:prSet presAssocID="{7DE6E2ED-5DEB-4F93-B39A-6EE86D768EEA}" presName="parTrans" presStyleLbl="bgSibTrans2D1" presStyleIdx="0" presStyleCnt="5"/>
      <dgm:spPr/>
      <dgm:t>
        <a:bodyPr/>
        <a:lstStyle/>
        <a:p>
          <a:endParaRPr lang="id-ID"/>
        </a:p>
      </dgm:t>
    </dgm:pt>
    <dgm:pt modelId="{0EB5CF8B-A690-40D3-BFF7-EAEE1940E435}" type="pres">
      <dgm:prSet presAssocID="{4FFC6383-F8EF-4698-8F3F-0E52C413781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D1E7A2-B055-4E2C-8A56-ED057F3A40B3}" type="pres">
      <dgm:prSet presAssocID="{6385905D-71CF-4507-922B-1869AF75937D}" presName="parTrans" presStyleLbl="bgSibTrans2D1" presStyleIdx="1" presStyleCnt="5"/>
      <dgm:spPr/>
      <dgm:t>
        <a:bodyPr/>
        <a:lstStyle/>
        <a:p>
          <a:endParaRPr lang="id-ID"/>
        </a:p>
      </dgm:t>
    </dgm:pt>
    <dgm:pt modelId="{0E857B1A-F774-4EAD-A420-432757ABCBF3}" type="pres">
      <dgm:prSet presAssocID="{EED4781F-3E0A-4B99-932E-C75EB86D08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AC7774-4D0A-422C-9B8E-99CEA1A4712D}" type="pres">
      <dgm:prSet presAssocID="{392515DA-3792-4869-9A3A-DCB1392375A0}" presName="parTrans" presStyleLbl="bgSibTrans2D1" presStyleIdx="2" presStyleCnt="5"/>
      <dgm:spPr/>
      <dgm:t>
        <a:bodyPr/>
        <a:lstStyle/>
        <a:p>
          <a:endParaRPr lang="id-ID"/>
        </a:p>
      </dgm:t>
    </dgm:pt>
    <dgm:pt modelId="{308DC249-014F-4CC2-B03E-E22D47615AA6}" type="pres">
      <dgm:prSet presAssocID="{847B0F09-A647-4F47-B95B-4DF1E8A9BD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4D5F88-DD16-4CB3-80A9-D15FB42CFDBD}" type="pres">
      <dgm:prSet presAssocID="{8DAC5672-E1BA-4A71-9188-40D7437E0E37}" presName="parTrans" presStyleLbl="bgSibTrans2D1" presStyleIdx="3" presStyleCnt="5"/>
      <dgm:spPr/>
      <dgm:t>
        <a:bodyPr/>
        <a:lstStyle/>
        <a:p>
          <a:endParaRPr lang="id-ID"/>
        </a:p>
      </dgm:t>
    </dgm:pt>
    <dgm:pt modelId="{962EF7E8-E694-495A-B80D-DF37A93161CD}" type="pres">
      <dgm:prSet presAssocID="{4BCD8EDB-E8A7-4D5D-8C4E-2875F5C560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956BF3-B2A8-452F-8109-87A2182A6666}" type="pres">
      <dgm:prSet presAssocID="{BE629FB9-E725-477F-9E1D-310CD79E70C1}" presName="parTrans" presStyleLbl="bgSibTrans2D1" presStyleIdx="4" presStyleCnt="5"/>
      <dgm:spPr/>
      <dgm:t>
        <a:bodyPr/>
        <a:lstStyle/>
        <a:p>
          <a:endParaRPr lang="id-ID"/>
        </a:p>
      </dgm:t>
    </dgm:pt>
    <dgm:pt modelId="{BF514E15-097C-4414-81B4-768F478F455F}" type="pres">
      <dgm:prSet presAssocID="{DB2FE5C1-A078-480C-BCC9-CF5A88BA08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97AF75C-FD5F-478D-9DF3-6D6ABFA94A1B}" srcId="{5C737626-ED50-481A-A454-F0476EC65B81}" destId="{4FFC6383-F8EF-4698-8F3F-0E52C413781F}" srcOrd="0" destOrd="0" parTransId="{7DE6E2ED-5DEB-4F93-B39A-6EE86D768EEA}" sibTransId="{0A3D8EC5-562D-4C34-AB01-D827FBDF0C39}"/>
    <dgm:cxn modelId="{5C764020-4DFA-4ED0-9125-7F556E8813F2}" srcId="{5C737626-ED50-481A-A454-F0476EC65B81}" destId="{847B0F09-A647-4F47-B95B-4DF1E8A9BDC5}" srcOrd="2" destOrd="0" parTransId="{392515DA-3792-4869-9A3A-DCB1392375A0}" sibTransId="{A66F3D90-4EFD-4C3B-8F43-8125C94488A1}"/>
    <dgm:cxn modelId="{16DEEF23-45E0-4D74-AA53-7F0255C36B5B}" type="presOf" srcId="{DB2FE5C1-A078-480C-BCC9-CF5A88BA08FB}" destId="{BF514E15-097C-4414-81B4-768F478F455F}" srcOrd="0" destOrd="0" presId="urn:microsoft.com/office/officeart/2005/8/layout/radial4"/>
    <dgm:cxn modelId="{258B8C94-0A77-4ADC-9738-34E0C80E0C05}" type="presOf" srcId="{BE629FB9-E725-477F-9E1D-310CD79E70C1}" destId="{8E956BF3-B2A8-452F-8109-87A2182A6666}" srcOrd="0" destOrd="0" presId="urn:microsoft.com/office/officeart/2005/8/layout/radial4"/>
    <dgm:cxn modelId="{3FA7537E-1565-4A4E-BB66-EE6B0D3DC11F}" type="presOf" srcId="{847B0F09-A647-4F47-B95B-4DF1E8A9BDC5}" destId="{308DC249-014F-4CC2-B03E-E22D47615AA6}" srcOrd="0" destOrd="0" presId="urn:microsoft.com/office/officeart/2005/8/layout/radial4"/>
    <dgm:cxn modelId="{3D3714B9-585B-4727-9CE6-F0607874AEC3}" srcId="{5C737626-ED50-481A-A454-F0476EC65B81}" destId="{EED4781F-3E0A-4B99-932E-C75EB86D08AA}" srcOrd="1" destOrd="0" parTransId="{6385905D-71CF-4507-922B-1869AF75937D}" sibTransId="{78175D60-8947-4039-B8A3-873F613D49DC}"/>
    <dgm:cxn modelId="{460FC01F-8FE7-4764-ACEF-B181CBDD9B43}" type="presOf" srcId="{8DAC5672-E1BA-4A71-9188-40D7437E0E37}" destId="{524D5F88-DD16-4CB3-80A9-D15FB42CFDBD}" srcOrd="0" destOrd="0" presId="urn:microsoft.com/office/officeart/2005/8/layout/radial4"/>
    <dgm:cxn modelId="{FEFC4B69-60DF-4E52-B57F-A1C656A3C2E5}" srcId="{5C737626-ED50-481A-A454-F0476EC65B81}" destId="{4BCD8EDB-E8A7-4D5D-8C4E-2875F5C5601D}" srcOrd="3" destOrd="0" parTransId="{8DAC5672-E1BA-4A71-9188-40D7437E0E37}" sibTransId="{D6F2D79D-5E3F-41C3-B2DF-AC74CB1CC453}"/>
    <dgm:cxn modelId="{9735BA03-54B1-44ED-BC00-C4FD113F102B}" type="presOf" srcId="{6385905D-71CF-4507-922B-1869AF75937D}" destId="{FED1E7A2-B055-4E2C-8A56-ED057F3A40B3}" srcOrd="0" destOrd="0" presId="urn:microsoft.com/office/officeart/2005/8/layout/radial4"/>
    <dgm:cxn modelId="{695FD29C-75DE-4A1E-A4D6-606E8600A58D}" srcId="{1F12356F-33FC-4F14-9C06-80B2AAB0F815}" destId="{5C737626-ED50-481A-A454-F0476EC65B81}" srcOrd="0" destOrd="0" parTransId="{A8A84621-175A-4433-989C-471255426A95}" sibTransId="{932A0C6E-2464-460C-98A6-1587E9998537}"/>
    <dgm:cxn modelId="{C1FF0ACE-42C4-4B46-B584-C7E9DF4F2BB6}" type="presOf" srcId="{4FFC6383-F8EF-4698-8F3F-0E52C413781F}" destId="{0EB5CF8B-A690-40D3-BFF7-EAEE1940E435}" srcOrd="0" destOrd="0" presId="urn:microsoft.com/office/officeart/2005/8/layout/radial4"/>
    <dgm:cxn modelId="{8E9D3DE2-69F5-4C2F-962B-9D432ACFBE08}" type="presOf" srcId="{4BCD8EDB-E8A7-4D5D-8C4E-2875F5C5601D}" destId="{962EF7E8-E694-495A-B80D-DF37A93161CD}" srcOrd="0" destOrd="0" presId="urn:microsoft.com/office/officeart/2005/8/layout/radial4"/>
    <dgm:cxn modelId="{03146890-1544-40B4-879B-AE28BA8A3280}" type="presOf" srcId="{EED4781F-3E0A-4B99-932E-C75EB86D08AA}" destId="{0E857B1A-F774-4EAD-A420-432757ABCBF3}" srcOrd="0" destOrd="0" presId="urn:microsoft.com/office/officeart/2005/8/layout/radial4"/>
    <dgm:cxn modelId="{FBCEDCEF-1CC8-4A6F-876C-0EA9FBD162F6}" type="presOf" srcId="{7DE6E2ED-5DEB-4F93-B39A-6EE86D768EEA}" destId="{77DF4ADB-ADC0-4CEE-B488-AD653F219A10}" srcOrd="0" destOrd="0" presId="urn:microsoft.com/office/officeart/2005/8/layout/radial4"/>
    <dgm:cxn modelId="{A763D1AF-4553-44E0-810E-50C0316692DC}" type="presOf" srcId="{5C737626-ED50-481A-A454-F0476EC65B81}" destId="{A3210425-2DBE-4166-8D10-7C38CCAE80E6}" srcOrd="0" destOrd="0" presId="urn:microsoft.com/office/officeart/2005/8/layout/radial4"/>
    <dgm:cxn modelId="{2BB94487-6784-425B-92E0-94A769C42505}" type="presOf" srcId="{392515DA-3792-4869-9A3A-DCB1392375A0}" destId="{AAAC7774-4D0A-422C-9B8E-99CEA1A4712D}" srcOrd="0" destOrd="0" presId="urn:microsoft.com/office/officeart/2005/8/layout/radial4"/>
    <dgm:cxn modelId="{13225D9F-0085-4E01-BADB-A42967F707DA}" srcId="{5C737626-ED50-481A-A454-F0476EC65B81}" destId="{DB2FE5C1-A078-480C-BCC9-CF5A88BA08FB}" srcOrd="4" destOrd="0" parTransId="{BE629FB9-E725-477F-9E1D-310CD79E70C1}" sibTransId="{DD98EF0B-9AA0-48EB-A0DB-FBD6776D8CF3}"/>
    <dgm:cxn modelId="{2A24A6D7-1231-49C1-968C-03FEE0B46153}" type="presOf" srcId="{1F12356F-33FC-4F14-9C06-80B2AAB0F815}" destId="{8DD1A142-684D-4747-8949-C28EEB9178AD}" srcOrd="0" destOrd="0" presId="urn:microsoft.com/office/officeart/2005/8/layout/radial4"/>
    <dgm:cxn modelId="{E7442195-CFFA-4024-8490-81FD55D138C1}" type="presParOf" srcId="{8DD1A142-684D-4747-8949-C28EEB9178AD}" destId="{A3210425-2DBE-4166-8D10-7C38CCAE80E6}" srcOrd="0" destOrd="0" presId="urn:microsoft.com/office/officeart/2005/8/layout/radial4"/>
    <dgm:cxn modelId="{5FB126EA-FEAB-4A70-978F-419D4B7D7CDA}" type="presParOf" srcId="{8DD1A142-684D-4747-8949-C28EEB9178AD}" destId="{77DF4ADB-ADC0-4CEE-B488-AD653F219A10}" srcOrd="1" destOrd="0" presId="urn:microsoft.com/office/officeart/2005/8/layout/radial4"/>
    <dgm:cxn modelId="{0FAAEC49-5BA1-4B2C-82E4-65B480044F63}" type="presParOf" srcId="{8DD1A142-684D-4747-8949-C28EEB9178AD}" destId="{0EB5CF8B-A690-40D3-BFF7-EAEE1940E435}" srcOrd="2" destOrd="0" presId="urn:microsoft.com/office/officeart/2005/8/layout/radial4"/>
    <dgm:cxn modelId="{82F8E903-92EE-4C9B-970C-462996D6630E}" type="presParOf" srcId="{8DD1A142-684D-4747-8949-C28EEB9178AD}" destId="{FED1E7A2-B055-4E2C-8A56-ED057F3A40B3}" srcOrd="3" destOrd="0" presId="urn:microsoft.com/office/officeart/2005/8/layout/radial4"/>
    <dgm:cxn modelId="{930F1CB5-EBA1-4AF3-874B-2FC166E58398}" type="presParOf" srcId="{8DD1A142-684D-4747-8949-C28EEB9178AD}" destId="{0E857B1A-F774-4EAD-A420-432757ABCBF3}" srcOrd="4" destOrd="0" presId="urn:microsoft.com/office/officeart/2005/8/layout/radial4"/>
    <dgm:cxn modelId="{1C4E0281-2BA2-416B-B3A4-2745F81A941A}" type="presParOf" srcId="{8DD1A142-684D-4747-8949-C28EEB9178AD}" destId="{AAAC7774-4D0A-422C-9B8E-99CEA1A4712D}" srcOrd="5" destOrd="0" presId="urn:microsoft.com/office/officeart/2005/8/layout/radial4"/>
    <dgm:cxn modelId="{92CE8F61-9553-42B7-BAF3-5AB3404CFE4C}" type="presParOf" srcId="{8DD1A142-684D-4747-8949-C28EEB9178AD}" destId="{308DC249-014F-4CC2-B03E-E22D47615AA6}" srcOrd="6" destOrd="0" presId="urn:microsoft.com/office/officeart/2005/8/layout/radial4"/>
    <dgm:cxn modelId="{6F7FCD1E-B342-4FEF-A8D1-B6A56912D6AB}" type="presParOf" srcId="{8DD1A142-684D-4747-8949-C28EEB9178AD}" destId="{524D5F88-DD16-4CB3-80A9-D15FB42CFDBD}" srcOrd="7" destOrd="0" presId="urn:microsoft.com/office/officeart/2005/8/layout/radial4"/>
    <dgm:cxn modelId="{5A474B6B-78DF-419F-94A7-86739D3E464C}" type="presParOf" srcId="{8DD1A142-684D-4747-8949-C28EEB9178AD}" destId="{962EF7E8-E694-495A-B80D-DF37A93161CD}" srcOrd="8" destOrd="0" presId="urn:microsoft.com/office/officeart/2005/8/layout/radial4"/>
    <dgm:cxn modelId="{CD328DCC-FFAE-43AA-A650-4E14F05A38C8}" type="presParOf" srcId="{8DD1A142-684D-4747-8949-C28EEB9178AD}" destId="{8E956BF3-B2A8-452F-8109-87A2182A6666}" srcOrd="9" destOrd="0" presId="urn:microsoft.com/office/officeart/2005/8/layout/radial4"/>
    <dgm:cxn modelId="{493A04D4-8F82-4A32-B22A-EE08B70F4C81}" type="presParOf" srcId="{8DD1A142-684D-4747-8949-C28EEB9178AD}" destId="{BF514E15-097C-4414-81B4-768F478F455F}" srcOrd="10" destOrd="0" presId="urn:microsoft.com/office/officeart/2005/8/layout/radial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3BA4CC-5291-4D36-91EA-EA573D8A5EE0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d-ID"/>
        </a:p>
      </dgm:t>
    </dgm:pt>
    <dgm:pt modelId="{B06E0776-611E-44F9-AE55-6BADE0490CE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Laki-laki menggunakan “keintiman tertutup” untuk memberikan dukungan kepada teman.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64C58FD-BB79-46CB-AF04-C92C4424D4D9}" type="parTrans" cxnId="{894B8E6B-C6DD-4AFC-A905-5EDBD742D6F1}">
      <dgm:prSet/>
      <dgm:spPr/>
      <dgm:t>
        <a:bodyPr/>
        <a:lstStyle/>
        <a:p>
          <a:endParaRPr lang="id-ID"/>
        </a:p>
      </dgm:t>
    </dgm:pt>
    <dgm:pt modelId="{0FC7EA94-8374-4E0F-8EE1-D31B82580C08}" type="sibTrans" cxnId="{894B8E6B-C6DD-4AFC-A905-5EDBD742D6F1}">
      <dgm:prSet/>
      <dgm:spPr/>
      <dgm:t>
        <a:bodyPr/>
        <a:lstStyle/>
        <a:p>
          <a:endParaRPr lang="id-ID"/>
        </a:p>
      </dgm:t>
    </dgm:pt>
    <dgm:pt modelId="{DEBA7B82-05C8-4667-8688-BA7C3EABA59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Menggunakan saran/menawarkan bantuan dalam memecahkan masalah.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355B77C-FF26-47DA-8551-4E3C2702C905}" type="parTrans" cxnId="{721A5C48-FBF7-49FB-85C5-2C7A44585BE3}">
      <dgm:prSet/>
      <dgm:spPr/>
      <dgm:t>
        <a:bodyPr/>
        <a:lstStyle/>
        <a:p>
          <a:endParaRPr lang="id-ID"/>
        </a:p>
      </dgm:t>
    </dgm:pt>
    <dgm:pt modelId="{B0964935-D9C6-45FE-B84A-725433AA7C08}" type="sibTrans" cxnId="{721A5C48-FBF7-49FB-85C5-2C7A44585BE3}">
      <dgm:prSet/>
      <dgm:spPr/>
      <dgm:t>
        <a:bodyPr/>
        <a:lstStyle/>
        <a:p>
          <a:endParaRPr lang="id-ID"/>
        </a:p>
      </dgm:t>
    </dgm:pt>
    <dgm:pt modelId="{36A55831-E2E1-4B8A-8E1B-06FF7FBA05F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Menggunakan cara pengalihan; lewat kegiatan bersama-sama.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A76E64E-F99D-4763-9FF5-D8C8BBE15BA3}" type="parTrans" cxnId="{8E3F51E0-D96C-44D8-9DAF-26D42249C73B}">
      <dgm:prSet/>
      <dgm:spPr/>
      <dgm:t>
        <a:bodyPr/>
        <a:lstStyle/>
        <a:p>
          <a:endParaRPr lang="id-ID"/>
        </a:p>
      </dgm:t>
    </dgm:pt>
    <dgm:pt modelId="{A23097CD-47E3-459F-A08A-CD4E68F9DF37}" type="sibTrans" cxnId="{8E3F51E0-D96C-44D8-9DAF-26D42249C73B}">
      <dgm:prSet/>
      <dgm:spPr/>
      <dgm:t>
        <a:bodyPr/>
        <a:lstStyle/>
        <a:p>
          <a:endParaRPr lang="id-ID"/>
        </a:p>
      </dgm:t>
    </dgm:pt>
    <dgm:pt modelId="{FCFB643F-5EA1-4595-A3C9-499DE2A182A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Perempuan memberikan dukungan lewat percakapan yang melibatkan kondisi emosi.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73FEE39-81A4-4811-8C79-F6F11FDAA7F9}" type="parTrans" cxnId="{D9F8424D-63CF-49F3-8449-E95042788608}">
      <dgm:prSet/>
      <dgm:spPr/>
      <dgm:t>
        <a:bodyPr/>
        <a:lstStyle/>
        <a:p>
          <a:endParaRPr lang="id-ID"/>
        </a:p>
      </dgm:t>
    </dgm:pt>
    <dgm:pt modelId="{EE599C05-87E1-4543-A773-6498FAB68D53}" type="sibTrans" cxnId="{D9F8424D-63CF-49F3-8449-E95042788608}">
      <dgm:prSet/>
      <dgm:spPr/>
      <dgm:t>
        <a:bodyPr/>
        <a:lstStyle/>
        <a:p>
          <a:endParaRPr lang="id-ID"/>
        </a:p>
      </dgm:t>
    </dgm:pt>
    <dgm:pt modelId="{84230C9B-FE83-4737-B3DA-9B04C33E222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Perempuan cenderung menggunakan pelukan yang intim.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CC6B923-82C5-4242-A2ED-B98AB78516B3}" type="parTrans" cxnId="{74A3F2F3-3AA5-4986-A9C5-36948A14A6CB}">
      <dgm:prSet/>
      <dgm:spPr/>
      <dgm:t>
        <a:bodyPr/>
        <a:lstStyle/>
        <a:p>
          <a:endParaRPr lang="id-ID"/>
        </a:p>
      </dgm:t>
    </dgm:pt>
    <dgm:pt modelId="{3CDC78F5-94E3-45AE-9EBB-6A3E3027A8E2}" type="sibTrans" cxnId="{74A3F2F3-3AA5-4986-A9C5-36948A14A6CB}">
      <dgm:prSet/>
      <dgm:spPr/>
      <dgm:t>
        <a:bodyPr/>
        <a:lstStyle/>
        <a:p>
          <a:endParaRPr lang="id-ID"/>
        </a:p>
      </dgm:t>
    </dgm:pt>
    <dgm:pt modelId="{3143DB26-66BF-4F8C-BB0B-8A955A1A3475}" type="pres">
      <dgm:prSet presAssocID="{223BA4CC-5291-4D36-91EA-EA573D8A5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B09D377-3598-4A2E-8837-A63CD183AE1E}" type="pres">
      <dgm:prSet presAssocID="{B06E0776-611E-44F9-AE55-6BADE0490C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7D174E-5E90-4083-A65E-B9EBC6482D70}" type="pres">
      <dgm:prSet presAssocID="{0FC7EA94-8374-4E0F-8EE1-D31B82580C08}" presName="sibTrans" presStyleLbl="sibTrans1D1" presStyleIdx="0" presStyleCnt="4"/>
      <dgm:spPr/>
      <dgm:t>
        <a:bodyPr/>
        <a:lstStyle/>
        <a:p>
          <a:endParaRPr lang="id-ID"/>
        </a:p>
      </dgm:t>
    </dgm:pt>
    <dgm:pt modelId="{200DFCC7-7DCE-48B7-8422-D5650B212D97}" type="pres">
      <dgm:prSet presAssocID="{0FC7EA94-8374-4E0F-8EE1-D31B82580C08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291100D9-BE16-45CF-BED8-5462B8D69B20}" type="pres">
      <dgm:prSet presAssocID="{DEBA7B82-05C8-4667-8688-BA7C3EABA5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E8A04A-99D5-4AA2-8481-E023E8EB34BA}" type="pres">
      <dgm:prSet presAssocID="{B0964935-D9C6-45FE-B84A-725433AA7C08}" presName="sibTrans" presStyleLbl="sibTrans1D1" presStyleIdx="1" presStyleCnt="4"/>
      <dgm:spPr/>
      <dgm:t>
        <a:bodyPr/>
        <a:lstStyle/>
        <a:p>
          <a:endParaRPr lang="id-ID"/>
        </a:p>
      </dgm:t>
    </dgm:pt>
    <dgm:pt modelId="{7A4F0909-DF54-470F-A3F2-291B920C57F1}" type="pres">
      <dgm:prSet presAssocID="{B0964935-D9C6-45FE-B84A-725433AA7C08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C49FBC44-0442-413A-80BE-334068F9125B}" type="pres">
      <dgm:prSet presAssocID="{36A55831-E2E1-4B8A-8E1B-06FF7FBA05F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132C43-A195-43E5-869C-5CC4A3E71504}" type="pres">
      <dgm:prSet presAssocID="{A23097CD-47E3-459F-A08A-CD4E68F9DF37}" presName="sibTrans" presStyleLbl="sibTrans1D1" presStyleIdx="2" presStyleCnt="4"/>
      <dgm:spPr/>
      <dgm:t>
        <a:bodyPr/>
        <a:lstStyle/>
        <a:p>
          <a:endParaRPr lang="id-ID"/>
        </a:p>
      </dgm:t>
    </dgm:pt>
    <dgm:pt modelId="{A7EADB56-3998-4A2D-A5AD-DF505DB274F5}" type="pres">
      <dgm:prSet presAssocID="{A23097CD-47E3-459F-A08A-CD4E68F9DF37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BF7D9827-827A-47E8-ACAD-4B48678BEF5D}" type="pres">
      <dgm:prSet presAssocID="{FCFB643F-5EA1-4595-A3C9-499DE2A182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1E7F37-71C1-42B3-990F-12A46F83919B}" type="pres">
      <dgm:prSet presAssocID="{EE599C05-87E1-4543-A773-6498FAB68D53}" presName="sibTrans" presStyleLbl="sibTrans1D1" presStyleIdx="3" presStyleCnt="4"/>
      <dgm:spPr/>
      <dgm:t>
        <a:bodyPr/>
        <a:lstStyle/>
        <a:p>
          <a:endParaRPr lang="id-ID"/>
        </a:p>
      </dgm:t>
    </dgm:pt>
    <dgm:pt modelId="{0FC621F9-2611-4476-ACCE-74A81EF85818}" type="pres">
      <dgm:prSet presAssocID="{EE599C05-87E1-4543-A773-6498FAB68D53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E537DEE4-D773-422C-B27A-29E2EC563809}" type="pres">
      <dgm:prSet presAssocID="{84230C9B-FE83-4737-B3DA-9B04C33E222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9711067-B4C0-4A43-8540-771F608A5848}" type="presOf" srcId="{A23097CD-47E3-459F-A08A-CD4E68F9DF37}" destId="{81132C43-A195-43E5-869C-5CC4A3E71504}" srcOrd="0" destOrd="0" presId="urn:microsoft.com/office/officeart/2005/8/layout/bProcess3"/>
    <dgm:cxn modelId="{06FEF6AC-03A8-43C6-A816-8F192277D5D3}" type="presOf" srcId="{B0964935-D9C6-45FE-B84A-725433AA7C08}" destId="{7A4F0909-DF54-470F-A3F2-291B920C57F1}" srcOrd="1" destOrd="0" presId="urn:microsoft.com/office/officeart/2005/8/layout/bProcess3"/>
    <dgm:cxn modelId="{F866A03D-65D0-4E69-9D3C-4651B7805E67}" type="presOf" srcId="{B06E0776-611E-44F9-AE55-6BADE0490CE7}" destId="{DB09D377-3598-4A2E-8837-A63CD183AE1E}" srcOrd="0" destOrd="0" presId="urn:microsoft.com/office/officeart/2005/8/layout/bProcess3"/>
    <dgm:cxn modelId="{721A5C48-FBF7-49FB-85C5-2C7A44585BE3}" srcId="{223BA4CC-5291-4D36-91EA-EA573D8A5EE0}" destId="{DEBA7B82-05C8-4667-8688-BA7C3EABA597}" srcOrd="1" destOrd="0" parTransId="{4355B77C-FF26-47DA-8551-4E3C2702C905}" sibTransId="{B0964935-D9C6-45FE-B84A-725433AA7C08}"/>
    <dgm:cxn modelId="{2F2EB990-C66A-4725-855B-CE9F81564A8C}" type="presOf" srcId="{EE599C05-87E1-4543-A773-6498FAB68D53}" destId="{151E7F37-71C1-42B3-990F-12A46F83919B}" srcOrd="0" destOrd="0" presId="urn:microsoft.com/office/officeart/2005/8/layout/bProcess3"/>
    <dgm:cxn modelId="{230528E5-8C12-407A-B1BA-28403813C5CD}" type="presOf" srcId="{84230C9B-FE83-4737-B3DA-9B04C33E2223}" destId="{E537DEE4-D773-422C-B27A-29E2EC563809}" srcOrd="0" destOrd="0" presId="urn:microsoft.com/office/officeart/2005/8/layout/bProcess3"/>
    <dgm:cxn modelId="{0B1CF806-4606-4398-8CD7-DBF07CBE3898}" type="presOf" srcId="{0FC7EA94-8374-4E0F-8EE1-D31B82580C08}" destId="{187D174E-5E90-4083-A65E-B9EBC6482D70}" srcOrd="0" destOrd="0" presId="urn:microsoft.com/office/officeart/2005/8/layout/bProcess3"/>
    <dgm:cxn modelId="{E5CCD6FD-35A6-479A-8142-DA4CCAD16B92}" type="presOf" srcId="{0FC7EA94-8374-4E0F-8EE1-D31B82580C08}" destId="{200DFCC7-7DCE-48B7-8422-D5650B212D97}" srcOrd="1" destOrd="0" presId="urn:microsoft.com/office/officeart/2005/8/layout/bProcess3"/>
    <dgm:cxn modelId="{8E3F51E0-D96C-44D8-9DAF-26D42249C73B}" srcId="{223BA4CC-5291-4D36-91EA-EA573D8A5EE0}" destId="{36A55831-E2E1-4B8A-8E1B-06FF7FBA05F6}" srcOrd="2" destOrd="0" parTransId="{4A76E64E-F99D-4763-9FF5-D8C8BBE15BA3}" sibTransId="{A23097CD-47E3-459F-A08A-CD4E68F9DF37}"/>
    <dgm:cxn modelId="{1E6BA2FC-E3A1-450C-9EAF-EBB717F5B8FD}" type="presOf" srcId="{A23097CD-47E3-459F-A08A-CD4E68F9DF37}" destId="{A7EADB56-3998-4A2D-A5AD-DF505DB274F5}" srcOrd="1" destOrd="0" presId="urn:microsoft.com/office/officeart/2005/8/layout/bProcess3"/>
    <dgm:cxn modelId="{FC1ACDBF-1DE3-4237-98E4-AD58A85D9F56}" type="presOf" srcId="{DEBA7B82-05C8-4667-8688-BA7C3EABA597}" destId="{291100D9-BE16-45CF-BED8-5462B8D69B20}" srcOrd="0" destOrd="0" presId="urn:microsoft.com/office/officeart/2005/8/layout/bProcess3"/>
    <dgm:cxn modelId="{D9F8424D-63CF-49F3-8449-E95042788608}" srcId="{223BA4CC-5291-4D36-91EA-EA573D8A5EE0}" destId="{FCFB643F-5EA1-4595-A3C9-499DE2A182AF}" srcOrd="3" destOrd="0" parTransId="{E73FEE39-81A4-4811-8C79-F6F11FDAA7F9}" sibTransId="{EE599C05-87E1-4543-A773-6498FAB68D53}"/>
    <dgm:cxn modelId="{EE5195C4-B407-4268-B7A0-3C16A5650F29}" type="presOf" srcId="{FCFB643F-5EA1-4595-A3C9-499DE2A182AF}" destId="{BF7D9827-827A-47E8-ACAD-4B48678BEF5D}" srcOrd="0" destOrd="0" presId="urn:microsoft.com/office/officeart/2005/8/layout/bProcess3"/>
    <dgm:cxn modelId="{894B8E6B-C6DD-4AFC-A905-5EDBD742D6F1}" srcId="{223BA4CC-5291-4D36-91EA-EA573D8A5EE0}" destId="{B06E0776-611E-44F9-AE55-6BADE0490CE7}" srcOrd="0" destOrd="0" parTransId="{C64C58FD-BB79-46CB-AF04-C92C4424D4D9}" sibTransId="{0FC7EA94-8374-4E0F-8EE1-D31B82580C08}"/>
    <dgm:cxn modelId="{ECA2201A-808A-41C4-8F9E-8888495BD317}" type="presOf" srcId="{B0964935-D9C6-45FE-B84A-725433AA7C08}" destId="{9DE8A04A-99D5-4AA2-8481-E023E8EB34BA}" srcOrd="0" destOrd="0" presId="urn:microsoft.com/office/officeart/2005/8/layout/bProcess3"/>
    <dgm:cxn modelId="{4B41B027-3A9B-423E-961D-3B22D40E03B0}" type="presOf" srcId="{223BA4CC-5291-4D36-91EA-EA573D8A5EE0}" destId="{3143DB26-66BF-4F8C-BB0B-8A955A1A3475}" srcOrd="0" destOrd="0" presId="urn:microsoft.com/office/officeart/2005/8/layout/bProcess3"/>
    <dgm:cxn modelId="{74A3F2F3-3AA5-4986-A9C5-36948A14A6CB}" srcId="{223BA4CC-5291-4D36-91EA-EA573D8A5EE0}" destId="{84230C9B-FE83-4737-B3DA-9B04C33E2223}" srcOrd="4" destOrd="0" parTransId="{2CC6B923-82C5-4242-A2ED-B98AB78516B3}" sibTransId="{3CDC78F5-94E3-45AE-9EBB-6A3E3027A8E2}"/>
    <dgm:cxn modelId="{4E658073-1636-4091-B0C4-48EF799B3B43}" type="presOf" srcId="{EE599C05-87E1-4543-A773-6498FAB68D53}" destId="{0FC621F9-2611-4476-ACCE-74A81EF85818}" srcOrd="1" destOrd="0" presId="urn:microsoft.com/office/officeart/2005/8/layout/bProcess3"/>
    <dgm:cxn modelId="{4E18BC7E-B43B-46CA-9494-1C47C7B46752}" type="presOf" srcId="{36A55831-E2E1-4B8A-8E1B-06FF7FBA05F6}" destId="{C49FBC44-0442-413A-80BE-334068F9125B}" srcOrd="0" destOrd="0" presId="urn:microsoft.com/office/officeart/2005/8/layout/bProcess3"/>
    <dgm:cxn modelId="{D7196389-D668-4979-8B57-1E7CEC43760F}" type="presParOf" srcId="{3143DB26-66BF-4F8C-BB0B-8A955A1A3475}" destId="{DB09D377-3598-4A2E-8837-A63CD183AE1E}" srcOrd="0" destOrd="0" presId="urn:microsoft.com/office/officeart/2005/8/layout/bProcess3"/>
    <dgm:cxn modelId="{2A463491-ECBB-4B78-9E6A-D4FC02DC353F}" type="presParOf" srcId="{3143DB26-66BF-4F8C-BB0B-8A955A1A3475}" destId="{187D174E-5E90-4083-A65E-B9EBC6482D70}" srcOrd="1" destOrd="0" presId="urn:microsoft.com/office/officeart/2005/8/layout/bProcess3"/>
    <dgm:cxn modelId="{AAF02515-3842-44EE-9284-AAECDD534419}" type="presParOf" srcId="{187D174E-5E90-4083-A65E-B9EBC6482D70}" destId="{200DFCC7-7DCE-48B7-8422-D5650B212D97}" srcOrd="0" destOrd="0" presId="urn:microsoft.com/office/officeart/2005/8/layout/bProcess3"/>
    <dgm:cxn modelId="{3BA37160-513C-43DB-AD9A-73464F330DE8}" type="presParOf" srcId="{3143DB26-66BF-4F8C-BB0B-8A955A1A3475}" destId="{291100D9-BE16-45CF-BED8-5462B8D69B20}" srcOrd="2" destOrd="0" presId="urn:microsoft.com/office/officeart/2005/8/layout/bProcess3"/>
    <dgm:cxn modelId="{6F59CBDC-C678-4FFE-8D90-38804FF8B816}" type="presParOf" srcId="{3143DB26-66BF-4F8C-BB0B-8A955A1A3475}" destId="{9DE8A04A-99D5-4AA2-8481-E023E8EB34BA}" srcOrd="3" destOrd="0" presId="urn:microsoft.com/office/officeart/2005/8/layout/bProcess3"/>
    <dgm:cxn modelId="{421240BB-34E4-4FAB-919C-3226DD5CEEFC}" type="presParOf" srcId="{9DE8A04A-99D5-4AA2-8481-E023E8EB34BA}" destId="{7A4F0909-DF54-470F-A3F2-291B920C57F1}" srcOrd="0" destOrd="0" presId="urn:microsoft.com/office/officeart/2005/8/layout/bProcess3"/>
    <dgm:cxn modelId="{DF1C7BDB-2AF4-43D2-8613-977F98D59B97}" type="presParOf" srcId="{3143DB26-66BF-4F8C-BB0B-8A955A1A3475}" destId="{C49FBC44-0442-413A-80BE-334068F9125B}" srcOrd="4" destOrd="0" presId="urn:microsoft.com/office/officeart/2005/8/layout/bProcess3"/>
    <dgm:cxn modelId="{CB5EEF27-C03B-4762-903B-1FE205566035}" type="presParOf" srcId="{3143DB26-66BF-4F8C-BB0B-8A955A1A3475}" destId="{81132C43-A195-43E5-869C-5CC4A3E71504}" srcOrd="5" destOrd="0" presId="urn:microsoft.com/office/officeart/2005/8/layout/bProcess3"/>
    <dgm:cxn modelId="{49EB723A-7CB2-4C4F-B707-6A5D4104F964}" type="presParOf" srcId="{81132C43-A195-43E5-869C-5CC4A3E71504}" destId="{A7EADB56-3998-4A2D-A5AD-DF505DB274F5}" srcOrd="0" destOrd="0" presId="urn:microsoft.com/office/officeart/2005/8/layout/bProcess3"/>
    <dgm:cxn modelId="{320B2A7F-2971-4020-A559-89F5FD7AD1F9}" type="presParOf" srcId="{3143DB26-66BF-4F8C-BB0B-8A955A1A3475}" destId="{BF7D9827-827A-47E8-ACAD-4B48678BEF5D}" srcOrd="6" destOrd="0" presId="urn:microsoft.com/office/officeart/2005/8/layout/bProcess3"/>
    <dgm:cxn modelId="{F6B65688-837B-4E1E-952C-B17039F7E958}" type="presParOf" srcId="{3143DB26-66BF-4F8C-BB0B-8A955A1A3475}" destId="{151E7F37-71C1-42B3-990F-12A46F83919B}" srcOrd="7" destOrd="0" presId="urn:microsoft.com/office/officeart/2005/8/layout/bProcess3"/>
    <dgm:cxn modelId="{51C65801-BC6F-450F-ADD2-25CE066FB0E5}" type="presParOf" srcId="{151E7F37-71C1-42B3-990F-12A46F83919B}" destId="{0FC621F9-2611-4476-ACCE-74A81EF85818}" srcOrd="0" destOrd="0" presId="urn:microsoft.com/office/officeart/2005/8/layout/bProcess3"/>
    <dgm:cxn modelId="{DAE86A34-9387-4929-A33F-4097D33913A0}" type="presParOf" srcId="{3143DB26-66BF-4F8C-BB0B-8A955A1A3475}" destId="{E537DEE4-D773-422C-B27A-29E2EC563809}" srcOrd="8" destOrd="0" presId="urn:microsoft.com/office/officeart/2005/8/layout/bProcess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14896D-F981-4614-B620-1EB9B7ACBC10}" type="doc">
      <dgm:prSet loTypeId="urn:microsoft.com/office/officeart/2005/8/layout/venn1" loCatId="relationship" qsTypeId="urn:microsoft.com/office/officeart/2005/8/quickstyle/simple4" qsCatId="simple" csTypeId="urn:microsoft.com/office/officeart/2005/8/colors/accent5_2" csCatId="accent5" phldr="1"/>
      <dgm:spPr/>
    </dgm:pt>
    <dgm:pt modelId="{6D6E8FA3-4483-4C61-BBE8-E4D1E1E9B3A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Kebudayaan mempengaruhi orientasi hubungan persahabatan. </a:t>
          </a:r>
          <a:endParaRPr lang="id-ID" sz="1400" b="1" i="1" dirty="0">
            <a:latin typeface="Candara" pitchFamily="34" charset="0"/>
          </a:endParaRPr>
        </a:p>
      </dgm:t>
    </dgm:pt>
    <dgm:pt modelId="{B9B72BBC-1CA5-42A5-B0AB-42E8C3EDD992}" type="parTrans" cxnId="{415DB6DE-C321-49A8-A101-079088378D70}">
      <dgm:prSet/>
      <dgm:spPr/>
      <dgm:t>
        <a:bodyPr/>
        <a:lstStyle/>
        <a:p>
          <a:endParaRPr lang="id-ID"/>
        </a:p>
      </dgm:t>
    </dgm:pt>
    <dgm:pt modelId="{536E676A-9CB3-478C-9FB6-52E0517639F6}" type="sibTrans" cxnId="{415DB6DE-C321-49A8-A101-079088378D70}">
      <dgm:prSet/>
      <dgm:spPr/>
      <dgm:t>
        <a:bodyPr/>
        <a:lstStyle/>
        <a:p>
          <a:endParaRPr lang="id-ID"/>
        </a:p>
      </dgm:t>
    </dgm:pt>
    <dgm:pt modelId="{CF2EDF7E-028E-4D0F-B175-354C27B2605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Budaya barat dan timur sama-sama memilih teman dari umur dan etnisnya sama. </a:t>
          </a:r>
          <a:endParaRPr lang="id-ID" sz="1400" b="1" i="1" dirty="0">
            <a:latin typeface="Candara" pitchFamily="34" charset="0"/>
          </a:endParaRPr>
        </a:p>
      </dgm:t>
    </dgm:pt>
    <dgm:pt modelId="{193B735F-F858-4036-8F68-9710D71B2C8F}" type="parTrans" cxnId="{A2D6A0D5-94B0-4BC6-8CBB-4B76F64C6268}">
      <dgm:prSet/>
      <dgm:spPr/>
      <dgm:t>
        <a:bodyPr/>
        <a:lstStyle/>
        <a:p>
          <a:endParaRPr lang="id-ID"/>
        </a:p>
      </dgm:t>
    </dgm:pt>
    <dgm:pt modelId="{9A4B509E-E78F-4F7F-8C63-01661AAA68B3}" type="sibTrans" cxnId="{A2D6A0D5-94B0-4BC6-8CBB-4B76F64C6268}">
      <dgm:prSet/>
      <dgm:spPr/>
      <dgm:t>
        <a:bodyPr/>
        <a:lstStyle/>
        <a:p>
          <a:endParaRPr lang="id-ID"/>
        </a:p>
      </dgm:t>
    </dgm:pt>
    <dgm:pt modelId="{98CC34C1-F2CA-4D66-B0A2-F5BE014D84A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Budaya timur: mengedepankan  kualitas kebersamaan, kepercayaan, dan kehangatan. </a:t>
          </a:r>
          <a:endParaRPr lang="id-ID" sz="1400" b="1" i="1" dirty="0">
            <a:latin typeface="Candara" pitchFamily="34" charset="0"/>
          </a:endParaRPr>
        </a:p>
      </dgm:t>
    </dgm:pt>
    <dgm:pt modelId="{38E1E3C8-959E-4940-A2BC-347AF04ACF27}" type="parTrans" cxnId="{552853F0-2F45-446E-80BD-7E5EF7FE44E1}">
      <dgm:prSet/>
      <dgm:spPr/>
      <dgm:t>
        <a:bodyPr/>
        <a:lstStyle/>
        <a:p>
          <a:endParaRPr lang="id-ID"/>
        </a:p>
      </dgm:t>
    </dgm:pt>
    <dgm:pt modelId="{5502A010-0179-42DA-9A99-791C858DAFFC}" type="sibTrans" cxnId="{552853F0-2F45-446E-80BD-7E5EF7FE44E1}">
      <dgm:prSet/>
      <dgm:spPr/>
      <dgm:t>
        <a:bodyPr/>
        <a:lstStyle/>
        <a:p>
          <a:endParaRPr lang="id-ID"/>
        </a:p>
      </dgm:t>
    </dgm:pt>
    <dgm:pt modelId="{B9BDA0BF-2AF8-482A-BF82-5E2018407ED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Budaya barat: mengedepankan pemahaman, penghargaan, dan ketulusan. </a:t>
          </a:r>
          <a:endParaRPr lang="id-ID" sz="1400" b="1" i="1" dirty="0">
            <a:latin typeface="Candara" pitchFamily="34" charset="0"/>
          </a:endParaRPr>
        </a:p>
      </dgm:t>
    </dgm:pt>
    <dgm:pt modelId="{4BC87491-92B1-453D-9120-C2260C497B46}" type="parTrans" cxnId="{EA2C2775-AF82-4FCE-BBDA-253151DA75F9}">
      <dgm:prSet/>
      <dgm:spPr/>
      <dgm:t>
        <a:bodyPr/>
        <a:lstStyle/>
        <a:p>
          <a:endParaRPr lang="id-ID"/>
        </a:p>
      </dgm:t>
    </dgm:pt>
    <dgm:pt modelId="{349D0EF9-00DC-478E-AD2F-43CEB3AA418F}" type="sibTrans" cxnId="{EA2C2775-AF82-4FCE-BBDA-253151DA75F9}">
      <dgm:prSet/>
      <dgm:spPr/>
      <dgm:t>
        <a:bodyPr/>
        <a:lstStyle/>
        <a:p>
          <a:endParaRPr lang="id-ID"/>
        </a:p>
      </dgm:t>
    </dgm:pt>
    <dgm:pt modelId="{EB4271F2-5CB9-42F3-AF8C-6B7B8CC04F1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Budaya barat: memecahkan masalah, dan menghormati nilai budaya. </a:t>
          </a:r>
          <a:endParaRPr lang="id-ID" sz="1400" b="1" i="1" dirty="0">
            <a:latin typeface="Candara" pitchFamily="34" charset="0"/>
          </a:endParaRPr>
        </a:p>
      </dgm:t>
    </dgm:pt>
    <dgm:pt modelId="{2F215825-7324-42E9-9D76-B0F4FD79F82A}" type="parTrans" cxnId="{416EA1C0-8889-4AD9-AD11-7C23AE67D792}">
      <dgm:prSet/>
      <dgm:spPr/>
      <dgm:t>
        <a:bodyPr/>
        <a:lstStyle/>
        <a:p>
          <a:endParaRPr lang="id-ID"/>
        </a:p>
      </dgm:t>
    </dgm:pt>
    <dgm:pt modelId="{D3BB45D3-2CA4-4DD0-B033-D61D66DE40E7}" type="sibTrans" cxnId="{416EA1C0-8889-4AD9-AD11-7C23AE67D792}">
      <dgm:prSet/>
      <dgm:spPr/>
      <dgm:t>
        <a:bodyPr/>
        <a:lstStyle/>
        <a:p>
          <a:endParaRPr lang="id-ID"/>
        </a:p>
      </dgm:t>
    </dgm:pt>
    <dgm:pt modelId="{8B1F35B3-70B6-49C0-B255-0F938CE9FA8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Budaya timur: sopan santun, pengendalian diri, dan menghormati keluarga. </a:t>
          </a:r>
          <a:endParaRPr lang="id-ID" sz="1400" b="1" i="1" dirty="0">
            <a:latin typeface="Candara" pitchFamily="34" charset="0"/>
          </a:endParaRPr>
        </a:p>
      </dgm:t>
    </dgm:pt>
    <dgm:pt modelId="{22252BCD-343A-4488-A823-D3EE5D2AB1DD}" type="parTrans" cxnId="{BC7F3D17-B389-42F7-A763-5E5E3607727E}">
      <dgm:prSet/>
      <dgm:spPr/>
      <dgm:t>
        <a:bodyPr/>
        <a:lstStyle/>
        <a:p>
          <a:endParaRPr lang="id-ID"/>
        </a:p>
      </dgm:t>
    </dgm:pt>
    <dgm:pt modelId="{4BBB0705-94AD-41FB-BDEF-C2EBC95814BA}" type="sibTrans" cxnId="{BC7F3D17-B389-42F7-A763-5E5E3607727E}">
      <dgm:prSet/>
      <dgm:spPr/>
      <dgm:t>
        <a:bodyPr/>
        <a:lstStyle/>
        <a:p>
          <a:endParaRPr lang="id-ID"/>
        </a:p>
      </dgm:t>
    </dgm:pt>
    <dgm:pt modelId="{245E049A-C2CE-402C-8A36-7655B17256BF}" type="pres">
      <dgm:prSet presAssocID="{0114896D-F981-4614-B620-1EB9B7ACBC10}" presName="compositeShape" presStyleCnt="0">
        <dgm:presLayoutVars>
          <dgm:chMax val="7"/>
          <dgm:dir/>
          <dgm:resizeHandles val="exact"/>
        </dgm:presLayoutVars>
      </dgm:prSet>
      <dgm:spPr/>
    </dgm:pt>
    <dgm:pt modelId="{5D3C9239-E37C-4E7C-A4D7-A65025766334}" type="pres">
      <dgm:prSet presAssocID="{6D6E8FA3-4483-4C61-BBE8-E4D1E1E9B3A0}" presName="circ1" presStyleLbl="vennNode1" presStyleIdx="0" presStyleCnt="6"/>
      <dgm:spPr/>
      <dgm:t>
        <a:bodyPr/>
        <a:lstStyle/>
        <a:p>
          <a:endParaRPr lang="id-ID"/>
        </a:p>
      </dgm:t>
    </dgm:pt>
    <dgm:pt modelId="{B0DD44AC-7A09-444F-9DBA-A7E547CD92E3}" type="pres">
      <dgm:prSet presAssocID="{6D6E8FA3-4483-4C61-BBE8-E4D1E1E9B3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A44925-D8DD-4F6C-A3C0-9C195A98F23E}" type="pres">
      <dgm:prSet presAssocID="{CF2EDF7E-028E-4D0F-B175-354C27B2605F}" presName="circ2" presStyleLbl="vennNode1" presStyleIdx="1" presStyleCnt="6"/>
      <dgm:spPr/>
      <dgm:t>
        <a:bodyPr/>
        <a:lstStyle/>
        <a:p>
          <a:endParaRPr lang="id-ID"/>
        </a:p>
      </dgm:t>
    </dgm:pt>
    <dgm:pt modelId="{0D216401-EBA5-48DF-A741-3CD89CC1F935}" type="pres">
      <dgm:prSet presAssocID="{CF2EDF7E-028E-4D0F-B175-354C27B260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1D9D96-24FD-4D29-896F-0F4E39BF6F0F}" type="pres">
      <dgm:prSet presAssocID="{98CC34C1-F2CA-4D66-B0A2-F5BE014D84A0}" presName="circ3" presStyleLbl="vennNode1" presStyleIdx="2" presStyleCnt="6"/>
      <dgm:spPr/>
      <dgm:t>
        <a:bodyPr/>
        <a:lstStyle/>
        <a:p>
          <a:endParaRPr lang="id-ID"/>
        </a:p>
      </dgm:t>
    </dgm:pt>
    <dgm:pt modelId="{5D975993-5A6D-4CE0-8CB7-2054D538B187}" type="pres">
      <dgm:prSet presAssocID="{98CC34C1-F2CA-4D66-B0A2-F5BE014D84A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94F9CE-21BE-4995-BA2D-B81AB0ABA0EB}" type="pres">
      <dgm:prSet presAssocID="{8B1F35B3-70B6-49C0-B255-0F938CE9FA8F}" presName="circ4" presStyleLbl="vennNode1" presStyleIdx="3" presStyleCnt="6"/>
      <dgm:spPr/>
    </dgm:pt>
    <dgm:pt modelId="{460145DD-F728-45FC-B8C2-0649298631CE}" type="pres">
      <dgm:prSet presAssocID="{8B1F35B3-70B6-49C0-B255-0F938CE9FA8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36B916-5F49-4995-9084-F3ED332D1E96}" type="pres">
      <dgm:prSet presAssocID="{B9BDA0BF-2AF8-482A-BF82-5E2018407ED0}" presName="circ5" presStyleLbl="vennNode1" presStyleIdx="4" presStyleCnt="6"/>
      <dgm:spPr/>
    </dgm:pt>
    <dgm:pt modelId="{014D944B-2158-431A-845B-F8756C8D6C98}" type="pres">
      <dgm:prSet presAssocID="{B9BDA0BF-2AF8-482A-BF82-5E2018407ED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EB91DC-A550-4D8B-A778-CCC41B9675BA}" type="pres">
      <dgm:prSet presAssocID="{EB4271F2-5CB9-42F3-AF8C-6B7B8CC04F11}" presName="circ6" presStyleLbl="vennNode1" presStyleIdx="5" presStyleCnt="6"/>
      <dgm:spPr/>
    </dgm:pt>
    <dgm:pt modelId="{271D3967-AE9A-486B-880E-A46821181466}" type="pres">
      <dgm:prSet presAssocID="{EB4271F2-5CB9-42F3-AF8C-6B7B8CC04F1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A2C2775-AF82-4FCE-BBDA-253151DA75F9}" srcId="{0114896D-F981-4614-B620-1EB9B7ACBC10}" destId="{B9BDA0BF-2AF8-482A-BF82-5E2018407ED0}" srcOrd="4" destOrd="0" parTransId="{4BC87491-92B1-453D-9120-C2260C497B46}" sibTransId="{349D0EF9-00DC-478E-AD2F-43CEB3AA418F}"/>
    <dgm:cxn modelId="{415DB6DE-C321-49A8-A101-079088378D70}" srcId="{0114896D-F981-4614-B620-1EB9B7ACBC10}" destId="{6D6E8FA3-4483-4C61-BBE8-E4D1E1E9B3A0}" srcOrd="0" destOrd="0" parTransId="{B9B72BBC-1CA5-42A5-B0AB-42E8C3EDD992}" sibTransId="{536E676A-9CB3-478C-9FB6-52E0517639F6}"/>
    <dgm:cxn modelId="{A2D6A0D5-94B0-4BC6-8CBB-4B76F64C6268}" srcId="{0114896D-F981-4614-B620-1EB9B7ACBC10}" destId="{CF2EDF7E-028E-4D0F-B175-354C27B2605F}" srcOrd="1" destOrd="0" parTransId="{193B735F-F858-4036-8F68-9710D71B2C8F}" sibTransId="{9A4B509E-E78F-4F7F-8C63-01661AAA68B3}"/>
    <dgm:cxn modelId="{0A0F3A21-D3D9-4308-A252-FF5E37762430}" type="presOf" srcId="{CF2EDF7E-028E-4D0F-B175-354C27B2605F}" destId="{0D216401-EBA5-48DF-A741-3CD89CC1F935}" srcOrd="0" destOrd="0" presId="urn:microsoft.com/office/officeart/2005/8/layout/venn1"/>
    <dgm:cxn modelId="{BC7F3D17-B389-42F7-A763-5E5E3607727E}" srcId="{0114896D-F981-4614-B620-1EB9B7ACBC10}" destId="{8B1F35B3-70B6-49C0-B255-0F938CE9FA8F}" srcOrd="3" destOrd="0" parTransId="{22252BCD-343A-4488-A823-D3EE5D2AB1DD}" sibTransId="{4BBB0705-94AD-41FB-BDEF-C2EBC95814BA}"/>
    <dgm:cxn modelId="{FE143667-7962-45FE-BF55-2C352F7E42C5}" type="presOf" srcId="{EB4271F2-5CB9-42F3-AF8C-6B7B8CC04F11}" destId="{271D3967-AE9A-486B-880E-A46821181466}" srcOrd="0" destOrd="0" presId="urn:microsoft.com/office/officeart/2005/8/layout/venn1"/>
    <dgm:cxn modelId="{416EA1C0-8889-4AD9-AD11-7C23AE67D792}" srcId="{0114896D-F981-4614-B620-1EB9B7ACBC10}" destId="{EB4271F2-5CB9-42F3-AF8C-6B7B8CC04F11}" srcOrd="5" destOrd="0" parTransId="{2F215825-7324-42E9-9D76-B0F4FD79F82A}" sibTransId="{D3BB45D3-2CA4-4DD0-B033-D61D66DE40E7}"/>
    <dgm:cxn modelId="{E981D76C-25B2-4F20-BB44-233D95E36DF5}" type="presOf" srcId="{8B1F35B3-70B6-49C0-B255-0F938CE9FA8F}" destId="{460145DD-F728-45FC-B8C2-0649298631CE}" srcOrd="0" destOrd="0" presId="urn:microsoft.com/office/officeart/2005/8/layout/venn1"/>
    <dgm:cxn modelId="{442193C3-5D73-4E04-80F1-C7932EA523D5}" type="presOf" srcId="{0114896D-F981-4614-B620-1EB9B7ACBC10}" destId="{245E049A-C2CE-402C-8A36-7655B17256BF}" srcOrd="0" destOrd="0" presId="urn:microsoft.com/office/officeart/2005/8/layout/venn1"/>
    <dgm:cxn modelId="{C3DF216A-73D6-438E-97D8-8F0056372384}" type="presOf" srcId="{B9BDA0BF-2AF8-482A-BF82-5E2018407ED0}" destId="{014D944B-2158-431A-845B-F8756C8D6C98}" srcOrd="0" destOrd="0" presId="urn:microsoft.com/office/officeart/2005/8/layout/venn1"/>
    <dgm:cxn modelId="{912DCBC5-2D06-434E-B148-D4AF28B77447}" type="presOf" srcId="{98CC34C1-F2CA-4D66-B0A2-F5BE014D84A0}" destId="{5D975993-5A6D-4CE0-8CB7-2054D538B187}" srcOrd="0" destOrd="0" presId="urn:microsoft.com/office/officeart/2005/8/layout/venn1"/>
    <dgm:cxn modelId="{3F037EAC-1342-46E3-AC48-4384686B1A33}" type="presOf" srcId="{6D6E8FA3-4483-4C61-BBE8-E4D1E1E9B3A0}" destId="{B0DD44AC-7A09-444F-9DBA-A7E547CD92E3}" srcOrd="0" destOrd="0" presId="urn:microsoft.com/office/officeart/2005/8/layout/venn1"/>
    <dgm:cxn modelId="{552853F0-2F45-446E-80BD-7E5EF7FE44E1}" srcId="{0114896D-F981-4614-B620-1EB9B7ACBC10}" destId="{98CC34C1-F2CA-4D66-B0A2-F5BE014D84A0}" srcOrd="2" destOrd="0" parTransId="{38E1E3C8-959E-4940-A2BC-347AF04ACF27}" sibTransId="{5502A010-0179-42DA-9A99-791C858DAFFC}"/>
    <dgm:cxn modelId="{0798EB98-4ABE-4717-9ACF-C95FFDF9DD48}" type="presParOf" srcId="{245E049A-C2CE-402C-8A36-7655B17256BF}" destId="{5D3C9239-E37C-4E7C-A4D7-A65025766334}" srcOrd="0" destOrd="0" presId="urn:microsoft.com/office/officeart/2005/8/layout/venn1"/>
    <dgm:cxn modelId="{22F6A031-C3FA-4919-8DA1-F8516C8D490C}" type="presParOf" srcId="{245E049A-C2CE-402C-8A36-7655B17256BF}" destId="{B0DD44AC-7A09-444F-9DBA-A7E547CD92E3}" srcOrd="1" destOrd="0" presId="urn:microsoft.com/office/officeart/2005/8/layout/venn1"/>
    <dgm:cxn modelId="{45267164-63F7-47E3-AFD6-37E85F28491F}" type="presParOf" srcId="{245E049A-C2CE-402C-8A36-7655B17256BF}" destId="{E2A44925-D8DD-4F6C-A3C0-9C195A98F23E}" srcOrd="2" destOrd="0" presId="urn:microsoft.com/office/officeart/2005/8/layout/venn1"/>
    <dgm:cxn modelId="{C7476D09-1CB3-4B73-8667-5FD29CED322C}" type="presParOf" srcId="{245E049A-C2CE-402C-8A36-7655B17256BF}" destId="{0D216401-EBA5-48DF-A741-3CD89CC1F935}" srcOrd="3" destOrd="0" presId="urn:microsoft.com/office/officeart/2005/8/layout/venn1"/>
    <dgm:cxn modelId="{C9263179-7220-460C-9148-5FCA19D7B305}" type="presParOf" srcId="{245E049A-C2CE-402C-8A36-7655B17256BF}" destId="{3C1D9D96-24FD-4D29-896F-0F4E39BF6F0F}" srcOrd="4" destOrd="0" presId="urn:microsoft.com/office/officeart/2005/8/layout/venn1"/>
    <dgm:cxn modelId="{F86E8348-C64A-4D37-9FCA-3A5144527828}" type="presParOf" srcId="{245E049A-C2CE-402C-8A36-7655B17256BF}" destId="{5D975993-5A6D-4CE0-8CB7-2054D538B187}" srcOrd="5" destOrd="0" presId="urn:microsoft.com/office/officeart/2005/8/layout/venn1"/>
    <dgm:cxn modelId="{ABFEF61E-820F-46C4-96C9-DE5848D35C38}" type="presParOf" srcId="{245E049A-C2CE-402C-8A36-7655B17256BF}" destId="{4594F9CE-21BE-4995-BA2D-B81AB0ABA0EB}" srcOrd="6" destOrd="0" presId="urn:microsoft.com/office/officeart/2005/8/layout/venn1"/>
    <dgm:cxn modelId="{F357D4DC-B9C7-426E-81C6-CB857E51BECD}" type="presParOf" srcId="{245E049A-C2CE-402C-8A36-7655B17256BF}" destId="{460145DD-F728-45FC-B8C2-0649298631CE}" srcOrd="7" destOrd="0" presId="urn:microsoft.com/office/officeart/2005/8/layout/venn1"/>
    <dgm:cxn modelId="{1EB2AE6A-F794-4671-877E-220078453F93}" type="presParOf" srcId="{245E049A-C2CE-402C-8A36-7655B17256BF}" destId="{4C36B916-5F49-4995-9084-F3ED332D1E96}" srcOrd="8" destOrd="0" presId="urn:microsoft.com/office/officeart/2005/8/layout/venn1"/>
    <dgm:cxn modelId="{33045CC6-6F47-4A1C-96E7-C4BE465FDDC2}" type="presParOf" srcId="{245E049A-C2CE-402C-8A36-7655B17256BF}" destId="{014D944B-2158-431A-845B-F8756C8D6C98}" srcOrd="9" destOrd="0" presId="urn:microsoft.com/office/officeart/2005/8/layout/venn1"/>
    <dgm:cxn modelId="{CF7B595B-661B-49F2-B8DF-3413469C120E}" type="presParOf" srcId="{245E049A-C2CE-402C-8A36-7655B17256BF}" destId="{7FEB91DC-A550-4D8B-A778-CCC41B9675BA}" srcOrd="10" destOrd="0" presId="urn:microsoft.com/office/officeart/2005/8/layout/venn1"/>
    <dgm:cxn modelId="{B447BBC4-463B-4922-A0C9-527D6FA0FE8C}" type="presParOf" srcId="{245E049A-C2CE-402C-8A36-7655B17256BF}" destId="{271D3967-AE9A-486B-880E-A46821181466}" srcOrd="11" destOrd="0" presId="urn:microsoft.com/office/officeart/2005/8/layout/venn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07B9DD-AC6B-4169-BF32-4711007F39DA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2036F4AF-DBD7-4CB1-B324-84D346FFCECC}">
      <dgm:prSet phldrT="[Text]" custT="1"/>
      <dgm:spPr/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Tahap 1: Interaksi dengan peran yang terbatas.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8E9346F-011D-4E7F-9E7D-61879938CF98}" type="parTrans" cxnId="{0316495C-7730-4E99-8079-ED2206D45263}">
      <dgm:prSet/>
      <dgm:spPr/>
      <dgm:t>
        <a:bodyPr/>
        <a:lstStyle/>
        <a:p>
          <a:endParaRPr lang="id-ID"/>
        </a:p>
      </dgm:t>
    </dgm:pt>
    <dgm:pt modelId="{4313909B-AC52-4F94-AAC4-15929D109F58}" type="sibTrans" cxnId="{0316495C-7730-4E99-8079-ED2206D45263}">
      <dgm:prSet/>
      <dgm:spPr/>
      <dgm:t>
        <a:bodyPr/>
        <a:lstStyle/>
        <a:p>
          <a:endParaRPr lang="id-ID"/>
        </a:p>
      </dgm:t>
    </dgm:pt>
    <dgm:pt modelId="{9CA11F0E-36E1-4CEA-9017-77419FBF84EB}">
      <dgm:prSet phldrT="[Text]" custT="1"/>
      <dgm:spPr/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Tahap 2: Hubungan yang ramah.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D3D3885-7E71-4690-90BA-96DF522B38F6}" type="parTrans" cxnId="{3A5E4D9A-4A58-40E2-9815-030B40A1C551}">
      <dgm:prSet/>
      <dgm:spPr/>
      <dgm:t>
        <a:bodyPr/>
        <a:lstStyle/>
        <a:p>
          <a:endParaRPr lang="id-ID"/>
        </a:p>
      </dgm:t>
    </dgm:pt>
    <dgm:pt modelId="{2920C104-FD23-4FC4-813F-C38C12FCDE70}" type="sibTrans" cxnId="{3A5E4D9A-4A58-40E2-9815-030B40A1C551}">
      <dgm:prSet/>
      <dgm:spPr/>
      <dgm:t>
        <a:bodyPr/>
        <a:lstStyle/>
        <a:p>
          <a:endParaRPr lang="id-ID"/>
        </a:p>
      </dgm:t>
    </dgm:pt>
    <dgm:pt modelId="{C95AFBAA-D308-4E53-B410-3C43D1A1B6F7}">
      <dgm:prSet phldrT="[Text]" custT="1"/>
      <dgm:spPr/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Tahap 3: Mengarah pada persahabatan.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1E82C20-E172-476A-82EB-36A7D4464C50}" type="parTrans" cxnId="{92C81DD5-E1B9-42C2-AC32-C57D4683F9FC}">
      <dgm:prSet/>
      <dgm:spPr/>
      <dgm:t>
        <a:bodyPr/>
        <a:lstStyle/>
        <a:p>
          <a:endParaRPr lang="id-ID"/>
        </a:p>
      </dgm:t>
    </dgm:pt>
    <dgm:pt modelId="{463195C3-8939-40A3-A59D-6D9939E3189F}" type="sibTrans" cxnId="{92C81DD5-E1B9-42C2-AC32-C57D4683F9FC}">
      <dgm:prSet/>
      <dgm:spPr/>
      <dgm:t>
        <a:bodyPr/>
        <a:lstStyle/>
        <a:p>
          <a:endParaRPr lang="id-ID"/>
        </a:p>
      </dgm:t>
    </dgm:pt>
    <dgm:pt modelId="{A0810050-9BA7-4E6C-BB3A-08521394A456}">
      <dgm:prSet phldrT="[Text]" custT="1"/>
      <dgm:spPr/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Tahap 6: Rasa persahabatan yang menyusut.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7591CF4-3379-43E5-A7A9-F9C6D905A75A}" type="parTrans" cxnId="{083A184D-658D-4B18-9886-A19F82A84397}">
      <dgm:prSet/>
      <dgm:spPr/>
      <dgm:t>
        <a:bodyPr/>
        <a:lstStyle/>
        <a:p>
          <a:endParaRPr lang="id-ID"/>
        </a:p>
      </dgm:t>
    </dgm:pt>
    <dgm:pt modelId="{B33D85F1-02D3-4440-B8F4-3ADD8A5D0E94}" type="sibTrans" cxnId="{083A184D-658D-4B18-9886-A19F82A84397}">
      <dgm:prSet/>
      <dgm:spPr/>
      <dgm:t>
        <a:bodyPr/>
        <a:lstStyle/>
        <a:p>
          <a:endParaRPr lang="id-ID"/>
        </a:p>
      </dgm:t>
    </dgm:pt>
    <dgm:pt modelId="{9E871FA1-7E36-4F2F-833C-AEA3605CE5AF}">
      <dgm:prSet phldrT="[Text]" custT="1"/>
      <dgm:spPr/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Tahap 4: Persahabatan yang mulai muncul.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850309C-FCDF-4DBB-8A38-B458D9EC2267}" type="parTrans" cxnId="{61E6644B-4B3E-47C1-9046-7E1FE57B5BEC}">
      <dgm:prSet/>
      <dgm:spPr/>
      <dgm:t>
        <a:bodyPr/>
        <a:lstStyle/>
        <a:p>
          <a:endParaRPr lang="id-ID"/>
        </a:p>
      </dgm:t>
    </dgm:pt>
    <dgm:pt modelId="{5BA922FD-674A-4267-9D9C-4D00F49F20CB}" type="sibTrans" cxnId="{61E6644B-4B3E-47C1-9046-7E1FE57B5BEC}">
      <dgm:prSet/>
      <dgm:spPr/>
      <dgm:t>
        <a:bodyPr/>
        <a:lstStyle/>
        <a:p>
          <a:endParaRPr lang="id-ID"/>
        </a:p>
      </dgm:t>
    </dgm:pt>
    <dgm:pt modelId="{5DEEC406-8700-4EF6-A948-FB3DBE5E5E32}">
      <dgm:prSet phldrT="[Text]" custT="1"/>
      <dgm:spPr/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Tahap 5: Persahabatan yang stabil.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86D46FD-6961-4077-A25C-56947CD1151E}" type="parTrans" cxnId="{96725FEB-33A5-4F9B-A793-42E78C37174A}">
      <dgm:prSet/>
      <dgm:spPr/>
      <dgm:t>
        <a:bodyPr/>
        <a:lstStyle/>
        <a:p>
          <a:endParaRPr lang="id-ID"/>
        </a:p>
      </dgm:t>
    </dgm:pt>
    <dgm:pt modelId="{31A524C0-E4C3-4267-9818-18A38D5C0E99}" type="sibTrans" cxnId="{96725FEB-33A5-4F9B-A793-42E78C37174A}">
      <dgm:prSet/>
      <dgm:spPr/>
      <dgm:t>
        <a:bodyPr/>
        <a:lstStyle/>
        <a:p>
          <a:endParaRPr lang="id-ID"/>
        </a:p>
      </dgm:t>
    </dgm:pt>
    <dgm:pt modelId="{29EA1490-6C74-4BE5-83B0-CB8C19EBCFE3}" type="pres">
      <dgm:prSet presAssocID="{CE07B9DD-AC6B-4169-BF32-4711007F39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AA534E-7B4A-4E50-A8E0-20DC4B802535}" type="pres">
      <dgm:prSet presAssocID="{2036F4AF-DBD7-4CB1-B324-84D346FFCECC}" presName="parentLin" presStyleCnt="0"/>
      <dgm:spPr/>
    </dgm:pt>
    <dgm:pt modelId="{FCB1EA5C-CFB1-47EE-81BB-B5053C1B7BF3}" type="pres">
      <dgm:prSet presAssocID="{2036F4AF-DBD7-4CB1-B324-84D346FFCECC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2BBAC4AD-A852-4498-BA08-18F5E3FB992D}" type="pres">
      <dgm:prSet presAssocID="{2036F4AF-DBD7-4CB1-B324-84D346FFCEC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C39D7D-4088-4D5A-A25C-3EA9298CF913}" type="pres">
      <dgm:prSet presAssocID="{2036F4AF-DBD7-4CB1-B324-84D346FFCECC}" presName="negativeSpace" presStyleCnt="0"/>
      <dgm:spPr/>
    </dgm:pt>
    <dgm:pt modelId="{8A5CFD04-3921-4C58-9674-B16025BA4A07}" type="pres">
      <dgm:prSet presAssocID="{2036F4AF-DBD7-4CB1-B324-84D346FFCECC}" presName="childText" presStyleLbl="conFgAcc1" presStyleIdx="0" presStyleCnt="6">
        <dgm:presLayoutVars>
          <dgm:bulletEnabled val="1"/>
        </dgm:presLayoutVars>
      </dgm:prSet>
      <dgm:spPr/>
    </dgm:pt>
    <dgm:pt modelId="{B69A81AF-F200-4B91-BB4F-6E1AC68307E1}" type="pres">
      <dgm:prSet presAssocID="{4313909B-AC52-4F94-AAC4-15929D109F58}" presName="spaceBetweenRectangles" presStyleCnt="0"/>
      <dgm:spPr/>
    </dgm:pt>
    <dgm:pt modelId="{1FEC9F03-A5D9-482F-AE49-097799DF477A}" type="pres">
      <dgm:prSet presAssocID="{9CA11F0E-36E1-4CEA-9017-77419FBF84EB}" presName="parentLin" presStyleCnt="0"/>
      <dgm:spPr/>
    </dgm:pt>
    <dgm:pt modelId="{F1502EC9-BEDD-4939-AB09-7C872AB18913}" type="pres">
      <dgm:prSet presAssocID="{9CA11F0E-36E1-4CEA-9017-77419FBF84EB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716DAE1E-BAB8-4C20-8426-EBB87286D851}" type="pres">
      <dgm:prSet presAssocID="{9CA11F0E-36E1-4CEA-9017-77419FBF84E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55BD9A-B6B1-4D9A-A587-E3170451D7BE}" type="pres">
      <dgm:prSet presAssocID="{9CA11F0E-36E1-4CEA-9017-77419FBF84EB}" presName="negativeSpace" presStyleCnt="0"/>
      <dgm:spPr/>
    </dgm:pt>
    <dgm:pt modelId="{5D72DE5F-B1E7-4CED-BC39-F7BD80C29BED}" type="pres">
      <dgm:prSet presAssocID="{9CA11F0E-36E1-4CEA-9017-77419FBF84EB}" presName="childText" presStyleLbl="conFgAcc1" presStyleIdx="1" presStyleCnt="6">
        <dgm:presLayoutVars>
          <dgm:bulletEnabled val="1"/>
        </dgm:presLayoutVars>
      </dgm:prSet>
      <dgm:spPr/>
    </dgm:pt>
    <dgm:pt modelId="{57BB98FA-17A9-4B51-A62D-C6518025D8CB}" type="pres">
      <dgm:prSet presAssocID="{2920C104-FD23-4FC4-813F-C38C12FCDE70}" presName="spaceBetweenRectangles" presStyleCnt="0"/>
      <dgm:spPr/>
    </dgm:pt>
    <dgm:pt modelId="{E2E06FC9-501D-45D1-AD9A-F007EC4DC315}" type="pres">
      <dgm:prSet presAssocID="{C95AFBAA-D308-4E53-B410-3C43D1A1B6F7}" presName="parentLin" presStyleCnt="0"/>
      <dgm:spPr/>
    </dgm:pt>
    <dgm:pt modelId="{5910F07A-CA54-4A4B-99BA-7A25429B0E09}" type="pres">
      <dgm:prSet presAssocID="{C95AFBAA-D308-4E53-B410-3C43D1A1B6F7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75D5D683-B4F8-423D-BB46-79208482F7E1}" type="pres">
      <dgm:prSet presAssocID="{C95AFBAA-D308-4E53-B410-3C43D1A1B6F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9DA136-8806-4EE9-9517-CE87A424621D}" type="pres">
      <dgm:prSet presAssocID="{C95AFBAA-D308-4E53-B410-3C43D1A1B6F7}" presName="negativeSpace" presStyleCnt="0"/>
      <dgm:spPr/>
    </dgm:pt>
    <dgm:pt modelId="{3C7FEB93-CC42-4E1D-B2F9-DBBFB43BA31B}" type="pres">
      <dgm:prSet presAssocID="{C95AFBAA-D308-4E53-B410-3C43D1A1B6F7}" presName="childText" presStyleLbl="conFgAcc1" presStyleIdx="2" presStyleCnt="6">
        <dgm:presLayoutVars>
          <dgm:bulletEnabled val="1"/>
        </dgm:presLayoutVars>
      </dgm:prSet>
      <dgm:spPr/>
    </dgm:pt>
    <dgm:pt modelId="{8C89C7A5-077E-4EEE-9ECE-8579F8040EDC}" type="pres">
      <dgm:prSet presAssocID="{463195C3-8939-40A3-A59D-6D9939E3189F}" presName="spaceBetweenRectangles" presStyleCnt="0"/>
      <dgm:spPr/>
    </dgm:pt>
    <dgm:pt modelId="{0667969B-6AB0-46D7-8E24-6B5DF0C2CDBF}" type="pres">
      <dgm:prSet presAssocID="{9E871FA1-7E36-4F2F-833C-AEA3605CE5AF}" presName="parentLin" presStyleCnt="0"/>
      <dgm:spPr/>
    </dgm:pt>
    <dgm:pt modelId="{E2B1D6FF-B80A-49F2-9B19-8CB55192CF4C}" type="pres">
      <dgm:prSet presAssocID="{9E871FA1-7E36-4F2F-833C-AEA3605CE5AF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AEF05C7D-BFBC-4F5A-819A-87552D1F882C}" type="pres">
      <dgm:prSet presAssocID="{9E871FA1-7E36-4F2F-833C-AEA3605CE5A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008710-2373-44CF-8BC7-CB77E0078F0F}" type="pres">
      <dgm:prSet presAssocID="{9E871FA1-7E36-4F2F-833C-AEA3605CE5AF}" presName="negativeSpace" presStyleCnt="0"/>
      <dgm:spPr/>
    </dgm:pt>
    <dgm:pt modelId="{DFAFCF38-740C-484F-AF49-AE2A667BC712}" type="pres">
      <dgm:prSet presAssocID="{9E871FA1-7E36-4F2F-833C-AEA3605CE5AF}" presName="childText" presStyleLbl="conFgAcc1" presStyleIdx="3" presStyleCnt="6">
        <dgm:presLayoutVars>
          <dgm:bulletEnabled val="1"/>
        </dgm:presLayoutVars>
      </dgm:prSet>
      <dgm:spPr/>
    </dgm:pt>
    <dgm:pt modelId="{EC895041-FB81-403E-B1C0-57FA4C221A28}" type="pres">
      <dgm:prSet presAssocID="{5BA922FD-674A-4267-9D9C-4D00F49F20CB}" presName="spaceBetweenRectangles" presStyleCnt="0"/>
      <dgm:spPr/>
    </dgm:pt>
    <dgm:pt modelId="{BA36DA5D-08F3-4DE5-B319-E4C1A692713C}" type="pres">
      <dgm:prSet presAssocID="{5DEEC406-8700-4EF6-A948-FB3DBE5E5E32}" presName="parentLin" presStyleCnt="0"/>
      <dgm:spPr/>
    </dgm:pt>
    <dgm:pt modelId="{73AFFB11-BA2A-4DAB-9962-C7013ABB3529}" type="pres">
      <dgm:prSet presAssocID="{5DEEC406-8700-4EF6-A948-FB3DBE5E5E32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E061B67C-42D1-4F55-A7F4-AC489CF284FB}" type="pres">
      <dgm:prSet presAssocID="{5DEEC406-8700-4EF6-A948-FB3DBE5E5E3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6C57D5-AF3E-44E7-8CBD-FB572FF436FB}" type="pres">
      <dgm:prSet presAssocID="{5DEEC406-8700-4EF6-A948-FB3DBE5E5E32}" presName="negativeSpace" presStyleCnt="0"/>
      <dgm:spPr/>
    </dgm:pt>
    <dgm:pt modelId="{1AF9B696-522B-42F3-B8DB-9B0005F9C2CC}" type="pres">
      <dgm:prSet presAssocID="{5DEEC406-8700-4EF6-A948-FB3DBE5E5E32}" presName="childText" presStyleLbl="conFgAcc1" presStyleIdx="4" presStyleCnt="6">
        <dgm:presLayoutVars>
          <dgm:bulletEnabled val="1"/>
        </dgm:presLayoutVars>
      </dgm:prSet>
      <dgm:spPr/>
    </dgm:pt>
    <dgm:pt modelId="{6B219F59-1F96-41F8-9DF4-5AA639DEF8B7}" type="pres">
      <dgm:prSet presAssocID="{31A524C0-E4C3-4267-9818-18A38D5C0E99}" presName="spaceBetweenRectangles" presStyleCnt="0"/>
      <dgm:spPr/>
    </dgm:pt>
    <dgm:pt modelId="{62D86F03-570D-4830-9D10-6202FD1DE914}" type="pres">
      <dgm:prSet presAssocID="{A0810050-9BA7-4E6C-BB3A-08521394A456}" presName="parentLin" presStyleCnt="0"/>
      <dgm:spPr/>
    </dgm:pt>
    <dgm:pt modelId="{FA192890-7BBF-4C1D-849A-474E0A0C499F}" type="pres">
      <dgm:prSet presAssocID="{A0810050-9BA7-4E6C-BB3A-08521394A456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E939775E-C29D-41C0-BC6F-301BD6D07F5B}" type="pres">
      <dgm:prSet presAssocID="{A0810050-9BA7-4E6C-BB3A-08521394A45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CCB267-FA7C-4131-B3F5-6DA9A5E3361D}" type="pres">
      <dgm:prSet presAssocID="{A0810050-9BA7-4E6C-BB3A-08521394A456}" presName="negativeSpace" presStyleCnt="0"/>
      <dgm:spPr/>
    </dgm:pt>
    <dgm:pt modelId="{C2F65C39-5130-4720-A9F6-9CC8C1611853}" type="pres">
      <dgm:prSet presAssocID="{A0810050-9BA7-4E6C-BB3A-08521394A45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C3C966F-F76D-44C5-B836-3FC069635F58}" type="presOf" srcId="{A0810050-9BA7-4E6C-BB3A-08521394A456}" destId="{E939775E-C29D-41C0-BC6F-301BD6D07F5B}" srcOrd="1" destOrd="0" presId="urn:microsoft.com/office/officeart/2005/8/layout/list1"/>
    <dgm:cxn modelId="{61E6644B-4B3E-47C1-9046-7E1FE57B5BEC}" srcId="{CE07B9DD-AC6B-4169-BF32-4711007F39DA}" destId="{9E871FA1-7E36-4F2F-833C-AEA3605CE5AF}" srcOrd="3" destOrd="0" parTransId="{6850309C-FCDF-4DBB-8A38-B458D9EC2267}" sibTransId="{5BA922FD-674A-4267-9D9C-4D00F49F20CB}"/>
    <dgm:cxn modelId="{96725FEB-33A5-4F9B-A793-42E78C37174A}" srcId="{CE07B9DD-AC6B-4169-BF32-4711007F39DA}" destId="{5DEEC406-8700-4EF6-A948-FB3DBE5E5E32}" srcOrd="4" destOrd="0" parTransId="{A86D46FD-6961-4077-A25C-56947CD1151E}" sibTransId="{31A524C0-E4C3-4267-9818-18A38D5C0E99}"/>
    <dgm:cxn modelId="{85A1E6DB-1B48-4486-AEB6-D4AF5CD3122E}" type="presOf" srcId="{9CA11F0E-36E1-4CEA-9017-77419FBF84EB}" destId="{716DAE1E-BAB8-4C20-8426-EBB87286D851}" srcOrd="1" destOrd="0" presId="urn:microsoft.com/office/officeart/2005/8/layout/list1"/>
    <dgm:cxn modelId="{5E2A8ECF-6CD6-41C4-BDBE-BF9019C8F7FE}" type="presOf" srcId="{C95AFBAA-D308-4E53-B410-3C43D1A1B6F7}" destId="{75D5D683-B4F8-423D-BB46-79208482F7E1}" srcOrd="1" destOrd="0" presId="urn:microsoft.com/office/officeart/2005/8/layout/list1"/>
    <dgm:cxn modelId="{39A5C8E8-0C9A-455D-879B-0B45DE92970B}" type="presOf" srcId="{C95AFBAA-D308-4E53-B410-3C43D1A1B6F7}" destId="{5910F07A-CA54-4A4B-99BA-7A25429B0E09}" srcOrd="0" destOrd="0" presId="urn:microsoft.com/office/officeart/2005/8/layout/list1"/>
    <dgm:cxn modelId="{0C646483-6A64-4CF7-8D57-8380FAA253E3}" type="presOf" srcId="{A0810050-9BA7-4E6C-BB3A-08521394A456}" destId="{FA192890-7BBF-4C1D-849A-474E0A0C499F}" srcOrd="0" destOrd="0" presId="urn:microsoft.com/office/officeart/2005/8/layout/list1"/>
    <dgm:cxn modelId="{0316495C-7730-4E99-8079-ED2206D45263}" srcId="{CE07B9DD-AC6B-4169-BF32-4711007F39DA}" destId="{2036F4AF-DBD7-4CB1-B324-84D346FFCECC}" srcOrd="0" destOrd="0" parTransId="{B8E9346F-011D-4E7F-9E7D-61879938CF98}" sibTransId="{4313909B-AC52-4F94-AAC4-15929D109F58}"/>
    <dgm:cxn modelId="{3285F3D1-47D2-49F7-A5B4-100515C5B8A4}" type="presOf" srcId="{5DEEC406-8700-4EF6-A948-FB3DBE5E5E32}" destId="{E061B67C-42D1-4F55-A7F4-AC489CF284FB}" srcOrd="1" destOrd="0" presId="urn:microsoft.com/office/officeart/2005/8/layout/list1"/>
    <dgm:cxn modelId="{32E3ADEC-5768-42F6-9895-63510FBEF21B}" type="presOf" srcId="{9E871FA1-7E36-4F2F-833C-AEA3605CE5AF}" destId="{E2B1D6FF-B80A-49F2-9B19-8CB55192CF4C}" srcOrd="0" destOrd="0" presId="urn:microsoft.com/office/officeart/2005/8/layout/list1"/>
    <dgm:cxn modelId="{F6F22CA3-D571-469E-B791-B20B5A1AA59C}" type="presOf" srcId="{5DEEC406-8700-4EF6-A948-FB3DBE5E5E32}" destId="{73AFFB11-BA2A-4DAB-9962-C7013ABB3529}" srcOrd="0" destOrd="0" presId="urn:microsoft.com/office/officeart/2005/8/layout/list1"/>
    <dgm:cxn modelId="{3A5E4D9A-4A58-40E2-9815-030B40A1C551}" srcId="{CE07B9DD-AC6B-4169-BF32-4711007F39DA}" destId="{9CA11F0E-36E1-4CEA-9017-77419FBF84EB}" srcOrd="1" destOrd="0" parTransId="{5D3D3885-7E71-4690-90BA-96DF522B38F6}" sibTransId="{2920C104-FD23-4FC4-813F-C38C12FCDE70}"/>
    <dgm:cxn modelId="{083A184D-658D-4B18-9886-A19F82A84397}" srcId="{CE07B9DD-AC6B-4169-BF32-4711007F39DA}" destId="{A0810050-9BA7-4E6C-BB3A-08521394A456}" srcOrd="5" destOrd="0" parTransId="{F7591CF4-3379-43E5-A7A9-F9C6D905A75A}" sibTransId="{B33D85F1-02D3-4440-B8F4-3ADD8A5D0E94}"/>
    <dgm:cxn modelId="{83E7C6D5-D662-4BD8-A1BB-61880DCCFC93}" type="presOf" srcId="{2036F4AF-DBD7-4CB1-B324-84D346FFCECC}" destId="{FCB1EA5C-CFB1-47EE-81BB-B5053C1B7BF3}" srcOrd="0" destOrd="0" presId="urn:microsoft.com/office/officeart/2005/8/layout/list1"/>
    <dgm:cxn modelId="{8C9B72B6-A0AE-4913-823A-334CCC00DA33}" type="presOf" srcId="{9E871FA1-7E36-4F2F-833C-AEA3605CE5AF}" destId="{AEF05C7D-BFBC-4F5A-819A-87552D1F882C}" srcOrd="1" destOrd="0" presId="urn:microsoft.com/office/officeart/2005/8/layout/list1"/>
    <dgm:cxn modelId="{630E8802-9CF6-4A90-B8B4-EA504A008675}" type="presOf" srcId="{CE07B9DD-AC6B-4169-BF32-4711007F39DA}" destId="{29EA1490-6C74-4BE5-83B0-CB8C19EBCFE3}" srcOrd="0" destOrd="0" presId="urn:microsoft.com/office/officeart/2005/8/layout/list1"/>
    <dgm:cxn modelId="{79F912AB-4691-446A-B080-EA9E3039761A}" type="presOf" srcId="{2036F4AF-DBD7-4CB1-B324-84D346FFCECC}" destId="{2BBAC4AD-A852-4498-BA08-18F5E3FB992D}" srcOrd="1" destOrd="0" presId="urn:microsoft.com/office/officeart/2005/8/layout/list1"/>
    <dgm:cxn modelId="{702480F0-6031-460A-84DA-BB9FED7F1F2F}" type="presOf" srcId="{9CA11F0E-36E1-4CEA-9017-77419FBF84EB}" destId="{F1502EC9-BEDD-4939-AB09-7C872AB18913}" srcOrd="0" destOrd="0" presId="urn:microsoft.com/office/officeart/2005/8/layout/list1"/>
    <dgm:cxn modelId="{92C81DD5-E1B9-42C2-AC32-C57D4683F9FC}" srcId="{CE07B9DD-AC6B-4169-BF32-4711007F39DA}" destId="{C95AFBAA-D308-4E53-B410-3C43D1A1B6F7}" srcOrd="2" destOrd="0" parTransId="{21E82C20-E172-476A-82EB-36A7D4464C50}" sibTransId="{463195C3-8939-40A3-A59D-6D9939E3189F}"/>
    <dgm:cxn modelId="{3F27EBC3-8872-4795-A7DD-D3D59B0558D8}" type="presParOf" srcId="{29EA1490-6C74-4BE5-83B0-CB8C19EBCFE3}" destId="{B8AA534E-7B4A-4E50-A8E0-20DC4B802535}" srcOrd="0" destOrd="0" presId="urn:microsoft.com/office/officeart/2005/8/layout/list1"/>
    <dgm:cxn modelId="{92B33B81-BBFA-4BAD-BB6D-C253E5490BB7}" type="presParOf" srcId="{B8AA534E-7B4A-4E50-A8E0-20DC4B802535}" destId="{FCB1EA5C-CFB1-47EE-81BB-B5053C1B7BF3}" srcOrd="0" destOrd="0" presId="urn:microsoft.com/office/officeart/2005/8/layout/list1"/>
    <dgm:cxn modelId="{A6923E78-B031-4222-8673-D3F779BED912}" type="presParOf" srcId="{B8AA534E-7B4A-4E50-A8E0-20DC4B802535}" destId="{2BBAC4AD-A852-4498-BA08-18F5E3FB992D}" srcOrd="1" destOrd="0" presId="urn:microsoft.com/office/officeart/2005/8/layout/list1"/>
    <dgm:cxn modelId="{E7C27C4A-67F2-4032-9BD5-88E145364C9B}" type="presParOf" srcId="{29EA1490-6C74-4BE5-83B0-CB8C19EBCFE3}" destId="{45C39D7D-4088-4D5A-A25C-3EA9298CF913}" srcOrd="1" destOrd="0" presId="urn:microsoft.com/office/officeart/2005/8/layout/list1"/>
    <dgm:cxn modelId="{02A84207-7E2A-4F1C-9076-E54AA1B7C108}" type="presParOf" srcId="{29EA1490-6C74-4BE5-83B0-CB8C19EBCFE3}" destId="{8A5CFD04-3921-4C58-9674-B16025BA4A07}" srcOrd="2" destOrd="0" presId="urn:microsoft.com/office/officeart/2005/8/layout/list1"/>
    <dgm:cxn modelId="{085FB5CB-F23F-40A2-AA35-7F928D3C0DC1}" type="presParOf" srcId="{29EA1490-6C74-4BE5-83B0-CB8C19EBCFE3}" destId="{B69A81AF-F200-4B91-BB4F-6E1AC68307E1}" srcOrd="3" destOrd="0" presId="urn:microsoft.com/office/officeart/2005/8/layout/list1"/>
    <dgm:cxn modelId="{A952D34C-D851-4A32-ABFC-3A92A4F2F20F}" type="presParOf" srcId="{29EA1490-6C74-4BE5-83B0-CB8C19EBCFE3}" destId="{1FEC9F03-A5D9-482F-AE49-097799DF477A}" srcOrd="4" destOrd="0" presId="urn:microsoft.com/office/officeart/2005/8/layout/list1"/>
    <dgm:cxn modelId="{64CC32DF-63F9-4B8E-B4D3-C89C478DE7DF}" type="presParOf" srcId="{1FEC9F03-A5D9-482F-AE49-097799DF477A}" destId="{F1502EC9-BEDD-4939-AB09-7C872AB18913}" srcOrd="0" destOrd="0" presId="urn:microsoft.com/office/officeart/2005/8/layout/list1"/>
    <dgm:cxn modelId="{2E104D20-897F-4BFD-B95E-CE6A84A170E7}" type="presParOf" srcId="{1FEC9F03-A5D9-482F-AE49-097799DF477A}" destId="{716DAE1E-BAB8-4C20-8426-EBB87286D851}" srcOrd="1" destOrd="0" presId="urn:microsoft.com/office/officeart/2005/8/layout/list1"/>
    <dgm:cxn modelId="{FAB96EE9-4BE2-4161-9A79-E85F3E92725B}" type="presParOf" srcId="{29EA1490-6C74-4BE5-83B0-CB8C19EBCFE3}" destId="{2755BD9A-B6B1-4D9A-A587-E3170451D7BE}" srcOrd="5" destOrd="0" presId="urn:microsoft.com/office/officeart/2005/8/layout/list1"/>
    <dgm:cxn modelId="{87270600-9F52-4DD0-892E-BC345D4F34B4}" type="presParOf" srcId="{29EA1490-6C74-4BE5-83B0-CB8C19EBCFE3}" destId="{5D72DE5F-B1E7-4CED-BC39-F7BD80C29BED}" srcOrd="6" destOrd="0" presId="urn:microsoft.com/office/officeart/2005/8/layout/list1"/>
    <dgm:cxn modelId="{87857F5C-21A6-481B-A467-BB6707BBEEA1}" type="presParOf" srcId="{29EA1490-6C74-4BE5-83B0-CB8C19EBCFE3}" destId="{57BB98FA-17A9-4B51-A62D-C6518025D8CB}" srcOrd="7" destOrd="0" presId="urn:microsoft.com/office/officeart/2005/8/layout/list1"/>
    <dgm:cxn modelId="{86D965BF-4E79-45C1-BFB7-D47DFC9EEA0F}" type="presParOf" srcId="{29EA1490-6C74-4BE5-83B0-CB8C19EBCFE3}" destId="{E2E06FC9-501D-45D1-AD9A-F007EC4DC315}" srcOrd="8" destOrd="0" presId="urn:microsoft.com/office/officeart/2005/8/layout/list1"/>
    <dgm:cxn modelId="{B9DC32CE-4B53-40A6-A1D1-D248A9A4E633}" type="presParOf" srcId="{E2E06FC9-501D-45D1-AD9A-F007EC4DC315}" destId="{5910F07A-CA54-4A4B-99BA-7A25429B0E09}" srcOrd="0" destOrd="0" presId="urn:microsoft.com/office/officeart/2005/8/layout/list1"/>
    <dgm:cxn modelId="{A6F77CD2-6D23-4D77-BE8C-869049DF771E}" type="presParOf" srcId="{E2E06FC9-501D-45D1-AD9A-F007EC4DC315}" destId="{75D5D683-B4F8-423D-BB46-79208482F7E1}" srcOrd="1" destOrd="0" presId="urn:microsoft.com/office/officeart/2005/8/layout/list1"/>
    <dgm:cxn modelId="{6DFA2C64-82EC-47D9-9F11-EF9C039614C4}" type="presParOf" srcId="{29EA1490-6C74-4BE5-83B0-CB8C19EBCFE3}" destId="{FC9DA136-8806-4EE9-9517-CE87A424621D}" srcOrd="9" destOrd="0" presId="urn:microsoft.com/office/officeart/2005/8/layout/list1"/>
    <dgm:cxn modelId="{F6A53A7E-DF84-4BD1-BEFE-70CC085E5D75}" type="presParOf" srcId="{29EA1490-6C74-4BE5-83B0-CB8C19EBCFE3}" destId="{3C7FEB93-CC42-4E1D-B2F9-DBBFB43BA31B}" srcOrd="10" destOrd="0" presId="urn:microsoft.com/office/officeart/2005/8/layout/list1"/>
    <dgm:cxn modelId="{78BDF7D6-CDC3-4C84-84B2-CFDE09DBB016}" type="presParOf" srcId="{29EA1490-6C74-4BE5-83B0-CB8C19EBCFE3}" destId="{8C89C7A5-077E-4EEE-9ECE-8579F8040EDC}" srcOrd="11" destOrd="0" presId="urn:microsoft.com/office/officeart/2005/8/layout/list1"/>
    <dgm:cxn modelId="{4BE239F4-687C-493E-8DAB-0E830EA4B0EC}" type="presParOf" srcId="{29EA1490-6C74-4BE5-83B0-CB8C19EBCFE3}" destId="{0667969B-6AB0-46D7-8E24-6B5DF0C2CDBF}" srcOrd="12" destOrd="0" presId="urn:microsoft.com/office/officeart/2005/8/layout/list1"/>
    <dgm:cxn modelId="{30EB2E2A-3969-4157-8799-05F615D7F01B}" type="presParOf" srcId="{0667969B-6AB0-46D7-8E24-6B5DF0C2CDBF}" destId="{E2B1D6FF-B80A-49F2-9B19-8CB55192CF4C}" srcOrd="0" destOrd="0" presId="urn:microsoft.com/office/officeart/2005/8/layout/list1"/>
    <dgm:cxn modelId="{94F247A4-B049-4AF2-8D56-080F632317BB}" type="presParOf" srcId="{0667969B-6AB0-46D7-8E24-6B5DF0C2CDBF}" destId="{AEF05C7D-BFBC-4F5A-819A-87552D1F882C}" srcOrd="1" destOrd="0" presId="urn:microsoft.com/office/officeart/2005/8/layout/list1"/>
    <dgm:cxn modelId="{6846D8C8-6870-4BD0-998D-8D8A7BAEC33E}" type="presParOf" srcId="{29EA1490-6C74-4BE5-83B0-CB8C19EBCFE3}" destId="{0D008710-2373-44CF-8BC7-CB77E0078F0F}" srcOrd="13" destOrd="0" presId="urn:microsoft.com/office/officeart/2005/8/layout/list1"/>
    <dgm:cxn modelId="{0BCCF51A-80AC-426D-9F16-B14509FD8CA3}" type="presParOf" srcId="{29EA1490-6C74-4BE5-83B0-CB8C19EBCFE3}" destId="{DFAFCF38-740C-484F-AF49-AE2A667BC712}" srcOrd="14" destOrd="0" presId="urn:microsoft.com/office/officeart/2005/8/layout/list1"/>
    <dgm:cxn modelId="{A1D72E25-091D-4DB9-87E3-3D0EC1521B0A}" type="presParOf" srcId="{29EA1490-6C74-4BE5-83B0-CB8C19EBCFE3}" destId="{EC895041-FB81-403E-B1C0-57FA4C221A28}" srcOrd="15" destOrd="0" presId="urn:microsoft.com/office/officeart/2005/8/layout/list1"/>
    <dgm:cxn modelId="{7043A673-DB16-427A-9AED-73CC373D9A0D}" type="presParOf" srcId="{29EA1490-6C74-4BE5-83B0-CB8C19EBCFE3}" destId="{BA36DA5D-08F3-4DE5-B319-E4C1A692713C}" srcOrd="16" destOrd="0" presId="urn:microsoft.com/office/officeart/2005/8/layout/list1"/>
    <dgm:cxn modelId="{B1808C44-3C7B-43EE-81C0-4779F92E3371}" type="presParOf" srcId="{BA36DA5D-08F3-4DE5-B319-E4C1A692713C}" destId="{73AFFB11-BA2A-4DAB-9962-C7013ABB3529}" srcOrd="0" destOrd="0" presId="urn:microsoft.com/office/officeart/2005/8/layout/list1"/>
    <dgm:cxn modelId="{22B65F27-DE76-420E-9220-EEB80F698D6C}" type="presParOf" srcId="{BA36DA5D-08F3-4DE5-B319-E4C1A692713C}" destId="{E061B67C-42D1-4F55-A7F4-AC489CF284FB}" srcOrd="1" destOrd="0" presId="urn:microsoft.com/office/officeart/2005/8/layout/list1"/>
    <dgm:cxn modelId="{E90BF95D-4F5A-48FD-96DD-FB74DB885ABB}" type="presParOf" srcId="{29EA1490-6C74-4BE5-83B0-CB8C19EBCFE3}" destId="{426C57D5-AF3E-44E7-8CBD-FB572FF436FB}" srcOrd="17" destOrd="0" presId="urn:microsoft.com/office/officeart/2005/8/layout/list1"/>
    <dgm:cxn modelId="{14081399-928E-4490-8104-9CF0B2A58289}" type="presParOf" srcId="{29EA1490-6C74-4BE5-83B0-CB8C19EBCFE3}" destId="{1AF9B696-522B-42F3-B8DB-9B0005F9C2CC}" srcOrd="18" destOrd="0" presId="urn:microsoft.com/office/officeart/2005/8/layout/list1"/>
    <dgm:cxn modelId="{5C5A3415-4FBE-41AE-8280-A567394FB430}" type="presParOf" srcId="{29EA1490-6C74-4BE5-83B0-CB8C19EBCFE3}" destId="{6B219F59-1F96-41F8-9DF4-5AA639DEF8B7}" srcOrd="19" destOrd="0" presId="urn:microsoft.com/office/officeart/2005/8/layout/list1"/>
    <dgm:cxn modelId="{D7414951-D680-456E-B9E7-1594EB29FF78}" type="presParOf" srcId="{29EA1490-6C74-4BE5-83B0-CB8C19EBCFE3}" destId="{62D86F03-570D-4830-9D10-6202FD1DE914}" srcOrd="20" destOrd="0" presId="urn:microsoft.com/office/officeart/2005/8/layout/list1"/>
    <dgm:cxn modelId="{CAE099D1-D564-4FDC-A0CD-EE03A1AC2F6F}" type="presParOf" srcId="{62D86F03-570D-4830-9D10-6202FD1DE914}" destId="{FA192890-7BBF-4C1D-849A-474E0A0C499F}" srcOrd="0" destOrd="0" presId="urn:microsoft.com/office/officeart/2005/8/layout/list1"/>
    <dgm:cxn modelId="{EF3850E8-5194-45BB-8037-7D7A29AF3000}" type="presParOf" srcId="{62D86F03-570D-4830-9D10-6202FD1DE914}" destId="{E939775E-C29D-41C0-BC6F-301BD6D07F5B}" srcOrd="1" destOrd="0" presId="urn:microsoft.com/office/officeart/2005/8/layout/list1"/>
    <dgm:cxn modelId="{36C7944F-B150-4798-84AA-EDC6A4BFC4C4}" type="presParOf" srcId="{29EA1490-6C74-4BE5-83B0-CB8C19EBCFE3}" destId="{73CCB267-FA7C-4131-B3F5-6DA9A5E3361D}" srcOrd="21" destOrd="0" presId="urn:microsoft.com/office/officeart/2005/8/layout/list1"/>
    <dgm:cxn modelId="{BA16CFC4-9823-47F7-ABA3-8B2F8C7E05D2}" type="presParOf" srcId="{29EA1490-6C74-4BE5-83B0-CB8C19EBCFE3}" destId="{C2F65C39-5130-4720-A9F6-9CC8C1611853}" srcOrd="22" destOrd="0" presId="urn:microsoft.com/office/officeart/2005/8/layout/lis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D1BD6A-A99D-4A62-BE71-87AD9FEA82D4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5B44C28-3D39-4152-B440-6E2C52145380}">
      <dgm:prSet phldrT="[Text]"/>
      <dgm:spPr>
        <a:solidFill>
          <a:srgbClr val="CC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Pertemuan awal = tahap pertama interaksi dan membuka peluang hubungan persahabatan.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7E51AEF-F2A2-49DC-89E9-6CCCD9F18A85}" type="parTrans" cxnId="{13B03914-995B-4B6D-85CF-CA95D939962E}">
      <dgm:prSet/>
      <dgm:spPr/>
      <dgm:t>
        <a:bodyPr/>
        <a:lstStyle/>
        <a:p>
          <a:endParaRPr lang="id-ID"/>
        </a:p>
      </dgm:t>
    </dgm:pt>
    <dgm:pt modelId="{F6688903-CCB2-433C-9F69-2B7EE39FEE28}" type="sibTrans" cxnId="{13B03914-995B-4B6D-85CF-CA95D939962E}">
      <dgm:prSet/>
      <dgm:spPr/>
      <dgm:t>
        <a:bodyPr/>
        <a:lstStyle/>
        <a:p>
          <a:endParaRPr lang="id-ID"/>
        </a:p>
      </dgm:t>
    </dgm:pt>
    <dgm:pt modelId="{07B5D2C8-9CCD-4845-8B1D-E86150BF8216}">
      <dgm:prSet phldrT="[Text]"/>
      <dgm:spPr>
        <a:solidFill>
          <a:srgbClr val="FF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Pada tahapan awal; cenderung mengandalkan aturan &amp; peran standar.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99A60E1-BD4F-4A11-B977-4502190DA2C0}" type="parTrans" cxnId="{27DC0860-0D5E-4D07-AC47-CA74A235FC33}">
      <dgm:prSet/>
      <dgm:spPr/>
      <dgm:t>
        <a:bodyPr/>
        <a:lstStyle/>
        <a:p>
          <a:endParaRPr lang="id-ID"/>
        </a:p>
      </dgm:t>
    </dgm:pt>
    <dgm:pt modelId="{2BF387E3-3213-4398-B7D4-3D8B703B3594}" type="sibTrans" cxnId="{27DC0860-0D5E-4D07-AC47-CA74A235FC33}">
      <dgm:prSet/>
      <dgm:spPr/>
      <dgm:t>
        <a:bodyPr/>
        <a:lstStyle/>
        <a:p>
          <a:endParaRPr lang="id-ID"/>
        </a:p>
      </dgm:t>
    </dgm:pt>
    <dgm:pt modelId="{2A23EED8-432F-40AB-A911-AF94B7834E62}">
      <dgm:prSet phldrT="[Text]"/>
      <dgm:spPr>
        <a:solidFill>
          <a:srgbClr val="FF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Lebih sopan &amp; membatasi pembukaan diri.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B4463F9-5DAB-4913-AE10-E11C6EDB04BA}" type="parTrans" cxnId="{41CB6B14-E2A0-4310-BF6B-6CC6144196FE}">
      <dgm:prSet/>
      <dgm:spPr/>
      <dgm:t>
        <a:bodyPr/>
        <a:lstStyle/>
        <a:p>
          <a:endParaRPr lang="id-ID"/>
        </a:p>
      </dgm:t>
    </dgm:pt>
    <dgm:pt modelId="{E3B7A154-942C-4BA5-BF05-FFEA0B719191}" type="sibTrans" cxnId="{41CB6B14-E2A0-4310-BF6B-6CC6144196FE}">
      <dgm:prSet/>
      <dgm:spPr/>
      <dgm:t>
        <a:bodyPr/>
        <a:lstStyle/>
        <a:p>
          <a:endParaRPr lang="id-ID"/>
        </a:p>
      </dgm:t>
    </dgm:pt>
    <dgm:pt modelId="{D2C4FB6F-3D57-4653-B3F0-B5AEDBF54F34}">
      <dgm:prSet phldrT="[Text]"/>
      <dgm:spPr>
        <a:solidFill>
          <a:srgbClr val="CC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Cenderung mengandalkan wawasan umum &amp; stereotip;  satu sama lain belum memiliki pengetahuan yang cukup.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8E89AB8-D592-44B5-BF75-7B9966F39BBB}" type="parTrans" cxnId="{D15BCB11-E16F-4467-8F75-E8AEAED8EB70}">
      <dgm:prSet/>
      <dgm:spPr/>
      <dgm:t>
        <a:bodyPr/>
        <a:lstStyle/>
        <a:p>
          <a:endParaRPr lang="id-ID"/>
        </a:p>
      </dgm:t>
    </dgm:pt>
    <dgm:pt modelId="{75835BCC-8380-4AD5-AA88-ACDE4E578ED7}" type="sibTrans" cxnId="{D15BCB11-E16F-4467-8F75-E8AEAED8EB70}">
      <dgm:prSet/>
      <dgm:spPr/>
      <dgm:t>
        <a:bodyPr/>
        <a:lstStyle/>
        <a:p>
          <a:endParaRPr lang="id-ID"/>
        </a:p>
      </dgm:t>
    </dgm:pt>
    <dgm:pt modelId="{BC8A7078-6707-4DA0-BEC4-4B2633B7D959}">
      <dgm:prSet phldrT="[Text]"/>
      <dgm:spPr>
        <a:solidFill>
          <a:srgbClr val="FF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Terasa canggung &amp; belum membentuk pola hubungan yang pasti.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61F9C47-7DB3-42D4-959A-E568CAD8F8CC}" type="parTrans" cxnId="{E45EDA5F-F05C-4E92-AD41-1BC1E27D1BC5}">
      <dgm:prSet/>
      <dgm:spPr/>
      <dgm:t>
        <a:bodyPr/>
        <a:lstStyle/>
        <a:p>
          <a:endParaRPr lang="id-ID"/>
        </a:p>
      </dgm:t>
    </dgm:pt>
    <dgm:pt modelId="{3446D176-5655-4AB9-B17E-55E8DDD47BA6}" type="sibTrans" cxnId="{E45EDA5F-F05C-4E92-AD41-1BC1E27D1BC5}">
      <dgm:prSet/>
      <dgm:spPr/>
      <dgm:t>
        <a:bodyPr/>
        <a:lstStyle/>
        <a:p>
          <a:endParaRPr lang="id-ID"/>
        </a:p>
      </dgm:t>
    </dgm:pt>
    <dgm:pt modelId="{AB94535C-0F41-4246-993F-1B0B553ABA2F}" type="pres">
      <dgm:prSet presAssocID="{69D1BD6A-A99D-4A62-BE71-87AD9FEA82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D50E909-25DD-44C4-8A80-CBB6E5074563}" type="pres">
      <dgm:prSet presAssocID="{25B44C28-3D39-4152-B440-6E2C521453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B94EA7-77D7-4EC8-A17E-D1FF2F62C86D}" type="pres">
      <dgm:prSet presAssocID="{F6688903-CCB2-433C-9F69-2B7EE39FEE28}" presName="sibTrans" presStyleCnt="0"/>
      <dgm:spPr/>
    </dgm:pt>
    <dgm:pt modelId="{CD13CCCC-D8E9-40FC-83AB-02A55C3AA7DC}" type="pres">
      <dgm:prSet presAssocID="{07B5D2C8-9CCD-4845-8B1D-E86150BF82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174F4B-A801-4C88-8B87-B1B840B25FE7}" type="pres">
      <dgm:prSet presAssocID="{2BF387E3-3213-4398-B7D4-3D8B703B3594}" presName="sibTrans" presStyleCnt="0"/>
      <dgm:spPr/>
    </dgm:pt>
    <dgm:pt modelId="{84D19C2F-8858-4A1F-8652-C699861BF379}" type="pres">
      <dgm:prSet presAssocID="{2A23EED8-432F-40AB-A911-AF94B7834E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A231A0-DF9D-4FB4-9E37-B8A19ADF05FD}" type="pres">
      <dgm:prSet presAssocID="{E3B7A154-942C-4BA5-BF05-FFEA0B719191}" presName="sibTrans" presStyleCnt="0"/>
      <dgm:spPr/>
    </dgm:pt>
    <dgm:pt modelId="{EFE45047-CA74-4C2F-A0AA-E3AA55FC28A3}" type="pres">
      <dgm:prSet presAssocID="{D2C4FB6F-3D57-4653-B3F0-B5AEDBF54F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512388-5A0C-43F3-A310-E272583163FD}" type="pres">
      <dgm:prSet presAssocID="{75835BCC-8380-4AD5-AA88-ACDE4E578ED7}" presName="sibTrans" presStyleCnt="0"/>
      <dgm:spPr/>
    </dgm:pt>
    <dgm:pt modelId="{F4DF2309-500E-45D4-A6CB-596E94F23BC9}" type="pres">
      <dgm:prSet presAssocID="{BC8A7078-6707-4DA0-BEC4-4B2633B7D9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45EDA5F-F05C-4E92-AD41-1BC1E27D1BC5}" srcId="{69D1BD6A-A99D-4A62-BE71-87AD9FEA82D4}" destId="{BC8A7078-6707-4DA0-BEC4-4B2633B7D959}" srcOrd="4" destOrd="0" parTransId="{661F9C47-7DB3-42D4-959A-E568CAD8F8CC}" sibTransId="{3446D176-5655-4AB9-B17E-55E8DDD47BA6}"/>
    <dgm:cxn modelId="{6CC229FD-78A5-4D6A-91FA-73512A29E6A6}" type="presOf" srcId="{BC8A7078-6707-4DA0-BEC4-4B2633B7D959}" destId="{F4DF2309-500E-45D4-A6CB-596E94F23BC9}" srcOrd="0" destOrd="0" presId="urn:microsoft.com/office/officeart/2005/8/layout/default"/>
    <dgm:cxn modelId="{27DC0860-0D5E-4D07-AC47-CA74A235FC33}" srcId="{69D1BD6A-A99D-4A62-BE71-87AD9FEA82D4}" destId="{07B5D2C8-9CCD-4845-8B1D-E86150BF8216}" srcOrd="1" destOrd="0" parTransId="{E99A60E1-BD4F-4A11-B977-4502190DA2C0}" sibTransId="{2BF387E3-3213-4398-B7D4-3D8B703B3594}"/>
    <dgm:cxn modelId="{B120C576-48B7-41B9-86C0-CF57AE5B8C5E}" type="presOf" srcId="{D2C4FB6F-3D57-4653-B3F0-B5AEDBF54F34}" destId="{EFE45047-CA74-4C2F-A0AA-E3AA55FC28A3}" srcOrd="0" destOrd="0" presId="urn:microsoft.com/office/officeart/2005/8/layout/default"/>
    <dgm:cxn modelId="{D15BCB11-E16F-4467-8F75-E8AEAED8EB70}" srcId="{69D1BD6A-A99D-4A62-BE71-87AD9FEA82D4}" destId="{D2C4FB6F-3D57-4653-B3F0-B5AEDBF54F34}" srcOrd="3" destOrd="0" parTransId="{18E89AB8-D592-44B5-BF75-7B9966F39BBB}" sibTransId="{75835BCC-8380-4AD5-AA88-ACDE4E578ED7}"/>
    <dgm:cxn modelId="{992C9D03-246E-44A6-A9EC-587665782AFC}" type="presOf" srcId="{25B44C28-3D39-4152-B440-6E2C52145380}" destId="{FD50E909-25DD-44C4-8A80-CBB6E5074563}" srcOrd="0" destOrd="0" presId="urn:microsoft.com/office/officeart/2005/8/layout/default"/>
    <dgm:cxn modelId="{13B03914-995B-4B6D-85CF-CA95D939962E}" srcId="{69D1BD6A-A99D-4A62-BE71-87AD9FEA82D4}" destId="{25B44C28-3D39-4152-B440-6E2C52145380}" srcOrd="0" destOrd="0" parTransId="{97E51AEF-F2A2-49DC-89E9-6CCCD9F18A85}" sibTransId="{F6688903-CCB2-433C-9F69-2B7EE39FEE28}"/>
    <dgm:cxn modelId="{41CB6B14-E2A0-4310-BF6B-6CC6144196FE}" srcId="{69D1BD6A-A99D-4A62-BE71-87AD9FEA82D4}" destId="{2A23EED8-432F-40AB-A911-AF94B7834E62}" srcOrd="2" destOrd="0" parTransId="{EB4463F9-5DAB-4913-AE10-E11C6EDB04BA}" sibTransId="{E3B7A154-942C-4BA5-BF05-FFEA0B719191}"/>
    <dgm:cxn modelId="{E1E9EC9D-8F22-4012-8C28-BD9BAEB837B8}" type="presOf" srcId="{2A23EED8-432F-40AB-A911-AF94B7834E62}" destId="{84D19C2F-8858-4A1F-8652-C699861BF379}" srcOrd="0" destOrd="0" presId="urn:microsoft.com/office/officeart/2005/8/layout/default"/>
    <dgm:cxn modelId="{709FEDD7-351D-44BF-8FA0-75512DA5789F}" type="presOf" srcId="{07B5D2C8-9CCD-4845-8B1D-E86150BF8216}" destId="{CD13CCCC-D8E9-40FC-83AB-02A55C3AA7DC}" srcOrd="0" destOrd="0" presId="urn:microsoft.com/office/officeart/2005/8/layout/default"/>
    <dgm:cxn modelId="{E616F6BE-F3B8-40F7-8F3A-C0F3B691B318}" type="presOf" srcId="{69D1BD6A-A99D-4A62-BE71-87AD9FEA82D4}" destId="{AB94535C-0F41-4246-993F-1B0B553ABA2F}" srcOrd="0" destOrd="0" presId="urn:microsoft.com/office/officeart/2005/8/layout/default"/>
    <dgm:cxn modelId="{1C2130FA-12FA-4E91-8097-E757272DFB34}" type="presParOf" srcId="{AB94535C-0F41-4246-993F-1B0B553ABA2F}" destId="{FD50E909-25DD-44C4-8A80-CBB6E5074563}" srcOrd="0" destOrd="0" presId="urn:microsoft.com/office/officeart/2005/8/layout/default"/>
    <dgm:cxn modelId="{D7979EB7-0488-44F2-BCA4-C4159056F99B}" type="presParOf" srcId="{AB94535C-0F41-4246-993F-1B0B553ABA2F}" destId="{78B94EA7-77D7-4EC8-A17E-D1FF2F62C86D}" srcOrd="1" destOrd="0" presId="urn:microsoft.com/office/officeart/2005/8/layout/default"/>
    <dgm:cxn modelId="{D129F7F1-D41F-4F8B-917A-A8C20FD1A50D}" type="presParOf" srcId="{AB94535C-0F41-4246-993F-1B0B553ABA2F}" destId="{CD13CCCC-D8E9-40FC-83AB-02A55C3AA7DC}" srcOrd="2" destOrd="0" presId="urn:microsoft.com/office/officeart/2005/8/layout/default"/>
    <dgm:cxn modelId="{5627831C-519B-41F6-8044-BC785729BF25}" type="presParOf" srcId="{AB94535C-0F41-4246-993F-1B0B553ABA2F}" destId="{74174F4B-A801-4C88-8B87-B1B840B25FE7}" srcOrd="3" destOrd="0" presId="urn:microsoft.com/office/officeart/2005/8/layout/default"/>
    <dgm:cxn modelId="{9FB4ECA1-2607-4FE3-8E82-BDAA9B6105FE}" type="presParOf" srcId="{AB94535C-0F41-4246-993F-1B0B553ABA2F}" destId="{84D19C2F-8858-4A1F-8652-C699861BF379}" srcOrd="4" destOrd="0" presId="urn:microsoft.com/office/officeart/2005/8/layout/default"/>
    <dgm:cxn modelId="{2FD569AB-503B-4A2C-8409-7C1BEB2524A3}" type="presParOf" srcId="{AB94535C-0F41-4246-993F-1B0B553ABA2F}" destId="{F7A231A0-DF9D-4FB4-9E37-B8A19ADF05FD}" srcOrd="5" destOrd="0" presId="urn:microsoft.com/office/officeart/2005/8/layout/default"/>
    <dgm:cxn modelId="{203F51B6-4149-4409-B24A-984757A67E5F}" type="presParOf" srcId="{AB94535C-0F41-4246-993F-1B0B553ABA2F}" destId="{EFE45047-CA74-4C2F-A0AA-E3AA55FC28A3}" srcOrd="6" destOrd="0" presId="urn:microsoft.com/office/officeart/2005/8/layout/default"/>
    <dgm:cxn modelId="{0FE8AB9E-06DD-4ADD-A3C2-6A9C7B688C35}" type="presParOf" srcId="{AB94535C-0F41-4246-993F-1B0B553ABA2F}" destId="{73512388-5A0C-43F3-A310-E272583163FD}" srcOrd="7" destOrd="0" presId="urn:microsoft.com/office/officeart/2005/8/layout/default"/>
    <dgm:cxn modelId="{827777CD-BCC8-4577-A2B5-0D3D541C6F33}" type="presParOf" srcId="{AB94535C-0F41-4246-993F-1B0B553ABA2F}" destId="{F4DF2309-500E-45D4-A6CB-596E94F23BC9}" srcOrd="8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5D934AB-2D63-42AC-90FA-68335B7C4C7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17448BD-36D3-4C8B-B950-D4812D844128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Tahapan kedua dalam hubungan persahabatan. </a:t>
          </a:r>
          <a:endParaRPr lang="id-ID" sz="1500" b="1" i="1" dirty="0">
            <a:latin typeface="Candara" pitchFamily="34" charset="0"/>
          </a:endParaRPr>
        </a:p>
      </dgm:t>
    </dgm:pt>
    <dgm:pt modelId="{BFAB42AC-B537-4EE8-AA03-545D31805329}" type="parTrans" cxnId="{A2FDA61E-1A3D-44B4-B147-0DAF8C218DEC}">
      <dgm:prSet/>
      <dgm:spPr/>
      <dgm:t>
        <a:bodyPr/>
        <a:lstStyle/>
        <a:p>
          <a:endParaRPr lang="id-ID"/>
        </a:p>
      </dgm:t>
    </dgm:pt>
    <dgm:pt modelId="{4A9067B3-2B2B-4EC8-856B-0C7EFAC07830}" type="sibTrans" cxnId="{A2FDA61E-1A3D-44B4-B147-0DAF8C218DEC}">
      <dgm:prSet/>
      <dgm:spPr/>
      <dgm:t>
        <a:bodyPr/>
        <a:lstStyle/>
        <a:p>
          <a:endParaRPr lang="id-ID"/>
        </a:p>
      </dgm:t>
    </dgm:pt>
    <dgm:pt modelId="{BC0988B1-B810-4A78-B206-DB3B1FBC2B2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Memeriksa/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mengidentifikasi satu sama lain; melihat landasan umum &amp; minat. </a:t>
          </a:r>
          <a:endParaRPr lang="id-ID" sz="1500" b="1" i="1" dirty="0">
            <a:latin typeface="Candara" pitchFamily="34" charset="0"/>
          </a:endParaRPr>
        </a:p>
      </dgm:t>
    </dgm:pt>
    <dgm:pt modelId="{3D24AB2C-C045-450A-9CBC-F2FBD4DCF6F7}" type="parTrans" cxnId="{DAE3D6AC-B9AD-44E3-857C-681411BA7466}">
      <dgm:prSet/>
      <dgm:spPr/>
      <dgm:t>
        <a:bodyPr/>
        <a:lstStyle/>
        <a:p>
          <a:endParaRPr lang="id-ID"/>
        </a:p>
      </dgm:t>
    </dgm:pt>
    <dgm:pt modelId="{05F80142-3EB4-4871-9C9D-69C5BC2D6AD3}" type="sibTrans" cxnId="{DAE3D6AC-B9AD-44E3-857C-681411BA7466}">
      <dgm:prSet/>
      <dgm:spPr/>
      <dgm:t>
        <a:bodyPr/>
        <a:lstStyle/>
        <a:p>
          <a:endParaRPr lang="id-ID"/>
        </a:p>
      </dgm:t>
    </dgm:pt>
    <dgm:pt modelId="{88B6302C-1AFE-4451-AEC4-8CFEB6A4221A}">
      <dgm:prSet phldrT="[Text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Ragam cara yang dilakukan: menyampaikan bentuk ketertarikan, membuat lelucon, mengundang seseorang tergabung dalam grup.</a:t>
          </a:r>
          <a:endParaRPr lang="id-ID" sz="1500" b="1" i="1" dirty="0">
            <a:latin typeface="Candara" pitchFamily="34" charset="0"/>
          </a:endParaRPr>
        </a:p>
      </dgm:t>
    </dgm:pt>
    <dgm:pt modelId="{8DB05049-B149-4151-A1AD-26FC3DA0B6D8}" type="parTrans" cxnId="{16095167-010B-4CAE-AD5B-230D37053BEA}">
      <dgm:prSet/>
      <dgm:spPr/>
      <dgm:t>
        <a:bodyPr/>
        <a:lstStyle/>
        <a:p>
          <a:endParaRPr lang="id-ID"/>
        </a:p>
      </dgm:t>
    </dgm:pt>
    <dgm:pt modelId="{DAF625D0-0470-4844-9A6B-181D4CB803F8}" type="sibTrans" cxnId="{16095167-010B-4CAE-AD5B-230D37053BEA}">
      <dgm:prSet/>
      <dgm:spPr/>
      <dgm:t>
        <a:bodyPr/>
        <a:lstStyle/>
        <a:p>
          <a:endParaRPr lang="id-ID"/>
        </a:p>
      </dgm:t>
    </dgm:pt>
    <dgm:pt modelId="{7CF633C4-C839-4171-AED6-826E4A81061C}" type="pres">
      <dgm:prSet presAssocID="{05D934AB-2D63-42AC-90FA-68335B7C4C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5C2AFA2-7F09-41D0-932A-F782057D6C0F}" type="pres">
      <dgm:prSet presAssocID="{A17448BD-36D3-4C8B-B950-D4812D844128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238EC2-6F57-4031-8868-76FAD07E67B7}" type="pres">
      <dgm:prSet presAssocID="{4A9067B3-2B2B-4EC8-856B-0C7EFAC07830}" presName="space" presStyleCnt="0"/>
      <dgm:spPr/>
    </dgm:pt>
    <dgm:pt modelId="{C1A49706-5DF1-4A43-84CB-93AC9C1BCBBB}" type="pres">
      <dgm:prSet presAssocID="{BC0988B1-B810-4A78-B206-DB3B1FBC2B2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C0A2BD-B7EC-4DB3-B3A4-4F70DA9DC38B}" type="pres">
      <dgm:prSet presAssocID="{05F80142-3EB4-4871-9C9D-69C5BC2D6AD3}" presName="space" presStyleCnt="0"/>
      <dgm:spPr/>
    </dgm:pt>
    <dgm:pt modelId="{7D1D51B4-988D-40BB-A9BC-B0ADA87173F8}" type="pres">
      <dgm:prSet presAssocID="{88B6302C-1AFE-4451-AEC4-8CFEB6A4221A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03FB6AA-F029-4320-9F9C-4E19156EB244}" type="presOf" srcId="{05D934AB-2D63-42AC-90FA-68335B7C4C7E}" destId="{7CF633C4-C839-4171-AED6-826E4A81061C}" srcOrd="0" destOrd="0" presId="urn:microsoft.com/office/officeart/2005/8/layout/venn3"/>
    <dgm:cxn modelId="{DAE3D6AC-B9AD-44E3-857C-681411BA7466}" srcId="{05D934AB-2D63-42AC-90FA-68335B7C4C7E}" destId="{BC0988B1-B810-4A78-B206-DB3B1FBC2B23}" srcOrd="1" destOrd="0" parTransId="{3D24AB2C-C045-450A-9CBC-F2FBD4DCF6F7}" sibTransId="{05F80142-3EB4-4871-9C9D-69C5BC2D6AD3}"/>
    <dgm:cxn modelId="{A2FDA61E-1A3D-44B4-B147-0DAF8C218DEC}" srcId="{05D934AB-2D63-42AC-90FA-68335B7C4C7E}" destId="{A17448BD-36D3-4C8B-B950-D4812D844128}" srcOrd="0" destOrd="0" parTransId="{BFAB42AC-B537-4EE8-AA03-545D31805329}" sibTransId="{4A9067B3-2B2B-4EC8-856B-0C7EFAC07830}"/>
    <dgm:cxn modelId="{D57C7FFD-15A1-49C6-BEB9-FF776F10301B}" type="presOf" srcId="{88B6302C-1AFE-4451-AEC4-8CFEB6A4221A}" destId="{7D1D51B4-988D-40BB-A9BC-B0ADA87173F8}" srcOrd="0" destOrd="0" presId="urn:microsoft.com/office/officeart/2005/8/layout/venn3"/>
    <dgm:cxn modelId="{2A76D73D-33D2-4E3A-9B82-B968A6C246C2}" type="presOf" srcId="{A17448BD-36D3-4C8B-B950-D4812D844128}" destId="{35C2AFA2-7F09-41D0-932A-F782057D6C0F}" srcOrd="0" destOrd="0" presId="urn:microsoft.com/office/officeart/2005/8/layout/venn3"/>
    <dgm:cxn modelId="{16095167-010B-4CAE-AD5B-230D37053BEA}" srcId="{05D934AB-2D63-42AC-90FA-68335B7C4C7E}" destId="{88B6302C-1AFE-4451-AEC4-8CFEB6A4221A}" srcOrd="2" destOrd="0" parTransId="{8DB05049-B149-4151-A1AD-26FC3DA0B6D8}" sibTransId="{DAF625D0-0470-4844-9A6B-181D4CB803F8}"/>
    <dgm:cxn modelId="{D198AB7C-5229-4B66-8B48-179FC64824FC}" type="presOf" srcId="{BC0988B1-B810-4A78-B206-DB3B1FBC2B23}" destId="{C1A49706-5DF1-4A43-84CB-93AC9C1BCBBB}" srcOrd="0" destOrd="0" presId="urn:microsoft.com/office/officeart/2005/8/layout/venn3"/>
    <dgm:cxn modelId="{1424EBF5-D54A-421A-953F-E4AB55FC4E1C}" type="presParOf" srcId="{7CF633C4-C839-4171-AED6-826E4A81061C}" destId="{35C2AFA2-7F09-41D0-932A-F782057D6C0F}" srcOrd="0" destOrd="0" presId="urn:microsoft.com/office/officeart/2005/8/layout/venn3"/>
    <dgm:cxn modelId="{789E1222-9736-49F6-B5B9-69BD005D8035}" type="presParOf" srcId="{7CF633C4-C839-4171-AED6-826E4A81061C}" destId="{EE238EC2-6F57-4031-8868-76FAD07E67B7}" srcOrd="1" destOrd="0" presId="urn:microsoft.com/office/officeart/2005/8/layout/venn3"/>
    <dgm:cxn modelId="{1DE54E28-8CD7-4358-B19E-F7D167F7A5B0}" type="presParOf" srcId="{7CF633C4-C839-4171-AED6-826E4A81061C}" destId="{C1A49706-5DF1-4A43-84CB-93AC9C1BCBBB}" srcOrd="2" destOrd="0" presId="urn:microsoft.com/office/officeart/2005/8/layout/venn3"/>
    <dgm:cxn modelId="{87351640-39F8-40BC-99AD-A1BA0951A995}" type="presParOf" srcId="{7CF633C4-C839-4171-AED6-826E4A81061C}" destId="{91C0A2BD-B7EC-4DB3-B3A4-4F70DA9DC38B}" srcOrd="3" destOrd="0" presId="urn:microsoft.com/office/officeart/2005/8/layout/venn3"/>
    <dgm:cxn modelId="{DA9B963F-2BC6-45C9-BAF0-80BAF88BB450}" type="presParOf" srcId="{7CF633C4-C839-4171-AED6-826E4A81061C}" destId="{7D1D51B4-988D-40BB-A9BC-B0ADA87173F8}" srcOrd="4" destOrd="0" presId="urn:microsoft.com/office/officeart/2005/8/layout/venn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B4CE659-11C8-45DF-9A05-74A749F759E7}" type="doc">
      <dgm:prSet loTypeId="urn:microsoft.com/office/officeart/2005/8/layout/bProcess3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id-ID"/>
        </a:p>
      </dgm:t>
    </dgm:pt>
    <dgm:pt modelId="{01CC08A9-D119-46BF-AFE8-4E6F0247FA2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Tahap 3: mulai bergerak keluar dari peran sosial.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B18D2A0-EB5F-4AEC-B090-FE3DA7858430}" type="parTrans" cxnId="{FACA73B4-BA6B-471F-8B15-D54CBB73FBB7}">
      <dgm:prSet/>
      <dgm:spPr/>
      <dgm:t>
        <a:bodyPr/>
        <a:lstStyle/>
        <a:p>
          <a:endParaRPr lang="id-ID"/>
        </a:p>
      </dgm:t>
    </dgm:pt>
    <dgm:pt modelId="{B0D71E52-EF45-4621-998C-77E20B8C7678}" type="sibTrans" cxnId="{FACA73B4-BA6B-471F-8B15-D54CBB73FBB7}">
      <dgm:prSet/>
      <dgm:spPr/>
      <dgm:t>
        <a:bodyPr/>
        <a:lstStyle/>
        <a:p>
          <a:endParaRPr lang="id-ID"/>
        </a:p>
      </dgm:t>
    </dgm:pt>
    <dgm:pt modelId="{5EB6D172-D6A4-4EEA-AC3B-F86B605EEC6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Sedikit melakukan pembukaan diri; tanda ingin mempersonalisasi hubungan.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4E2B381-544C-4338-BCBC-39863651153F}" type="parTrans" cxnId="{1BFDCFC6-0934-499A-9463-3490B9B02699}">
      <dgm:prSet/>
      <dgm:spPr/>
      <dgm:t>
        <a:bodyPr/>
        <a:lstStyle/>
        <a:p>
          <a:endParaRPr lang="id-ID"/>
        </a:p>
      </dgm:t>
    </dgm:pt>
    <dgm:pt modelId="{A4984BE1-DCB1-43DF-93D6-47BF4C25CCFE}" type="sibTrans" cxnId="{1BFDCFC6-0934-499A-9463-3490B9B02699}">
      <dgm:prSet/>
      <dgm:spPr/>
      <dgm:t>
        <a:bodyPr/>
        <a:lstStyle/>
        <a:p>
          <a:endParaRPr lang="id-ID"/>
        </a:p>
      </dgm:t>
    </dgm:pt>
    <dgm:pt modelId="{7EFDC92D-0BB2-43A6-AF6C-DA772783AD5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Memantapkan sebagai sesuatu yang menyenangkan.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7B37EDD-00F2-47CD-A0D5-D7BD330E9CEE}" type="parTrans" cxnId="{31853A07-49F1-4819-8EF7-96A83C1E08FD}">
      <dgm:prSet/>
      <dgm:spPr/>
      <dgm:t>
        <a:bodyPr/>
        <a:lstStyle/>
        <a:p>
          <a:endParaRPr lang="id-ID"/>
        </a:p>
      </dgm:t>
    </dgm:pt>
    <dgm:pt modelId="{9D1880FD-7271-44F4-88BF-A3EF1BD7721D}" type="sibTrans" cxnId="{31853A07-49F1-4819-8EF7-96A83C1E08FD}">
      <dgm:prSet/>
      <dgm:spPr/>
      <dgm:t>
        <a:bodyPr/>
        <a:lstStyle/>
        <a:p>
          <a:endParaRPr lang="id-ID"/>
        </a:p>
      </dgm:t>
    </dgm:pt>
    <dgm:pt modelId="{7196C522-1AC9-40BC-A782-7AF9B4760AE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Namun banyak persahabatan yang tidak bergerak dari fase ini.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AD7DDCC-76B9-464D-9252-4F69C65B137E}" type="parTrans" cxnId="{63517845-A9AD-4AB4-B6F3-65A4282F5AB4}">
      <dgm:prSet/>
      <dgm:spPr/>
      <dgm:t>
        <a:bodyPr/>
        <a:lstStyle/>
        <a:p>
          <a:endParaRPr lang="id-ID"/>
        </a:p>
      </dgm:t>
    </dgm:pt>
    <dgm:pt modelId="{F0A42E66-7E57-4C7C-A72B-FD759D4D36EF}" type="sibTrans" cxnId="{63517845-A9AD-4AB4-B6F3-65A4282F5AB4}">
      <dgm:prSet/>
      <dgm:spPr/>
      <dgm:t>
        <a:bodyPr/>
        <a:lstStyle/>
        <a:p>
          <a:endParaRPr lang="id-ID"/>
        </a:p>
      </dgm:t>
    </dgm:pt>
    <dgm:pt modelId="{72FF79A3-9AF5-4FB1-B7C4-7460FC1D971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Tidak menginvestasikan usaha untuk mengatur waktu bersama.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DA29329-30FE-486F-B359-69CD2320D53C}" type="parTrans" cxnId="{D9C5055F-4F6A-4BEA-BAC5-5D8052A8F5A3}">
      <dgm:prSet/>
      <dgm:spPr/>
      <dgm:t>
        <a:bodyPr/>
        <a:lstStyle/>
        <a:p>
          <a:endParaRPr lang="id-ID"/>
        </a:p>
      </dgm:t>
    </dgm:pt>
    <dgm:pt modelId="{8F652807-E1FC-46BA-B96F-CE79AB06F9DE}" type="sibTrans" cxnId="{D9C5055F-4F6A-4BEA-BAC5-5D8052A8F5A3}">
      <dgm:prSet/>
      <dgm:spPr/>
      <dgm:t>
        <a:bodyPr/>
        <a:lstStyle/>
        <a:p>
          <a:endParaRPr lang="id-ID"/>
        </a:p>
      </dgm:t>
    </dgm:pt>
    <dgm:pt modelId="{B44F5D93-5700-4634-A477-696E565D90C6}" type="pres">
      <dgm:prSet presAssocID="{CB4CE659-11C8-45DF-9A05-74A749F759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2189522-2B1A-43F7-9B54-47B2CD39E47E}" type="pres">
      <dgm:prSet presAssocID="{01CC08A9-D119-46BF-AFE8-4E6F0247FA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7C65CF-07AE-43FB-B52D-70B7F53A7476}" type="pres">
      <dgm:prSet presAssocID="{B0D71E52-EF45-4621-998C-77E20B8C7678}" presName="sibTrans" presStyleLbl="sibTrans1D1" presStyleIdx="0" presStyleCnt="4"/>
      <dgm:spPr/>
      <dgm:t>
        <a:bodyPr/>
        <a:lstStyle/>
        <a:p>
          <a:endParaRPr lang="id-ID"/>
        </a:p>
      </dgm:t>
    </dgm:pt>
    <dgm:pt modelId="{7865F13A-EA34-4E39-8C3F-03B1398DFD74}" type="pres">
      <dgm:prSet presAssocID="{B0D71E52-EF45-4621-998C-77E20B8C7678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341A9B10-FC27-46BF-832E-1F24FC309602}" type="pres">
      <dgm:prSet presAssocID="{5EB6D172-D6A4-4EEA-AC3B-F86B605EEC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7BA945-A915-4E08-BACD-217F2B02CD29}" type="pres">
      <dgm:prSet presAssocID="{A4984BE1-DCB1-43DF-93D6-47BF4C25CCFE}" presName="sibTrans" presStyleLbl="sibTrans1D1" presStyleIdx="1" presStyleCnt="4"/>
      <dgm:spPr/>
      <dgm:t>
        <a:bodyPr/>
        <a:lstStyle/>
        <a:p>
          <a:endParaRPr lang="id-ID"/>
        </a:p>
      </dgm:t>
    </dgm:pt>
    <dgm:pt modelId="{F941913C-9C41-4764-BF87-4115148D9916}" type="pres">
      <dgm:prSet presAssocID="{A4984BE1-DCB1-43DF-93D6-47BF4C25CCFE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769848BE-1646-49F9-BB83-D1658FD0C4A0}" type="pres">
      <dgm:prSet presAssocID="{7EFDC92D-0BB2-43A6-AF6C-DA772783AD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CB3154-D9D3-43E9-AE9A-B5BFB15B8136}" type="pres">
      <dgm:prSet presAssocID="{9D1880FD-7271-44F4-88BF-A3EF1BD7721D}" presName="sibTrans" presStyleLbl="sibTrans1D1" presStyleIdx="2" presStyleCnt="4"/>
      <dgm:spPr/>
      <dgm:t>
        <a:bodyPr/>
        <a:lstStyle/>
        <a:p>
          <a:endParaRPr lang="id-ID"/>
        </a:p>
      </dgm:t>
    </dgm:pt>
    <dgm:pt modelId="{46DB2221-227D-482B-B6E0-2E8A71E4605F}" type="pres">
      <dgm:prSet presAssocID="{9D1880FD-7271-44F4-88BF-A3EF1BD7721D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9AEA8FA3-29DB-4AE1-9ED6-C91AA2F02F78}" type="pres">
      <dgm:prSet presAssocID="{7196C522-1AC9-40BC-A782-7AF9B4760A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71ADD3-74C5-4912-9A8F-D29B09BE56D0}" type="pres">
      <dgm:prSet presAssocID="{F0A42E66-7E57-4C7C-A72B-FD759D4D36EF}" presName="sibTrans" presStyleLbl="sibTrans1D1" presStyleIdx="3" presStyleCnt="4"/>
      <dgm:spPr/>
      <dgm:t>
        <a:bodyPr/>
        <a:lstStyle/>
        <a:p>
          <a:endParaRPr lang="id-ID"/>
        </a:p>
      </dgm:t>
    </dgm:pt>
    <dgm:pt modelId="{81E9BCAA-6375-4969-B321-6C7B5A4CBB85}" type="pres">
      <dgm:prSet presAssocID="{F0A42E66-7E57-4C7C-A72B-FD759D4D36EF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82BF802F-59C8-4C71-8536-C0FFC675EA12}" type="pres">
      <dgm:prSet presAssocID="{72FF79A3-9AF5-4FB1-B7C4-7460FC1D9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1BE963A-F4B9-446E-8AB5-8DA120FB9EF7}" type="presOf" srcId="{01CC08A9-D119-46BF-AFE8-4E6F0247FA21}" destId="{12189522-2B1A-43F7-9B54-47B2CD39E47E}" srcOrd="0" destOrd="0" presId="urn:microsoft.com/office/officeart/2005/8/layout/bProcess3"/>
    <dgm:cxn modelId="{C884911D-9898-4E52-9B63-AD0E542A0E5C}" type="presOf" srcId="{7EFDC92D-0BB2-43A6-AF6C-DA772783AD55}" destId="{769848BE-1646-49F9-BB83-D1658FD0C4A0}" srcOrd="0" destOrd="0" presId="urn:microsoft.com/office/officeart/2005/8/layout/bProcess3"/>
    <dgm:cxn modelId="{63517845-A9AD-4AB4-B6F3-65A4282F5AB4}" srcId="{CB4CE659-11C8-45DF-9A05-74A749F759E7}" destId="{7196C522-1AC9-40BC-A782-7AF9B4760AEB}" srcOrd="3" destOrd="0" parTransId="{AAD7DDCC-76B9-464D-9252-4F69C65B137E}" sibTransId="{F0A42E66-7E57-4C7C-A72B-FD759D4D36EF}"/>
    <dgm:cxn modelId="{3249939C-B883-4602-88F2-75AC6E80EF6A}" type="presOf" srcId="{B0D71E52-EF45-4621-998C-77E20B8C7678}" destId="{7865F13A-EA34-4E39-8C3F-03B1398DFD74}" srcOrd="1" destOrd="0" presId="urn:microsoft.com/office/officeart/2005/8/layout/bProcess3"/>
    <dgm:cxn modelId="{BBC605FA-DA34-481E-A2AB-5C2C3D4DFB55}" type="presOf" srcId="{7196C522-1AC9-40BC-A782-7AF9B4760AEB}" destId="{9AEA8FA3-29DB-4AE1-9ED6-C91AA2F02F78}" srcOrd="0" destOrd="0" presId="urn:microsoft.com/office/officeart/2005/8/layout/bProcess3"/>
    <dgm:cxn modelId="{F9CCD7A6-5B83-4B08-B78A-82CC044FB8FA}" type="presOf" srcId="{A4984BE1-DCB1-43DF-93D6-47BF4C25CCFE}" destId="{F941913C-9C41-4764-BF87-4115148D9916}" srcOrd="1" destOrd="0" presId="urn:microsoft.com/office/officeart/2005/8/layout/bProcess3"/>
    <dgm:cxn modelId="{36320B3F-514C-4EAE-BB5B-A647A0A6C29A}" type="presOf" srcId="{F0A42E66-7E57-4C7C-A72B-FD759D4D36EF}" destId="{81E9BCAA-6375-4969-B321-6C7B5A4CBB85}" srcOrd="1" destOrd="0" presId="urn:microsoft.com/office/officeart/2005/8/layout/bProcess3"/>
    <dgm:cxn modelId="{72835305-8ED7-420C-8123-D3371B9A736D}" type="presOf" srcId="{B0D71E52-EF45-4621-998C-77E20B8C7678}" destId="{227C65CF-07AE-43FB-B52D-70B7F53A7476}" srcOrd="0" destOrd="0" presId="urn:microsoft.com/office/officeart/2005/8/layout/bProcess3"/>
    <dgm:cxn modelId="{8B254B42-4B53-43E5-8FCE-663DAA65C4B1}" type="presOf" srcId="{CB4CE659-11C8-45DF-9A05-74A749F759E7}" destId="{B44F5D93-5700-4634-A477-696E565D90C6}" srcOrd="0" destOrd="0" presId="urn:microsoft.com/office/officeart/2005/8/layout/bProcess3"/>
    <dgm:cxn modelId="{D6F3E493-F50E-4688-AD34-B978F85FB13D}" type="presOf" srcId="{5EB6D172-D6A4-4EEA-AC3B-F86B605EEC65}" destId="{341A9B10-FC27-46BF-832E-1F24FC309602}" srcOrd="0" destOrd="0" presId="urn:microsoft.com/office/officeart/2005/8/layout/bProcess3"/>
    <dgm:cxn modelId="{480FAEB0-D015-4706-821B-0D42804D876F}" type="presOf" srcId="{9D1880FD-7271-44F4-88BF-A3EF1BD7721D}" destId="{63CB3154-D9D3-43E9-AE9A-B5BFB15B8136}" srcOrd="0" destOrd="0" presId="urn:microsoft.com/office/officeart/2005/8/layout/bProcess3"/>
    <dgm:cxn modelId="{FACA73B4-BA6B-471F-8B15-D54CBB73FBB7}" srcId="{CB4CE659-11C8-45DF-9A05-74A749F759E7}" destId="{01CC08A9-D119-46BF-AFE8-4E6F0247FA21}" srcOrd="0" destOrd="0" parTransId="{9B18D2A0-EB5F-4AEC-B090-FE3DA7858430}" sibTransId="{B0D71E52-EF45-4621-998C-77E20B8C7678}"/>
    <dgm:cxn modelId="{D9C5055F-4F6A-4BEA-BAC5-5D8052A8F5A3}" srcId="{CB4CE659-11C8-45DF-9A05-74A749F759E7}" destId="{72FF79A3-9AF5-4FB1-B7C4-7460FC1D9716}" srcOrd="4" destOrd="0" parTransId="{BDA29329-30FE-486F-B359-69CD2320D53C}" sibTransId="{8F652807-E1FC-46BA-B96F-CE79AB06F9DE}"/>
    <dgm:cxn modelId="{D85D4D4B-1839-4F10-8C6F-F44E598424CA}" type="presOf" srcId="{F0A42E66-7E57-4C7C-A72B-FD759D4D36EF}" destId="{4971ADD3-74C5-4912-9A8F-D29B09BE56D0}" srcOrd="0" destOrd="0" presId="urn:microsoft.com/office/officeart/2005/8/layout/bProcess3"/>
    <dgm:cxn modelId="{D2127D39-8473-4443-9CB7-52E6BB42E519}" type="presOf" srcId="{9D1880FD-7271-44F4-88BF-A3EF1BD7721D}" destId="{46DB2221-227D-482B-B6E0-2E8A71E4605F}" srcOrd="1" destOrd="0" presId="urn:microsoft.com/office/officeart/2005/8/layout/bProcess3"/>
    <dgm:cxn modelId="{31853A07-49F1-4819-8EF7-96A83C1E08FD}" srcId="{CB4CE659-11C8-45DF-9A05-74A749F759E7}" destId="{7EFDC92D-0BB2-43A6-AF6C-DA772783AD55}" srcOrd="2" destOrd="0" parTransId="{57B37EDD-00F2-47CD-A0D5-D7BD330E9CEE}" sibTransId="{9D1880FD-7271-44F4-88BF-A3EF1BD7721D}"/>
    <dgm:cxn modelId="{FCF48A73-941C-4299-89BC-DF41201CCAD4}" type="presOf" srcId="{A4984BE1-DCB1-43DF-93D6-47BF4C25CCFE}" destId="{DF7BA945-A915-4E08-BACD-217F2B02CD29}" srcOrd="0" destOrd="0" presId="urn:microsoft.com/office/officeart/2005/8/layout/bProcess3"/>
    <dgm:cxn modelId="{EEF5C445-BD6A-4BBD-8879-1F44DC61A79C}" type="presOf" srcId="{72FF79A3-9AF5-4FB1-B7C4-7460FC1D9716}" destId="{82BF802F-59C8-4C71-8536-C0FFC675EA12}" srcOrd="0" destOrd="0" presId="urn:microsoft.com/office/officeart/2005/8/layout/bProcess3"/>
    <dgm:cxn modelId="{1BFDCFC6-0934-499A-9463-3490B9B02699}" srcId="{CB4CE659-11C8-45DF-9A05-74A749F759E7}" destId="{5EB6D172-D6A4-4EEA-AC3B-F86B605EEC65}" srcOrd="1" destOrd="0" parTransId="{24E2B381-544C-4338-BCBC-39863651153F}" sibTransId="{A4984BE1-DCB1-43DF-93D6-47BF4C25CCFE}"/>
    <dgm:cxn modelId="{075A8295-2EF0-4694-B56C-17B743C7DB06}" type="presParOf" srcId="{B44F5D93-5700-4634-A477-696E565D90C6}" destId="{12189522-2B1A-43F7-9B54-47B2CD39E47E}" srcOrd="0" destOrd="0" presId="urn:microsoft.com/office/officeart/2005/8/layout/bProcess3"/>
    <dgm:cxn modelId="{52C7A105-63BA-4A72-B933-5B16F6EB6D0D}" type="presParOf" srcId="{B44F5D93-5700-4634-A477-696E565D90C6}" destId="{227C65CF-07AE-43FB-B52D-70B7F53A7476}" srcOrd="1" destOrd="0" presId="urn:microsoft.com/office/officeart/2005/8/layout/bProcess3"/>
    <dgm:cxn modelId="{34E14EBF-CE1B-4289-BDCB-8E8E6B405A43}" type="presParOf" srcId="{227C65CF-07AE-43FB-B52D-70B7F53A7476}" destId="{7865F13A-EA34-4E39-8C3F-03B1398DFD74}" srcOrd="0" destOrd="0" presId="urn:microsoft.com/office/officeart/2005/8/layout/bProcess3"/>
    <dgm:cxn modelId="{7136CC0B-2C6B-4625-919B-C07F5F16A128}" type="presParOf" srcId="{B44F5D93-5700-4634-A477-696E565D90C6}" destId="{341A9B10-FC27-46BF-832E-1F24FC309602}" srcOrd="2" destOrd="0" presId="urn:microsoft.com/office/officeart/2005/8/layout/bProcess3"/>
    <dgm:cxn modelId="{CF0FC7AB-D549-4CBC-9994-E6E596CB494E}" type="presParOf" srcId="{B44F5D93-5700-4634-A477-696E565D90C6}" destId="{DF7BA945-A915-4E08-BACD-217F2B02CD29}" srcOrd="3" destOrd="0" presId="urn:microsoft.com/office/officeart/2005/8/layout/bProcess3"/>
    <dgm:cxn modelId="{E6222B54-B1F8-43C7-8B45-3E18B211C908}" type="presParOf" srcId="{DF7BA945-A915-4E08-BACD-217F2B02CD29}" destId="{F941913C-9C41-4764-BF87-4115148D9916}" srcOrd="0" destOrd="0" presId="urn:microsoft.com/office/officeart/2005/8/layout/bProcess3"/>
    <dgm:cxn modelId="{6DAE4E16-DE70-4E2D-92D3-E398C21F7CD8}" type="presParOf" srcId="{B44F5D93-5700-4634-A477-696E565D90C6}" destId="{769848BE-1646-49F9-BB83-D1658FD0C4A0}" srcOrd="4" destOrd="0" presId="urn:microsoft.com/office/officeart/2005/8/layout/bProcess3"/>
    <dgm:cxn modelId="{1BD1A349-DC22-4934-BAFE-4DA3FC5DF353}" type="presParOf" srcId="{B44F5D93-5700-4634-A477-696E565D90C6}" destId="{63CB3154-D9D3-43E9-AE9A-B5BFB15B8136}" srcOrd="5" destOrd="0" presId="urn:microsoft.com/office/officeart/2005/8/layout/bProcess3"/>
    <dgm:cxn modelId="{12CB2724-5FF1-4F56-8B6C-AC0A99ED27C7}" type="presParOf" srcId="{63CB3154-D9D3-43E9-AE9A-B5BFB15B8136}" destId="{46DB2221-227D-482B-B6E0-2E8A71E4605F}" srcOrd="0" destOrd="0" presId="urn:microsoft.com/office/officeart/2005/8/layout/bProcess3"/>
    <dgm:cxn modelId="{03DC5EA4-2448-478E-970B-03B788D03664}" type="presParOf" srcId="{B44F5D93-5700-4634-A477-696E565D90C6}" destId="{9AEA8FA3-29DB-4AE1-9ED6-C91AA2F02F78}" srcOrd="6" destOrd="0" presId="urn:microsoft.com/office/officeart/2005/8/layout/bProcess3"/>
    <dgm:cxn modelId="{A6AE4FDF-64CA-443F-B55B-04A3A00572B7}" type="presParOf" srcId="{B44F5D93-5700-4634-A477-696E565D90C6}" destId="{4971ADD3-74C5-4912-9A8F-D29B09BE56D0}" srcOrd="7" destOrd="0" presId="urn:microsoft.com/office/officeart/2005/8/layout/bProcess3"/>
    <dgm:cxn modelId="{C7A7F7B1-7208-4DA7-B179-9E4E3252799B}" type="presParOf" srcId="{4971ADD3-74C5-4912-9A8F-D29B09BE56D0}" destId="{81E9BCAA-6375-4969-B321-6C7B5A4CBB85}" srcOrd="0" destOrd="0" presId="urn:microsoft.com/office/officeart/2005/8/layout/bProcess3"/>
    <dgm:cxn modelId="{9CEE6001-E410-40CF-9BE3-EF7F7C705E8C}" type="presParOf" srcId="{B44F5D93-5700-4634-A477-696E565D90C6}" destId="{82BF802F-59C8-4C71-8536-C0FFC675EA12}" srcOrd="8" destOrd="0" presId="urn:microsoft.com/office/officeart/2005/8/layout/bProcess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FD71723-357A-4F0B-8BF5-9F9C62FF8C2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372B7E4-1D0C-4757-A015-7FD9DD599877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Pada fase ini adanya temuan terhadap apa yang orang lain sukai.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C92B711-0633-4ABC-95E7-EC8E82897129}" type="parTrans" cxnId="{624FB3E5-C053-44AA-BAC4-4113594930BF}">
      <dgm:prSet/>
      <dgm:spPr/>
      <dgm:t>
        <a:bodyPr/>
        <a:lstStyle/>
        <a:p>
          <a:endParaRPr lang="id-ID"/>
        </a:p>
      </dgm:t>
    </dgm:pt>
    <dgm:pt modelId="{B71E6C3D-5819-46FB-BAE4-93FB72E1240A}" type="sibTrans" cxnId="{624FB3E5-C053-44AA-BAC4-4113594930BF}">
      <dgm:prSet/>
      <dgm:spPr/>
      <dgm:t>
        <a:bodyPr/>
        <a:lstStyle/>
        <a:p>
          <a:endParaRPr lang="id-ID"/>
        </a:p>
      </dgm:t>
    </dgm:pt>
    <dgm:pt modelId="{940912B3-6F89-4E20-AC62-C94D828D0724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Mulai berpikir mereka adalah sebagai teman &amp; menjadi teman.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F556B6B-C018-4B01-B402-AD5FE167B152}" type="parTrans" cxnId="{7A4EE50C-8CF4-4A66-A8EB-1B1AD0B0D2BD}">
      <dgm:prSet/>
      <dgm:spPr/>
      <dgm:t>
        <a:bodyPr/>
        <a:lstStyle/>
        <a:p>
          <a:endParaRPr lang="id-ID"/>
        </a:p>
      </dgm:t>
    </dgm:pt>
    <dgm:pt modelId="{C88B445F-A89C-48DD-BC74-37C027EB52B8}" type="sibTrans" cxnId="{7A4EE50C-8CF4-4A66-A8EB-1B1AD0B0D2BD}">
      <dgm:prSet/>
      <dgm:spPr/>
      <dgm:t>
        <a:bodyPr/>
        <a:lstStyle/>
        <a:p>
          <a:endParaRPr lang="id-ID"/>
        </a:p>
      </dgm:t>
    </dgm:pt>
    <dgm:pt modelId="{62EC1FB0-C586-42D7-9CD3-DD3FFD169E7B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Pada tahap ini mulai menggunakan aturan untuk berinteraksi.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4C19907-5956-4E9E-8D97-EBC73E0BEA23}" type="parTrans" cxnId="{0BC8E2BF-9EC4-4CB2-AA77-09BE5C9D78B3}">
      <dgm:prSet/>
      <dgm:spPr/>
      <dgm:t>
        <a:bodyPr/>
        <a:lstStyle/>
        <a:p>
          <a:endParaRPr lang="id-ID"/>
        </a:p>
      </dgm:t>
    </dgm:pt>
    <dgm:pt modelId="{C7CDF3B8-941B-4ABE-8D6B-0AF35D3CB174}" type="sibTrans" cxnId="{0BC8E2BF-9EC4-4CB2-AA77-09BE5C9D78B3}">
      <dgm:prSet/>
      <dgm:spPr/>
      <dgm:t>
        <a:bodyPr/>
        <a:lstStyle/>
        <a:p>
          <a:endParaRPr lang="id-ID"/>
        </a:p>
      </dgm:t>
    </dgm:pt>
    <dgm:pt modelId="{C5410247-A03E-4323-970D-9C32C7C0BBC0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Aturan berupa: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mencocokan jadwal pertemuan &amp; membentuk pola kebersamaan terhadap hal-hal spesifik.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5D66763-18DA-4048-996E-C9C2CEB2135B}" type="parTrans" cxnId="{696D717F-8423-4D04-A0C4-83B15107F762}">
      <dgm:prSet/>
      <dgm:spPr/>
      <dgm:t>
        <a:bodyPr/>
        <a:lstStyle/>
        <a:p>
          <a:endParaRPr lang="id-ID"/>
        </a:p>
      </dgm:t>
    </dgm:pt>
    <dgm:pt modelId="{A15C65AB-DD39-4640-9C87-90D11B7611A9}" type="sibTrans" cxnId="{696D717F-8423-4D04-A0C4-83B15107F762}">
      <dgm:prSet/>
      <dgm:spPr/>
      <dgm:t>
        <a:bodyPr/>
        <a:lstStyle/>
        <a:p>
          <a:endParaRPr lang="id-ID"/>
        </a:p>
      </dgm:t>
    </dgm:pt>
    <dgm:pt modelId="{4A89B960-4038-4C27-B74F-18DAAD807D76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Berbagi tentang aktivitas &amp; waktu.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F2427A4-17AE-416A-81CF-8F36896C2EC2}" type="parTrans" cxnId="{29FA7548-37E9-4272-903A-14DC47E71331}">
      <dgm:prSet/>
      <dgm:spPr/>
      <dgm:t>
        <a:bodyPr/>
        <a:lstStyle/>
        <a:p>
          <a:endParaRPr lang="id-ID"/>
        </a:p>
      </dgm:t>
    </dgm:pt>
    <dgm:pt modelId="{B9227180-63D7-4006-A664-93FBA7BCC17A}" type="sibTrans" cxnId="{29FA7548-37E9-4272-903A-14DC47E71331}">
      <dgm:prSet/>
      <dgm:spPr/>
      <dgm:t>
        <a:bodyPr/>
        <a:lstStyle/>
        <a:p>
          <a:endParaRPr lang="id-ID"/>
        </a:p>
      </dgm:t>
    </dgm:pt>
    <dgm:pt modelId="{BE81B281-0F56-4F08-AEC3-03CA2096CA54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Tahap ini setiap orang mulai mengembangkan pola untuk berinteraksi.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A630DE9-47CA-4E2E-AE63-BC9F14BA0939}" type="parTrans" cxnId="{D830EBD0-48AF-490D-AC5C-1FB1B7F0EF75}">
      <dgm:prSet/>
      <dgm:spPr/>
      <dgm:t>
        <a:bodyPr/>
        <a:lstStyle/>
        <a:p>
          <a:endParaRPr lang="id-ID"/>
        </a:p>
      </dgm:t>
    </dgm:pt>
    <dgm:pt modelId="{C600F502-CDE0-4C68-A1C0-2CCE5A8BF977}" type="sibTrans" cxnId="{D830EBD0-48AF-490D-AC5C-1FB1B7F0EF75}">
      <dgm:prSet/>
      <dgm:spPr/>
      <dgm:t>
        <a:bodyPr/>
        <a:lstStyle/>
        <a:p>
          <a:endParaRPr lang="id-ID"/>
        </a:p>
      </dgm:t>
    </dgm:pt>
    <dgm:pt modelId="{6BC9C724-5A55-44B8-A397-D848080F20BF}" type="pres">
      <dgm:prSet presAssocID="{4FD71723-357A-4F0B-8BF5-9F9C62FF8C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B55E92D-E8CA-4A24-8CD5-0F8C80F22286}" type="pres">
      <dgm:prSet presAssocID="{D372B7E4-1D0C-4757-A015-7FD9DD5998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BB9EA4-4133-4F0E-854E-DD7443D2C431}" type="pres">
      <dgm:prSet presAssocID="{B71E6C3D-5819-46FB-BAE4-93FB72E1240A}" presName="sibTrans" presStyleCnt="0"/>
      <dgm:spPr/>
    </dgm:pt>
    <dgm:pt modelId="{F9B3A4E8-C079-4007-B238-5D04F3FDD58E}" type="pres">
      <dgm:prSet presAssocID="{940912B3-6F89-4E20-AC62-C94D828D072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EE99AC-3072-4789-8DE3-B7881075FA74}" type="pres">
      <dgm:prSet presAssocID="{C88B445F-A89C-48DD-BC74-37C027EB52B8}" presName="sibTrans" presStyleCnt="0"/>
      <dgm:spPr/>
    </dgm:pt>
    <dgm:pt modelId="{55B80B18-AE74-47D9-BDB5-A9F07EBA63C0}" type="pres">
      <dgm:prSet presAssocID="{62EC1FB0-C586-42D7-9CD3-DD3FFD169E7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D457BF-E584-46DA-BFD5-65B0AA16ABC2}" type="pres">
      <dgm:prSet presAssocID="{C7CDF3B8-941B-4ABE-8D6B-0AF35D3CB174}" presName="sibTrans" presStyleCnt="0"/>
      <dgm:spPr/>
    </dgm:pt>
    <dgm:pt modelId="{79A9A650-FBA8-4ED5-B0AE-5C7B0D107248}" type="pres">
      <dgm:prSet presAssocID="{C5410247-A03E-4323-970D-9C32C7C0BB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603BEF-FB7B-4265-9EB2-BE8F9680C1C1}" type="pres">
      <dgm:prSet presAssocID="{A15C65AB-DD39-4640-9C87-90D11B7611A9}" presName="sibTrans" presStyleCnt="0"/>
      <dgm:spPr/>
    </dgm:pt>
    <dgm:pt modelId="{25D60122-C841-48ED-A8C1-90C01085D18E}" type="pres">
      <dgm:prSet presAssocID="{4A89B960-4038-4C27-B74F-18DAAD807D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EE62C5-3DCF-41BF-B66D-078A93536801}" type="pres">
      <dgm:prSet presAssocID="{B9227180-63D7-4006-A664-93FBA7BCC17A}" presName="sibTrans" presStyleCnt="0"/>
      <dgm:spPr/>
    </dgm:pt>
    <dgm:pt modelId="{DC74B0DB-0A8B-4F46-BA93-069617143C7F}" type="pres">
      <dgm:prSet presAssocID="{BE81B281-0F56-4F08-AEC3-03CA2096CA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830EBD0-48AF-490D-AC5C-1FB1B7F0EF75}" srcId="{4FD71723-357A-4F0B-8BF5-9F9C62FF8C21}" destId="{BE81B281-0F56-4F08-AEC3-03CA2096CA54}" srcOrd="5" destOrd="0" parTransId="{7A630DE9-47CA-4E2E-AE63-BC9F14BA0939}" sibTransId="{C600F502-CDE0-4C68-A1C0-2CCE5A8BF977}"/>
    <dgm:cxn modelId="{7A4EE50C-8CF4-4A66-A8EB-1B1AD0B0D2BD}" srcId="{4FD71723-357A-4F0B-8BF5-9F9C62FF8C21}" destId="{940912B3-6F89-4E20-AC62-C94D828D0724}" srcOrd="1" destOrd="0" parTransId="{BF556B6B-C018-4B01-B402-AD5FE167B152}" sibTransId="{C88B445F-A89C-48DD-BC74-37C027EB52B8}"/>
    <dgm:cxn modelId="{E20C3590-880B-41D5-B47D-63ED2ECACC03}" type="presOf" srcId="{62EC1FB0-C586-42D7-9CD3-DD3FFD169E7B}" destId="{55B80B18-AE74-47D9-BDB5-A9F07EBA63C0}" srcOrd="0" destOrd="0" presId="urn:microsoft.com/office/officeart/2005/8/layout/default"/>
    <dgm:cxn modelId="{696D717F-8423-4D04-A0C4-83B15107F762}" srcId="{4FD71723-357A-4F0B-8BF5-9F9C62FF8C21}" destId="{C5410247-A03E-4323-970D-9C32C7C0BBC0}" srcOrd="3" destOrd="0" parTransId="{A5D66763-18DA-4048-996E-C9C2CEB2135B}" sibTransId="{A15C65AB-DD39-4640-9C87-90D11B7611A9}"/>
    <dgm:cxn modelId="{C4324AE4-D479-4A36-B128-AC70E2281251}" type="presOf" srcId="{4FD71723-357A-4F0B-8BF5-9F9C62FF8C21}" destId="{6BC9C724-5A55-44B8-A397-D848080F20BF}" srcOrd="0" destOrd="0" presId="urn:microsoft.com/office/officeart/2005/8/layout/default"/>
    <dgm:cxn modelId="{624FB3E5-C053-44AA-BAC4-4113594930BF}" srcId="{4FD71723-357A-4F0B-8BF5-9F9C62FF8C21}" destId="{D372B7E4-1D0C-4757-A015-7FD9DD599877}" srcOrd="0" destOrd="0" parTransId="{5C92B711-0633-4ABC-95E7-EC8E82897129}" sibTransId="{B71E6C3D-5819-46FB-BAE4-93FB72E1240A}"/>
    <dgm:cxn modelId="{29FA7548-37E9-4272-903A-14DC47E71331}" srcId="{4FD71723-357A-4F0B-8BF5-9F9C62FF8C21}" destId="{4A89B960-4038-4C27-B74F-18DAAD807D76}" srcOrd="4" destOrd="0" parTransId="{7F2427A4-17AE-416A-81CF-8F36896C2EC2}" sibTransId="{B9227180-63D7-4006-A664-93FBA7BCC17A}"/>
    <dgm:cxn modelId="{2B8BD18F-947D-4FE3-8BF8-B31491E999F0}" type="presOf" srcId="{940912B3-6F89-4E20-AC62-C94D828D0724}" destId="{F9B3A4E8-C079-4007-B238-5D04F3FDD58E}" srcOrd="0" destOrd="0" presId="urn:microsoft.com/office/officeart/2005/8/layout/default"/>
    <dgm:cxn modelId="{A8F65D88-CD89-4A03-B1D2-DAEDFA72D782}" type="presOf" srcId="{D372B7E4-1D0C-4757-A015-7FD9DD599877}" destId="{CB55E92D-E8CA-4A24-8CD5-0F8C80F22286}" srcOrd="0" destOrd="0" presId="urn:microsoft.com/office/officeart/2005/8/layout/default"/>
    <dgm:cxn modelId="{0177D55C-2BA8-4E2A-889B-34C29D69D208}" type="presOf" srcId="{4A89B960-4038-4C27-B74F-18DAAD807D76}" destId="{25D60122-C841-48ED-A8C1-90C01085D18E}" srcOrd="0" destOrd="0" presId="urn:microsoft.com/office/officeart/2005/8/layout/default"/>
    <dgm:cxn modelId="{958C60F2-47B8-46B0-80BC-BDF37AED2DDB}" type="presOf" srcId="{C5410247-A03E-4323-970D-9C32C7C0BBC0}" destId="{79A9A650-FBA8-4ED5-B0AE-5C7B0D107248}" srcOrd="0" destOrd="0" presId="urn:microsoft.com/office/officeart/2005/8/layout/default"/>
    <dgm:cxn modelId="{0BC8E2BF-9EC4-4CB2-AA77-09BE5C9D78B3}" srcId="{4FD71723-357A-4F0B-8BF5-9F9C62FF8C21}" destId="{62EC1FB0-C586-42D7-9CD3-DD3FFD169E7B}" srcOrd="2" destOrd="0" parTransId="{34C19907-5956-4E9E-8D97-EBC73E0BEA23}" sibTransId="{C7CDF3B8-941B-4ABE-8D6B-0AF35D3CB174}"/>
    <dgm:cxn modelId="{41F5722C-769C-4705-91C4-EDFB8766A488}" type="presOf" srcId="{BE81B281-0F56-4F08-AEC3-03CA2096CA54}" destId="{DC74B0DB-0A8B-4F46-BA93-069617143C7F}" srcOrd="0" destOrd="0" presId="urn:microsoft.com/office/officeart/2005/8/layout/default"/>
    <dgm:cxn modelId="{90B21D0C-B5A0-4E0E-BDBC-35B3BB292CBE}" type="presParOf" srcId="{6BC9C724-5A55-44B8-A397-D848080F20BF}" destId="{CB55E92D-E8CA-4A24-8CD5-0F8C80F22286}" srcOrd="0" destOrd="0" presId="urn:microsoft.com/office/officeart/2005/8/layout/default"/>
    <dgm:cxn modelId="{520430E5-06C0-4297-95CE-95DD34196DD8}" type="presParOf" srcId="{6BC9C724-5A55-44B8-A397-D848080F20BF}" destId="{35BB9EA4-4133-4F0E-854E-DD7443D2C431}" srcOrd="1" destOrd="0" presId="urn:microsoft.com/office/officeart/2005/8/layout/default"/>
    <dgm:cxn modelId="{F4B60FA0-6CD0-41A9-98B6-BCDE9926AF21}" type="presParOf" srcId="{6BC9C724-5A55-44B8-A397-D848080F20BF}" destId="{F9B3A4E8-C079-4007-B238-5D04F3FDD58E}" srcOrd="2" destOrd="0" presId="urn:microsoft.com/office/officeart/2005/8/layout/default"/>
    <dgm:cxn modelId="{E31F28B4-544E-415C-BAF1-9589779E7C0F}" type="presParOf" srcId="{6BC9C724-5A55-44B8-A397-D848080F20BF}" destId="{04EE99AC-3072-4789-8DE3-B7881075FA74}" srcOrd="3" destOrd="0" presId="urn:microsoft.com/office/officeart/2005/8/layout/default"/>
    <dgm:cxn modelId="{B0D5B2B7-3900-4879-B586-31E63F187FED}" type="presParOf" srcId="{6BC9C724-5A55-44B8-A397-D848080F20BF}" destId="{55B80B18-AE74-47D9-BDB5-A9F07EBA63C0}" srcOrd="4" destOrd="0" presId="urn:microsoft.com/office/officeart/2005/8/layout/default"/>
    <dgm:cxn modelId="{F1997C95-EEFE-4B84-AB04-359485B4B424}" type="presParOf" srcId="{6BC9C724-5A55-44B8-A397-D848080F20BF}" destId="{A7D457BF-E584-46DA-BFD5-65B0AA16ABC2}" srcOrd="5" destOrd="0" presId="urn:microsoft.com/office/officeart/2005/8/layout/default"/>
    <dgm:cxn modelId="{568D02DB-72A6-43C5-819A-1B0090BF42A0}" type="presParOf" srcId="{6BC9C724-5A55-44B8-A397-D848080F20BF}" destId="{79A9A650-FBA8-4ED5-B0AE-5C7B0D107248}" srcOrd="6" destOrd="0" presId="urn:microsoft.com/office/officeart/2005/8/layout/default"/>
    <dgm:cxn modelId="{1266BE09-7938-47BD-80B0-10745202A0EA}" type="presParOf" srcId="{6BC9C724-5A55-44B8-A397-D848080F20BF}" destId="{6F603BEF-FB7B-4265-9EB2-BE8F9680C1C1}" srcOrd="7" destOrd="0" presId="urn:microsoft.com/office/officeart/2005/8/layout/default"/>
    <dgm:cxn modelId="{89B0BD96-CC0B-4509-AE39-7516C386C471}" type="presParOf" srcId="{6BC9C724-5A55-44B8-A397-D848080F20BF}" destId="{25D60122-C841-48ED-A8C1-90C01085D18E}" srcOrd="8" destOrd="0" presId="urn:microsoft.com/office/officeart/2005/8/layout/default"/>
    <dgm:cxn modelId="{F661C14C-A08F-4ED1-9F19-EDECD075CA3B}" type="presParOf" srcId="{6BC9C724-5A55-44B8-A397-D848080F20BF}" destId="{E3EE62C5-3DCF-41BF-B66D-078A93536801}" srcOrd="9" destOrd="0" presId="urn:microsoft.com/office/officeart/2005/8/layout/default"/>
    <dgm:cxn modelId="{9408C744-AB4C-44D0-BAA9-40025B30C4D4}" type="presParOf" srcId="{6BC9C724-5A55-44B8-A397-D848080F20BF}" destId="{DC74B0DB-0A8B-4F46-BA93-069617143C7F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EB975-2ED0-492F-A529-6882EAFEC7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48F4A11-468D-44E7-B102-694877B54A74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Persahabatan =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hubungan yang unik.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A58A716-E559-46D3-8016-46170FD0968A}" type="parTrans" cxnId="{48A95B2E-0310-4ACE-A126-DF5280E77F8A}">
      <dgm:prSet/>
      <dgm:spPr/>
      <dgm:t>
        <a:bodyPr/>
        <a:lstStyle/>
        <a:p>
          <a:endParaRPr lang="id-ID"/>
        </a:p>
      </dgm:t>
    </dgm:pt>
    <dgm:pt modelId="{BA53C96C-3BF6-4050-BF81-A3C4DD7CB4A0}" type="sibTrans" cxnId="{48A95B2E-0310-4ACE-A126-DF5280E77F8A}">
      <dgm:prSet/>
      <dgm:spPr/>
      <dgm:t>
        <a:bodyPr/>
        <a:lstStyle/>
        <a:p>
          <a:endParaRPr lang="id-ID"/>
        </a:p>
      </dgm:t>
    </dgm:pt>
    <dgm:pt modelId="{0F28049D-62FB-463B-ADDA-7D51719C0C1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Hubungan persahabatan dilakukan secara sukarela.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9558C2A-1C82-4D70-96D7-411F7EB0DD4C}" type="parTrans" cxnId="{DF98BB56-2C81-4895-BE43-7CFE95225E61}">
      <dgm:prSet/>
      <dgm:spPr/>
      <dgm:t>
        <a:bodyPr/>
        <a:lstStyle/>
        <a:p>
          <a:endParaRPr lang="id-ID"/>
        </a:p>
      </dgm:t>
    </dgm:pt>
    <dgm:pt modelId="{1D30BC2A-FFDB-482D-BAC9-5FB02A6D20D7}" type="sibTrans" cxnId="{DF98BB56-2C81-4895-BE43-7CFE95225E61}">
      <dgm:prSet/>
      <dgm:spPr/>
      <dgm:t>
        <a:bodyPr/>
        <a:lstStyle/>
        <a:p>
          <a:endParaRPr lang="id-ID"/>
        </a:p>
      </dgm:t>
    </dgm:pt>
    <dgm:pt modelId="{8712DC09-6461-4CA6-BA7E-FADA8C34416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Hubungan persahabatan tidak terstruktur intitusional dan tidak memiliki pedoman.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DDC68DF-4EE5-48A0-8D30-F2DAFBD507A3}" type="parTrans" cxnId="{7AD61447-71F7-4A02-A068-6DE7A16801F7}">
      <dgm:prSet/>
      <dgm:spPr/>
      <dgm:t>
        <a:bodyPr/>
        <a:lstStyle/>
        <a:p>
          <a:endParaRPr lang="id-ID"/>
        </a:p>
      </dgm:t>
    </dgm:pt>
    <dgm:pt modelId="{0272E6C0-F39F-4FE4-AF9F-3359E68F9136}" type="sibTrans" cxnId="{7AD61447-71F7-4A02-A068-6DE7A16801F7}">
      <dgm:prSet/>
      <dgm:spPr/>
      <dgm:t>
        <a:bodyPr/>
        <a:lstStyle/>
        <a:p>
          <a:endParaRPr lang="id-ID"/>
        </a:p>
      </dgm:t>
    </dgm:pt>
    <dgm:pt modelId="{E1099D64-C23E-44ED-AB6A-1A3823B9A1F9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Hubungan persahabatan ≠ hubungan pernikahan/hubungan keluarga.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F95F956-7155-4F80-B405-27B20072D9DC}" type="parTrans" cxnId="{18F87BF5-CF23-4E5A-85E0-C30D1C1C8C67}">
      <dgm:prSet/>
      <dgm:spPr/>
      <dgm:t>
        <a:bodyPr/>
        <a:lstStyle/>
        <a:p>
          <a:endParaRPr lang="id-ID"/>
        </a:p>
      </dgm:t>
    </dgm:pt>
    <dgm:pt modelId="{1592BAA6-2759-42EE-9BAD-8224D3A6727C}" type="sibTrans" cxnId="{18F87BF5-CF23-4E5A-85E0-C30D1C1C8C67}">
      <dgm:prSet/>
      <dgm:spPr/>
      <dgm:t>
        <a:bodyPr/>
        <a:lstStyle/>
        <a:p>
          <a:endParaRPr lang="id-ID"/>
        </a:p>
      </dgm:t>
    </dgm:pt>
    <dgm:pt modelId="{3FE7BE27-5252-466F-963F-054639AB7786}">
      <dgm:prSet phldrT="[Text]" custT="1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Sehingga banyak kebudayaan memaknai persahabatan sebagai hubungan yang tanpa memperhatikan aspek formal.</a:t>
          </a:r>
        </a:p>
      </dgm:t>
    </dgm:pt>
    <dgm:pt modelId="{F5A3C71B-382C-4C81-8E27-2FC7CD79A332}" type="parTrans" cxnId="{CBB7F07B-35A3-44B6-978E-1FD067E01DDB}">
      <dgm:prSet/>
      <dgm:spPr/>
      <dgm:t>
        <a:bodyPr/>
        <a:lstStyle/>
        <a:p>
          <a:endParaRPr lang="id-ID"/>
        </a:p>
      </dgm:t>
    </dgm:pt>
    <dgm:pt modelId="{08FA6C09-5F00-4861-BE98-963C17C77911}" type="sibTrans" cxnId="{CBB7F07B-35A3-44B6-978E-1FD067E01DDB}">
      <dgm:prSet/>
      <dgm:spPr/>
      <dgm:t>
        <a:bodyPr/>
        <a:lstStyle/>
        <a:p>
          <a:endParaRPr lang="id-ID"/>
        </a:p>
      </dgm:t>
    </dgm:pt>
    <dgm:pt modelId="{7EE92035-D2BA-4216-9319-945DFCDB024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Aspek formal : ras, orientasi seksual, gender, usia, dan kelas. </a:t>
          </a:r>
        </a:p>
      </dgm:t>
    </dgm:pt>
    <dgm:pt modelId="{BAE92921-0274-468B-A650-09462364043D}" type="parTrans" cxnId="{561651D9-6DCD-4914-9895-6A72F0650845}">
      <dgm:prSet/>
      <dgm:spPr/>
      <dgm:t>
        <a:bodyPr/>
        <a:lstStyle/>
        <a:p>
          <a:endParaRPr lang="id-ID"/>
        </a:p>
      </dgm:t>
    </dgm:pt>
    <dgm:pt modelId="{84FA732E-D7AC-462F-98F4-CBCB31076C3B}" type="sibTrans" cxnId="{561651D9-6DCD-4914-9895-6A72F0650845}">
      <dgm:prSet/>
      <dgm:spPr/>
      <dgm:t>
        <a:bodyPr/>
        <a:lstStyle/>
        <a:p>
          <a:endParaRPr lang="id-ID"/>
        </a:p>
      </dgm:t>
    </dgm:pt>
    <dgm:pt modelId="{F345EEC3-BA43-434E-B522-58DDEADA7F67}" type="pres">
      <dgm:prSet presAssocID="{63DEB975-2ED0-492F-A529-6882EAFEC7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CE40ACF-A3E9-409F-806C-CE1261EB3FD3}" type="pres">
      <dgm:prSet presAssocID="{E48F4A11-468D-44E7-B102-694877B54A7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601CE1-712E-4796-AB1F-A42F470D96B9}" type="pres">
      <dgm:prSet presAssocID="{BA53C96C-3BF6-4050-BF81-A3C4DD7CB4A0}" presName="sibTrans" presStyleCnt="0"/>
      <dgm:spPr/>
    </dgm:pt>
    <dgm:pt modelId="{6AD1D1F8-2E4A-40B2-BE8A-593C03DF8FD8}" type="pres">
      <dgm:prSet presAssocID="{0F28049D-62FB-463B-ADDA-7D51719C0C1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4F4035-16AA-45E3-A58A-7D7CEDDD9367}" type="pres">
      <dgm:prSet presAssocID="{1D30BC2A-FFDB-482D-BAC9-5FB02A6D20D7}" presName="sibTrans" presStyleCnt="0"/>
      <dgm:spPr/>
    </dgm:pt>
    <dgm:pt modelId="{C5F3DD0A-EB72-49C0-9405-C8816268FB00}" type="pres">
      <dgm:prSet presAssocID="{8712DC09-6461-4CA6-BA7E-FADA8C3441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5FB659-FC19-44E1-9B29-9988E3217068}" type="pres">
      <dgm:prSet presAssocID="{0272E6C0-F39F-4FE4-AF9F-3359E68F9136}" presName="sibTrans" presStyleCnt="0"/>
      <dgm:spPr/>
    </dgm:pt>
    <dgm:pt modelId="{6A854A98-BA98-48C0-A379-928BE540B98E}" type="pres">
      <dgm:prSet presAssocID="{E1099D64-C23E-44ED-AB6A-1A3823B9A1F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3DAD4-1FCC-4E6D-AE29-DEC55F40C563}" type="pres">
      <dgm:prSet presAssocID="{1592BAA6-2759-42EE-9BAD-8224D3A6727C}" presName="sibTrans" presStyleCnt="0"/>
      <dgm:spPr/>
    </dgm:pt>
    <dgm:pt modelId="{5BD52E13-2FB3-4BB0-8DEB-81B824999B3F}" type="pres">
      <dgm:prSet presAssocID="{3FE7BE27-5252-466F-963F-054639AB778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B099A8-B5BC-4168-95B1-378D32038893}" type="pres">
      <dgm:prSet presAssocID="{08FA6C09-5F00-4861-BE98-963C17C77911}" presName="sibTrans" presStyleCnt="0"/>
      <dgm:spPr/>
    </dgm:pt>
    <dgm:pt modelId="{E08994D3-E6F2-40D3-9508-9586D7BCC928}" type="pres">
      <dgm:prSet presAssocID="{7EE92035-D2BA-4216-9319-945DFCDB02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5126474-CAC5-4261-8CAC-3D8EED055C9A}" type="presOf" srcId="{E1099D64-C23E-44ED-AB6A-1A3823B9A1F9}" destId="{6A854A98-BA98-48C0-A379-928BE540B98E}" srcOrd="0" destOrd="0" presId="urn:microsoft.com/office/officeart/2005/8/layout/default"/>
    <dgm:cxn modelId="{49348937-073C-4A0B-B383-1A8A227B1C4A}" type="presOf" srcId="{E48F4A11-468D-44E7-B102-694877B54A74}" destId="{6CE40ACF-A3E9-409F-806C-CE1261EB3FD3}" srcOrd="0" destOrd="0" presId="urn:microsoft.com/office/officeart/2005/8/layout/default"/>
    <dgm:cxn modelId="{CBB7F07B-35A3-44B6-978E-1FD067E01DDB}" srcId="{63DEB975-2ED0-492F-A529-6882EAFEC77C}" destId="{3FE7BE27-5252-466F-963F-054639AB7786}" srcOrd="4" destOrd="0" parTransId="{F5A3C71B-382C-4C81-8E27-2FC7CD79A332}" sibTransId="{08FA6C09-5F00-4861-BE98-963C17C77911}"/>
    <dgm:cxn modelId="{7AD61447-71F7-4A02-A068-6DE7A16801F7}" srcId="{63DEB975-2ED0-492F-A529-6882EAFEC77C}" destId="{8712DC09-6461-4CA6-BA7E-FADA8C34416F}" srcOrd="2" destOrd="0" parTransId="{DDDC68DF-4EE5-48A0-8D30-F2DAFBD507A3}" sibTransId="{0272E6C0-F39F-4FE4-AF9F-3359E68F9136}"/>
    <dgm:cxn modelId="{18F87BF5-CF23-4E5A-85E0-C30D1C1C8C67}" srcId="{63DEB975-2ED0-492F-A529-6882EAFEC77C}" destId="{E1099D64-C23E-44ED-AB6A-1A3823B9A1F9}" srcOrd="3" destOrd="0" parTransId="{9F95F956-7155-4F80-B405-27B20072D9DC}" sibTransId="{1592BAA6-2759-42EE-9BAD-8224D3A6727C}"/>
    <dgm:cxn modelId="{561651D9-6DCD-4914-9895-6A72F0650845}" srcId="{63DEB975-2ED0-492F-A529-6882EAFEC77C}" destId="{7EE92035-D2BA-4216-9319-945DFCDB024A}" srcOrd="5" destOrd="0" parTransId="{BAE92921-0274-468B-A650-09462364043D}" sibTransId="{84FA732E-D7AC-462F-98F4-CBCB31076C3B}"/>
    <dgm:cxn modelId="{444B755E-CD0E-4B32-ACD0-49213EB99E0F}" type="presOf" srcId="{7EE92035-D2BA-4216-9319-945DFCDB024A}" destId="{E08994D3-E6F2-40D3-9508-9586D7BCC928}" srcOrd="0" destOrd="0" presId="urn:microsoft.com/office/officeart/2005/8/layout/default"/>
    <dgm:cxn modelId="{DF98BB56-2C81-4895-BE43-7CFE95225E61}" srcId="{63DEB975-2ED0-492F-A529-6882EAFEC77C}" destId="{0F28049D-62FB-463B-ADDA-7D51719C0C15}" srcOrd="1" destOrd="0" parTransId="{F9558C2A-1C82-4D70-96D7-411F7EB0DD4C}" sibTransId="{1D30BC2A-FFDB-482D-BAC9-5FB02A6D20D7}"/>
    <dgm:cxn modelId="{414F2D12-6CB9-46BB-8C3D-29E894A8A34B}" type="presOf" srcId="{3FE7BE27-5252-466F-963F-054639AB7786}" destId="{5BD52E13-2FB3-4BB0-8DEB-81B824999B3F}" srcOrd="0" destOrd="0" presId="urn:microsoft.com/office/officeart/2005/8/layout/default"/>
    <dgm:cxn modelId="{B4EDCE7E-37FA-46E0-950E-A2B28A5BC333}" type="presOf" srcId="{63DEB975-2ED0-492F-A529-6882EAFEC77C}" destId="{F345EEC3-BA43-434E-B522-58DDEADA7F67}" srcOrd="0" destOrd="0" presId="urn:microsoft.com/office/officeart/2005/8/layout/default"/>
    <dgm:cxn modelId="{48A95B2E-0310-4ACE-A126-DF5280E77F8A}" srcId="{63DEB975-2ED0-492F-A529-6882EAFEC77C}" destId="{E48F4A11-468D-44E7-B102-694877B54A74}" srcOrd="0" destOrd="0" parTransId="{3A58A716-E559-46D3-8016-46170FD0968A}" sibTransId="{BA53C96C-3BF6-4050-BF81-A3C4DD7CB4A0}"/>
    <dgm:cxn modelId="{94A7C1E4-4940-435E-BF02-4A00B1D65AAC}" type="presOf" srcId="{8712DC09-6461-4CA6-BA7E-FADA8C34416F}" destId="{C5F3DD0A-EB72-49C0-9405-C8816268FB00}" srcOrd="0" destOrd="0" presId="urn:microsoft.com/office/officeart/2005/8/layout/default"/>
    <dgm:cxn modelId="{F80E214C-1886-4754-9CDD-AE00600BB873}" type="presOf" srcId="{0F28049D-62FB-463B-ADDA-7D51719C0C15}" destId="{6AD1D1F8-2E4A-40B2-BE8A-593C03DF8FD8}" srcOrd="0" destOrd="0" presId="urn:microsoft.com/office/officeart/2005/8/layout/default"/>
    <dgm:cxn modelId="{2E2CD83A-F4F1-4932-B9BD-DEDC35DF6183}" type="presParOf" srcId="{F345EEC3-BA43-434E-B522-58DDEADA7F67}" destId="{6CE40ACF-A3E9-409F-806C-CE1261EB3FD3}" srcOrd="0" destOrd="0" presId="urn:microsoft.com/office/officeart/2005/8/layout/default"/>
    <dgm:cxn modelId="{2EF20DC7-1E45-4F0F-A690-B0FC13C0F7DC}" type="presParOf" srcId="{F345EEC3-BA43-434E-B522-58DDEADA7F67}" destId="{49601CE1-712E-4796-AB1F-A42F470D96B9}" srcOrd="1" destOrd="0" presId="urn:microsoft.com/office/officeart/2005/8/layout/default"/>
    <dgm:cxn modelId="{C6B9BA75-B11B-438E-913E-7060287E17B4}" type="presParOf" srcId="{F345EEC3-BA43-434E-B522-58DDEADA7F67}" destId="{6AD1D1F8-2E4A-40B2-BE8A-593C03DF8FD8}" srcOrd="2" destOrd="0" presId="urn:microsoft.com/office/officeart/2005/8/layout/default"/>
    <dgm:cxn modelId="{F2A71D74-1AA3-41BE-AB3C-D6529973F238}" type="presParOf" srcId="{F345EEC3-BA43-434E-B522-58DDEADA7F67}" destId="{B54F4035-16AA-45E3-A58A-7D7CEDDD9367}" srcOrd="3" destOrd="0" presId="urn:microsoft.com/office/officeart/2005/8/layout/default"/>
    <dgm:cxn modelId="{1F826A61-2456-4E2B-B424-30501E277BE4}" type="presParOf" srcId="{F345EEC3-BA43-434E-B522-58DDEADA7F67}" destId="{C5F3DD0A-EB72-49C0-9405-C8816268FB00}" srcOrd="4" destOrd="0" presId="urn:microsoft.com/office/officeart/2005/8/layout/default"/>
    <dgm:cxn modelId="{21CD8FB7-A0B2-44AC-A74D-75FF54EB63D0}" type="presParOf" srcId="{F345EEC3-BA43-434E-B522-58DDEADA7F67}" destId="{825FB659-FC19-44E1-9B29-9988E3217068}" srcOrd="5" destOrd="0" presId="urn:microsoft.com/office/officeart/2005/8/layout/default"/>
    <dgm:cxn modelId="{AC7EC13D-DF03-4AD6-ABA1-7C013E0B6FE4}" type="presParOf" srcId="{F345EEC3-BA43-434E-B522-58DDEADA7F67}" destId="{6A854A98-BA98-48C0-A379-928BE540B98E}" srcOrd="6" destOrd="0" presId="urn:microsoft.com/office/officeart/2005/8/layout/default"/>
    <dgm:cxn modelId="{3E323650-A14F-4735-BE5F-51B92E712DE4}" type="presParOf" srcId="{F345EEC3-BA43-434E-B522-58DDEADA7F67}" destId="{F903DAD4-1FCC-4E6D-AE29-DEC55F40C563}" srcOrd="7" destOrd="0" presId="urn:microsoft.com/office/officeart/2005/8/layout/default"/>
    <dgm:cxn modelId="{667653EE-E494-47F5-B186-4FF784FA923C}" type="presParOf" srcId="{F345EEC3-BA43-434E-B522-58DDEADA7F67}" destId="{5BD52E13-2FB3-4BB0-8DEB-81B824999B3F}" srcOrd="8" destOrd="0" presId="urn:microsoft.com/office/officeart/2005/8/layout/default"/>
    <dgm:cxn modelId="{EDE8ADD6-424C-4D2B-9A91-B2A9D9618760}" type="presParOf" srcId="{F345EEC3-BA43-434E-B522-58DDEADA7F67}" destId="{85B099A8-B5BC-4168-95B1-378D32038893}" srcOrd="9" destOrd="0" presId="urn:microsoft.com/office/officeart/2005/8/layout/default"/>
    <dgm:cxn modelId="{3435B4AC-3573-48E7-9442-76B61E947A6D}" type="presParOf" srcId="{F345EEC3-BA43-434E-B522-58DDEADA7F67}" destId="{E08994D3-E6F2-40D3-9508-9586D7BCC928}" srcOrd="10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2F6F330-F777-48EB-8DBC-6717A818A6C5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DEAB509-3961-4BAD-B6B7-BBB062E7C3B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Memiliki asumsi akan berlanjut tanpa ada perencanaan yang spesifik.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F8DF132-42A1-4EC6-9B8F-36DE51ABC96D}" type="parTrans" cxnId="{DE1AD4E3-9A61-4CB7-987F-24979D0E7798}">
      <dgm:prSet/>
      <dgm:spPr/>
      <dgm:t>
        <a:bodyPr/>
        <a:lstStyle/>
        <a:p>
          <a:endParaRPr lang="id-ID"/>
        </a:p>
      </dgm:t>
    </dgm:pt>
    <dgm:pt modelId="{AF0C29CB-70A2-4406-A384-676D86AADEFD}" type="sibTrans" cxnId="{DE1AD4E3-9A61-4CB7-987F-24979D0E7798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D3337DEE-0B05-45A0-B018-5AA6B44F2AF6}">
      <dgm:prSet phldrT="[Text]" custT="1"/>
      <dgm:spPr>
        <a:solidFill>
          <a:srgbClr val="CC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Berasumsi: satu sama lain menginginkan hal yang sama; dukungan, waktu &amp; penerimaan. 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5033EFE-1D40-4317-912F-910C29C51139}" type="parTrans" cxnId="{6777DD85-FBB3-4792-82F3-E85EF35475F4}">
      <dgm:prSet/>
      <dgm:spPr/>
      <dgm:t>
        <a:bodyPr/>
        <a:lstStyle/>
        <a:p>
          <a:endParaRPr lang="id-ID"/>
        </a:p>
      </dgm:t>
    </dgm:pt>
    <dgm:pt modelId="{B7C8EC4D-BD59-47F8-B17B-F30BA0D60D88}" type="sibTrans" cxnId="{6777DD85-FBB3-4792-82F3-E85EF35475F4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1C2DB241-1985-44A3-A8A9-7734501F79D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Tahap kepercayaan yang tinggi &amp; mengkomunikasikannya secara terbuka.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D883012-4634-4537-9484-6270369B4F4C}" type="parTrans" cxnId="{C60E3FFF-33FC-449C-AEE3-79FFAD2D8EBA}">
      <dgm:prSet/>
      <dgm:spPr/>
      <dgm:t>
        <a:bodyPr/>
        <a:lstStyle/>
        <a:p>
          <a:endParaRPr lang="id-ID"/>
        </a:p>
      </dgm:t>
    </dgm:pt>
    <dgm:pt modelId="{0B885122-1607-44A0-A211-C131F1F22C0B}" type="sibTrans" cxnId="{C60E3FFF-33FC-449C-AEE3-79FFAD2D8EBA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13C96B80-1F9F-4208-B4E6-3AF834E43358}">
      <dgm:prSet phldrT="[Text]" custT="1"/>
      <dgm:spPr>
        <a:solidFill>
          <a:srgbClr val="CC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Persahabatan yang stabil = berintegrasi dalam ruang lingkup yang lebih luas.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27B0393-4E12-4371-A76C-A756A06BAD26}" type="parTrans" cxnId="{9418057B-92C4-411C-87B8-37BA329C91CA}">
      <dgm:prSet/>
      <dgm:spPr/>
      <dgm:t>
        <a:bodyPr/>
        <a:lstStyle/>
        <a:p>
          <a:endParaRPr lang="id-ID"/>
        </a:p>
      </dgm:t>
    </dgm:pt>
    <dgm:pt modelId="{22DCB5B2-58C3-4316-9991-41B12AB5CE3A}" type="sibTrans" cxnId="{9418057B-92C4-411C-87B8-37BA329C91CA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04C7D0DD-2110-4556-BE01-4DE2DDC2EF2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Dampak: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memelihara &amp; membangun banyak hal dalam satu waktu.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DC66EEA-DBCD-4649-B3E4-C53D759C2145}" type="parTrans" cxnId="{A3B5D125-30B9-4D87-8637-2E195F28353E}">
      <dgm:prSet/>
      <dgm:spPr/>
      <dgm:t>
        <a:bodyPr/>
        <a:lstStyle/>
        <a:p>
          <a:endParaRPr lang="id-ID"/>
        </a:p>
      </dgm:t>
    </dgm:pt>
    <dgm:pt modelId="{3FDEFA16-C099-4098-8858-FCB8D1D32824}" type="sibTrans" cxnId="{A3B5D125-30B9-4D87-8637-2E195F28353E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3BFB5B3A-E3C1-425C-9AF3-A2ACC096F7FC}">
      <dgm:prSet phldrT="[Text]" custT="1"/>
      <dgm:spPr>
        <a:solidFill>
          <a:srgbClr val="CC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Adanya aturan hubungan; yang tidak diucapkan &amp; mengatur umunya individu berinteraksi. </a:t>
          </a:r>
        </a:p>
      </dgm:t>
    </dgm:pt>
    <dgm:pt modelId="{D8CEEFBD-FB5C-4EA4-B9CE-C00B35D1D184}" type="parTrans" cxnId="{DF9AEE4A-968D-4DBB-B2B2-210A6E716168}">
      <dgm:prSet/>
      <dgm:spPr/>
      <dgm:t>
        <a:bodyPr/>
        <a:lstStyle/>
        <a:p>
          <a:endParaRPr lang="id-ID"/>
        </a:p>
      </dgm:t>
    </dgm:pt>
    <dgm:pt modelId="{65559872-B3D2-4A7E-BB5F-D7765032E887}" type="sibTrans" cxnId="{DF9AEE4A-968D-4DBB-B2B2-210A6E716168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F33621B2-5AAB-482B-B138-F1C82916F5F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Contoh: terlambat hadir dalam pertemuan; 5 menit tolerir &amp; 40 lewat batas.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E48E4C1-FB69-4332-B674-04FC8B9139CC}" type="parTrans" cxnId="{4FFBD6A3-E153-4B85-9F17-8DCE24E483A6}">
      <dgm:prSet/>
      <dgm:spPr/>
      <dgm:t>
        <a:bodyPr/>
        <a:lstStyle/>
        <a:p>
          <a:endParaRPr lang="id-ID"/>
        </a:p>
      </dgm:t>
    </dgm:pt>
    <dgm:pt modelId="{747B6D6C-A7A7-43B4-9F1D-8E0A72D377FA}" type="sibTrans" cxnId="{4FFBD6A3-E153-4B85-9F17-8DCE24E483A6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D8D589FB-9C7C-4A1E-A9D4-704C9FF43D16}">
      <dgm:prSet phldrT="[Text]" custT="1"/>
      <dgm:spPr>
        <a:solidFill>
          <a:srgbClr val="CC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Aturan-aturan lain yang sepele; jika melanggar tidak akan merusak hubungan persahabatan.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766FE7A-39FA-414D-9361-C951CDF07476}" type="parTrans" cxnId="{8A2FD654-271E-44C7-A974-995052EE65EC}">
      <dgm:prSet/>
      <dgm:spPr/>
      <dgm:t>
        <a:bodyPr/>
        <a:lstStyle/>
        <a:p>
          <a:endParaRPr lang="id-ID"/>
        </a:p>
      </dgm:t>
    </dgm:pt>
    <dgm:pt modelId="{71924342-748D-4581-9134-9374FFAD7DDC}" type="sibTrans" cxnId="{8A2FD654-271E-44C7-A974-995052EE65EC}">
      <dgm:prSet/>
      <dgm:spPr/>
      <dgm:t>
        <a:bodyPr/>
        <a:lstStyle/>
        <a:p>
          <a:endParaRPr lang="id-ID"/>
        </a:p>
      </dgm:t>
    </dgm:pt>
    <dgm:pt modelId="{A6C3BAA3-DBD1-4469-8BB3-D584E7B414ED}" type="pres">
      <dgm:prSet presAssocID="{E2F6F330-F777-48EB-8DBC-6717A818A6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955B92B-2A9D-4ED6-B183-CA74F9892D72}" type="pres">
      <dgm:prSet presAssocID="{2DEAB509-3961-4BAD-B6B7-BBB062E7C3B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0D251E-B6FB-47F6-854B-725282F5F920}" type="pres">
      <dgm:prSet presAssocID="{AF0C29CB-70A2-4406-A384-676D86AADEFD}" presName="sibTrans" presStyleLbl="sibTrans2D1" presStyleIdx="0" presStyleCnt="7"/>
      <dgm:spPr/>
      <dgm:t>
        <a:bodyPr/>
        <a:lstStyle/>
        <a:p>
          <a:endParaRPr lang="id-ID"/>
        </a:p>
      </dgm:t>
    </dgm:pt>
    <dgm:pt modelId="{B69193BA-5210-4533-8128-BDD5E790226B}" type="pres">
      <dgm:prSet presAssocID="{AF0C29CB-70A2-4406-A384-676D86AADEFD}" presName="connectorText" presStyleLbl="sibTrans2D1" presStyleIdx="0" presStyleCnt="7"/>
      <dgm:spPr/>
      <dgm:t>
        <a:bodyPr/>
        <a:lstStyle/>
        <a:p>
          <a:endParaRPr lang="id-ID"/>
        </a:p>
      </dgm:t>
    </dgm:pt>
    <dgm:pt modelId="{D0CF12FF-F8F3-453E-B1C5-3CA424D42659}" type="pres">
      <dgm:prSet presAssocID="{D3337DEE-0B05-45A0-B018-5AA6B44F2AF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7F4330-707B-470A-8079-3B71775967B4}" type="pres">
      <dgm:prSet presAssocID="{B7C8EC4D-BD59-47F8-B17B-F30BA0D60D88}" presName="sibTrans" presStyleLbl="sibTrans2D1" presStyleIdx="1" presStyleCnt="7"/>
      <dgm:spPr/>
      <dgm:t>
        <a:bodyPr/>
        <a:lstStyle/>
        <a:p>
          <a:endParaRPr lang="id-ID"/>
        </a:p>
      </dgm:t>
    </dgm:pt>
    <dgm:pt modelId="{D3771A4E-B199-4C76-880C-18306DE4D684}" type="pres">
      <dgm:prSet presAssocID="{B7C8EC4D-BD59-47F8-B17B-F30BA0D60D88}" presName="connectorText" presStyleLbl="sibTrans2D1" presStyleIdx="1" presStyleCnt="7"/>
      <dgm:spPr/>
      <dgm:t>
        <a:bodyPr/>
        <a:lstStyle/>
        <a:p>
          <a:endParaRPr lang="id-ID"/>
        </a:p>
      </dgm:t>
    </dgm:pt>
    <dgm:pt modelId="{18D9FBDC-4075-4651-B217-B12A201EAB64}" type="pres">
      <dgm:prSet presAssocID="{1C2DB241-1985-44A3-A8A9-7734501F79D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E56E4D-1095-4DA1-B84E-63F793335A11}" type="pres">
      <dgm:prSet presAssocID="{0B885122-1607-44A0-A211-C131F1F22C0B}" presName="sibTrans" presStyleLbl="sibTrans2D1" presStyleIdx="2" presStyleCnt="7"/>
      <dgm:spPr/>
      <dgm:t>
        <a:bodyPr/>
        <a:lstStyle/>
        <a:p>
          <a:endParaRPr lang="id-ID"/>
        </a:p>
      </dgm:t>
    </dgm:pt>
    <dgm:pt modelId="{CA8AC157-367B-44FA-AAB8-B573AA4BAFD0}" type="pres">
      <dgm:prSet presAssocID="{0B885122-1607-44A0-A211-C131F1F22C0B}" presName="connectorText" presStyleLbl="sibTrans2D1" presStyleIdx="2" presStyleCnt="7"/>
      <dgm:spPr/>
      <dgm:t>
        <a:bodyPr/>
        <a:lstStyle/>
        <a:p>
          <a:endParaRPr lang="id-ID"/>
        </a:p>
      </dgm:t>
    </dgm:pt>
    <dgm:pt modelId="{0337E294-8EDA-4A13-BD55-2DBF626E416C}" type="pres">
      <dgm:prSet presAssocID="{13C96B80-1F9F-4208-B4E6-3AF834E4335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E446C3-0E96-4759-BF16-8285F0400549}" type="pres">
      <dgm:prSet presAssocID="{22DCB5B2-58C3-4316-9991-41B12AB5CE3A}" presName="sibTrans" presStyleLbl="sibTrans2D1" presStyleIdx="3" presStyleCnt="7"/>
      <dgm:spPr/>
      <dgm:t>
        <a:bodyPr/>
        <a:lstStyle/>
        <a:p>
          <a:endParaRPr lang="id-ID"/>
        </a:p>
      </dgm:t>
    </dgm:pt>
    <dgm:pt modelId="{72D98159-2335-4601-BA0C-ED308C48F514}" type="pres">
      <dgm:prSet presAssocID="{22DCB5B2-58C3-4316-9991-41B12AB5CE3A}" presName="connectorText" presStyleLbl="sibTrans2D1" presStyleIdx="3" presStyleCnt="7"/>
      <dgm:spPr/>
      <dgm:t>
        <a:bodyPr/>
        <a:lstStyle/>
        <a:p>
          <a:endParaRPr lang="id-ID"/>
        </a:p>
      </dgm:t>
    </dgm:pt>
    <dgm:pt modelId="{6B0E2410-C459-4C59-B18C-8F27F8D91F8B}" type="pres">
      <dgm:prSet presAssocID="{04C7D0DD-2110-4556-BE01-4DE2DDC2EF2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85856B-45A5-4BBC-9C0A-02E060C51E85}" type="pres">
      <dgm:prSet presAssocID="{3FDEFA16-C099-4098-8858-FCB8D1D32824}" presName="sibTrans" presStyleLbl="sibTrans2D1" presStyleIdx="4" presStyleCnt="7"/>
      <dgm:spPr/>
      <dgm:t>
        <a:bodyPr/>
        <a:lstStyle/>
        <a:p>
          <a:endParaRPr lang="id-ID"/>
        </a:p>
      </dgm:t>
    </dgm:pt>
    <dgm:pt modelId="{C6FEB7B2-2132-4CF7-9812-F67F42F7E292}" type="pres">
      <dgm:prSet presAssocID="{3FDEFA16-C099-4098-8858-FCB8D1D32824}" presName="connectorText" presStyleLbl="sibTrans2D1" presStyleIdx="4" presStyleCnt="7"/>
      <dgm:spPr/>
      <dgm:t>
        <a:bodyPr/>
        <a:lstStyle/>
        <a:p>
          <a:endParaRPr lang="id-ID"/>
        </a:p>
      </dgm:t>
    </dgm:pt>
    <dgm:pt modelId="{68D302DC-98EC-4534-82D4-8CA3CC2923F8}" type="pres">
      <dgm:prSet presAssocID="{3BFB5B3A-E3C1-425C-9AF3-A2ACC096F7F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B9DEA0-4C22-47E8-A92A-184C0027C7C5}" type="pres">
      <dgm:prSet presAssocID="{65559872-B3D2-4A7E-BB5F-D7765032E887}" presName="sibTrans" presStyleLbl="sibTrans2D1" presStyleIdx="5" presStyleCnt="7"/>
      <dgm:spPr/>
      <dgm:t>
        <a:bodyPr/>
        <a:lstStyle/>
        <a:p>
          <a:endParaRPr lang="id-ID"/>
        </a:p>
      </dgm:t>
    </dgm:pt>
    <dgm:pt modelId="{164DD156-BB9D-4F7C-ABF4-F705C45367B6}" type="pres">
      <dgm:prSet presAssocID="{65559872-B3D2-4A7E-BB5F-D7765032E887}" presName="connectorText" presStyleLbl="sibTrans2D1" presStyleIdx="5" presStyleCnt="7"/>
      <dgm:spPr/>
      <dgm:t>
        <a:bodyPr/>
        <a:lstStyle/>
        <a:p>
          <a:endParaRPr lang="id-ID"/>
        </a:p>
      </dgm:t>
    </dgm:pt>
    <dgm:pt modelId="{7983D468-D0D9-4BBB-9306-56EE0D7111E5}" type="pres">
      <dgm:prSet presAssocID="{F33621B2-5AAB-482B-B138-F1C82916F5F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E4ED11-F78E-491B-8653-EE5DEF1281F4}" type="pres">
      <dgm:prSet presAssocID="{747B6D6C-A7A7-43B4-9F1D-8E0A72D377FA}" presName="sibTrans" presStyleLbl="sibTrans2D1" presStyleIdx="6" presStyleCnt="7"/>
      <dgm:spPr/>
      <dgm:t>
        <a:bodyPr/>
        <a:lstStyle/>
        <a:p>
          <a:endParaRPr lang="id-ID"/>
        </a:p>
      </dgm:t>
    </dgm:pt>
    <dgm:pt modelId="{BE8D6054-FA2E-40D1-BFE9-CD77A5615AA4}" type="pres">
      <dgm:prSet presAssocID="{747B6D6C-A7A7-43B4-9F1D-8E0A72D377FA}" presName="connectorText" presStyleLbl="sibTrans2D1" presStyleIdx="6" presStyleCnt="7"/>
      <dgm:spPr/>
      <dgm:t>
        <a:bodyPr/>
        <a:lstStyle/>
        <a:p>
          <a:endParaRPr lang="id-ID"/>
        </a:p>
      </dgm:t>
    </dgm:pt>
    <dgm:pt modelId="{6C0D026C-6F17-43B3-81CD-03C731BC8D05}" type="pres">
      <dgm:prSet presAssocID="{D8D589FB-9C7C-4A1E-A9D4-704C9FF43D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60E3FFF-33FC-449C-AEE3-79FFAD2D8EBA}" srcId="{E2F6F330-F777-48EB-8DBC-6717A818A6C5}" destId="{1C2DB241-1985-44A3-A8A9-7734501F79D3}" srcOrd="2" destOrd="0" parTransId="{5D883012-4634-4537-9484-6270369B4F4C}" sibTransId="{0B885122-1607-44A0-A211-C131F1F22C0B}"/>
    <dgm:cxn modelId="{6777DD85-FBB3-4792-82F3-E85EF35475F4}" srcId="{E2F6F330-F777-48EB-8DBC-6717A818A6C5}" destId="{D3337DEE-0B05-45A0-B018-5AA6B44F2AF6}" srcOrd="1" destOrd="0" parTransId="{B5033EFE-1D40-4317-912F-910C29C51139}" sibTransId="{B7C8EC4D-BD59-47F8-B17B-F30BA0D60D88}"/>
    <dgm:cxn modelId="{85B4041C-A827-4B01-A0A0-48AF68153B75}" type="presOf" srcId="{13C96B80-1F9F-4208-B4E6-3AF834E43358}" destId="{0337E294-8EDA-4A13-BD55-2DBF626E416C}" srcOrd="0" destOrd="0" presId="urn:microsoft.com/office/officeart/2005/8/layout/process5"/>
    <dgm:cxn modelId="{6FDE3ACE-99F2-40E4-8E38-7FDF3C44AB72}" type="presOf" srcId="{1C2DB241-1985-44A3-A8A9-7734501F79D3}" destId="{18D9FBDC-4075-4651-B217-B12A201EAB64}" srcOrd="0" destOrd="0" presId="urn:microsoft.com/office/officeart/2005/8/layout/process5"/>
    <dgm:cxn modelId="{A32F6CBE-0C87-40D0-802A-9D39C892800B}" type="presOf" srcId="{B7C8EC4D-BD59-47F8-B17B-F30BA0D60D88}" destId="{D3771A4E-B199-4C76-880C-18306DE4D684}" srcOrd="1" destOrd="0" presId="urn:microsoft.com/office/officeart/2005/8/layout/process5"/>
    <dgm:cxn modelId="{2CF8741D-5417-4F69-9EBC-056F45BF4019}" type="presOf" srcId="{3FDEFA16-C099-4098-8858-FCB8D1D32824}" destId="{C6FEB7B2-2132-4CF7-9812-F67F42F7E292}" srcOrd="1" destOrd="0" presId="urn:microsoft.com/office/officeart/2005/8/layout/process5"/>
    <dgm:cxn modelId="{DF9AEE4A-968D-4DBB-B2B2-210A6E716168}" srcId="{E2F6F330-F777-48EB-8DBC-6717A818A6C5}" destId="{3BFB5B3A-E3C1-425C-9AF3-A2ACC096F7FC}" srcOrd="5" destOrd="0" parTransId="{D8CEEFBD-FB5C-4EA4-B9CE-C00B35D1D184}" sibTransId="{65559872-B3D2-4A7E-BB5F-D7765032E887}"/>
    <dgm:cxn modelId="{A3B5D125-30B9-4D87-8637-2E195F28353E}" srcId="{E2F6F330-F777-48EB-8DBC-6717A818A6C5}" destId="{04C7D0DD-2110-4556-BE01-4DE2DDC2EF21}" srcOrd="4" destOrd="0" parTransId="{9DC66EEA-DBCD-4649-B3E4-C53D759C2145}" sibTransId="{3FDEFA16-C099-4098-8858-FCB8D1D32824}"/>
    <dgm:cxn modelId="{9418057B-92C4-411C-87B8-37BA329C91CA}" srcId="{E2F6F330-F777-48EB-8DBC-6717A818A6C5}" destId="{13C96B80-1F9F-4208-B4E6-3AF834E43358}" srcOrd="3" destOrd="0" parTransId="{F27B0393-4E12-4371-A76C-A756A06BAD26}" sibTransId="{22DCB5B2-58C3-4316-9991-41B12AB5CE3A}"/>
    <dgm:cxn modelId="{9D40BD0C-AB72-497B-A3DE-03A173DA09C2}" type="presOf" srcId="{65559872-B3D2-4A7E-BB5F-D7765032E887}" destId="{30B9DEA0-4C22-47E8-A92A-184C0027C7C5}" srcOrd="0" destOrd="0" presId="urn:microsoft.com/office/officeart/2005/8/layout/process5"/>
    <dgm:cxn modelId="{8B3D6CA4-B148-4D75-817B-997F5F5EEE4B}" type="presOf" srcId="{0B885122-1607-44A0-A211-C131F1F22C0B}" destId="{CA8AC157-367B-44FA-AAB8-B573AA4BAFD0}" srcOrd="1" destOrd="0" presId="urn:microsoft.com/office/officeart/2005/8/layout/process5"/>
    <dgm:cxn modelId="{5794812A-9752-4867-87D4-78F5BAF5387F}" type="presOf" srcId="{2DEAB509-3961-4BAD-B6B7-BBB062E7C3B2}" destId="{6955B92B-2A9D-4ED6-B183-CA74F9892D72}" srcOrd="0" destOrd="0" presId="urn:microsoft.com/office/officeart/2005/8/layout/process5"/>
    <dgm:cxn modelId="{A0BBB816-1AA3-47DB-91F9-541AB41CE704}" type="presOf" srcId="{F33621B2-5AAB-482B-B138-F1C82916F5F9}" destId="{7983D468-D0D9-4BBB-9306-56EE0D7111E5}" srcOrd="0" destOrd="0" presId="urn:microsoft.com/office/officeart/2005/8/layout/process5"/>
    <dgm:cxn modelId="{8A2FD654-271E-44C7-A974-995052EE65EC}" srcId="{E2F6F330-F777-48EB-8DBC-6717A818A6C5}" destId="{D8D589FB-9C7C-4A1E-A9D4-704C9FF43D16}" srcOrd="7" destOrd="0" parTransId="{C766FE7A-39FA-414D-9361-C951CDF07476}" sibTransId="{71924342-748D-4581-9134-9374FFAD7DDC}"/>
    <dgm:cxn modelId="{8CDD081B-726D-4709-BE66-A21513355EEF}" type="presOf" srcId="{22DCB5B2-58C3-4316-9991-41B12AB5CE3A}" destId="{72D98159-2335-4601-BA0C-ED308C48F514}" srcOrd="1" destOrd="0" presId="urn:microsoft.com/office/officeart/2005/8/layout/process5"/>
    <dgm:cxn modelId="{7A9BD8B8-D1ED-4AE9-ADBD-C325467677D4}" type="presOf" srcId="{3BFB5B3A-E3C1-425C-9AF3-A2ACC096F7FC}" destId="{68D302DC-98EC-4534-82D4-8CA3CC2923F8}" srcOrd="0" destOrd="0" presId="urn:microsoft.com/office/officeart/2005/8/layout/process5"/>
    <dgm:cxn modelId="{8C702479-15B1-4E4E-AD81-4437D212DF4C}" type="presOf" srcId="{3FDEFA16-C099-4098-8858-FCB8D1D32824}" destId="{DF85856B-45A5-4BBC-9C0A-02E060C51E85}" srcOrd="0" destOrd="0" presId="urn:microsoft.com/office/officeart/2005/8/layout/process5"/>
    <dgm:cxn modelId="{CCB2FF52-C0FE-471B-8154-FC06FB713B70}" type="presOf" srcId="{AF0C29CB-70A2-4406-A384-676D86AADEFD}" destId="{7E0D251E-B6FB-47F6-854B-725282F5F920}" srcOrd="0" destOrd="0" presId="urn:microsoft.com/office/officeart/2005/8/layout/process5"/>
    <dgm:cxn modelId="{B59015AB-CF04-4E6A-AF30-D11AA91DF32A}" type="presOf" srcId="{B7C8EC4D-BD59-47F8-B17B-F30BA0D60D88}" destId="{447F4330-707B-470A-8079-3B71775967B4}" srcOrd="0" destOrd="0" presId="urn:microsoft.com/office/officeart/2005/8/layout/process5"/>
    <dgm:cxn modelId="{48B55F61-D21F-485C-8716-CD2AB23D9316}" type="presOf" srcId="{04C7D0DD-2110-4556-BE01-4DE2DDC2EF21}" destId="{6B0E2410-C459-4C59-B18C-8F27F8D91F8B}" srcOrd="0" destOrd="0" presId="urn:microsoft.com/office/officeart/2005/8/layout/process5"/>
    <dgm:cxn modelId="{DE1AD4E3-9A61-4CB7-987F-24979D0E7798}" srcId="{E2F6F330-F777-48EB-8DBC-6717A818A6C5}" destId="{2DEAB509-3961-4BAD-B6B7-BBB062E7C3B2}" srcOrd="0" destOrd="0" parTransId="{BF8DF132-42A1-4EC6-9B8F-36DE51ABC96D}" sibTransId="{AF0C29CB-70A2-4406-A384-676D86AADEFD}"/>
    <dgm:cxn modelId="{8BB02258-A775-4A74-8F76-CB836387952C}" type="presOf" srcId="{D8D589FB-9C7C-4A1E-A9D4-704C9FF43D16}" destId="{6C0D026C-6F17-43B3-81CD-03C731BC8D05}" srcOrd="0" destOrd="0" presId="urn:microsoft.com/office/officeart/2005/8/layout/process5"/>
    <dgm:cxn modelId="{6A5B6C4C-BE83-4A10-8483-01FFB999212B}" type="presOf" srcId="{E2F6F330-F777-48EB-8DBC-6717A818A6C5}" destId="{A6C3BAA3-DBD1-4469-8BB3-D584E7B414ED}" srcOrd="0" destOrd="0" presId="urn:microsoft.com/office/officeart/2005/8/layout/process5"/>
    <dgm:cxn modelId="{238BBC33-CE07-4692-A3D9-6219DE6FC944}" type="presOf" srcId="{22DCB5B2-58C3-4316-9991-41B12AB5CE3A}" destId="{D6E446C3-0E96-4759-BF16-8285F0400549}" srcOrd="0" destOrd="0" presId="urn:microsoft.com/office/officeart/2005/8/layout/process5"/>
    <dgm:cxn modelId="{BEAA87A2-E983-4188-B869-7A276D208D20}" type="presOf" srcId="{65559872-B3D2-4A7E-BB5F-D7765032E887}" destId="{164DD156-BB9D-4F7C-ABF4-F705C45367B6}" srcOrd="1" destOrd="0" presId="urn:microsoft.com/office/officeart/2005/8/layout/process5"/>
    <dgm:cxn modelId="{8F681918-65DC-4408-A344-C8AE70ACE730}" type="presOf" srcId="{747B6D6C-A7A7-43B4-9F1D-8E0A72D377FA}" destId="{2CE4ED11-F78E-491B-8653-EE5DEF1281F4}" srcOrd="0" destOrd="0" presId="urn:microsoft.com/office/officeart/2005/8/layout/process5"/>
    <dgm:cxn modelId="{B167B332-8869-4682-81D6-1BE27FF60BC9}" type="presOf" srcId="{AF0C29CB-70A2-4406-A384-676D86AADEFD}" destId="{B69193BA-5210-4533-8128-BDD5E790226B}" srcOrd="1" destOrd="0" presId="urn:microsoft.com/office/officeart/2005/8/layout/process5"/>
    <dgm:cxn modelId="{4FFBD6A3-E153-4B85-9F17-8DCE24E483A6}" srcId="{E2F6F330-F777-48EB-8DBC-6717A818A6C5}" destId="{F33621B2-5AAB-482B-B138-F1C82916F5F9}" srcOrd="6" destOrd="0" parTransId="{AE48E4C1-FB69-4332-B674-04FC8B9139CC}" sibTransId="{747B6D6C-A7A7-43B4-9F1D-8E0A72D377FA}"/>
    <dgm:cxn modelId="{1F4AB309-7745-45AA-8FE9-3F69F0B737DF}" type="presOf" srcId="{0B885122-1607-44A0-A211-C131F1F22C0B}" destId="{9CE56E4D-1095-4DA1-B84E-63F793335A11}" srcOrd="0" destOrd="0" presId="urn:microsoft.com/office/officeart/2005/8/layout/process5"/>
    <dgm:cxn modelId="{1E45A6B6-EBF3-40EB-84FC-D0BF65B3676C}" type="presOf" srcId="{747B6D6C-A7A7-43B4-9F1D-8E0A72D377FA}" destId="{BE8D6054-FA2E-40D1-BFE9-CD77A5615AA4}" srcOrd="1" destOrd="0" presId="urn:microsoft.com/office/officeart/2005/8/layout/process5"/>
    <dgm:cxn modelId="{829C0C80-AA7D-461B-93B2-B50F310D39C1}" type="presOf" srcId="{D3337DEE-0B05-45A0-B018-5AA6B44F2AF6}" destId="{D0CF12FF-F8F3-453E-B1C5-3CA424D42659}" srcOrd="0" destOrd="0" presId="urn:microsoft.com/office/officeart/2005/8/layout/process5"/>
    <dgm:cxn modelId="{3A8F1671-B702-4A06-82AD-BB0D851AFC13}" type="presParOf" srcId="{A6C3BAA3-DBD1-4469-8BB3-D584E7B414ED}" destId="{6955B92B-2A9D-4ED6-B183-CA74F9892D72}" srcOrd="0" destOrd="0" presId="urn:microsoft.com/office/officeart/2005/8/layout/process5"/>
    <dgm:cxn modelId="{3B9DEB6B-8E0B-4655-A7C3-9609EA434525}" type="presParOf" srcId="{A6C3BAA3-DBD1-4469-8BB3-D584E7B414ED}" destId="{7E0D251E-B6FB-47F6-854B-725282F5F920}" srcOrd="1" destOrd="0" presId="urn:microsoft.com/office/officeart/2005/8/layout/process5"/>
    <dgm:cxn modelId="{22053DD8-CDE9-4D16-9E90-07F7FBAAF91F}" type="presParOf" srcId="{7E0D251E-B6FB-47F6-854B-725282F5F920}" destId="{B69193BA-5210-4533-8128-BDD5E790226B}" srcOrd="0" destOrd="0" presId="urn:microsoft.com/office/officeart/2005/8/layout/process5"/>
    <dgm:cxn modelId="{92BA6EE2-AE79-46D3-93D0-B07325C133E8}" type="presParOf" srcId="{A6C3BAA3-DBD1-4469-8BB3-D584E7B414ED}" destId="{D0CF12FF-F8F3-453E-B1C5-3CA424D42659}" srcOrd="2" destOrd="0" presId="urn:microsoft.com/office/officeart/2005/8/layout/process5"/>
    <dgm:cxn modelId="{62BF8AD3-9ACD-4897-B31D-8E4A4CD4DE63}" type="presParOf" srcId="{A6C3BAA3-DBD1-4469-8BB3-D584E7B414ED}" destId="{447F4330-707B-470A-8079-3B71775967B4}" srcOrd="3" destOrd="0" presId="urn:microsoft.com/office/officeart/2005/8/layout/process5"/>
    <dgm:cxn modelId="{CB8EB858-2957-456D-A8D2-4FBA9882E683}" type="presParOf" srcId="{447F4330-707B-470A-8079-3B71775967B4}" destId="{D3771A4E-B199-4C76-880C-18306DE4D684}" srcOrd="0" destOrd="0" presId="urn:microsoft.com/office/officeart/2005/8/layout/process5"/>
    <dgm:cxn modelId="{BF247BB3-2635-463D-A3ED-E5F274A8F410}" type="presParOf" srcId="{A6C3BAA3-DBD1-4469-8BB3-D584E7B414ED}" destId="{18D9FBDC-4075-4651-B217-B12A201EAB64}" srcOrd="4" destOrd="0" presId="urn:microsoft.com/office/officeart/2005/8/layout/process5"/>
    <dgm:cxn modelId="{75EE5AAC-4A44-4047-A8BA-2610370E9684}" type="presParOf" srcId="{A6C3BAA3-DBD1-4469-8BB3-D584E7B414ED}" destId="{9CE56E4D-1095-4DA1-B84E-63F793335A11}" srcOrd="5" destOrd="0" presId="urn:microsoft.com/office/officeart/2005/8/layout/process5"/>
    <dgm:cxn modelId="{E94B20CB-FC57-4640-960C-0314CC209D74}" type="presParOf" srcId="{9CE56E4D-1095-4DA1-B84E-63F793335A11}" destId="{CA8AC157-367B-44FA-AAB8-B573AA4BAFD0}" srcOrd="0" destOrd="0" presId="urn:microsoft.com/office/officeart/2005/8/layout/process5"/>
    <dgm:cxn modelId="{F8422FEB-E7E3-437B-B9EB-46CF0E9343AB}" type="presParOf" srcId="{A6C3BAA3-DBD1-4469-8BB3-D584E7B414ED}" destId="{0337E294-8EDA-4A13-BD55-2DBF626E416C}" srcOrd="6" destOrd="0" presId="urn:microsoft.com/office/officeart/2005/8/layout/process5"/>
    <dgm:cxn modelId="{EC34BB57-6200-4F71-AB1D-8C0FB398E895}" type="presParOf" srcId="{A6C3BAA3-DBD1-4469-8BB3-D584E7B414ED}" destId="{D6E446C3-0E96-4759-BF16-8285F0400549}" srcOrd="7" destOrd="0" presId="urn:microsoft.com/office/officeart/2005/8/layout/process5"/>
    <dgm:cxn modelId="{799039D4-4084-4068-A25D-D4FE19F0FB09}" type="presParOf" srcId="{D6E446C3-0E96-4759-BF16-8285F0400549}" destId="{72D98159-2335-4601-BA0C-ED308C48F514}" srcOrd="0" destOrd="0" presId="urn:microsoft.com/office/officeart/2005/8/layout/process5"/>
    <dgm:cxn modelId="{93BA5EE2-DE8C-4CD9-8888-23AC463A8B6F}" type="presParOf" srcId="{A6C3BAA3-DBD1-4469-8BB3-D584E7B414ED}" destId="{6B0E2410-C459-4C59-B18C-8F27F8D91F8B}" srcOrd="8" destOrd="0" presId="urn:microsoft.com/office/officeart/2005/8/layout/process5"/>
    <dgm:cxn modelId="{07E7F515-0001-4035-9E95-B75DD7D401D7}" type="presParOf" srcId="{A6C3BAA3-DBD1-4469-8BB3-D584E7B414ED}" destId="{DF85856B-45A5-4BBC-9C0A-02E060C51E85}" srcOrd="9" destOrd="0" presId="urn:microsoft.com/office/officeart/2005/8/layout/process5"/>
    <dgm:cxn modelId="{348B1D8A-34E7-4767-BA6C-422E8C13EF33}" type="presParOf" srcId="{DF85856B-45A5-4BBC-9C0A-02E060C51E85}" destId="{C6FEB7B2-2132-4CF7-9812-F67F42F7E292}" srcOrd="0" destOrd="0" presId="urn:microsoft.com/office/officeart/2005/8/layout/process5"/>
    <dgm:cxn modelId="{6D7C7040-3DDA-4675-8F21-26A74492AF58}" type="presParOf" srcId="{A6C3BAA3-DBD1-4469-8BB3-D584E7B414ED}" destId="{68D302DC-98EC-4534-82D4-8CA3CC2923F8}" srcOrd="10" destOrd="0" presId="urn:microsoft.com/office/officeart/2005/8/layout/process5"/>
    <dgm:cxn modelId="{3234CB2C-1C16-4057-85AB-E0FAD9EA6947}" type="presParOf" srcId="{A6C3BAA3-DBD1-4469-8BB3-D584E7B414ED}" destId="{30B9DEA0-4C22-47E8-A92A-184C0027C7C5}" srcOrd="11" destOrd="0" presId="urn:microsoft.com/office/officeart/2005/8/layout/process5"/>
    <dgm:cxn modelId="{5EBD3E11-CB47-45F2-BC18-0A68336F2FCC}" type="presParOf" srcId="{30B9DEA0-4C22-47E8-A92A-184C0027C7C5}" destId="{164DD156-BB9D-4F7C-ABF4-F705C45367B6}" srcOrd="0" destOrd="0" presId="urn:microsoft.com/office/officeart/2005/8/layout/process5"/>
    <dgm:cxn modelId="{FDC1C272-3DFF-463F-B37D-187DEA9EF737}" type="presParOf" srcId="{A6C3BAA3-DBD1-4469-8BB3-D584E7B414ED}" destId="{7983D468-D0D9-4BBB-9306-56EE0D7111E5}" srcOrd="12" destOrd="0" presId="urn:microsoft.com/office/officeart/2005/8/layout/process5"/>
    <dgm:cxn modelId="{266BD8AA-11A4-4F15-9089-139E8A7C0AA2}" type="presParOf" srcId="{A6C3BAA3-DBD1-4469-8BB3-D584E7B414ED}" destId="{2CE4ED11-F78E-491B-8653-EE5DEF1281F4}" srcOrd="13" destOrd="0" presId="urn:microsoft.com/office/officeart/2005/8/layout/process5"/>
    <dgm:cxn modelId="{2EF6F72D-4DC4-4A83-8293-20CD6D7832ED}" type="presParOf" srcId="{2CE4ED11-F78E-491B-8653-EE5DEF1281F4}" destId="{BE8D6054-FA2E-40D1-BFE9-CD77A5615AA4}" srcOrd="0" destOrd="0" presId="urn:microsoft.com/office/officeart/2005/8/layout/process5"/>
    <dgm:cxn modelId="{1667E909-9559-42CC-8988-6F95D47D1269}" type="presParOf" srcId="{A6C3BAA3-DBD1-4469-8BB3-D584E7B414ED}" destId="{6C0D026C-6F17-43B3-81CD-03C731BC8D05}" srcOrd="14" destOrd="0" presId="urn:microsoft.com/office/officeart/2005/8/layout/process5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09322B0-D578-474A-A70E-562788A64C29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A7A57D32-D340-4BF6-9E59-B63C2F9E1AC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Ada rasa persahabatan yang sudah berkurang; berhenti berinvestasi dalam hubungan. </a:t>
          </a:r>
          <a:endParaRPr lang="id-ID" sz="1400" b="1" i="1" dirty="0">
            <a:latin typeface="Candara" pitchFamily="34" charset="0"/>
          </a:endParaRPr>
        </a:p>
      </dgm:t>
    </dgm:pt>
    <dgm:pt modelId="{6CF61C20-0CCA-486E-A3A2-ED18E65E7447}" type="parTrans" cxnId="{841D3E3E-7F1A-4CC8-A6EB-7D5662CE3B60}">
      <dgm:prSet/>
      <dgm:spPr/>
      <dgm:t>
        <a:bodyPr/>
        <a:lstStyle/>
        <a:p>
          <a:endParaRPr lang="id-ID"/>
        </a:p>
      </dgm:t>
    </dgm:pt>
    <dgm:pt modelId="{AC06A146-C231-4A0D-854F-E3CE999781E3}" type="sibTrans" cxnId="{841D3E3E-7F1A-4CC8-A6EB-7D5662CE3B60}">
      <dgm:prSet/>
      <dgm:spPr/>
      <dgm:t>
        <a:bodyPr/>
        <a:lstStyle/>
        <a:p>
          <a:endParaRPr lang="id-ID"/>
        </a:p>
      </dgm:t>
    </dgm:pt>
    <dgm:pt modelId="{2D5D179A-43E0-49E3-BBE3-3928BE61DF8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Perbedaan jalur karier &amp; tuntutan keluarga. </a:t>
          </a:r>
          <a:endParaRPr lang="id-ID" sz="1400" b="1" i="1" dirty="0">
            <a:latin typeface="Candara" pitchFamily="34" charset="0"/>
          </a:endParaRPr>
        </a:p>
      </dgm:t>
    </dgm:pt>
    <dgm:pt modelId="{89A48991-4D26-4824-AC94-C77860FEA288}" type="parTrans" cxnId="{DA7C8C4F-1D18-4F79-998A-917273C7FAE5}">
      <dgm:prSet/>
      <dgm:spPr/>
      <dgm:t>
        <a:bodyPr/>
        <a:lstStyle/>
        <a:p>
          <a:endParaRPr lang="id-ID"/>
        </a:p>
      </dgm:t>
    </dgm:pt>
    <dgm:pt modelId="{A19C5D57-BC48-406D-B58B-74E38F0B8DE7}" type="sibTrans" cxnId="{DA7C8C4F-1D18-4F79-998A-917273C7FAE5}">
      <dgm:prSet/>
      <dgm:spPr/>
      <dgm:t>
        <a:bodyPr/>
        <a:lstStyle/>
        <a:p>
          <a:endParaRPr lang="id-ID"/>
        </a:p>
      </dgm:t>
    </dgm:pt>
    <dgm:pt modelId="{E4B1679E-63F5-450F-B50F-C9118CA45B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Adanya pelanggaran kepercayaan terhadap peraturan yang dibuat. </a:t>
          </a:r>
          <a:endParaRPr lang="id-ID" sz="1400" b="1" i="1" dirty="0">
            <a:latin typeface="Candara" pitchFamily="34" charset="0"/>
          </a:endParaRPr>
        </a:p>
      </dgm:t>
    </dgm:pt>
    <dgm:pt modelId="{EF935781-44A9-409A-B795-34AE7CF1570D}" type="parTrans" cxnId="{2B9E61A6-B14F-4408-8168-63BD5BD50B23}">
      <dgm:prSet/>
      <dgm:spPr/>
      <dgm:t>
        <a:bodyPr/>
        <a:lstStyle/>
        <a:p>
          <a:endParaRPr lang="id-ID"/>
        </a:p>
      </dgm:t>
    </dgm:pt>
    <dgm:pt modelId="{8B77FAD0-B9E4-4014-B98E-35BC51D75EDD}" type="sibTrans" cxnId="{2B9E61A6-B14F-4408-8168-63BD5BD50B23}">
      <dgm:prSet/>
      <dgm:spPr/>
      <dgm:t>
        <a:bodyPr/>
        <a:lstStyle/>
        <a:p>
          <a:endParaRPr lang="id-ID"/>
        </a:p>
      </dgm:t>
    </dgm:pt>
    <dgm:pt modelId="{A28B26CE-9813-4395-BFA3-5807CB4103D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Muncul sikap defensif &amp; kurang membuka diri; menurun kualitas &amp; kuantitas komunikasi. </a:t>
          </a:r>
          <a:endParaRPr lang="id-ID" sz="1400" b="1" i="1" dirty="0">
            <a:latin typeface="Candara" pitchFamily="34" charset="0"/>
          </a:endParaRPr>
        </a:p>
      </dgm:t>
    </dgm:pt>
    <dgm:pt modelId="{D82324DA-853E-4274-83DD-F8AB9D516682}" type="parTrans" cxnId="{CCDB6935-EEAE-42CF-A6F0-880D3C987AF3}">
      <dgm:prSet/>
      <dgm:spPr/>
      <dgm:t>
        <a:bodyPr/>
        <a:lstStyle/>
        <a:p>
          <a:endParaRPr lang="id-ID"/>
        </a:p>
      </dgm:t>
    </dgm:pt>
    <dgm:pt modelId="{F2CDE540-15F4-453B-9CD6-D49DEC3286A8}" type="sibTrans" cxnId="{CCDB6935-EEAE-42CF-A6F0-880D3C987AF3}">
      <dgm:prSet/>
      <dgm:spPr/>
      <dgm:t>
        <a:bodyPr/>
        <a:lstStyle/>
        <a:p>
          <a:endParaRPr lang="id-ID"/>
        </a:p>
      </dgm:t>
    </dgm:pt>
    <dgm:pt modelId="{443B08FE-1E84-4021-A7FE-B5346A731B3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Mengkritisi teman &amp; tidak berbagi rahasia. </a:t>
          </a:r>
          <a:endParaRPr lang="id-ID" sz="1400" b="1" i="1" dirty="0">
            <a:latin typeface="Candara" pitchFamily="34" charset="0"/>
          </a:endParaRPr>
        </a:p>
      </dgm:t>
    </dgm:pt>
    <dgm:pt modelId="{65E576F8-C118-4CB6-A2B1-0A60ECB3C597}" type="parTrans" cxnId="{25748357-6BBC-436A-8B33-C24824B5132C}">
      <dgm:prSet/>
      <dgm:spPr/>
      <dgm:t>
        <a:bodyPr/>
        <a:lstStyle/>
        <a:p>
          <a:endParaRPr lang="id-ID"/>
        </a:p>
      </dgm:t>
    </dgm:pt>
    <dgm:pt modelId="{4C8E1D48-5EA5-49FE-B463-DB84AB6412B0}" type="sibTrans" cxnId="{25748357-6BBC-436A-8B33-C24824B5132C}">
      <dgm:prSet/>
      <dgm:spPr/>
      <dgm:t>
        <a:bodyPr/>
        <a:lstStyle/>
        <a:p>
          <a:endParaRPr lang="id-ID"/>
        </a:p>
      </dgm:t>
    </dgm:pt>
    <dgm:pt modelId="{8CC64BEB-5F63-44E7-B00D-D2B86686436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Solusi: komitmen, membangun kepercayaan &amp; keintiman. </a:t>
          </a:r>
          <a:endParaRPr lang="id-ID" sz="1400" b="1" i="1" dirty="0">
            <a:latin typeface="Candara" pitchFamily="34" charset="0"/>
          </a:endParaRPr>
        </a:p>
      </dgm:t>
    </dgm:pt>
    <dgm:pt modelId="{AB350563-1096-419A-8C3B-DEAF36511B3A}" type="parTrans" cxnId="{807A9750-F8C5-418A-9FE3-5862A8148924}">
      <dgm:prSet/>
      <dgm:spPr/>
      <dgm:t>
        <a:bodyPr/>
        <a:lstStyle/>
        <a:p>
          <a:endParaRPr lang="id-ID"/>
        </a:p>
      </dgm:t>
    </dgm:pt>
    <dgm:pt modelId="{15C0246F-1340-41FD-8C09-2E0665CE508B}" type="sibTrans" cxnId="{807A9750-F8C5-418A-9FE3-5862A8148924}">
      <dgm:prSet/>
      <dgm:spPr/>
      <dgm:t>
        <a:bodyPr/>
        <a:lstStyle/>
        <a:p>
          <a:endParaRPr lang="id-ID"/>
        </a:p>
      </dgm:t>
    </dgm:pt>
    <dgm:pt modelId="{FE0FEA01-96AB-470B-9C19-A972172781F4}" type="pres">
      <dgm:prSet presAssocID="{B09322B0-D578-474A-A70E-562788A64C29}" presName="compositeShape" presStyleCnt="0">
        <dgm:presLayoutVars>
          <dgm:chMax val="7"/>
          <dgm:dir/>
          <dgm:resizeHandles val="exact"/>
        </dgm:presLayoutVars>
      </dgm:prSet>
      <dgm:spPr/>
    </dgm:pt>
    <dgm:pt modelId="{36014DEA-C4F6-47F6-9479-26690B6270C2}" type="pres">
      <dgm:prSet presAssocID="{A7A57D32-D340-4BF6-9E59-B63C2F9E1AC0}" presName="circ1" presStyleLbl="vennNode1" presStyleIdx="0" presStyleCnt="6"/>
      <dgm:spPr/>
    </dgm:pt>
    <dgm:pt modelId="{BA48BDA0-B6B7-409E-966A-9D22ECA1DFCE}" type="pres">
      <dgm:prSet presAssocID="{A7A57D32-D340-4BF6-9E59-B63C2F9E1AC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ED563B-0C2D-4B50-86B0-D1BAE847AC0F}" type="pres">
      <dgm:prSet presAssocID="{2D5D179A-43E0-49E3-BBE3-3928BE61DF8E}" presName="circ2" presStyleLbl="vennNode1" presStyleIdx="1" presStyleCnt="6"/>
      <dgm:spPr/>
    </dgm:pt>
    <dgm:pt modelId="{54FF43EF-E11F-4833-809C-E109AC1C2ABF}" type="pres">
      <dgm:prSet presAssocID="{2D5D179A-43E0-49E3-BBE3-3928BE61DF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F9DBBA-8D5B-4C15-9AB5-E67C575FE068}" type="pres">
      <dgm:prSet presAssocID="{E4B1679E-63F5-450F-B50F-C9118CA45B91}" presName="circ3" presStyleLbl="vennNode1" presStyleIdx="2" presStyleCnt="6"/>
      <dgm:spPr/>
    </dgm:pt>
    <dgm:pt modelId="{E44549A8-C2C6-4B16-BC7E-029584673E81}" type="pres">
      <dgm:prSet presAssocID="{E4B1679E-63F5-450F-B50F-C9118CA45B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0F05DD-240F-41D5-B22F-8F933394A957}" type="pres">
      <dgm:prSet presAssocID="{443B08FE-1E84-4021-A7FE-B5346A731B39}" presName="circ4" presStyleLbl="vennNode1" presStyleIdx="3" presStyleCnt="6"/>
      <dgm:spPr/>
    </dgm:pt>
    <dgm:pt modelId="{3E98CAF5-DB1F-42CF-9A7A-581C32F4C012}" type="pres">
      <dgm:prSet presAssocID="{443B08FE-1E84-4021-A7FE-B5346A731B3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6DFF9F-AB4C-443C-8CD3-DDA83367BB86}" type="pres">
      <dgm:prSet presAssocID="{A28B26CE-9813-4395-BFA3-5807CB4103D7}" presName="circ5" presStyleLbl="vennNode1" presStyleIdx="4" presStyleCnt="6"/>
      <dgm:spPr/>
    </dgm:pt>
    <dgm:pt modelId="{B7CFD08C-5D83-40D3-B15B-D2B30CFCB446}" type="pres">
      <dgm:prSet presAssocID="{A28B26CE-9813-4395-BFA3-5807CB4103D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8094AB-0237-4D9D-BB96-7FE6468108F3}" type="pres">
      <dgm:prSet presAssocID="{8CC64BEB-5F63-44E7-B00D-D2B866864368}" presName="circ6" presStyleLbl="vennNode1" presStyleIdx="5" presStyleCnt="6"/>
      <dgm:spPr/>
    </dgm:pt>
    <dgm:pt modelId="{8BC92571-E57E-4A76-972D-C751738386F0}" type="pres">
      <dgm:prSet presAssocID="{8CC64BEB-5F63-44E7-B00D-D2B86686436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153D163-59E4-4C0A-AF9D-43F391E6F016}" type="presOf" srcId="{443B08FE-1E84-4021-A7FE-B5346A731B39}" destId="{3E98CAF5-DB1F-42CF-9A7A-581C32F4C012}" srcOrd="0" destOrd="0" presId="urn:microsoft.com/office/officeart/2005/8/layout/venn1"/>
    <dgm:cxn modelId="{D3A47AD0-903B-439F-B0E7-F87F4E641763}" type="presOf" srcId="{8CC64BEB-5F63-44E7-B00D-D2B866864368}" destId="{8BC92571-E57E-4A76-972D-C751738386F0}" srcOrd="0" destOrd="0" presId="urn:microsoft.com/office/officeart/2005/8/layout/venn1"/>
    <dgm:cxn modelId="{AF7FFFF6-98B0-4FDF-8A46-ADA266921834}" type="presOf" srcId="{E4B1679E-63F5-450F-B50F-C9118CA45B91}" destId="{E44549A8-C2C6-4B16-BC7E-029584673E81}" srcOrd="0" destOrd="0" presId="urn:microsoft.com/office/officeart/2005/8/layout/venn1"/>
    <dgm:cxn modelId="{807A9750-F8C5-418A-9FE3-5862A8148924}" srcId="{B09322B0-D578-474A-A70E-562788A64C29}" destId="{8CC64BEB-5F63-44E7-B00D-D2B866864368}" srcOrd="5" destOrd="0" parTransId="{AB350563-1096-419A-8C3B-DEAF36511B3A}" sibTransId="{15C0246F-1340-41FD-8C09-2E0665CE508B}"/>
    <dgm:cxn modelId="{F6FCBC77-4009-4FAD-A588-E903788C2384}" type="presOf" srcId="{B09322B0-D578-474A-A70E-562788A64C29}" destId="{FE0FEA01-96AB-470B-9C19-A972172781F4}" srcOrd="0" destOrd="0" presId="urn:microsoft.com/office/officeart/2005/8/layout/venn1"/>
    <dgm:cxn modelId="{7FF7239F-7DC6-4C12-A490-62926DCAF27D}" type="presOf" srcId="{A7A57D32-D340-4BF6-9E59-B63C2F9E1AC0}" destId="{BA48BDA0-B6B7-409E-966A-9D22ECA1DFCE}" srcOrd="0" destOrd="0" presId="urn:microsoft.com/office/officeart/2005/8/layout/venn1"/>
    <dgm:cxn modelId="{25748357-6BBC-436A-8B33-C24824B5132C}" srcId="{B09322B0-D578-474A-A70E-562788A64C29}" destId="{443B08FE-1E84-4021-A7FE-B5346A731B39}" srcOrd="3" destOrd="0" parTransId="{65E576F8-C118-4CB6-A2B1-0A60ECB3C597}" sibTransId="{4C8E1D48-5EA5-49FE-B463-DB84AB6412B0}"/>
    <dgm:cxn modelId="{422D7A86-1AE9-4C47-809C-9875C22E1954}" type="presOf" srcId="{2D5D179A-43E0-49E3-BBE3-3928BE61DF8E}" destId="{54FF43EF-E11F-4833-809C-E109AC1C2ABF}" srcOrd="0" destOrd="0" presId="urn:microsoft.com/office/officeart/2005/8/layout/venn1"/>
    <dgm:cxn modelId="{DA7C8C4F-1D18-4F79-998A-917273C7FAE5}" srcId="{B09322B0-D578-474A-A70E-562788A64C29}" destId="{2D5D179A-43E0-49E3-BBE3-3928BE61DF8E}" srcOrd="1" destOrd="0" parTransId="{89A48991-4D26-4824-AC94-C77860FEA288}" sibTransId="{A19C5D57-BC48-406D-B58B-74E38F0B8DE7}"/>
    <dgm:cxn modelId="{CCDB6935-EEAE-42CF-A6F0-880D3C987AF3}" srcId="{B09322B0-D578-474A-A70E-562788A64C29}" destId="{A28B26CE-9813-4395-BFA3-5807CB4103D7}" srcOrd="4" destOrd="0" parTransId="{D82324DA-853E-4274-83DD-F8AB9D516682}" sibTransId="{F2CDE540-15F4-453B-9CD6-D49DEC3286A8}"/>
    <dgm:cxn modelId="{9B2BCD60-6CE4-45C0-851F-A713F18E628B}" type="presOf" srcId="{A28B26CE-9813-4395-BFA3-5807CB4103D7}" destId="{B7CFD08C-5D83-40D3-B15B-D2B30CFCB446}" srcOrd="0" destOrd="0" presId="urn:microsoft.com/office/officeart/2005/8/layout/venn1"/>
    <dgm:cxn modelId="{2B9E61A6-B14F-4408-8168-63BD5BD50B23}" srcId="{B09322B0-D578-474A-A70E-562788A64C29}" destId="{E4B1679E-63F5-450F-B50F-C9118CA45B91}" srcOrd="2" destOrd="0" parTransId="{EF935781-44A9-409A-B795-34AE7CF1570D}" sibTransId="{8B77FAD0-B9E4-4014-B98E-35BC51D75EDD}"/>
    <dgm:cxn modelId="{841D3E3E-7F1A-4CC8-A6EB-7D5662CE3B60}" srcId="{B09322B0-D578-474A-A70E-562788A64C29}" destId="{A7A57D32-D340-4BF6-9E59-B63C2F9E1AC0}" srcOrd="0" destOrd="0" parTransId="{6CF61C20-0CCA-486E-A3A2-ED18E65E7447}" sibTransId="{AC06A146-C231-4A0D-854F-E3CE999781E3}"/>
    <dgm:cxn modelId="{DFDAAA26-3CA4-4317-AD59-4596E8A4A917}" type="presParOf" srcId="{FE0FEA01-96AB-470B-9C19-A972172781F4}" destId="{36014DEA-C4F6-47F6-9479-26690B6270C2}" srcOrd="0" destOrd="0" presId="urn:microsoft.com/office/officeart/2005/8/layout/venn1"/>
    <dgm:cxn modelId="{BE5B1459-C42B-4BED-A293-DF9CB80BC59E}" type="presParOf" srcId="{FE0FEA01-96AB-470B-9C19-A972172781F4}" destId="{BA48BDA0-B6B7-409E-966A-9D22ECA1DFCE}" srcOrd="1" destOrd="0" presId="urn:microsoft.com/office/officeart/2005/8/layout/venn1"/>
    <dgm:cxn modelId="{4ECDEC63-160B-4082-9345-B42860320D07}" type="presParOf" srcId="{FE0FEA01-96AB-470B-9C19-A972172781F4}" destId="{05ED563B-0C2D-4B50-86B0-D1BAE847AC0F}" srcOrd="2" destOrd="0" presId="urn:microsoft.com/office/officeart/2005/8/layout/venn1"/>
    <dgm:cxn modelId="{50BD5650-8523-4D6A-9D54-98D21262BB4B}" type="presParOf" srcId="{FE0FEA01-96AB-470B-9C19-A972172781F4}" destId="{54FF43EF-E11F-4833-809C-E109AC1C2ABF}" srcOrd="3" destOrd="0" presId="urn:microsoft.com/office/officeart/2005/8/layout/venn1"/>
    <dgm:cxn modelId="{34E90F5D-F007-4A9A-9DA1-2EC154D8FE69}" type="presParOf" srcId="{FE0FEA01-96AB-470B-9C19-A972172781F4}" destId="{63F9DBBA-8D5B-4C15-9AB5-E67C575FE068}" srcOrd="4" destOrd="0" presId="urn:microsoft.com/office/officeart/2005/8/layout/venn1"/>
    <dgm:cxn modelId="{039875DF-5829-4BCC-913D-459F5DF35CD3}" type="presParOf" srcId="{FE0FEA01-96AB-470B-9C19-A972172781F4}" destId="{E44549A8-C2C6-4B16-BC7E-029584673E81}" srcOrd="5" destOrd="0" presId="urn:microsoft.com/office/officeart/2005/8/layout/venn1"/>
    <dgm:cxn modelId="{21560C9D-AA2C-4609-8523-27567E36FE26}" type="presParOf" srcId="{FE0FEA01-96AB-470B-9C19-A972172781F4}" destId="{220F05DD-240F-41D5-B22F-8F933394A957}" srcOrd="6" destOrd="0" presId="urn:microsoft.com/office/officeart/2005/8/layout/venn1"/>
    <dgm:cxn modelId="{54365B6E-07C3-4DF1-B063-CA9B2C9DB2B7}" type="presParOf" srcId="{FE0FEA01-96AB-470B-9C19-A972172781F4}" destId="{3E98CAF5-DB1F-42CF-9A7A-581C32F4C012}" srcOrd="7" destOrd="0" presId="urn:microsoft.com/office/officeart/2005/8/layout/venn1"/>
    <dgm:cxn modelId="{C8E3E0A6-E645-4DD2-9AB6-459F81083D83}" type="presParOf" srcId="{FE0FEA01-96AB-470B-9C19-A972172781F4}" destId="{FF6DFF9F-AB4C-443C-8CD3-DDA83367BB86}" srcOrd="8" destOrd="0" presId="urn:microsoft.com/office/officeart/2005/8/layout/venn1"/>
    <dgm:cxn modelId="{06FBC8E1-A52E-41D8-BA14-358A30F28EB0}" type="presParOf" srcId="{FE0FEA01-96AB-470B-9C19-A972172781F4}" destId="{B7CFD08C-5D83-40D3-B15B-D2B30CFCB446}" srcOrd="9" destOrd="0" presId="urn:microsoft.com/office/officeart/2005/8/layout/venn1"/>
    <dgm:cxn modelId="{4FC6D7D9-725B-487D-B9D9-F836600C4F38}" type="presParOf" srcId="{FE0FEA01-96AB-470B-9C19-A972172781F4}" destId="{298094AB-0237-4D9D-BB96-7FE6468108F3}" srcOrd="10" destOrd="0" presId="urn:microsoft.com/office/officeart/2005/8/layout/venn1"/>
    <dgm:cxn modelId="{E52634ED-78B9-4165-9ADE-3ADA408DF909}" type="presParOf" srcId="{FE0FEA01-96AB-470B-9C19-A972172781F4}" destId="{8BC92571-E57E-4A76-972D-C751738386F0}" srcOrd="11" destOrd="0" presId="urn:microsoft.com/office/officeart/2005/8/layout/venn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91BF767-44E0-4F9F-8141-6B6FB0E89982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A23F0E0-4A24-4ED1-96C2-5CBD11467B77}">
      <dgm:prSet phldrT="[Text]" custT="1"/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Tekanan dalam Persahabatan </a:t>
          </a:r>
          <a:endParaRPr lang="id-ID" sz="1500" b="1" i="1" dirty="0">
            <a:latin typeface="Candara" pitchFamily="34" charset="0"/>
          </a:endParaRPr>
        </a:p>
      </dgm:t>
    </dgm:pt>
    <dgm:pt modelId="{B06BBB6E-19CE-4A9D-AA51-F7E37DAB0DC8}" type="parTrans" cxnId="{58A57946-27C6-446D-AF87-DA7C5730BCB6}">
      <dgm:prSet/>
      <dgm:spPr/>
      <dgm:t>
        <a:bodyPr/>
        <a:lstStyle/>
        <a:p>
          <a:endParaRPr lang="id-ID"/>
        </a:p>
      </dgm:t>
    </dgm:pt>
    <dgm:pt modelId="{A2662373-D6D5-4E12-B06F-B8DF6AB84F52}" type="sibTrans" cxnId="{58A57946-27C6-446D-AF87-DA7C5730BCB6}">
      <dgm:prSet/>
      <dgm:spPr/>
      <dgm:t>
        <a:bodyPr/>
        <a:lstStyle/>
        <a:p>
          <a:endParaRPr lang="id-ID"/>
        </a:p>
      </dgm:t>
    </dgm:pt>
    <dgm:pt modelId="{1746DBDD-AB9E-4FCF-8C2F-FC61C4222F3E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Ketegangan Internal </a:t>
          </a:r>
          <a:endParaRPr lang="id-ID" sz="1500" b="1" i="1" dirty="0">
            <a:latin typeface="Candara" pitchFamily="34" charset="0"/>
          </a:endParaRPr>
        </a:p>
      </dgm:t>
    </dgm:pt>
    <dgm:pt modelId="{ABEF27FD-143D-40CF-B92F-35151EEACB28}" type="parTrans" cxnId="{96579D5F-4C9F-4041-876C-2BD9194A0A9C}">
      <dgm:prSet/>
      <dgm:spPr>
        <a:ln w="254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B80DDBBF-2B73-4BF0-BBC9-4B103AB719D6}" type="sibTrans" cxnId="{96579D5F-4C9F-4041-876C-2BD9194A0A9C}">
      <dgm:prSet/>
      <dgm:spPr/>
      <dgm:t>
        <a:bodyPr/>
        <a:lstStyle/>
        <a:p>
          <a:endParaRPr lang="id-ID"/>
        </a:p>
      </dgm:t>
    </dgm:pt>
    <dgm:pt modelId="{AB71FB19-D821-4A4A-818F-A3D4CAD27BA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Pertentangan dalam Hubungan.</a:t>
          </a:r>
          <a:endParaRPr lang="id-ID" sz="1500" b="1" i="1" dirty="0">
            <a:latin typeface="Candara" pitchFamily="34" charset="0"/>
          </a:endParaRPr>
        </a:p>
      </dgm:t>
    </dgm:pt>
    <dgm:pt modelId="{389E80E3-B91A-43EF-B8AD-9A8167648632}" type="parTrans" cxnId="{A3615B0C-86F7-4190-ABDF-E16213A06364}">
      <dgm:prSet/>
      <dgm:spPr>
        <a:ln w="254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99025137-526F-4F0C-94AC-C4C5D76E8A4D}" type="sibTrans" cxnId="{A3615B0C-86F7-4190-ABDF-E16213A06364}">
      <dgm:prSet/>
      <dgm:spPr/>
      <dgm:t>
        <a:bodyPr/>
        <a:lstStyle/>
        <a:p>
          <a:endParaRPr lang="id-ID"/>
        </a:p>
      </dgm:t>
    </dgm:pt>
    <dgm:pt modelId="{27B45569-F8D3-4080-A6E5-4FE7769174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Perbedaan gaya komunikasi. </a:t>
          </a:r>
          <a:endParaRPr lang="id-ID" sz="1500" b="1" i="1" dirty="0">
            <a:latin typeface="Candara" pitchFamily="34" charset="0"/>
          </a:endParaRPr>
        </a:p>
      </dgm:t>
    </dgm:pt>
    <dgm:pt modelId="{1B8CB5DE-AB6D-43C6-B9BF-C83A9B47B9C7}" type="parTrans" cxnId="{7664886A-451B-4A61-86D6-AA4F33AAB501}">
      <dgm:prSet/>
      <dgm:spPr>
        <a:ln w="254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9F7B534D-3E6E-4C7A-B723-33A7A09044B8}" type="sibTrans" cxnId="{7664886A-451B-4A61-86D6-AA4F33AAB501}">
      <dgm:prSet/>
      <dgm:spPr/>
      <dgm:t>
        <a:bodyPr/>
        <a:lstStyle/>
        <a:p>
          <a:endParaRPr lang="id-ID"/>
        </a:p>
      </dgm:t>
    </dgm:pt>
    <dgm:pt modelId="{5493186A-75D5-4C52-BCE8-38B98F762CD7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Tekanan Eksternal </a:t>
          </a:r>
          <a:endParaRPr lang="id-ID" sz="1500" b="1" i="1" dirty="0">
            <a:latin typeface="Candara" pitchFamily="34" charset="0"/>
          </a:endParaRPr>
        </a:p>
      </dgm:t>
    </dgm:pt>
    <dgm:pt modelId="{5E2C1CC8-B327-49EF-812B-A5522231D0B1}" type="parTrans" cxnId="{BE59D51F-9F89-446B-B7F1-217CE569F003}">
      <dgm:prSet/>
      <dgm:spPr>
        <a:ln w="254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B0FF5EA7-7261-4861-B0CF-7B3E34C8D5A7}" type="sibTrans" cxnId="{BE59D51F-9F89-446B-B7F1-217CE569F003}">
      <dgm:prSet/>
      <dgm:spPr/>
      <dgm:t>
        <a:bodyPr/>
        <a:lstStyle/>
        <a:p>
          <a:endParaRPr lang="id-ID"/>
        </a:p>
      </dgm:t>
    </dgm:pt>
    <dgm:pt modelId="{77F5CE60-6E30-465F-B9DC-56CAF6E459F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Mempersaingkan tuntutan. </a:t>
          </a:r>
          <a:endParaRPr lang="id-ID" sz="1500" b="1" i="1" dirty="0">
            <a:latin typeface="Candara" pitchFamily="34" charset="0"/>
          </a:endParaRPr>
        </a:p>
      </dgm:t>
    </dgm:pt>
    <dgm:pt modelId="{8E27206C-CC23-418F-B460-5D6DCC13FDFC}" type="parTrans" cxnId="{80C64C7D-940B-4B4F-AFB9-8EE40E342E1B}">
      <dgm:prSet/>
      <dgm:spPr>
        <a:ln w="254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B0B315B7-1E5A-42AD-8069-067B61B4B181}" type="sibTrans" cxnId="{80C64C7D-940B-4B4F-AFB9-8EE40E342E1B}">
      <dgm:prSet/>
      <dgm:spPr/>
      <dgm:t>
        <a:bodyPr/>
        <a:lstStyle/>
        <a:p>
          <a:endParaRPr lang="id-ID"/>
        </a:p>
      </dgm:t>
    </dgm:pt>
    <dgm:pt modelId="{D7AC6CE8-AAE2-4A8F-BA93-60D59F10215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Perubahan personal. </a:t>
          </a:r>
        </a:p>
      </dgm:t>
    </dgm:pt>
    <dgm:pt modelId="{B678BA81-C223-421D-BC0A-83FD2CDD5471}" type="parTrans" cxnId="{25AC2AE4-048E-4638-B762-E9DF15C4605D}">
      <dgm:prSet/>
      <dgm:spPr>
        <a:ln w="254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12FB53C1-A91C-4F72-9DDD-B0D7A7A764F8}" type="sibTrans" cxnId="{25AC2AE4-048E-4638-B762-E9DF15C4605D}">
      <dgm:prSet/>
      <dgm:spPr/>
      <dgm:t>
        <a:bodyPr/>
        <a:lstStyle/>
        <a:p>
          <a:endParaRPr lang="id-ID"/>
        </a:p>
      </dgm:t>
    </dgm:pt>
    <dgm:pt modelId="{2A47ACC8-074C-4BDB-8814-73EDDEF5E6F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Jarak geografis. </a:t>
          </a:r>
        </a:p>
      </dgm:t>
    </dgm:pt>
    <dgm:pt modelId="{BEADB976-8524-46B1-B6A5-9D2E55034E70}" type="parTrans" cxnId="{BF1CE584-8B10-4386-AEC5-1F9D27E13EF2}">
      <dgm:prSet/>
      <dgm:spPr>
        <a:ln w="254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5D7438F6-8AE8-4CA4-9147-8B85EE05BE97}" type="sibTrans" cxnId="{BF1CE584-8B10-4386-AEC5-1F9D27E13EF2}">
      <dgm:prSet/>
      <dgm:spPr/>
      <dgm:t>
        <a:bodyPr/>
        <a:lstStyle/>
        <a:p>
          <a:endParaRPr lang="id-ID"/>
        </a:p>
      </dgm:t>
    </dgm:pt>
    <dgm:pt modelId="{609071BE-18BF-400F-B1F2-D28CEA78CC4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Ketertarikan seksual. </a:t>
          </a:r>
          <a:endParaRPr lang="id-ID" sz="1500" b="1" i="1" dirty="0">
            <a:latin typeface="Candara" pitchFamily="34" charset="0"/>
          </a:endParaRPr>
        </a:p>
      </dgm:t>
    </dgm:pt>
    <dgm:pt modelId="{B684A4CD-5D28-45A6-96E2-59E48804EB14}" type="parTrans" cxnId="{487C4DB8-3724-4A3D-8540-440DC75417BC}">
      <dgm:prSet/>
      <dgm:spPr>
        <a:ln w="254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60E5A5C4-D2B5-493E-B2BD-1D367C0AD547}" type="sibTrans" cxnId="{487C4DB8-3724-4A3D-8540-440DC75417BC}">
      <dgm:prSet/>
      <dgm:spPr/>
      <dgm:t>
        <a:bodyPr/>
        <a:lstStyle/>
        <a:p>
          <a:endParaRPr lang="id-ID"/>
        </a:p>
      </dgm:t>
    </dgm:pt>
    <dgm:pt modelId="{BCD6F759-23A9-4C5F-A6EA-7CC3C543D532}" type="pres">
      <dgm:prSet presAssocID="{491BF767-44E0-4F9F-8141-6B6FB0E899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BEC4099-579B-4427-8F46-47C84F022902}" type="pres">
      <dgm:prSet presAssocID="{EA23F0E0-4A24-4ED1-96C2-5CBD11467B77}" presName="root1" presStyleCnt="0"/>
      <dgm:spPr/>
    </dgm:pt>
    <dgm:pt modelId="{17DE137B-F9C9-4D93-B79B-BDC549917FDB}" type="pres">
      <dgm:prSet presAssocID="{EA23F0E0-4A24-4ED1-96C2-5CBD11467B7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19DE979-ABC7-493A-9207-1F8DFD9D10AF}" type="pres">
      <dgm:prSet presAssocID="{EA23F0E0-4A24-4ED1-96C2-5CBD11467B77}" presName="level2hierChild" presStyleCnt="0"/>
      <dgm:spPr/>
    </dgm:pt>
    <dgm:pt modelId="{883592F4-543A-4C2D-93C3-550A3B3FAE00}" type="pres">
      <dgm:prSet presAssocID="{ABEF27FD-143D-40CF-B92F-35151EEACB28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04272587-B553-4BF3-8AA1-4C3B77EF5DE6}" type="pres">
      <dgm:prSet presAssocID="{ABEF27FD-143D-40CF-B92F-35151EEACB28}" presName="connTx" presStyleLbl="parChTrans1D2" presStyleIdx="0" presStyleCnt="2"/>
      <dgm:spPr/>
      <dgm:t>
        <a:bodyPr/>
        <a:lstStyle/>
        <a:p>
          <a:endParaRPr lang="id-ID"/>
        </a:p>
      </dgm:t>
    </dgm:pt>
    <dgm:pt modelId="{B0012120-4D4D-4ECF-B8BF-93414DB25DD4}" type="pres">
      <dgm:prSet presAssocID="{1746DBDD-AB9E-4FCF-8C2F-FC61C4222F3E}" presName="root2" presStyleCnt="0"/>
      <dgm:spPr/>
    </dgm:pt>
    <dgm:pt modelId="{969D1B39-3AAD-4974-9AD3-00031AD5927E}" type="pres">
      <dgm:prSet presAssocID="{1746DBDD-AB9E-4FCF-8C2F-FC61C4222F3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5B11706-1503-4636-A6EE-30A085611FB5}" type="pres">
      <dgm:prSet presAssocID="{1746DBDD-AB9E-4FCF-8C2F-FC61C4222F3E}" presName="level3hierChild" presStyleCnt="0"/>
      <dgm:spPr/>
    </dgm:pt>
    <dgm:pt modelId="{7BBA9977-A74A-41B5-B5C9-D04013CD1249}" type="pres">
      <dgm:prSet presAssocID="{389E80E3-B91A-43EF-B8AD-9A8167648632}" presName="conn2-1" presStyleLbl="parChTrans1D3" presStyleIdx="0" presStyleCnt="6"/>
      <dgm:spPr/>
      <dgm:t>
        <a:bodyPr/>
        <a:lstStyle/>
        <a:p>
          <a:endParaRPr lang="id-ID"/>
        </a:p>
      </dgm:t>
    </dgm:pt>
    <dgm:pt modelId="{E840A88F-3384-475F-9E55-D0A109B2011D}" type="pres">
      <dgm:prSet presAssocID="{389E80E3-B91A-43EF-B8AD-9A8167648632}" presName="connTx" presStyleLbl="parChTrans1D3" presStyleIdx="0" presStyleCnt="6"/>
      <dgm:spPr/>
      <dgm:t>
        <a:bodyPr/>
        <a:lstStyle/>
        <a:p>
          <a:endParaRPr lang="id-ID"/>
        </a:p>
      </dgm:t>
    </dgm:pt>
    <dgm:pt modelId="{4C2F3721-07FA-47D7-9405-2C430696C456}" type="pres">
      <dgm:prSet presAssocID="{AB71FB19-D821-4A4A-818F-A3D4CAD27BA7}" presName="root2" presStyleCnt="0"/>
      <dgm:spPr/>
    </dgm:pt>
    <dgm:pt modelId="{990EDF5E-6206-4363-836B-6267D7C09627}" type="pres">
      <dgm:prSet presAssocID="{AB71FB19-D821-4A4A-818F-A3D4CAD27BA7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5775A92-1DF7-45BF-BFEA-4E00CCF6BF34}" type="pres">
      <dgm:prSet presAssocID="{AB71FB19-D821-4A4A-818F-A3D4CAD27BA7}" presName="level3hierChild" presStyleCnt="0"/>
      <dgm:spPr/>
    </dgm:pt>
    <dgm:pt modelId="{F584B279-49EE-4821-9A9D-317555F470EC}" type="pres">
      <dgm:prSet presAssocID="{1B8CB5DE-AB6D-43C6-B9BF-C83A9B47B9C7}" presName="conn2-1" presStyleLbl="parChTrans1D3" presStyleIdx="1" presStyleCnt="6"/>
      <dgm:spPr/>
      <dgm:t>
        <a:bodyPr/>
        <a:lstStyle/>
        <a:p>
          <a:endParaRPr lang="id-ID"/>
        </a:p>
      </dgm:t>
    </dgm:pt>
    <dgm:pt modelId="{9FCDD52C-D97C-4564-BE26-BCD0CDB0D567}" type="pres">
      <dgm:prSet presAssocID="{1B8CB5DE-AB6D-43C6-B9BF-C83A9B47B9C7}" presName="connTx" presStyleLbl="parChTrans1D3" presStyleIdx="1" presStyleCnt="6"/>
      <dgm:spPr/>
      <dgm:t>
        <a:bodyPr/>
        <a:lstStyle/>
        <a:p>
          <a:endParaRPr lang="id-ID"/>
        </a:p>
      </dgm:t>
    </dgm:pt>
    <dgm:pt modelId="{25D9EB64-DD98-4DF0-BBAB-621C5BA269CA}" type="pres">
      <dgm:prSet presAssocID="{27B45569-F8D3-4080-A6E5-4FE7769174AC}" presName="root2" presStyleCnt="0"/>
      <dgm:spPr/>
    </dgm:pt>
    <dgm:pt modelId="{93C986B4-A6AC-4465-9C46-1D5BA20E7904}" type="pres">
      <dgm:prSet presAssocID="{27B45569-F8D3-4080-A6E5-4FE7769174AC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947A5FD-7D73-4AEE-BFC4-99ACCE6401A6}" type="pres">
      <dgm:prSet presAssocID="{27B45569-F8D3-4080-A6E5-4FE7769174AC}" presName="level3hierChild" presStyleCnt="0"/>
      <dgm:spPr/>
    </dgm:pt>
    <dgm:pt modelId="{4247D92F-F9D0-4CF6-A800-07335F107AC5}" type="pres">
      <dgm:prSet presAssocID="{B684A4CD-5D28-45A6-96E2-59E48804EB14}" presName="conn2-1" presStyleLbl="parChTrans1D3" presStyleIdx="2" presStyleCnt="6"/>
      <dgm:spPr/>
      <dgm:t>
        <a:bodyPr/>
        <a:lstStyle/>
        <a:p>
          <a:endParaRPr lang="id-ID"/>
        </a:p>
      </dgm:t>
    </dgm:pt>
    <dgm:pt modelId="{268E0C38-5B9F-4F5E-8F6F-0F4F79F93272}" type="pres">
      <dgm:prSet presAssocID="{B684A4CD-5D28-45A6-96E2-59E48804EB14}" presName="connTx" presStyleLbl="parChTrans1D3" presStyleIdx="2" presStyleCnt="6"/>
      <dgm:spPr/>
      <dgm:t>
        <a:bodyPr/>
        <a:lstStyle/>
        <a:p>
          <a:endParaRPr lang="id-ID"/>
        </a:p>
      </dgm:t>
    </dgm:pt>
    <dgm:pt modelId="{D1A51E67-8A50-4592-B188-D56663F01B03}" type="pres">
      <dgm:prSet presAssocID="{609071BE-18BF-400F-B1F2-D28CEA78CC4A}" presName="root2" presStyleCnt="0"/>
      <dgm:spPr/>
    </dgm:pt>
    <dgm:pt modelId="{ECB9BCBC-9C22-497C-A2F0-9C83511C4819}" type="pres">
      <dgm:prSet presAssocID="{609071BE-18BF-400F-B1F2-D28CEA78CC4A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461EC0C-1200-4E6A-9D9B-C96B357EA236}" type="pres">
      <dgm:prSet presAssocID="{609071BE-18BF-400F-B1F2-D28CEA78CC4A}" presName="level3hierChild" presStyleCnt="0"/>
      <dgm:spPr/>
    </dgm:pt>
    <dgm:pt modelId="{DAE78471-02E3-4919-8083-9F81350356FC}" type="pres">
      <dgm:prSet presAssocID="{5E2C1CC8-B327-49EF-812B-A5522231D0B1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780D0DDD-7FBC-4CD3-B016-54BAD0DF4DF6}" type="pres">
      <dgm:prSet presAssocID="{5E2C1CC8-B327-49EF-812B-A5522231D0B1}" presName="connTx" presStyleLbl="parChTrans1D2" presStyleIdx="1" presStyleCnt="2"/>
      <dgm:spPr/>
      <dgm:t>
        <a:bodyPr/>
        <a:lstStyle/>
        <a:p>
          <a:endParaRPr lang="id-ID"/>
        </a:p>
      </dgm:t>
    </dgm:pt>
    <dgm:pt modelId="{A301CF99-E4AC-42F3-9199-1A584CB615C3}" type="pres">
      <dgm:prSet presAssocID="{5493186A-75D5-4C52-BCE8-38B98F762CD7}" presName="root2" presStyleCnt="0"/>
      <dgm:spPr/>
    </dgm:pt>
    <dgm:pt modelId="{991BA367-6B86-4B5B-B615-C4D26A541F09}" type="pres">
      <dgm:prSet presAssocID="{5493186A-75D5-4C52-BCE8-38B98F762CD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6AB1431-CAD5-4265-8B68-F3F24FC060E6}" type="pres">
      <dgm:prSet presAssocID="{5493186A-75D5-4C52-BCE8-38B98F762CD7}" presName="level3hierChild" presStyleCnt="0"/>
      <dgm:spPr/>
    </dgm:pt>
    <dgm:pt modelId="{C3017D4F-178D-4E76-9C69-348D26134FFB}" type="pres">
      <dgm:prSet presAssocID="{8E27206C-CC23-418F-B460-5D6DCC13FDFC}" presName="conn2-1" presStyleLbl="parChTrans1D3" presStyleIdx="3" presStyleCnt="6"/>
      <dgm:spPr/>
      <dgm:t>
        <a:bodyPr/>
        <a:lstStyle/>
        <a:p>
          <a:endParaRPr lang="id-ID"/>
        </a:p>
      </dgm:t>
    </dgm:pt>
    <dgm:pt modelId="{A47E8B07-8FB3-43A4-BF35-A03D5CB802C4}" type="pres">
      <dgm:prSet presAssocID="{8E27206C-CC23-418F-B460-5D6DCC13FDFC}" presName="connTx" presStyleLbl="parChTrans1D3" presStyleIdx="3" presStyleCnt="6"/>
      <dgm:spPr/>
      <dgm:t>
        <a:bodyPr/>
        <a:lstStyle/>
        <a:p>
          <a:endParaRPr lang="id-ID"/>
        </a:p>
      </dgm:t>
    </dgm:pt>
    <dgm:pt modelId="{02652922-F2B1-40CB-8DD7-5CED89E58190}" type="pres">
      <dgm:prSet presAssocID="{77F5CE60-6E30-465F-B9DC-56CAF6E459FA}" presName="root2" presStyleCnt="0"/>
      <dgm:spPr/>
    </dgm:pt>
    <dgm:pt modelId="{EF8F2650-A624-4F2B-867F-4DD6EE402F30}" type="pres">
      <dgm:prSet presAssocID="{77F5CE60-6E30-465F-B9DC-56CAF6E459FA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987CA08-9348-4E6F-B568-45D599489833}" type="pres">
      <dgm:prSet presAssocID="{77F5CE60-6E30-465F-B9DC-56CAF6E459FA}" presName="level3hierChild" presStyleCnt="0"/>
      <dgm:spPr/>
    </dgm:pt>
    <dgm:pt modelId="{A0DF9F13-6392-44C0-BD4F-04235C5995DF}" type="pres">
      <dgm:prSet presAssocID="{B678BA81-C223-421D-BC0A-83FD2CDD5471}" presName="conn2-1" presStyleLbl="parChTrans1D3" presStyleIdx="4" presStyleCnt="6"/>
      <dgm:spPr/>
      <dgm:t>
        <a:bodyPr/>
        <a:lstStyle/>
        <a:p>
          <a:endParaRPr lang="id-ID"/>
        </a:p>
      </dgm:t>
    </dgm:pt>
    <dgm:pt modelId="{A924C943-D7F1-4578-B78D-9A0263500482}" type="pres">
      <dgm:prSet presAssocID="{B678BA81-C223-421D-BC0A-83FD2CDD5471}" presName="connTx" presStyleLbl="parChTrans1D3" presStyleIdx="4" presStyleCnt="6"/>
      <dgm:spPr/>
      <dgm:t>
        <a:bodyPr/>
        <a:lstStyle/>
        <a:p>
          <a:endParaRPr lang="id-ID"/>
        </a:p>
      </dgm:t>
    </dgm:pt>
    <dgm:pt modelId="{E0B00464-1991-4CAB-A37E-D6499AC8ED4A}" type="pres">
      <dgm:prSet presAssocID="{D7AC6CE8-AAE2-4A8F-BA93-60D59F10215E}" presName="root2" presStyleCnt="0"/>
      <dgm:spPr/>
    </dgm:pt>
    <dgm:pt modelId="{CFBB1735-3509-4DEF-833C-7C89DC7B4709}" type="pres">
      <dgm:prSet presAssocID="{D7AC6CE8-AAE2-4A8F-BA93-60D59F10215E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1FF306A-7F03-4356-8712-73CDCDCDF3E7}" type="pres">
      <dgm:prSet presAssocID="{D7AC6CE8-AAE2-4A8F-BA93-60D59F10215E}" presName="level3hierChild" presStyleCnt="0"/>
      <dgm:spPr/>
    </dgm:pt>
    <dgm:pt modelId="{F73CD0C4-4D96-4F8A-A72A-67DDA8C27B51}" type="pres">
      <dgm:prSet presAssocID="{BEADB976-8524-46B1-B6A5-9D2E55034E70}" presName="conn2-1" presStyleLbl="parChTrans1D3" presStyleIdx="5" presStyleCnt="6"/>
      <dgm:spPr/>
      <dgm:t>
        <a:bodyPr/>
        <a:lstStyle/>
        <a:p>
          <a:endParaRPr lang="id-ID"/>
        </a:p>
      </dgm:t>
    </dgm:pt>
    <dgm:pt modelId="{B0F6E785-26A1-4F15-98AF-40901FBCB581}" type="pres">
      <dgm:prSet presAssocID="{BEADB976-8524-46B1-B6A5-9D2E55034E70}" presName="connTx" presStyleLbl="parChTrans1D3" presStyleIdx="5" presStyleCnt="6"/>
      <dgm:spPr/>
      <dgm:t>
        <a:bodyPr/>
        <a:lstStyle/>
        <a:p>
          <a:endParaRPr lang="id-ID"/>
        </a:p>
      </dgm:t>
    </dgm:pt>
    <dgm:pt modelId="{12D6F6D3-F1D3-4DB9-A5FB-4BA4A8409D33}" type="pres">
      <dgm:prSet presAssocID="{2A47ACC8-074C-4BDB-8814-73EDDEF5E6FD}" presName="root2" presStyleCnt="0"/>
      <dgm:spPr/>
    </dgm:pt>
    <dgm:pt modelId="{B7D5C850-B1B1-4909-9F24-29FD505287BC}" type="pres">
      <dgm:prSet presAssocID="{2A47ACC8-074C-4BDB-8814-73EDDEF5E6FD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395F65A-2D60-492A-B002-7DFA232DE250}" type="pres">
      <dgm:prSet presAssocID="{2A47ACC8-074C-4BDB-8814-73EDDEF5E6FD}" presName="level3hierChild" presStyleCnt="0"/>
      <dgm:spPr/>
    </dgm:pt>
  </dgm:ptLst>
  <dgm:cxnLst>
    <dgm:cxn modelId="{4BF6E46E-83D1-4DAC-AE91-49FC44AE64F6}" type="presOf" srcId="{389E80E3-B91A-43EF-B8AD-9A8167648632}" destId="{7BBA9977-A74A-41B5-B5C9-D04013CD1249}" srcOrd="0" destOrd="0" presId="urn:microsoft.com/office/officeart/2005/8/layout/hierarchy2"/>
    <dgm:cxn modelId="{7664886A-451B-4A61-86D6-AA4F33AAB501}" srcId="{1746DBDD-AB9E-4FCF-8C2F-FC61C4222F3E}" destId="{27B45569-F8D3-4080-A6E5-4FE7769174AC}" srcOrd="1" destOrd="0" parTransId="{1B8CB5DE-AB6D-43C6-B9BF-C83A9B47B9C7}" sibTransId="{9F7B534D-3E6E-4C7A-B723-33A7A09044B8}"/>
    <dgm:cxn modelId="{B4765430-C94D-4CD5-BDF2-D76FC4AB7640}" type="presOf" srcId="{8E27206C-CC23-418F-B460-5D6DCC13FDFC}" destId="{A47E8B07-8FB3-43A4-BF35-A03D5CB802C4}" srcOrd="1" destOrd="0" presId="urn:microsoft.com/office/officeart/2005/8/layout/hierarchy2"/>
    <dgm:cxn modelId="{67834A9B-9CC7-466E-86E0-E3C95F48293D}" type="presOf" srcId="{EA23F0E0-4A24-4ED1-96C2-5CBD11467B77}" destId="{17DE137B-F9C9-4D93-B79B-BDC549917FDB}" srcOrd="0" destOrd="0" presId="urn:microsoft.com/office/officeart/2005/8/layout/hierarchy2"/>
    <dgm:cxn modelId="{C09EA1C5-F922-467F-ABB2-FF9D06EBF5B2}" type="presOf" srcId="{2A47ACC8-074C-4BDB-8814-73EDDEF5E6FD}" destId="{B7D5C850-B1B1-4909-9F24-29FD505287BC}" srcOrd="0" destOrd="0" presId="urn:microsoft.com/office/officeart/2005/8/layout/hierarchy2"/>
    <dgm:cxn modelId="{473F6FB3-DEB8-461E-AAA1-581973A32553}" type="presOf" srcId="{27B45569-F8D3-4080-A6E5-4FE7769174AC}" destId="{93C986B4-A6AC-4465-9C46-1D5BA20E7904}" srcOrd="0" destOrd="0" presId="urn:microsoft.com/office/officeart/2005/8/layout/hierarchy2"/>
    <dgm:cxn modelId="{02E78B80-1B72-4215-AF32-7CA938BCE332}" type="presOf" srcId="{1B8CB5DE-AB6D-43C6-B9BF-C83A9B47B9C7}" destId="{F584B279-49EE-4821-9A9D-317555F470EC}" srcOrd="0" destOrd="0" presId="urn:microsoft.com/office/officeart/2005/8/layout/hierarchy2"/>
    <dgm:cxn modelId="{6BFA78ED-91F0-4B80-A490-C7AB0D0B28C9}" type="presOf" srcId="{B678BA81-C223-421D-BC0A-83FD2CDD5471}" destId="{A924C943-D7F1-4578-B78D-9A0263500482}" srcOrd="1" destOrd="0" presId="urn:microsoft.com/office/officeart/2005/8/layout/hierarchy2"/>
    <dgm:cxn modelId="{386471F6-690D-4B00-85A7-F6E1977C2F26}" type="presOf" srcId="{B684A4CD-5D28-45A6-96E2-59E48804EB14}" destId="{4247D92F-F9D0-4CF6-A800-07335F107AC5}" srcOrd="0" destOrd="0" presId="urn:microsoft.com/office/officeart/2005/8/layout/hierarchy2"/>
    <dgm:cxn modelId="{3995AA36-8FDB-4268-871E-829D405A1620}" type="presOf" srcId="{ABEF27FD-143D-40CF-B92F-35151EEACB28}" destId="{04272587-B553-4BF3-8AA1-4C3B77EF5DE6}" srcOrd="1" destOrd="0" presId="urn:microsoft.com/office/officeart/2005/8/layout/hierarchy2"/>
    <dgm:cxn modelId="{58A57946-27C6-446D-AF87-DA7C5730BCB6}" srcId="{491BF767-44E0-4F9F-8141-6B6FB0E89982}" destId="{EA23F0E0-4A24-4ED1-96C2-5CBD11467B77}" srcOrd="0" destOrd="0" parTransId="{B06BBB6E-19CE-4A9D-AA51-F7E37DAB0DC8}" sibTransId="{A2662373-D6D5-4E12-B06F-B8DF6AB84F52}"/>
    <dgm:cxn modelId="{25AC2AE4-048E-4638-B762-E9DF15C4605D}" srcId="{5493186A-75D5-4C52-BCE8-38B98F762CD7}" destId="{D7AC6CE8-AAE2-4A8F-BA93-60D59F10215E}" srcOrd="1" destOrd="0" parTransId="{B678BA81-C223-421D-BC0A-83FD2CDD5471}" sibTransId="{12FB53C1-A91C-4F72-9DDD-B0D7A7A764F8}"/>
    <dgm:cxn modelId="{A3615B0C-86F7-4190-ABDF-E16213A06364}" srcId="{1746DBDD-AB9E-4FCF-8C2F-FC61C4222F3E}" destId="{AB71FB19-D821-4A4A-818F-A3D4CAD27BA7}" srcOrd="0" destOrd="0" parTransId="{389E80E3-B91A-43EF-B8AD-9A8167648632}" sibTransId="{99025137-526F-4F0C-94AC-C4C5D76E8A4D}"/>
    <dgm:cxn modelId="{205C98A8-F324-4B4A-8F0D-E374B38C72A6}" type="presOf" srcId="{B678BA81-C223-421D-BC0A-83FD2CDD5471}" destId="{A0DF9F13-6392-44C0-BD4F-04235C5995DF}" srcOrd="0" destOrd="0" presId="urn:microsoft.com/office/officeart/2005/8/layout/hierarchy2"/>
    <dgm:cxn modelId="{1CF3EB72-6FE2-47D9-BB93-325EEAC60D7A}" type="presOf" srcId="{B684A4CD-5D28-45A6-96E2-59E48804EB14}" destId="{268E0C38-5B9F-4F5E-8F6F-0F4F79F93272}" srcOrd="1" destOrd="0" presId="urn:microsoft.com/office/officeart/2005/8/layout/hierarchy2"/>
    <dgm:cxn modelId="{3414F657-C025-4A0F-8C7D-123D946D5225}" type="presOf" srcId="{5493186A-75D5-4C52-BCE8-38B98F762CD7}" destId="{991BA367-6B86-4B5B-B615-C4D26A541F09}" srcOrd="0" destOrd="0" presId="urn:microsoft.com/office/officeart/2005/8/layout/hierarchy2"/>
    <dgm:cxn modelId="{38E6F612-93FE-408D-8B76-6DA3CAAE09D9}" type="presOf" srcId="{5E2C1CC8-B327-49EF-812B-A5522231D0B1}" destId="{DAE78471-02E3-4919-8083-9F81350356FC}" srcOrd="0" destOrd="0" presId="urn:microsoft.com/office/officeart/2005/8/layout/hierarchy2"/>
    <dgm:cxn modelId="{CB64CF3A-FA90-44B5-AE11-772CAE30A1BF}" type="presOf" srcId="{BEADB976-8524-46B1-B6A5-9D2E55034E70}" destId="{F73CD0C4-4D96-4F8A-A72A-67DDA8C27B51}" srcOrd="0" destOrd="0" presId="urn:microsoft.com/office/officeart/2005/8/layout/hierarchy2"/>
    <dgm:cxn modelId="{6E7C545E-F688-400F-A97A-A58D11E6EEC9}" type="presOf" srcId="{491BF767-44E0-4F9F-8141-6B6FB0E89982}" destId="{BCD6F759-23A9-4C5F-A6EA-7CC3C543D532}" srcOrd="0" destOrd="0" presId="urn:microsoft.com/office/officeart/2005/8/layout/hierarchy2"/>
    <dgm:cxn modelId="{A96BDDC0-A853-4BC8-A7CF-A353DB5E9F4B}" type="presOf" srcId="{ABEF27FD-143D-40CF-B92F-35151EEACB28}" destId="{883592F4-543A-4C2D-93C3-550A3B3FAE00}" srcOrd="0" destOrd="0" presId="urn:microsoft.com/office/officeart/2005/8/layout/hierarchy2"/>
    <dgm:cxn modelId="{73653760-20B5-42AF-8126-0DE63485D23C}" type="presOf" srcId="{D7AC6CE8-AAE2-4A8F-BA93-60D59F10215E}" destId="{CFBB1735-3509-4DEF-833C-7C89DC7B4709}" srcOrd="0" destOrd="0" presId="urn:microsoft.com/office/officeart/2005/8/layout/hierarchy2"/>
    <dgm:cxn modelId="{3300BF86-464B-4F89-9358-5CA9D6395737}" type="presOf" srcId="{1746DBDD-AB9E-4FCF-8C2F-FC61C4222F3E}" destId="{969D1B39-3AAD-4974-9AD3-00031AD5927E}" srcOrd="0" destOrd="0" presId="urn:microsoft.com/office/officeart/2005/8/layout/hierarchy2"/>
    <dgm:cxn modelId="{68EA8718-BF24-4D82-867A-62297CACDAFC}" type="presOf" srcId="{BEADB976-8524-46B1-B6A5-9D2E55034E70}" destId="{B0F6E785-26A1-4F15-98AF-40901FBCB581}" srcOrd="1" destOrd="0" presId="urn:microsoft.com/office/officeart/2005/8/layout/hierarchy2"/>
    <dgm:cxn modelId="{BE59D51F-9F89-446B-B7F1-217CE569F003}" srcId="{EA23F0E0-4A24-4ED1-96C2-5CBD11467B77}" destId="{5493186A-75D5-4C52-BCE8-38B98F762CD7}" srcOrd="1" destOrd="0" parTransId="{5E2C1CC8-B327-49EF-812B-A5522231D0B1}" sibTransId="{B0FF5EA7-7261-4861-B0CF-7B3E34C8D5A7}"/>
    <dgm:cxn modelId="{0F0134B3-B72F-4737-B782-144D0887C548}" type="presOf" srcId="{5E2C1CC8-B327-49EF-812B-A5522231D0B1}" destId="{780D0DDD-7FBC-4CD3-B016-54BAD0DF4DF6}" srcOrd="1" destOrd="0" presId="urn:microsoft.com/office/officeart/2005/8/layout/hierarchy2"/>
    <dgm:cxn modelId="{B4C02C32-D9F2-4E2E-8803-76FE88A5F2CC}" type="presOf" srcId="{609071BE-18BF-400F-B1F2-D28CEA78CC4A}" destId="{ECB9BCBC-9C22-497C-A2F0-9C83511C4819}" srcOrd="0" destOrd="0" presId="urn:microsoft.com/office/officeart/2005/8/layout/hierarchy2"/>
    <dgm:cxn modelId="{D137D422-A2EB-4DAB-97B4-2E4257302232}" type="presOf" srcId="{389E80E3-B91A-43EF-B8AD-9A8167648632}" destId="{E840A88F-3384-475F-9E55-D0A109B2011D}" srcOrd="1" destOrd="0" presId="urn:microsoft.com/office/officeart/2005/8/layout/hierarchy2"/>
    <dgm:cxn modelId="{487C4DB8-3724-4A3D-8540-440DC75417BC}" srcId="{1746DBDD-AB9E-4FCF-8C2F-FC61C4222F3E}" destId="{609071BE-18BF-400F-B1F2-D28CEA78CC4A}" srcOrd="2" destOrd="0" parTransId="{B684A4CD-5D28-45A6-96E2-59E48804EB14}" sibTransId="{60E5A5C4-D2B5-493E-B2BD-1D367C0AD547}"/>
    <dgm:cxn modelId="{6AF25DB7-CEE5-4479-ACFB-383CD8C50723}" type="presOf" srcId="{1B8CB5DE-AB6D-43C6-B9BF-C83A9B47B9C7}" destId="{9FCDD52C-D97C-4564-BE26-BCD0CDB0D567}" srcOrd="1" destOrd="0" presId="urn:microsoft.com/office/officeart/2005/8/layout/hierarchy2"/>
    <dgm:cxn modelId="{C4E95C38-151B-4DEE-8602-38388542B241}" type="presOf" srcId="{AB71FB19-D821-4A4A-818F-A3D4CAD27BA7}" destId="{990EDF5E-6206-4363-836B-6267D7C09627}" srcOrd="0" destOrd="0" presId="urn:microsoft.com/office/officeart/2005/8/layout/hierarchy2"/>
    <dgm:cxn modelId="{45503A2A-44E1-41F4-A23C-8B57F305B94A}" type="presOf" srcId="{77F5CE60-6E30-465F-B9DC-56CAF6E459FA}" destId="{EF8F2650-A624-4F2B-867F-4DD6EE402F30}" srcOrd="0" destOrd="0" presId="urn:microsoft.com/office/officeart/2005/8/layout/hierarchy2"/>
    <dgm:cxn modelId="{BF1CE584-8B10-4386-AEC5-1F9D27E13EF2}" srcId="{5493186A-75D5-4C52-BCE8-38B98F762CD7}" destId="{2A47ACC8-074C-4BDB-8814-73EDDEF5E6FD}" srcOrd="2" destOrd="0" parTransId="{BEADB976-8524-46B1-B6A5-9D2E55034E70}" sibTransId="{5D7438F6-8AE8-4CA4-9147-8B85EE05BE97}"/>
    <dgm:cxn modelId="{96579D5F-4C9F-4041-876C-2BD9194A0A9C}" srcId="{EA23F0E0-4A24-4ED1-96C2-5CBD11467B77}" destId="{1746DBDD-AB9E-4FCF-8C2F-FC61C4222F3E}" srcOrd="0" destOrd="0" parTransId="{ABEF27FD-143D-40CF-B92F-35151EEACB28}" sibTransId="{B80DDBBF-2B73-4BF0-BBC9-4B103AB719D6}"/>
    <dgm:cxn modelId="{80C64C7D-940B-4B4F-AFB9-8EE40E342E1B}" srcId="{5493186A-75D5-4C52-BCE8-38B98F762CD7}" destId="{77F5CE60-6E30-465F-B9DC-56CAF6E459FA}" srcOrd="0" destOrd="0" parTransId="{8E27206C-CC23-418F-B460-5D6DCC13FDFC}" sibTransId="{B0B315B7-1E5A-42AD-8069-067B61B4B181}"/>
    <dgm:cxn modelId="{42F5886E-16C5-492D-B7E9-1C4849472529}" type="presOf" srcId="{8E27206C-CC23-418F-B460-5D6DCC13FDFC}" destId="{C3017D4F-178D-4E76-9C69-348D26134FFB}" srcOrd="0" destOrd="0" presId="urn:microsoft.com/office/officeart/2005/8/layout/hierarchy2"/>
    <dgm:cxn modelId="{E2B8C934-A17B-4049-8B87-F76880D3443D}" type="presParOf" srcId="{BCD6F759-23A9-4C5F-A6EA-7CC3C543D532}" destId="{8BEC4099-579B-4427-8F46-47C84F022902}" srcOrd="0" destOrd="0" presId="urn:microsoft.com/office/officeart/2005/8/layout/hierarchy2"/>
    <dgm:cxn modelId="{B1967941-A696-4477-8E21-BE781D78DE05}" type="presParOf" srcId="{8BEC4099-579B-4427-8F46-47C84F022902}" destId="{17DE137B-F9C9-4D93-B79B-BDC549917FDB}" srcOrd="0" destOrd="0" presId="urn:microsoft.com/office/officeart/2005/8/layout/hierarchy2"/>
    <dgm:cxn modelId="{CD05DDE0-387E-4854-89F4-94E80A7C1863}" type="presParOf" srcId="{8BEC4099-579B-4427-8F46-47C84F022902}" destId="{519DE979-ABC7-493A-9207-1F8DFD9D10AF}" srcOrd="1" destOrd="0" presId="urn:microsoft.com/office/officeart/2005/8/layout/hierarchy2"/>
    <dgm:cxn modelId="{C7713260-4729-4C04-94C3-9DF5C37FC2C8}" type="presParOf" srcId="{519DE979-ABC7-493A-9207-1F8DFD9D10AF}" destId="{883592F4-543A-4C2D-93C3-550A3B3FAE00}" srcOrd="0" destOrd="0" presId="urn:microsoft.com/office/officeart/2005/8/layout/hierarchy2"/>
    <dgm:cxn modelId="{5A68AAB9-F688-4B85-BF81-398B6EDB2EB0}" type="presParOf" srcId="{883592F4-543A-4C2D-93C3-550A3B3FAE00}" destId="{04272587-B553-4BF3-8AA1-4C3B77EF5DE6}" srcOrd="0" destOrd="0" presId="urn:microsoft.com/office/officeart/2005/8/layout/hierarchy2"/>
    <dgm:cxn modelId="{AFDB7B87-EBBE-4675-8C66-E12E4685FD5B}" type="presParOf" srcId="{519DE979-ABC7-493A-9207-1F8DFD9D10AF}" destId="{B0012120-4D4D-4ECF-B8BF-93414DB25DD4}" srcOrd="1" destOrd="0" presId="urn:microsoft.com/office/officeart/2005/8/layout/hierarchy2"/>
    <dgm:cxn modelId="{FB135F2B-A5B1-482C-B50B-F02D1D174ECD}" type="presParOf" srcId="{B0012120-4D4D-4ECF-B8BF-93414DB25DD4}" destId="{969D1B39-3AAD-4974-9AD3-00031AD5927E}" srcOrd="0" destOrd="0" presId="urn:microsoft.com/office/officeart/2005/8/layout/hierarchy2"/>
    <dgm:cxn modelId="{F6B4E788-20F2-47D8-AD25-0949A4239136}" type="presParOf" srcId="{B0012120-4D4D-4ECF-B8BF-93414DB25DD4}" destId="{A5B11706-1503-4636-A6EE-30A085611FB5}" srcOrd="1" destOrd="0" presId="urn:microsoft.com/office/officeart/2005/8/layout/hierarchy2"/>
    <dgm:cxn modelId="{47E26EAA-854E-4C67-9FB1-1329F4121953}" type="presParOf" srcId="{A5B11706-1503-4636-A6EE-30A085611FB5}" destId="{7BBA9977-A74A-41B5-B5C9-D04013CD1249}" srcOrd="0" destOrd="0" presId="urn:microsoft.com/office/officeart/2005/8/layout/hierarchy2"/>
    <dgm:cxn modelId="{8489890B-51AC-42D0-A7A0-A3209B3F973B}" type="presParOf" srcId="{7BBA9977-A74A-41B5-B5C9-D04013CD1249}" destId="{E840A88F-3384-475F-9E55-D0A109B2011D}" srcOrd="0" destOrd="0" presId="urn:microsoft.com/office/officeart/2005/8/layout/hierarchy2"/>
    <dgm:cxn modelId="{4767E49B-9591-4B90-99A1-3B5E4096E4EA}" type="presParOf" srcId="{A5B11706-1503-4636-A6EE-30A085611FB5}" destId="{4C2F3721-07FA-47D7-9405-2C430696C456}" srcOrd="1" destOrd="0" presId="urn:microsoft.com/office/officeart/2005/8/layout/hierarchy2"/>
    <dgm:cxn modelId="{828FDEB6-37DF-4D08-8D27-37494810B545}" type="presParOf" srcId="{4C2F3721-07FA-47D7-9405-2C430696C456}" destId="{990EDF5E-6206-4363-836B-6267D7C09627}" srcOrd="0" destOrd="0" presId="urn:microsoft.com/office/officeart/2005/8/layout/hierarchy2"/>
    <dgm:cxn modelId="{C99AB640-5D20-4EE6-AE9C-3DB4C3B8B1B0}" type="presParOf" srcId="{4C2F3721-07FA-47D7-9405-2C430696C456}" destId="{45775A92-1DF7-45BF-BFEA-4E00CCF6BF34}" srcOrd="1" destOrd="0" presId="urn:microsoft.com/office/officeart/2005/8/layout/hierarchy2"/>
    <dgm:cxn modelId="{87AEBEB5-9109-4CC4-B2F1-DF7D1DDBF0B2}" type="presParOf" srcId="{A5B11706-1503-4636-A6EE-30A085611FB5}" destId="{F584B279-49EE-4821-9A9D-317555F470EC}" srcOrd="2" destOrd="0" presId="urn:microsoft.com/office/officeart/2005/8/layout/hierarchy2"/>
    <dgm:cxn modelId="{6BDB6001-23CA-4903-A628-A32DBE4FB88A}" type="presParOf" srcId="{F584B279-49EE-4821-9A9D-317555F470EC}" destId="{9FCDD52C-D97C-4564-BE26-BCD0CDB0D567}" srcOrd="0" destOrd="0" presId="urn:microsoft.com/office/officeart/2005/8/layout/hierarchy2"/>
    <dgm:cxn modelId="{524856BD-E1DC-4ABC-8384-9A5FC740AB12}" type="presParOf" srcId="{A5B11706-1503-4636-A6EE-30A085611FB5}" destId="{25D9EB64-DD98-4DF0-BBAB-621C5BA269CA}" srcOrd="3" destOrd="0" presId="urn:microsoft.com/office/officeart/2005/8/layout/hierarchy2"/>
    <dgm:cxn modelId="{69BBA02D-C9B3-49EE-9F1A-DB5F01F75666}" type="presParOf" srcId="{25D9EB64-DD98-4DF0-BBAB-621C5BA269CA}" destId="{93C986B4-A6AC-4465-9C46-1D5BA20E7904}" srcOrd="0" destOrd="0" presId="urn:microsoft.com/office/officeart/2005/8/layout/hierarchy2"/>
    <dgm:cxn modelId="{6EB9854C-C62D-48A4-B2B9-392740E3A5C8}" type="presParOf" srcId="{25D9EB64-DD98-4DF0-BBAB-621C5BA269CA}" destId="{B947A5FD-7D73-4AEE-BFC4-99ACCE6401A6}" srcOrd="1" destOrd="0" presId="urn:microsoft.com/office/officeart/2005/8/layout/hierarchy2"/>
    <dgm:cxn modelId="{EEB0B0F3-5A64-4027-B177-58D1571705A8}" type="presParOf" srcId="{A5B11706-1503-4636-A6EE-30A085611FB5}" destId="{4247D92F-F9D0-4CF6-A800-07335F107AC5}" srcOrd="4" destOrd="0" presId="urn:microsoft.com/office/officeart/2005/8/layout/hierarchy2"/>
    <dgm:cxn modelId="{E5AE1C80-D403-4AFD-831E-30F487195865}" type="presParOf" srcId="{4247D92F-F9D0-4CF6-A800-07335F107AC5}" destId="{268E0C38-5B9F-4F5E-8F6F-0F4F79F93272}" srcOrd="0" destOrd="0" presId="urn:microsoft.com/office/officeart/2005/8/layout/hierarchy2"/>
    <dgm:cxn modelId="{D04F255D-ADA0-4311-B5A3-AB0ACE02659B}" type="presParOf" srcId="{A5B11706-1503-4636-A6EE-30A085611FB5}" destId="{D1A51E67-8A50-4592-B188-D56663F01B03}" srcOrd="5" destOrd="0" presId="urn:microsoft.com/office/officeart/2005/8/layout/hierarchy2"/>
    <dgm:cxn modelId="{5A339118-2674-47EE-879B-E307A97CF1C4}" type="presParOf" srcId="{D1A51E67-8A50-4592-B188-D56663F01B03}" destId="{ECB9BCBC-9C22-497C-A2F0-9C83511C4819}" srcOrd="0" destOrd="0" presId="urn:microsoft.com/office/officeart/2005/8/layout/hierarchy2"/>
    <dgm:cxn modelId="{A9FF9F62-C200-49DE-8E70-9B806B08943C}" type="presParOf" srcId="{D1A51E67-8A50-4592-B188-D56663F01B03}" destId="{7461EC0C-1200-4E6A-9D9B-C96B357EA236}" srcOrd="1" destOrd="0" presId="urn:microsoft.com/office/officeart/2005/8/layout/hierarchy2"/>
    <dgm:cxn modelId="{A2AE169A-F9D1-4590-BAE9-070D00782D0F}" type="presParOf" srcId="{519DE979-ABC7-493A-9207-1F8DFD9D10AF}" destId="{DAE78471-02E3-4919-8083-9F81350356FC}" srcOrd="2" destOrd="0" presId="urn:microsoft.com/office/officeart/2005/8/layout/hierarchy2"/>
    <dgm:cxn modelId="{BD249859-2C9E-4D2B-9268-463613BD46A2}" type="presParOf" srcId="{DAE78471-02E3-4919-8083-9F81350356FC}" destId="{780D0DDD-7FBC-4CD3-B016-54BAD0DF4DF6}" srcOrd="0" destOrd="0" presId="urn:microsoft.com/office/officeart/2005/8/layout/hierarchy2"/>
    <dgm:cxn modelId="{B7130A8D-0570-42C8-A152-6B9EE0BA6C06}" type="presParOf" srcId="{519DE979-ABC7-493A-9207-1F8DFD9D10AF}" destId="{A301CF99-E4AC-42F3-9199-1A584CB615C3}" srcOrd="3" destOrd="0" presId="urn:microsoft.com/office/officeart/2005/8/layout/hierarchy2"/>
    <dgm:cxn modelId="{5550DA8A-978E-4610-A8AC-71A615231108}" type="presParOf" srcId="{A301CF99-E4AC-42F3-9199-1A584CB615C3}" destId="{991BA367-6B86-4B5B-B615-C4D26A541F09}" srcOrd="0" destOrd="0" presId="urn:microsoft.com/office/officeart/2005/8/layout/hierarchy2"/>
    <dgm:cxn modelId="{6900F51F-A2CE-4D40-BE90-AE14CC37861D}" type="presParOf" srcId="{A301CF99-E4AC-42F3-9199-1A584CB615C3}" destId="{26AB1431-CAD5-4265-8B68-F3F24FC060E6}" srcOrd="1" destOrd="0" presId="urn:microsoft.com/office/officeart/2005/8/layout/hierarchy2"/>
    <dgm:cxn modelId="{25468D7F-1CAD-42D6-A22C-8B369D7D7E6D}" type="presParOf" srcId="{26AB1431-CAD5-4265-8B68-F3F24FC060E6}" destId="{C3017D4F-178D-4E76-9C69-348D26134FFB}" srcOrd="0" destOrd="0" presId="urn:microsoft.com/office/officeart/2005/8/layout/hierarchy2"/>
    <dgm:cxn modelId="{0650B974-BB72-4DFE-905A-B0F358F6A91D}" type="presParOf" srcId="{C3017D4F-178D-4E76-9C69-348D26134FFB}" destId="{A47E8B07-8FB3-43A4-BF35-A03D5CB802C4}" srcOrd="0" destOrd="0" presId="urn:microsoft.com/office/officeart/2005/8/layout/hierarchy2"/>
    <dgm:cxn modelId="{91A73022-C7D6-4EED-8B55-76B54D50885B}" type="presParOf" srcId="{26AB1431-CAD5-4265-8B68-F3F24FC060E6}" destId="{02652922-F2B1-40CB-8DD7-5CED89E58190}" srcOrd="1" destOrd="0" presId="urn:microsoft.com/office/officeart/2005/8/layout/hierarchy2"/>
    <dgm:cxn modelId="{1F71DFDB-8366-4B51-8D9D-CD426674349C}" type="presParOf" srcId="{02652922-F2B1-40CB-8DD7-5CED89E58190}" destId="{EF8F2650-A624-4F2B-867F-4DD6EE402F30}" srcOrd="0" destOrd="0" presId="urn:microsoft.com/office/officeart/2005/8/layout/hierarchy2"/>
    <dgm:cxn modelId="{061F199B-3D53-466A-9ECF-7583CD6424E2}" type="presParOf" srcId="{02652922-F2B1-40CB-8DD7-5CED89E58190}" destId="{9987CA08-9348-4E6F-B568-45D599489833}" srcOrd="1" destOrd="0" presId="urn:microsoft.com/office/officeart/2005/8/layout/hierarchy2"/>
    <dgm:cxn modelId="{91EF0B7E-8802-4ED6-A9C0-A133CAD26DCF}" type="presParOf" srcId="{26AB1431-CAD5-4265-8B68-F3F24FC060E6}" destId="{A0DF9F13-6392-44C0-BD4F-04235C5995DF}" srcOrd="2" destOrd="0" presId="urn:microsoft.com/office/officeart/2005/8/layout/hierarchy2"/>
    <dgm:cxn modelId="{9D045DCF-EE47-46C3-BC63-B81B9ABC0CEF}" type="presParOf" srcId="{A0DF9F13-6392-44C0-BD4F-04235C5995DF}" destId="{A924C943-D7F1-4578-B78D-9A0263500482}" srcOrd="0" destOrd="0" presId="urn:microsoft.com/office/officeart/2005/8/layout/hierarchy2"/>
    <dgm:cxn modelId="{80AD710A-A01B-4BFA-AC43-58C03EC57ADF}" type="presParOf" srcId="{26AB1431-CAD5-4265-8B68-F3F24FC060E6}" destId="{E0B00464-1991-4CAB-A37E-D6499AC8ED4A}" srcOrd="3" destOrd="0" presId="urn:microsoft.com/office/officeart/2005/8/layout/hierarchy2"/>
    <dgm:cxn modelId="{3A71982D-6302-4051-AAF0-11DB7D8BED8E}" type="presParOf" srcId="{E0B00464-1991-4CAB-A37E-D6499AC8ED4A}" destId="{CFBB1735-3509-4DEF-833C-7C89DC7B4709}" srcOrd="0" destOrd="0" presId="urn:microsoft.com/office/officeart/2005/8/layout/hierarchy2"/>
    <dgm:cxn modelId="{85CCA637-1700-41A1-B21D-092982B7395C}" type="presParOf" srcId="{E0B00464-1991-4CAB-A37E-D6499AC8ED4A}" destId="{C1FF306A-7F03-4356-8712-73CDCDCDF3E7}" srcOrd="1" destOrd="0" presId="urn:microsoft.com/office/officeart/2005/8/layout/hierarchy2"/>
    <dgm:cxn modelId="{17CCEE0F-6E0B-4B3D-B0B7-68C38E1925B9}" type="presParOf" srcId="{26AB1431-CAD5-4265-8B68-F3F24FC060E6}" destId="{F73CD0C4-4D96-4F8A-A72A-67DDA8C27B51}" srcOrd="4" destOrd="0" presId="urn:microsoft.com/office/officeart/2005/8/layout/hierarchy2"/>
    <dgm:cxn modelId="{8741EA50-8A25-4D36-9B5A-F7CCA8E5D5BB}" type="presParOf" srcId="{F73CD0C4-4D96-4F8A-A72A-67DDA8C27B51}" destId="{B0F6E785-26A1-4F15-98AF-40901FBCB581}" srcOrd="0" destOrd="0" presId="urn:microsoft.com/office/officeart/2005/8/layout/hierarchy2"/>
    <dgm:cxn modelId="{233D0309-CDBF-4ECF-BE3F-C3B81BA0061B}" type="presParOf" srcId="{26AB1431-CAD5-4265-8B68-F3F24FC060E6}" destId="{12D6F6D3-F1D3-4DB9-A5FB-4BA4A8409D33}" srcOrd="5" destOrd="0" presId="urn:microsoft.com/office/officeart/2005/8/layout/hierarchy2"/>
    <dgm:cxn modelId="{CDBF3420-439E-480D-BDF5-DC66F76BF213}" type="presParOf" srcId="{12D6F6D3-F1D3-4DB9-A5FB-4BA4A8409D33}" destId="{B7D5C850-B1B1-4909-9F24-29FD505287BC}" srcOrd="0" destOrd="0" presId="urn:microsoft.com/office/officeart/2005/8/layout/hierarchy2"/>
    <dgm:cxn modelId="{2E264B9E-410C-4AD9-B771-347B064D046B}" type="presParOf" srcId="{12D6F6D3-F1D3-4DB9-A5FB-4BA4A8409D33}" destId="{F395F65A-2D60-492A-B002-7DFA232DE250}" srcOrd="1" destOrd="0" presId="urn:microsoft.com/office/officeart/2005/8/layout/hierarchy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651E71-D27D-4F6E-8390-BF7C2B524393}" type="doc">
      <dgm:prSet loTypeId="urn:microsoft.com/office/officeart/2005/8/layout/arrow2" loCatId="process" qsTypeId="urn:microsoft.com/office/officeart/2005/8/quickstyle/simple4" qsCatId="simple" csTypeId="urn:microsoft.com/office/officeart/2005/8/colors/accent5_4" csCatId="accent5" phldr="1"/>
      <dgm:spPr/>
    </dgm:pt>
    <dgm:pt modelId="{ECA3DC44-FD91-4D96-A27D-3C1B744919A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Persahabatan mudah diserang ketegangan yang melekat dengan kedekatan. </a:t>
          </a:r>
          <a:endParaRPr lang="id-ID" sz="1500" b="1" i="1" dirty="0">
            <a:latin typeface="Candara" pitchFamily="34" charset="0"/>
          </a:endParaRPr>
        </a:p>
      </dgm:t>
    </dgm:pt>
    <dgm:pt modelId="{D61F39F1-6C70-4EB3-92B9-5F6AF1EF78A4}" type="parTrans" cxnId="{874FEAA3-2FD2-4A1E-A575-8DB2478E93B0}">
      <dgm:prSet/>
      <dgm:spPr/>
      <dgm:t>
        <a:bodyPr/>
        <a:lstStyle/>
        <a:p>
          <a:endParaRPr lang="id-ID"/>
        </a:p>
      </dgm:t>
    </dgm:pt>
    <dgm:pt modelId="{B40F88A4-0E1E-47C0-8F32-9692CCB48CC3}" type="sibTrans" cxnId="{874FEAA3-2FD2-4A1E-A575-8DB2478E93B0}">
      <dgm:prSet/>
      <dgm:spPr/>
      <dgm:t>
        <a:bodyPr/>
        <a:lstStyle/>
        <a:p>
          <a:endParaRPr lang="id-ID"/>
        </a:p>
      </dgm:t>
    </dgm:pt>
    <dgm:pt modelId="{2D5556E1-50A9-45C1-8FC8-8DD1FB6055A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Ketegangan internal (internal tensions) = tekanan hubungan yang tumbuh; hubungan persahabatan. </a:t>
          </a:r>
          <a:endParaRPr lang="id-ID" sz="1500" b="1" i="1" dirty="0">
            <a:latin typeface="Candara" pitchFamily="34" charset="0"/>
          </a:endParaRPr>
        </a:p>
      </dgm:t>
    </dgm:pt>
    <dgm:pt modelId="{840572EB-42E2-4F47-B64E-75C7EE3567BB}" type="parTrans" cxnId="{0A81BED7-DD5B-4486-A492-15B3FF016075}">
      <dgm:prSet/>
      <dgm:spPr/>
      <dgm:t>
        <a:bodyPr/>
        <a:lstStyle/>
        <a:p>
          <a:endParaRPr lang="id-ID"/>
        </a:p>
      </dgm:t>
    </dgm:pt>
    <dgm:pt modelId="{06EE1E9E-166D-4234-BA70-21669B7740A6}" type="sibTrans" cxnId="{0A81BED7-DD5B-4486-A492-15B3FF016075}">
      <dgm:prSet/>
      <dgm:spPr/>
      <dgm:t>
        <a:bodyPr/>
        <a:lstStyle/>
        <a:p>
          <a:endParaRPr lang="id-ID"/>
        </a:p>
      </dgm:t>
    </dgm:pt>
    <dgm:pt modelId="{BFA1E562-F866-42F8-9E59-D859F53B7668}" type="pres">
      <dgm:prSet presAssocID="{5E651E71-D27D-4F6E-8390-BF7C2B524393}" presName="arrowDiagram" presStyleCnt="0">
        <dgm:presLayoutVars>
          <dgm:chMax val="5"/>
          <dgm:dir/>
          <dgm:resizeHandles val="exact"/>
        </dgm:presLayoutVars>
      </dgm:prSet>
      <dgm:spPr/>
    </dgm:pt>
    <dgm:pt modelId="{2A70A4D7-1F8A-426C-B25C-E5C500C42AEC}" type="pres">
      <dgm:prSet presAssocID="{5E651E71-D27D-4F6E-8390-BF7C2B524393}" presName="arrow" presStyleLbl="bgShp" presStyleIdx="0" presStyleCnt="1"/>
      <dgm:spPr/>
    </dgm:pt>
    <dgm:pt modelId="{C1C5B044-4030-4169-9261-0C17E34B3219}" type="pres">
      <dgm:prSet presAssocID="{5E651E71-D27D-4F6E-8390-BF7C2B524393}" presName="arrowDiagram2" presStyleCnt="0"/>
      <dgm:spPr/>
    </dgm:pt>
    <dgm:pt modelId="{296CA1F8-8E26-4702-B360-CFB652E14D80}" type="pres">
      <dgm:prSet presAssocID="{ECA3DC44-FD91-4D96-A27D-3C1B744919A4}" presName="bullet2a" presStyleLbl="node1" presStyleIdx="0" presStyleCnt="2"/>
      <dgm:spPr/>
    </dgm:pt>
    <dgm:pt modelId="{673F8E54-9422-4781-98B3-A48EA51DE4C7}" type="pres">
      <dgm:prSet presAssocID="{ECA3DC44-FD91-4D96-A27D-3C1B744919A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0C9B84-0D63-48BD-892B-4740BA6A4727}" type="pres">
      <dgm:prSet presAssocID="{2D5556E1-50A9-45C1-8FC8-8DD1FB6055A7}" presName="bullet2b" presStyleLbl="node1" presStyleIdx="1" presStyleCnt="2"/>
      <dgm:spPr/>
    </dgm:pt>
    <dgm:pt modelId="{A3CDC15B-6ED1-4BD3-BF3F-8E1C56DD2148}" type="pres">
      <dgm:prSet presAssocID="{2D5556E1-50A9-45C1-8FC8-8DD1FB6055A7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74FEAA3-2FD2-4A1E-A575-8DB2478E93B0}" srcId="{5E651E71-D27D-4F6E-8390-BF7C2B524393}" destId="{ECA3DC44-FD91-4D96-A27D-3C1B744919A4}" srcOrd="0" destOrd="0" parTransId="{D61F39F1-6C70-4EB3-92B9-5F6AF1EF78A4}" sibTransId="{B40F88A4-0E1E-47C0-8F32-9692CCB48CC3}"/>
    <dgm:cxn modelId="{BCF46932-2787-4FFC-B5DA-FAD04C25E272}" type="presOf" srcId="{2D5556E1-50A9-45C1-8FC8-8DD1FB6055A7}" destId="{A3CDC15B-6ED1-4BD3-BF3F-8E1C56DD2148}" srcOrd="0" destOrd="0" presId="urn:microsoft.com/office/officeart/2005/8/layout/arrow2"/>
    <dgm:cxn modelId="{E7736F6B-70B1-4C9F-8643-9FAE6DCE9719}" type="presOf" srcId="{ECA3DC44-FD91-4D96-A27D-3C1B744919A4}" destId="{673F8E54-9422-4781-98B3-A48EA51DE4C7}" srcOrd="0" destOrd="0" presId="urn:microsoft.com/office/officeart/2005/8/layout/arrow2"/>
    <dgm:cxn modelId="{0A81BED7-DD5B-4486-A492-15B3FF016075}" srcId="{5E651E71-D27D-4F6E-8390-BF7C2B524393}" destId="{2D5556E1-50A9-45C1-8FC8-8DD1FB6055A7}" srcOrd="1" destOrd="0" parTransId="{840572EB-42E2-4F47-B64E-75C7EE3567BB}" sibTransId="{06EE1E9E-166D-4234-BA70-21669B7740A6}"/>
    <dgm:cxn modelId="{D4489F40-8709-4AA7-A9A1-1C5C2E12E2E4}" type="presOf" srcId="{5E651E71-D27D-4F6E-8390-BF7C2B524393}" destId="{BFA1E562-F866-42F8-9E59-D859F53B7668}" srcOrd="0" destOrd="0" presId="urn:microsoft.com/office/officeart/2005/8/layout/arrow2"/>
    <dgm:cxn modelId="{04FFC587-4403-41AD-84C7-E7B155BFF485}" type="presParOf" srcId="{BFA1E562-F866-42F8-9E59-D859F53B7668}" destId="{2A70A4D7-1F8A-426C-B25C-E5C500C42AEC}" srcOrd="0" destOrd="0" presId="urn:microsoft.com/office/officeart/2005/8/layout/arrow2"/>
    <dgm:cxn modelId="{DD402F56-2FD6-4C6C-8E11-A80AC5603B6C}" type="presParOf" srcId="{BFA1E562-F866-42F8-9E59-D859F53B7668}" destId="{C1C5B044-4030-4169-9261-0C17E34B3219}" srcOrd="1" destOrd="0" presId="urn:microsoft.com/office/officeart/2005/8/layout/arrow2"/>
    <dgm:cxn modelId="{46E6DF08-5313-4E55-AB33-685C67179300}" type="presParOf" srcId="{C1C5B044-4030-4169-9261-0C17E34B3219}" destId="{296CA1F8-8E26-4702-B360-CFB652E14D80}" srcOrd="0" destOrd="0" presId="urn:microsoft.com/office/officeart/2005/8/layout/arrow2"/>
    <dgm:cxn modelId="{33463832-57AD-4C5D-9B2D-D094FE7C400D}" type="presParOf" srcId="{C1C5B044-4030-4169-9261-0C17E34B3219}" destId="{673F8E54-9422-4781-98B3-A48EA51DE4C7}" srcOrd="1" destOrd="0" presId="urn:microsoft.com/office/officeart/2005/8/layout/arrow2"/>
    <dgm:cxn modelId="{2D7C18FC-1041-4A4B-AE62-B2F4EBEC4E50}" type="presParOf" srcId="{C1C5B044-4030-4169-9261-0C17E34B3219}" destId="{760C9B84-0D63-48BD-892B-4740BA6A4727}" srcOrd="2" destOrd="0" presId="urn:microsoft.com/office/officeart/2005/8/layout/arrow2"/>
    <dgm:cxn modelId="{098321A8-376E-49B0-83CA-61E452C39C42}" type="presParOf" srcId="{C1C5B044-4030-4169-9261-0C17E34B3219}" destId="{A3CDC15B-6ED1-4BD3-BF3F-8E1C56DD2148}" srcOrd="3" destOrd="0" presId="urn:microsoft.com/office/officeart/2005/8/layout/arrow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8A402E7-3373-41C0-A7F8-54EC6C6D4DEA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3E7CC89-8588-40BF-8BF7-8A6DD7B98F68}">
      <dgm:prSet phldrT="[Text]" custT="1"/>
      <dgm:spPr>
        <a:solidFill>
          <a:srgbClr val="FF99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Pertentangan dalam hubungan terjadi ketika masing-masing individu memiliki kebutuhan yang berbeda.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EEFFCA9-EC3A-4027-9FB8-A0DC413C3CB0}" type="parTrans" cxnId="{F78961C0-05A4-46F6-95D6-A0B278EFED83}">
      <dgm:prSet/>
      <dgm:spPr/>
      <dgm:t>
        <a:bodyPr/>
        <a:lstStyle/>
        <a:p>
          <a:endParaRPr lang="id-ID"/>
        </a:p>
      </dgm:t>
    </dgm:pt>
    <dgm:pt modelId="{C13DAEA0-2892-4879-8188-2AC0B8552416}" type="sibTrans" cxnId="{F78961C0-05A4-46F6-95D6-A0B278EFED83}">
      <dgm:prSet/>
      <dgm:spPr/>
      <dgm:t>
        <a:bodyPr/>
        <a:lstStyle/>
        <a:p>
          <a:endParaRPr lang="id-ID"/>
        </a:p>
      </dgm:t>
    </dgm:pt>
    <dgm:pt modelId="{5602C2EC-7F3E-4DC4-95BD-44A99574013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Menciptakan ketegangan yang mendorong perubahan pada hubungan akrab. </a:t>
          </a:r>
          <a:endParaRPr lang="id-ID" sz="1500" b="1" i="1" dirty="0">
            <a:latin typeface="Candara" pitchFamily="34" charset="0"/>
          </a:endParaRPr>
        </a:p>
      </dgm:t>
    </dgm:pt>
    <dgm:pt modelId="{A4C0D2AE-5599-4A9D-BA06-03BF177974A4}" type="parTrans" cxnId="{34D2EEAF-2655-4795-9AF9-374444E1FFE8}">
      <dgm:prSet/>
      <dgm:spPr/>
      <dgm:t>
        <a:bodyPr/>
        <a:lstStyle/>
        <a:p>
          <a:endParaRPr lang="id-ID"/>
        </a:p>
      </dgm:t>
    </dgm:pt>
    <dgm:pt modelId="{2D45AEEF-1D5A-4D54-B5C6-BF3F13673980}" type="sibTrans" cxnId="{34D2EEAF-2655-4795-9AF9-374444E1FFE8}">
      <dgm:prSet/>
      <dgm:spPr/>
      <dgm:t>
        <a:bodyPr/>
        <a:lstStyle/>
        <a:p>
          <a:endParaRPr lang="id-ID"/>
        </a:p>
      </dgm:t>
    </dgm:pt>
    <dgm:pt modelId="{91653F56-B29A-447E-89ED-9C86C42F63C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Pada saat kebutuhan bertengangan; berbicara adalah jalan keluarnya. </a:t>
          </a:r>
          <a:endParaRPr lang="id-ID" sz="1500" b="1" i="1" dirty="0">
            <a:latin typeface="Candara" pitchFamily="34" charset="0"/>
          </a:endParaRPr>
        </a:p>
      </dgm:t>
    </dgm:pt>
    <dgm:pt modelId="{02DE7E63-3AED-49CE-8981-9D0D9878120D}" type="parTrans" cxnId="{21F7A553-71EC-42A3-B75B-B4BA9ABC6E72}">
      <dgm:prSet/>
      <dgm:spPr/>
      <dgm:t>
        <a:bodyPr/>
        <a:lstStyle/>
        <a:p>
          <a:endParaRPr lang="id-ID"/>
        </a:p>
      </dgm:t>
    </dgm:pt>
    <dgm:pt modelId="{F93B7A9C-59F2-4535-8FF7-ADF6701FF4FB}" type="sibTrans" cxnId="{21F7A553-71EC-42A3-B75B-B4BA9ABC6E72}">
      <dgm:prSet/>
      <dgm:spPr/>
      <dgm:t>
        <a:bodyPr/>
        <a:lstStyle/>
        <a:p>
          <a:endParaRPr lang="id-ID"/>
        </a:p>
      </dgm:t>
    </dgm:pt>
    <dgm:pt modelId="{8828392E-9D82-4A97-8CBD-A787A6C2F0B3}">
      <dgm:prSet phldrT="[Text]" custT="1"/>
      <dgm:spPr>
        <a:solidFill>
          <a:srgbClr val="FF99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Dampak: menghargai diri sendiri, sahabat kita &amp; kualitas hubungan.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0C860C0-AE11-46AE-AA88-5B550DE29ABD}" type="parTrans" cxnId="{EF385764-06F4-4F98-BB57-04D55A07406E}">
      <dgm:prSet/>
      <dgm:spPr/>
      <dgm:t>
        <a:bodyPr/>
        <a:lstStyle/>
        <a:p>
          <a:endParaRPr lang="id-ID"/>
        </a:p>
      </dgm:t>
    </dgm:pt>
    <dgm:pt modelId="{4965B397-94C2-4B9F-9F61-DF7859763AFD}" type="sibTrans" cxnId="{EF385764-06F4-4F98-BB57-04D55A07406E}">
      <dgm:prSet/>
      <dgm:spPr/>
      <dgm:t>
        <a:bodyPr/>
        <a:lstStyle/>
        <a:p>
          <a:endParaRPr lang="id-ID"/>
        </a:p>
      </dgm:t>
    </dgm:pt>
    <dgm:pt modelId="{0A831C24-23BC-423A-88A4-6C76FC4210C2}">
      <dgm:prSet phldrT="[Text]" custT="1"/>
      <dgm:spPr>
        <a:solidFill>
          <a:srgbClr val="FF99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Teman yang baik = menemukan “jalan” untuk mempertemukan kebutuhan.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A09FA0D-D567-4260-8584-15911927F692}" type="parTrans" cxnId="{EAB3737D-5CC5-4F40-AB62-AA31ADC21532}">
      <dgm:prSet/>
      <dgm:spPr/>
      <dgm:t>
        <a:bodyPr/>
        <a:lstStyle/>
        <a:p>
          <a:endParaRPr lang="id-ID"/>
        </a:p>
      </dgm:t>
    </dgm:pt>
    <dgm:pt modelId="{BDA02169-8278-4479-B38E-9162E65613A0}" type="sibTrans" cxnId="{EAB3737D-5CC5-4F40-AB62-AA31ADC21532}">
      <dgm:prSet/>
      <dgm:spPr/>
      <dgm:t>
        <a:bodyPr/>
        <a:lstStyle/>
        <a:p>
          <a:endParaRPr lang="id-ID"/>
        </a:p>
      </dgm:t>
    </dgm:pt>
    <dgm:pt modelId="{87950D41-4D42-4256-8B7E-B9283F97EE1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Memahami bahwa perbedaan kebutuhan ≠ perbedaan komitmen dalam persahabatan. </a:t>
          </a:r>
          <a:endParaRPr lang="id-ID" sz="1500" b="1" i="1" dirty="0">
            <a:latin typeface="Candara" pitchFamily="34" charset="0"/>
          </a:endParaRPr>
        </a:p>
      </dgm:t>
    </dgm:pt>
    <dgm:pt modelId="{E9CBAF5F-FDA2-4D9B-ABDE-1B41E0200E7E}" type="parTrans" cxnId="{0823BA51-C9F9-46B5-AF25-9FC4B2FAFC0F}">
      <dgm:prSet/>
      <dgm:spPr/>
      <dgm:t>
        <a:bodyPr/>
        <a:lstStyle/>
        <a:p>
          <a:endParaRPr lang="id-ID"/>
        </a:p>
      </dgm:t>
    </dgm:pt>
    <dgm:pt modelId="{E4458004-E7E6-4144-ADDE-60E29072864F}" type="sibTrans" cxnId="{0823BA51-C9F9-46B5-AF25-9FC4B2FAFC0F}">
      <dgm:prSet/>
      <dgm:spPr/>
      <dgm:t>
        <a:bodyPr/>
        <a:lstStyle/>
        <a:p>
          <a:endParaRPr lang="id-ID"/>
        </a:p>
      </dgm:t>
    </dgm:pt>
    <dgm:pt modelId="{5CEB2205-6735-41F3-8A75-1DFEA74EE789}" type="pres">
      <dgm:prSet presAssocID="{98A402E7-3373-41C0-A7F8-54EC6C6D4D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2BCC5EF-25DD-4EF0-90F6-321ECE89B6A8}" type="pres">
      <dgm:prSet presAssocID="{73E7CC89-8588-40BF-8BF7-8A6DD7B98F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2EE63E-DF26-43A7-A2B7-BE54A26C62EC}" type="pres">
      <dgm:prSet presAssocID="{C13DAEA0-2892-4879-8188-2AC0B8552416}" presName="sibTrans" presStyleCnt="0"/>
      <dgm:spPr/>
    </dgm:pt>
    <dgm:pt modelId="{6E04ABB7-5F37-436F-BBBC-AFCC9BA6718D}" type="pres">
      <dgm:prSet presAssocID="{5602C2EC-7F3E-4DC4-95BD-44A9957401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CD3B5B-D57B-4568-9EFD-D0B0A2D9E7E1}" type="pres">
      <dgm:prSet presAssocID="{2D45AEEF-1D5A-4D54-B5C6-BF3F13673980}" presName="sibTrans" presStyleCnt="0"/>
      <dgm:spPr/>
    </dgm:pt>
    <dgm:pt modelId="{3E8E20E6-BB11-48D6-BB71-DDDAE0B65883}" type="pres">
      <dgm:prSet presAssocID="{91653F56-B29A-447E-89ED-9C86C42F63C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30F768-B604-4741-9C1A-5071FECC9D4D}" type="pres">
      <dgm:prSet presAssocID="{F93B7A9C-59F2-4535-8FF7-ADF6701FF4FB}" presName="sibTrans" presStyleCnt="0"/>
      <dgm:spPr/>
    </dgm:pt>
    <dgm:pt modelId="{071D7C87-4C17-4431-BA59-2A941A0E2C83}" type="pres">
      <dgm:prSet presAssocID="{8828392E-9D82-4A97-8CBD-A787A6C2F0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BA8916-BBB0-41BD-B8D8-136D5FBE32F0}" type="pres">
      <dgm:prSet presAssocID="{4965B397-94C2-4B9F-9F61-DF7859763AFD}" presName="sibTrans" presStyleCnt="0"/>
      <dgm:spPr/>
    </dgm:pt>
    <dgm:pt modelId="{08987558-649E-4C6B-BA35-ACD69D3CE7D8}" type="pres">
      <dgm:prSet presAssocID="{0A831C24-23BC-423A-88A4-6C76FC4210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F9D804-CE56-4B2A-B4D6-A36906D3B823}" type="pres">
      <dgm:prSet presAssocID="{BDA02169-8278-4479-B38E-9162E65613A0}" presName="sibTrans" presStyleCnt="0"/>
      <dgm:spPr/>
    </dgm:pt>
    <dgm:pt modelId="{1D405A65-1CB2-4899-8CC0-E9C9E34C2EFE}" type="pres">
      <dgm:prSet presAssocID="{87950D41-4D42-4256-8B7E-B9283F97EE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9567797-BE43-4D90-9D3D-0A71742AC222}" type="presOf" srcId="{8828392E-9D82-4A97-8CBD-A787A6C2F0B3}" destId="{071D7C87-4C17-4431-BA59-2A941A0E2C83}" srcOrd="0" destOrd="0" presId="urn:microsoft.com/office/officeart/2005/8/layout/default"/>
    <dgm:cxn modelId="{EF385764-06F4-4F98-BB57-04D55A07406E}" srcId="{98A402E7-3373-41C0-A7F8-54EC6C6D4DEA}" destId="{8828392E-9D82-4A97-8CBD-A787A6C2F0B3}" srcOrd="3" destOrd="0" parTransId="{10C860C0-AE11-46AE-AA88-5B550DE29ABD}" sibTransId="{4965B397-94C2-4B9F-9F61-DF7859763AFD}"/>
    <dgm:cxn modelId="{EAB3737D-5CC5-4F40-AB62-AA31ADC21532}" srcId="{98A402E7-3373-41C0-A7F8-54EC6C6D4DEA}" destId="{0A831C24-23BC-423A-88A4-6C76FC4210C2}" srcOrd="4" destOrd="0" parTransId="{0A09FA0D-D567-4260-8584-15911927F692}" sibTransId="{BDA02169-8278-4479-B38E-9162E65613A0}"/>
    <dgm:cxn modelId="{04B2E898-EC39-4045-B1A3-1B6245A8996E}" type="presOf" srcId="{0A831C24-23BC-423A-88A4-6C76FC4210C2}" destId="{08987558-649E-4C6B-BA35-ACD69D3CE7D8}" srcOrd="0" destOrd="0" presId="urn:microsoft.com/office/officeart/2005/8/layout/default"/>
    <dgm:cxn modelId="{21F7A553-71EC-42A3-B75B-B4BA9ABC6E72}" srcId="{98A402E7-3373-41C0-A7F8-54EC6C6D4DEA}" destId="{91653F56-B29A-447E-89ED-9C86C42F63CF}" srcOrd="2" destOrd="0" parTransId="{02DE7E63-3AED-49CE-8981-9D0D9878120D}" sibTransId="{F93B7A9C-59F2-4535-8FF7-ADF6701FF4FB}"/>
    <dgm:cxn modelId="{F78961C0-05A4-46F6-95D6-A0B278EFED83}" srcId="{98A402E7-3373-41C0-A7F8-54EC6C6D4DEA}" destId="{73E7CC89-8588-40BF-8BF7-8A6DD7B98F68}" srcOrd="0" destOrd="0" parTransId="{CEEFFCA9-EC3A-4027-9FB8-A0DC413C3CB0}" sibTransId="{C13DAEA0-2892-4879-8188-2AC0B8552416}"/>
    <dgm:cxn modelId="{85EDAB24-2A77-4047-965D-7EA48EE845D5}" type="presOf" srcId="{73E7CC89-8588-40BF-8BF7-8A6DD7B98F68}" destId="{52BCC5EF-25DD-4EF0-90F6-321ECE89B6A8}" srcOrd="0" destOrd="0" presId="urn:microsoft.com/office/officeart/2005/8/layout/default"/>
    <dgm:cxn modelId="{1714D434-3385-431D-B8CD-17B761BEFE03}" type="presOf" srcId="{91653F56-B29A-447E-89ED-9C86C42F63CF}" destId="{3E8E20E6-BB11-48D6-BB71-DDDAE0B65883}" srcOrd="0" destOrd="0" presId="urn:microsoft.com/office/officeart/2005/8/layout/default"/>
    <dgm:cxn modelId="{10D04C3F-99F6-443D-BE9D-57E132842ADF}" type="presOf" srcId="{5602C2EC-7F3E-4DC4-95BD-44A995740134}" destId="{6E04ABB7-5F37-436F-BBBC-AFCC9BA6718D}" srcOrd="0" destOrd="0" presId="urn:microsoft.com/office/officeart/2005/8/layout/default"/>
    <dgm:cxn modelId="{34D2EEAF-2655-4795-9AF9-374444E1FFE8}" srcId="{98A402E7-3373-41C0-A7F8-54EC6C6D4DEA}" destId="{5602C2EC-7F3E-4DC4-95BD-44A995740134}" srcOrd="1" destOrd="0" parTransId="{A4C0D2AE-5599-4A9D-BA06-03BF177974A4}" sibTransId="{2D45AEEF-1D5A-4D54-B5C6-BF3F13673980}"/>
    <dgm:cxn modelId="{0823BA51-C9F9-46B5-AF25-9FC4B2FAFC0F}" srcId="{98A402E7-3373-41C0-A7F8-54EC6C6D4DEA}" destId="{87950D41-4D42-4256-8B7E-B9283F97EE11}" srcOrd="5" destOrd="0" parTransId="{E9CBAF5F-FDA2-4D9B-ABDE-1B41E0200E7E}" sibTransId="{E4458004-E7E6-4144-ADDE-60E29072864F}"/>
    <dgm:cxn modelId="{94B7C52A-30E6-44A9-89B6-C6568A1B482A}" type="presOf" srcId="{98A402E7-3373-41C0-A7F8-54EC6C6D4DEA}" destId="{5CEB2205-6735-41F3-8A75-1DFEA74EE789}" srcOrd="0" destOrd="0" presId="urn:microsoft.com/office/officeart/2005/8/layout/default"/>
    <dgm:cxn modelId="{06B8DF58-572F-4BC6-9CA9-E653AF149415}" type="presOf" srcId="{87950D41-4D42-4256-8B7E-B9283F97EE11}" destId="{1D405A65-1CB2-4899-8CC0-E9C9E34C2EFE}" srcOrd="0" destOrd="0" presId="urn:microsoft.com/office/officeart/2005/8/layout/default"/>
    <dgm:cxn modelId="{3E7C74C6-516B-4A98-A7B3-900FDA0B075A}" type="presParOf" srcId="{5CEB2205-6735-41F3-8A75-1DFEA74EE789}" destId="{52BCC5EF-25DD-4EF0-90F6-321ECE89B6A8}" srcOrd="0" destOrd="0" presId="urn:microsoft.com/office/officeart/2005/8/layout/default"/>
    <dgm:cxn modelId="{94937C87-8175-465F-BC33-5913B0A6E212}" type="presParOf" srcId="{5CEB2205-6735-41F3-8A75-1DFEA74EE789}" destId="{332EE63E-DF26-43A7-A2B7-BE54A26C62EC}" srcOrd="1" destOrd="0" presId="urn:microsoft.com/office/officeart/2005/8/layout/default"/>
    <dgm:cxn modelId="{02A862AB-FF76-46F6-9CAE-6A8243C92231}" type="presParOf" srcId="{5CEB2205-6735-41F3-8A75-1DFEA74EE789}" destId="{6E04ABB7-5F37-436F-BBBC-AFCC9BA6718D}" srcOrd="2" destOrd="0" presId="urn:microsoft.com/office/officeart/2005/8/layout/default"/>
    <dgm:cxn modelId="{9C2B1D7A-5F0B-4FF1-8EBC-E0AF3F830363}" type="presParOf" srcId="{5CEB2205-6735-41F3-8A75-1DFEA74EE789}" destId="{EBCD3B5B-D57B-4568-9EFD-D0B0A2D9E7E1}" srcOrd="3" destOrd="0" presId="urn:microsoft.com/office/officeart/2005/8/layout/default"/>
    <dgm:cxn modelId="{9E9D860B-3501-4005-AF17-133B2CF2575B}" type="presParOf" srcId="{5CEB2205-6735-41F3-8A75-1DFEA74EE789}" destId="{3E8E20E6-BB11-48D6-BB71-DDDAE0B65883}" srcOrd="4" destOrd="0" presId="urn:microsoft.com/office/officeart/2005/8/layout/default"/>
    <dgm:cxn modelId="{75DED599-C98A-40BC-8255-AADBCD84487B}" type="presParOf" srcId="{5CEB2205-6735-41F3-8A75-1DFEA74EE789}" destId="{7630F768-B604-4741-9C1A-5071FECC9D4D}" srcOrd="5" destOrd="0" presId="urn:microsoft.com/office/officeart/2005/8/layout/default"/>
    <dgm:cxn modelId="{6D08761C-4A81-49CF-BF5E-35F21F3EFB1B}" type="presParOf" srcId="{5CEB2205-6735-41F3-8A75-1DFEA74EE789}" destId="{071D7C87-4C17-4431-BA59-2A941A0E2C83}" srcOrd="6" destOrd="0" presId="urn:microsoft.com/office/officeart/2005/8/layout/default"/>
    <dgm:cxn modelId="{4A2F3711-02B4-4B25-9C94-82A4BEFF0BBE}" type="presParOf" srcId="{5CEB2205-6735-41F3-8A75-1DFEA74EE789}" destId="{93BA8916-BBB0-41BD-B8D8-136D5FBE32F0}" srcOrd="7" destOrd="0" presId="urn:microsoft.com/office/officeart/2005/8/layout/default"/>
    <dgm:cxn modelId="{E79F1803-6A19-4D20-BAF9-57EBFAF1FD7E}" type="presParOf" srcId="{5CEB2205-6735-41F3-8A75-1DFEA74EE789}" destId="{08987558-649E-4C6B-BA35-ACD69D3CE7D8}" srcOrd="8" destOrd="0" presId="urn:microsoft.com/office/officeart/2005/8/layout/default"/>
    <dgm:cxn modelId="{42EAAE8E-357E-4FF7-965E-F8F7F2BCF527}" type="presParOf" srcId="{5CEB2205-6735-41F3-8A75-1DFEA74EE789}" destId="{88F9D804-CE56-4B2A-B4D6-A36906D3B823}" srcOrd="9" destOrd="0" presId="urn:microsoft.com/office/officeart/2005/8/layout/default"/>
    <dgm:cxn modelId="{D7B63185-9F5D-4670-9B77-7F96978CD91C}" type="presParOf" srcId="{5CEB2205-6735-41F3-8A75-1DFEA74EE789}" destId="{1D405A65-1CB2-4899-8CC0-E9C9E34C2EFE}" srcOrd="10" destOrd="0" presId="urn:microsoft.com/office/officeart/2005/8/layout/default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8A402E7-3373-41C0-A7F8-54EC6C6D4DEA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8A09D2C-A330-4143-B397-3DB51AA99459}">
      <dgm:prSet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Ketegangan dalam persahabatan; perbedaan latar belakang kebudayaan.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FB7AFC2-101B-41BC-BDF6-C4611A68E5BF}" type="parTrans" cxnId="{57420582-9A5C-48FE-B77D-EC2C930202AD}">
      <dgm:prSet/>
      <dgm:spPr/>
      <dgm:t>
        <a:bodyPr/>
        <a:lstStyle/>
        <a:p>
          <a:endParaRPr lang="id-ID"/>
        </a:p>
      </dgm:t>
    </dgm:pt>
    <dgm:pt modelId="{581716BF-69BD-4B5D-A071-40F8A741FD2A}" type="sibTrans" cxnId="{57420582-9A5C-48FE-B77D-EC2C930202AD}">
      <dgm:prSet/>
      <dgm:spPr/>
      <dgm:t>
        <a:bodyPr/>
        <a:lstStyle/>
        <a:p>
          <a:endParaRPr lang="id-ID"/>
        </a:p>
      </dgm:t>
    </dgm:pt>
    <dgm:pt modelId="{866EA916-08C0-4D73-8FD5-C4FCA927DCCA}">
      <dgm:prSet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Adanya aturan, salah dalam menginterpretasi pesan, dsb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ABB8EF0-9864-467F-ADA6-4EE80246139F}" type="parTrans" cxnId="{FB964D3E-908D-4EA3-A681-792AB346167F}">
      <dgm:prSet/>
      <dgm:spPr/>
      <dgm:t>
        <a:bodyPr/>
        <a:lstStyle/>
        <a:p>
          <a:endParaRPr lang="id-ID"/>
        </a:p>
      </dgm:t>
    </dgm:pt>
    <dgm:pt modelId="{6A2163E7-7032-4232-A2FC-1F5B3B0331DA}" type="sibTrans" cxnId="{FB964D3E-908D-4EA3-A681-792AB346167F}">
      <dgm:prSet/>
      <dgm:spPr/>
      <dgm:t>
        <a:bodyPr/>
        <a:lstStyle/>
        <a:p>
          <a:endParaRPr lang="id-ID"/>
        </a:p>
      </dgm:t>
    </dgm:pt>
    <dgm:pt modelId="{86403930-1A8D-4194-8974-07F9371ED520}">
      <dgm:prSet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Asia = tidak berasumsi &amp; rendah hati.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D1FD27C-B252-4AF5-9872-BB8734474A81}" type="parTrans" cxnId="{8C8C02C6-1CC1-4BFE-97E3-82CBD03F192C}">
      <dgm:prSet/>
      <dgm:spPr/>
      <dgm:t>
        <a:bodyPr/>
        <a:lstStyle/>
        <a:p>
          <a:endParaRPr lang="id-ID"/>
        </a:p>
      </dgm:t>
    </dgm:pt>
    <dgm:pt modelId="{1B2C189C-085D-419B-B357-81199C580740}" type="sibTrans" cxnId="{8C8C02C6-1CC1-4BFE-97E3-82CBD03F192C}">
      <dgm:prSet/>
      <dgm:spPr/>
      <dgm:t>
        <a:bodyPr/>
        <a:lstStyle/>
        <a:p>
          <a:endParaRPr lang="id-ID"/>
        </a:p>
      </dgm:t>
    </dgm:pt>
    <dgm:pt modelId="{71F0DE2A-2FA8-4102-BA3C-74C46DA14CB6}">
      <dgm:prSet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Amerika = menyatakan kejujuran &amp; perayaan untuk diri sendiri.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96E6DDD-FD02-4C5D-BCDB-0B7674115F85}" type="parTrans" cxnId="{A96F4BA3-5087-4018-8A1D-3B4426CADB32}">
      <dgm:prSet/>
      <dgm:spPr/>
      <dgm:t>
        <a:bodyPr/>
        <a:lstStyle/>
        <a:p>
          <a:endParaRPr lang="id-ID"/>
        </a:p>
      </dgm:t>
    </dgm:pt>
    <dgm:pt modelId="{9B40EA6C-9CA7-44D1-A12E-B62B4F181885}" type="sibTrans" cxnId="{A96F4BA3-5087-4018-8A1D-3B4426CADB32}">
      <dgm:prSet/>
      <dgm:spPr/>
      <dgm:t>
        <a:bodyPr/>
        <a:lstStyle/>
        <a:p>
          <a:endParaRPr lang="id-ID"/>
        </a:p>
      </dgm:t>
    </dgm:pt>
    <dgm:pt modelId="{35E55FF4-2892-41AF-A048-C1B1784D223B}">
      <dgm:prSet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Afrika-Amerika = keluarga adalah prioritas.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DFEBFD0-7E5D-423D-A9EF-AE67FFF69C74}" type="parTrans" cxnId="{EAC55966-4F04-4502-B058-0634A17D9F60}">
      <dgm:prSet/>
      <dgm:spPr/>
      <dgm:t>
        <a:bodyPr/>
        <a:lstStyle/>
        <a:p>
          <a:endParaRPr lang="id-ID"/>
        </a:p>
      </dgm:t>
    </dgm:pt>
    <dgm:pt modelId="{BD0CA752-3C2D-4095-81A3-9341018BA81C}" type="sibTrans" cxnId="{EAC55966-4F04-4502-B058-0634A17D9F60}">
      <dgm:prSet/>
      <dgm:spPr/>
      <dgm:t>
        <a:bodyPr/>
        <a:lstStyle/>
        <a:p>
          <a:endParaRPr lang="id-ID"/>
        </a:p>
      </dgm:t>
    </dgm:pt>
    <dgm:pt modelId="{5CEB2205-6735-41F3-8A75-1DFEA74EE789}" type="pres">
      <dgm:prSet presAssocID="{98A402E7-3373-41C0-A7F8-54EC6C6D4D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1485A74-24C8-4084-A562-35B37EEB6EAF}" type="pres">
      <dgm:prSet presAssocID="{78A09D2C-A330-4143-B397-3DB51AA994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6CD07A-6855-4583-B0EB-54584033C4EA}" type="pres">
      <dgm:prSet presAssocID="{581716BF-69BD-4B5D-A071-40F8A741FD2A}" presName="sibTrans" presStyleCnt="0"/>
      <dgm:spPr/>
    </dgm:pt>
    <dgm:pt modelId="{C38CC822-BA9A-4C89-9453-13D9B9C4F3C0}" type="pres">
      <dgm:prSet presAssocID="{866EA916-08C0-4D73-8FD5-C4FCA927DC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EFBFF3-F276-479B-987F-B625F4DDEB7C}" type="pres">
      <dgm:prSet presAssocID="{6A2163E7-7032-4232-A2FC-1F5B3B0331DA}" presName="sibTrans" presStyleCnt="0"/>
      <dgm:spPr/>
    </dgm:pt>
    <dgm:pt modelId="{359AC3CA-8F77-4424-8598-D158F2DEBFC0}" type="pres">
      <dgm:prSet presAssocID="{86403930-1A8D-4194-8974-07F9371ED5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FDB0A3-19EC-48F8-8023-AF1958B29C56}" type="pres">
      <dgm:prSet presAssocID="{1B2C189C-085D-419B-B357-81199C580740}" presName="sibTrans" presStyleCnt="0"/>
      <dgm:spPr/>
    </dgm:pt>
    <dgm:pt modelId="{38C2A3AD-02AF-43F9-88B3-6614AFA165B4}" type="pres">
      <dgm:prSet presAssocID="{71F0DE2A-2FA8-4102-BA3C-74C46DA14C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E25F82-FF08-4134-A254-9802340435FD}" type="pres">
      <dgm:prSet presAssocID="{9B40EA6C-9CA7-44D1-A12E-B62B4F181885}" presName="sibTrans" presStyleCnt="0"/>
      <dgm:spPr/>
    </dgm:pt>
    <dgm:pt modelId="{A7FE1A17-F044-4DC1-A9D8-EDEEB3599387}" type="pres">
      <dgm:prSet presAssocID="{35E55FF4-2892-41AF-A048-C1B1784D223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C8C02C6-1CC1-4BFE-97E3-82CBD03F192C}" srcId="{98A402E7-3373-41C0-A7F8-54EC6C6D4DEA}" destId="{86403930-1A8D-4194-8974-07F9371ED520}" srcOrd="2" destOrd="0" parTransId="{AD1FD27C-B252-4AF5-9872-BB8734474A81}" sibTransId="{1B2C189C-085D-419B-B357-81199C580740}"/>
    <dgm:cxn modelId="{FB964D3E-908D-4EA3-A681-792AB346167F}" srcId="{98A402E7-3373-41C0-A7F8-54EC6C6D4DEA}" destId="{866EA916-08C0-4D73-8FD5-C4FCA927DCCA}" srcOrd="1" destOrd="0" parTransId="{9ABB8EF0-9864-467F-ADA6-4EE80246139F}" sibTransId="{6A2163E7-7032-4232-A2FC-1F5B3B0331DA}"/>
    <dgm:cxn modelId="{F04F2A46-9529-4729-AE01-98C44E3DF843}" type="presOf" srcId="{35E55FF4-2892-41AF-A048-C1B1784D223B}" destId="{A7FE1A17-F044-4DC1-A9D8-EDEEB3599387}" srcOrd="0" destOrd="0" presId="urn:microsoft.com/office/officeart/2005/8/layout/default"/>
    <dgm:cxn modelId="{57420582-9A5C-48FE-B77D-EC2C930202AD}" srcId="{98A402E7-3373-41C0-A7F8-54EC6C6D4DEA}" destId="{78A09D2C-A330-4143-B397-3DB51AA99459}" srcOrd="0" destOrd="0" parTransId="{2FB7AFC2-101B-41BC-BDF6-C4611A68E5BF}" sibTransId="{581716BF-69BD-4B5D-A071-40F8A741FD2A}"/>
    <dgm:cxn modelId="{99943068-7C70-4F18-9271-A80F22FA835F}" type="presOf" srcId="{866EA916-08C0-4D73-8FD5-C4FCA927DCCA}" destId="{C38CC822-BA9A-4C89-9453-13D9B9C4F3C0}" srcOrd="0" destOrd="0" presId="urn:microsoft.com/office/officeart/2005/8/layout/default"/>
    <dgm:cxn modelId="{7AD9CA19-A820-4D2F-BEFD-BE6A0E9D8772}" type="presOf" srcId="{71F0DE2A-2FA8-4102-BA3C-74C46DA14CB6}" destId="{38C2A3AD-02AF-43F9-88B3-6614AFA165B4}" srcOrd="0" destOrd="0" presId="urn:microsoft.com/office/officeart/2005/8/layout/default"/>
    <dgm:cxn modelId="{4A30EB36-C95F-4A01-8123-1309861C235C}" type="presOf" srcId="{78A09D2C-A330-4143-B397-3DB51AA99459}" destId="{21485A74-24C8-4084-A562-35B37EEB6EAF}" srcOrd="0" destOrd="0" presId="urn:microsoft.com/office/officeart/2005/8/layout/default"/>
    <dgm:cxn modelId="{A96F4BA3-5087-4018-8A1D-3B4426CADB32}" srcId="{98A402E7-3373-41C0-A7F8-54EC6C6D4DEA}" destId="{71F0DE2A-2FA8-4102-BA3C-74C46DA14CB6}" srcOrd="3" destOrd="0" parTransId="{496E6DDD-FD02-4C5D-BCDB-0B7674115F85}" sibTransId="{9B40EA6C-9CA7-44D1-A12E-B62B4F181885}"/>
    <dgm:cxn modelId="{ED9A081D-1016-48D6-91E9-F2E53552858B}" type="presOf" srcId="{98A402E7-3373-41C0-A7F8-54EC6C6D4DEA}" destId="{5CEB2205-6735-41F3-8A75-1DFEA74EE789}" srcOrd="0" destOrd="0" presId="urn:microsoft.com/office/officeart/2005/8/layout/default"/>
    <dgm:cxn modelId="{EAC55966-4F04-4502-B058-0634A17D9F60}" srcId="{98A402E7-3373-41C0-A7F8-54EC6C6D4DEA}" destId="{35E55FF4-2892-41AF-A048-C1B1784D223B}" srcOrd="4" destOrd="0" parTransId="{BDFEBFD0-7E5D-423D-A9EF-AE67FFF69C74}" sibTransId="{BD0CA752-3C2D-4095-81A3-9341018BA81C}"/>
    <dgm:cxn modelId="{150F8B63-A72A-4F08-91D8-34C310EFE74B}" type="presOf" srcId="{86403930-1A8D-4194-8974-07F9371ED520}" destId="{359AC3CA-8F77-4424-8598-D158F2DEBFC0}" srcOrd="0" destOrd="0" presId="urn:microsoft.com/office/officeart/2005/8/layout/default"/>
    <dgm:cxn modelId="{29E19B48-2D7A-422C-A6D0-5CDEA416D1BB}" type="presParOf" srcId="{5CEB2205-6735-41F3-8A75-1DFEA74EE789}" destId="{21485A74-24C8-4084-A562-35B37EEB6EAF}" srcOrd="0" destOrd="0" presId="urn:microsoft.com/office/officeart/2005/8/layout/default"/>
    <dgm:cxn modelId="{147ADF46-73D1-40A6-B49E-DEB3FAF13909}" type="presParOf" srcId="{5CEB2205-6735-41F3-8A75-1DFEA74EE789}" destId="{016CD07A-6855-4583-B0EB-54584033C4EA}" srcOrd="1" destOrd="0" presId="urn:microsoft.com/office/officeart/2005/8/layout/default"/>
    <dgm:cxn modelId="{BFACCE17-31D4-46A0-BFE0-D2BCEF13A098}" type="presParOf" srcId="{5CEB2205-6735-41F3-8A75-1DFEA74EE789}" destId="{C38CC822-BA9A-4C89-9453-13D9B9C4F3C0}" srcOrd="2" destOrd="0" presId="urn:microsoft.com/office/officeart/2005/8/layout/default"/>
    <dgm:cxn modelId="{D03CCD6D-ABF3-4A69-A6A9-B136C4F98928}" type="presParOf" srcId="{5CEB2205-6735-41F3-8A75-1DFEA74EE789}" destId="{5AEFBFF3-F276-479B-987F-B625F4DDEB7C}" srcOrd="3" destOrd="0" presId="urn:microsoft.com/office/officeart/2005/8/layout/default"/>
    <dgm:cxn modelId="{685F4040-E9F0-4C73-96C8-68A05CCBB069}" type="presParOf" srcId="{5CEB2205-6735-41F3-8A75-1DFEA74EE789}" destId="{359AC3CA-8F77-4424-8598-D158F2DEBFC0}" srcOrd="4" destOrd="0" presId="urn:microsoft.com/office/officeart/2005/8/layout/default"/>
    <dgm:cxn modelId="{A9CB4D3D-159E-4DC7-B6A3-006A69EB83AF}" type="presParOf" srcId="{5CEB2205-6735-41F3-8A75-1DFEA74EE789}" destId="{45FDB0A3-19EC-48F8-8023-AF1958B29C56}" srcOrd="5" destOrd="0" presId="urn:microsoft.com/office/officeart/2005/8/layout/default"/>
    <dgm:cxn modelId="{64EC1438-A2D3-4BE6-9C5E-32BB39276C8A}" type="presParOf" srcId="{5CEB2205-6735-41F3-8A75-1DFEA74EE789}" destId="{38C2A3AD-02AF-43F9-88B3-6614AFA165B4}" srcOrd="6" destOrd="0" presId="urn:microsoft.com/office/officeart/2005/8/layout/default"/>
    <dgm:cxn modelId="{EBC001D9-4FD5-42B9-A720-2E483A63A5B6}" type="presParOf" srcId="{5CEB2205-6735-41F3-8A75-1DFEA74EE789}" destId="{D4E25F82-FF08-4134-A254-9802340435FD}" srcOrd="7" destOrd="0" presId="urn:microsoft.com/office/officeart/2005/8/layout/default"/>
    <dgm:cxn modelId="{15D6F27A-1278-4FD7-A6A3-C327365412F7}" type="presParOf" srcId="{5CEB2205-6735-41F3-8A75-1DFEA74EE789}" destId="{A7FE1A17-F044-4DC1-A9D8-EDEEB3599387}" srcOrd="8" destOrd="0" presId="urn:microsoft.com/office/officeart/2005/8/layout/default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E16F938-6896-4523-B9A0-04BBC351A780}" type="doc">
      <dgm:prSet loTypeId="urn:microsoft.com/office/officeart/2005/8/layout/bProcess3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F39EDCCE-7FEB-408D-93FE-578AAF47622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Persahabatan antara laki-laki &amp; perempuan heteroseksual atau homoseksual; melibatkan ketegangan.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FAD2929-C020-43DC-B1DE-89A9DAD64F09}" type="parTrans" cxnId="{89596354-4225-41AA-A1BC-4F858F286AAA}">
      <dgm:prSet/>
      <dgm:spPr/>
      <dgm:t>
        <a:bodyPr/>
        <a:lstStyle/>
        <a:p>
          <a:endParaRPr lang="id-ID"/>
        </a:p>
      </dgm:t>
    </dgm:pt>
    <dgm:pt modelId="{539F880F-0CD3-4B2F-8873-CA740E4AACAE}" type="sibTrans" cxnId="{89596354-4225-41AA-A1BC-4F858F286AAA}">
      <dgm:prSet/>
      <dgm:spPr/>
      <dgm:t>
        <a:bodyPr/>
        <a:lstStyle/>
        <a:p>
          <a:endParaRPr lang="id-ID"/>
        </a:p>
      </dgm:t>
    </dgm:pt>
    <dgm:pt modelId="{664D35B4-62EC-4319-9350-9E195D0BA6A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smtClean="0">
              <a:solidFill>
                <a:schemeClr val="tx1"/>
              </a:solidFill>
              <a:latin typeface="Candara" pitchFamily="34" charset="0"/>
            </a:rPr>
            <a:t>Di Amerika = aktivitas seksual dapat meningkatkan kualitas hubungan persahabatan.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4941E12-F5C5-4052-BA01-0928A16B43D1}" type="parTrans" cxnId="{FF1E4C39-CE86-49E7-8BB1-644A959D8ECA}">
      <dgm:prSet/>
      <dgm:spPr/>
      <dgm:t>
        <a:bodyPr/>
        <a:lstStyle/>
        <a:p>
          <a:endParaRPr lang="id-ID"/>
        </a:p>
      </dgm:t>
    </dgm:pt>
    <dgm:pt modelId="{64A1A9C9-ECE8-4EA4-93C3-6716DFFFDB41}" type="sibTrans" cxnId="{FF1E4C39-CE86-49E7-8BB1-644A959D8ECA}">
      <dgm:prSet/>
      <dgm:spPr/>
      <dgm:t>
        <a:bodyPr/>
        <a:lstStyle/>
        <a:p>
          <a:endParaRPr lang="id-ID"/>
        </a:p>
      </dgm:t>
    </dgm:pt>
    <dgm:pt modelId="{06E4D377-1A06-4602-AAF9-0FA57ABD93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Kepercayaan akan rusak apabila tidak </a:t>
          </a: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menyetujui/ menolak ajakan </a:t>
          </a: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berhubungan seksual.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E9BBE5B-CF7F-45E9-9612-D7C49F511734}" type="parTrans" cxnId="{507900CC-6AD9-4FFC-9A40-5A06ACE2E3C9}">
      <dgm:prSet/>
      <dgm:spPr/>
      <dgm:t>
        <a:bodyPr/>
        <a:lstStyle/>
        <a:p>
          <a:endParaRPr lang="id-ID"/>
        </a:p>
      </dgm:t>
    </dgm:pt>
    <dgm:pt modelId="{A647BEFE-6252-472A-B9FB-41C11B5988D0}" type="sibTrans" cxnId="{507900CC-6AD9-4FFC-9A40-5A06ACE2E3C9}">
      <dgm:prSet/>
      <dgm:spPr/>
      <dgm:t>
        <a:bodyPr/>
        <a:lstStyle/>
        <a:p>
          <a:endParaRPr lang="id-ID"/>
        </a:p>
      </dgm:t>
    </dgm:pt>
    <dgm:pt modelId="{389D38B9-12B1-4AFA-9FB2-C9EC2BD67761}" type="pres">
      <dgm:prSet presAssocID="{5E16F938-6896-4523-B9A0-04BBC351A7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C650A83-B476-4F5F-AF3D-D7F837C74D19}" type="pres">
      <dgm:prSet presAssocID="{F39EDCCE-7FEB-408D-93FE-578AAF4762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D0F9C6-4CBA-4916-BEC1-A4D31484CDCB}" type="pres">
      <dgm:prSet presAssocID="{539F880F-0CD3-4B2F-8873-CA740E4AACAE}" presName="sibTrans" presStyleLbl="sibTrans1D1" presStyleIdx="0" presStyleCnt="2"/>
      <dgm:spPr/>
      <dgm:t>
        <a:bodyPr/>
        <a:lstStyle/>
        <a:p>
          <a:endParaRPr lang="id-ID"/>
        </a:p>
      </dgm:t>
    </dgm:pt>
    <dgm:pt modelId="{8BCB22FD-62D4-4F43-B42C-8B21500AF9A2}" type="pres">
      <dgm:prSet presAssocID="{539F880F-0CD3-4B2F-8873-CA740E4AACAE}" presName="connectorText" presStyleLbl="sibTrans1D1" presStyleIdx="0" presStyleCnt="2"/>
      <dgm:spPr/>
      <dgm:t>
        <a:bodyPr/>
        <a:lstStyle/>
        <a:p>
          <a:endParaRPr lang="id-ID"/>
        </a:p>
      </dgm:t>
    </dgm:pt>
    <dgm:pt modelId="{35BDC55A-9D53-40C9-B220-04A7594FBB75}" type="pres">
      <dgm:prSet presAssocID="{664D35B4-62EC-4319-9350-9E195D0BA6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6F19E7-2079-46DC-9AFA-DFAAC1B64209}" type="pres">
      <dgm:prSet presAssocID="{64A1A9C9-ECE8-4EA4-93C3-6716DFFFDB41}" presName="sibTrans" presStyleLbl="sibTrans1D1" presStyleIdx="1" presStyleCnt="2"/>
      <dgm:spPr/>
      <dgm:t>
        <a:bodyPr/>
        <a:lstStyle/>
        <a:p>
          <a:endParaRPr lang="id-ID"/>
        </a:p>
      </dgm:t>
    </dgm:pt>
    <dgm:pt modelId="{77945285-594F-403F-9EF7-228916B7E30E}" type="pres">
      <dgm:prSet presAssocID="{64A1A9C9-ECE8-4EA4-93C3-6716DFFFDB41}" presName="connectorText" presStyleLbl="sibTrans1D1" presStyleIdx="1" presStyleCnt="2"/>
      <dgm:spPr/>
      <dgm:t>
        <a:bodyPr/>
        <a:lstStyle/>
        <a:p>
          <a:endParaRPr lang="id-ID"/>
        </a:p>
      </dgm:t>
    </dgm:pt>
    <dgm:pt modelId="{57DEFC47-C7F7-4A85-8B8A-67781FCFF4A4}" type="pres">
      <dgm:prSet presAssocID="{06E4D377-1A06-4602-AAF9-0FA57ABD93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8D0862-FA23-4498-82FE-290DE962CE22}" type="presOf" srcId="{F39EDCCE-7FEB-408D-93FE-578AAF476224}" destId="{7C650A83-B476-4F5F-AF3D-D7F837C74D19}" srcOrd="0" destOrd="0" presId="urn:microsoft.com/office/officeart/2005/8/layout/bProcess3"/>
    <dgm:cxn modelId="{507900CC-6AD9-4FFC-9A40-5A06ACE2E3C9}" srcId="{5E16F938-6896-4523-B9A0-04BBC351A780}" destId="{06E4D377-1A06-4602-AAF9-0FA57ABD93FF}" srcOrd="2" destOrd="0" parTransId="{6E9BBE5B-CF7F-45E9-9612-D7C49F511734}" sibTransId="{A647BEFE-6252-472A-B9FB-41C11B5988D0}"/>
    <dgm:cxn modelId="{BEAE7FAC-B8AB-4ABE-A123-ADF591C76EAE}" type="presOf" srcId="{664D35B4-62EC-4319-9350-9E195D0BA6AD}" destId="{35BDC55A-9D53-40C9-B220-04A7594FBB75}" srcOrd="0" destOrd="0" presId="urn:microsoft.com/office/officeart/2005/8/layout/bProcess3"/>
    <dgm:cxn modelId="{89596354-4225-41AA-A1BC-4F858F286AAA}" srcId="{5E16F938-6896-4523-B9A0-04BBC351A780}" destId="{F39EDCCE-7FEB-408D-93FE-578AAF476224}" srcOrd="0" destOrd="0" parTransId="{FFAD2929-C020-43DC-B1DE-89A9DAD64F09}" sibTransId="{539F880F-0CD3-4B2F-8873-CA740E4AACAE}"/>
    <dgm:cxn modelId="{06F90DD5-2E17-4287-A5FF-009A9FAF5051}" type="presOf" srcId="{539F880F-0CD3-4B2F-8873-CA740E4AACAE}" destId="{A8D0F9C6-4CBA-4916-BEC1-A4D31484CDCB}" srcOrd="0" destOrd="0" presId="urn:microsoft.com/office/officeart/2005/8/layout/bProcess3"/>
    <dgm:cxn modelId="{365129A2-F1C6-4453-A927-287EAD914817}" type="presOf" srcId="{64A1A9C9-ECE8-4EA4-93C3-6716DFFFDB41}" destId="{5F6F19E7-2079-46DC-9AFA-DFAAC1B64209}" srcOrd="0" destOrd="0" presId="urn:microsoft.com/office/officeart/2005/8/layout/bProcess3"/>
    <dgm:cxn modelId="{FF1E4C39-CE86-49E7-8BB1-644A959D8ECA}" srcId="{5E16F938-6896-4523-B9A0-04BBC351A780}" destId="{664D35B4-62EC-4319-9350-9E195D0BA6AD}" srcOrd="1" destOrd="0" parTransId="{B4941E12-F5C5-4052-BA01-0928A16B43D1}" sibTransId="{64A1A9C9-ECE8-4EA4-93C3-6716DFFFDB41}"/>
    <dgm:cxn modelId="{07E55079-FD3D-4C63-BA2A-ADF8E1772751}" type="presOf" srcId="{539F880F-0CD3-4B2F-8873-CA740E4AACAE}" destId="{8BCB22FD-62D4-4F43-B42C-8B21500AF9A2}" srcOrd="1" destOrd="0" presId="urn:microsoft.com/office/officeart/2005/8/layout/bProcess3"/>
    <dgm:cxn modelId="{DE1AF27C-BAA5-4DDF-BA78-B8C2DF2092F2}" type="presOf" srcId="{06E4D377-1A06-4602-AAF9-0FA57ABD93FF}" destId="{57DEFC47-C7F7-4A85-8B8A-67781FCFF4A4}" srcOrd="0" destOrd="0" presId="urn:microsoft.com/office/officeart/2005/8/layout/bProcess3"/>
    <dgm:cxn modelId="{1C3BBA0F-A1EB-4B90-8662-97A36B84DB12}" type="presOf" srcId="{64A1A9C9-ECE8-4EA4-93C3-6716DFFFDB41}" destId="{77945285-594F-403F-9EF7-228916B7E30E}" srcOrd="1" destOrd="0" presId="urn:microsoft.com/office/officeart/2005/8/layout/bProcess3"/>
    <dgm:cxn modelId="{C8806401-0635-480C-B2AF-AD4851D9CFE6}" type="presOf" srcId="{5E16F938-6896-4523-B9A0-04BBC351A780}" destId="{389D38B9-12B1-4AFA-9FB2-C9EC2BD67761}" srcOrd="0" destOrd="0" presId="urn:microsoft.com/office/officeart/2005/8/layout/bProcess3"/>
    <dgm:cxn modelId="{DF7A9E15-0C0E-437C-BC94-4D97B5FC4BE0}" type="presParOf" srcId="{389D38B9-12B1-4AFA-9FB2-C9EC2BD67761}" destId="{7C650A83-B476-4F5F-AF3D-D7F837C74D19}" srcOrd="0" destOrd="0" presId="urn:microsoft.com/office/officeart/2005/8/layout/bProcess3"/>
    <dgm:cxn modelId="{2A588E13-99C8-4596-BDB0-BA14455EDD8E}" type="presParOf" srcId="{389D38B9-12B1-4AFA-9FB2-C9EC2BD67761}" destId="{A8D0F9C6-4CBA-4916-BEC1-A4D31484CDCB}" srcOrd="1" destOrd="0" presId="urn:microsoft.com/office/officeart/2005/8/layout/bProcess3"/>
    <dgm:cxn modelId="{76FE38AF-3539-4E9E-A43D-02A6F6DE01EA}" type="presParOf" srcId="{A8D0F9C6-4CBA-4916-BEC1-A4D31484CDCB}" destId="{8BCB22FD-62D4-4F43-B42C-8B21500AF9A2}" srcOrd="0" destOrd="0" presId="urn:microsoft.com/office/officeart/2005/8/layout/bProcess3"/>
    <dgm:cxn modelId="{F4C8857B-3A77-419C-BC92-EC2F5F91EA78}" type="presParOf" srcId="{389D38B9-12B1-4AFA-9FB2-C9EC2BD67761}" destId="{35BDC55A-9D53-40C9-B220-04A7594FBB75}" srcOrd="2" destOrd="0" presId="urn:microsoft.com/office/officeart/2005/8/layout/bProcess3"/>
    <dgm:cxn modelId="{40EE6A1E-A751-49D1-BFDC-35A8FC94782F}" type="presParOf" srcId="{389D38B9-12B1-4AFA-9FB2-C9EC2BD67761}" destId="{5F6F19E7-2079-46DC-9AFA-DFAAC1B64209}" srcOrd="3" destOrd="0" presId="urn:microsoft.com/office/officeart/2005/8/layout/bProcess3"/>
    <dgm:cxn modelId="{6CF8E633-2902-425D-A7B2-8CADD6F326FA}" type="presParOf" srcId="{5F6F19E7-2079-46DC-9AFA-DFAAC1B64209}" destId="{77945285-594F-403F-9EF7-228916B7E30E}" srcOrd="0" destOrd="0" presId="urn:microsoft.com/office/officeart/2005/8/layout/bProcess3"/>
    <dgm:cxn modelId="{6ED3777F-39B4-4543-B912-07F880D6FC47}" type="presParOf" srcId="{389D38B9-12B1-4AFA-9FB2-C9EC2BD67761}" destId="{57DEFC47-C7F7-4A85-8B8A-67781FCFF4A4}" srcOrd="4" destOrd="0" presId="urn:microsoft.com/office/officeart/2005/8/layout/bProcess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63BADC1-E181-4804-A779-6FBE63FF1DEC}" type="doc">
      <dgm:prSet loTypeId="urn:microsoft.com/office/officeart/2005/8/layout/venn1" loCatId="relationship" qsTypeId="urn:microsoft.com/office/officeart/2005/8/quickstyle/simple4" qsCatId="simple" csTypeId="urn:microsoft.com/office/officeart/2005/8/colors/accent6_2" csCatId="accent6" phldr="1"/>
      <dgm:spPr/>
    </dgm:pt>
    <dgm:pt modelId="{BEF4964F-4C41-4BDB-9971-7359FE3971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Fungsi persahabatan bergeser akibat faktor: hubungan romantis &amp; pekerjaan. </a:t>
          </a:r>
          <a:endParaRPr lang="id-ID" sz="1500" b="1" i="1" dirty="0">
            <a:latin typeface="Candara" pitchFamily="34" charset="0"/>
          </a:endParaRPr>
        </a:p>
      </dgm:t>
    </dgm:pt>
    <dgm:pt modelId="{8DAC4606-E7E0-426E-96B4-E294DE5A29DD}" type="parTrans" cxnId="{0159BD2B-433C-459D-871E-DE6C88EA421D}">
      <dgm:prSet/>
      <dgm:spPr/>
      <dgm:t>
        <a:bodyPr/>
        <a:lstStyle/>
        <a:p>
          <a:endParaRPr lang="id-ID"/>
        </a:p>
      </dgm:t>
    </dgm:pt>
    <dgm:pt modelId="{5B6DA346-2CBD-4796-B101-A5124DB5A7E3}" type="sibTrans" cxnId="{0159BD2B-433C-459D-871E-DE6C88EA421D}">
      <dgm:prSet/>
      <dgm:spPr/>
      <dgm:t>
        <a:bodyPr/>
        <a:lstStyle/>
        <a:p>
          <a:endParaRPr lang="id-ID"/>
        </a:p>
      </dgm:t>
    </dgm:pt>
    <dgm:pt modelId="{0FEFC993-DEC7-4EBB-A823-D2435E58498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Hubungan romantis &amp; pekerjaan menguras waktu &amp; energi. </a:t>
          </a:r>
          <a:endParaRPr lang="id-ID" sz="1500" b="1" i="1" dirty="0">
            <a:latin typeface="Candara" pitchFamily="34" charset="0"/>
          </a:endParaRPr>
        </a:p>
      </dgm:t>
    </dgm:pt>
    <dgm:pt modelId="{CB2229E3-19D8-4EDB-8C47-EB28C3EABF08}" type="parTrans" cxnId="{18E8A29B-C175-4482-93F8-18330241C0EA}">
      <dgm:prSet/>
      <dgm:spPr/>
      <dgm:t>
        <a:bodyPr/>
        <a:lstStyle/>
        <a:p>
          <a:endParaRPr lang="id-ID"/>
        </a:p>
      </dgm:t>
    </dgm:pt>
    <dgm:pt modelId="{7BD6771F-565F-4CC4-8BE0-AC6F68BFF67C}" type="sibTrans" cxnId="{18E8A29B-C175-4482-93F8-18330241C0EA}">
      <dgm:prSet/>
      <dgm:spPr/>
      <dgm:t>
        <a:bodyPr/>
        <a:lstStyle/>
        <a:p>
          <a:endParaRPr lang="id-ID"/>
        </a:p>
      </dgm:t>
    </dgm:pt>
    <dgm:pt modelId="{AE7B28EA-CF5E-444C-A616-F8E21239135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Kita tidak memiliki waktu &amp; energi sisa untuk mengatur persahabatan. </a:t>
          </a:r>
          <a:endParaRPr lang="id-ID" sz="1500" b="1" i="1" dirty="0">
            <a:latin typeface="Candara" pitchFamily="34" charset="0"/>
          </a:endParaRPr>
        </a:p>
      </dgm:t>
    </dgm:pt>
    <dgm:pt modelId="{6960E261-11E0-4900-A246-258C946E1D11}" type="parTrans" cxnId="{3CA386C0-EEB8-4A09-AFFA-B56B9A167260}">
      <dgm:prSet/>
      <dgm:spPr/>
      <dgm:t>
        <a:bodyPr/>
        <a:lstStyle/>
        <a:p>
          <a:endParaRPr lang="id-ID"/>
        </a:p>
      </dgm:t>
    </dgm:pt>
    <dgm:pt modelId="{1C479C79-A5F7-48CA-858E-912196348569}" type="sibTrans" cxnId="{3CA386C0-EEB8-4A09-AFFA-B56B9A167260}">
      <dgm:prSet/>
      <dgm:spPr/>
      <dgm:t>
        <a:bodyPr/>
        <a:lstStyle/>
        <a:p>
          <a:endParaRPr lang="id-ID"/>
        </a:p>
      </dgm:t>
    </dgm:pt>
    <dgm:pt modelId="{5CD8A1A0-BFA9-4418-8DA3-91C9E72A9E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Solusi: memberitahukan kepada teman sesuatu yang menjadi prioritas kita; pasangan, keluarga, anak, orang tua, dsb </a:t>
          </a:r>
          <a:endParaRPr lang="id-ID" sz="1500" b="1" i="1" dirty="0">
            <a:latin typeface="Candara" pitchFamily="34" charset="0"/>
          </a:endParaRPr>
        </a:p>
      </dgm:t>
    </dgm:pt>
    <dgm:pt modelId="{52975E60-5FAF-457F-A6AC-096DE8C6682A}" type="parTrans" cxnId="{7F634E0D-3F3D-4CCE-A5CB-F56D46203E6C}">
      <dgm:prSet/>
      <dgm:spPr/>
      <dgm:t>
        <a:bodyPr/>
        <a:lstStyle/>
        <a:p>
          <a:endParaRPr lang="id-ID"/>
        </a:p>
      </dgm:t>
    </dgm:pt>
    <dgm:pt modelId="{80E21BE9-C422-4BC4-978E-914CF416BDEC}" type="sibTrans" cxnId="{7F634E0D-3F3D-4CCE-A5CB-F56D46203E6C}">
      <dgm:prSet/>
      <dgm:spPr/>
      <dgm:t>
        <a:bodyPr/>
        <a:lstStyle/>
        <a:p>
          <a:endParaRPr lang="id-ID"/>
        </a:p>
      </dgm:t>
    </dgm:pt>
    <dgm:pt modelId="{5E7F51D0-F28B-4928-95F4-0EEF2F1C72A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Hubungan romantisme jauh lebih menarik perhatian kita &amp; kita akan fokus kesana. </a:t>
          </a:r>
          <a:endParaRPr lang="id-ID" sz="1500" b="1" i="1" dirty="0">
            <a:latin typeface="Candara" pitchFamily="34" charset="0"/>
          </a:endParaRPr>
        </a:p>
      </dgm:t>
    </dgm:pt>
    <dgm:pt modelId="{79083EA3-85C0-41AF-A742-6FE1836DD1B0}" type="parTrans" cxnId="{8564DC50-113B-44EB-9256-6CE00F0C1F0A}">
      <dgm:prSet/>
      <dgm:spPr/>
      <dgm:t>
        <a:bodyPr/>
        <a:lstStyle/>
        <a:p>
          <a:endParaRPr lang="id-ID"/>
        </a:p>
      </dgm:t>
    </dgm:pt>
    <dgm:pt modelId="{EF591E82-08B5-4BF0-B4A2-BBADF2E03613}" type="sibTrans" cxnId="{8564DC50-113B-44EB-9256-6CE00F0C1F0A}">
      <dgm:prSet/>
      <dgm:spPr/>
      <dgm:t>
        <a:bodyPr/>
        <a:lstStyle/>
        <a:p>
          <a:endParaRPr lang="id-ID"/>
        </a:p>
      </dgm:t>
    </dgm:pt>
    <dgm:pt modelId="{945F19C9-EA4C-450A-83E7-38F337F48D40}" type="pres">
      <dgm:prSet presAssocID="{D63BADC1-E181-4804-A779-6FBE63FF1DEC}" presName="compositeShape" presStyleCnt="0">
        <dgm:presLayoutVars>
          <dgm:chMax val="7"/>
          <dgm:dir/>
          <dgm:resizeHandles val="exact"/>
        </dgm:presLayoutVars>
      </dgm:prSet>
      <dgm:spPr/>
    </dgm:pt>
    <dgm:pt modelId="{44D7D996-A4C6-45CB-8DCB-5BBB619C528D}" type="pres">
      <dgm:prSet presAssocID="{BEF4964F-4C41-4BDB-9971-7359FE397157}" presName="circ1" presStyleLbl="vennNode1" presStyleIdx="0" presStyleCnt="5"/>
      <dgm:spPr/>
    </dgm:pt>
    <dgm:pt modelId="{260017E1-212D-4525-968C-90E2D8D22A28}" type="pres">
      <dgm:prSet presAssocID="{BEF4964F-4C41-4BDB-9971-7359FE3971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B62E3E-D30C-4BFF-A84C-7441C6D5FCD1}" type="pres">
      <dgm:prSet presAssocID="{0FEFC993-DEC7-4EBB-A823-D2435E58498A}" presName="circ2" presStyleLbl="vennNode1" presStyleIdx="1" presStyleCnt="5"/>
      <dgm:spPr/>
    </dgm:pt>
    <dgm:pt modelId="{8C271985-4393-40D8-A752-3E1366F479B1}" type="pres">
      <dgm:prSet presAssocID="{0FEFC993-DEC7-4EBB-A823-D2435E5849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14ACD4-5510-4433-9AA2-1FB532C8D20D}" type="pres">
      <dgm:prSet presAssocID="{AE7B28EA-CF5E-444C-A616-F8E212391355}" presName="circ3" presStyleLbl="vennNode1" presStyleIdx="2" presStyleCnt="5"/>
      <dgm:spPr/>
    </dgm:pt>
    <dgm:pt modelId="{13822B6F-A178-4596-8206-9ABABAA053E7}" type="pres">
      <dgm:prSet presAssocID="{AE7B28EA-CF5E-444C-A616-F8E21239135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D71B60-95D2-437B-8F0F-35CF6A64DFA8}" type="pres">
      <dgm:prSet presAssocID="{5E7F51D0-F28B-4928-95F4-0EEF2F1C72A9}" presName="circ4" presStyleLbl="vennNode1" presStyleIdx="3" presStyleCnt="5"/>
      <dgm:spPr/>
    </dgm:pt>
    <dgm:pt modelId="{30F7A3E1-79D3-4732-8DE0-1AAE9C1C2DC6}" type="pres">
      <dgm:prSet presAssocID="{5E7F51D0-F28B-4928-95F4-0EEF2F1C72A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0A7944-97F6-4C1C-BA4C-7E865369334A}" type="pres">
      <dgm:prSet presAssocID="{5CD8A1A0-BFA9-4418-8DA3-91C9E72A9E0E}" presName="circ5" presStyleLbl="vennNode1" presStyleIdx="4" presStyleCnt="5"/>
      <dgm:spPr/>
    </dgm:pt>
    <dgm:pt modelId="{B96581A3-ED4A-4A85-9FFE-077FCBAFF612}" type="pres">
      <dgm:prSet presAssocID="{5CD8A1A0-BFA9-4418-8DA3-91C9E72A9E0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CA386C0-EEB8-4A09-AFFA-B56B9A167260}" srcId="{D63BADC1-E181-4804-A779-6FBE63FF1DEC}" destId="{AE7B28EA-CF5E-444C-A616-F8E212391355}" srcOrd="2" destOrd="0" parTransId="{6960E261-11E0-4900-A246-258C946E1D11}" sibTransId="{1C479C79-A5F7-48CA-858E-912196348569}"/>
    <dgm:cxn modelId="{F920111D-BEA5-482F-BBB0-6B6222BE8032}" type="presOf" srcId="{5CD8A1A0-BFA9-4418-8DA3-91C9E72A9E0E}" destId="{B96581A3-ED4A-4A85-9FFE-077FCBAFF612}" srcOrd="0" destOrd="0" presId="urn:microsoft.com/office/officeart/2005/8/layout/venn1"/>
    <dgm:cxn modelId="{6F2BF33C-5680-4BFE-A736-EF47BFF5A67B}" type="presOf" srcId="{D63BADC1-E181-4804-A779-6FBE63FF1DEC}" destId="{945F19C9-EA4C-450A-83E7-38F337F48D40}" srcOrd="0" destOrd="0" presId="urn:microsoft.com/office/officeart/2005/8/layout/venn1"/>
    <dgm:cxn modelId="{8564DC50-113B-44EB-9256-6CE00F0C1F0A}" srcId="{D63BADC1-E181-4804-A779-6FBE63FF1DEC}" destId="{5E7F51D0-F28B-4928-95F4-0EEF2F1C72A9}" srcOrd="3" destOrd="0" parTransId="{79083EA3-85C0-41AF-A742-6FE1836DD1B0}" sibTransId="{EF591E82-08B5-4BF0-B4A2-BBADF2E03613}"/>
    <dgm:cxn modelId="{0159BD2B-433C-459D-871E-DE6C88EA421D}" srcId="{D63BADC1-E181-4804-A779-6FBE63FF1DEC}" destId="{BEF4964F-4C41-4BDB-9971-7359FE397157}" srcOrd="0" destOrd="0" parTransId="{8DAC4606-E7E0-426E-96B4-E294DE5A29DD}" sibTransId="{5B6DA346-2CBD-4796-B101-A5124DB5A7E3}"/>
    <dgm:cxn modelId="{7F634E0D-3F3D-4CCE-A5CB-F56D46203E6C}" srcId="{D63BADC1-E181-4804-A779-6FBE63FF1DEC}" destId="{5CD8A1A0-BFA9-4418-8DA3-91C9E72A9E0E}" srcOrd="4" destOrd="0" parTransId="{52975E60-5FAF-457F-A6AC-096DE8C6682A}" sibTransId="{80E21BE9-C422-4BC4-978E-914CF416BDEC}"/>
    <dgm:cxn modelId="{34FB2063-8841-4C46-A609-9D95051D8C52}" type="presOf" srcId="{0FEFC993-DEC7-4EBB-A823-D2435E58498A}" destId="{8C271985-4393-40D8-A752-3E1366F479B1}" srcOrd="0" destOrd="0" presId="urn:microsoft.com/office/officeart/2005/8/layout/venn1"/>
    <dgm:cxn modelId="{CFCEDAB1-5736-4088-A310-3CEB5F2C4481}" type="presOf" srcId="{BEF4964F-4C41-4BDB-9971-7359FE397157}" destId="{260017E1-212D-4525-968C-90E2D8D22A28}" srcOrd="0" destOrd="0" presId="urn:microsoft.com/office/officeart/2005/8/layout/venn1"/>
    <dgm:cxn modelId="{F7FFCBC4-400F-4AF2-B1E7-3C7B4A31DFB6}" type="presOf" srcId="{5E7F51D0-F28B-4928-95F4-0EEF2F1C72A9}" destId="{30F7A3E1-79D3-4732-8DE0-1AAE9C1C2DC6}" srcOrd="0" destOrd="0" presId="urn:microsoft.com/office/officeart/2005/8/layout/venn1"/>
    <dgm:cxn modelId="{18E8A29B-C175-4482-93F8-18330241C0EA}" srcId="{D63BADC1-E181-4804-A779-6FBE63FF1DEC}" destId="{0FEFC993-DEC7-4EBB-A823-D2435E58498A}" srcOrd="1" destOrd="0" parTransId="{CB2229E3-19D8-4EDB-8C47-EB28C3EABF08}" sibTransId="{7BD6771F-565F-4CC4-8BE0-AC6F68BFF67C}"/>
    <dgm:cxn modelId="{AF7DDDB2-362F-4F3F-BF71-04C04D570473}" type="presOf" srcId="{AE7B28EA-CF5E-444C-A616-F8E212391355}" destId="{13822B6F-A178-4596-8206-9ABABAA053E7}" srcOrd="0" destOrd="0" presId="urn:microsoft.com/office/officeart/2005/8/layout/venn1"/>
    <dgm:cxn modelId="{1FADE941-1A20-4A4E-B09F-1E1BDC452ADC}" type="presParOf" srcId="{945F19C9-EA4C-450A-83E7-38F337F48D40}" destId="{44D7D996-A4C6-45CB-8DCB-5BBB619C528D}" srcOrd="0" destOrd="0" presId="urn:microsoft.com/office/officeart/2005/8/layout/venn1"/>
    <dgm:cxn modelId="{5E487286-E153-4432-806B-8AC323F3E72E}" type="presParOf" srcId="{945F19C9-EA4C-450A-83E7-38F337F48D40}" destId="{260017E1-212D-4525-968C-90E2D8D22A28}" srcOrd="1" destOrd="0" presId="urn:microsoft.com/office/officeart/2005/8/layout/venn1"/>
    <dgm:cxn modelId="{33E919D7-B142-4972-8EC9-98457CE84004}" type="presParOf" srcId="{945F19C9-EA4C-450A-83E7-38F337F48D40}" destId="{28B62E3E-D30C-4BFF-A84C-7441C6D5FCD1}" srcOrd="2" destOrd="0" presId="urn:microsoft.com/office/officeart/2005/8/layout/venn1"/>
    <dgm:cxn modelId="{A7229FEC-133D-434F-BDDB-D9977EDD7A27}" type="presParOf" srcId="{945F19C9-EA4C-450A-83E7-38F337F48D40}" destId="{8C271985-4393-40D8-A752-3E1366F479B1}" srcOrd="3" destOrd="0" presId="urn:microsoft.com/office/officeart/2005/8/layout/venn1"/>
    <dgm:cxn modelId="{96EDC975-D2B6-47E9-95D7-3AB2C6FB4FF8}" type="presParOf" srcId="{945F19C9-EA4C-450A-83E7-38F337F48D40}" destId="{5E14ACD4-5510-4433-9AA2-1FB532C8D20D}" srcOrd="4" destOrd="0" presId="urn:microsoft.com/office/officeart/2005/8/layout/venn1"/>
    <dgm:cxn modelId="{3F7A2143-6321-420D-97F0-8C7BB50C1EB6}" type="presParOf" srcId="{945F19C9-EA4C-450A-83E7-38F337F48D40}" destId="{13822B6F-A178-4596-8206-9ABABAA053E7}" srcOrd="5" destOrd="0" presId="urn:microsoft.com/office/officeart/2005/8/layout/venn1"/>
    <dgm:cxn modelId="{80B115C7-A316-4411-9255-D1F51D124802}" type="presParOf" srcId="{945F19C9-EA4C-450A-83E7-38F337F48D40}" destId="{D3D71B60-95D2-437B-8F0F-35CF6A64DFA8}" srcOrd="6" destOrd="0" presId="urn:microsoft.com/office/officeart/2005/8/layout/venn1"/>
    <dgm:cxn modelId="{A959FFD7-8FD0-4C2B-A01C-89238485B918}" type="presParOf" srcId="{945F19C9-EA4C-450A-83E7-38F337F48D40}" destId="{30F7A3E1-79D3-4732-8DE0-1AAE9C1C2DC6}" srcOrd="7" destOrd="0" presId="urn:microsoft.com/office/officeart/2005/8/layout/venn1"/>
    <dgm:cxn modelId="{2FCB125A-2794-4BFC-8E07-F4BD8746508D}" type="presParOf" srcId="{945F19C9-EA4C-450A-83E7-38F337F48D40}" destId="{F10A7944-97F6-4C1C-BA4C-7E865369334A}" srcOrd="8" destOrd="0" presId="urn:microsoft.com/office/officeart/2005/8/layout/venn1"/>
    <dgm:cxn modelId="{96BEA2E6-1402-4B3F-8BD9-6A705CC64325}" type="presParOf" srcId="{945F19C9-EA4C-450A-83E7-38F337F48D40}" destId="{B96581A3-ED4A-4A85-9FFE-077FCBAFF612}" srcOrd="9" destOrd="0" presId="urn:microsoft.com/office/officeart/2005/8/layout/venn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65589AF-A3C9-4051-AA8A-1665FD6F745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84D3A10-F188-4C44-9636-34017536C2BC}">
      <dgm:prSet phldrT="[Text]"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Hubungan persahabatan dapat berubah. </a:t>
          </a:r>
          <a:endParaRPr lang="id-ID" sz="1300" b="1" i="1" dirty="0">
            <a:latin typeface="Candara" pitchFamily="34" charset="0"/>
          </a:endParaRPr>
        </a:p>
      </dgm:t>
    </dgm:pt>
    <dgm:pt modelId="{D0900D11-E4BD-4489-9F5D-EB6466A44DD0}" type="parTrans" cxnId="{1B38DEAD-C675-40F7-ADE1-F70154838F5A}">
      <dgm:prSet/>
      <dgm:spPr/>
      <dgm:t>
        <a:bodyPr/>
        <a:lstStyle/>
        <a:p>
          <a:endParaRPr lang="id-ID"/>
        </a:p>
      </dgm:t>
    </dgm:pt>
    <dgm:pt modelId="{21BCC580-0C47-4777-ADC9-D0549D13D62A}" type="sibTrans" cxnId="{1B38DEAD-C675-40F7-ADE1-F70154838F5A}">
      <dgm:prSet/>
      <dgm:spPr/>
      <dgm:t>
        <a:bodyPr/>
        <a:lstStyle/>
        <a:p>
          <a:endParaRPr lang="id-ID"/>
        </a:p>
      </dgm:t>
    </dgm:pt>
    <dgm:pt modelId="{0CB446DF-AAFC-4B32-BC6D-537861D7F05B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Teman akan berubah saat terjadi transisi besar dalam hidup kita. </a:t>
          </a:r>
          <a:endParaRPr lang="id-ID" sz="1300" b="1" i="1" dirty="0">
            <a:latin typeface="Candara" pitchFamily="34" charset="0"/>
          </a:endParaRPr>
        </a:p>
      </dgm:t>
    </dgm:pt>
    <dgm:pt modelId="{DF31C1BE-2721-4A2E-9765-8EA73533AFFF}" type="parTrans" cxnId="{3353B8AE-FBFA-464F-9517-056B0EDE08A8}">
      <dgm:prSet/>
      <dgm:spPr/>
      <dgm:t>
        <a:bodyPr/>
        <a:lstStyle/>
        <a:p>
          <a:endParaRPr lang="id-ID"/>
        </a:p>
      </dgm:t>
    </dgm:pt>
    <dgm:pt modelId="{5DF404B5-4C37-41F2-BFA1-EB76FF00DF18}" type="sibTrans" cxnId="{3353B8AE-FBFA-464F-9517-056B0EDE08A8}">
      <dgm:prSet/>
      <dgm:spPr/>
      <dgm:t>
        <a:bodyPr/>
        <a:lstStyle/>
        <a:p>
          <a:endParaRPr lang="id-ID"/>
        </a:p>
      </dgm:t>
    </dgm:pt>
    <dgm:pt modelId="{243104F4-66F9-4D72-82D2-C5F608F1D1DF}">
      <dgm:prSet phldrT="[Text]"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Kualitas hubungan akan berubah saat masuk dalam lingkungan sosial yang baru. </a:t>
          </a:r>
          <a:endParaRPr lang="id-ID" sz="1300" b="1" i="1" dirty="0">
            <a:latin typeface="Candara" pitchFamily="34" charset="0"/>
          </a:endParaRPr>
        </a:p>
      </dgm:t>
    </dgm:pt>
    <dgm:pt modelId="{0DF41668-CAD1-47D8-BCF8-C978A3405397}" type="parTrans" cxnId="{ACDD95AE-B840-4D8D-B07C-DA619E008DAD}">
      <dgm:prSet/>
      <dgm:spPr/>
      <dgm:t>
        <a:bodyPr/>
        <a:lstStyle/>
        <a:p>
          <a:endParaRPr lang="id-ID"/>
        </a:p>
      </dgm:t>
    </dgm:pt>
    <dgm:pt modelId="{99DE160C-7D28-4FE5-97B5-12CBBC1064FA}" type="sibTrans" cxnId="{ACDD95AE-B840-4D8D-B07C-DA619E008DAD}">
      <dgm:prSet/>
      <dgm:spPr/>
      <dgm:t>
        <a:bodyPr/>
        <a:lstStyle/>
        <a:p>
          <a:endParaRPr lang="id-ID"/>
        </a:p>
      </dgm:t>
    </dgm:pt>
    <dgm:pt modelId="{5152FDFC-84F7-462E-955C-A8524A31349D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Kelas sosial-ekonomi mempengaruhi hubungan persahabatan. </a:t>
          </a:r>
          <a:endParaRPr lang="id-ID" sz="1300" b="1" i="1" dirty="0">
            <a:latin typeface="Candara" pitchFamily="34" charset="0"/>
          </a:endParaRPr>
        </a:p>
      </dgm:t>
    </dgm:pt>
    <dgm:pt modelId="{55C0B51E-3B81-4656-BF11-6BF92AC260B2}" type="parTrans" cxnId="{2F6A4133-DAB6-4BF7-8B5C-425AC2914DA4}">
      <dgm:prSet/>
      <dgm:spPr/>
      <dgm:t>
        <a:bodyPr/>
        <a:lstStyle/>
        <a:p>
          <a:endParaRPr lang="id-ID"/>
        </a:p>
      </dgm:t>
    </dgm:pt>
    <dgm:pt modelId="{B224BA28-D3E2-4343-9F40-0D74F1236BEC}" type="sibTrans" cxnId="{2F6A4133-DAB6-4BF7-8B5C-425AC2914DA4}">
      <dgm:prSet/>
      <dgm:spPr/>
      <dgm:t>
        <a:bodyPr/>
        <a:lstStyle/>
        <a:p>
          <a:endParaRPr lang="id-ID"/>
        </a:p>
      </dgm:t>
    </dgm:pt>
    <dgm:pt modelId="{A507249E-E4A1-48EE-B6A9-DC176FCB568D}">
      <dgm:prSet phldrT="[Text]"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Seberapa banyak uang yang kita miliki serta gaya hidup kita. </a:t>
          </a:r>
          <a:endParaRPr lang="id-ID" sz="1300" b="1" i="1" dirty="0">
            <a:latin typeface="Candara" pitchFamily="34" charset="0"/>
          </a:endParaRPr>
        </a:p>
      </dgm:t>
    </dgm:pt>
    <dgm:pt modelId="{C0D33E2B-0CBB-4CA6-8117-01B566B0C9F1}" type="parTrans" cxnId="{EBA2AF5B-AEEA-47D4-9961-547A981E6592}">
      <dgm:prSet/>
      <dgm:spPr/>
      <dgm:t>
        <a:bodyPr/>
        <a:lstStyle/>
        <a:p>
          <a:endParaRPr lang="id-ID"/>
        </a:p>
      </dgm:t>
    </dgm:pt>
    <dgm:pt modelId="{E75D5A24-3295-4DC2-9E42-D4DD840CAFA1}" type="sibTrans" cxnId="{EBA2AF5B-AEEA-47D4-9961-547A981E6592}">
      <dgm:prSet/>
      <dgm:spPr/>
      <dgm:t>
        <a:bodyPr/>
        <a:lstStyle/>
        <a:p>
          <a:endParaRPr lang="id-ID"/>
        </a:p>
      </dgm:t>
    </dgm:pt>
    <dgm:pt modelId="{27F79875-6B81-4D29-B27D-4B4757CFB3C8}" type="pres">
      <dgm:prSet presAssocID="{665589AF-A3C9-4051-AA8A-1665FD6F74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C55AE21-31BD-433D-87EC-20ED1DA263F8}" type="pres">
      <dgm:prSet presAssocID="{084D3A10-F188-4C44-9636-34017536C2B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D5FF82-C3F6-4636-B8D0-D0E72B89836A}" type="pres">
      <dgm:prSet presAssocID="{21BCC580-0C47-4777-ADC9-D0549D13D62A}" presName="space" presStyleCnt="0"/>
      <dgm:spPr/>
    </dgm:pt>
    <dgm:pt modelId="{E9C61F68-79E8-4DE3-9DDD-67F8A5D9B216}" type="pres">
      <dgm:prSet presAssocID="{0CB446DF-AAFC-4B32-BC6D-537861D7F05B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FB9721-7355-4EA8-98E0-0FA5A1520D75}" type="pres">
      <dgm:prSet presAssocID="{5DF404B5-4C37-41F2-BFA1-EB76FF00DF18}" presName="space" presStyleCnt="0"/>
      <dgm:spPr/>
    </dgm:pt>
    <dgm:pt modelId="{726CFBE5-98D0-45DC-A426-967BF1892E11}" type="pres">
      <dgm:prSet presAssocID="{243104F4-66F9-4D72-82D2-C5F608F1D1DF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AF9FDB-6639-4EE0-AB79-90A14A15C388}" type="pres">
      <dgm:prSet presAssocID="{99DE160C-7D28-4FE5-97B5-12CBBC1064FA}" presName="space" presStyleCnt="0"/>
      <dgm:spPr/>
    </dgm:pt>
    <dgm:pt modelId="{DB69AFDC-B770-4836-991B-4D6D16B5E239}" type="pres">
      <dgm:prSet presAssocID="{5152FDFC-84F7-462E-955C-A8524A31349D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1C3B11-F8FF-45B3-A81E-5A666CA44A32}" type="pres">
      <dgm:prSet presAssocID="{B224BA28-D3E2-4343-9F40-0D74F1236BEC}" presName="space" presStyleCnt="0"/>
      <dgm:spPr/>
    </dgm:pt>
    <dgm:pt modelId="{8D9535EA-64CF-4050-B42B-FEC6DAB0DE2B}" type="pres">
      <dgm:prSet presAssocID="{A507249E-E4A1-48EE-B6A9-DC176FCB568D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F5CBCA-6274-4132-9DDF-AF93887130B2}" type="presOf" srcId="{0CB446DF-AAFC-4B32-BC6D-537861D7F05B}" destId="{E9C61F68-79E8-4DE3-9DDD-67F8A5D9B216}" srcOrd="0" destOrd="0" presId="urn:microsoft.com/office/officeart/2005/8/layout/venn3"/>
    <dgm:cxn modelId="{07172CA3-EDB5-493D-BF3D-E8A2F1BEB397}" type="presOf" srcId="{665589AF-A3C9-4051-AA8A-1665FD6F745A}" destId="{27F79875-6B81-4D29-B27D-4B4757CFB3C8}" srcOrd="0" destOrd="0" presId="urn:microsoft.com/office/officeart/2005/8/layout/venn3"/>
    <dgm:cxn modelId="{EBA2AF5B-AEEA-47D4-9961-547A981E6592}" srcId="{665589AF-A3C9-4051-AA8A-1665FD6F745A}" destId="{A507249E-E4A1-48EE-B6A9-DC176FCB568D}" srcOrd="4" destOrd="0" parTransId="{C0D33E2B-0CBB-4CA6-8117-01B566B0C9F1}" sibTransId="{E75D5A24-3295-4DC2-9E42-D4DD840CAFA1}"/>
    <dgm:cxn modelId="{F52B031D-F77C-4A05-9F28-3BCB9E804680}" type="presOf" srcId="{084D3A10-F188-4C44-9636-34017536C2BC}" destId="{DC55AE21-31BD-433D-87EC-20ED1DA263F8}" srcOrd="0" destOrd="0" presId="urn:microsoft.com/office/officeart/2005/8/layout/venn3"/>
    <dgm:cxn modelId="{1B38DEAD-C675-40F7-ADE1-F70154838F5A}" srcId="{665589AF-A3C9-4051-AA8A-1665FD6F745A}" destId="{084D3A10-F188-4C44-9636-34017536C2BC}" srcOrd="0" destOrd="0" parTransId="{D0900D11-E4BD-4489-9F5D-EB6466A44DD0}" sibTransId="{21BCC580-0C47-4777-ADC9-D0549D13D62A}"/>
    <dgm:cxn modelId="{3C20261C-12E4-46DF-8B36-CEF770F35542}" type="presOf" srcId="{5152FDFC-84F7-462E-955C-A8524A31349D}" destId="{DB69AFDC-B770-4836-991B-4D6D16B5E239}" srcOrd="0" destOrd="0" presId="urn:microsoft.com/office/officeart/2005/8/layout/venn3"/>
    <dgm:cxn modelId="{8D273E4B-478F-4282-AD08-5886037589E2}" type="presOf" srcId="{A507249E-E4A1-48EE-B6A9-DC176FCB568D}" destId="{8D9535EA-64CF-4050-B42B-FEC6DAB0DE2B}" srcOrd="0" destOrd="0" presId="urn:microsoft.com/office/officeart/2005/8/layout/venn3"/>
    <dgm:cxn modelId="{14732F24-147B-47FC-9044-F847A06C323A}" type="presOf" srcId="{243104F4-66F9-4D72-82D2-C5F608F1D1DF}" destId="{726CFBE5-98D0-45DC-A426-967BF1892E11}" srcOrd="0" destOrd="0" presId="urn:microsoft.com/office/officeart/2005/8/layout/venn3"/>
    <dgm:cxn modelId="{2F6A4133-DAB6-4BF7-8B5C-425AC2914DA4}" srcId="{665589AF-A3C9-4051-AA8A-1665FD6F745A}" destId="{5152FDFC-84F7-462E-955C-A8524A31349D}" srcOrd="3" destOrd="0" parTransId="{55C0B51E-3B81-4656-BF11-6BF92AC260B2}" sibTransId="{B224BA28-D3E2-4343-9F40-0D74F1236BEC}"/>
    <dgm:cxn modelId="{ACDD95AE-B840-4D8D-B07C-DA619E008DAD}" srcId="{665589AF-A3C9-4051-AA8A-1665FD6F745A}" destId="{243104F4-66F9-4D72-82D2-C5F608F1D1DF}" srcOrd="2" destOrd="0" parTransId="{0DF41668-CAD1-47D8-BCF8-C978A3405397}" sibTransId="{99DE160C-7D28-4FE5-97B5-12CBBC1064FA}"/>
    <dgm:cxn modelId="{3353B8AE-FBFA-464F-9517-056B0EDE08A8}" srcId="{665589AF-A3C9-4051-AA8A-1665FD6F745A}" destId="{0CB446DF-AAFC-4B32-BC6D-537861D7F05B}" srcOrd="1" destOrd="0" parTransId="{DF31C1BE-2721-4A2E-9765-8EA73533AFFF}" sibTransId="{5DF404B5-4C37-41F2-BFA1-EB76FF00DF18}"/>
    <dgm:cxn modelId="{76BA8CFE-3C33-4D61-8864-80044E5E9875}" type="presParOf" srcId="{27F79875-6B81-4D29-B27D-4B4757CFB3C8}" destId="{DC55AE21-31BD-433D-87EC-20ED1DA263F8}" srcOrd="0" destOrd="0" presId="urn:microsoft.com/office/officeart/2005/8/layout/venn3"/>
    <dgm:cxn modelId="{1062E8F2-ED6A-4BEE-BDCF-11A2865A348D}" type="presParOf" srcId="{27F79875-6B81-4D29-B27D-4B4757CFB3C8}" destId="{7ED5FF82-C3F6-4636-B8D0-D0E72B89836A}" srcOrd="1" destOrd="0" presId="urn:microsoft.com/office/officeart/2005/8/layout/venn3"/>
    <dgm:cxn modelId="{5AB18C7B-1EA4-4BF2-A9CB-654C6630BCE0}" type="presParOf" srcId="{27F79875-6B81-4D29-B27D-4B4757CFB3C8}" destId="{E9C61F68-79E8-4DE3-9DDD-67F8A5D9B216}" srcOrd="2" destOrd="0" presId="urn:microsoft.com/office/officeart/2005/8/layout/venn3"/>
    <dgm:cxn modelId="{FBDE2426-3CFE-4A16-A4AD-FCB6A7E2A21E}" type="presParOf" srcId="{27F79875-6B81-4D29-B27D-4B4757CFB3C8}" destId="{5AFB9721-7355-4EA8-98E0-0FA5A1520D75}" srcOrd="3" destOrd="0" presId="urn:microsoft.com/office/officeart/2005/8/layout/venn3"/>
    <dgm:cxn modelId="{FBFF3AFE-61CE-43F5-BF12-89DDC41E6BA1}" type="presParOf" srcId="{27F79875-6B81-4D29-B27D-4B4757CFB3C8}" destId="{726CFBE5-98D0-45DC-A426-967BF1892E11}" srcOrd="4" destOrd="0" presId="urn:microsoft.com/office/officeart/2005/8/layout/venn3"/>
    <dgm:cxn modelId="{215A454F-8029-4C63-85DD-E055E030BC9A}" type="presParOf" srcId="{27F79875-6B81-4D29-B27D-4B4757CFB3C8}" destId="{7FAF9FDB-6639-4EE0-AB79-90A14A15C388}" srcOrd="5" destOrd="0" presId="urn:microsoft.com/office/officeart/2005/8/layout/venn3"/>
    <dgm:cxn modelId="{4BA68AED-4251-457E-AA0B-B8B13A86A141}" type="presParOf" srcId="{27F79875-6B81-4D29-B27D-4B4757CFB3C8}" destId="{DB69AFDC-B770-4836-991B-4D6D16B5E239}" srcOrd="6" destOrd="0" presId="urn:microsoft.com/office/officeart/2005/8/layout/venn3"/>
    <dgm:cxn modelId="{6A838272-AD44-4869-BB82-AFC53B3E38F2}" type="presParOf" srcId="{27F79875-6B81-4D29-B27D-4B4757CFB3C8}" destId="{051C3B11-F8FF-45B3-A81E-5A666CA44A32}" srcOrd="7" destOrd="0" presId="urn:microsoft.com/office/officeart/2005/8/layout/venn3"/>
    <dgm:cxn modelId="{23F03CFA-3EEC-4A87-9657-F9CAFD7C14D2}" type="presParOf" srcId="{27F79875-6B81-4D29-B27D-4B4757CFB3C8}" destId="{8D9535EA-64CF-4050-B42B-FEC6DAB0DE2B}" srcOrd="8" destOrd="0" presId="urn:microsoft.com/office/officeart/2005/8/layout/venn3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36E1EBE-075D-4A7B-B6EF-FCFC50A6400C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912C66A-FB1C-4BBE-8214-E833051D67DF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Jarak geografis menjadi alasan berakhirnya hubungan persahabatan.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43C4A00-B99E-47DB-ABFB-D3F5145921F1}" type="parTrans" cxnId="{6B2284E3-4450-4D4B-9422-B02D49E66C1A}">
      <dgm:prSet/>
      <dgm:spPr/>
      <dgm:t>
        <a:bodyPr/>
        <a:lstStyle/>
        <a:p>
          <a:endParaRPr lang="id-ID"/>
        </a:p>
      </dgm:t>
    </dgm:pt>
    <dgm:pt modelId="{96282EB7-7331-48E4-9153-5BCA55215C01}" type="sibTrans" cxnId="{6B2284E3-4450-4D4B-9422-B02D49E66C1A}">
      <dgm:prSet/>
      <dgm:spPr/>
      <dgm:t>
        <a:bodyPr/>
        <a:lstStyle/>
        <a:p>
          <a:endParaRPr lang="id-ID"/>
        </a:p>
      </dgm:t>
    </dgm:pt>
    <dgm:pt modelId="{BC4C3D56-3133-4BA1-88A3-D11E3FD33AC4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Tingkat kepedulian yang rendah untuk melanjutkan pertemanan.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7A80B5B-EFEA-4376-895B-DE9E37BF6E04}" type="parTrans" cxnId="{22FA0846-68C3-4A50-BC17-D5A706F46CB7}">
      <dgm:prSet/>
      <dgm:spPr/>
      <dgm:t>
        <a:bodyPr/>
        <a:lstStyle/>
        <a:p>
          <a:endParaRPr lang="id-ID"/>
        </a:p>
      </dgm:t>
    </dgm:pt>
    <dgm:pt modelId="{B455FE75-002C-4E62-A588-EEEFDB93A0B4}" type="sibTrans" cxnId="{22FA0846-68C3-4A50-BC17-D5A706F46CB7}">
      <dgm:prSet/>
      <dgm:spPr/>
      <dgm:t>
        <a:bodyPr/>
        <a:lstStyle/>
        <a:p>
          <a:endParaRPr lang="id-ID"/>
        </a:p>
      </dgm:t>
    </dgm:pt>
    <dgm:pt modelId="{8B7C0E1F-E180-49CA-AC42-5B3EB7CF70EB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Kelas sosial-ekonomi; tidak memiliki biaya yang cukup untuk mengunjugi sahabat dikota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AD35B71-FF31-4729-8A4A-07672BA4E200}" type="parTrans" cxnId="{228244A1-2543-4353-BE8B-0D54B7433D0D}">
      <dgm:prSet/>
      <dgm:spPr/>
      <dgm:t>
        <a:bodyPr/>
        <a:lstStyle/>
        <a:p>
          <a:endParaRPr lang="id-ID"/>
        </a:p>
      </dgm:t>
    </dgm:pt>
    <dgm:pt modelId="{38796DFB-C571-4EAF-BAF9-679D71A78665}" type="sibTrans" cxnId="{228244A1-2543-4353-BE8B-0D54B7433D0D}">
      <dgm:prSet/>
      <dgm:spPr/>
      <dgm:t>
        <a:bodyPr/>
        <a:lstStyle/>
        <a:p>
          <a:endParaRPr lang="id-ID"/>
        </a:p>
      </dgm:t>
    </dgm:pt>
    <dgm:pt modelId="{ABC6EC39-4C7F-4849-A014-439C9F05EFA6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Waktu yang tersita akibat jadwal pekerjaan yang mengikat.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78B73B7-865A-4344-B366-06FCAF79052F}" type="parTrans" cxnId="{EAD8940D-C614-448D-A609-C02CD881FA5D}">
      <dgm:prSet/>
      <dgm:spPr/>
      <dgm:t>
        <a:bodyPr/>
        <a:lstStyle/>
        <a:p>
          <a:endParaRPr lang="id-ID"/>
        </a:p>
      </dgm:t>
    </dgm:pt>
    <dgm:pt modelId="{21852B81-9E27-46BA-9E7E-D287A0B6F7F9}" type="sibTrans" cxnId="{EAD8940D-C614-448D-A609-C02CD881FA5D}">
      <dgm:prSet/>
      <dgm:spPr/>
      <dgm:t>
        <a:bodyPr/>
        <a:lstStyle/>
        <a:p>
          <a:endParaRPr lang="id-ID"/>
        </a:p>
      </dgm:t>
    </dgm:pt>
    <dgm:pt modelId="{FEA15F7F-8A7B-4A72-964C-12B5FF710412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Perempuan lebih mungkin untuk mengatur jadwal &amp; prioritas waktu untuk bertemu teman.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30A7D3B-98DB-4EE3-88AC-2C25286E435B}" type="parTrans" cxnId="{61E4F708-8C52-4267-BA81-BB58805C5D44}">
      <dgm:prSet/>
      <dgm:spPr/>
      <dgm:t>
        <a:bodyPr/>
        <a:lstStyle/>
        <a:p>
          <a:endParaRPr lang="id-ID"/>
        </a:p>
      </dgm:t>
    </dgm:pt>
    <dgm:pt modelId="{D45CEA4D-EDD4-4F25-99DE-AE05322F7650}" type="sibTrans" cxnId="{61E4F708-8C52-4267-BA81-BB58805C5D44}">
      <dgm:prSet/>
      <dgm:spPr/>
      <dgm:t>
        <a:bodyPr/>
        <a:lstStyle/>
        <a:p>
          <a:endParaRPr lang="id-ID"/>
        </a:p>
      </dgm:t>
    </dgm:pt>
    <dgm:pt modelId="{62B1DFB1-6CCD-4307-AB1E-A1BBD25DE7E1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Perempuan memiliki toleransi keadaan yang kurang ideal; mengajak anak untuk ikut serta.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A01629A-79D1-45FF-9473-5A84D36BA14C}" type="parTrans" cxnId="{FDF492E1-21B6-4A1F-ACD0-1F4265317B3A}">
      <dgm:prSet/>
      <dgm:spPr/>
      <dgm:t>
        <a:bodyPr/>
        <a:lstStyle/>
        <a:p>
          <a:endParaRPr lang="id-ID"/>
        </a:p>
      </dgm:t>
    </dgm:pt>
    <dgm:pt modelId="{46145864-B9C7-4E4F-8027-F80FD5551666}" type="sibTrans" cxnId="{FDF492E1-21B6-4A1F-ACD0-1F4265317B3A}">
      <dgm:prSet/>
      <dgm:spPr/>
      <dgm:t>
        <a:bodyPr/>
        <a:lstStyle/>
        <a:p>
          <a:endParaRPr lang="id-ID"/>
        </a:p>
      </dgm:t>
    </dgm:pt>
    <dgm:pt modelId="{C74D7F04-C6B1-4A73-A5A2-AFCC0B21D171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Laki-laki kurang mengupayakan karena : aktivitas bersama sulit dilakukan karena terpisah jarak.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9958774-BE3A-4064-9743-5D700549FC21}" type="parTrans" cxnId="{A741F2C3-C3F9-4BBE-8055-F9B595A79A63}">
      <dgm:prSet/>
      <dgm:spPr/>
      <dgm:t>
        <a:bodyPr/>
        <a:lstStyle/>
        <a:p>
          <a:endParaRPr lang="id-ID"/>
        </a:p>
      </dgm:t>
    </dgm:pt>
    <dgm:pt modelId="{EEA3195E-EFA3-4132-8B73-49311B421C35}" type="sibTrans" cxnId="{A741F2C3-C3F9-4BBE-8055-F9B595A79A63}">
      <dgm:prSet/>
      <dgm:spPr/>
      <dgm:t>
        <a:bodyPr/>
        <a:lstStyle/>
        <a:p>
          <a:endParaRPr lang="id-ID"/>
        </a:p>
      </dgm:t>
    </dgm:pt>
    <dgm:pt modelId="{EA6EE873-E267-4702-9A15-DCF9BBDF8D36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Laki-laki akan mengganti teman yang telah pergi dengan teman yang bisa diajak berbagi aktivitas.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D91ECDA-E8C2-4820-BBC6-7DF41A292B18}" type="parTrans" cxnId="{7AEEF318-EDA8-4235-A2B2-7EECA410B029}">
      <dgm:prSet/>
      <dgm:spPr/>
      <dgm:t>
        <a:bodyPr/>
        <a:lstStyle/>
        <a:p>
          <a:endParaRPr lang="id-ID"/>
        </a:p>
      </dgm:t>
    </dgm:pt>
    <dgm:pt modelId="{CDFC8D20-669A-468A-B31C-BD8A21054D8E}" type="sibTrans" cxnId="{7AEEF318-EDA8-4235-A2B2-7EECA410B029}">
      <dgm:prSet/>
      <dgm:spPr/>
      <dgm:t>
        <a:bodyPr/>
        <a:lstStyle/>
        <a:p>
          <a:endParaRPr lang="id-ID"/>
        </a:p>
      </dgm:t>
    </dgm:pt>
    <dgm:pt modelId="{54FE3062-F4AD-4D33-99B9-E519AB1ADB14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Biaya dialokasikan untuk hal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6F0A6DF-94F9-435F-90D9-FCE319035C97}" type="parTrans" cxnId="{4EC068E6-1542-42E9-AD20-0844FB898BC8}">
      <dgm:prSet/>
      <dgm:spPr/>
      <dgm:t>
        <a:bodyPr/>
        <a:lstStyle/>
        <a:p>
          <a:endParaRPr lang="id-ID"/>
        </a:p>
      </dgm:t>
    </dgm:pt>
    <dgm:pt modelId="{91C716F5-8164-4089-A5C4-2D0072AD376E}" type="sibTrans" cxnId="{4EC068E6-1542-42E9-AD20-0844FB898BC8}">
      <dgm:prSet/>
      <dgm:spPr/>
      <dgm:t>
        <a:bodyPr/>
        <a:lstStyle/>
        <a:p>
          <a:endParaRPr lang="id-ID"/>
        </a:p>
      </dgm:t>
    </dgm:pt>
    <dgm:pt modelId="{398B2935-C2E4-490D-AB96-91C522E0313F}" type="pres">
      <dgm:prSet presAssocID="{936E1EBE-075D-4A7B-B6EF-FCFC50A640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4EDE817-CCD6-4776-91C5-21CCCA2906F6}" type="pres">
      <dgm:prSet presAssocID="{C912C66A-FB1C-4BBE-8214-E833051D67D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11B0A9-CF86-4A8E-8290-E9E25248C3CE}" type="pres">
      <dgm:prSet presAssocID="{96282EB7-7331-48E4-9153-5BCA55215C01}" presName="sibTrans" presStyleCnt="0"/>
      <dgm:spPr/>
    </dgm:pt>
    <dgm:pt modelId="{F81AACFA-2D26-47D7-843D-0CEA07B085DB}" type="pres">
      <dgm:prSet presAssocID="{BC4C3D56-3133-4BA1-88A3-D11E3FD33AC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977383-C99F-411F-B006-C89808EA752A}" type="pres">
      <dgm:prSet presAssocID="{B455FE75-002C-4E62-A588-EEEFDB93A0B4}" presName="sibTrans" presStyleCnt="0"/>
      <dgm:spPr/>
    </dgm:pt>
    <dgm:pt modelId="{FA12D1A3-FB18-410F-8D8E-FF695D3F61AA}" type="pres">
      <dgm:prSet presAssocID="{8B7C0E1F-E180-49CA-AC42-5B3EB7CF70E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B15C45-811C-4A2B-A283-52EE4772B59E}" type="pres">
      <dgm:prSet presAssocID="{38796DFB-C571-4EAF-BAF9-679D71A78665}" presName="sibTrans" presStyleCnt="0"/>
      <dgm:spPr/>
    </dgm:pt>
    <dgm:pt modelId="{070AD60B-EA3D-4ACD-9C94-7F060F3EC528}" type="pres">
      <dgm:prSet presAssocID="{54FE3062-F4AD-4D33-99B9-E519AB1ADB1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5803EE-9E7D-4B94-9296-7D38D2BA8808}" type="pres">
      <dgm:prSet presAssocID="{91C716F5-8164-4089-A5C4-2D0072AD376E}" presName="sibTrans" presStyleCnt="0"/>
      <dgm:spPr/>
    </dgm:pt>
    <dgm:pt modelId="{FFDF6472-D6D5-4428-926F-C33A0A473B6E}" type="pres">
      <dgm:prSet presAssocID="{ABC6EC39-4C7F-4849-A014-439C9F05EFA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A91151-366D-46B3-85D1-38CD13BC66B8}" type="pres">
      <dgm:prSet presAssocID="{21852B81-9E27-46BA-9E7E-D287A0B6F7F9}" presName="sibTrans" presStyleCnt="0"/>
      <dgm:spPr/>
    </dgm:pt>
    <dgm:pt modelId="{F1A62A11-0AF7-433A-9A79-AB7576828318}" type="pres">
      <dgm:prSet presAssocID="{FEA15F7F-8A7B-4A72-964C-12B5FF71041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D535CB-DD78-4294-AF8A-48EDAC55673B}" type="pres">
      <dgm:prSet presAssocID="{D45CEA4D-EDD4-4F25-99DE-AE05322F7650}" presName="sibTrans" presStyleCnt="0"/>
      <dgm:spPr/>
    </dgm:pt>
    <dgm:pt modelId="{6836E22D-1DE5-4954-94A4-EAF01248B5D2}" type="pres">
      <dgm:prSet presAssocID="{62B1DFB1-6CCD-4307-AB1E-A1BBD25DE7E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D6B3C1-A9F0-4ACD-9F7F-9C30934C6CFB}" type="pres">
      <dgm:prSet presAssocID="{46145864-B9C7-4E4F-8027-F80FD5551666}" presName="sibTrans" presStyleCnt="0"/>
      <dgm:spPr/>
    </dgm:pt>
    <dgm:pt modelId="{F9593415-F64D-4C17-826C-B1F0FF1C35EF}" type="pres">
      <dgm:prSet presAssocID="{C74D7F04-C6B1-4A73-A5A2-AFCC0B21D17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36805D-7D2C-4086-87EB-0248F52A9A88}" type="pres">
      <dgm:prSet presAssocID="{EEA3195E-EFA3-4132-8B73-49311B421C35}" presName="sibTrans" presStyleCnt="0"/>
      <dgm:spPr/>
    </dgm:pt>
    <dgm:pt modelId="{8D9A3154-5FA7-49F9-8CD1-24961A592FA1}" type="pres">
      <dgm:prSet presAssocID="{EA6EE873-E267-4702-9A15-DCF9BBDF8D3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1DFB965-E4AA-4F84-B1CD-288C893C2B65}" type="presOf" srcId="{ABC6EC39-4C7F-4849-A014-439C9F05EFA6}" destId="{FFDF6472-D6D5-4428-926F-C33A0A473B6E}" srcOrd="0" destOrd="0" presId="urn:microsoft.com/office/officeart/2005/8/layout/default"/>
    <dgm:cxn modelId="{F08A01C7-7EEF-429C-899C-FF8AD8FD848C}" type="presOf" srcId="{8B7C0E1F-E180-49CA-AC42-5B3EB7CF70EB}" destId="{FA12D1A3-FB18-410F-8D8E-FF695D3F61AA}" srcOrd="0" destOrd="0" presId="urn:microsoft.com/office/officeart/2005/8/layout/default"/>
    <dgm:cxn modelId="{61E4F708-8C52-4267-BA81-BB58805C5D44}" srcId="{936E1EBE-075D-4A7B-B6EF-FCFC50A6400C}" destId="{FEA15F7F-8A7B-4A72-964C-12B5FF710412}" srcOrd="5" destOrd="0" parTransId="{530A7D3B-98DB-4EE3-88AC-2C25286E435B}" sibTransId="{D45CEA4D-EDD4-4F25-99DE-AE05322F7650}"/>
    <dgm:cxn modelId="{6B2284E3-4450-4D4B-9422-B02D49E66C1A}" srcId="{936E1EBE-075D-4A7B-B6EF-FCFC50A6400C}" destId="{C912C66A-FB1C-4BBE-8214-E833051D67DF}" srcOrd="0" destOrd="0" parTransId="{F43C4A00-B99E-47DB-ABFB-D3F5145921F1}" sibTransId="{96282EB7-7331-48E4-9153-5BCA55215C01}"/>
    <dgm:cxn modelId="{CE558989-A46C-42B3-A7C8-20E8863382CB}" type="presOf" srcId="{C912C66A-FB1C-4BBE-8214-E833051D67DF}" destId="{94EDE817-CCD6-4776-91C5-21CCCA2906F6}" srcOrd="0" destOrd="0" presId="urn:microsoft.com/office/officeart/2005/8/layout/default"/>
    <dgm:cxn modelId="{A741F2C3-C3F9-4BBE-8055-F9B595A79A63}" srcId="{936E1EBE-075D-4A7B-B6EF-FCFC50A6400C}" destId="{C74D7F04-C6B1-4A73-A5A2-AFCC0B21D171}" srcOrd="7" destOrd="0" parTransId="{29958774-BE3A-4064-9743-5D700549FC21}" sibTransId="{EEA3195E-EFA3-4132-8B73-49311B421C35}"/>
    <dgm:cxn modelId="{EAD8940D-C614-448D-A609-C02CD881FA5D}" srcId="{936E1EBE-075D-4A7B-B6EF-FCFC50A6400C}" destId="{ABC6EC39-4C7F-4849-A014-439C9F05EFA6}" srcOrd="4" destOrd="0" parTransId="{D78B73B7-865A-4344-B366-06FCAF79052F}" sibTransId="{21852B81-9E27-46BA-9E7E-D287A0B6F7F9}"/>
    <dgm:cxn modelId="{92877573-0A14-47B3-96AA-2453C1BFE7A9}" type="presOf" srcId="{FEA15F7F-8A7B-4A72-964C-12B5FF710412}" destId="{F1A62A11-0AF7-433A-9A79-AB7576828318}" srcOrd="0" destOrd="0" presId="urn:microsoft.com/office/officeart/2005/8/layout/default"/>
    <dgm:cxn modelId="{A87365A2-C5B3-4369-9644-A47624BFD6A5}" type="presOf" srcId="{EA6EE873-E267-4702-9A15-DCF9BBDF8D36}" destId="{8D9A3154-5FA7-49F9-8CD1-24961A592FA1}" srcOrd="0" destOrd="0" presId="urn:microsoft.com/office/officeart/2005/8/layout/default"/>
    <dgm:cxn modelId="{5C58A14B-D9BD-4BAF-BF68-0974E14DFEF3}" type="presOf" srcId="{62B1DFB1-6CCD-4307-AB1E-A1BBD25DE7E1}" destId="{6836E22D-1DE5-4954-94A4-EAF01248B5D2}" srcOrd="0" destOrd="0" presId="urn:microsoft.com/office/officeart/2005/8/layout/default"/>
    <dgm:cxn modelId="{22FA0846-68C3-4A50-BC17-D5A706F46CB7}" srcId="{936E1EBE-075D-4A7B-B6EF-FCFC50A6400C}" destId="{BC4C3D56-3133-4BA1-88A3-D11E3FD33AC4}" srcOrd="1" destOrd="0" parTransId="{E7A80B5B-EFEA-4376-895B-DE9E37BF6E04}" sibTransId="{B455FE75-002C-4E62-A588-EEEFDB93A0B4}"/>
    <dgm:cxn modelId="{4EC068E6-1542-42E9-AD20-0844FB898BC8}" srcId="{936E1EBE-075D-4A7B-B6EF-FCFC50A6400C}" destId="{54FE3062-F4AD-4D33-99B9-E519AB1ADB14}" srcOrd="3" destOrd="0" parTransId="{76F0A6DF-94F9-435F-90D9-FCE319035C97}" sibTransId="{91C716F5-8164-4089-A5C4-2D0072AD376E}"/>
    <dgm:cxn modelId="{7391E374-7997-40AF-B691-0B687D65FF20}" type="presOf" srcId="{BC4C3D56-3133-4BA1-88A3-D11E3FD33AC4}" destId="{F81AACFA-2D26-47D7-843D-0CEA07B085DB}" srcOrd="0" destOrd="0" presId="urn:microsoft.com/office/officeart/2005/8/layout/default"/>
    <dgm:cxn modelId="{357F1ECF-5A2F-4C2C-A292-928679C7D18D}" type="presOf" srcId="{936E1EBE-075D-4A7B-B6EF-FCFC50A6400C}" destId="{398B2935-C2E4-490D-AB96-91C522E0313F}" srcOrd="0" destOrd="0" presId="urn:microsoft.com/office/officeart/2005/8/layout/default"/>
    <dgm:cxn modelId="{228244A1-2543-4353-BE8B-0D54B7433D0D}" srcId="{936E1EBE-075D-4A7B-B6EF-FCFC50A6400C}" destId="{8B7C0E1F-E180-49CA-AC42-5B3EB7CF70EB}" srcOrd="2" destOrd="0" parTransId="{4AD35B71-FF31-4729-8A4A-07672BA4E200}" sibTransId="{38796DFB-C571-4EAF-BAF9-679D71A78665}"/>
    <dgm:cxn modelId="{9C374DFB-A942-49BE-9826-B157FB489506}" type="presOf" srcId="{C74D7F04-C6B1-4A73-A5A2-AFCC0B21D171}" destId="{F9593415-F64D-4C17-826C-B1F0FF1C35EF}" srcOrd="0" destOrd="0" presId="urn:microsoft.com/office/officeart/2005/8/layout/default"/>
    <dgm:cxn modelId="{7AEEF318-EDA8-4235-A2B2-7EECA410B029}" srcId="{936E1EBE-075D-4A7B-B6EF-FCFC50A6400C}" destId="{EA6EE873-E267-4702-9A15-DCF9BBDF8D36}" srcOrd="8" destOrd="0" parTransId="{4D91ECDA-E8C2-4820-BBC6-7DF41A292B18}" sibTransId="{CDFC8D20-669A-468A-B31C-BD8A21054D8E}"/>
    <dgm:cxn modelId="{FDF492E1-21B6-4A1F-ACD0-1F4265317B3A}" srcId="{936E1EBE-075D-4A7B-B6EF-FCFC50A6400C}" destId="{62B1DFB1-6CCD-4307-AB1E-A1BBD25DE7E1}" srcOrd="6" destOrd="0" parTransId="{FA01629A-79D1-45FF-9473-5A84D36BA14C}" sibTransId="{46145864-B9C7-4E4F-8027-F80FD5551666}"/>
    <dgm:cxn modelId="{DA14BCD8-E92D-4132-BBC4-CBEFD8C81911}" type="presOf" srcId="{54FE3062-F4AD-4D33-99B9-E519AB1ADB14}" destId="{070AD60B-EA3D-4ACD-9C94-7F060F3EC528}" srcOrd="0" destOrd="0" presId="urn:microsoft.com/office/officeart/2005/8/layout/default"/>
    <dgm:cxn modelId="{4327F744-5263-42B7-A887-935D70101616}" type="presParOf" srcId="{398B2935-C2E4-490D-AB96-91C522E0313F}" destId="{94EDE817-CCD6-4776-91C5-21CCCA2906F6}" srcOrd="0" destOrd="0" presId="urn:microsoft.com/office/officeart/2005/8/layout/default"/>
    <dgm:cxn modelId="{EB1D566C-3978-4E14-A67A-FA3D0118C898}" type="presParOf" srcId="{398B2935-C2E4-490D-AB96-91C522E0313F}" destId="{2F11B0A9-CF86-4A8E-8290-E9E25248C3CE}" srcOrd="1" destOrd="0" presId="urn:microsoft.com/office/officeart/2005/8/layout/default"/>
    <dgm:cxn modelId="{1C42736F-F4F9-430F-86C7-AD375637B77B}" type="presParOf" srcId="{398B2935-C2E4-490D-AB96-91C522E0313F}" destId="{F81AACFA-2D26-47D7-843D-0CEA07B085DB}" srcOrd="2" destOrd="0" presId="urn:microsoft.com/office/officeart/2005/8/layout/default"/>
    <dgm:cxn modelId="{1FDE5394-160E-480F-A3B7-B1AABD628880}" type="presParOf" srcId="{398B2935-C2E4-490D-AB96-91C522E0313F}" destId="{13977383-C99F-411F-B006-C89808EA752A}" srcOrd="3" destOrd="0" presId="urn:microsoft.com/office/officeart/2005/8/layout/default"/>
    <dgm:cxn modelId="{578B3F0E-7194-4D2A-A259-5F33D2C21F0B}" type="presParOf" srcId="{398B2935-C2E4-490D-AB96-91C522E0313F}" destId="{FA12D1A3-FB18-410F-8D8E-FF695D3F61AA}" srcOrd="4" destOrd="0" presId="urn:microsoft.com/office/officeart/2005/8/layout/default"/>
    <dgm:cxn modelId="{2E0ED6B3-47F0-466B-AD20-2B8188DC0EEB}" type="presParOf" srcId="{398B2935-C2E4-490D-AB96-91C522E0313F}" destId="{23B15C45-811C-4A2B-A283-52EE4772B59E}" srcOrd="5" destOrd="0" presId="urn:microsoft.com/office/officeart/2005/8/layout/default"/>
    <dgm:cxn modelId="{D83C9AA4-2CCE-4FA5-8C36-64C30321F094}" type="presParOf" srcId="{398B2935-C2E4-490D-AB96-91C522E0313F}" destId="{070AD60B-EA3D-4ACD-9C94-7F060F3EC528}" srcOrd="6" destOrd="0" presId="urn:microsoft.com/office/officeart/2005/8/layout/default"/>
    <dgm:cxn modelId="{17B1286C-A7DF-4E78-A5B8-1207A7946C9D}" type="presParOf" srcId="{398B2935-C2E4-490D-AB96-91C522E0313F}" destId="{5B5803EE-9E7D-4B94-9296-7D38D2BA8808}" srcOrd="7" destOrd="0" presId="urn:microsoft.com/office/officeart/2005/8/layout/default"/>
    <dgm:cxn modelId="{C555CD6C-CC9F-409E-995D-3332FD523419}" type="presParOf" srcId="{398B2935-C2E4-490D-AB96-91C522E0313F}" destId="{FFDF6472-D6D5-4428-926F-C33A0A473B6E}" srcOrd="8" destOrd="0" presId="urn:microsoft.com/office/officeart/2005/8/layout/default"/>
    <dgm:cxn modelId="{01D06829-4815-4F55-8C99-7848280D643B}" type="presParOf" srcId="{398B2935-C2E4-490D-AB96-91C522E0313F}" destId="{5DA91151-366D-46B3-85D1-38CD13BC66B8}" srcOrd="9" destOrd="0" presId="urn:microsoft.com/office/officeart/2005/8/layout/default"/>
    <dgm:cxn modelId="{78B5325F-BAB3-4287-AD4E-CF808967E5BF}" type="presParOf" srcId="{398B2935-C2E4-490D-AB96-91C522E0313F}" destId="{F1A62A11-0AF7-433A-9A79-AB7576828318}" srcOrd="10" destOrd="0" presId="urn:microsoft.com/office/officeart/2005/8/layout/default"/>
    <dgm:cxn modelId="{281C6995-EE79-40E0-B0BB-AF9FB3179FA3}" type="presParOf" srcId="{398B2935-C2E4-490D-AB96-91C522E0313F}" destId="{B4D535CB-DD78-4294-AF8A-48EDAC55673B}" srcOrd="11" destOrd="0" presId="urn:microsoft.com/office/officeart/2005/8/layout/default"/>
    <dgm:cxn modelId="{4A620998-4DEF-4C98-A205-EE6F26BE2514}" type="presParOf" srcId="{398B2935-C2E4-490D-AB96-91C522E0313F}" destId="{6836E22D-1DE5-4954-94A4-EAF01248B5D2}" srcOrd="12" destOrd="0" presId="urn:microsoft.com/office/officeart/2005/8/layout/default"/>
    <dgm:cxn modelId="{35B8BF66-6607-4ACE-B6D9-258BFB2454DF}" type="presParOf" srcId="{398B2935-C2E4-490D-AB96-91C522E0313F}" destId="{0ED6B3C1-A9F0-4ACD-9F7F-9C30934C6CFB}" srcOrd="13" destOrd="0" presId="urn:microsoft.com/office/officeart/2005/8/layout/default"/>
    <dgm:cxn modelId="{405B92BB-63FD-445B-818D-6A7333CA7635}" type="presParOf" srcId="{398B2935-C2E4-490D-AB96-91C522E0313F}" destId="{F9593415-F64D-4C17-826C-B1F0FF1C35EF}" srcOrd="14" destOrd="0" presId="urn:microsoft.com/office/officeart/2005/8/layout/default"/>
    <dgm:cxn modelId="{A70E0463-E08E-40C3-9C94-2D81509551E7}" type="presParOf" srcId="{398B2935-C2E4-490D-AB96-91C522E0313F}" destId="{FF36805D-7D2C-4086-87EB-0248F52A9A88}" srcOrd="15" destOrd="0" presId="urn:microsoft.com/office/officeart/2005/8/layout/default"/>
    <dgm:cxn modelId="{C96A511F-67BA-4349-98D6-1BCCD662853F}" type="presParOf" srcId="{398B2935-C2E4-490D-AB96-91C522E0313F}" destId="{8D9A3154-5FA7-49F9-8CD1-24961A592FA1}" srcOrd="1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6FC180-4D89-422E-A2EC-858B74FA71CC}" type="doc">
      <dgm:prSet loTypeId="urn:microsoft.com/office/officeart/2005/8/layout/hProcess7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98283B1-A54B-4B10-A0AD-EA42909022D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1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57D1401-7EFC-44D3-9E18-2D17C3C6FCC3}" type="parTrans" cxnId="{4CAFBE01-1D2A-4AC1-A463-EE294DF14C43}">
      <dgm:prSet/>
      <dgm:spPr/>
      <dgm:t>
        <a:bodyPr/>
        <a:lstStyle/>
        <a:p>
          <a:endParaRPr lang="id-ID"/>
        </a:p>
      </dgm:t>
    </dgm:pt>
    <dgm:pt modelId="{AE7F7EEE-F1B9-42C4-9F29-EE9BE626004D}" type="sibTrans" cxnId="{4CAFBE01-1D2A-4AC1-A463-EE294DF14C43}">
      <dgm:prSet/>
      <dgm:spPr/>
      <dgm:t>
        <a:bodyPr/>
        <a:lstStyle/>
        <a:p>
          <a:endParaRPr lang="id-ID"/>
        </a:p>
      </dgm:t>
    </dgm:pt>
    <dgm:pt modelId="{ED6142A3-37B3-41BA-A935-5555FAC191B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2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9C301C4-7DA0-448A-9339-256C35B3E359}" type="parTrans" cxnId="{2F20AF78-F506-4E24-84AB-ABF5100F9577}">
      <dgm:prSet/>
      <dgm:spPr/>
      <dgm:t>
        <a:bodyPr/>
        <a:lstStyle/>
        <a:p>
          <a:endParaRPr lang="id-ID"/>
        </a:p>
      </dgm:t>
    </dgm:pt>
    <dgm:pt modelId="{F48192EF-A4B4-4DB8-81AF-98EA1BC8588D}" type="sibTrans" cxnId="{2F20AF78-F506-4E24-84AB-ABF5100F9577}">
      <dgm:prSet/>
      <dgm:spPr/>
      <dgm:t>
        <a:bodyPr/>
        <a:lstStyle/>
        <a:p>
          <a:endParaRPr lang="id-ID"/>
        </a:p>
      </dgm:t>
    </dgm:pt>
    <dgm:pt modelId="{C97286C2-C75C-49E8-A04E-4D0DB6FF322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Kedekatan emosional.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F1A63A0-B28F-4A0B-A5B2-D5FF40297BE1}" type="parTrans" cxnId="{23DA6904-19F2-4E56-BC08-FE0B54F4D247}">
      <dgm:prSet/>
      <dgm:spPr/>
      <dgm:t>
        <a:bodyPr/>
        <a:lstStyle/>
        <a:p>
          <a:endParaRPr lang="id-ID"/>
        </a:p>
      </dgm:t>
    </dgm:pt>
    <dgm:pt modelId="{45073BD2-5782-4FBC-B3E7-8A69272003ED}" type="sibTrans" cxnId="{23DA6904-19F2-4E56-BC08-FE0B54F4D247}">
      <dgm:prSet/>
      <dgm:spPr/>
      <dgm:t>
        <a:bodyPr/>
        <a:lstStyle/>
        <a:p>
          <a:endParaRPr lang="id-ID"/>
        </a:p>
      </dgm:t>
    </dgm:pt>
    <dgm:pt modelId="{AA5A6EEA-838C-447A-A1FF-2C1F304C08C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3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2A5A58B-5D08-4034-AD54-13933E6F0103}" type="parTrans" cxnId="{A635248B-E352-4022-B90E-47FB4C9180D7}">
      <dgm:prSet/>
      <dgm:spPr/>
      <dgm:t>
        <a:bodyPr/>
        <a:lstStyle/>
        <a:p>
          <a:endParaRPr lang="id-ID"/>
        </a:p>
      </dgm:t>
    </dgm:pt>
    <dgm:pt modelId="{B84E590A-FCAF-4FB8-8D52-B9FC706DE709}" type="sibTrans" cxnId="{A635248B-E352-4022-B90E-47FB4C9180D7}">
      <dgm:prSet/>
      <dgm:spPr/>
      <dgm:t>
        <a:bodyPr/>
        <a:lstStyle/>
        <a:p>
          <a:endParaRPr lang="id-ID"/>
        </a:p>
      </dgm:t>
    </dgm:pt>
    <dgm:pt modelId="{0760FEE3-2680-4689-B067-FF5387E3638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4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5C5BE02-ACA2-4375-B134-A90609B0E890}" type="parTrans" cxnId="{45894421-579F-458B-B5F5-CB1ED20ED38F}">
      <dgm:prSet/>
      <dgm:spPr/>
      <dgm:t>
        <a:bodyPr/>
        <a:lstStyle/>
        <a:p>
          <a:endParaRPr lang="id-ID"/>
        </a:p>
      </dgm:t>
    </dgm:pt>
    <dgm:pt modelId="{0E519A5F-692F-4F4D-9720-D11EB5002FB3}" type="sibTrans" cxnId="{45894421-579F-458B-B5F5-CB1ED20ED38F}">
      <dgm:prSet/>
      <dgm:spPr/>
      <dgm:t>
        <a:bodyPr/>
        <a:lstStyle/>
        <a:p>
          <a:endParaRPr lang="id-ID"/>
        </a:p>
      </dgm:t>
    </dgm:pt>
    <dgm:pt modelId="{87609284-8F79-4FBD-95F1-065327E2A6D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Keinginan untuk berinvestasi.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95CDA8D-860D-4688-9843-6CAD0D7B7231}" type="parTrans" cxnId="{0A150BD5-321C-4499-89CB-50E88A008D63}">
      <dgm:prSet/>
      <dgm:spPr/>
      <dgm:t>
        <a:bodyPr/>
        <a:lstStyle/>
        <a:p>
          <a:endParaRPr lang="id-ID"/>
        </a:p>
      </dgm:t>
    </dgm:pt>
    <dgm:pt modelId="{654C6605-0903-4F76-A7DE-47103C7AEBAD}" type="sibTrans" cxnId="{0A150BD5-321C-4499-89CB-50E88A008D63}">
      <dgm:prSet/>
      <dgm:spPr/>
      <dgm:t>
        <a:bodyPr/>
        <a:lstStyle/>
        <a:p>
          <a:endParaRPr lang="id-ID"/>
        </a:p>
      </dgm:t>
    </dgm:pt>
    <dgm:pt modelId="{EE51310A-3153-4624-9960-CCC6D52F39C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Penerimaan.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7A9EF9E-159B-440C-BFED-CBD966678083}" type="parTrans" cxnId="{D44BB124-1570-4931-BF82-88ED9E2260AA}">
      <dgm:prSet/>
      <dgm:spPr/>
      <dgm:t>
        <a:bodyPr/>
        <a:lstStyle/>
        <a:p>
          <a:endParaRPr lang="id-ID"/>
        </a:p>
      </dgm:t>
    </dgm:pt>
    <dgm:pt modelId="{0E94E153-0EA2-4833-BAC7-7252AC777855}" type="sibTrans" cxnId="{D44BB124-1570-4931-BF82-88ED9E2260AA}">
      <dgm:prSet/>
      <dgm:spPr/>
      <dgm:t>
        <a:bodyPr/>
        <a:lstStyle/>
        <a:p>
          <a:endParaRPr lang="id-ID"/>
        </a:p>
      </dgm:t>
    </dgm:pt>
    <dgm:pt modelId="{685C74C9-9ABB-4C70-B997-FEA6F9B62B0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5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5747D5C-D58E-46A6-8F3B-616941A8CE26}" type="parTrans" cxnId="{177B992A-7D16-4D00-AA46-22718F3E844C}">
      <dgm:prSet/>
      <dgm:spPr/>
      <dgm:t>
        <a:bodyPr/>
        <a:lstStyle/>
        <a:p>
          <a:endParaRPr lang="id-ID"/>
        </a:p>
      </dgm:t>
    </dgm:pt>
    <dgm:pt modelId="{9048EE03-10A3-4FB6-BF61-6F4DCB964EF0}" type="sibTrans" cxnId="{177B992A-7D16-4D00-AA46-22718F3E844C}">
      <dgm:prSet/>
      <dgm:spPr/>
      <dgm:t>
        <a:bodyPr/>
        <a:lstStyle/>
        <a:p>
          <a:endParaRPr lang="id-ID"/>
        </a:p>
      </dgm:t>
    </dgm:pt>
    <dgm:pt modelId="{3118240A-92C2-4588-A708-8DCEFE12257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Kepercayaan.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042B78C-F6D6-4C6B-9008-53C1F977E361}" type="parTrans" cxnId="{30F927D9-7567-4821-B631-ACD7CE417500}">
      <dgm:prSet/>
      <dgm:spPr/>
      <dgm:t>
        <a:bodyPr/>
        <a:lstStyle/>
        <a:p>
          <a:endParaRPr lang="id-ID"/>
        </a:p>
      </dgm:t>
    </dgm:pt>
    <dgm:pt modelId="{8D65687B-5DB4-4698-A6B4-1F5EFF491BB1}" type="sibTrans" cxnId="{30F927D9-7567-4821-B631-ACD7CE417500}">
      <dgm:prSet/>
      <dgm:spPr/>
      <dgm:t>
        <a:bodyPr/>
        <a:lstStyle/>
        <a:p>
          <a:endParaRPr lang="id-ID"/>
        </a:p>
      </dgm:t>
    </dgm:pt>
    <dgm:pt modelId="{F4585F64-AB7C-403F-91C5-E261A184702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Dukungan.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0872BF3-7287-4669-B0D8-736879E5AF1F}" type="parTrans" cxnId="{19B7097D-827B-446F-884A-B42CDFAB1654}">
      <dgm:prSet/>
      <dgm:spPr/>
      <dgm:t>
        <a:bodyPr/>
        <a:lstStyle/>
        <a:p>
          <a:endParaRPr lang="id-ID"/>
        </a:p>
      </dgm:t>
    </dgm:pt>
    <dgm:pt modelId="{4AAD38B6-609E-4536-976E-597273F2AAE5}" type="sibTrans" cxnId="{19B7097D-827B-446F-884A-B42CDFAB1654}">
      <dgm:prSet/>
      <dgm:spPr/>
      <dgm:t>
        <a:bodyPr/>
        <a:lstStyle/>
        <a:p>
          <a:endParaRPr lang="id-ID"/>
        </a:p>
      </dgm:t>
    </dgm:pt>
    <dgm:pt modelId="{885863DF-9689-4365-B3B8-51275B48F482}" type="pres">
      <dgm:prSet presAssocID="{386FC180-4D89-422E-A2EC-858B74FA7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D947A10-F011-45F2-880C-B03D409369CD}" type="pres">
      <dgm:prSet presAssocID="{598283B1-A54B-4B10-A0AD-EA42909022DC}" presName="compositeNode" presStyleCnt="0">
        <dgm:presLayoutVars>
          <dgm:bulletEnabled val="1"/>
        </dgm:presLayoutVars>
      </dgm:prSet>
      <dgm:spPr/>
    </dgm:pt>
    <dgm:pt modelId="{BA4243FE-3C4A-46EB-B300-782828387399}" type="pres">
      <dgm:prSet presAssocID="{598283B1-A54B-4B10-A0AD-EA42909022DC}" presName="bgRect" presStyleLbl="node1" presStyleIdx="0" presStyleCnt="5"/>
      <dgm:spPr/>
      <dgm:t>
        <a:bodyPr/>
        <a:lstStyle/>
        <a:p>
          <a:endParaRPr lang="id-ID"/>
        </a:p>
      </dgm:t>
    </dgm:pt>
    <dgm:pt modelId="{250BD536-3A29-43BC-9687-9CE09E80B641}" type="pres">
      <dgm:prSet presAssocID="{598283B1-A54B-4B10-A0AD-EA42909022DC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97D262-3947-4F37-B860-6F363E92FE37}" type="pres">
      <dgm:prSet presAssocID="{598283B1-A54B-4B10-A0AD-EA42909022DC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24F7BB-6FD7-489E-8535-338068EFC52C}" type="pres">
      <dgm:prSet presAssocID="{AE7F7EEE-F1B9-42C4-9F29-EE9BE626004D}" presName="hSp" presStyleCnt="0"/>
      <dgm:spPr/>
    </dgm:pt>
    <dgm:pt modelId="{FE10CE0E-9D0A-49D1-8D87-4C87F8C3E7C0}" type="pres">
      <dgm:prSet presAssocID="{AE7F7EEE-F1B9-42C4-9F29-EE9BE626004D}" presName="vProcSp" presStyleCnt="0"/>
      <dgm:spPr/>
    </dgm:pt>
    <dgm:pt modelId="{6031A337-5161-4E3D-9702-71612329BB2D}" type="pres">
      <dgm:prSet presAssocID="{AE7F7EEE-F1B9-42C4-9F29-EE9BE626004D}" presName="vSp1" presStyleCnt="0"/>
      <dgm:spPr/>
    </dgm:pt>
    <dgm:pt modelId="{C005E7F4-31C1-4F96-8336-23415CBA00AA}" type="pres">
      <dgm:prSet presAssocID="{AE7F7EEE-F1B9-42C4-9F29-EE9BE626004D}" presName="simulatedConn" presStyleLbl="solidFgAcc1" presStyleIdx="0" presStyleCnt="4"/>
      <dgm:spPr/>
    </dgm:pt>
    <dgm:pt modelId="{A520E028-E923-47AE-8B94-2BFF3DED7AE0}" type="pres">
      <dgm:prSet presAssocID="{AE7F7EEE-F1B9-42C4-9F29-EE9BE626004D}" presName="vSp2" presStyleCnt="0"/>
      <dgm:spPr/>
    </dgm:pt>
    <dgm:pt modelId="{FDDD8E8F-6C6E-4F43-81EE-88E013DA8F3F}" type="pres">
      <dgm:prSet presAssocID="{AE7F7EEE-F1B9-42C4-9F29-EE9BE626004D}" presName="sibTrans" presStyleCnt="0"/>
      <dgm:spPr/>
    </dgm:pt>
    <dgm:pt modelId="{15A9B436-ED72-472F-8EE2-35E2E6899F29}" type="pres">
      <dgm:prSet presAssocID="{ED6142A3-37B3-41BA-A935-5555FAC191BC}" presName="compositeNode" presStyleCnt="0">
        <dgm:presLayoutVars>
          <dgm:bulletEnabled val="1"/>
        </dgm:presLayoutVars>
      </dgm:prSet>
      <dgm:spPr/>
    </dgm:pt>
    <dgm:pt modelId="{DE2ADF5F-2BE5-45F7-8D68-2C1F8B2371F5}" type="pres">
      <dgm:prSet presAssocID="{ED6142A3-37B3-41BA-A935-5555FAC191BC}" presName="bgRect" presStyleLbl="node1" presStyleIdx="1" presStyleCnt="5"/>
      <dgm:spPr/>
      <dgm:t>
        <a:bodyPr/>
        <a:lstStyle/>
        <a:p>
          <a:endParaRPr lang="id-ID"/>
        </a:p>
      </dgm:t>
    </dgm:pt>
    <dgm:pt modelId="{5DCF9E98-10E7-4B41-AF6F-4ECE4F49F5B9}" type="pres">
      <dgm:prSet presAssocID="{ED6142A3-37B3-41BA-A935-5555FAC191BC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80264C-6ECF-4E8F-ACA8-1CA35A8B36B1}" type="pres">
      <dgm:prSet presAssocID="{ED6142A3-37B3-41BA-A935-5555FAC191BC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AD8142-56FC-420A-8879-C95A7E0785EB}" type="pres">
      <dgm:prSet presAssocID="{F48192EF-A4B4-4DB8-81AF-98EA1BC8588D}" presName="hSp" presStyleCnt="0"/>
      <dgm:spPr/>
    </dgm:pt>
    <dgm:pt modelId="{F47C452D-724B-4452-B2D9-47AA598B829C}" type="pres">
      <dgm:prSet presAssocID="{F48192EF-A4B4-4DB8-81AF-98EA1BC8588D}" presName="vProcSp" presStyleCnt="0"/>
      <dgm:spPr/>
    </dgm:pt>
    <dgm:pt modelId="{68F9A16C-FB28-4C03-B0AA-6E831D2DE1E3}" type="pres">
      <dgm:prSet presAssocID="{F48192EF-A4B4-4DB8-81AF-98EA1BC8588D}" presName="vSp1" presStyleCnt="0"/>
      <dgm:spPr/>
    </dgm:pt>
    <dgm:pt modelId="{5B695265-8841-4C17-A563-9792C0ED9023}" type="pres">
      <dgm:prSet presAssocID="{F48192EF-A4B4-4DB8-81AF-98EA1BC8588D}" presName="simulatedConn" presStyleLbl="solidFgAcc1" presStyleIdx="1" presStyleCnt="4"/>
      <dgm:spPr/>
    </dgm:pt>
    <dgm:pt modelId="{627595AB-8157-4A56-AA57-87C4E90A9A85}" type="pres">
      <dgm:prSet presAssocID="{F48192EF-A4B4-4DB8-81AF-98EA1BC8588D}" presName="vSp2" presStyleCnt="0"/>
      <dgm:spPr/>
    </dgm:pt>
    <dgm:pt modelId="{E04D7965-8AFC-4038-8A21-C69719B72CF2}" type="pres">
      <dgm:prSet presAssocID="{F48192EF-A4B4-4DB8-81AF-98EA1BC8588D}" presName="sibTrans" presStyleCnt="0"/>
      <dgm:spPr/>
    </dgm:pt>
    <dgm:pt modelId="{82AF76E5-BC9E-4638-9277-FCFE267FA224}" type="pres">
      <dgm:prSet presAssocID="{AA5A6EEA-838C-447A-A1FF-2C1F304C08CC}" presName="compositeNode" presStyleCnt="0">
        <dgm:presLayoutVars>
          <dgm:bulletEnabled val="1"/>
        </dgm:presLayoutVars>
      </dgm:prSet>
      <dgm:spPr/>
    </dgm:pt>
    <dgm:pt modelId="{4F749592-D8CE-49BC-9357-62A63AE7FDD3}" type="pres">
      <dgm:prSet presAssocID="{AA5A6EEA-838C-447A-A1FF-2C1F304C08CC}" presName="bgRect" presStyleLbl="node1" presStyleIdx="2" presStyleCnt="5"/>
      <dgm:spPr/>
      <dgm:t>
        <a:bodyPr/>
        <a:lstStyle/>
        <a:p>
          <a:endParaRPr lang="id-ID"/>
        </a:p>
      </dgm:t>
    </dgm:pt>
    <dgm:pt modelId="{07CD8E91-C16A-4BCE-9840-065E2C2B03BA}" type="pres">
      <dgm:prSet presAssocID="{AA5A6EEA-838C-447A-A1FF-2C1F304C08CC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CE94AA-8E39-405A-9AA5-CC557E216C13}" type="pres">
      <dgm:prSet presAssocID="{AA5A6EEA-838C-447A-A1FF-2C1F304C08CC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196815-6121-4193-BD14-B7310BD30BFE}" type="pres">
      <dgm:prSet presAssocID="{B84E590A-FCAF-4FB8-8D52-B9FC706DE709}" presName="hSp" presStyleCnt="0"/>
      <dgm:spPr/>
    </dgm:pt>
    <dgm:pt modelId="{565EE2F4-6999-4C23-A163-F71C49599FF2}" type="pres">
      <dgm:prSet presAssocID="{B84E590A-FCAF-4FB8-8D52-B9FC706DE709}" presName="vProcSp" presStyleCnt="0"/>
      <dgm:spPr/>
    </dgm:pt>
    <dgm:pt modelId="{41B84923-616F-4608-8C26-11775A6BE470}" type="pres">
      <dgm:prSet presAssocID="{B84E590A-FCAF-4FB8-8D52-B9FC706DE709}" presName="vSp1" presStyleCnt="0"/>
      <dgm:spPr/>
    </dgm:pt>
    <dgm:pt modelId="{F78D8652-CE2A-4BD3-BD50-1023407626FE}" type="pres">
      <dgm:prSet presAssocID="{B84E590A-FCAF-4FB8-8D52-B9FC706DE709}" presName="simulatedConn" presStyleLbl="solidFgAcc1" presStyleIdx="2" presStyleCnt="4"/>
      <dgm:spPr/>
    </dgm:pt>
    <dgm:pt modelId="{07BE6BDB-5283-4D34-8D09-8F88741FB248}" type="pres">
      <dgm:prSet presAssocID="{B84E590A-FCAF-4FB8-8D52-B9FC706DE709}" presName="vSp2" presStyleCnt="0"/>
      <dgm:spPr/>
    </dgm:pt>
    <dgm:pt modelId="{72F13BB5-F141-4857-BCDA-9D2854B2883D}" type="pres">
      <dgm:prSet presAssocID="{B84E590A-FCAF-4FB8-8D52-B9FC706DE709}" presName="sibTrans" presStyleCnt="0"/>
      <dgm:spPr/>
    </dgm:pt>
    <dgm:pt modelId="{434B371B-A8B2-4B3C-AA71-CFDCAF201BDE}" type="pres">
      <dgm:prSet presAssocID="{0760FEE3-2680-4689-B067-FF5387E36380}" presName="compositeNode" presStyleCnt="0">
        <dgm:presLayoutVars>
          <dgm:bulletEnabled val="1"/>
        </dgm:presLayoutVars>
      </dgm:prSet>
      <dgm:spPr/>
    </dgm:pt>
    <dgm:pt modelId="{700CC575-92EB-43CF-AE1D-15871406BCE8}" type="pres">
      <dgm:prSet presAssocID="{0760FEE3-2680-4689-B067-FF5387E36380}" presName="bgRect" presStyleLbl="node1" presStyleIdx="3" presStyleCnt="5"/>
      <dgm:spPr/>
      <dgm:t>
        <a:bodyPr/>
        <a:lstStyle/>
        <a:p>
          <a:endParaRPr lang="id-ID"/>
        </a:p>
      </dgm:t>
    </dgm:pt>
    <dgm:pt modelId="{1FF8C3EE-201F-4596-9FAD-2B95BADE5395}" type="pres">
      <dgm:prSet presAssocID="{0760FEE3-2680-4689-B067-FF5387E36380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A5B880-FFEE-4661-8B60-FB469D09F8C4}" type="pres">
      <dgm:prSet presAssocID="{0760FEE3-2680-4689-B067-FF5387E36380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E1F628-5F17-4941-8035-8752228B8308}" type="pres">
      <dgm:prSet presAssocID="{0E519A5F-692F-4F4D-9720-D11EB5002FB3}" presName="hSp" presStyleCnt="0"/>
      <dgm:spPr/>
    </dgm:pt>
    <dgm:pt modelId="{9EBCD9F0-5D5F-4840-9A6B-F237EB43E7DC}" type="pres">
      <dgm:prSet presAssocID="{0E519A5F-692F-4F4D-9720-D11EB5002FB3}" presName="vProcSp" presStyleCnt="0"/>
      <dgm:spPr/>
    </dgm:pt>
    <dgm:pt modelId="{5AD3C640-7C18-4593-8A32-DA1D40866E0A}" type="pres">
      <dgm:prSet presAssocID="{0E519A5F-692F-4F4D-9720-D11EB5002FB3}" presName="vSp1" presStyleCnt="0"/>
      <dgm:spPr/>
    </dgm:pt>
    <dgm:pt modelId="{41FC98A6-99E4-40DF-9CB8-2C3E1E8711C9}" type="pres">
      <dgm:prSet presAssocID="{0E519A5F-692F-4F4D-9720-D11EB5002FB3}" presName="simulatedConn" presStyleLbl="solidFgAcc1" presStyleIdx="3" presStyleCnt="4"/>
      <dgm:spPr/>
    </dgm:pt>
    <dgm:pt modelId="{F3CC49D9-7342-4594-A864-61B268F404B3}" type="pres">
      <dgm:prSet presAssocID="{0E519A5F-692F-4F4D-9720-D11EB5002FB3}" presName="vSp2" presStyleCnt="0"/>
      <dgm:spPr/>
    </dgm:pt>
    <dgm:pt modelId="{B32B922F-22C1-49FD-9CA1-E20DC80B17E2}" type="pres">
      <dgm:prSet presAssocID="{0E519A5F-692F-4F4D-9720-D11EB5002FB3}" presName="sibTrans" presStyleCnt="0"/>
      <dgm:spPr/>
    </dgm:pt>
    <dgm:pt modelId="{271D4F6C-29A4-4FFB-8920-9D7FC91696BF}" type="pres">
      <dgm:prSet presAssocID="{685C74C9-9ABB-4C70-B997-FEA6F9B62B03}" presName="compositeNode" presStyleCnt="0">
        <dgm:presLayoutVars>
          <dgm:bulletEnabled val="1"/>
        </dgm:presLayoutVars>
      </dgm:prSet>
      <dgm:spPr/>
    </dgm:pt>
    <dgm:pt modelId="{844A6D5F-F2F0-4F62-8BBD-E0515BE630F9}" type="pres">
      <dgm:prSet presAssocID="{685C74C9-9ABB-4C70-B997-FEA6F9B62B03}" presName="bgRect" presStyleLbl="node1" presStyleIdx="4" presStyleCnt="5"/>
      <dgm:spPr/>
      <dgm:t>
        <a:bodyPr/>
        <a:lstStyle/>
        <a:p>
          <a:endParaRPr lang="id-ID"/>
        </a:p>
      </dgm:t>
    </dgm:pt>
    <dgm:pt modelId="{5ABF909D-1FF2-47ED-8180-F599EAC1BA54}" type="pres">
      <dgm:prSet presAssocID="{685C74C9-9ABB-4C70-B997-FEA6F9B62B03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6C0C8C-CBA4-4570-A6E2-067151A573AD}" type="pres">
      <dgm:prSet presAssocID="{685C74C9-9ABB-4C70-B997-FEA6F9B62B03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00C4F8A-D845-4055-A635-4D9594A5814C}" type="presOf" srcId="{685C74C9-9ABB-4C70-B997-FEA6F9B62B03}" destId="{844A6D5F-F2F0-4F62-8BBD-E0515BE630F9}" srcOrd="0" destOrd="0" presId="urn:microsoft.com/office/officeart/2005/8/layout/hProcess7"/>
    <dgm:cxn modelId="{B35A3D4A-FD60-4C10-9E3A-7C3F0B86CA55}" type="presOf" srcId="{ED6142A3-37B3-41BA-A935-5555FAC191BC}" destId="{DE2ADF5F-2BE5-45F7-8D68-2C1F8B2371F5}" srcOrd="0" destOrd="0" presId="urn:microsoft.com/office/officeart/2005/8/layout/hProcess7"/>
    <dgm:cxn modelId="{BEB595E6-1CF4-4929-B384-169442BAE9BB}" type="presOf" srcId="{598283B1-A54B-4B10-A0AD-EA42909022DC}" destId="{BA4243FE-3C4A-46EB-B300-782828387399}" srcOrd="0" destOrd="0" presId="urn:microsoft.com/office/officeart/2005/8/layout/hProcess7"/>
    <dgm:cxn modelId="{D44BB124-1570-4931-BF82-88ED9E2260AA}" srcId="{AA5A6EEA-838C-447A-A1FF-2C1F304C08CC}" destId="{EE51310A-3153-4624-9960-CCC6D52F39CC}" srcOrd="0" destOrd="0" parTransId="{37A9EF9E-159B-440C-BFED-CBD966678083}" sibTransId="{0E94E153-0EA2-4833-BAC7-7252AC777855}"/>
    <dgm:cxn modelId="{A635248B-E352-4022-B90E-47FB4C9180D7}" srcId="{386FC180-4D89-422E-A2EC-858B74FA71CC}" destId="{AA5A6EEA-838C-447A-A1FF-2C1F304C08CC}" srcOrd="2" destOrd="0" parTransId="{C2A5A58B-5D08-4034-AD54-13933E6F0103}" sibTransId="{B84E590A-FCAF-4FB8-8D52-B9FC706DE709}"/>
    <dgm:cxn modelId="{F88875C9-7AB0-4906-A7B0-CF6AEC98D0EE}" type="presOf" srcId="{AA5A6EEA-838C-447A-A1FF-2C1F304C08CC}" destId="{07CD8E91-C16A-4BCE-9840-065E2C2B03BA}" srcOrd="1" destOrd="0" presId="urn:microsoft.com/office/officeart/2005/8/layout/hProcess7"/>
    <dgm:cxn modelId="{23DA6904-19F2-4E56-BC08-FE0B54F4D247}" srcId="{ED6142A3-37B3-41BA-A935-5555FAC191BC}" destId="{C97286C2-C75C-49E8-A04E-4D0DB6FF3229}" srcOrd="0" destOrd="0" parTransId="{6F1A63A0-B28F-4A0B-A5B2-D5FF40297BE1}" sibTransId="{45073BD2-5782-4FBC-B3E7-8A69272003ED}"/>
    <dgm:cxn modelId="{177B992A-7D16-4D00-AA46-22718F3E844C}" srcId="{386FC180-4D89-422E-A2EC-858B74FA71CC}" destId="{685C74C9-9ABB-4C70-B997-FEA6F9B62B03}" srcOrd="4" destOrd="0" parTransId="{15747D5C-D58E-46A6-8F3B-616941A8CE26}" sibTransId="{9048EE03-10A3-4FB6-BF61-6F4DCB964EF0}"/>
    <dgm:cxn modelId="{99E78280-B627-46F3-BA37-59969BE8A627}" type="presOf" srcId="{87609284-8F79-4FBD-95F1-065327E2A6DF}" destId="{6997D262-3947-4F37-B860-6F363E92FE37}" srcOrd="0" destOrd="0" presId="urn:microsoft.com/office/officeart/2005/8/layout/hProcess7"/>
    <dgm:cxn modelId="{D8E37565-4FFD-43BD-A056-F2EE9D37EE42}" type="presOf" srcId="{EE51310A-3153-4624-9960-CCC6D52F39CC}" destId="{CCCE94AA-8E39-405A-9AA5-CC557E216C13}" srcOrd="0" destOrd="0" presId="urn:microsoft.com/office/officeart/2005/8/layout/hProcess7"/>
    <dgm:cxn modelId="{30F927D9-7567-4821-B631-ACD7CE417500}" srcId="{0760FEE3-2680-4689-B067-FF5387E36380}" destId="{3118240A-92C2-4588-A708-8DCEFE122578}" srcOrd="0" destOrd="0" parTransId="{F042B78C-F6D6-4C6B-9008-53C1F977E361}" sibTransId="{8D65687B-5DB4-4698-A6B4-1F5EFF491BB1}"/>
    <dgm:cxn modelId="{2F20AF78-F506-4E24-84AB-ABF5100F9577}" srcId="{386FC180-4D89-422E-A2EC-858B74FA71CC}" destId="{ED6142A3-37B3-41BA-A935-5555FAC191BC}" srcOrd="1" destOrd="0" parTransId="{D9C301C4-7DA0-448A-9339-256C35B3E359}" sibTransId="{F48192EF-A4B4-4DB8-81AF-98EA1BC8588D}"/>
    <dgm:cxn modelId="{0A150BD5-321C-4499-89CB-50E88A008D63}" srcId="{598283B1-A54B-4B10-A0AD-EA42909022DC}" destId="{87609284-8F79-4FBD-95F1-065327E2A6DF}" srcOrd="0" destOrd="0" parTransId="{995CDA8D-860D-4688-9843-6CAD0D7B7231}" sibTransId="{654C6605-0903-4F76-A7DE-47103C7AEBAD}"/>
    <dgm:cxn modelId="{19B7097D-827B-446F-884A-B42CDFAB1654}" srcId="{685C74C9-9ABB-4C70-B997-FEA6F9B62B03}" destId="{F4585F64-AB7C-403F-91C5-E261A1847023}" srcOrd="0" destOrd="0" parTransId="{70872BF3-7287-4669-B0D8-736879E5AF1F}" sibTransId="{4AAD38B6-609E-4536-976E-597273F2AAE5}"/>
    <dgm:cxn modelId="{EC1E8A0A-5BA8-4E0F-9B8A-DA0872CAF037}" type="presOf" srcId="{685C74C9-9ABB-4C70-B997-FEA6F9B62B03}" destId="{5ABF909D-1FF2-47ED-8180-F599EAC1BA54}" srcOrd="1" destOrd="0" presId="urn:microsoft.com/office/officeart/2005/8/layout/hProcess7"/>
    <dgm:cxn modelId="{45894421-579F-458B-B5F5-CB1ED20ED38F}" srcId="{386FC180-4D89-422E-A2EC-858B74FA71CC}" destId="{0760FEE3-2680-4689-B067-FF5387E36380}" srcOrd="3" destOrd="0" parTransId="{45C5BE02-ACA2-4375-B134-A90609B0E890}" sibTransId="{0E519A5F-692F-4F4D-9720-D11EB5002FB3}"/>
    <dgm:cxn modelId="{AAFEAC37-9635-46B3-9549-15A186B25722}" type="presOf" srcId="{F4585F64-AB7C-403F-91C5-E261A1847023}" destId="{F16C0C8C-CBA4-4570-A6E2-067151A573AD}" srcOrd="0" destOrd="0" presId="urn:microsoft.com/office/officeart/2005/8/layout/hProcess7"/>
    <dgm:cxn modelId="{0DDF2CB7-032E-4CC8-AF61-1223831EA390}" type="presOf" srcId="{3118240A-92C2-4588-A708-8DCEFE122578}" destId="{47A5B880-FFEE-4661-8B60-FB469D09F8C4}" srcOrd="0" destOrd="0" presId="urn:microsoft.com/office/officeart/2005/8/layout/hProcess7"/>
    <dgm:cxn modelId="{5A915128-C92C-4515-8B12-383E70E9D603}" type="presOf" srcId="{0760FEE3-2680-4689-B067-FF5387E36380}" destId="{700CC575-92EB-43CF-AE1D-15871406BCE8}" srcOrd="0" destOrd="0" presId="urn:microsoft.com/office/officeart/2005/8/layout/hProcess7"/>
    <dgm:cxn modelId="{19E46726-4ABA-435F-A9E8-57FB69FE993A}" type="presOf" srcId="{C97286C2-C75C-49E8-A04E-4D0DB6FF3229}" destId="{8180264C-6ECF-4E8F-ACA8-1CA35A8B36B1}" srcOrd="0" destOrd="0" presId="urn:microsoft.com/office/officeart/2005/8/layout/hProcess7"/>
    <dgm:cxn modelId="{7CF676B0-277D-47C1-AF63-EDDACD878F54}" type="presOf" srcId="{386FC180-4D89-422E-A2EC-858B74FA71CC}" destId="{885863DF-9689-4365-B3B8-51275B48F482}" srcOrd="0" destOrd="0" presId="urn:microsoft.com/office/officeart/2005/8/layout/hProcess7"/>
    <dgm:cxn modelId="{B0B7A2DB-9FE2-4810-A24A-73EC94C39132}" type="presOf" srcId="{ED6142A3-37B3-41BA-A935-5555FAC191BC}" destId="{5DCF9E98-10E7-4B41-AF6F-4ECE4F49F5B9}" srcOrd="1" destOrd="0" presId="urn:microsoft.com/office/officeart/2005/8/layout/hProcess7"/>
    <dgm:cxn modelId="{423CAF62-19BD-46C9-9361-A1756615C054}" type="presOf" srcId="{598283B1-A54B-4B10-A0AD-EA42909022DC}" destId="{250BD536-3A29-43BC-9687-9CE09E80B641}" srcOrd="1" destOrd="0" presId="urn:microsoft.com/office/officeart/2005/8/layout/hProcess7"/>
    <dgm:cxn modelId="{D03EB8F6-2CE9-4DC5-B1A9-80640D0F097F}" type="presOf" srcId="{AA5A6EEA-838C-447A-A1FF-2C1F304C08CC}" destId="{4F749592-D8CE-49BC-9357-62A63AE7FDD3}" srcOrd="0" destOrd="0" presId="urn:microsoft.com/office/officeart/2005/8/layout/hProcess7"/>
    <dgm:cxn modelId="{4CAFBE01-1D2A-4AC1-A463-EE294DF14C43}" srcId="{386FC180-4D89-422E-A2EC-858B74FA71CC}" destId="{598283B1-A54B-4B10-A0AD-EA42909022DC}" srcOrd="0" destOrd="0" parTransId="{957D1401-7EFC-44D3-9E18-2D17C3C6FCC3}" sibTransId="{AE7F7EEE-F1B9-42C4-9F29-EE9BE626004D}"/>
    <dgm:cxn modelId="{B57D9727-520C-4239-970D-B3721ECBB940}" type="presOf" srcId="{0760FEE3-2680-4689-B067-FF5387E36380}" destId="{1FF8C3EE-201F-4596-9FAD-2B95BADE5395}" srcOrd="1" destOrd="0" presId="urn:microsoft.com/office/officeart/2005/8/layout/hProcess7"/>
    <dgm:cxn modelId="{CF7F8D3D-C02C-400E-8CFF-81314E92E70F}" type="presParOf" srcId="{885863DF-9689-4365-B3B8-51275B48F482}" destId="{4D947A10-F011-45F2-880C-B03D409369CD}" srcOrd="0" destOrd="0" presId="urn:microsoft.com/office/officeart/2005/8/layout/hProcess7"/>
    <dgm:cxn modelId="{7E856A5B-2EC0-46C1-B670-A46FC0CDF034}" type="presParOf" srcId="{4D947A10-F011-45F2-880C-B03D409369CD}" destId="{BA4243FE-3C4A-46EB-B300-782828387399}" srcOrd="0" destOrd="0" presId="urn:microsoft.com/office/officeart/2005/8/layout/hProcess7"/>
    <dgm:cxn modelId="{3BB54DB0-2F9E-46D8-9F61-04F2791FE938}" type="presParOf" srcId="{4D947A10-F011-45F2-880C-B03D409369CD}" destId="{250BD536-3A29-43BC-9687-9CE09E80B641}" srcOrd="1" destOrd="0" presId="urn:microsoft.com/office/officeart/2005/8/layout/hProcess7"/>
    <dgm:cxn modelId="{852A8DFF-72BE-4038-9349-AF0A584DFF6E}" type="presParOf" srcId="{4D947A10-F011-45F2-880C-B03D409369CD}" destId="{6997D262-3947-4F37-B860-6F363E92FE37}" srcOrd="2" destOrd="0" presId="urn:microsoft.com/office/officeart/2005/8/layout/hProcess7"/>
    <dgm:cxn modelId="{8A1D9119-5569-4F1B-9EFD-380735690E38}" type="presParOf" srcId="{885863DF-9689-4365-B3B8-51275B48F482}" destId="{0E24F7BB-6FD7-489E-8535-338068EFC52C}" srcOrd="1" destOrd="0" presId="urn:microsoft.com/office/officeart/2005/8/layout/hProcess7"/>
    <dgm:cxn modelId="{87ABBFE9-70E9-4CCF-8B85-F5C08A8E14AB}" type="presParOf" srcId="{885863DF-9689-4365-B3B8-51275B48F482}" destId="{FE10CE0E-9D0A-49D1-8D87-4C87F8C3E7C0}" srcOrd="2" destOrd="0" presId="urn:microsoft.com/office/officeart/2005/8/layout/hProcess7"/>
    <dgm:cxn modelId="{1486B73C-AF35-4CB2-AA9E-B70D4AEC11D6}" type="presParOf" srcId="{FE10CE0E-9D0A-49D1-8D87-4C87F8C3E7C0}" destId="{6031A337-5161-4E3D-9702-71612329BB2D}" srcOrd="0" destOrd="0" presId="urn:microsoft.com/office/officeart/2005/8/layout/hProcess7"/>
    <dgm:cxn modelId="{406FB455-9C54-4148-B597-84E973DC1163}" type="presParOf" srcId="{FE10CE0E-9D0A-49D1-8D87-4C87F8C3E7C0}" destId="{C005E7F4-31C1-4F96-8336-23415CBA00AA}" srcOrd="1" destOrd="0" presId="urn:microsoft.com/office/officeart/2005/8/layout/hProcess7"/>
    <dgm:cxn modelId="{CEB4F33F-D2A9-4B1E-82C9-506F8CC26C84}" type="presParOf" srcId="{FE10CE0E-9D0A-49D1-8D87-4C87F8C3E7C0}" destId="{A520E028-E923-47AE-8B94-2BFF3DED7AE0}" srcOrd="2" destOrd="0" presId="urn:microsoft.com/office/officeart/2005/8/layout/hProcess7"/>
    <dgm:cxn modelId="{E231F9BA-6733-4020-A78E-634DED846162}" type="presParOf" srcId="{885863DF-9689-4365-B3B8-51275B48F482}" destId="{FDDD8E8F-6C6E-4F43-81EE-88E013DA8F3F}" srcOrd="3" destOrd="0" presId="urn:microsoft.com/office/officeart/2005/8/layout/hProcess7"/>
    <dgm:cxn modelId="{EFD1A805-4861-4881-8361-6CAECCAA3035}" type="presParOf" srcId="{885863DF-9689-4365-B3B8-51275B48F482}" destId="{15A9B436-ED72-472F-8EE2-35E2E6899F29}" srcOrd="4" destOrd="0" presId="urn:microsoft.com/office/officeart/2005/8/layout/hProcess7"/>
    <dgm:cxn modelId="{A8BF8287-453A-4F03-A018-A5EC03667F7E}" type="presParOf" srcId="{15A9B436-ED72-472F-8EE2-35E2E6899F29}" destId="{DE2ADF5F-2BE5-45F7-8D68-2C1F8B2371F5}" srcOrd="0" destOrd="0" presId="urn:microsoft.com/office/officeart/2005/8/layout/hProcess7"/>
    <dgm:cxn modelId="{42F5D2EF-44F0-4CC1-8C28-728705C7C6BE}" type="presParOf" srcId="{15A9B436-ED72-472F-8EE2-35E2E6899F29}" destId="{5DCF9E98-10E7-4B41-AF6F-4ECE4F49F5B9}" srcOrd="1" destOrd="0" presId="urn:microsoft.com/office/officeart/2005/8/layout/hProcess7"/>
    <dgm:cxn modelId="{A7662ACC-BB1D-45FD-8FD2-4B4A037DA8B5}" type="presParOf" srcId="{15A9B436-ED72-472F-8EE2-35E2E6899F29}" destId="{8180264C-6ECF-4E8F-ACA8-1CA35A8B36B1}" srcOrd="2" destOrd="0" presId="urn:microsoft.com/office/officeart/2005/8/layout/hProcess7"/>
    <dgm:cxn modelId="{736D5109-4114-4376-8A5A-48E23575F8DE}" type="presParOf" srcId="{885863DF-9689-4365-B3B8-51275B48F482}" destId="{3AAD8142-56FC-420A-8879-C95A7E0785EB}" srcOrd="5" destOrd="0" presId="urn:microsoft.com/office/officeart/2005/8/layout/hProcess7"/>
    <dgm:cxn modelId="{0FBFC531-1585-4AC1-9773-0F404D58951A}" type="presParOf" srcId="{885863DF-9689-4365-B3B8-51275B48F482}" destId="{F47C452D-724B-4452-B2D9-47AA598B829C}" srcOrd="6" destOrd="0" presId="urn:microsoft.com/office/officeart/2005/8/layout/hProcess7"/>
    <dgm:cxn modelId="{220F205C-8239-44CB-B7F6-F0F915C618C0}" type="presParOf" srcId="{F47C452D-724B-4452-B2D9-47AA598B829C}" destId="{68F9A16C-FB28-4C03-B0AA-6E831D2DE1E3}" srcOrd="0" destOrd="0" presId="urn:microsoft.com/office/officeart/2005/8/layout/hProcess7"/>
    <dgm:cxn modelId="{A6194833-7DB5-45C3-9913-4FEA6B07B104}" type="presParOf" srcId="{F47C452D-724B-4452-B2D9-47AA598B829C}" destId="{5B695265-8841-4C17-A563-9792C0ED9023}" srcOrd="1" destOrd="0" presId="urn:microsoft.com/office/officeart/2005/8/layout/hProcess7"/>
    <dgm:cxn modelId="{E64C2FE0-0603-4404-8BED-37E5486B966A}" type="presParOf" srcId="{F47C452D-724B-4452-B2D9-47AA598B829C}" destId="{627595AB-8157-4A56-AA57-87C4E90A9A85}" srcOrd="2" destOrd="0" presId="urn:microsoft.com/office/officeart/2005/8/layout/hProcess7"/>
    <dgm:cxn modelId="{8E4B2D34-DE16-44A0-9C31-941A0D2B86D4}" type="presParOf" srcId="{885863DF-9689-4365-B3B8-51275B48F482}" destId="{E04D7965-8AFC-4038-8A21-C69719B72CF2}" srcOrd="7" destOrd="0" presId="urn:microsoft.com/office/officeart/2005/8/layout/hProcess7"/>
    <dgm:cxn modelId="{B834939A-29F0-4192-9597-C8C5C9DED198}" type="presParOf" srcId="{885863DF-9689-4365-B3B8-51275B48F482}" destId="{82AF76E5-BC9E-4638-9277-FCFE267FA224}" srcOrd="8" destOrd="0" presId="urn:microsoft.com/office/officeart/2005/8/layout/hProcess7"/>
    <dgm:cxn modelId="{2CACEEFF-A889-41E1-977D-3E4D05AFAD53}" type="presParOf" srcId="{82AF76E5-BC9E-4638-9277-FCFE267FA224}" destId="{4F749592-D8CE-49BC-9357-62A63AE7FDD3}" srcOrd="0" destOrd="0" presId="urn:microsoft.com/office/officeart/2005/8/layout/hProcess7"/>
    <dgm:cxn modelId="{ADAFF4B7-8E7B-465C-B6EC-52CCE99D6737}" type="presParOf" srcId="{82AF76E5-BC9E-4638-9277-FCFE267FA224}" destId="{07CD8E91-C16A-4BCE-9840-065E2C2B03BA}" srcOrd="1" destOrd="0" presId="urn:microsoft.com/office/officeart/2005/8/layout/hProcess7"/>
    <dgm:cxn modelId="{B8CEA0C6-D4C1-4194-8645-99A86C975FAB}" type="presParOf" srcId="{82AF76E5-BC9E-4638-9277-FCFE267FA224}" destId="{CCCE94AA-8E39-405A-9AA5-CC557E216C13}" srcOrd="2" destOrd="0" presId="urn:microsoft.com/office/officeart/2005/8/layout/hProcess7"/>
    <dgm:cxn modelId="{02340852-4552-4B84-8A60-BF6F8C54CA39}" type="presParOf" srcId="{885863DF-9689-4365-B3B8-51275B48F482}" destId="{92196815-6121-4193-BD14-B7310BD30BFE}" srcOrd="9" destOrd="0" presId="urn:microsoft.com/office/officeart/2005/8/layout/hProcess7"/>
    <dgm:cxn modelId="{E46B313B-CE33-423A-9E27-D623E68F3A23}" type="presParOf" srcId="{885863DF-9689-4365-B3B8-51275B48F482}" destId="{565EE2F4-6999-4C23-A163-F71C49599FF2}" srcOrd="10" destOrd="0" presId="urn:microsoft.com/office/officeart/2005/8/layout/hProcess7"/>
    <dgm:cxn modelId="{AAD46049-388E-4AF5-AFE1-0297A4968EF7}" type="presParOf" srcId="{565EE2F4-6999-4C23-A163-F71C49599FF2}" destId="{41B84923-616F-4608-8C26-11775A6BE470}" srcOrd="0" destOrd="0" presId="urn:microsoft.com/office/officeart/2005/8/layout/hProcess7"/>
    <dgm:cxn modelId="{ED48E77E-8A1E-4E6F-99F8-047987700164}" type="presParOf" srcId="{565EE2F4-6999-4C23-A163-F71C49599FF2}" destId="{F78D8652-CE2A-4BD3-BD50-1023407626FE}" srcOrd="1" destOrd="0" presId="urn:microsoft.com/office/officeart/2005/8/layout/hProcess7"/>
    <dgm:cxn modelId="{63C70F6C-D814-46F1-BF40-62AB8699F919}" type="presParOf" srcId="{565EE2F4-6999-4C23-A163-F71C49599FF2}" destId="{07BE6BDB-5283-4D34-8D09-8F88741FB248}" srcOrd="2" destOrd="0" presId="urn:microsoft.com/office/officeart/2005/8/layout/hProcess7"/>
    <dgm:cxn modelId="{795BFEF6-D864-491C-83DA-35C52D118C7B}" type="presParOf" srcId="{885863DF-9689-4365-B3B8-51275B48F482}" destId="{72F13BB5-F141-4857-BCDA-9D2854B2883D}" srcOrd="11" destOrd="0" presId="urn:microsoft.com/office/officeart/2005/8/layout/hProcess7"/>
    <dgm:cxn modelId="{361B51E7-CC43-4F6F-8E6A-CB366D450291}" type="presParOf" srcId="{885863DF-9689-4365-B3B8-51275B48F482}" destId="{434B371B-A8B2-4B3C-AA71-CFDCAF201BDE}" srcOrd="12" destOrd="0" presId="urn:microsoft.com/office/officeart/2005/8/layout/hProcess7"/>
    <dgm:cxn modelId="{6E56E2D3-EAC5-4CD6-AD72-B715510204ED}" type="presParOf" srcId="{434B371B-A8B2-4B3C-AA71-CFDCAF201BDE}" destId="{700CC575-92EB-43CF-AE1D-15871406BCE8}" srcOrd="0" destOrd="0" presId="urn:microsoft.com/office/officeart/2005/8/layout/hProcess7"/>
    <dgm:cxn modelId="{766B6F18-942A-4DE7-A3CE-6845CE73061F}" type="presParOf" srcId="{434B371B-A8B2-4B3C-AA71-CFDCAF201BDE}" destId="{1FF8C3EE-201F-4596-9FAD-2B95BADE5395}" srcOrd="1" destOrd="0" presId="urn:microsoft.com/office/officeart/2005/8/layout/hProcess7"/>
    <dgm:cxn modelId="{FFACF7C9-D97E-444D-9379-925E356D771A}" type="presParOf" srcId="{434B371B-A8B2-4B3C-AA71-CFDCAF201BDE}" destId="{47A5B880-FFEE-4661-8B60-FB469D09F8C4}" srcOrd="2" destOrd="0" presId="urn:microsoft.com/office/officeart/2005/8/layout/hProcess7"/>
    <dgm:cxn modelId="{60D50C51-B113-4486-8B5C-70F8BC517CE9}" type="presParOf" srcId="{885863DF-9689-4365-B3B8-51275B48F482}" destId="{B2E1F628-5F17-4941-8035-8752228B8308}" srcOrd="13" destOrd="0" presId="urn:microsoft.com/office/officeart/2005/8/layout/hProcess7"/>
    <dgm:cxn modelId="{78900A78-70BC-4683-8A3C-265F13C93D56}" type="presParOf" srcId="{885863DF-9689-4365-B3B8-51275B48F482}" destId="{9EBCD9F0-5D5F-4840-9A6B-F237EB43E7DC}" srcOrd="14" destOrd="0" presId="urn:microsoft.com/office/officeart/2005/8/layout/hProcess7"/>
    <dgm:cxn modelId="{49ED2EEA-8149-48B6-BFEC-8D9C6C2A21D7}" type="presParOf" srcId="{9EBCD9F0-5D5F-4840-9A6B-F237EB43E7DC}" destId="{5AD3C640-7C18-4593-8A32-DA1D40866E0A}" srcOrd="0" destOrd="0" presId="urn:microsoft.com/office/officeart/2005/8/layout/hProcess7"/>
    <dgm:cxn modelId="{0D4D2BF3-8FA1-43AF-A380-2CDA00585331}" type="presParOf" srcId="{9EBCD9F0-5D5F-4840-9A6B-F237EB43E7DC}" destId="{41FC98A6-99E4-40DF-9CB8-2C3E1E8711C9}" srcOrd="1" destOrd="0" presId="urn:microsoft.com/office/officeart/2005/8/layout/hProcess7"/>
    <dgm:cxn modelId="{1DB51DB9-523F-4AE2-A7D9-06D79C8CB3E6}" type="presParOf" srcId="{9EBCD9F0-5D5F-4840-9A6B-F237EB43E7DC}" destId="{F3CC49D9-7342-4594-A864-61B268F404B3}" srcOrd="2" destOrd="0" presId="urn:microsoft.com/office/officeart/2005/8/layout/hProcess7"/>
    <dgm:cxn modelId="{23D9C330-6FC0-41B1-A89B-3664159122A7}" type="presParOf" srcId="{885863DF-9689-4365-B3B8-51275B48F482}" destId="{B32B922F-22C1-49FD-9CA1-E20DC80B17E2}" srcOrd="15" destOrd="0" presId="urn:microsoft.com/office/officeart/2005/8/layout/hProcess7"/>
    <dgm:cxn modelId="{821B858E-482A-48D7-99E2-EA57B4451B92}" type="presParOf" srcId="{885863DF-9689-4365-B3B8-51275B48F482}" destId="{271D4F6C-29A4-4FFB-8920-9D7FC91696BF}" srcOrd="16" destOrd="0" presId="urn:microsoft.com/office/officeart/2005/8/layout/hProcess7"/>
    <dgm:cxn modelId="{3EB5A659-5F4E-4B09-8937-8743D70A4802}" type="presParOf" srcId="{271D4F6C-29A4-4FFB-8920-9D7FC91696BF}" destId="{844A6D5F-F2F0-4F62-8BBD-E0515BE630F9}" srcOrd="0" destOrd="0" presId="urn:microsoft.com/office/officeart/2005/8/layout/hProcess7"/>
    <dgm:cxn modelId="{ACDA4281-7A71-483E-81E7-77876BED9A2B}" type="presParOf" srcId="{271D4F6C-29A4-4FFB-8920-9D7FC91696BF}" destId="{5ABF909D-1FF2-47ED-8180-F599EAC1BA54}" srcOrd="1" destOrd="0" presId="urn:microsoft.com/office/officeart/2005/8/layout/hProcess7"/>
    <dgm:cxn modelId="{48E3DCEB-5CE5-4528-AD71-9F4DEB1883CB}" type="presParOf" srcId="{271D4F6C-29A4-4FFB-8920-9D7FC91696BF}" destId="{F16C0C8C-CBA4-4570-A6E2-067151A573AD}" srcOrd="2" destOrd="0" presId="urn:microsoft.com/office/officeart/2005/8/layout/hProcess7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5C02691-C213-438A-BD24-CFD506B13B39}" type="doc">
      <dgm:prSet loTypeId="urn:microsoft.com/office/officeart/2005/8/layout/arrow3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09A11F1-6109-481C-A507-2A47E0F06AB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Friends of Heart (teman hati)</a:t>
          </a:r>
          <a:endParaRPr lang="id-ID" b="1" i="1" dirty="0">
            <a:latin typeface="Candara" pitchFamily="34" charset="0"/>
          </a:endParaRPr>
        </a:p>
      </dgm:t>
    </dgm:pt>
    <dgm:pt modelId="{A1CF8D5C-B33A-4B48-9C07-0E8C2177A27F}" type="parTrans" cxnId="{7442EA78-8861-45D4-AA99-ECF04B73D6D5}">
      <dgm:prSet/>
      <dgm:spPr/>
      <dgm:t>
        <a:bodyPr/>
        <a:lstStyle/>
        <a:p>
          <a:endParaRPr lang="id-ID"/>
        </a:p>
      </dgm:t>
    </dgm:pt>
    <dgm:pt modelId="{08D03882-678E-4474-A83F-7FEFC0C360D2}" type="sibTrans" cxnId="{7442EA78-8861-45D4-AA99-ECF04B73D6D5}">
      <dgm:prSet/>
      <dgm:spPr/>
      <dgm:t>
        <a:bodyPr/>
        <a:lstStyle/>
        <a:p>
          <a:endParaRPr lang="id-ID"/>
        </a:p>
      </dgm:t>
    </dgm:pt>
    <dgm:pt modelId="{310B2DB5-2F65-439C-9576-41D098DB04B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Friends of the Road (teman jalan)</a:t>
          </a:r>
          <a:endParaRPr lang="id-ID" b="1" i="1" dirty="0">
            <a:latin typeface="Candara" pitchFamily="34" charset="0"/>
          </a:endParaRPr>
        </a:p>
      </dgm:t>
    </dgm:pt>
    <dgm:pt modelId="{28CD47BD-70F0-4090-AFF3-F7D889326D11}" type="parTrans" cxnId="{1FE8D68C-5CAB-43FD-B454-5AD5D2AA067E}">
      <dgm:prSet/>
      <dgm:spPr/>
      <dgm:t>
        <a:bodyPr/>
        <a:lstStyle/>
        <a:p>
          <a:endParaRPr lang="id-ID"/>
        </a:p>
      </dgm:t>
    </dgm:pt>
    <dgm:pt modelId="{4F631D2E-4C62-4D18-A719-6E31D9087CBA}" type="sibTrans" cxnId="{1FE8D68C-5CAB-43FD-B454-5AD5D2AA067E}">
      <dgm:prSet/>
      <dgm:spPr/>
      <dgm:t>
        <a:bodyPr/>
        <a:lstStyle/>
        <a:p>
          <a:endParaRPr lang="id-ID"/>
        </a:p>
      </dgm:t>
    </dgm:pt>
    <dgm:pt modelId="{EF345D92-31B2-4138-BFDD-4A57D8742A84}" type="pres">
      <dgm:prSet presAssocID="{A5C02691-C213-438A-BD24-CFD506B13B3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4EFD8A-E791-437D-B9A3-CC48AE06715B}" type="pres">
      <dgm:prSet presAssocID="{A5C02691-C213-438A-BD24-CFD506B13B39}" presName="divider" presStyleLbl="fgShp" presStyleIdx="0" presStyleCnt="1"/>
      <dgm:spPr>
        <a:solidFill>
          <a:schemeClr val="bg1">
            <a:lumMod val="65000"/>
          </a:schemeClr>
        </a:solidFill>
      </dgm:spPr>
    </dgm:pt>
    <dgm:pt modelId="{41911CB7-B1CE-4DE6-937E-3E4EDE7CE1BA}" type="pres">
      <dgm:prSet presAssocID="{009A11F1-6109-481C-A507-2A47E0F06AB6}" presName="downArrow" presStyleLbl="node1" presStyleIdx="0" presStyleCnt="2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E58B4600-4267-4D60-902C-B3B3BCD2639C}" type="pres">
      <dgm:prSet presAssocID="{009A11F1-6109-481C-A507-2A47E0F06AB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74B0F7-F970-46DC-8B92-796DE7988921}" type="pres">
      <dgm:prSet presAssocID="{310B2DB5-2F65-439C-9576-41D098DB04B5}" presName="upArrow" presStyleLbl="node1" presStyleIdx="1" presStyleCnt="2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8401DE92-0DAC-4866-80FD-6ED7C020445D}" type="pres">
      <dgm:prSet presAssocID="{310B2DB5-2F65-439C-9576-41D098DB04B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FE8D68C-5CAB-43FD-B454-5AD5D2AA067E}" srcId="{A5C02691-C213-438A-BD24-CFD506B13B39}" destId="{310B2DB5-2F65-439C-9576-41D098DB04B5}" srcOrd="1" destOrd="0" parTransId="{28CD47BD-70F0-4090-AFF3-F7D889326D11}" sibTransId="{4F631D2E-4C62-4D18-A719-6E31D9087CBA}"/>
    <dgm:cxn modelId="{EDEC3C2B-E384-4858-9ABC-AF1F122B56D1}" type="presOf" srcId="{310B2DB5-2F65-439C-9576-41D098DB04B5}" destId="{8401DE92-0DAC-4866-80FD-6ED7C020445D}" srcOrd="0" destOrd="0" presId="urn:microsoft.com/office/officeart/2005/8/layout/arrow3"/>
    <dgm:cxn modelId="{910635FD-D604-4831-B2A0-4D0225F26351}" type="presOf" srcId="{A5C02691-C213-438A-BD24-CFD506B13B39}" destId="{EF345D92-31B2-4138-BFDD-4A57D8742A84}" srcOrd="0" destOrd="0" presId="urn:microsoft.com/office/officeart/2005/8/layout/arrow3"/>
    <dgm:cxn modelId="{5DA9A290-E56A-4E4D-B1D6-3D225DF195DD}" type="presOf" srcId="{009A11F1-6109-481C-A507-2A47E0F06AB6}" destId="{E58B4600-4267-4D60-902C-B3B3BCD2639C}" srcOrd="0" destOrd="0" presId="urn:microsoft.com/office/officeart/2005/8/layout/arrow3"/>
    <dgm:cxn modelId="{7442EA78-8861-45D4-AA99-ECF04B73D6D5}" srcId="{A5C02691-C213-438A-BD24-CFD506B13B39}" destId="{009A11F1-6109-481C-A507-2A47E0F06AB6}" srcOrd="0" destOrd="0" parTransId="{A1CF8D5C-B33A-4B48-9C07-0E8C2177A27F}" sibTransId="{08D03882-678E-4474-A83F-7FEFC0C360D2}"/>
    <dgm:cxn modelId="{3F7D0D6C-3984-476D-824D-D8C559295A81}" type="presParOf" srcId="{EF345D92-31B2-4138-BFDD-4A57D8742A84}" destId="{6F4EFD8A-E791-437D-B9A3-CC48AE06715B}" srcOrd="0" destOrd="0" presId="urn:microsoft.com/office/officeart/2005/8/layout/arrow3"/>
    <dgm:cxn modelId="{8FD83FB5-989F-484E-ACCA-D5CF5AFFBA5E}" type="presParOf" srcId="{EF345D92-31B2-4138-BFDD-4A57D8742A84}" destId="{41911CB7-B1CE-4DE6-937E-3E4EDE7CE1BA}" srcOrd="1" destOrd="0" presId="urn:microsoft.com/office/officeart/2005/8/layout/arrow3"/>
    <dgm:cxn modelId="{23E6FE93-490A-4852-ACE7-B21EAF454B7A}" type="presParOf" srcId="{EF345D92-31B2-4138-BFDD-4A57D8742A84}" destId="{E58B4600-4267-4D60-902C-B3B3BCD2639C}" srcOrd="2" destOrd="0" presId="urn:microsoft.com/office/officeart/2005/8/layout/arrow3"/>
    <dgm:cxn modelId="{4FE20D8A-4142-4524-B7B4-69E42223DA03}" type="presParOf" srcId="{EF345D92-31B2-4138-BFDD-4A57D8742A84}" destId="{5974B0F7-F970-46DC-8B92-796DE7988921}" srcOrd="3" destOrd="0" presId="urn:microsoft.com/office/officeart/2005/8/layout/arrow3"/>
    <dgm:cxn modelId="{1FF54074-94B9-41F0-8161-5812D34C60AA}" type="presParOf" srcId="{EF345D92-31B2-4138-BFDD-4A57D8742A84}" destId="{8401DE92-0DAC-4866-80FD-6ED7C020445D}" srcOrd="4" destOrd="0" presId="urn:microsoft.com/office/officeart/2005/8/layout/arrow3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98520E2-6210-4F76-8CE3-1F8FA00C1E68}" type="doc">
      <dgm:prSet loTypeId="urn:microsoft.com/office/officeart/2005/8/layout/chevron1" loCatId="process" qsTypeId="urn:microsoft.com/office/officeart/2005/8/quickstyle/simple4" qsCatId="simple" csTypeId="urn:microsoft.com/office/officeart/2005/8/colors/colorful4" csCatId="colorful" phldr="1"/>
      <dgm:spPr/>
    </dgm:pt>
    <dgm:pt modelId="{A10368A4-9054-4765-B568-97AFEB4CE04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Teman hati = tetap akrab walaupun terpisah jarak &amp; keadaan.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03E96CA-D7ED-42AB-B63D-6F9B21F647E2}" type="parTrans" cxnId="{CD0AC89D-CB2F-4BBA-8F66-B8201E9B1756}">
      <dgm:prSet/>
      <dgm:spPr/>
      <dgm:t>
        <a:bodyPr/>
        <a:lstStyle/>
        <a:p>
          <a:endParaRPr lang="id-ID"/>
        </a:p>
      </dgm:t>
    </dgm:pt>
    <dgm:pt modelId="{C068A8DF-0308-4B5C-A320-B96437B610FB}" type="sibTrans" cxnId="{CD0AC89D-CB2F-4BBA-8F66-B8201E9B1756}">
      <dgm:prSet/>
      <dgm:spPr/>
      <dgm:t>
        <a:bodyPr/>
        <a:lstStyle/>
        <a:p>
          <a:endParaRPr lang="id-ID"/>
        </a:p>
      </dgm:t>
    </dgm:pt>
    <dgm:pt modelId="{491EEB07-8370-4CB0-896A-AEF1154ECA6E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Teman jalan = berubah-ubah sepanjang jalan kehidupan kita.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303DFCC-9E3C-4323-A270-DB50B1CA98D0}" type="parTrans" cxnId="{A9F2E659-0064-4383-BD7A-84F32771DC31}">
      <dgm:prSet/>
      <dgm:spPr/>
      <dgm:t>
        <a:bodyPr/>
        <a:lstStyle/>
        <a:p>
          <a:endParaRPr lang="id-ID"/>
        </a:p>
      </dgm:t>
    </dgm:pt>
    <dgm:pt modelId="{5666C2EA-CF9D-455C-BB01-A34800C02BDD}" type="sibTrans" cxnId="{A9F2E659-0064-4383-BD7A-84F32771DC31}">
      <dgm:prSet/>
      <dgm:spPr/>
      <dgm:t>
        <a:bodyPr/>
        <a:lstStyle/>
        <a:p>
          <a:endParaRPr lang="id-ID"/>
        </a:p>
      </dgm:t>
    </dgm:pt>
    <dgm:pt modelId="{51E597DB-5879-4669-BA71-5F162CF00732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100" b="1" i="1" dirty="0" smtClean="0">
              <a:solidFill>
                <a:schemeClr val="tx1"/>
              </a:solidFill>
              <a:latin typeface="Candara" pitchFamily="34" charset="0"/>
            </a:rPr>
            <a:t>Berasal dari lingkungan kerja/teman sepermainan di lingkungan tempat tinggal. </a:t>
          </a:r>
          <a:endParaRPr lang="id-ID" sz="11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226E579-3AE5-4AEE-B8DF-490D6E9C3C72}" type="parTrans" cxnId="{FFE70593-F6E9-488B-9EB6-B0454EEFF09B}">
      <dgm:prSet/>
      <dgm:spPr/>
      <dgm:t>
        <a:bodyPr/>
        <a:lstStyle/>
        <a:p>
          <a:endParaRPr lang="id-ID"/>
        </a:p>
      </dgm:t>
    </dgm:pt>
    <dgm:pt modelId="{F626AB6A-B060-4D81-A0ED-52AB88364411}" type="sibTrans" cxnId="{FFE70593-F6E9-488B-9EB6-B0454EEFF09B}">
      <dgm:prSet/>
      <dgm:spPr/>
      <dgm:t>
        <a:bodyPr/>
        <a:lstStyle/>
        <a:p>
          <a:endParaRPr lang="id-ID"/>
        </a:p>
      </dgm:t>
    </dgm:pt>
    <dgm:pt modelId="{9CE53A11-DA4B-4EE7-AD88-CC31A0B60C82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Adanya ikatan emosional &amp; keintiman yang dalam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BBB10A6-A909-4F49-8D8B-B5881ACBD0F0}" type="parTrans" cxnId="{8C1B5D78-CCA1-443B-B433-EE9B3CA24A39}">
      <dgm:prSet/>
      <dgm:spPr/>
      <dgm:t>
        <a:bodyPr/>
        <a:lstStyle/>
        <a:p>
          <a:endParaRPr lang="id-ID"/>
        </a:p>
      </dgm:t>
    </dgm:pt>
    <dgm:pt modelId="{5F4C671E-1F95-4037-BA32-D3101FFCE436}" type="sibTrans" cxnId="{8C1B5D78-CCA1-443B-B433-EE9B3CA24A39}">
      <dgm:prSet/>
      <dgm:spPr/>
      <dgm:t>
        <a:bodyPr/>
        <a:lstStyle/>
        <a:p>
          <a:endParaRPr lang="id-ID"/>
        </a:p>
      </dgm:t>
    </dgm:pt>
    <dgm:pt modelId="{B051FCF5-9356-4788-8808-98336844974E}" type="pres">
      <dgm:prSet presAssocID="{298520E2-6210-4F76-8CE3-1F8FA00C1E68}" presName="Name0" presStyleCnt="0">
        <dgm:presLayoutVars>
          <dgm:dir/>
          <dgm:animLvl val="lvl"/>
          <dgm:resizeHandles val="exact"/>
        </dgm:presLayoutVars>
      </dgm:prSet>
      <dgm:spPr/>
    </dgm:pt>
    <dgm:pt modelId="{2167A70E-3993-4847-BEB0-A85F0605E159}" type="pres">
      <dgm:prSet presAssocID="{A10368A4-9054-4765-B568-97AFEB4CE04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95B298-99CD-4809-BE16-D529E2F9A2B5}" type="pres">
      <dgm:prSet presAssocID="{C068A8DF-0308-4B5C-A320-B96437B610FB}" presName="parTxOnlySpace" presStyleCnt="0"/>
      <dgm:spPr/>
    </dgm:pt>
    <dgm:pt modelId="{E3373FA5-6C21-4EDF-928F-8D7FCAF54079}" type="pres">
      <dgm:prSet presAssocID="{9CE53A11-DA4B-4EE7-AD88-CC31A0B60C8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1A78A6-3793-4C3A-9A34-9B2B6FAEB169}" type="pres">
      <dgm:prSet presAssocID="{5F4C671E-1F95-4037-BA32-D3101FFCE436}" presName="parTxOnlySpace" presStyleCnt="0"/>
      <dgm:spPr/>
    </dgm:pt>
    <dgm:pt modelId="{A830E5A4-E615-482D-883B-D918C9D79A17}" type="pres">
      <dgm:prSet presAssocID="{491EEB07-8370-4CB0-896A-AEF1154ECA6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5E3594-1A4F-4C0F-9805-4CD8B27CEE6C}" type="pres">
      <dgm:prSet presAssocID="{5666C2EA-CF9D-455C-BB01-A34800C02BDD}" presName="parTxOnlySpace" presStyleCnt="0"/>
      <dgm:spPr/>
    </dgm:pt>
    <dgm:pt modelId="{FE15D83C-8868-4DA9-AB2E-BBFBEBBFC0AA}" type="pres">
      <dgm:prSet presAssocID="{51E597DB-5879-4669-BA71-5F162CF0073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6CFDD3C-A13D-4994-8B1A-D6835F78D204}" type="presOf" srcId="{9CE53A11-DA4B-4EE7-AD88-CC31A0B60C82}" destId="{E3373FA5-6C21-4EDF-928F-8D7FCAF54079}" srcOrd="0" destOrd="0" presId="urn:microsoft.com/office/officeart/2005/8/layout/chevron1"/>
    <dgm:cxn modelId="{97B6B89A-166E-404B-8B37-2DC509A70F8D}" type="presOf" srcId="{491EEB07-8370-4CB0-896A-AEF1154ECA6E}" destId="{A830E5A4-E615-482D-883B-D918C9D79A17}" srcOrd="0" destOrd="0" presId="urn:microsoft.com/office/officeart/2005/8/layout/chevron1"/>
    <dgm:cxn modelId="{8C1B5D78-CCA1-443B-B433-EE9B3CA24A39}" srcId="{298520E2-6210-4F76-8CE3-1F8FA00C1E68}" destId="{9CE53A11-DA4B-4EE7-AD88-CC31A0B60C82}" srcOrd="1" destOrd="0" parTransId="{2BBB10A6-A909-4F49-8D8B-B5881ACBD0F0}" sibTransId="{5F4C671E-1F95-4037-BA32-D3101FFCE436}"/>
    <dgm:cxn modelId="{CD0AC89D-CB2F-4BBA-8F66-B8201E9B1756}" srcId="{298520E2-6210-4F76-8CE3-1F8FA00C1E68}" destId="{A10368A4-9054-4765-B568-97AFEB4CE044}" srcOrd="0" destOrd="0" parTransId="{B03E96CA-D7ED-42AB-B63D-6F9B21F647E2}" sibTransId="{C068A8DF-0308-4B5C-A320-B96437B610FB}"/>
    <dgm:cxn modelId="{24D43DC0-D373-4823-9822-62E0921E26C8}" type="presOf" srcId="{51E597DB-5879-4669-BA71-5F162CF00732}" destId="{FE15D83C-8868-4DA9-AB2E-BBFBEBBFC0AA}" srcOrd="0" destOrd="0" presId="urn:microsoft.com/office/officeart/2005/8/layout/chevron1"/>
    <dgm:cxn modelId="{CDAC249F-734D-4AE7-968B-6092B887810E}" type="presOf" srcId="{A10368A4-9054-4765-B568-97AFEB4CE044}" destId="{2167A70E-3993-4847-BEB0-A85F0605E159}" srcOrd="0" destOrd="0" presId="urn:microsoft.com/office/officeart/2005/8/layout/chevron1"/>
    <dgm:cxn modelId="{FFE70593-F6E9-488B-9EB6-B0454EEFF09B}" srcId="{298520E2-6210-4F76-8CE3-1F8FA00C1E68}" destId="{51E597DB-5879-4669-BA71-5F162CF00732}" srcOrd="3" destOrd="0" parTransId="{2226E579-3AE5-4AEE-B8DF-490D6E9C3C72}" sibTransId="{F626AB6A-B060-4D81-A0ED-52AB88364411}"/>
    <dgm:cxn modelId="{A9F2E659-0064-4383-BD7A-84F32771DC31}" srcId="{298520E2-6210-4F76-8CE3-1F8FA00C1E68}" destId="{491EEB07-8370-4CB0-896A-AEF1154ECA6E}" srcOrd="2" destOrd="0" parTransId="{1303DFCC-9E3C-4323-A270-DB50B1CA98D0}" sibTransId="{5666C2EA-CF9D-455C-BB01-A34800C02BDD}"/>
    <dgm:cxn modelId="{5521CE20-8153-454F-A609-840415E963BF}" type="presOf" srcId="{298520E2-6210-4F76-8CE3-1F8FA00C1E68}" destId="{B051FCF5-9356-4788-8808-98336844974E}" srcOrd="0" destOrd="0" presId="urn:microsoft.com/office/officeart/2005/8/layout/chevron1"/>
    <dgm:cxn modelId="{B23F13D2-38FA-418A-8ECD-E8FF228D56DC}" type="presParOf" srcId="{B051FCF5-9356-4788-8808-98336844974E}" destId="{2167A70E-3993-4847-BEB0-A85F0605E159}" srcOrd="0" destOrd="0" presId="urn:microsoft.com/office/officeart/2005/8/layout/chevron1"/>
    <dgm:cxn modelId="{9A639CAA-9F6E-4826-864D-78DD038AC590}" type="presParOf" srcId="{B051FCF5-9356-4788-8808-98336844974E}" destId="{CB95B298-99CD-4809-BE16-D529E2F9A2B5}" srcOrd="1" destOrd="0" presId="urn:microsoft.com/office/officeart/2005/8/layout/chevron1"/>
    <dgm:cxn modelId="{CBBFA410-B9D9-4661-8003-4D8DE1592918}" type="presParOf" srcId="{B051FCF5-9356-4788-8808-98336844974E}" destId="{E3373FA5-6C21-4EDF-928F-8D7FCAF54079}" srcOrd="2" destOrd="0" presId="urn:microsoft.com/office/officeart/2005/8/layout/chevron1"/>
    <dgm:cxn modelId="{AEFA4AF3-9946-46EA-8ACF-C09000F41B21}" type="presParOf" srcId="{B051FCF5-9356-4788-8808-98336844974E}" destId="{A81A78A6-3793-4C3A-9A34-9B2B6FAEB169}" srcOrd="3" destOrd="0" presId="urn:microsoft.com/office/officeart/2005/8/layout/chevron1"/>
    <dgm:cxn modelId="{80BE4C16-3013-4B66-9853-7DED74DBE72B}" type="presParOf" srcId="{B051FCF5-9356-4788-8808-98336844974E}" destId="{A830E5A4-E615-482D-883B-D918C9D79A17}" srcOrd="4" destOrd="0" presId="urn:microsoft.com/office/officeart/2005/8/layout/chevron1"/>
    <dgm:cxn modelId="{283FC271-DDA9-46B6-BCE1-4197FA01EC07}" type="presParOf" srcId="{B051FCF5-9356-4788-8808-98336844974E}" destId="{8C5E3594-1A4F-4C0F-9805-4CD8B27CEE6C}" srcOrd="5" destOrd="0" presId="urn:microsoft.com/office/officeart/2005/8/layout/chevron1"/>
    <dgm:cxn modelId="{BDF662B1-9967-4387-912A-6FC7442AC92D}" type="presParOf" srcId="{B051FCF5-9356-4788-8808-98336844974E}" destId="{FE15D83C-8868-4DA9-AB2E-BBFBEBBFC0AA}" srcOrd="6" destOrd="0" presId="urn:microsoft.com/office/officeart/2005/8/layout/chevron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C0D954C-4028-4734-8D42-71AD65199E41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d-ID"/>
        </a:p>
      </dgm:t>
    </dgm:pt>
    <dgm:pt modelId="{0FC9C062-DDA1-4A55-B4C6-D0BEC5265D90}">
      <dgm:prSet phldrT="[Text]" custT="1"/>
      <dgm:spPr/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1. Terlibat dalam persepsi ganda.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155A501-ADD2-40FB-B0A2-BED90DD6DFC3}" type="parTrans" cxnId="{AEB7741F-E5C6-47E2-9277-A2772AEDD48F}">
      <dgm:prSet/>
      <dgm:spPr/>
      <dgm:t>
        <a:bodyPr/>
        <a:lstStyle/>
        <a:p>
          <a:endParaRPr lang="id-ID"/>
        </a:p>
      </dgm:t>
    </dgm:pt>
    <dgm:pt modelId="{C1C5B719-4EAA-4BF4-A039-605F9C0A7D6B}" type="sibTrans" cxnId="{AEB7741F-E5C6-47E2-9277-A2772AEDD48F}">
      <dgm:prSet/>
      <dgm:spPr/>
      <dgm:t>
        <a:bodyPr/>
        <a:lstStyle/>
        <a:p>
          <a:endParaRPr lang="id-ID"/>
        </a:p>
      </dgm:t>
    </dgm:pt>
    <dgm:pt modelId="{D496F55C-C27E-410D-815D-D26528B48985}">
      <dgm:prSet phldrT="[Text]" custT="1"/>
      <dgm:spPr/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2. Berkomunikasi dengan jujur.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24434B8-7BA5-4CA5-B081-314DE4D75A57}" type="parTrans" cxnId="{E024627E-D8E0-4532-9989-C49793B0AD35}">
      <dgm:prSet/>
      <dgm:spPr/>
      <dgm:t>
        <a:bodyPr/>
        <a:lstStyle/>
        <a:p>
          <a:endParaRPr lang="id-ID"/>
        </a:p>
      </dgm:t>
    </dgm:pt>
    <dgm:pt modelId="{8417815A-45B5-4898-980E-BF6DDED8B01A}" type="sibTrans" cxnId="{E024627E-D8E0-4532-9989-C49793B0AD35}">
      <dgm:prSet/>
      <dgm:spPr/>
      <dgm:t>
        <a:bodyPr/>
        <a:lstStyle/>
        <a:p>
          <a:endParaRPr lang="id-ID"/>
        </a:p>
      </dgm:t>
    </dgm:pt>
    <dgm:pt modelId="{D7E2A165-FA03-4CFD-9BD1-2810FF176546}">
      <dgm:prSet phldrT="[Text]" custT="1"/>
      <dgm:spPr/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3. Tumbuh dari perbedaan.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AF71D6F-B40E-45F4-8F3E-C488CD6818D2}" type="parTrans" cxnId="{1ADDD1A6-B0E0-425A-AE9D-D0FBAEF66C75}">
      <dgm:prSet/>
      <dgm:spPr/>
      <dgm:t>
        <a:bodyPr/>
        <a:lstStyle/>
        <a:p>
          <a:endParaRPr lang="id-ID"/>
        </a:p>
      </dgm:t>
    </dgm:pt>
    <dgm:pt modelId="{B60AA38C-96B7-4325-8C8D-60C23B2D7C4C}" type="sibTrans" cxnId="{1ADDD1A6-B0E0-425A-AE9D-D0FBAEF66C75}">
      <dgm:prSet/>
      <dgm:spPr/>
      <dgm:t>
        <a:bodyPr/>
        <a:lstStyle/>
        <a:p>
          <a:endParaRPr lang="id-ID"/>
        </a:p>
      </dgm:t>
    </dgm:pt>
    <dgm:pt modelId="{6A6E7B6A-3A84-4DC7-B60D-FBFF25D8BE68}">
      <dgm:prSet phldrT="[Text]" custT="1"/>
      <dgm:spPr/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4. Jangan memusingkan hal kecil.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FDF2223-F6A4-4BCD-BC5D-435AE672EA18}" type="parTrans" cxnId="{2E1F177A-DC6C-4CBC-8717-49BFD485EF95}">
      <dgm:prSet/>
      <dgm:spPr/>
      <dgm:t>
        <a:bodyPr/>
        <a:lstStyle/>
        <a:p>
          <a:endParaRPr lang="id-ID"/>
        </a:p>
      </dgm:t>
    </dgm:pt>
    <dgm:pt modelId="{D890FE3D-CFB5-4241-8C24-F8EAA9415999}" type="sibTrans" cxnId="{2E1F177A-DC6C-4CBC-8717-49BFD485EF95}">
      <dgm:prSet/>
      <dgm:spPr/>
      <dgm:t>
        <a:bodyPr/>
        <a:lstStyle/>
        <a:p>
          <a:endParaRPr lang="id-ID"/>
        </a:p>
      </dgm:t>
    </dgm:pt>
    <dgm:pt modelId="{141B0ADF-6548-43DE-92BA-0BD26F5A2087}" type="pres">
      <dgm:prSet presAssocID="{0C0D954C-4028-4734-8D42-71AD65199E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4A80E4A-C29D-44C5-ABCA-CAE2F0C091FD}" type="pres">
      <dgm:prSet presAssocID="{0FC9C062-DDA1-4A55-B4C6-D0BEC5265D90}" presName="parentLin" presStyleCnt="0"/>
      <dgm:spPr/>
    </dgm:pt>
    <dgm:pt modelId="{84D150BB-F505-4D3E-80AC-40190AC232F6}" type="pres">
      <dgm:prSet presAssocID="{0FC9C062-DDA1-4A55-B4C6-D0BEC5265D90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3D9B624E-C5FC-4784-B300-DD8F6E8877E4}" type="pres">
      <dgm:prSet presAssocID="{0FC9C062-DDA1-4A55-B4C6-D0BEC5265D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98D5A4-E428-4A8B-8BA1-E89996A51202}" type="pres">
      <dgm:prSet presAssocID="{0FC9C062-DDA1-4A55-B4C6-D0BEC5265D90}" presName="negativeSpace" presStyleCnt="0"/>
      <dgm:spPr/>
    </dgm:pt>
    <dgm:pt modelId="{B431121D-6785-44DC-BF25-B7AB8C1545F7}" type="pres">
      <dgm:prSet presAssocID="{0FC9C062-DDA1-4A55-B4C6-D0BEC5265D90}" presName="childText" presStyleLbl="conFgAcc1" presStyleIdx="0" presStyleCnt="4">
        <dgm:presLayoutVars>
          <dgm:bulletEnabled val="1"/>
        </dgm:presLayoutVars>
      </dgm:prSet>
      <dgm:spPr/>
    </dgm:pt>
    <dgm:pt modelId="{FE219D08-3CD5-4711-9EDB-16530D4C4D3D}" type="pres">
      <dgm:prSet presAssocID="{C1C5B719-4EAA-4BF4-A039-605F9C0A7D6B}" presName="spaceBetweenRectangles" presStyleCnt="0"/>
      <dgm:spPr/>
    </dgm:pt>
    <dgm:pt modelId="{8CF97A7D-DF34-4E15-9613-5D22236CCC78}" type="pres">
      <dgm:prSet presAssocID="{D496F55C-C27E-410D-815D-D26528B48985}" presName="parentLin" presStyleCnt="0"/>
      <dgm:spPr/>
    </dgm:pt>
    <dgm:pt modelId="{34C4A54F-9649-4987-8D12-37ED8EAADF5F}" type="pres">
      <dgm:prSet presAssocID="{D496F55C-C27E-410D-815D-D26528B48985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E4DB8E56-8E00-4C5F-BE65-5EE76AD143B0}" type="pres">
      <dgm:prSet presAssocID="{D496F55C-C27E-410D-815D-D26528B489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457035-89EA-48E8-9EBA-BD68404E7FA6}" type="pres">
      <dgm:prSet presAssocID="{D496F55C-C27E-410D-815D-D26528B48985}" presName="negativeSpace" presStyleCnt="0"/>
      <dgm:spPr/>
    </dgm:pt>
    <dgm:pt modelId="{736D2AD1-362A-469B-A5EA-8E53986791D7}" type="pres">
      <dgm:prSet presAssocID="{D496F55C-C27E-410D-815D-D26528B48985}" presName="childText" presStyleLbl="conFgAcc1" presStyleIdx="1" presStyleCnt="4">
        <dgm:presLayoutVars>
          <dgm:bulletEnabled val="1"/>
        </dgm:presLayoutVars>
      </dgm:prSet>
      <dgm:spPr/>
    </dgm:pt>
    <dgm:pt modelId="{A40F5787-DD96-4035-98C1-5D03AE5273D8}" type="pres">
      <dgm:prSet presAssocID="{8417815A-45B5-4898-980E-BF6DDED8B01A}" presName="spaceBetweenRectangles" presStyleCnt="0"/>
      <dgm:spPr/>
    </dgm:pt>
    <dgm:pt modelId="{7140B6D3-3206-4914-8E9A-D750DB953DF5}" type="pres">
      <dgm:prSet presAssocID="{D7E2A165-FA03-4CFD-9BD1-2810FF176546}" presName="parentLin" presStyleCnt="0"/>
      <dgm:spPr/>
    </dgm:pt>
    <dgm:pt modelId="{4DC31CC2-F796-42F9-B3D3-D7109D0DE6F4}" type="pres">
      <dgm:prSet presAssocID="{D7E2A165-FA03-4CFD-9BD1-2810FF176546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E9FE1662-5117-4C0F-ACC7-79183E850710}" type="pres">
      <dgm:prSet presAssocID="{D7E2A165-FA03-4CFD-9BD1-2810FF17654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275E6C-6F36-4625-BD94-9F8244AED5A4}" type="pres">
      <dgm:prSet presAssocID="{D7E2A165-FA03-4CFD-9BD1-2810FF176546}" presName="negativeSpace" presStyleCnt="0"/>
      <dgm:spPr/>
    </dgm:pt>
    <dgm:pt modelId="{D1A10D53-9776-4295-96D4-AC5257B7E8A0}" type="pres">
      <dgm:prSet presAssocID="{D7E2A165-FA03-4CFD-9BD1-2810FF176546}" presName="childText" presStyleLbl="conFgAcc1" presStyleIdx="2" presStyleCnt="4">
        <dgm:presLayoutVars>
          <dgm:bulletEnabled val="1"/>
        </dgm:presLayoutVars>
      </dgm:prSet>
      <dgm:spPr/>
    </dgm:pt>
    <dgm:pt modelId="{FC745722-2571-454E-AE23-1C9C2327BFA9}" type="pres">
      <dgm:prSet presAssocID="{B60AA38C-96B7-4325-8C8D-60C23B2D7C4C}" presName="spaceBetweenRectangles" presStyleCnt="0"/>
      <dgm:spPr/>
    </dgm:pt>
    <dgm:pt modelId="{42889258-7743-4115-9DCF-5AA1D949F8E2}" type="pres">
      <dgm:prSet presAssocID="{6A6E7B6A-3A84-4DC7-B60D-FBFF25D8BE68}" presName="parentLin" presStyleCnt="0"/>
      <dgm:spPr/>
    </dgm:pt>
    <dgm:pt modelId="{0F09FD2E-8B98-4FF1-884B-E8A3D5EF8601}" type="pres">
      <dgm:prSet presAssocID="{6A6E7B6A-3A84-4DC7-B60D-FBFF25D8BE68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2F4A86AA-9469-47CD-8827-DE410AA2CDF0}" type="pres">
      <dgm:prSet presAssocID="{6A6E7B6A-3A84-4DC7-B60D-FBFF25D8BE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E8BB9A-9B69-48AC-977B-078755DCF5FE}" type="pres">
      <dgm:prSet presAssocID="{6A6E7B6A-3A84-4DC7-B60D-FBFF25D8BE68}" presName="negativeSpace" presStyleCnt="0"/>
      <dgm:spPr/>
    </dgm:pt>
    <dgm:pt modelId="{0981A54F-8107-4B0A-BF99-5E4A73006A80}" type="pres">
      <dgm:prSet presAssocID="{6A6E7B6A-3A84-4DC7-B60D-FBFF25D8BE6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A0DF71-1352-48CA-BA26-08ABF475342D}" type="presOf" srcId="{D496F55C-C27E-410D-815D-D26528B48985}" destId="{E4DB8E56-8E00-4C5F-BE65-5EE76AD143B0}" srcOrd="1" destOrd="0" presId="urn:microsoft.com/office/officeart/2005/8/layout/list1"/>
    <dgm:cxn modelId="{3BCF534F-A043-44E7-84EB-39D25A7B1B2A}" type="presOf" srcId="{0FC9C062-DDA1-4A55-B4C6-D0BEC5265D90}" destId="{84D150BB-F505-4D3E-80AC-40190AC232F6}" srcOrd="0" destOrd="0" presId="urn:microsoft.com/office/officeart/2005/8/layout/list1"/>
    <dgm:cxn modelId="{F7717C24-4545-438C-B36A-C3A1C6E5987E}" type="presOf" srcId="{0FC9C062-DDA1-4A55-B4C6-D0BEC5265D90}" destId="{3D9B624E-C5FC-4784-B300-DD8F6E8877E4}" srcOrd="1" destOrd="0" presId="urn:microsoft.com/office/officeart/2005/8/layout/list1"/>
    <dgm:cxn modelId="{2E1F177A-DC6C-4CBC-8717-49BFD485EF95}" srcId="{0C0D954C-4028-4734-8D42-71AD65199E41}" destId="{6A6E7B6A-3A84-4DC7-B60D-FBFF25D8BE68}" srcOrd="3" destOrd="0" parTransId="{EFDF2223-F6A4-4BCD-BC5D-435AE672EA18}" sibTransId="{D890FE3D-CFB5-4241-8C24-F8EAA9415999}"/>
    <dgm:cxn modelId="{E024627E-D8E0-4532-9989-C49793B0AD35}" srcId="{0C0D954C-4028-4734-8D42-71AD65199E41}" destId="{D496F55C-C27E-410D-815D-D26528B48985}" srcOrd="1" destOrd="0" parTransId="{424434B8-7BA5-4CA5-B081-314DE4D75A57}" sibTransId="{8417815A-45B5-4898-980E-BF6DDED8B01A}"/>
    <dgm:cxn modelId="{1ADDD1A6-B0E0-425A-AE9D-D0FBAEF66C75}" srcId="{0C0D954C-4028-4734-8D42-71AD65199E41}" destId="{D7E2A165-FA03-4CFD-9BD1-2810FF176546}" srcOrd="2" destOrd="0" parTransId="{9AF71D6F-B40E-45F4-8F3E-C488CD6818D2}" sibTransId="{B60AA38C-96B7-4325-8C8D-60C23B2D7C4C}"/>
    <dgm:cxn modelId="{BBA468A1-1155-4D8C-A5BA-934A00079980}" type="presOf" srcId="{0C0D954C-4028-4734-8D42-71AD65199E41}" destId="{141B0ADF-6548-43DE-92BA-0BD26F5A2087}" srcOrd="0" destOrd="0" presId="urn:microsoft.com/office/officeart/2005/8/layout/list1"/>
    <dgm:cxn modelId="{AEB7741F-E5C6-47E2-9277-A2772AEDD48F}" srcId="{0C0D954C-4028-4734-8D42-71AD65199E41}" destId="{0FC9C062-DDA1-4A55-B4C6-D0BEC5265D90}" srcOrd="0" destOrd="0" parTransId="{3155A501-ADD2-40FB-B0A2-BED90DD6DFC3}" sibTransId="{C1C5B719-4EAA-4BF4-A039-605F9C0A7D6B}"/>
    <dgm:cxn modelId="{42DA476D-4166-40F4-9E76-16AEB1F0C8C0}" type="presOf" srcId="{D7E2A165-FA03-4CFD-9BD1-2810FF176546}" destId="{4DC31CC2-F796-42F9-B3D3-D7109D0DE6F4}" srcOrd="0" destOrd="0" presId="urn:microsoft.com/office/officeart/2005/8/layout/list1"/>
    <dgm:cxn modelId="{D015C0D6-A962-4781-9FD1-E8473B4E7535}" type="presOf" srcId="{D496F55C-C27E-410D-815D-D26528B48985}" destId="{34C4A54F-9649-4987-8D12-37ED8EAADF5F}" srcOrd="0" destOrd="0" presId="urn:microsoft.com/office/officeart/2005/8/layout/list1"/>
    <dgm:cxn modelId="{3A94D1F0-21E9-4CBA-B590-525144E3215C}" type="presOf" srcId="{6A6E7B6A-3A84-4DC7-B60D-FBFF25D8BE68}" destId="{2F4A86AA-9469-47CD-8827-DE410AA2CDF0}" srcOrd="1" destOrd="0" presId="urn:microsoft.com/office/officeart/2005/8/layout/list1"/>
    <dgm:cxn modelId="{DA51C8DF-9BF3-48C7-AFD4-462EECCF9D1B}" type="presOf" srcId="{6A6E7B6A-3A84-4DC7-B60D-FBFF25D8BE68}" destId="{0F09FD2E-8B98-4FF1-884B-E8A3D5EF8601}" srcOrd="0" destOrd="0" presId="urn:microsoft.com/office/officeart/2005/8/layout/list1"/>
    <dgm:cxn modelId="{AF3B7625-6094-42EA-BA8A-2DE5B989C3D1}" type="presOf" srcId="{D7E2A165-FA03-4CFD-9BD1-2810FF176546}" destId="{E9FE1662-5117-4C0F-ACC7-79183E850710}" srcOrd="1" destOrd="0" presId="urn:microsoft.com/office/officeart/2005/8/layout/list1"/>
    <dgm:cxn modelId="{5A6788B3-0F14-479C-8355-23F17404922B}" type="presParOf" srcId="{141B0ADF-6548-43DE-92BA-0BD26F5A2087}" destId="{64A80E4A-C29D-44C5-ABCA-CAE2F0C091FD}" srcOrd="0" destOrd="0" presId="urn:microsoft.com/office/officeart/2005/8/layout/list1"/>
    <dgm:cxn modelId="{512FB5C6-38DF-47DC-A9E2-988E66D570DE}" type="presParOf" srcId="{64A80E4A-C29D-44C5-ABCA-CAE2F0C091FD}" destId="{84D150BB-F505-4D3E-80AC-40190AC232F6}" srcOrd="0" destOrd="0" presId="urn:microsoft.com/office/officeart/2005/8/layout/list1"/>
    <dgm:cxn modelId="{383581BE-F5E5-4C39-834A-43766A7099DE}" type="presParOf" srcId="{64A80E4A-C29D-44C5-ABCA-CAE2F0C091FD}" destId="{3D9B624E-C5FC-4784-B300-DD8F6E8877E4}" srcOrd="1" destOrd="0" presId="urn:microsoft.com/office/officeart/2005/8/layout/list1"/>
    <dgm:cxn modelId="{58AED3F6-2FE3-4C77-8CFB-3F82EB7CB8D7}" type="presParOf" srcId="{141B0ADF-6548-43DE-92BA-0BD26F5A2087}" destId="{D498D5A4-E428-4A8B-8BA1-E89996A51202}" srcOrd="1" destOrd="0" presId="urn:microsoft.com/office/officeart/2005/8/layout/list1"/>
    <dgm:cxn modelId="{476BE962-2829-4684-BD86-0DE9C9F7F2F9}" type="presParOf" srcId="{141B0ADF-6548-43DE-92BA-0BD26F5A2087}" destId="{B431121D-6785-44DC-BF25-B7AB8C1545F7}" srcOrd="2" destOrd="0" presId="urn:microsoft.com/office/officeart/2005/8/layout/list1"/>
    <dgm:cxn modelId="{D6718577-B309-4068-BE56-CA511F3DFA27}" type="presParOf" srcId="{141B0ADF-6548-43DE-92BA-0BD26F5A2087}" destId="{FE219D08-3CD5-4711-9EDB-16530D4C4D3D}" srcOrd="3" destOrd="0" presId="urn:microsoft.com/office/officeart/2005/8/layout/list1"/>
    <dgm:cxn modelId="{733CFD81-9866-4895-A5D7-D8DE52B125F8}" type="presParOf" srcId="{141B0ADF-6548-43DE-92BA-0BD26F5A2087}" destId="{8CF97A7D-DF34-4E15-9613-5D22236CCC78}" srcOrd="4" destOrd="0" presId="urn:microsoft.com/office/officeart/2005/8/layout/list1"/>
    <dgm:cxn modelId="{043940E5-A9F1-4BA2-B64C-40D361DE7D20}" type="presParOf" srcId="{8CF97A7D-DF34-4E15-9613-5D22236CCC78}" destId="{34C4A54F-9649-4987-8D12-37ED8EAADF5F}" srcOrd="0" destOrd="0" presId="urn:microsoft.com/office/officeart/2005/8/layout/list1"/>
    <dgm:cxn modelId="{852985FA-A9A4-4C7A-8C0C-4D082A858AB5}" type="presParOf" srcId="{8CF97A7D-DF34-4E15-9613-5D22236CCC78}" destId="{E4DB8E56-8E00-4C5F-BE65-5EE76AD143B0}" srcOrd="1" destOrd="0" presId="urn:microsoft.com/office/officeart/2005/8/layout/list1"/>
    <dgm:cxn modelId="{3E8E153B-CA43-4461-8807-8D9B76FB5E81}" type="presParOf" srcId="{141B0ADF-6548-43DE-92BA-0BD26F5A2087}" destId="{39457035-89EA-48E8-9EBA-BD68404E7FA6}" srcOrd="5" destOrd="0" presId="urn:microsoft.com/office/officeart/2005/8/layout/list1"/>
    <dgm:cxn modelId="{45FF3E46-A509-4B37-9AD5-B0CB9E3DC96F}" type="presParOf" srcId="{141B0ADF-6548-43DE-92BA-0BD26F5A2087}" destId="{736D2AD1-362A-469B-A5EA-8E53986791D7}" srcOrd="6" destOrd="0" presId="urn:microsoft.com/office/officeart/2005/8/layout/list1"/>
    <dgm:cxn modelId="{958051AC-7B75-401A-B2AD-8F9948CEE3AB}" type="presParOf" srcId="{141B0ADF-6548-43DE-92BA-0BD26F5A2087}" destId="{A40F5787-DD96-4035-98C1-5D03AE5273D8}" srcOrd="7" destOrd="0" presId="urn:microsoft.com/office/officeart/2005/8/layout/list1"/>
    <dgm:cxn modelId="{11E2D119-F760-4699-A552-4F5FEB007E22}" type="presParOf" srcId="{141B0ADF-6548-43DE-92BA-0BD26F5A2087}" destId="{7140B6D3-3206-4914-8E9A-D750DB953DF5}" srcOrd="8" destOrd="0" presId="urn:microsoft.com/office/officeart/2005/8/layout/list1"/>
    <dgm:cxn modelId="{617CC6ED-5396-4802-ABEA-EE8ABB5422BA}" type="presParOf" srcId="{7140B6D3-3206-4914-8E9A-D750DB953DF5}" destId="{4DC31CC2-F796-42F9-B3D3-D7109D0DE6F4}" srcOrd="0" destOrd="0" presId="urn:microsoft.com/office/officeart/2005/8/layout/list1"/>
    <dgm:cxn modelId="{C559CC03-C3B9-40BA-BCBC-391E90C3A362}" type="presParOf" srcId="{7140B6D3-3206-4914-8E9A-D750DB953DF5}" destId="{E9FE1662-5117-4C0F-ACC7-79183E850710}" srcOrd="1" destOrd="0" presId="urn:microsoft.com/office/officeart/2005/8/layout/list1"/>
    <dgm:cxn modelId="{18E1C4FC-6804-452D-B3DF-4DAFC0D4160B}" type="presParOf" srcId="{141B0ADF-6548-43DE-92BA-0BD26F5A2087}" destId="{86275E6C-6F36-4625-BD94-9F8244AED5A4}" srcOrd="9" destOrd="0" presId="urn:microsoft.com/office/officeart/2005/8/layout/list1"/>
    <dgm:cxn modelId="{827BE0DC-6D19-479D-8DC6-C33D62708452}" type="presParOf" srcId="{141B0ADF-6548-43DE-92BA-0BD26F5A2087}" destId="{D1A10D53-9776-4295-96D4-AC5257B7E8A0}" srcOrd="10" destOrd="0" presId="urn:microsoft.com/office/officeart/2005/8/layout/list1"/>
    <dgm:cxn modelId="{D9E9CA82-6067-4DD1-9C21-8BDE4B93DCE9}" type="presParOf" srcId="{141B0ADF-6548-43DE-92BA-0BD26F5A2087}" destId="{FC745722-2571-454E-AE23-1C9C2327BFA9}" srcOrd="11" destOrd="0" presId="urn:microsoft.com/office/officeart/2005/8/layout/list1"/>
    <dgm:cxn modelId="{B15EB27E-D9E0-4203-A6D4-9336CCDA51F1}" type="presParOf" srcId="{141B0ADF-6548-43DE-92BA-0BD26F5A2087}" destId="{42889258-7743-4115-9DCF-5AA1D949F8E2}" srcOrd="12" destOrd="0" presId="urn:microsoft.com/office/officeart/2005/8/layout/list1"/>
    <dgm:cxn modelId="{6B8032B3-B340-48BE-AA98-D3EDFA301CCE}" type="presParOf" srcId="{42889258-7743-4115-9DCF-5AA1D949F8E2}" destId="{0F09FD2E-8B98-4FF1-884B-E8A3D5EF8601}" srcOrd="0" destOrd="0" presId="urn:microsoft.com/office/officeart/2005/8/layout/list1"/>
    <dgm:cxn modelId="{4B48646F-CDF2-4D75-9411-7A6B1BB54252}" type="presParOf" srcId="{42889258-7743-4115-9DCF-5AA1D949F8E2}" destId="{2F4A86AA-9469-47CD-8827-DE410AA2CDF0}" srcOrd="1" destOrd="0" presId="urn:microsoft.com/office/officeart/2005/8/layout/list1"/>
    <dgm:cxn modelId="{FCBCD243-8139-4B31-B3C7-92C4B36E02A3}" type="presParOf" srcId="{141B0ADF-6548-43DE-92BA-0BD26F5A2087}" destId="{9BE8BB9A-9B69-48AC-977B-078755DCF5FE}" srcOrd="13" destOrd="0" presId="urn:microsoft.com/office/officeart/2005/8/layout/list1"/>
    <dgm:cxn modelId="{DFCA5C4D-217B-40ED-8B1F-B6E541AAA91B}" type="presParOf" srcId="{141B0ADF-6548-43DE-92BA-0BD26F5A2087}" destId="{0981A54F-8107-4B0A-BF99-5E4A73006A80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ECFA57-87E6-47C2-9BC5-30490518845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88D5441-B317-4456-BDEA-0BC0247E93F6}">
      <dgm:prSet phldrT="[Text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Persahabatan dibangun dengan investasi personal.</a:t>
          </a:r>
          <a:endParaRPr lang="id-ID" sz="1500" b="1" i="1" dirty="0">
            <a:latin typeface="Candara" pitchFamily="34" charset="0"/>
          </a:endParaRPr>
        </a:p>
      </dgm:t>
    </dgm:pt>
    <dgm:pt modelId="{02789FC9-05F5-46DE-BDE5-97925E2DDB41}" type="parTrans" cxnId="{9DC25C13-2D3B-4B04-AF96-BFA528431DBF}">
      <dgm:prSet/>
      <dgm:spPr/>
      <dgm:t>
        <a:bodyPr/>
        <a:lstStyle/>
        <a:p>
          <a:endParaRPr lang="id-ID"/>
        </a:p>
      </dgm:t>
    </dgm:pt>
    <dgm:pt modelId="{9C5CCE9B-7912-46DD-A868-5E877A5AAFE6}" type="sibTrans" cxnId="{9DC25C13-2D3B-4B04-AF96-BFA528431DBF}">
      <dgm:prSet/>
      <dgm:spPr/>
      <dgm:t>
        <a:bodyPr/>
        <a:lstStyle/>
        <a:p>
          <a:endParaRPr lang="id-ID"/>
        </a:p>
      </dgm:t>
    </dgm:pt>
    <dgm:pt modelId="{E7F1878C-94CB-42D8-BE4C-5D2799430DD1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Investasi personal; waktu, usaha, pikiran, perasaan. </a:t>
          </a:r>
          <a:endParaRPr lang="id-ID" sz="1500" b="1" i="1" dirty="0">
            <a:latin typeface="Candara" pitchFamily="34" charset="0"/>
          </a:endParaRPr>
        </a:p>
      </dgm:t>
    </dgm:pt>
    <dgm:pt modelId="{E20C80BA-3FEF-48E7-ABE9-5D4EFE05B6A4}" type="parTrans" cxnId="{6D7DD8E9-9834-4E3E-8690-D6DFADCDE6CF}">
      <dgm:prSet/>
      <dgm:spPr/>
      <dgm:t>
        <a:bodyPr/>
        <a:lstStyle/>
        <a:p>
          <a:endParaRPr lang="id-ID"/>
        </a:p>
      </dgm:t>
    </dgm:pt>
    <dgm:pt modelId="{0E3AA92C-7C9B-4BE3-8D16-744E95DF576F}" type="sibTrans" cxnId="{6D7DD8E9-9834-4E3E-8690-D6DFADCDE6CF}">
      <dgm:prSet/>
      <dgm:spPr/>
      <dgm:t>
        <a:bodyPr/>
        <a:lstStyle/>
        <a:p>
          <a:endParaRPr lang="id-ID"/>
        </a:p>
      </dgm:t>
    </dgm:pt>
    <dgm:pt modelId="{9FA120A9-61E5-4E33-B556-9E61D5ECC0F0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Investasi dalam hubungan persahabatan tanpa memperhatikan orientasi seksual. </a:t>
          </a:r>
          <a:endParaRPr lang="id-ID" sz="1500" b="1" i="1" dirty="0">
            <a:latin typeface="Candara" pitchFamily="34" charset="0"/>
          </a:endParaRPr>
        </a:p>
      </dgm:t>
    </dgm:pt>
    <dgm:pt modelId="{7F2FD184-4ED6-4E04-B89F-A9E508C960EA}" type="parTrans" cxnId="{0D7344CB-9BEB-4A99-A0C8-4C88E3961861}">
      <dgm:prSet/>
      <dgm:spPr/>
      <dgm:t>
        <a:bodyPr/>
        <a:lstStyle/>
        <a:p>
          <a:endParaRPr lang="id-ID"/>
        </a:p>
      </dgm:t>
    </dgm:pt>
    <dgm:pt modelId="{36902AA7-ECE5-41C6-A194-6E3D1F5AFD87}" type="sibTrans" cxnId="{0D7344CB-9BEB-4A99-A0C8-4C88E3961861}">
      <dgm:prSet/>
      <dgm:spPr/>
      <dgm:t>
        <a:bodyPr/>
        <a:lstStyle/>
        <a:p>
          <a:endParaRPr lang="id-ID"/>
        </a:p>
      </dgm:t>
    </dgm:pt>
    <dgm:pt modelId="{3B7C633D-58BB-424E-98E5-13DDC1BA06AE}">
      <dgm:prSet phldrT="[Text]" custT="1"/>
      <dgm:spPr>
        <a:solidFill>
          <a:srgbClr val="FFFF66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Seorang teman memiliki nilai yang penting dalam kehidupan masing-masing individu. </a:t>
          </a:r>
          <a:endParaRPr lang="id-ID" sz="1500" b="1" i="1" dirty="0">
            <a:latin typeface="Candara" pitchFamily="34" charset="0"/>
          </a:endParaRPr>
        </a:p>
      </dgm:t>
    </dgm:pt>
    <dgm:pt modelId="{42136D1D-CC6A-4C5A-878A-73D8E75BF71B}" type="parTrans" cxnId="{E0ED4E95-9BAB-42A1-90A9-AC52E5F14686}">
      <dgm:prSet/>
      <dgm:spPr/>
      <dgm:t>
        <a:bodyPr/>
        <a:lstStyle/>
        <a:p>
          <a:endParaRPr lang="id-ID"/>
        </a:p>
      </dgm:t>
    </dgm:pt>
    <dgm:pt modelId="{1FD3DCBB-4E2C-436D-8F7B-26811D85CC4D}" type="sibTrans" cxnId="{E0ED4E95-9BAB-42A1-90A9-AC52E5F14686}">
      <dgm:prSet/>
      <dgm:spPr/>
      <dgm:t>
        <a:bodyPr/>
        <a:lstStyle/>
        <a:p>
          <a:endParaRPr lang="id-ID"/>
        </a:p>
      </dgm:t>
    </dgm:pt>
    <dgm:pt modelId="{A91E7754-A400-4175-98F1-4B207818C40A}" type="pres">
      <dgm:prSet presAssocID="{75ECFA57-87E6-47C2-9BC5-3049051884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5A3906E-671E-43DA-92F2-298504929F6D}" type="pres">
      <dgm:prSet presAssocID="{488D5441-B317-4456-BDEA-0BC0247E93F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57C64C-97DF-41A4-9AEC-DE6BC2CB739B}" type="pres">
      <dgm:prSet presAssocID="{9C5CCE9B-7912-46DD-A868-5E877A5AAFE6}" presName="space" presStyleCnt="0"/>
      <dgm:spPr/>
    </dgm:pt>
    <dgm:pt modelId="{23FC760A-A15B-4C66-804A-F2F1B0071768}" type="pres">
      <dgm:prSet presAssocID="{E7F1878C-94CB-42D8-BE4C-5D2799430DD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D76B1B-C89D-427D-B67B-4C91D0AF44E0}" type="pres">
      <dgm:prSet presAssocID="{0E3AA92C-7C9B-4BE3-8D16-744E95DF576F}" presName="space" presStyleCnt="0"/>
      <dgm:spPr/>
    </dgm:pt>
    <dgm:pt modelId="{EE7D37CF-BD84-40F1-8B7B-CCC83BA45F3C}" type="pres">
      <dgm:prSet presAssocID="{9FA120A9-61E5-4E33-B556-9E61D5ECC0F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8DDE72-C6C8-470E-8485-0EA0798F92D7}" type="pres">
      <dgm:prSet presAssocID="{36902AA7-ECE5-41C6-A194-6E3D1F5AFD87}" presName="space" presStyleCnt="0"/>
      <dgm:spPr/>
    </dgm:pt>
    <dgm:pt modelId="{8F5859B9-1FBB-4728-BB45-2D070C0F059A}" type="pres">
      <dgm:prSet presAssocID="{3B7C633D-58BB-424E-98E5-13DDC1BA06A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DC25C13-2D3B-4B04-AF96-BFA528431DBF}" srcId="{75ECFA57-87E6-47C2-9BC5-30490518845F}" destId="{488D5441-B317-4456-BDEA-0BC0247E93F6}" srcOrd="0" destOrd="0" parTransId="{02789FC9-05F5-46DE-BDE5-97925E2DDB41}" sibTransId="{9C5CCE9B-7912-46DD-A868-5E877A5AAFE6}"/>
    <dgm:cxn modelId="{35E41AA7-8D83-4642-AD4B-5B093F8A5419}" type="presOf" srcId="{488D5441-B317-4456-BDEA-0BC0247E93F6}" destId="{05A3906E-671E-43DA-92F2-298504929F6D}" srcOrd="0" destOrd="0" presId="urn:microsoft.com/office/officeart/2005/8/layout/venn3"/>
    <dgm:cxn modelId="{965416D5-2F96-4ED6-8AB7-3C0254644E18}" type="presOf" srcId="{3B7C633D-58BB-424E-98E5-13DDC1BA06AE}" destId="{8F5859B9-1FBB-4728-BB45-2D070C0F059A}" srcOrd="0" destOrd="0" presId="urn:microsoft.com/office/officeart/2005/8/layout/venn3"/>
    <dgm:cxn modelId="{6D7DD8E9-9834-4E3E-8690-D6DFADCDE6CF}" srcId="{75ECFA57-87E6-47C2-9BC5-30490518845F}" destId="{E7F1878C-94CB-42D8-BE4C-5D2799430DD1}" srcOrd="1" destOrd="0" parTransId="{E20C80BA-3FEF-48E7-ABE9-5D4EFE05B6A4}" sibTransId="{0E3AA92C-7C9B-4BE3-8D16-744E95DF576F}"/>
    <dgm:cxn modelId="{E0ED4E95-9BAB-42A1-90A9-AC52E5F14686}" srcId="{75ECFA57-87E6-47C2-9BC5-30490518845F}" destId="{3B7C633D-58BB-424E-98E5-13DDC1BA06AE}" srcOrd="3" destOrd="0" parTransId="{42136D1D-CC6A-4C5A-878A-73D8E75BF71B}" sibTransId="{1FD3DCBB-4E2C-436D-8F7B-26811D85CC4D}"/>
    <dgm:cxn modelId="{12E66786-CCA0-460D-AFF9-5A0C5ADC60CC}" type="presOf" srcId="{9FA120A9-61E5-4E33-B556-9E61D5ECC0F0}" destId="{EE7D37CF-BD84-40F1-8B7B-CCC83BA45F3C}" srcOrd="0" destOrd="0" presId="urn:microsoft.com/office/officeart/2005/8/layout/venn3"/>
    <dgm:cxn modelId="{5157CD16-DEDA-45F6-92BE-0E90C17A8734}" type="presOf" srcId="{75ECFA57-87E6-47C2-9BC5-30490518845F}" destId="{A91E7754-A400-4175-98F1-4B207818C40A}" srcOrd="0" destOrd="0" presId="urn:microsoft.com/office/officeart/2005/8/layout/venn3"/>
    <dgm:cxn modelId="{14C1B9B2-968A-4435-A242-342BBC43BD57}" type="presOf" srcId="{E7F1878C-94CB-42D8-BE4C-5D2799430DD1}" destId="{23FC760A-A15B-4C66-804A-F2F1B0071768}" srcOrd="0" destOrd="0" presId="urn:microsoft.com/office/officeart/2005/8/layout/venn3"/>
    <dgm:cxn modelId="{0D7344CB-9BEB-4A99-A0C8-4C88E3961861}" srcId="{75ECFA57-87E6-47C2-9BC5-30490518845F}" destId="{9FA120A9-61E5-4E33-B556-9E61D5ECC0F0}" srcOrd="2" destOrd="0" parTransId="{7F2FD184-4ED6-4E04-B89F-A9E508C960EA}" sibTransId="{36902AA7-ECE5-41C6-A194-6E3D1F5AFD87}"/>
    <dgm:cxn modelId="{25500F8D-2F6E-4B17-A17E-1DCECE635739}" type="presParOf" srcId="{A91E7754-A400-4175-98F1-4B207818C40A}" destId="{05A3906E-671E-43DA-92F2-298504929F6D}" srcOrd="0" destOrd="0" presId="urn:microsoft.com/office/officeart/2005/8/layout/venn3"/>
    <dgm:cxn modelId="{CBE74F5A-7075-4B8D-88C7-751CECCB40F7}" type="presParOf" srcId="{A91E7754-A400-4175-98F1-4B207818C40A}" destId="{AB57C64C-97DF-41A4-9AEC-DE6BC2CB739B}" srcOrd="1" destOrd="0" presId="urn:microsoft.com/office/officeart/2005/8/layout/venn3"/>
    <dgm:cxn modelId="{7000B709-62E0-4DA2-A09E-616ABDDF10AA}" type="presParOf" srcId="{A91E7754-A400-4175-98F1-4B207818C40A}" destId="{23FC760A-A15B-4C66-804A-F2F1B0071768}" srcOrd="2" destOrd="0" presId="urn:microsoft.com/office/officeart/2005/8/layout/venn3"/>
    <dgm:cxn modelId="{2310F648-0E47-4B03-8675-16A39BEC7C91}" type="presParOf" srcId="{A91E7754-A400-4175-98F1-4B207818C40A}" destId="{D7D76B1B-C89D-427D-B67B-4C91D0AF44E0}" srcOrd="3" destOrd="0" presId="urn:microsoft.com/office/officeart/2005/8/layout/venn3"/>
    <dgm:cxn modelId="{49DB01F1-36BF-47BD-9EFE-9A984A82975D}" type="presParOf" srcId="{A91E7754-A400-4175-98F1-4B207818C40A}" destId="{EE7D37CF-BD84-40F1-8B7B-CCC83BA45F3C}" srcOrd="4" destOrd="0" presId="urn:microsoft.com/office/officeart/2005/8/layout/venn3"/>
    <dgm:cxn modelId="{D8A9C15C-B84C-4996-9EBA-C7454BA1AEFA}" type="presParOf" srcId="{A91E7754-A400-4175-98F1-4B207818C40A}" destId="{5D8DDE72-C6C8-470E-8485-0EA0798F92D7}" srcOrd="5" destOrd="0" presId="urn:microsoft.com/office/officeart/2005/8/layout/venn3"/>
    <dgm:cxn modelId="{8C24CBF6-99E8-45FA-993A-692EB5A438EC}" type="presParOf" srcId="{A91E7754-A400-4175-98F1-4B207818C40A}" destId="{8F5859B9-1FBB-4728-BB45-2D070C0F059A}" srcOrd="6" destOrd="0" presId="urn:microsoft.com/office/officeart/2005/8/layout/ven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7A8CA0-65B6-42E3-8758-1969C9EC91B4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A0E409F-3F56-44BA-B4DA-BED131B99B79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Dengan teman kita ingin merasa dekat secara emosional.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E41B90C-BF1E-477A-A23A-7A6BE8A3599C}" type="parTrans" cxnId="{D15BA259-F82C-42F3-BBEE-9401DB4D2E5B}">
      <dgm:prSet/>
      <dgm:spPr/>
      <dgm:t>
        <a:bodyPr/>
        <a:lstStyle/>
        <a:p>
          <a:endParaRPr lang="id-ID"/>
        </a:p>
      </dgm:t>
    </dgm:pt>
    <dgm:pt modelId="{496504E4-CC80-47B5-B6AA-BCBFFBF6A9AE}" type="sibTrans" cxnId="{D15BA259-F82C-42F3-BBEE-9401DB4D2E5B}">
      <dgm:prSet/>
      <dgm:spPr>
        <a:ln w="1587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DD3AD077-71E4-40A3-9826-8F05A24F49CF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Keintiman emosional tumbuh seiring waktu, topik pembicaraan &amp; berbagi pengalaman.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3AF1203-456D-4297-B97D-3BF74CB9B7C7}" type="parTrans" cxnId="{E2FB0082-184F-4B25-BE9E-001BB424C97F}">
      <dgm:prSet/>
      <dgm:spPr/>
      <dgm:t>
        <a:bodyPr/>
        <a:lstStyle/>
        <a:p>
          <a:endParaRPr lang="id-ID"/>
        </a:p>
      </dgm:t>
    </dgm:pt>
    <dgm:pt modelId="{0908E001-6DF7-4D0B-BF73-B2AC2A7CAF30}" type="sibTrans" cxnId="{E2FB0082-184F-4B25-BE9E-001BB424C97F}">
      <dgm:prSet/>
      <dgm:spPr>
        <a:ln w="1587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E3030566-51EB-4820-A25C-2073939C057A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Kedekatan emosional adalah hal sentral dalam hubungan persahabatan.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FEA5406-68CF-445E-976A-D34477E83A9A}" type="parTrans" cxnId="{59E744CE-6B7A-4A79-8CC6-D46EAA29835D}">
      <dgm:prSet/>
      <dgm:spPr/>
      <dgm:t>
        <a:bodyPr/>
        <a:lstStyle/>
        <a:p>
          <a:endParaRPr lang="id-ID"/>
        </a:p>
      </dgm:t>
    </dgm:pt>
    <dgm:pt modelId="{6E10DDE4-86DF-4E6F-B7B8-465DDC204EDA}" type="sibTrans" cxnId="{59E744CE-6B7A-4A79-8CC6-D46EAA29835D}">
      <dgm:prSet/>
      <dgm:spPr>
        <a:ln w="1587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80100B8D-2027-49DF-9C08-9468F65F0C81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Jenis kelamin  mempengaruhi bagaimana kita mengalami &amp; mengekspresikan keintiman dengan teman.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35FCC6B-C089-4707-BC3D-848B29B409F1}" type="parTrans" cxnId="{596AD73C-A8FC-419A-9C5D-618D9CF4625E}">
      <dgm:prSet/>
      <dgm:spPr/>
      <dgm:t>
        <a:bodyPr/>
        <a:lstStyle/>
        <a:p>
          <a:endParaRPr lang="id-ID"/>
        </a:p>
      </dgm:t>
    </dgm:pt>
    <dgm:pt modelId="{66D7D26B-3BE6-438F-AEC3-19DBF07A7F9B}" type="sibTrans" cxnId="{596AD73C-A8FC-419A-9C5D-618D9CF4625E}">
      <dgm:prSet/>
      <dgm:spPr/>
      <dgm:t>
        <a:bodyPr/>
        <a:lstStyle/>
        <a:p>
          <a:endParaRPr lang="id-ID"/>
        </a:p>
      </dgm:t>
    </dgm:pt>
    <dgm:pt modelId="{A6A82CB9-D14D-4893-B90F-DD741A797D71}" type="pres">
      <dgm:prSet presAssocID="{A37A8CA0-65B6-42E3-8758-1969C9EC9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4DD7D56-E597-48E5-BACC-4C92570094BF}" type="pres">
      <dgm:prSet presAssocID="{FA0E409F-3F56-44BA-B4DA-BED131B99B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F0D997-7515-429B-8118-C60A7209FBA3}" type="pres">
      <dgm:prSet presAssocID="{496504E4-CC80-47B5-B6AA-BCBFFBF6A9AE}" presName="sibTrans" presStyleLbl="sibTrans1D1" presStyleIdx="0" presStyleCnt="3"/>
      <dgm:spPr/>
      <dgm:t>
        <a:bodyPr/>
        <a:lstStyle/>
        <a:p>
          <a:endParaRPr lang="id-ID"/>
        </a:p>
      </dgm:t>
    </dgm:pt>
    <dgm:pt modelId="{3C9FE200-2C61-4570-8CD2-82DE006E3EA1}" type="pres">
      <dgm:prSet presAssocID="{496504E4-CC80-47B5-B6AA-BCBFFBF6A9AE}" presName="connectorText" presStyleLbl="sibTrans1D1" presStyleIdx="0" presStyleCnt="3"/>
      <dgm:spPr/>
      <dgm:t>
        <a:bodyPr/>
        <a:lstStyle/>
        <a:p>
          <a:endParaRPr lang="id-ID"/>
        </a:p>
      </dgm:t>
    </dgm:pt>
    <dgm:pt modelId="{23B036A9-08CB-45FE-81AD-03EE9C3EC510}" type="pres">
      <dgm:prSet presAssocID="{DD3AD077-71E4-40A3-9826-8F05A24F49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5E4DEE-19F9-4EDF-9E32-3C82FE9DB617}" type="pres">
      <dgm:prSet presAssocID="{0908E001-6DF7-4D0B-BF73-B2AC2A7CAF30}" presName="sibTrans" presStyleLbl="sibTrans1D1" presStyleIdx="1" presStyleCnt="3"/>
      <dgm:spPr/>
      <dgm:t>
        <a:bodyPr/>
        <a:lstStyle/>
        <a:p>
          <a:endParaRPr lang="id-ID"/>
        </a:p>
      </dgm:t>
    </dgm:pt>
    <dgm:pt modelId="{FE70E52D-1A05-488C-ADB4-63368E5D3858}" type="pres">
      <dgm:prSet presAssocID="{0908E001-6DF7-4D0B-BF73-B2AC2A7CAF30}" presName="connectorText" presStyleLbl="sibTrans1D1" presStyleIdx="1" presStyleCnt="3"/>
      <dgm:spPr/>
      <dgm:t>
        <a:bodyPr/>
        <a:lstStyle/>
        <a:p>
          <a:endParaRPr lang="id-ID"/>
        </a:p>
      </dgm:t>
    </dgm:pt>
    <dgm:pt modelId="{AAAC1648-0EDF-49EC-8D5B-D74D48C73CCE}" type="pres">
      <dgm:prSet presAssocID="{E3030566-51EB-4820-A25C-2073939C05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D07643-E113-4D59-93E1-B184013BF65E}" type="pres">
      <dgm:prSet presAssocID="{6E10DDE4-86DF-4E6F-B7B8-465DDC204EDA}" presName="sibTrans" presStyleLbl="sibTrans1D1" presStyleIdx="2" presStyleCnt="3"/>
      <dgm:spPr/>
      <dgm:t>
        <a:bodyPr/>
        <a:lstStyle/>
        <a:p>
          <a:endParaRPr lang="id-ID"/>
        </a:p>
      </dgm:t>
    </dgm:pt>
    <dgm:pt modelId="{8BDF5342-49A6-497C-9560-10868D030BFC}" type="pres">
      <dgm:prSet presAssocID="{6E10DDE4-86DF-4E6F-B7B8-465DDC204EDA}" presName="connectorText" presStyleLbl="sibTrans1D1" presStyleIdx="2" presStyleCnt="3"/>
      <dgm:spPr/>
      <dgm:t>
        <a:bodyPr/>
        <a:lstStyle/>
        <a:p>
          <a:endParaRPr lang="id-ID"/>
        </a:p>
      </dgm:t>
    </dgm:pt>
    <dgm:pt modelId="{1B47442F-B070-478F-A10B-9E3CE6B8FB24}" type="pres">
      <dgm:prSet presAssocID="{80100B8D-2027-49DF-9C08-9468F65F0C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166B0D5-64B2-4ABC-BB67-96BB72729FCD}" type="presOf" srcId="{0908E001-6DF7-4D0B-BF73-B2AC2A7CAF30}" destId="{D05E4DEE-19F9-4EDF-9E32-3C82FE9DB617}" srcOrd="0" destOrd="0" presId="urn:microsoft.com/office/officeart/2005/8/layout/bProcess3"/>
    <dgm:cxn modelId="{9F2634E1-4AE0-4526-9B4F-9509DFB4D2B1}" type="presOf" srcId="{0908E001-6DF7-4D0B-BF73-B2AC2A7CAF30}" destId="{FE70E52D-1A05-488C-ADB4-63368E5D3858}" srcOrd="1" destOrd="0" presId="urn:microsoft.com/office/officeart/2005/8/layout/bProcess3"/>
    <dgm:cxn modelId="{5E7AA609-2D6F-4DCD-A00F-F627DFDB73EE}" type="presOf" srcId="{DD3AD077-71E4-40A3-9826-8F05A24F49CF}" destId="{23B036A9-08CB-45FE-81AD-03EE9C3EC510}" srcOrd="0" destOrd="0" presId="urn:microsoft.com/office/officeart/2005/8/layout/bProcess3"/>
    <dgm:cxn modelId="{AE5C569A-2DA4-4BBF-A131-3F79CBE6BBAD}" type="presOf" srcId="{80100B8D-2027-49DF-9C08-9468F65F0C81}" destId="{1B47442F-B070-478F-A10B-9E3CE6B8FB24}" srcOrd="0" destOrd="0" presId="urn:microsoft.com/office/officeart/2005/8/layout/bProcess3"/>
    <dgm:cxn modelId="{E2FB0082-184F-4B25-BE9E-001BB424C97F}" srcId="{A37A8CA0-65B6-42E3-8758-1969C9EC91B4}" destId="{DD3AD077-71E4-40A3-9826-8F05A24F49CF}" srcOrd="1" destOrd="0" parTransId="{83AF1203-456D-4297-B97D-3BF74CB9B7C7}" sibTransId="{0908E001-6DF7-4D0B-BF73-B2AC2A7CAF30}"/>
    <dgm:cxn modelId="{AAC78356-0129-496D-A967-3BCB39BC30DA}" type="presOf" srcId="{E3030566-51EB-4820-A25C-2073939C057A}" destId="{AAAC1648-0EDF-49EC-8D5B-D74D48C73CCE}" srcOrd="0" destOrd="0" presId="urn:microsoft.com/office/officeart/2005/8/layout/bProcess3"/>
    <dgm:cxn modelId="{B4DC1A68-9B1D-475A-9A8D-140536928E78}" type="presOf" srcId="{6E10DDE4-86DF-4E6F-B7B8-465DDC204EDA}" destId="{8BDF5342-49A6-497C-9560-10868D030BFC}" srcOrd="1" destOrd="0" presId="urn:microsoft.com/office/officeart/2005/8/layout/bProcess3"/>
    <dgm:cxn modelId="{C3AB88A2-D5BF-4ACD-82C9-CA5C323D12B4}" type="presOf" srcId="{496504E4-CC80-47B5-B6AA-BCBFFBF6A9AE}" destId="{3C9FE200-2C61-4570-8CD2-82DE006E3EA1}" srcOrd="1" destOrd="0" presId="urn:microsoft.com/office/officeart/2005/8/layout/bProcess3"/>
    <dgm:cxn modelId="{596AD73C-A8FC-419A-9C5D-618D9CF4625E}" srcId="{A37A8CA0-65B6-42E3-8758-1969C9EC91B4}" destId="{80100B8D-2027-49DF-9C08-9468F65F0C81}" srcOrd="3" destOrd="0" parTransId="{035FCC6B-C089-4707-BC3D-848B29B409F1}" sibTransId="{66D7D26B-3BE6-438F-AEC3-19DBF07A7F9B}"/>
    <dgm:cxn modelId="{52A0D448-54E3-457B-B870-298343D16AEA}" type="presOf" srcId="{FA0E409F-3F56-44BA-B4DA-BED131B99B79}" destId="{74DD7D56-E597-48E5-BACC-4C92570094BF}" srcOrd="0" destOrd="0" presId="urn:microsoft.com/office/officeart/2005/8/layout/bProcess3"/>
    <dgm:cxn modelId="{59E744CE-6B7A-4A79-8CC6-D46EAA29835D}" srcId="{A37A8CA0-65B6-42E3-8758-1969C9EC91B4}" destId="{E3030566-51EB-4820-A25C-2073939C057A}" srcOrd="2" destOrd="0" parTransId="{7FEA5406-68CF-445E-976A-D34477E83A9A}" sibTransId="{6E10DDE4-86DF-4E6F-B7B8-465DDC204EDA}"/>
    <dgm:cxn modelId="{FCA2B87F-03EB-4AF0-98F9-68EFAE83737D}" type="presOf" srcId="{496504E4-CC80-47B5-B6AA-BCBFFBF6A9AE}" destId="{B8F0D997-7515-429B-8118-C60A7209FBA3}" srcOrd="0" destOrd="0" presId="urn:microsoft.com/office/officeart/2005/8/layout/bProcess3"/>
    <dgm:cxn modelId="{C604CBBF-F14C-4648-AAE9-B8CA61B13DC8}" type="presOf" srcId="{A37A8CA0-65B6-42E3-8758-1969C9EC91B4}" destId="{A6A82CB9-D14D-4893-B90F-DD741A797D71}" srcOrd="0" destOrd="0" presId="urn:microsoft.com/office/officeart/2005/8/layout/bProcess3"/>
    <dgm:cxn modelId="{78F75DA7-35B7-49D6-B1CC-0DEFABF2E6C8}" type="presOf" srcId="{6E10DDE4-86DF-4E6F-B7B8-465DDC204EDA}" destId="{BED07643-E113-4D59-93E1-B184013BF65E}" srcOrd="0" destOrd="0" presId="urn:microsoft.com/office/officeart/2005/8/layout/bProcess3"/>
    <dgm:cxn modelId="{D15BA259-F82C-42F3-BBEE-9401DB4D2E5B}" srcId="{A37A8CA0-65B6-42E3-8758-1969C9EC91B4}" destId="{FA0E409F-3F56-44BA-B4DA-BED131B99B79}" srcOrd="0" destOrd="0" parTransId="{0E41B90C-BF1E-477A-A23A-7A6BE8A3599C}" sibTransId="{496504E4-CC80-47B5-B6AA-BCBFFBF6A9AE}"/>
    <dgm:cxn modelId="{4B426382-9EEA-46A4-95EE-D42647796DAA}" type="presParOf" srcId="{A6A82CB9-D14D-4893-B90F-DD741A797D71}" destId="{74DD7D56-E597-48E5-BACC-4C92570094BF}" srcOrd="0" destOrd="0" presId="urn:microsoft.com/office/officeart/2005/8/layout/bProcess3"/>
    <dgm:cxn modelId="{92B7E036-B546-4B19-A3E4-135D16FB4269}" type="presParOf" srcId="{A6A82CB9-D14D-4893-B90F-DD741A797D71}" destId="{B8F0D997-7515-429B-8118-C60A7209FBA3}" srcOrd="1" destOrd="0" presId="urn:microsoft.com/office/officeart/2005/8/layout/bProcess3"/>
    <dgm:cxn modelId="{D766FDD1-74B4-496D-B98D-376F62EBD075}" type="presParOf" srcId="{B8F0D997-7515-429B-8118-C60A7209FBA3}" destId="{3C9FE200-2C61-4570-8CD2-82DE006E3EA1}" srcOrd="0" destOrd="0" presId="urn:microsoft.com/office/officeart/2005/8/layout/bProcess3"/>
    <dgm:cxn modelId="{DF8184BA-9587-400E-BDD9-AA9C1D346B71}" type="presParOf" srcId="{A6A82CB9-D14D-4893-B90F-DD741A797D71}" destId="{23B036A9-08CB-45FE-81AD-03EE9C3EC510}" srcOrd="2" destOrd="0" presId="urn:microsoft.com/office/officeart/2005/8/layout/bProcess3"/>
    <dgm:cxn modelId="{6DFF5114-D7B0-4699-9F4D-A7D16DF0784B}" type="presParOf" srcId="{A6A82CB9-D14D-4893-B90F-DD741A797D71}" destId="{D05E4DEE-19F9-4EDF-9E32-3C82FE9DB617}" srcOrd="3" destOrd="0" presId="urn:microsoft.com/office/officeart/2005/8/layout/bProcess3"/>
    <dgm:cxn modelId="{5B670417-59D0-4EB3-9737-8703D2CF7D70}" type="presParOf" srcId="{D05E4DEE-19F9-4EDF-9E32-3C82FE9DB617}" destId="{FE70E52D-1A05-488C-ADB4-63368E5D3858}" srcOrd="0" destOrd="0" presId="urn:microsoft.com/office/officeart/2005/8/layout/bProcess3"/>
    <dgm:cxn modelId="{BCA2A9B9-AF1E-4729-9D7B-2682C0D81A88}" type="presParOf" srcId="{A6A82CB9-D14D-4893-B90F-DD741A797D71}" destId="{AAAC1648-0EDF-49EC-8D5B-D74D48C73CCE}" srcOrd="4" destOrd="0" presId="urn:microsoft.com/office/officeart/2005/8/layout/bProcess3"/>
    <dgm:cxn modelId="{79619B9F-5602-4155-9ED4-28332359FA86}" type="presParOf" srcId="{A6A82CB9-D14D-4893-B90F-DD741A797D71}" destId="{BED07643-E113-4D59-93E1-B184013BF65E}" srcOrd="5" destOrd="0" presId="urn:microsoft.com/office/officeart/2005/8/layout/bProcess3"/>
    <dgm:cxn modelId="{3ECBCF80-3F47-4A7C-9854-487F547E59CC}" type="presParOf" srcId="{BED07643-E113-4D59-93E1-B184013BF65E}" destId="{8BDF5342-49A6-497C-9560-10868D030BFC}" srcOrd="0" destOrd="0" presId="urn:microsoft.com/office/officeart/2005/8/layout/bProcess3"/>
    <dgm:cxn modelId="{64703B1D-48E6-4FBC-948B-790FE1857740}" type="presParOf" srcId="{A6A82CB9-D14D-4893-B90F-DD741A797D71}" destId="{1B47442F-B070-478F-A10B-9E3CE6B8FB24}" srcOrd="6" destOrd="0" presId="urn:microsoft.com/office/officeart/2005/8/layout/b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F721B0-26F9-48D4-B9CB-11058930B0D6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FE43543-49DB-4729-820D-6B3EB80CD77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Bagi perempuan: berbicara  &amp; mendengarkan sebagai cara membangun keintiman.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D403D06-C551-4C34-B59E-4744CE90B058}" type="parTrans" cxnId="{FC1D7D02-88A0-4D7C-82F8-119F8199EF9B}">
      <dgm:prSet/>
      <dgm:spPr/>
      <dgm:t>
        <a:bodyPr/>
        <a:lstStyle/>
        <a:p>
          <a:endParaRPr lang="id-ID"/>
        </a:p>
      </dgm:t>
    </dgm:pt>
    <dgm:pt modelId="{FE70B2D4-9E61-4D0A-8B48-2F4EDADC946D}" type="sibTrans" cxnId="{FC1D7D02-88A0-4D7C-82F8-119F8199EF9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3E2EDE0B-8A7E-4655-AAC9-052FAB01D13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Berbicara antar sesama perempuan cenderun terbuka &amp; ekspresif secara emosional.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53CB581-26A1-4E9E-A52A-F6B2339D9581}" type="parTrans" cxnId="{F906FA46-44DB-45B5-8BB5-76151D2A15CA}">
      <dgm:prSet/>
      <dgm:spPr/>
      <dgm:t>
        <a:bodyPr/>
        <a:lstStyle/>
        <a:p>
          <a:endParaRPr lang="id-ID"/>
        </a:p>
      </dgm:t>
    </dgm:pt>
    <dgm:pt modelId="{16B6EB7C-2A7C-4CFE-B4E1-EE33CDCEF5B6}" type="sibTrans" cxnId="{F906FA46-44DB-45B5-8BB5-76151D2A15CA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A63861FE-7B49-4F42-BCAF-E6DD4B65753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Topik pembicaraan berupa: isu besar sampai hal kecil.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CCCCAE6-9313-4E3C-90EA-02B6C46D275D}" type="parTrans" cxnId="{FD2E0CAF-3434-4C16-BD1E-E1A6E429DF63}">
      <dgm:prSet/>
      <dgm:spPr/>
      <dgm:t>
        <a:bodyPr/>
        <a:lstStyle/>
        <a:p>
          <a:endParaRPr lang="id-ID"/>
        </a:p>
      </dgm:t>
    </dgm:pt>
    <dgm:pt modelId="{45D55F0B-502D-4369-9F6A-C8D7201EB88A}" type="sibTrans" cxnId="{FD2E0CAF-3434-4C16-BD1E-E1A6E429DF6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F20E22F2-3578-4CDD-BA24-6FE00749BFC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Pembahasan hal kecil </a:t>
          </a: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mengetahui ritme kehidupan orang lain.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FFBF289-F44B-4BE6-9618-BAE0C84A9DF0}" type="parTrans" cxnId="{31E2FC24-8D56-4C64-8609-3D3768463F19}">
      <dgm:prSet/>
      <dgm:spPr/>
      <dgm:t>
        <a:bodyPr/>
        <a:lstStyle/>
        <a:p>
          <a:endParaRPr lang="id-ID"/>
        </a:p>
      </dgm:t>
    </dgm:pt>
    <dgm:pt modelId="{59419CE1-4054-492B-9451-9C88C000EB19}" type="sibTrans" cxnId="{31E2FC24-8D56-4C64-8609-3D3768463F1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51D2F291-B5B7-409A-B926-6245CC0145B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Perempuan memiliki ekspektasi umum: mengetahui dan diketahui secara intim oleh masing-masing.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8DDD81E-5B77-421A-9CA9-F0CA7A4B4916}" type="parTrans" cxnId="{7A454DB2-6DCA-41AA-AD7A-9731477A5059}">
      <dgm:prSet/>
      <dgm:spPr/>
      <dgm:t>
        <a:bodyPr/>
        <a:lstStyle/>
        <a:p>
          <a:endParaRPr lang="id-ID"/>
        </a:p>
      </dgm:t>
    </dgm:pt>
    <dgm:pt modelId="{3BE4825C-E8EA-4905-A200-3876D9CB0A13}" type="sibTrans" cxnId="{7A454DB2-6DCA-41AA-AD7A-9731477A505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001725B2-2C87-49BB-85F7-4C942AC3B15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Pengetahuan dari sisi terdalam.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4ED800E-FAAB-448C-A8D6-346703A3E646}" type="parTrans" cxnId="{1FA9CCCE-CA32-4016-8184-7274190347E7}">
      <dgm:prSet/>
      <dgm:spPr/>
      <dgm:t>
        <a:bodyPr/>
        <a:lstStyle/>
        <a:p>
          <a:endParaRPr lang="id-ID"/>
        </a:p>
      </dgm:t>
    </dgm:pt>
    <dgm:pt modelId="{0A61B808-7F33-44D6-82D6-48A20D3BC8FB}" type="sibTrans" cxnId="{1FA9CCCE-CA32-4016-8184-7274190347E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C13F6BDC-8A94-42DD-912E-ACDB60D40FF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Komunikasi antar teman perempuan: responsif dan suportif.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B328995-CF10-4CF4-89BA-175F576C8559}" type="parTrans" cxnId="{15C33DA9-497D-4212-AE5A-B6C5DDBA5497}">
      <dgm:prSet/>
      <dgm:spPr/>
      <dgm:t>
        <a:bodyPr/>
        <a:lstStyle/>
        <a:p>
          <a:endParaRPr lang="id-ID"/>
        </a:p>
      </dgm:t>
    </dgm:pt>
    <dgm:pt modelId="{F8D05F73-CD70-4A96-B053-BDB4C4E1071B}" type="sibTrans" cxnId="{15C33DA9-497D-4212-AE5A-B6C5DDBA549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62847AB0-0C0A-4FCE-9467-EE2592B3C0F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Ditandai dengan: memberikan tanggapan, anggukan kepala.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6E69CF1-B5EF-46A6-A8E1-859FEDF1C115}" type="parTrans" cxnId="{5CCCE8F2-7A13-45C1-B529-ABA5A2F1C50F}">
      <dgm:prSet/>
      <dgm:spPr/>
      <dgm:t>
        <a:bodyPr/>
        <a:lstStyle/>
        <a:p>
          <a:endParaRPr lang="id-ID"/>
        </a:p>
      </dgm:t>
    </dgm:pt>
    <dgm:pt modelId="{1A7DD49C-74A6-4C9D-8A79-5E7E93E28635}" type="sibTrans" cxnId="{5CCCE8F2-7A13-45C1-B529-ABA5A2F1C50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id-ID"/>
        </a:p>
      </dgm:t>
    </dgm:pt>
    <dgm:pt modelId="{0FE6C53D-D87C-43C2-995D-8BCCBB8D30F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Perempuan mampu menerima perasaan orang lain serta terlibat pada impian, masalah dan kehidupan orang lain.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F104BE4-743C-4F3F-9C15-31CE1FA00A25}" type="parTrans" cxnId="{D272C38B-A9A1-4130-9CBB-2365BC316A87}">
      <dgm:prSet/>
      <dgm:spPr/>
      <dgm:t>
        <a:bodyPr/>
        <a:lstStyle/>
        <a:p>
          <a:endParaRPr lang="id-ID"/>
        </a:p>
      </dgm:t>
    </dgm:pt>
    <dgm:pt modelId="{7E5A39AB-26E6-423B-A67C-442435C4B4E6}" type="sibTrans" cxnId="{D272C38B-A9A1-4130-9CBB-2365BC316A87}">
      <dgm:prSet/>
      <dgm:spPr/>
      <dgm:t>
        <a:bodyPr/>
        <a:lstStyle/>
        <a:p>
          <a:endParaRPr lang="id-ID"/>
        </a:p>
      </dgm:t>
    </dgm:pt>
    <dgm:pt modelId="{1968B2D5-1411-4A87-A734-82E877C7A50B}" type="pres">
      <dgm:prSet presAssocID="{78F721B0-26F9-48D4-B9CB-11058930B0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4A50D38B-CC4E-4B1D-8C79-2AE0D169F464}" type="pres">
      <dgm:prSet presAssocID="{BFE43543-49DB-4729-820D-6B3EB80CD77F}" presName="compNode" presStyleCnt="0"/>
      <dgm:spPr/>
    </dgm:pt>
    <dgm:pt modelId="{7EAE7726-B2A4-4837-9C32-FBF73523F0B7}" type="pres">
      <dgm:prSet presAssocID="{BFE43543-49DB-4729-820D-6B3EB80CD77F}" presName="dummyConnPt" presStyleCnt="0"/>
      <dgm:spPr/>
    </dgm:pt>
    <dgm:pt modelId="{84C874B9-BB08-493D-B8C1-F38ED437AC28}" type="pres">
      <dgm:prSet presAssocID="{BFE43543-49DB-4729-820D-6B3EB80CD77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0471E9-2557-46FA-8CBB-B93E74682834}" type="pres">
      <dgm:prSet presAssocID="{FE70B2D4-9E61-4D0A-8B48-2F4EDADC946D}" presName="sibTrans" presStyleLbl="bgSibTrans2D1" presStyleIdx="0" presStyleCnt="8"/>
      <dgm:spPr/>
      <dgm:t>
        <a:bodyPr/>
        <a:lstStyle/>
        <a:p>
          <a:endParaRPr lang="id-ID"/>
        </a:p>
      </dgm:t>
    </dgm:pt>
    <dgm:pt modelId="{1DF60AAC-06B9-4E7E-9866-E6AF10F84375}" type="pres">
      <dgm:prSet presAssocID="{3E2EDE0B-8A7E-4655-AAC9-052FAB01D13A}" presName="compNode" presStyleCnt="0"/>
      <dgm:spPr/>
    </dgm:pt>
    <dgm:pt modelId="{73559EA6-C0C8-4EB2-8163-AC1BC6309A59}" type="pres">
      <dgm:prSet presAssocID="{3E2EDE0B-8A7E-4655-AAC9-052FAB01D13A}" presName="dummyConnPt" presStyleCnt="0"/>
      <dgm:spPr/>
    </dgm:pt>
    <dgm:pt modelId="{417C2DBB-3871-4BC0-AB89-733FE7B5E491}" type="pres">
      <dgm:prSet presAssocID="{3E2EDE0B-8A7E-4655-AAC9-052FAB01D13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CFA273-B4E0-4F91-924F-35E2CF8442FB}" type="pres">
      <dgm:prSet presAssocID="{16B6EB7C-2A7C-4CFE-B4E1-EE33CDCEF5B6}" presName="sibTrans" presStyleLbl="bgSibTrans2D1" presStyleIdx="1" presStyleCnt="8"/>
      <dgm:spPr/>
      <dgm:t>
        <a:bodyPr/>
        <a:lstStyle/>
        <a:p>
          <a:endParaRPr lang="id-ID"/>
        </a:p>
      </dgm:t>
    </dgm:pt>
    <dgm:pt modelId="{F8407C17-5AEC-4536-A058-D14C373E95A2}" type="pres">
      <dgm:prSet presAssocID="{A63861FE-7B49-4F42-BCAF-E6DD4B65753D}" presName="compNode" presStyleCnt="0"/>
      <dgm:spPr/>
    </dgm:pt>
    <dgm:pt modelId="{5F92B1A9-5811-47ED-B294-D71F88EACA69}" type="pres">
      <dgm:prSet presAssocID="{A63861FE-7B49-4F42-BCAF-E6DD4B65753D}" presName="dummyConnPt" presStyleCnt="0"/>
      <dgm:spPr/>
    </dgm:pt>
    <dgm:pt modelId="{5DAFA051-47C4-49E4-B31A-18696A800439}" type="pres">
      <dgm:prSet presAssocID="{A63861FE-7B49-4F42-BCAF-E6DD4B65753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A41872-F538-4545-BC2D-0471CD04DDCC}" type="pres">
      <dgm:prSet presAssocID="{45D55F0B-502D-4369-9F6A-C8D7201EB88A}" presName="sibTrans" presStyleLbl="bgSibTrans2D1" presStyleIdx="2" presStyleCnt="8"/>
      <dgm:spPr/>
      <dgm:t>
        <a:bodyPr/>
        <a:lstStyle/>
        <a:p>
          <a:endParaRPr lang="id-ID"/>
        </a:p>
      </dgm:t>
    </dgm:pt>
    <dgm:pt modelId="{56FBA16B-D704-4931-8277-505817D393A8}" type="pres">
      <dgm:prSet presAssocID="{F20E22F2-3578-4CDD-BA24-6FE00749BFC2}" presName="compNode" presStyleCnt="0"/>
      <dgm:spPr/>
    </dgm:pt>
    <dgm:pt modelId="{313E6610-E49F-4957-95D7-440E968A9986}" type="pres">
      <dgm:prSet presAssocID="{F20E22F2-3578-4CDD-BA24-6FE00749BFC2}" presName="dummyConnPt" presStyleCnt="0"/>
      <dgm:spPr/>
    </dgm:pt>
    <dgm:pt modelId="{0EBA1912-724E-4C98-82D7-8E53663AC666}" type="pres">
      <dgm:prSet presAssocID="{F20E22F2-3578-4CDD-BA24-6FE00749BFC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AB6A5C-653F-4686-9024-023E50DF15FB}" type="pres">
      <dgm:prSet presAssocID="{59419CE1-4054-492B-9451-9C88C000EB19}" presName="sibTrans" presStyleLbl="bgSibTrans2D1" presStyleIdx="3" presStyleCnt="8"/>
      <dgm:spPr/>
      <dgm:t>
        <a:bodyPr/>
        <a:lstStyle/>
        <a:p>
          <a:endParaRPr lang="id-ID"/>
        </a:p>
      </dgm:t>
    </dgm:pt>
    <dgm:pt modelId="{75E90DCF-7D69-4E5A-8B70-5F7AFCB71427}" type="pres">
      <dgm:prSet presAssocID="{51D2F291-B5B7-409A-B926-6245CC0145B2}" presName="compNode" presStyleCnt="0"/>
      <dgm:spPr/>
    </dgm:pt>
    <dgm:pt modelId="{C8547530-0B7E-45E6-9292-464C5D6323BE}" type="pres">
      <dgm:prSet presAssocID="{51D2F291-B5B7-409A-B926-6245CC0145B2}" presName="dummyConnPt" presStyleCnt="0"/>
      <dgm:spPr/>
    </dgm:pt>
    <dgm:pt modelId="{F39724B1-0174-46C0-A9F9-B9DABFDB4A40}" type="pres">
      <dgm:prSet presAssocID="{51D2F291-B5B7-409A-B926-6245CC0145B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70A0B9-AE8C-4354-835B-F0FA5875131D}" type="pres">
      <dgm:prSet presAssocID="{3BE4825C-E8EA-4905-A200-3876D9CB0A13}" presName="sibTrans" presStyleLbl="bgSibTrans2D1" presStyleIdx="4" presStyleCnt="8"/>
      <dgm:spPr/>
      <dgm:t>
        <a:bodyPr/>
        <a:lstStyle/>
        <a:p>
          <a:endParaRPr lang="id-ID"/>
        </a:p>
      </dgm:t>
    </dgm:pt>
    <dgm:pt modelId="{833A5926-D9BB-4BC0-82D6-75EBF9A6887F}" type="pres">
      <dgm:prSet presAssocID="{001725B2-2C87-49BB-85F7-4C942AC3B155}" presName="compNode" presStyleCnt="0"/>
      <dgm:spPr/>
    </dgm:pt>
    <dgm:pt modelId="{22141C06-6B72-4BF4-A576-588C78E34C05}" type="pres">
      <dgm:prSet presAssocID="{001725B2-2C87-49BB-85F7-4C942AC3B155}" presName="dummyConnPt" presStyleCnt="0"/>
      <dgm:spPr/>
    </dgm:pt>
    <dgm:pt modelId="{A5D3C6E3-F911-4C50-9D1B-B095A50993AC}" type="pres">
      <dgm:prSet presAssocID="{001725B2-2C87-49BB-85F7-4C942AC3B15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8F8C67-2A9E-4220-8E69-D84C3070C71E}" type="pres">
      <dgm:prSet presAssocID="{0A61B808-7F33-44D6-82D6-48A20D3BC8FB}" presName="sibTrans" presStyleLbl="bgSibTrans2D1" presStyleIdx="5" presStyleCnt="8"/>
      <dgm:spPr/>
      <dgm:t>
        <a:bodyPr/>
        <a:lstStyle/>
        <a:p>
          <a:endParaRPr lang="id-ID"/>
        </a:p>
      </dgm:t>
    </dgm:pt>
    <dgm:pt modelId="{9589FD6C-6486-41B5-B9E5-B5D53DA58F67}" type="pres">
      <dgm:prSet presAssocID="{C13F6BDC-8A94-42DD-912E-ACDB60D40FF4}" presName="compNode" presStyleCnt="0"/>
      <dgm:spPr/>
    </dgm:pt>
    <dgm:pt modelId="{AEC78A99-B841-4998-88D1-101B763293FB}" type="pres">
      <dgm:prSet presAssocID="{C13F6BDC-8A94-42DD-912E-ACDB60D40FF4}" presName="dummyConnPt" presStyleCnt="0"/>
      <dgm:spPr/>
    </dgm:pt>
    <dgm:pt modelId="{11728EAF-8FE0-41BA-BCE1-430F64D40415}" type="pres">
      <dgm:prSet presAssocID="{C13F6BDC-8A94-42DD-912E-ACDB60D40FF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C0F5CD-21B7-4832-A4BD-16E6C6A007D3}" type="pres">
      <dgm:prSet presAssocID="{F8D05F73-CD70-4A96-B053-BDB4C4E1071B}" presName="sibTrans" presStyleLbl="bgSibTrans2D1" presStyleIdx="6" presStyleCnt="8"/>
      <dgm:spPr/>
      <dgm:t>
        <a:bodyPr/>
        <a:lstStyle/>
        <a:p>
          <a:endParaRPr lang="id-ID"/>
        </a:p>
      </dgm:t>
    </dgm:pt>
    <dgm:pt modelId="{C80DDEDF-5F15-4CAB-B236-0C6A5ECD7B4D}" type="pres">
      <dgm:prSet presAssocID="{62847AB0-0C0A-4FCE-9467-EE2592B3C0FB}" presName="compNode" presStyleCnt="0"/>
      <dgm:spPr/>
    </dgm:pt>
    <dgm:pt modelId="{A3B6C6B5-362D-4A5D-8D01-9212DF6027AD}" type="pres">
      <dgm:prSet presAssocID="{62847AB0-0C0A-4FCE-9467-EE2592B3C0FB}" presName="dummyConnPt" presStyleCnt="0"/>
      <dgm:spPr/>
    </dgm:pt>
    <dgm:pt modelId="{D13B36C8-DC95-4BD3-9DD4-CF42321EFA36}" type="pres">
      <dgm:prSet presAssocID="{62847AB0-0C0A-4FCE-9467-EE2592B3C0F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377624-4A35-4B89-9BBD-E98356912788}" type="pres">
      <dgm:prSet presAssocID="{1A7DD49C-74A6-4C9D-8A79-5E7E93E28635}" presName="sibTrans" presStyleLbl="bgSibTrans2D1" presStyleIdx="7" presStyleCnt="8"/>
      <dgm:spPr/>
      <dgm:t>
        <a:bodyPr/>
        <a:lstStyle/>
        <a:p>
          <a:endParaRPr lang="id-ID"/>
        </a:p>
      </dgm:t>
    </dgm:pt>
    <dgm:pt modelId="{442D4854-FC53-4912-8FD4-5D224C05892A}" type="pres">
      <dgm:prSet presAssocID="{0FE6C53D-D87C-43C2-995D-8BCCBB8D30FC}" presName="compNode" presStyleCnt="0"/>
      <dgm:spPr/>
    </dgm:pt>
    <dgm:pt modelId="{EE7E6420-387E-4FB8-A36C-1DF1D296D6A1}" type="pres">
      <dgm:prSet presAssocID="{0FE6C53D-D87C-43C2-995D-8BCCBB8D30FC}" presName="dummyConnPt" presStyleCnt="0"/>
      <dgm:spPr/>
    </dgm:pt>
    <dgm:pt modelId="{2665BEE7-93D9-4A28-944C-76346A97F636}" type="pres">
      <dgm:prSet presAssocID="{0FE6C53D-D87C-43C2-995D-8BCCBB8D30F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36E167D-7D6A-426B-BB61-9D33616D772A}" type="presOf" srcId="{51D2F291-B5B7-409A-B926-6245CC0145B2}" destId="{F39724B1-0174-46C0-A9F9-B9DABFDB4A40}" srcOrd="0" destOrd="0" presId="urn:microsoft.com/office/officeart/2005/8/layout/bProcess4"/>
    <dgm:cxn modelId="{15C33DA9-497D-4212-AE5A-B6C5DDBA5497}" srcId="{78F721B0-26F9-48D4-B9CB-11058930B0D6}" destId="{C13F6BDC-8A94-42DD-912E-ACDB60D40FF4}" srcOrd="6" destOrd="0" parTransId="{EB328995-CF10-4CF4-89BA-175F576C8559}" sibTransId="{F8D05F73-CD70-4A96-B053-BDB4C4E1071B}"/>
    <dgm:cxn modelId="{EC0BF979-6B71-4E29-A057-F0A2CD41D541}" type="presOf" srcId="{3E2EDE0B-8A7E-4655-AAC9-052FAB01D13A}" destId="{417C2DBB-3871-4BC0-AB89-733FE7B5E491}" srcOrd="0" destOrd="0" presId="urn:microsoft.com/office/officeart/2005/8/layout/bProcess4"/>
    <dgm:cxn modelId="{4B832696-BB44-4FC3-A1B8-FF20F1775AA7}" type="presOf" srcId="{FE70B2D4-9E61-4D0A-8B48-2F4EDADC946D}" destId="{E60471E9-2557-46FA-8CBB-B93E74682834}" srcOrd="0" destOrd="0" presId="urn:microsoft.com/office/officeart/2005/8/layout/bProcess4"/>
    <dgm:cxn modelId="{274873E2-4B25-4EDB-B486-6145AEDB0EFE}" type="presOf" srcId="{BFE43543-49DB-4729-820D-6B3EB80CD77F}" destId="{84C874B9-BB08-493D-B8C1-F38ED437AC28}" srcOrd="0" destOrd="0" presId="urn:microsoft.com/office/officeart/2005/8/layout/bProcess4"/>
    <dgm:cxn modelId="{25250F8C-1508-475B-85C4-DD75CE463139}" type="presOf" srcId="{0A61B808-7F33-44D6-82D6-48A20D3BC8FB}" destId="{2E8F8C67-2A9E-4220-8E69-D84C3070C71E}" srcOrd="0" destOrd="0" presId="urn:microsoft.com/office/officeart/2005/8/layout/bProcess4"/>
    <dgm:cxn modelId="{7A454DB2-6DCA-41AA-AD7A-9731477A5059}" srcId="{78F721B0-26F9-48D4-B9CB-11058930B0D6}" destId="{51D2F291-B5B7-409A-B926-6245CC0145B2}" srcOrd="4" destOrd="0" parTransId="{28DDD81E-5B77-421A-9CA9-F0CA7A4B4916}" sibTransId="{3BE4825C-E8EA-4905-A200-3876D9CB0A13}"/>
    <dgm:cxn modelId="{A39F7488-629C-45EC-8791-22025E252DC4}" type="presOf" srcId="{F8D05F73-CD70-4A96-B053-BDB4C4E1071B}" destId="{82C0F5CD-21B7-4832-A4BD-16E6C6A007D3}" srcOrd="0" destOrd="0" presId="urn:microsoft.com/office/officeart/2005/8/layout/bProcess4"/>
    <dgm:cxn modelId="{ABB01681-2D51-4E27-B42E-2D1F45547435}" type="presOf" srcId="{59419CE1-4054-492B-9451-9C88C000EB19}" destId="{74AB6A5C-653F-4686-9024-023E50DF15FB}" srcOrd="0" destOrd="0" presId="urn:microsoft.com/office/officeart/2005/8/layout/bProcess4"/>
    <dgm:cxn modelId="{31E2FC24-8D56-4C64-8609-3D3768463F19}" srcId="{78F721B0-26F9-48D4-B9CB-11058930B0D6}" destId="{F20E22F2-3578-4CDD-BA24-6FE00749BFC2}" srcOrd="3" destOrd="0" parTransId="{FFFBF289-F44B-4BE6-9618-BAE0C84A9DF0}" sibTransId="{59419CE1-4054-492B-9451-9C88C000EB19}"/>
    <dgm:cxn modelId="{CE8DE6F9-2FD1-4FF3-B724-704D5BB13C58}" type="presOf" srcId="{62847AB0-0C0A-4FCE-9467-EE2592B3C0FB}" destId="{D13B36C8-DC95-4BD3-9DD4-CF42321EFA36}" srcOrd="0" destOrd="0" presId="urn:microsoft.com/office/officeart/2005/8/layout/bProcess4"/>
    <dgm:cxn modelId="{F906FA46-44DB-45B5-8BB5-76151D2A15CA}" srcId="{78F721B0-26F9-48D4-B9CB-11058930B0D6}" destId="{3E2EDE0B-8A7E-4655-AAC9-052FAB01D13A}" srcOrd="1" destOrd="0" parTransId="{A53CB581-26A1-4E9E-A52A-F6B2339D9581}" sibTransId="{16B6EB7C-2A7C-4CFE-B4E1-EE33CDCEF5B6}"/>
    <dgm:cxn modelId="{5CCCE8F2-7A13-45C1-B529-ABA5A2F1C50F}" srcId="{78F721B0-26F9-48D4-B9CB-11058930B0D6}" destId="{62847AB0-0C0A-4FCE-9467-EE2592B3C0FB}" srcOrd="7" destOrd="0" parTransId="{36E69CF1-B5EF-46A6-A8E1-859FEDF1C115}" sibTransId="{1A7DD49C-74A6-4C9D-8A79-5E7E93E28635}"/>
    <dgm:cxn modelId="{B53B0E13-9621-47CF-BB30-68AB1DE49C7A}" type="presOf" srcId="{0FE6C53D-D87C-43C2-995D-8BCCBB8D30FC}" destId="{2665BEE7-93D9-4A28-944C-76346A97F636}" srcOrd="0" destOrd="0" presId="urn:microsoft.com/office/officeart/2005/8/layout/bProcess4"/>
    <dgm:cxn modelId="{019927C6-AE86-4126-B234-A95B3F15E5B5}" type="presOf" srcId="{16B6EB7C-2A7C-4CFE-B4E1-EE33CDCEF5B6}" destId="{0ECFA273-B4E0-4F91-924F-35E2CF8442FB}" srcOrd="0" destOrd="0" presId="urn:microsoft.com/office/officeart/2005/8/layout/bProcess4"/>
    <dgm:cxn modelId="{702081C7-DB13-4DC1-8747-34CA1696E571}" type="presOf" srcId="{78F721B0-26F9-48D4-B9CB-11058930B0D6}" destId="{1968B2D5-1411-4A87-A734-82E877C7A50B}" srcOrd="0" destOrd="0" presId="urn:microsoft.com/office/officeart/2005/8/layout/bProcess4"/>
    <dgm:cxn modelId="{FC1D7D02-88A0-4D7C-82F8-119F8199EF9B}" srcId="{78F721B0-26F9-48D4-B9CB-11058930B0D6}" destId="{BFE43543-49DB-4729-820D-6B3EB80CD77F}" srcOrd="0" destOrd="0" parTransId="{1D403D06-C551-4C34-B59E-4744CE90B058}" sibTransId="{FE70B2D4-9E61-4D0A-8B48-2F4EDADC946D}"/>
    <dgm:cxn modelId="{19724E50-799E-488B-B3D2-5F96B408958A}" type="presOf" srcId="{A63861FE-7B49-4F42-BCAF-E6DD4B65753D}" destId="{5DAFA051-47C4-49E4-B31A-18696A800439}" srcOrd="0" destOrd="0" presId="urn:microsoft.com/office/officeart/2005/8/layout/bProcess4"/>
    <dgm:cxn modelId="{D160BB11-379E-4474-87A9-396D4813770D}" type="presOf" srcId="{001725B2-2C87-49BB-85F7-4C942AC3B155}" destId="{A5D3C6E3-F911-4C50-9D1B-B095A50993AC}" srcOrd="0" destOrd="0" presId="urn:microsoft.com/office/officeart/2005/8/layout/bProcess4"/>
    <dgm:cxn modelId="{20069B13-21D8-411F-9D1D-C0E5F111BA3B}" type="presOf" srcId="{C13F6BDC-8A94-42DD-912E-ACDB60D40FF4}" destId="{11728EAF-8FE0-41BA-BCE1-430F64D40415}" srcOrd="0" destOrd="0" presId="urn:microsoft.com/office/officeart/2005/8/layout/bProcess4"/>
    <dgm:cxn modelId="{2435CEB4-E6E2-472E-B0E8-E3643ED9D255}" type="presOf" srcId="{3BE4825C-E8EA-4905-A200-3876D9CB0A13}" destId="{1B70A0B9-AE8C-4354-835B-F0FA5875131D}" srcOrd="0" destOrd="0" presId="urn:microsoft.com/office/officeart/2005/8/layout/bProcess4"/>
    <dgm:cxn modelId="{76ADB221-39A4-4144-A901-ED3D6292A8A5}" type="presOf" srcId="{45D55F0B-502D-4369-9F6A-C8D7201EB88A}" destId="{03A41872-F538-4545-BC2D-0471CD04DDCC}" srcOrd="0" destOrd="0" presId="urn:microsoft.com/office/officeart/2005/8/layout/bProcess4"/>
    <dgm:cxn modelId="{1FA9CCCE-CA32-4016-8184-7274190347E7}" srcId="{78F721B0-26F9-48D4-B9CB-11058930B0D6}" destId="{001725B2-2C87-49BB-85F7-4C942AC3B155}" srcOrd="5" destOrd="0" parTransId="{94ED800E-FAAB-448C-A8D6-346703A3E646}" sibTransId="{0A61B808-7F33-44D6-82D6-48A20D3BC8FB}"/>
    <dgm:cxn modelId="{BD3A3C45-CF8E-497B-A64F-F3549EED6D2B}" type="presOf" srcId="{1A7DD49C-74A6-4C9D-8A79-5E7E93E28635}" destId="{91377624-4A35-4B89-9BBD-E98356912788}" srcOrd="0" destOrd="0" presId="urn:microsoft.com/office/officeart/2005/8/layout/bProcess4"/>
    <dgm:cxn modelId="{1BD942FE-069C-431C-9406-1336C324B0F8}" type="presOf" srcId="{F20E22F2-3578-4CDD-BA24-6FE00749BFC2}" destId="{0EBA1912-724E-4C98-82D7-8E53663AC666}" srcOrd="0" destOrd="0" presId="urn:microsoft.com/office/officeart/2005/8/layout/bProcess4"/>
    <dgm:cxn modelId="{D272C38B-A9A1-4130-9CBB-2365BC316A87}" srcId="{78F721B0-26F9-48D4-B9CB-11058930B0D6}" destId="{0FE6C53D-D87C-43C2-995D-8BCCBB8D30FC}" srcOrd="8" destOrd="0" parTransId="{9F104BE4-743C-4F3F-9C15-31CE1FA00A25}" sibTransId="{7E5A39AB-26E6-423B-A67C-442435C4B4E6}"/>
    <dgm:cxn modelId="{FD2E0CAF-3434-4C16-BD1E-E1A6E429DF63}" srcId="{78F721B0-26F9-48D4-B9CB-11058930B0D6}" destId="{A63861FE-7B49-4F42-BCAF-E6DD4B65753D}" srcOrd="2" destOrd="0" parTransId="{FCCCCAE6-9313-4E3C-90EA-02B6C46D275D}" sibTransId="{45D55F0B-502D-4369-9F6A-C8D7201EB88A}"/>
    <dgm:cxn modelId="{4FD5113F-962D-48BF-895A-8FFBD8415974}" type="presParOf" srcId="{1968B2D5-1411-4A87-A734-82E877C7A50B}" destId="{4A50D38B-CC4E-4B1D-8C79-2AE0D169F464}" srcOrd="0" destOrd="0" presId="urn:microsoft.com/office/officeart/2005/8/layout/bProcess4"/>
    <dgm:cxn modelId="{5C297C8C-3E04-47C6-9B7F-89A2A88DA424}" type="presParOf" srcId="{4A50D38B-CC4E-4B1D-8C79-2AE0D169F464}" destId="{7EAE7726-B2A4-4837-9C32-FBF73523F0B7}" srcOrd="0" destOrd="0" presId="urn:microsoft.com/office/officeart/2005/8/layout/bProcess4"/>
    <dgm:cxn modelId="{D7CFA111-1E17-4D28-BEB7-14B9AC24D85B}" type="presParOf" srcId="{4A50D38B-CC4E-4B1D-8C79-2AE0D169F464}" destId="{84C874B9-BB08-493D-B8C1-F38ED437AC28}" srcOrd="1" destOrd="0" presId="urn:microsoft.com/office/officeart/2005/8/layout/bProcess4"/>
    <dgm:cxn modelId="{C8B2BCEF-65AE-4EE7-8615-7335CF54BF07}" type="presParOf" srcId="{1968B2D5-1411-4A87-A734-82E877C7A50B}" destId="{E60471E9-2557-46FA-8CBB-B93E74682834}" srcOrd="1" destOrd="0" presId="urn:microsoft.com/office/officeart/2005/8/layout/bProcess4"/>
    <dgm:cxn modelId="{4BBA9343-601C-41D0-B672-0D3002DF1267}" type="presParOf" srcId="{1968B2D5-1411-4A87-A734-82E877C7A50B}" destId="{1DF60AAC-06B9-4E7E-9866-E6AF10F84375}" srcOrd="2" destOrd="0" presId="urn:microsoft.com/office/officeart/2005/8/layout/bProcess4"/>
    <dgm:cxn modelId="{391E837F-E47B-4F5D-9DFA-4607487D004D}" type="presParOf" srcId="{1DF60AAC-06B9-4E7E-9866-E6AF10F84375}" destId="{73559EA6-C0C8-4EB2-8163-AC1BC6309A59}" srcOrd="0" destOrd="0" presId="urn:microsoft.com/office/officeart/2005/8/layout/bProcess4"/>
    <dgm:cxn modelId="{108688D8-D8BC-463C-B074-02BC89D0F25C}" type="presParOf" srcId="{1DF60AAC-06B9-4E7E-9866-E6AF10F84375}" destId="{417C2DBB-3871-4BC0-AB89-733FE7B5E491}" srcOrd="1" destOrd="0" presId="urn:microsoft.com/office/officeart/2005/8/layout/bProcess4"/>
    <dgm:cxn modelId="{CCAB8AB8-5FB1-49DE-A9E3-53F46BCF28D3}" type="presParOf" srcId="{1968B2D5-1411-4A87-A734-82E877C7A50B}" destId="{0ECFA273-B4E0-4F91-924F-35E2CF8442FB}" srcOrd="3" destOrd="0" presId="urn:microsoft.com/office/officeart/2005/8/layout/bProcess4"/>
    <dgm:cxn modelId="{0B1BB0B6-A9F9-4BD3-8FD5-2F2B4162B510}" type="presParOf" srcId="{1968B2D5-1411-4A87-A734-82E877C7A50B}" destId="{F8407C17-5AEC-4536-A058-D14C373E95A2}" srcOrd="4" destOrd="0" presId="urn:microsoft.com/office/officeart/2005/8/layout/bProcess4"/>
    <dgm:cxn modelId="{7B76EFF7-6E64-4099-AA41-293C2D2C60D2}" type="presParOf" srcId="{F8407C17-5AEC-4536-A058-D14C373E95A2}" destId="{5F92B1A9-5811-47ED-B294-D71F88EACA69}" srcOrd="0" destOrd="0" presId="urn:microsoft.com/office/officeart/2005/8/layout/bProcess4"/>
    <dgm:cxn modelId="{2C924B85-3BF0-4224-AC5F-924E22DF13A8}" type="presParOf" srcId="{F8407C17-5AEC-4536-A058-D14C373E95A2}" destId="{5DAFA051-47C4-49E4-B31A-18696A800439}" srcOrd="1" destOrd="0" presId="urn:microsoft.com/office/officeart/2005/8/layout/bProcess4"/>
    <dgm:cxn modelId="{52FF978D-C08C-4C6F-BC53-42487A4A38FA}" type="presParOf" srcId="{1968B2D5-1411-4A87-A734-82E877C7A50B}" destId="{03A41872-F538-4545-BC2D-0471CD04DDCC}" srcOrd="5" destOrd="0" presId="urn:microsoft.com/office/officeart/2005/8/layout/bProcess4"/>
    <dgm:cxn modelId="{81E81E97-4BA7-4870-B9F8-E7955D2BCD09}" type="presParOf" srcId="{1968B2D5-1411-4A87-A734-82E877C7A50B}" destId="{56FBA16B-D704-4931-8277-505817D393A8}" srcOrd="6" destOrd="0" presId="urn:microsoft.com/office/officeart/2005/8/layout/bProcess4"/>
    <dgm:cxn modelId="{B7A4B432-3136-419A-B973-426FEC4D44B2}" type="presParOf" srcId="{56FBA16B-D704-4931-8277-505817D393A8}" destId="{313E6610-E49F-4957-95D7-440E968A9986}" srcOrd="0" destOrd="0" presId="urn:microsoft.com/office/officeart/2005/8/layout/bProcess4"/>
    <dgm:cxn modelId="{C3FC8D4E-6FD9-477F-A063-000FE25CC440}" type="presParOf" srcId="{56FBA16B-D704-4931-8277-505817D393A8}" destId="{0EBA1912-724E-4C98-82D7-8E53663AC666}" srcOrd="1" destOrd="0" presId="urn:microsoft.com/office/officeart/2005/8/layout/bProcess4"/>
    <dgm:cxn modelId="{E263627F-FE9E-4E67-8466-C9B303C3EE18}" type="presParOf" srcId="{1968B2D5-1411-4A87-A734-82E877C7A50B}" destId="{74AB6A5C-653F-4686-9024-023E50DF15FB}" srcOrd="7" destOrd="0" presId="urn:microsoft.com/office/officeart/2005/8/layout/bProcess4"/>
    <dgm:cxn modelId="{760F4DC5-EABB-4519-B869-ED327F9B4883}" type="presParOf" srcId="{1968B2D5-1411-4A87-A734-82E877C7A50B}" destId="{75E90DCF-7D69-4E5A-8B70-5F7AFCB71427}" srcOrd="8" destOrd="0" presId="urn:microsoft.com/office/officeart/2005/8/layout/bProcess4"/>
    <dgm:cxn modelId="{972FACAF-10EC-4EB2-9C95-3B2170150557}" type="presParOf" srcId="{75E90DCF-7D69-4E5A-8B70-5F7AFCB71427}" destId="{C8547530-0B7E-45E6-9292-464C5D6323BE}" srcOrd="0" destOrd="0" presId="urn:microsoft.com/office/officeart/2005/8/layout/bProcess4"/>
    <dgm:cxn modelId="{BCAD2181-86A0-4E5D-8669-E59442943A04}" type="presParOf" srcId="{75E90DCF-7D69-4E5A-8B70-5F7AFCB71427}" destId="{F39724B1-0174-46C0-A9F9-B9DABFDB4A40}" srcOrd="1" destOrd="0" presId="urn:microsoft.com/office/officeart/2005/8/layout/bProcess4"/>
    <dgm:cxn modelId="{40E7172B-9922-42E8-8FDA-16C5BD29D049}" type="presParOf" srcId="{1968B2D5-1411-4A87-A734-82E877C7A50B}" destId="{1B70A0B9-AE8C-4354-835B-F0FA5875131D}" srcOrd="9" destOrd="0" presId="urn:microsoft.com/office/officeart/2005/8/layout/bProcess4"/>
    <dgm:cxn modelId="{1CED8C64-37D9-4813-8D0C-CFE7D32F377B}" type="presParOf" srcId="{1968B2D5-1411-4A87-A734-82E877C7A50B}" destId="{833A5926-D9BB-4BC0-82D6-75EBF9A6887F}" srcOrd="10" destOrd="0" presId="urn:microsoft.com/office/officeart/2005/8/layout/bProcess4"/>
    <dgm:cxn modelId="{711BCDE4-2897-478A-9F91-5301FE612EBC}" type="presParOf" srcId="{833A5926-D9BB-4BC0-82D6-75EBF9A6887F}" destId="{22141C06-6B72-4BF4-A576-588C78E34C05}" srcOrd="0" destOrd="0" presId="urn:microsoft.com/office/officeart/2005/8/layout/bProcess4"/>
    <dgm:cxn modelId="{D4D36ABD-CB97-4234-B432-FE67256DD054}" type="presParOf" srcId="{833A5926-D9BB-4BC0-82D6-75EBF9A6887F}" destId="{A5D3C6E3-F911-4C50-9D1B-B095A50993AC}" srcOrd="1" destOrd="0" presId="urn:microsoft.com/office/officeart/2005/8/layout/bProcess4"/>
    <dgm:cxn modelId="{DCF6C338-156F-4CA1-8C97-59B1890D2A29}" type="presParOf" srcId="{1968B2D5-1411-4A87-A734-82E877C7A50B}" destId="{2E8F8C67-2A9E-4220-8E69-D84C3070C71E}" srcOrd="11" destOrd="0" presId="urn:microsoft.com/office/officeart/2005/8/layout/bProcess4"/>
    <dgm:cxn modelId="{D0C909F2-B874-4C95-8607-19E9F748ED56}" type="presParOf" srcId="{1968B2D5-1411-4A87-A734-82E877C7A50B}" destId="{9589FD6C-6486-41B5-B9E5-B5D53DA58F67}" srcOrd="12" destOrd="0" presId="urn:microsoft.com/office/officeart/2005/8/layout/bProcess4"/>
    <dgm:cxn modelId="{153AFDEA-C163-4132-A3CA-0C001805B932}" type="presParOf" srcId="{9589FD6C-6486-41B5-B9E5-B5D53DA58F67}" destId="{AEC78A99-B841-4998-88D1-101B763293FB}" srcOrd="0" destOrd="0" presId="urn:microsoft.com/office/officeart/2005/8/layout/bProcess4"/>
    <dgm:cxn modelId="{E3192503-6100-4A0D-9DB6-7FAA8E02A503}" type="presParOf" srcId="{9589FD6C-6486-41B5-B9E5-B5D53DA58F67}" destId="{11728EAF-8FE0-41BA-BCE1-430F64D40415}" srcOrd="1" destOrd="0" presId="urn:microsoft.com/office/officeart/2005/8/layout/bProcess4"/>
    <dgm:cxn modelId="{E19FE1FA-2677-4006-AC19-6A824B982A4B}" type="presParOf" srcId="{1968B2D5-1411-4A87-A734-82E877C7A50B}" destId="{82C0F5CD-21B7-4832-A4BD-16E6C6A007D3}" srcOrd="13" destOrd="0" presId="urn:microsoft.com/office/officeart/2005/8/layout/bProcess4"/>
    <dgm:cxn modelId="{1CEA9990-252E-42E4-88C7-2972C153B4E0}" type="presParOf" srcId="{1968B2D5-1411-4A87-A734-82E877C7A50B}" destId="{C80DDEDF-5F15-4CAB-B236-0C6A5ECD7B4D}" srcOrd="14" destOrd="0" presId="urn:microsoft.com/office/officeart/2005/8/layout/bProcess4"/>
    <dgm:cxn modelId="{9E3E774B-68A4-4994-9CC2-2516D1A80D80}" type="presParOf" srcId="{C80DDEDF-5F15-4CAB-B236-0C6A5ECD7B4D}" destId="{A3B6C6B5-362D-4A5D-8D01-9212DF6027AD}" srcOrd="0" destOrd="0" presId="urn:microsoft.com/office/officeart/2005/8/layout/bProcess4"/>
    <dgm:cxn modelId="{0E47307E-476C-4F7B-8475-316389357101}" type="presParOf" srcId="{C80DDEDF-5F15-4CAB-B236-0C6A5ECD7B4D}" destId="{D13B36C8-DC95-4BD3-9DD4-CF42321EFA36}" srcOrd="1" destOrd="0" presId="urn:microsoft.com/office/officeart/2005/8/layout/bProcess4"/>
    <dgm:cxn modelId="{555BE794-D113-45E7-BD00-53718925020A}" type="presParOf" srcId="{1968B2D5-1411-4A87-A734-82E877C7A50B}" destId="{91377624-4A35-4B89-9BBD-E98356912788}" srcOrd="15" destOrd="0" presId="urn:microsoft.com/office/officeart/2005/8/layout/bProcess4"/>
    <dgm:cxn modelId="{11C238DC-3AF0-4D7F-8788-B784390C62BF}" type="presParOf" srcId="{1968B2D5-1411-4A87-A734-82E877C7A50B}" destId="{442D4854-FC53-4912-8FD4-5D224C05892A}" srcOrd="16" destOrd="0" presId="urn:microsoft.com/office/officeart/2005/8/layout/bProcess4"/>
    <dgm:cxn modelId="{C9238AB5-CDE7-492B-A2CD-A84F85CDC7B4}" type="presParOf" srcId="{442D4854-FC53-4912-8FD4-5D224C05892A}" destId="{EE7E6420-387E-4FB8-A36C-1DF1D296D6A1}" srcOrd="0" destOrd="0" presId="urn:microsoft.com/office/officeart/2005/8/layout/bProcess4"/>
    <dgm:cxn modelId="{82EFE99F-7E3E-4EFC-8D85-C8766DBA73D1}" type="presParOf" srcId="{442D4854-FC53-4912-8FD4-5D224C05892A}" destId="{2665BEE7-93D9-4A28-944C-76346A97F636}" srcOrd="1" destOrd="0" presId="urn:microsoft.com/office/officeart/2005/8/layout/b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D50D86-CDAE-4449-B840-6BDEEC7FAE88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EE7C9D4-6234-4F9A-B72F-E60D7FC98CC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Laki-laki: fokus pada melakukan sesuatu bersama.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FDE4F04-7D25-46B6-901A-A2F71119D6A8}" type="parTrans" cxnId="{B6A0009E-9B7C-4D50-85F2-E1D5386CA9EE}">
      <dgm:prSet/>
      <dgm:spPr/>
      <dgm:t>
        <a:bodyPr/>
        <a:lstStyle/>
        <a:p>
          <a:endParaRPr lang="id-ID"/>
        </a:p>
      </dgm:t>
    </dgm:pt>
    <dgm:pt modelId="{BDF42DFC-4D9B-45C7-976E-0686839D9308}" type="sibTrans" cxnId="{B6A0009E-9B7C-4D50-85F2-E1D5386CA9E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A9FA9CA3-6CCE-4701-BEF3-5EB251D5537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Sering bernegosiasi tentang aktivitas.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E427CA0-DC12-44EB-A7F0-7F99F572C8CB}" type="parTrans" cxnId="{F2EA200D-CBCC-4AC0-B941-79EFCD056BD3}">
      <dgm:prSet/>
      <dgm:spPr/>
      <dgm:t>
        <a:bodyPr/>
        <a:lstStyle/>
        <a:p>
          <a:endParaRPr lang="id-ID"/>
        </a:p>
      </dgm:t>
    </dgm:pt>
    <dgm:pt modelId="{E15B5B58-E1D7-4133-9333-0250C5C15DCA}" type="sibTrans" cxnId="{F2EA200D-CBCC-4AC0-B941-79EFCD056BD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DE869C93-ED26-4B81-921B-40A22B433CB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Hubungan persahabatan laki-laki kurang terbuka secara emosional.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7A11CCA-E2D8-4928-AEF2-528978B5CEC8}" type="parTrans" cxnId="{4C227207-392E-4F58-9D72-390F9F259A85}">
      <dgm:prSet/>
      <dgm:spPr/>
      <dgm:t>
        <a:bodyPr/>
        <a:lstStyle/>
        <a:p>
          <a:endParaRPr lang="id-ID"/>
        </a:p>
      </dgm:t>
    </dgm:pt>
    <dgm:pt modelId="{4FE7854A-A9C9-429F-BF38-499B9F0AF6B7}" type="sibTrans" cxnId="{4C227207-392E-4F58-9D72-390F9F259A85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E22FCE88-4966-4C7C-A1B0-1554CAC9D59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Berbagi aktivitas &amp; berusaha mencapai tujuan umum; memenangkan pertandingan.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9B14D3F-4951-49C6-B3FC-CD83E35F1AE1}" type="parTrans" cxnId="{DFB21E82-624D-4EC8-9A97-7C066C2A1DFF}">
      <dgm:prSet/>
      <dgm:spPr/>
      <dgm:t>
        <a:bodyPr/>
        <a:lstStyle/>
        <a:p>
          <a:endParaRPr lang="id-ID"/>
        </a:p>
      </dgm:t>
    </dgm:pt>
    <dgm:pt modelId="{D4BE3521-9E46-4F8A-B505-B75C8BA7C8AA}" type="sibTrans" cxnId="{DFB21E82-624D-4EC8-9A97-7C066C2A1DF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828CD95D-FF01-4F18-AC25-3D4A3DBE1B8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Membangun rasa kesetiakawanan.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B39324E-F297-42EF-907F-1C86A03AD8AC}" type="parTrans" cxnId="{C0477B16-26FB-4B6C-A081-0B9A45C9C2B3}">
      <dgm:prSet/>
      <dgm:spPr/>
      <dgm:t>
        <a:bodyPr/>
        <a:lstStyle/>
        <a:p>
          <a:endParaRPr lang="id-ID"/>
        </a:p>
      </dgm:t>
    </dgm:pt>
    <dgm:pt modelId="{A2371E96-D57E-450C-ABC4-766722BC049C}" type="sibTrans" cxnId="{C0477B16-26FB-4B6C-A081-0B9A45C9C2B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BDA21095-A259-4D21-90FB-8ADBADF1653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Ikatan emosional yang kuat dapat dibangun &amp; berkembang tanpa adanya pernyataan secara verbal.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7C0709E-26CB-4AD7-BFBB-B8E14B293D45}" type="parTrans" cxnId="{5550D5B7-ED3E-4120-91FF-14A9537A6DF0}">
      <dgm:prSet/>
      <dgm:spPr/>
      <dgm:t>
        <a:bodyPr/>
        <a:lstStyle/>
        <a:p>
          <a:endParaRPr lang="id-ID"/>
        </a:p>
      </dgm:t>
    </dgm:pt>
    <dgm:pt modelId="{653215C6-575C-49E8-AD61-14CC37804252}" type="sibTrans" cxnId="{5550D5B7-ED3E-4120-91FF-14A9537A6DF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83BCA3C9-826D-49E8-B49C-8772CAC9A3B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Keintiman didapatkan melalui kepedulian/melakukan sesuatu untuk teman.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7ADA572-50A3-4902-A1A7-6C9B2E733379}" type="parTrans" cxnId="{9B878B3B-46E1-4C0F-9B2B-9290D2F65B1C}">
      <dgm:prSet/>
      <dgm:spPr/>
      <dgm:t>
        <a:bodyPr/>
        <a:lstStyle/>
        <a:p>
          <a:endParaRPr lang="id-ID"/>
        </a:p>
      </dgm:t>
    </dgm:pt>
    <dgm:pt modelId="{0AB2C9A9-CDF2-4F8D-8730-763C6A5D0D7D}" type="sibTrans" cxnId="{9B878B3B-46E1-4C0F-9B2B-9290D2F65B1C}">
      <dgm:prSet/>
      <dgm:spPr/>
      <dgm:t>
        <a:bodyPr/>
        <a:lstStyle/>
        <a:p>
          <a:endParaRPr lang="id-ID"/>
        </a:p>
      </dgm:t>
    </dgm:pt>
    <dgm:pt modelId="{987EEE1A-6389-4FC0-A049-C36718BEBC4D}" type="pres">
      <dgm:prSet presAssocID="{8DD50D86-CDAE-4449-B840-6BDEEC7FAE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E7657BD-5CB5-486B-8704-268697AFD0AD}" type="pres">
      <dgm:prSet presAssocID="{4EE7C9D4-6234-4F9A-B72F-E60D7FC98CC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5665E0-42AF-4B63-BF16-DFA7D8FF7562}" type="pres">
      <dgm:prSet presAssocID="{BDF42DFC-4D9B-45C7-976E-0686839D9308}" presName="sibTrans" presStyleLbl="sibTrans2D1" presStyleIdx="0" presStyleCnt="6"/>
      <dgm:spPr/>
      <dgm:t>
        <a:bodyPr/>
        <a:lstStyle/>
        <a:p>
          <a:endParaRPr lang="id-ID"/>
        </a:p>
      </dgm:t>
    </dgm:pt>
    <dgm:pt modelId="{435ACF80-C9BB-4593-97B1-CD687AD47860}" type="pres">
      <dgm:prSet presAssocID="{BDF42DFC-4D9B-45C7-976E-0686839D9308}" presName="connectorText" presStyleLbl="sibTrans2D1" presStyleIdx="0" presStyleCnt="6"/>
      <dgm:spPr/>
      <dgm:t>
        <a:bodyPr/>
        <a:lstStyle/>
        <a:p>
          <a:endParaRPr lang="id-ID"/>
        </a:p>
      </dgm:t>
    </dgm:pt>
    <dgm:pt modelId="{8BAA740C-90A0-4ABA-AE54-20420FC3C1E6}" type="pres">
      <dgm:prSet presAssocID="{A9FA9CA3-6CCE-4701-BEF3-5EB251D5537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019903-41B8-4A9A-8A36-3C159A65F18D}" type="pres">
      <dgm:prSet presAssocID="{E15B5B58-E1D7-4133-9333-0250C5C15DCA}" presName="sibTrans" presStyleLbl="sibTrans2D1" presStyleIdx="1" presStyleCnt="6"/>
      <dgm:spPr/>
      <dgm:t>
        <a:bodyPr/>
        <a:lstStyle/>
        <a:p>
          <a:endParaRPr lang="id-ID"/>
        </a:p>
      </dgm:t>
    </dgm:pt>
    <dgm:pt modelId="{DBD4D7D6-330A-4276-9941-3B47884E81FE}" type="pres">
      <dgm:prSet presAssocID="{E15B5B58-E1D7-4133-9333-0250C5C15DCA}" presName="connectorText" presStyleLbl="sibTrans2D1" presStyleIdx="1" presStyleCnt="6"/>
      <dgm:spPr/>
      <dgm:t>
        <a:bodyPr/>
        <a:lstStyle/>
        <a:p>
          <a:endParaRPr lang="id-ID"/>
        </a:p>
      </dgm:t>
    </dgm:pt>
    <dgm:pt modelId="{E8AC6795-A646-4EA0-95D1-1C92B4359FD9}" type="pres">
      <dgm:prSet presAssocID="{DE869C93-ED26-4B81-921B-40A22B433CB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841929-834A-4270-95CF-40B5AC434F83}" type="pres">
      <dgm:prSet presAssocID="{4FE7854A-A9C9-429F-BF38-499B9F0AF6B7}" presName="sibTrans" presStyleLbl="sibTrans2D1" presStyleIdx="2" presStyleCnt="6"/>
      <dgm:spPr/>
      <dgm:t>
        <a:bodyPr/>
        <a:lstStyle/>
        <a:p>
          <a:endParaRPr lang="id-ID"/>
        </a:p>
      </dgm:t>
    </dgm:pt>
    <dgm:pt modelId="{CB228FA5-99E7-44DA-9A80-2838C59C517A}" type="pres">
      <dgm:prSet presAssocID="{4FE7854A-A9C9-429F-BF38-499B9F0AF6B7}" presName="connectorText" presStyleLbl="sibTrans2D1" presStyleIdx="2" presStyleCnt="6"/>
      <dgm:spPr/>
      <dgm:t>
        <a:bodyPr/>
        <a:lstStyle/>
        <a:p>
          <a:endParaRPr lang="id-ID"/>
        </a:p>
      </dgm:t>
    </dgm:pt>
    <dgm:pt modelId="{050D4CFD-1FF8-4DDF-936C-746B0E96AF5B}" type="pres">
      <dgm:prSet presAssocID="{E22FCE88-4966-4C7C-A1B0-1554CAC9D59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6533D2-EF7A-4630-AAF2-228E898D9218}" type="pres">
      <dgm:prSet presAssocID="{D4BE3521-9E46-4F8A-B505-B75C8BA7C8AA}" presName="sibTrans" presStyleLbl="sibTrans2D1" presStyleIdx="3" presStyleCnt="6"/>
      <dgm:spPr/>
      <dgm:t>
        <a:bodyPr/>
        <a:lstStyle/>
        <a:p>
          <a:endParaRPr lang="id-ID"/>
        </a:p>
      </dgm:t>
    </dgm:pt>
    <dgm:pt modelId="{C2F910EF-337F-4E4C-AB41-62D0594404F7}" type="pres">
      <dgm:prSet presAssocID="{D4BE3521-9E46-4F8A-B505-B75C8BA7C8AA}" presName="connectorText" presStyleLbl="sibTrans2D1" presStyleIdx="3" presStyleCnt="6"/>
      <dgm:spPr/>
      <dgm:t>
        <a:bodyPr/>
        <a:lstStyle/>
        <a:p>
          <a:endParaRPr lang="id-ID"/>
        </a:p>
      </dgm:t>
    </dgm:pt>
    <dgm:pt modelId="{DD50B524-C885-46BF-A04D-B9721B26A49E}" type="pres">
      <dgm:prSet presAssocID="{828CD95D-FF01-4F18-AC25-3D4A3DBE1B8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FA5E62-088E-40FA-AB99-181AF37CC8F4}" type="pres">
      <dgm:prSet presAssocID="{A2371E96-D57E-450C-ABC4-766722BC049C}" presName="sibTrans" presStyleLbl="sibTrans2D1" presStyleIdx="4" presStyleCnt="6"/>
      <dgm:spPr/>
      <dgm:t>
        <a:bodyPr/>
        <a:lstStyle/>
        <a:p>
          <a:endParaRPr lang="id-ID"/>
        </a:p>
      </dgm:t>
    </dgm:pt>
    <dgm:pt modelId="{2EEA314B-9DBE-417C-A13E-C88933196704}" type="pres">
      <dgm:prSet presAssocID="{A2371E96-D57E-450C-ABC4-766722BC049C}" presName="connectorText" presStyleLbl="sibTrans2D1" presStyleIdx="4" presStyleCnt="6"/>
      <dgm:spPr/>
      <dgm:t>
        <a:bodyPr/>
        <a:lstStyle/>
        <a:p>
          <a:endParaRPr lang="id-ID"/>
        </a:p>
      </dgm:t>
    </dgm:pt>
    <dgm:pt modelId="{9A74D9AD-BD1B-4D7D-85F1-40604C302549}" type="pres">
      <dgm:prSet presAssocID="{BDA21095-A259-4D21-90FB-8ADBADF1653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51951B-C7EF-4C04-BEFC-5C227D54F6CE}" type="pres">
      <dgm:prSet presAssocID="{653215C6-575C-49E8-AD61-14CC37804252}" presName="sibTrans" presStyleLbl="sibTrans2D1" presStyleIdx="5" presStyleCnt="6"/>
      <dgm:spPr/>
      <dgm:t>
        <a:bodyPr/>
        <a:lstStyle/>
        <a:p>
          <a:endParaRPr lang="id-ID"/>
        </a:p>
      </dgm:t>
    </dgm:pt>
    <dgm:pt modelId="{C8B329A3-FC80-43AB-A639-FAFD8E226357}" type="pres">
      <dgm:prSet presAssocID="{653215C6-575C-49E8-AD61-14CC37804252}" presName="connectorText" presStyleLbl="sibTrans2D1" presStyleIdx="5" presStyleCnt="6"/>
      <dgm:spPr/>
      <dgm:t>
        <a:bodyPr/>
        <a:lstStyle/>
        <a:p>
          <a:endParaRPr lang="id-ID"/>
        </a:p>
      </dgm:t>
    </dgm:pt>
    <dgm:pt modelId="{B6CA118E-FECE-4A73-BEBD-D969D5560BF6}" type="pres">
      <dgm:prSet presAssocID="{83BCA3C9-826D-49E8-B49C-8772CAC9A3B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712E5A7-9771-4DD6-B82C-C8276C0ED942}" type="presOf" srcId="{BDF42DFC-4D9B-45C7-976E-0686839D9308}" destId="{435ACF80-C9BB-4593-97B1-CD687AD47860}" srcOrd="1" destOrd="0" presId="urn:microsoft.com/office/officeart/2005/8/layout/process5"/>
    <dgm:cxn modelId="{783EA598-3A22-48F7-855D-1651B65AC657}" type="presOf" srcId="{A9FA9CA3-6CCE-4701-BEF3-5EB251D55374}" destId="{8BAA740C-90A0-4ABA-AE54-20420FC3C1E6}" srcOrd="0" destOrd="0" presId="urn:microsoft.com/office/officeart/2005/8/layout/process5"/>
    <dgm:cxn modelId="{72500D25-3524-4EE3-A222-F715D5CBDF45}" type="presOf" srcId="{E15B5B58-E1D7-4133-9333-0250C5C15DCA}" destId="{F7019903-41B8-4A9A-8A36-3C159A65F18D}" srcOrd="0" destOrd="0" presId="urn:microsoft.com/office/officeart/2005/8/layout/process5"/>
    <dgm:cxn modelId="{A5550933-741A-45CE-BB02-FD1A8C8F8415}" type="presOf" srcId="{653215C6-575C-49E8-AD61-14CC37804252}" destId="{6751951B-C7EF-4C04-BEFC-5C227D54F6CE}" srcOrd="0" destOrd="0" presId="urn:microsoft.com/office/officeart/2005/8/layout/process5"/>
    <dgm:cxn modelId="{F2EA200D-CBCC-4AC0-B941-79EFCD056BD3}" srcId="{8DD50D86-CDAE-4449-B840-6BDEEC7FAE88}" destId="{A9FA9CA3-6CCE-4701-BEF3-5EB251D55374}" srcOrd="1" destOrd="0" parTransId="{CE427CA0-DC12-44EB-A7F0-7F99F572C8CB}" sibTransId="{E15B5B58-E1D7-4133-9333-0250C5C15DCA}"/>
    <dgm:cxn modelId="{5550D5B7-ED3E-4120-91FF-14A9537A6DF0}" srcId="{8DD50D86-CDAE-4449-B840-6BDEEC7FAE88}" destId="{BDA21095-A259-4D21-90FB-8ADBADF16538}" srcOrd="5" destOrd="0" parTransId="{27C0709E-26CB-4AD7-BFBB-B8E14B293D45}" sibTransId="{653215C6-575C-49E8-AD61-14CC37804252}"/>
    <dgm:cxn modelId="{AB577970-BBE4-4EE8-A7EA-9A0348D9198C}" type="presOf" srcId="{4FE7854A-A9C9-429F-BF38-499B9F0AF6B7}" destId="{C8841929-834A-4270-95CF-40B5AC434F83}" srcOrd="0" destOrd="0" presId="urn:microsoft.com/office/officeart/2005/8/layout/process5"/>
    <dgm:cxn modelId="{E9D4E452-F498-4E78-A6DB-7EED299C7B61}" type="presOf" srcId="{A2371E96-D57E-450C-ABC4-766722BC049C}" destId="{2EEA314B-9DBE-417C-A13E-C88933196704}" srcOrd="1" destOrd="0" presId="urn:microsoft.com/office/officeart/2005/8/layout/process5"/>
    <dgm:cxn modelId="{B24D0E6C-841A-4E2D-9F87-32C4CC0F6645}" type="presOf" srcId="{653215C6-575C-49E8-AD61-14CC37804252}" destId="{C8B329A3-FC80-43AB-A639-FAFD8E226357}" srcOrd="1" destOrd="0" presId="urn:microsoft.com/office/officeart/2005/8/layout/process5"/>
    <dgm:cxn modelId="{6407504D-B42A-4495-B01A-339D91A723B2}" type="presOf" srcId="{E22FCE88-4966-4C7C-A1B0-1554CAC9D598}" destId="{050D4CFD-1FF8-4DDF-936C-746B0E96AF5B}" srcOrd="0" destOrd="0" presId="urn:microsoft.com/office/officeart/2005/8/layout/process5"/>
    <dgm:cxn modelId="{9B878B3B-46E1-4C0F-9B2B-9290D2F65B1C}" srcId="{8DD50D86-CDAE-4449-B840-6BDEEC7FAE88}" destId="{83BCA3C9-826D-49E8-B49C-8772CAC9A3BD}" srcOrd="6" destOrd="0" parTransId="{D7ADA572-50A3-4902-A1A7-6C9B2E733379}" sibTransId="{0AB2C9A9-CDF2-4F8D-8730-763C6A5D0D7D}"/>
    <dgm:cxn modelId="{C0477B16-26FB-4B6C-A081-0B9A45C9C2B3}" srcId="{8DD50D86-CDAE-4449-B840-6BDEEC7FAE88}" destId="{828CD95D-FF01-4F18-AC25-3D4A3DBE1B80}" srcOrd="4" destOrd="0" parTransId="{5B39324E-F297-42EF-907F-1C86A03AD8AC}" sibTransId="{A2371E96-D57E-450C-ABC4-766722BC049C}"/>
    <dgm:cxn modelId="{4C227207-392E-4F58-9D72-390F9F259A85}" srcId="{8DD50D86-CDAE-4449-B840-6BDEEC7FAE88}" destId="{DE869C93-ED26-4B81-921B-40A22B433CBF}" srcOrd="2" destOrd="0" parTransId="{57A11CCA-E2D8-4928-AEF2-528978B5CEC8}" sibTransId="{4FE7854A-A9C9-429F-BF38-499B9F0AF6B7}"/>
    <dgm:cxn modelId="{B6A0009E-9B7C-4D50-85F2-E1D5386CA9EE}" srcId="{8DD50D86-CDAE-4449-B840-6BDEEC7FAE88}" destId="{4EE7C9D4-6234-4F9A-B72F-E60D7FC98CC4}" srcOrd="0" destOrd="0" parTransId="{9FDE4F04-7D25-46B6-901A-A2F71119D6A8}" sibTransId="{BDF42DFC-4D9B-45C7-976E-0686839D9308}"/>
    <dgm:cxn modelId="{923074EF-BE05-4570-89E4-12EAC7E1EC23}" type="presOf" srcId="{83BCA3C9-826D-49E8-B49C-8772CAC9A3BD}" destId="{B6CA118E-FECE-4A73-BEBD-D969D5560BF6}" srcOrd="0" destOrd="0" presId="urn:microsoft.com/office/officeart/2005/8/layout/process5"/>
    <dgm:cxn modelId="{DFB21E82-624D-4EC8-9A97-7C066C2A1DFF}" srcId="{8DD50D86-CDAE-4449-B840-6BDEEC7FAE88}" destId="{E22FCE88-4966-4C7C-A1B0-1554CAC9D598}" srcOrd="3" destOrd="0" parTransId="{09B14D3F-4951-49C6-B3FC-CD83E35F1AE1}" sibTransId="{D4BE3521-9E46-4F8A-B505-B75C8BA7C8AA}"/>
    <dgm:cxn modelId="{CB6C2600-6E33-4FC9-8F3E-0E24A79AB922}" type="presOf" srcId="{BDA21095-A259-4D21-90FB-8ADBADF16538}" destId="{9A74D9AD-BD1B-4D7D-85F1-40604C302549}" srcOrd="0" destOrd="0" presId="urn:microsoft.com/office/officeart/2005/8/layout/process5"/>
    <dgm:cxn modelId="{FC3531BA-37B7-4FD7-BC08-3485D404DB4D}" type="presOf" srcId="{A2371E96-D57E-450C-ABC4-766722BC049C}" destId="{1FFA5E62-088E-40FA-AB99-181AF37CC8F4}" srcOrd="0" destOrd="0" presId="urn:microsoft.com/office/officeart/2005/8/layout/process5"/>
    <dgm:cxn modelId="{DF275C9F-F7F5-4EA7-A7A5-00F9B526E0C1}" type="presOf" srcId="{828CD95D-FF01-4F18-AC25-3D4A3DBE1B80}" destId="{DD50B524-C885-46BF-A04D-B9721B26A49E}" srcOrd="0" destOrd="0" presId="urn:microsoft.com/office/officeart/2005/8/layout/process5"/>
    <dgm:cxn modelId="{A7ADD1A8-A43D-40EF-B240-DDFCFA45B734}" type="presOf" srcId="{DE869C93-ED26-4B81-921B-40A22B433CBF}" destId="{E8AC6795-A646-4EA0-95D1-1C92B4359FD9}" srcOrd="0" destOrd="0" presId="urn:microsoft.com/office/officeart/2005/8/layout/process5"/>
    <dgm:cxn modelId="{36B76319-A37D-497D-B901-C74D7EC88329}" type="presOf" srcId="{BDF42DFC-4D9B-45C7-976E-0686839D9308}" destId="{015665E0-42AF-4B63-BF16-DFA7D8FF7562}" srcOrd="0" destOrd="0" presId="urn:microsoft.com/office/officeart/2005/8/layout/process5"/>
    <dgm:cxn modelId="{8038BE2B-6996-4F36-8AE5-C44331FA6AF4}" type="presOf" srcId="{E15B5B58-E1D7-4133-9333-0250C5C15DCA}" destId="{DBD4D7D6-330A-4276-9941-3B47884E81FE}" srcOrd="1" destOrd="0" presId="urn:microsoft.com/office/officeart/2005/8/layout/process5"/>
    <dgm:cxn modelId="{ED76132C-A2F2-4958-9984-165D8816BBB5}" type="presOf" srcId="{8DD50D86-CDAE-4449-B840-6BDEEC7FAE88}" destId="{987EEE1A-6389-4FC0-A049-C36718BEBC4D}" srcOrd="0" destOrd="0" presId="urn:microsoft.com/office/officeart/2005/8/layout/process5"/>
    <dgm:cxn modelId="{E560B656-421F-4219-9FF1-C09CDA17B415}" type="presOf" srcId="{D4BE3521-9E46-4F8A-B505-B75C8BA7C8AA}" destId="{C2F910EF-337F-4E4C-AB41-62D0594404F7}" srcOrd="1" destOrd="0" presId="urn:microsoft.com/office/officeart/2005/8/layout/process5"/>
    <dgm:cxn modelId="{719A96EA-A475-4C7D-925F-09F6042C9AED}" type="presOf" srcId="{4EE7C9D4-6234-4F9A-B72F-E60D7FC98CC4}" destId="{4E7657BD-5CB5-486B-8704-268697AFD0AD}" srcOrd="0" destOrd="0" presId="urn:microsoft.com/office/officeart/2005/8/layout/process5"/>
    <dgm:cxn modelId="{BCEC7916-241F-4F30-B23D-843801EDC6DD}" type="presOf" srcId="{D4BE3521-9E46-4F8A-B505-B75C8BA7C8AA}" destId="{106533D2-EF7A-4630-AAF2-228E898D9218}" srcOrd="0" destOrd="0" presId="urn:microsoft.com/office/officeart/2005/8/layout/process5"/>
    <dgm:cxn modelId="{72341052-F04D-4D18-B8FC-05940F63B3D9}" type="presOf" srcId="{4FE7854A-A9C9-429F-BF38-499B9F0AF6B7}" destId="{CB228FA5-99E7-44DA-9A80-2838C59C517A}" srcOrd="1" destOrd="0" presId="urn:microsoft.com/office/officeart/2005/8/layout/process5"/>
    <dgm:cxn modelId="{D2EC7E08-1810-4BDB-9134-B98790CBD467}" type="presParOf" srcId="{987EEE1A-6389-4FC0-A049-C36718BEBC4D}" destId="{4E7657BD-5CB5-486B-8704-268697AFD0AD}" srcOrd="0" destOrd="0" presId="urn:microsoft.com/office/officeart/2005/8/layout/process5"/>
    <dgm:cxn modelId="{4B043928-CCBB-4827-A03C-0DCF93378AA6}" type="presParOf" srcId="{987EEE1A-6389-4FC0-A049-C36718BEBC4D}" destId="{015665E0-42AF-4B63-BF16-DFA7D8FF7562}" srcOrd="1" destOrd="0" presId="urn:microsoft.com/office/officeart/2005/8/layout/process5"/>
    <dgm:cxn modelId="{3BB09556-69C3-490D-AD09-BB652DC380E5}" type="presParOf" srcId="{015665E0-42AF-4B63-BF16-DFA7D8FF7562}" destId="{435ACF80-C9BB-4593-97B1-CD687AD47860}" srcOrd="0" destOrd="0" presId="urn:microsoft.com/office/officeart/2005/8/layout/process5"/>
    <dgm:cxn modelId="{29859852-E1BC-4420-BCBA-DE9B6B849584}" type="presParOf" srcId="{987EEE1A-6389-4FC0-A049-C36718BEBC4D}" destId="{8BAA740C-90A0-4ABA-AE54-20420FC3C1E6}" srcOrd="2" destOrd="0" presId="urn:microsoft.com/office/officeart/2005/8/layout/process5"/>
    <dgm:cxn modelId="{08E05AEC-3AD7-46C0-A23F-54AFA1F2A2FE}" type="presParOf" srcId="{987EEE1A-6389-4FC0-A049-C36718BEBC4D}" destId="{F7019903-41B8-4A9A-8A36-3C159A65F18D}" srcOrd="3" destOrd="0" presId="urn:microsoft.com/office/officeart/2005/8/layout/process5"/>
    <dgm:cxn modelId="{7E6AC389-B504-4B73-B4FE-639C2AB3FE53}" type="presParOf" srcId="{F7019903-41B8-4A9A-8A36-3C159A65F18D}" destId="{DBD4D7D6-330A-4276-9941-3B47884E81FE}" srcOrd="0" destOrd="0" presId="urn:microsoft.com/office/officeart/2005/8/layout/process5"/>
    <dgm:cxn modelId="{A415C355-435B-463C-81DE-9982D75F5F49}" type="presParOf" srcId="{987EEE1A-6389-4FC0-A049-C36718BEBC4D}" destId="{E8AC6795-A646-4EA0-95D1-1C92B4359FD9}" srcOrd="4" destOrd="0" presId="urn:microsoft.com/office/officeart/2005/8/layout/process5"/>
    <dgm:cxn modelId="{92040FA4-020C-4D3E-ABD6-BFF03D765CF9}" type="presParOf" srcId="{987EEE1A-6389-4FC0-A049-C36718BEBC4D}" destId="{C8841929-834A-4270-95CF-40B5AC434F83}" srcOrd="5" destOrd="0" presId="urn:microsoft.com/office/officeart/2005/8/layout/process5"/>
    <dgm:cxn modelId="{0BD758C3-A552-4DE0-8F36-1F5C72F3C54A}" type="presParOf" srcId="{C8841929-834A-4270-95CF-40B5AC434F83}" destId="{CB228FA5-99E7-44DA-9A80-2838C59C517A}" srcOrd="0" destOrd="0" presId="urn:microsoft.com/office/officeart/2005/8/layout/process5"/>
    <dgm:cxn modelId="{A037B29D-9839-4163-9CFC-727FD8CF10C4}" type="presParOf" srcId="{987EEE1A-6389-4FC0-A049-C36718BEBC4D}" destId="{050D4CFD-1FF8-4DDF-936C-746B0E96AF5B}" srcOrd="6" destOrd="0" presId="urn:microsoft.com/office/officeart/2005/8/layout/process5"/>
    <dgm:cxn modelId="{00E40E0D-9CFD-4ED7-9EB3-51293FBB37A6}" type="presParOf" srcId="{987EEE1A-6389-4FC0-A049-C36718BEBC4D}" destId="{106533D2-EF7A-4630-AAF2-228E898D9218}" srcOrd="7" destOrd="0" presId="urn:microsoft.com/office/officeart/2005/8/layout/process5"/>
    <dgm:cxn modelId="{C5D921E6-0073-4578-B549-18D719B31B0D}" type="presParOf" srcId="{106533D2-EF7A-4630-AAF2-228E898D9218}" destId="{C2F910EF-337F-4E4C-AB41-62D0594404F7}" srcOrd="0" destOrd="0" presId="urn:microsoft.com/office/officeart/2005/8/layout/process5"/>
    <dgm:cxn modelId="{08A8739B-C2E8-421F-B807-2CD02A346BB7}" type="presParOf" srcId="{987EEE1A-6389-4FC0-A049-C36718BEBC4D}" destId="{DD50B524-C885-46BF-A04D-B9721B26A49E}" srcOrd="8" destOrd="0" presId="urn:microsoft.com/office/officeart/2005/8/layout/process5"/>
    <dgm:cxn modelId="{214A8827-13C2-471F-B93E-8A3859181ACB}" type="presParOf" srcId="{987EEE1A-6389-4FC0-A049-C36718BEBC4D}" destId="{1FFA5E62-088E-40FA-AB99-181AF37CC8F4}" srcOrd="9" destOrd="0" presId="urn:microsoft.com/office/officeart/2005/8/layout/process5"/>
    <dgm:cxn modelId="{39949EF9-6BA6-44EE-9C46-73352FEACC12}" type="presParOf" srcId="{1FFA5E62-088E-40FA-AB99-181AF37CC8F4}" destId="{2EEA314B-9DBE-417C-A13E-C88933196704}" srcOrd="0" destOrd="0" presId="urn:microsoft.com/office/officeart/2005/8/layout/process5"/>
    <dgm:cxn modelId="{A1BD614E-B14A-4119-A501-AE313F98B95A}" type="presParOf" srcId="{987EEE1A-6389-4FC0-A049-C36718BEBC4D}" destId="{9A74D9AD-BD1B-4D7D-85F1-40604C302549}" srcOrd="10" destOrd="0" presId="urn:microsoft.com/office/officeart/2005/8/layout/process5"/>
    <dgm:cxn modelId="{A8E4917F-B1DB-4D20-8EEA-91896D4DF963}" type="presParOf" srcId="{987EEE1A-6389-4FC0-A049-C36718BEBC4D}" destId="{6751951B-C7EF-4C04-BEFC-5C227D54F6CE}" srcOrd="11" destOrd="0" presId="urn:microsoft.com/office/officeart/2005/8/layout/process5"/>
    <dgm:cxn modelId="{53C1A9F9-284C-4FD5-AD90-79271950B098}" type="presParOf" srcId="{6751951B-C7EF-4C04-BEFC-5C227D54F6CE}" destId="{C8B329A3-FC80-43AB-A639-FAFD8E226357}" srcOrd="0" destOrd="0" presId="urn:microsoft.com/office/officeart/2005/8/layout/process5"/>
    <dgm:cxn modelId="{FEF45561-FFFF-46AB-8180-30A1EF11688E}" type="presParOf" srcId="{987EEE1A-6389-4FC0-A049-C36718BEBC4D}" destId="{B6CA118E-FECE-4A73-BEBD-D969D5560BF6}" srcOrd="12" destOrd="0" presId="urn:microsoft.com/office/officeart/2005/8/layout/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713CFE-C988-4D9A-B277-59F21713C13F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</dgm:pt>
    <dgm:pt modelId="{6099D694-9CE4-475B-8A18-BDAAAC6641C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Banyak laki-laki &amp; perempuan menikmati hubungan persahabatan dengan jenis kelamin yang berbeda. </a:t>
          </a:r>
          <a:endParaRPr lang="id-ID" sz="1300" b="1" i="1" dirty="0">
            <a:latin typeface="Candara" pitchFamily="34" charset="0"/>
          </a:endParaRPr>
        </a:p>
      </dgm:t>
    </dgm:pt>
    <dgm:pt modelId="{DC5F968A-B7CF-4A08-94C6-EBAD27BA2496}" type="parTrans" cxnId="{287B8BC4-E0B0-4FDB-A057-C7504C16D7A9}">
      <dgm:prSet/>
      <dgm:spPr/>
      <dgm:t>
        <a:bodyPr/>
        <a:lstStyle/>
        <a:p>
          <a:endParaRPr lang="id-ID"/>
        </a:p>
      </dgm:t>
    </dgm:pt>
    <dgm:pt modelId="{D3DBADDB-A31C-4AC2-B9E6-E528E2E5AE27}" type="sibTrans" cxnId="{287B8BC4-E0B0-4FDB-A057-C7504C16D7A9}">
      <dgm:prSet/>
      <dgm:spPr/>
      <dgm:t>
        <a:bodyPr/>
        <a:lstStyle/>
        <a:p>
          <a:endParaRPr lang="id-ID"/>
        </a:p>
      </dgm:t>
    </dgm:pt>
    <dgm:pt modelId="{CB3C5622-128D-4263-BF80-28297C7604A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Hubungan persahabatan dengan lawan jenis akan memberikan stimulasi yang berbeda. </a:t>
          </a:r>
          <a:endParaRPr lang="id-ID" sz="1300" b="1" i="1" dirty="0">
            <a:latin typeface="Candara" pitchFamily="34" charset="0"/>
          </a:endParaRPr>
        </a:p>
      </dgm:t>
    </dgm:pt>
    <dgm:pt modelId="{0CD96722-7711-470B-A84E-076477BADD7B}" type="parTrans" cxnId="{9C6A88A8-5FE3-4E62-A20D-454EBCDD53C6}">
      <dgm:prSet/>
      <dgm:spPr/>
      <dgm:t>
        <a:bodyPr/>
        <a:lstStyle/>
        <a:p>
          <a:endParaRPr lang="id-ID"/>
        </a:p>
      </dgm:t>
    </dgm:pt>
    <dgm:pt modelId="{A894AF19-B713-4371-994B-F4F6DF2033D3}" type="sibTrans" cxnId="{9C6A88A8-5FE3-4E62-A20D-454EBCDD53C6}">
      <dgm:prSet/>
      <dgm:spPr/>
      <dgm:t>
        <a:bodyPr/>
        <a:lstStyle/>
        <a:p>
          <a:endParaRPr lang="id-ID"/>
        </a:p>
      </dgm:t>
    </dgm:pt>
    <dgm:pt modelId="{B2C36F3C-5C1F-43CC-8104-75065BFC4AC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Laki-laki akan menghargai hubungan persahabatannya dengan perempuan. </a:t>
          </a:r>
          <a:endParaRPr lang="id-ID" sz="1300" b="1" i="1" dirty="0">
            <a:latin typeface="Candara" pitchFamily="34" charset="0"/>
          </a:endParaRPr>
        </a:p>
      </dgm:t>
    </dgm:pt>
    <dgm:pt modelId="{3F435D20-A985-4FA1-ACB0-91602970C923}" type="parTrans" cxnId="{06F3AB43-B341-43A6-93B5-EADAD51372B7}">
      <dgm:prSet/>
      <dgm:spPr/>
      <dgm:t>
        <a:bodyPr/>
        <a:lstStyle/>
        <a:p>
          <a:endParaRPr lang="id-ID"/>
        </a:p>
      </dgm:t>
    </dgm:pt>
    <dgm:pt modelId="{A24C94DF-FB07-49B6-BA93-F66CC371F396}" type="sibTrans" cxnId="{06F3AB43-B341-43A6-93B5-EADAD51372B7}">
      <dgm:prSet/>
      <dgm:spPr/>
      <dgm:t>
        <a:bodyPr/>
        <a:lstStyle/>
        <a:p>
          <a:endParaRPr lang="id-ID"/>
        </a:p>
      </dgm:t>
    </dgm:pt>
    <dgm:pt modelId="{1174C16F-D961-4A49-B53E-E51EB10A931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Laki-laki akan mendapatkan keterampilan baru dalam berkomunikasi dengan teman perempuan. </a:t>
          </a:r>
          <a:endParaRPr lang="id-ID" sz="1300" b="1" i="1" dirty="0">
            <a:latin typeface="Candara" pitchFamily="34" charset="0"/>
          </a:endParaRPr>
        </a:p>
      </dgm:t>
    </dgm:pt>
    <dgm:pt modelId="{6A25F305-168B-413F-8028-D7F9A87D0592}" type="parTrans" cxnId="{E2646134-E915-4F63-BDD6-C7311B6943B4}">
      <dgm:prSet/>
      <dgm:spPr/>
      <dgm:t>
        <a:bodyPr/>
        <a:lstStyle/>
        <a:p>
          <a:endParaRPr lang="id-ID"/>
        </a:p>
      </dgm:t>
    </dgm:pt>
    <dgm:pt modelId="{37843226-3D99-476D-A5D7-5D6CE6AA0FAD}" type="sibTrans" cxnId="{E2646134-E915-4F63-BDD6-C7311B6943B4}">
      <dgm:prSet/>
      <dgm:spPr/>
      <dgm:t>
        <a:bodyPr/>
        <a:lstStyle/>
        <a:p>
          <a:endParaRPr lang="id-ID"/>
        </a:p>
      </dgm:t>
    </dgm:pt>
    <dgm:pt modelId="{E06C59B4-8B00-4FF7-9AF6-9836D65540B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Laki-laki akan mendapatkan dukungan dan atensi dari teman perempuan. </a:t>
          </a:r>
          <a:endParaRPr lang="id-ID" sz="1300" b="1" i="1" dirty="0">
            <a:latin typeface="Candara" pitchFamily="34" charset="0"/>
          </a:endParaRPr>
        </a:p>
      </dgm:t>
    </dgm:pt>
    <dgm:pt modelId="{6D14EDDF-A7F7-4070-AC18-753B5A4E977C}" type="parTrans" cxnId="{860056A9-FDF3-42A5-A19E-ACB91581E451}">
      <dgm:prSet/>
      <dgm:spPr/>
      <dgm:t>
        <a:bodyPr/>
        <a:lstStyle/>
        <a:p>
          <a:endParaRPr lang="id-ID"/>
        </a:p>
      </dgm:t>
    </dgm:pt>
    <dgm:pt modelId="{DD1B213A-E750-40C5-A925-C26213605768}" type="sibTrans" cxnId="{860056A9-FDF3-42A5-A19E-ACB91581E451}">
      <dgm:prSet/>
      <dgm:spPr/>
      <dgm:t>
        <a:bodyPr/>
        <a:lstStyle/>
        <a:p>
          <a:endParaRPr lang="id-ID"/>
        </a:p>
      </dgm:t>
    </dgm:pt>
    <dgm:pt modelId="{CCEDB422-6392-4539-A720-92D8A7751802}" type="pres">
      <dgm:prSet presAssocID="{5C713CFE-C988-4D9A-B277-59F21713C13F}" presName="compositeShape" presStyleCnt="0">
        <dgm:presLayoutVars>
          <dgm:chMax val="7"/>
          <dgm:dir/>
          <dgm:resizeHandles val="exact"/>
        </dgm:presLayoutVars>
      </dgm:prSet>
      <dgm:spPr/>
    </dgm:pt>
    <dgm:pt modelId="{2DA779D9-7594-4EB5-8FF0-DEBE264BAA13}" type="pres">
      <dgm:prSet presAssocID="{6099D694-9CE4-475B-8A18-BDAAAC6641C9}" presName="circ1" presStyleLbl="vennNode1" presStyleIdx="0" presStyleCnt="5"/>
      <dgm:spPr/>
    </dgm:pt>
    <dgm:pt modelId="{15A3C9E1-CFA1-4377-BE69-8871F7E08770}" type="pres">
      <dgm:prSet presAssocID="{6099D694-9CE4-475B-8A18-BDAAAC6641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3C7751-8FC8-4C54-BAEB-765FDD04FFB9}" type="pres">
      <dgm:prSet presAssocID="{CB3C5622-128D-4263-BF80-28297C7604AD}" presName="circ2" presStyleLbl="vennNode1" presStyleIdx="1" presStyleCnt="5"/>
      <dgm:spPr/>
    </dgm:pt>
    <dgm:pt modelId="{23D0FE66-982A-4109-BBFF-496340656113}" type="pres">
      <dgm:prSet presAssocID="{CB3C5622-128D-4263-BF80-28297C7604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85087B-186A-4C26-9187-6103F2D10262}" type="pres">
      <dgm:prSet presAssocID="{B2C36F3C-5C1F-43CC-8104-75065BFC4AC4}" presName="circ3" presStyleLbl="vennNode1" presStyleIdx="2" presStyleCnt="5"/>
      <dgm:spPr/>
    </dgm:pt>
    <dgm:pt modelId="{7163D1B8-D3E3-451C-B7C2-FB8978D61BFB}" type="pres">
      <dgm:prSet presAssocID="{B2C36F3C-5C1F-43CC-8104-75065BFC4A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8ADE26-D227-46AC-9F8E-E177E1035600}" type="pres">
      <dgm:prSet presAssocID="{1174C16F-D961-4A49-B53E-E51EB10A931E}" presName="circ4" presStyleLbl="vennNode1" presStyleIdx="3" presStyleCnt="5"/>
      <dgm:spPr/>
    </dgm:pt>
    <dgm:pt modelId="{0B493D95-8DDB-439C-9EDE-BD4D12D26E27}" type="pres">
      <dgm:prSet presAssocID="{1174C16F-D961-4A49-B53E-E51EB10A931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BFCC56-6326-4FFC-9B4C-C933C98ED2AE}" type="pres">
      <dgm:prSet presAssocID="{E06C59B4-8B00-4FF7-9AF6-9836D65540BE}" presName="circ5" presStyleLbl="vennNode1" presStyleIdx="4" presStyleCnt="5"/>
      <dgm:spPr/>
    </dgm:pt>
    <dgm:pt modelId="{EB8B74FB-5715-49D7-8143-6E0985693933}" type="pres">
      <dgm:prSet presAssocID="{E06C59B4-8B00-4FF7-9AF6-9836D65540B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D6DE9E7-D681-424F-8199-928A23A0DB33}" type="presOf" srcId="{B2C36F3C-5C1F-43CC-8104-75065BFC4AC4}" destId="{7163D1B8-D3E3-451C-B7C2-FB8978D61BFB}" srcOrd="0" destOrd="0" presId="urn:microsoft.com/office/officeart/2005/8/layout/venn1"/>
    <dgm:cxn modelId="{ED6B9486-D7BC-4A95-97AA-D95C05AD5A26}" type="presOf" srcId="{6099D694-9CE4-475B-8A18-BDAAAC6641C9}" destId="{15A3C9E1-CFA1-4377-BE69-8871F7E08770}" srcOrd="0" destOrd="0" presId="urn:microsoft.com/office/officeart/2005/8/layout/venn1"/>
    <dgm:cxn modelId="{1EA557BA-509F-415A-B913-6E6E2D938CD3}" type="presOf" srcId="{1174C16F-D961-4A49-B53E-E51EB10A931E}" destId="{0B493D95-8DDB-439C-9EDE-BD4D12D26E27}" srcOrd="0" destOrd="0" presId="urn:microsoft.com/office/officeart/2005/8/layout/venn1"/>
    <dgm:cxn modelId="{06F3AB43-B341-43A6-93B5-EADAD51372B7}" srcId="{5C713CFE-C988-4D9A-B277-59F21713C13F}" destId="{B2C36F3C-5C1F-43CC-8104-75065BFC4AC4}" srcOrd="2" destOrd="0" parTransId="{3F435D20-A985-4FA1-ACB0-91602970C923}" sibTransId="{A24C94DF-FB07-49B6-BA93-F66CC371F396}"/>
    <dgm:cxn modelId="{E2646134-E915-4F63-BDD6-C7311B6943B4}" srcId="{5C713CFE-C988-4D9A-B277-59F21713C13F}" destId="{1174C16F-D961-4A49-B53E-E51EB10A931E}" srcOrd="3" destOrd="0" parTransId="{6A25F305-168B-413F-8028-D7F9A87D0592}" sibTransId="{37843226-3D99-476D-A5D7-5D6CE6AA0FAD}"/>
    <dgm:cxn modelId="{FB587CC0-F041-49B4-9630-186386F9AC56}" type="presOf" srcId="{E06C59B4-8B00-4FF7-9AF6-9836D65540BE}" destId="{EB8B74FB-5715-49D7-8143-6E0985693933}" srcOrd="0" destOrd="0" presId="urn:microsoft.com/office/officeart/2005/8/layout/venn1"/>
    <dgm:cxn modelId="{4DD47573-677D-4494-98CD-915FE45A63B8}" type="presOf" srcId="{5C713CFE-C988-4D9A-B277-59F21713C13F}" destId="{CCEDB422-6392-4539-A720-92D8A7751802}" srcOrd="0" destOrd="0" presId="urn:microsoft.com/office/officeart/2005/8/layout/venn1"/>
    <dgm:cxn modelId="{9C6A88A8-5FE3-4E62-A20D-454EBCDD53C6}" srcId="{5C713CFE-C988-4D9A-B277-59F21713C13F}" destId="{CB3C5622-128D-4263-BF80-28297C7604AD}" srcOrd="1" destOrd="0" parTransId="{0CD96722-7711-470B-A84E-076477BADD7B}" sibTransId="{A894AF19-B713-4371-994B-F4F6DF2033D3}"/>
    <dgm:cxn modelId="{3ABAA563-4CE8-4556-BA48-B60A4718217A}" type="presOf" srcId="{CB3C5622-128D-4263-BF80-28297C7604AD}" destId="{23D0FE66-982A-4109-BBFF-496340656113}" srcOrd="0" destOrd="0" presId="urn:microsoft.com/office/officeart/2005/8/layout/venn1"/>
    <dgm:cxn modelId="{287B8BC4-E0B0-4FDB-A057-C7504C16D7A9}" srcId="{5C713CFE-C988-4D9A-B277-59F21713C13F}" destId="{6099D694-9CE4-475B-8A18-BDAAAC6641C9}" srcOrd="0" destOrd="0" parTransId="{DC5F968A-B7CF-4A08-94C6-EBAD27BA2496}" sibTransId="{D3DBADDB-A31C-4AC2-B9E6-E528E2E5AE27}"/>
    <dgm:cxn modelId="{860056A9-FDF3-42A5-A19E-ACB91581E451}" srcId="{5C713CFE-C988-4D9A-B277-59F21713C13F}" destId="{E06C59B4-8B00-4FF7-9AF6-9836D65540BE}" srcOrd="4" destOrd="0" parTransId="{6D14EDDF-A7F7-4070-AC18-753B5A4E977C}" sibTransId="{DD1B213A-E750-40C5-A925-C26213605768}"/>
    <dgm:cxn modelId="{B553EE57-3145-4C93-9497-B48336FE479A}" type="presParOf" srcId="{CCEDB422-6392-4539-A720-92D8A7751802}" destId="{2DA779D9-7594-4EB5-8FF0-DEBE264BAA13}" srcOrd="0" destOrd="0" presId="urn:microsoft.com/office/officeart/2005/8/layout/venn1"/>
    <dgm:cxn modelId="{063564C5-392D-49B8-9B6F-63E04B2A5980}" type="presParOf" srcId="{CCEDB422-6392-4539-A720-92D8A7751802}" destId="{15A3C9E1-CFA1-4377-BE69-8871F7E08770}" srcOrd="1" destOrd="0" presId="urn:microsoft.com/office/officeart/2005/8/layout/venn1"/>
    <dgm:cxn modelId="{FB712E4F-AE51-4997-8D6C-6B90BEB86C82}" type="presParOf" srcId="{CCEDB422-6392-4539-A720-92D8A7751802}" destId="{EA3C7751-8FC8-4C54-BAEB-765FDD04FFB9}" srcOrd="2" destOrd="0" presId="urn:microsoft.com/office/officeart/2005/8/layout/venn1"/>
    <dgm:cxn modelId="{48D305CA-9417-453D-BED0-05B61E7DC7EF}" type="presParOf" srcId="{CCEDB422-6392-4539-A720-92D8A7751802}" destId="{23D0FE66-982A-4109-BBFF-496340656113}" srcOrd="3" destOrd="0" presId="urn:microsoft.com/office/officeart/2005/8/layout/venn1"/>
    <dgm:cxn modelId="{80C86FFB-18E2-4B79-A5A4-694DF80A4ED2}" type="presParOf" srcId="{CCEDB422-6392-4539-A720-92D8A7751802}" destId="{9A85087B-186A-4C26-9187-6103F2D10262}" srcOrd="4" destOrd="0" presId="urn:microsoft.com/office/officeart/2005/8/layout/venn1"/>
    <dgm:cxn modelId="{E83CFAAA-C7A4-42F7-97D2-63F81F209B41}" type="presParOf" srcId="{CCEDB422-6392-4539-A720-92D8A7751802}" destId="{7163D1B8-D3E3-451C-B7C2-FB8978D61BFB}" srcOrd="5" destOrd="0" presId="urn:microsoft.com/office/officeart/2005/8/layout/venn1"/>
    <dgm:cxn modelId="{601C2FF6-C875-410D-9FD4-E206D6B9BC83}" type="presParOf" srcId="{CCEDB422-6392-4539-A720-92D8A7751802}" destId="{EE8ADE26-D227-46AC-9F8E-E177E1035600}" srcOrd="6" destOrd="0" presId="urn:microsoft.com/office/officeart/2005/8/layout/venn1"/>
    <dgm:cxn modelId="{75EB1AE7-7F31-4E5C-B060-D3CEBCE011FF}" type="presParOf" srcId="{CCEDB422-6392-4539-A720-92D8A7751802}" destId="{0B493D95-8DDB-439C-9EDE-BD4D12D26E27}" srcOrd="7" destOrd="0" presId="urn:microsoft.com/office/officeart/2005/8/layout/venn1"/>
    <dgm:cxn modelId="{C93C7C7B-BBCD-44AE-BC14-A42FC26FD6A1}" type="presParOf" srcId="{CCEDB422-6392-4539-A720-92D8A7751802}" destId="{74BFCC56-6326-4FFC-9B4C-C933C98ED2AE}" srcOrd="8" destOrd="0" presId="urn:microsoft.com/office/officeart/2005/8/layout/venn1"/>
    <dgm:cxn modelId="{2E349052-D801-45E5-A996-098166AD3DC0}" type="presParOf" srcId="{CCEDB422-6392-4539-A720-92D8A7751802}" destId="{EB8B74FB-5715-49D7-8143-6E0985693933}" srcOrd="9" destOrd="0" presId="urn:microsoft.com/office/officeart/2005/8/layout/venn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3A9278-FF14-4B36-BFB1-3F6C68857395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E0BD61C-B3DD-42F4-84AD-5144422A5BB5}">
      <dgm:prSet phldrT="[Text]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Dengan orang lain umumnya kita menunjukkan pencitraan terbaik. </a:t>
          </a:r>
          <a:endParaRPr lang="id-ID" b="1" i="1" dirty="0">
            <a:latin typeface="Candara" pitchFamily="34" charset="0"/>
          </a:endParaRPr>
        </a:p>
      </dgm:t>
    </dgm:pt>
    <dgm:pt modelId="{49787D48-8E66-4D85-8ECF-3B5749699A1C}" type="parTrans" cxnId="{4AAAFEFF-6398-4B81-BC50-B6BF1E70AE2E}">
      <dgm:prSet/>
      <dgm:spPr/>
      <dgm:t>
        <a:bodyPr/>
        <a:lstStyle/>
        <a:p>
          <a:endParaRPr lang="id-ID"/>
        </a:p>
      </dgm:t>
    </dgm:pt>
    <dgm:pt modelId="{B9693449-AE16-487F-BD22-A93FAFCA638A}" type="sibTrans" cxnId="{4AAAFEFF-6398-4B81-BC50-B6BF1E70AE2E}">
      <dgm:prSet/>
      <dgm:spPr/>
      <dgm:t>
        <a:bodyPr/>
        <a:lstStyle/>
        <a:p>
          <a:endParaRPr lang="id-ID"/>
        </a:p>
      </dgm:t>
    </dgm:pt>
    <dgm:pt modelId="{812C06ED-E7BD-4926-A7C6-106558FC0F1C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Dengan sahabat; menujukkan ekspresi sebenarnya tanpa berpura-pura. </a:t>
          </a:r>
        </a:p>
      </dgm:t>
    </dgm:pt>
    <dgm:pt modelId="{78B7699A-74AE-45BC-93E5-3AD4DD22BDEE}" type="parTrans" cxnId="{9213CCDF-ABEE-45EC-BE30-BCBDDB7F37BE}">
      <dgm:prSet/>
      <dgm:spPr/>
      <dgm:t>
        <a:bodyPr/>
        <a:lstStyle/>
        <a:p>
          <a:endParaRPr lang="id-ID"/>
        </a:p>
      </dgm:t>
    </dgm:pt>
    <dgm:pt modelId="{A87898C5-25BC-4193-95E1-855A0629E4ED}" type="sibTrans" cxnId="{9213CCDF-ABEE-45EC-BE30-BCBDDB7F37BE}">
      <dgm:prSet/>
      <dgm:spPr/>
      <dgm:t>
        <a:bodyPr/>
        <a:lstStyle/>
        <a:p>
          <a:endParaRPr lang="id-ID"/>
        </a:p>
      </dgm:t>
    </dgm:pt>
    <dgm:pt modelId="{FEB15ED2-1C75-458D-989E-42E8A4BDE949}">
      <dgm:prSet phldrT="[Text]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Ekspektasi kita bahwa teman kita akan menerima kita = kita menerima mereka. </a:t>
          </a:r>
          <a:endParaRPr lang="id-ID" b="1" i="1" dirty="0">
            <a:latin typeface="Candara" pitchFamily="34" charset="0"/>
          </a:endParaRPr>
        </a:p>
      </dgm:t>
    </dgm:pt>
    <dgm:pt modelId="{1D68F155-1504-4157-B71C-262F3A7CA60F}" type="parTrans" cxnId="{EFBB742D-8E9F-4301-82FE-3DFDB50DD76D}">
      <dgm:prSet/>
      <dgm:spPr/>
      <dgm:t>
        <a:bodyPr/>
        <a:lstStyle/>
        <a:p>
          <a:endParaRPr lang="id-ID"/>
        </a:p>
      </dgm:t>
    </dgm:pt>
    <dgm:pt modelId="{1CA09782-6664-4560-9AA9-AA78672469DA}" type="sibTrans" cxnId="{EFBB742D-8E9F-4301-82FE-3DFDB50DD76D}">
      <dgm:prSet/>
      <dgm:spPr/>
      <dgm:t>
        <a:bodyPr/>
        <a:lstStyle/>
        <a:p>
          <a:endParaRPr lang="id-ID"/>
        </a:p>
      </dgm:t>
    </dgm:pt>
    <dgm:pt modelId="{F4550C30-1E13-44FA-8C70-4A304485469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Diterima oleh orang lain; salah satu kebutuhan manusia. </a:t>
          </a:r>
          <a:endParaRPr lang="id-ID" b="1" i="1" dirty="0">
            <a:latin typeface="Candara" pitchFamily="34" charset="0"/>
          </a:endParaRPr>
        </a:p>
      </dgm:t>
    </dgm:pt>
    <dgm:pt modelId="{636E9663-B20F-42E2-AAFA-D68915895ED1}" type="parTrans" cxnId="{4F384212-7B2D-4A7D-9043-02C8867AB705}">
      <dgm:prSet/>
      <dgm:spPr/>
      <dgm:t>
        <a:bodyPr/>
        <a:lstStyle/>
        <a:p>
          <a:endParaRPr lang="id-ID"/>
        </a:p>
      </dgm:t>
    </dgm:pt>
    <dgm:pt modelId="{47E5A9B3-7DCB-44FE-97D1-7D872F7F6DE8}" type="sibTrans" cxnId="{4F384212-7B2D-4A7D-9043-02C8867AB705}">
      <dgm:prSet/>
      <dgm:spPr/>
      <dgm:t>
        <a:bodyPr/>
        <a:lstStyle/>
        <a:p>
          <a:endParaRPr lang="id-ID"/>
        </a:p>
      </dgm:t>
    </dgm:pt>
    <dgm:pt modelId="{827F2B8B-379A-4AA2-90D1-2CA52ECF2AA6}" type="pres">
      <dgm:prSet presAssocID="{713A9278-FF14-4B36-BFB1-3F6C688573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DA4770B-717A-488B-B670-4F42F3E3D262}" type="pres">
      <dgm:prSet presAssocID="{9E0BD61C-B3DD-42F4-84AD-5144422A5BB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8DC3E2-390A-400C-99EC-B71BD426ABA9}" type="pres">
      <dgm:prSet presAssocID="{B9693449-AE16-487F-BD22-A93FAFCA638A}" presName="space" presStyleCnt="0"/>
      <dgm:spPr/>
    </dgm:pt>
    <dgm:pt modelId="{9A9EFD20-2C61-4DA7-BE61-0010AE7DB468}" type="pres">
      <dgm:prSet presAssocID="{812C06ED-E7BD-4926-A7C6-106558FC0F1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1A7AF5-8421-4F15-B7E1-350A1C258598}" type="pres">
      <dgm:prSet presAssocID="{A87898C5-25BC-4193-95E1-855A0629E4ED}" presName="space" presStyleCnt="0"/>
      <dgm:spPr/>
    </dgm:pt>
    <dgm:pt modelId="{68A9BF08-558E-4C65-B9C2-1AE0DD869F7C}" type="pres">
      <dgm:prSet presAssocID="{FEB15ED2-1C75-458D-989E-42E8A4BDE94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40A520-C6E7-4B90-A230-03BD1970D06F}" type="pres">
      <dgm:prSet presAssocID="{1CA09782-6664-4560-9AA9-AA78672469DA}" presName="space" presStyleCnt="0"/>
      <dgm:spPr/>
    </dgm:pt>
    <dgm:pt modelId="{B6385B2E-B70B-4775-B920-372302EA0446}" type="pres">
      <dgm:prSet presAssocID="{F4550C30-1E13-44FA-8C70-4A304485469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F384212-7B2D-4A7D-9043-02C8867AB705}" srcId="{713A9278-FF14-4B36-BFB1-3F6C68857395}" destId="{F4550C30-1E13-44FA-8C70-4A304485469F}" srcOrd="3" destOrd="0" parTransId="{636E9663-B20F-42E2-AAFA-D68915895ED1}" sibTransId="{47E5A9B3-7DCB-44FE-97D1-7D872F7F6DE8}"/>
    <dgm:cxn modelId="{9213CCDF-ABEE-45EC-BE30-BCBDDB7F37BE}" srcId="{713A9278-FF14-4B36-BFB1-3F6C68857395}" destId="{812C06ED-E7BD-4926-A7C6-106558FC0F1C}" srcOrd="1" destOrd="0" parTransId="{78B7699A-74AE-45BC-93E5-3AD4DD22BDEE}" sibTransId="{A87898C5-25BC-4193-95E1-855A0629E4ED}"/>
    <dgm:cxn modelId="{ADD7597F-BAC3-4B2F-AC32-CC34E4B647F8}" type="presOf" srcId="{713A9278-FF14-4B36-BFB1-3F6C68857395}" destId="{827F2B8B-379A-4AA2-90D1-2CA52ECF2AA6}" srcOrd="0" destOrd="0" presId="urn:microsoft.com/office/officeart/2005/8/layout/venn3"/>
    <dgm:cxn modelId="{B729BFDE-F330-40E3-AB28-8BC6E6E401D5}" type="presOf" srcId="{812C06ED-E7BD-4926-A7C6-106558FC0F1C}" destId="{9A9EFD20-2C61-4DA7-BE61-0010AE7DB468}" srcOrd="0" destOrd="0" presId="urn:microsoft.com/office/officeart/2005/8/layout/venn3"/>
    <dgm:cxn modelId="{60044DEB-A81B-40D9-B97B-1D2353FA4EF9}" type="presOf" srcId="{FEB15ED2-1C75-458D-989E-42E8A4BDE949}" destId="{68A9BF08-558E-4C65-B9C2-1AE0DD869F7C}" srcOrd="0" destOrd="0" presId="urn:microsoft.com/office/officeart/2005/8/layout/venn3"/>
    <dgm:cxn modelId="{4AAAFEFF-6398-4B81-BC50-B6BF1E70AE2E}" srcId="{713A9278-FF14-4B36-BFB1-3F6C68857395}" destId="{9E0BD61C-B3DD-42F4-84AD-5144422A5BB5}" srcOrd="0" destOrd="0" parTransId="{49787D48-8E66-4D85-8ECF-3B5749699A1C}" sibTransId="{B9693449-AE16-487F-BD22-A93FAFCA638A}"/>
    <dgm:cxn modelId="{B8862B6A-B24F-46B0-B0D1-ECBA056D161F}" type="presOf" srcId="{F4550C30-1E13-44FA-8C70-4A304485469F}" destId="{B6385B2E-B70B-4775-B920-372302EA0446}" srcOrd="0" destOrd="0" presId="urn:microsoft.com/office/officeart/2005/8/layout/venn3"/>
    <dgm:cxn modelId="{B8BC5336-4276-419A-BD6F-341066DBAF1C}" type="presOf" srcId="{9E0BD61C-B3DD-42F4-84AD-5144422A5BB5}" destId="{BDA4770B-717A-488B-B670-4F42F3E3D262}" srcOrd="0" destOrd="0" presId="urn:microsoft.com/office/officeart/2005/8/layout/venn3"/>
    <dgm:cxn modelId="{EFBB742D-8E9F-4301-82FE-3DFDB50DD76D}" srcId="{713A9278-FF14-4B36-BFB1-3F6C68857395}" destId="{FEB15ED2-1C75-458D-989E-42E8A4BDE949}" srcOrd="2" destOrd="0" parTransId="{1D68F155-1504-4157-B71C-262F3A7CA60F}" sibTransId="{1CA09782-6664-4560-9AA9-AA78672469DA}"/>
    <dgm:cxn modelId="{A5458C3E-528A-4788-9290-96E1EE0C6F99}" type="presParOf" srcId="{827F2B8B-379A-4AA2-90D1-2CA52ECF2AA6}" destId="{BDA4770B-717A-488B-B670-4F42F3E3D262}" srcOrd="0" destOrd="0" presId="urn:microsoft.com/office/officeart/2005/8/layout/venn3"/>
    <dgm:cxn modelId="{B9C873C4-CCE1-4F8A-B061-0200AB43AC2C}" type="presParOf" srcId="{827F2B8B-379A-4AA2-90D1-2CA52ECF2AA6}" destId="{0A8DC3E2-390A-400C-99EC-B71BD426ABA9}" srcOrd="1" destOrd="0" presId="urn:microsoft.com/office/officeart/2005/8/layout/venn3"/>
    <dgm:cxn modelId="{5FF2457E-CCC7-49B8-B9DB-F34961121454}" type="presParOf" srcId="{827F2B8B-379A-4AA2-90D1-2CA52ECF2AA6}" destId="{9A9EFD20-2C61-4DA7-BE61-0010AE7DB468}" srcOrd="2" destOrd="0" presId="urn:microsoft.com/office/officeart/2005/8/layout/venn3"/>
    <dgm:cxn modelId="{C04A41DA-D9D2-4636-9988-F044FAC67516}" type="presParOf" srcId="{827F2B8B-379A-4AA2-90D1-2CA52ECF2AA6}" destId="{7A1A7AF5-8421-4F15-B7E1-350A1C258598}" srcOrd="3" destOrd="0" presId="urn:microsoft.com/office/officeart/2005/8/layout/venn3"/>
    <dgm:cxn modelId="{E7B96446-60F0-481E-8091-AD46FECD4AE7}" type="presParOf" srcId="{827F2B8B-379A-4AA2-90D1-2CA52ECF2AA6}" destId="{68A9BF08-558E-4C65-B9C2-1AE0DD869F7C}" srcOrd="4" destOrd="0" presId="urn:microsoft.com/office/officeart/2005/8/layout/venn3"/>
    <dgm:cxn modelId="{5563F91F-AC69-40DD-B095-318581FD0231}" type="presParOf" srcId="{827F2B8B-379A-4AA2-90D1-2CA52ECF2AA6}" destId="{0140A520-C6E7-4B90-A230-03BD1970D06F}" srcOrd="5" destOrd="0" presId="urn:microsoft.com/office/officeart/2005/8/layout/venn3"/>
    <dgm:cxn modelId="{ABABF5E7-207B-42EA-ADD0-D63FBED62989}" type="presParOf" srcId="{827F2B8B-379A-4AA2-90D1-2CA52ECF2AA6}" destId="{B6385B2E-B70B-4775-B920-372302EA0446}" srcOrd="6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7A46-499F-4080-9C47-7667D532A4C1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3D5DF-3DFF-43F7-B85E-CEF4C30DAF0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13/04/2020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11" Type="http://schemas.openxmlformats.org/officeDocument/2006/relationships/diagramLayout" Target="../diagrams/layout10.xml"/><Relationship Id="rId5" Type="http://schemas.openxmlformats.org/officeDocument/2006/relationships/image" Target="../media/image4.png"/><Relationship Id="rId10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image" Target="../media/image19.jpeg"/><Relationship Id="rId7" Type="http://schemas.openxmlformats.org/officeDocument/2006/relationships/diagramData" Target="../diagrams/data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16.xml"/><Relationship Id="rId4" Type="http://schemas.openxmlformats.org/officeDocument/2006/relationships/image" Target="../media/image20.jpeg"/><Relationship Id="rId9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9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Relationship Id="rId9" Type="http://schemas.openxmlformats.org/officeDocument/2006/relationships/diagramColors" Target="../diagrams/colors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image" Target="../media/image24.jpeg"/><Relationship Id="rId7" Type="http://schemas.openxmlformats.org/officeDocument/2006/relationships/diagramData" Target="../diagrams/data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20.xml"/><Relationship Id="rId4" Type="http://schemas.openxmlformats.org/officeDocument/2006/relationships/image" Target="../media/image25.jpeg"/><Relationship Id="rId9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2.xml"/><Relationship Id="rId11" Type="http://schemas.openxmlformats.org/officeDocument/2006/relationships/image" Target="../media/image29.jpeg"/><Relationship Id="rId5" Type="http://schemas.openxmlformats.org/officeDocument/2006/relationships/diagramData" Target="../diagrams/data22.xml"/><Relationship Id="rId10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image" Target="../media/image30.jpeg"/><Relationship Id="rId7" Type="http://schemas.openxmlformats.org/officeDocument/2006/relationships/diagramData" Target="../diagrams/data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23.xml"/><Relationship Id="rId4" Type="http://schemas.openxmlformats.org/officeDocument/2006/relationships/image" Target="../media/image31.jpeg"/><Relationship Id="rId9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32.jpeg"/><Relationship Id="rId7" Type="http://schemas.openxmlformats.org/officeDocument/2006/relationships/diagramLayout" Target="../diagrams/layou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image" Target="../media/image33.jpeg"/><Relationship Id="rId7" Type="http://schemas.openxmlformats.org/officeDocument/2006/relationships/diagramLayout" Target="../diagrams/layou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image" Target="../media/image34.jpeg"/><Relationship Id="rId7" Type="http://schemas.openxmlformats.org/officeDocument/2006/relationships/diagramLayout" Target="../diagrams/layou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image" Target="../media/image35.png"/><Relationship Id="rId7" Type="http://schemas.openxmlformats.org/officeDocument/2006/relationships/diagramData" Target="../diagrams/data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27.xml"/><Relationship Id="rId4" Type="http://schemas.openxmlformats.org/officeDocument/2006/relationships/image" Target="../media/image36.jpeg"/><Relationship Id="rId9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10" Type="http://schemas.openxmlformats.org/officeDocument/2006/relationships/image" Target="../media/image38.jpe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image" Target="../media/image39.png"/><Relationship Id="rId7" Type="http://schemas.openxmlformats.org/officeDocument/2006/relationships/diagramLayout" Target="../diagrams/layout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13" Type="http://schemas.openxmlformats.org/officeDocument/2006/relationships/diagramColors" Target="../diagrams/colors31.xml"/><Relationship Id="rId3" Type="http://schemas.openxmlformats.org/officeDocument/2006/relationships/image" Target="../media/image40.jpeg"/><Relationship Id="rId7" Type="http://schemas.openxmlformats.org/officeDocument/2006/relationships/diagramLayout" Target="../diagrams/layout30.xml"/><Relationship Id="rId12" Type="http://schemas.openxmlformats.org/officeDocument/2006/relationships/diagramQuickStyle" Target="../diagrams/quickStyle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0.xml"/><Relationship Id="rId11" Type="http://schemas.openxmlformats.org/officeDocument/2006/relationships/diagramLayout" Target="../diagrams/layout31.xml"/><Relationship Id="rId5" Type="http://schemas.openxmlformats.org/officeDocument/2006/relationships/image" Target="../media/image4.png"/><Relationship Id="rId10" Type="http://schemas.openxmlformats.org/officeDocument/2006/relationships/diagramData" Target="../diagrams/data3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2.xml"/><Relationship Id="rId5" Type="http://schemas.openxmlformats.org/officeDocument/2006/relationships/diagramData" Target="../diagrams/data32.xml"/><Relationship Id="rId4" Type="http://schemas.openxmlformats.org/officeDocument/2006/relationships/image" Target="../media/image4.png"/><Relationship Id="rId9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5).jpg"/>
          <p:cNvPicPr>
            <a:picLocks noChangeAspect="1"/>
          </p:cNvPicPr>
          <p:nvPr/>
        </p:nvPicPr>
        <p:blipFill>
          <a:blip r:embed="rId3"/>
          <a:srcRect t="34000"/>
          <a:stretch>
            <a:fillRect/>
          </a:stretch>
        </p:blipFill>
        <p:spPr>
          <a:xfrm rot="10800000">
            <a:off x="0" y="0"/>
            <a:ext cx="9144000" cy="2357430"/>
          </a:xfrm>
          <a:prstGeom prst="rect">
            <a:avLst/>
          </a:prstGeom>
        </p:spPr>
      </p:pic>
      <p:pic>
        <p:nvPicPr>
          <p:cNvPr id="6" name="Picture 5" descr="GAMBAR (1).jpg"/>
          <p:cNvPicPr>
            <a:picLocks noChangeAspect="1"/>
          </p:cNvPicPr>
          <p:nvPr/>
        </p:nvPicPr>
        <p:blipFill>
          <a:blip r:embed="rId4"/>
          <a:srcRect t="29333"/>
          <a:stretch>
            <a:fillRect/>
          </a:stretch>
        </p:blipFill>
        <p:spPr>
          <a:xfrm>
            <a:off x="0" y="1571612"/>
            <a:ext cx="9144000" cy="378619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5786454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9144000" cy="7848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500" b="1" dirty="0" smtClean="0">
                <a:solidFill>
                  <a:schemeClr val="bg1"/>
                </a:solidFill>
                <a:latin typeface="Brush Script MT" pitchFamily="66" charset="0"/>
              </a:rPr>
              <a:t>Hubungan Persahabatan  </a:t>
            </a:r>
            <a:endParaRPr lang="id-ID" sz="45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214950"/>
            <a:ext cx="4000528" cy="30777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 smtClean="0">
                <a:latin typeface="Segoe UI" pitchFamily="34" charset="0"/>
                <a:cs typeface="Segoe UI" pitchFamily="34" charset="0"/>
              </a:rPr>
              <a:t>Nathaniel Antonio Parulian, S.Psi, M.I.Kom</a:t>
            </a:r>
            <a:endParaRPr lang="id-ID" sz="1400" b="1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3).jpg"/>
          <p:cNvPicPr>
            <a:picLocks noChangeAspect="1"/>
          </p:cNvPicPr>
          <p:nvPr/>
        </p:nvPicPr>
        <p:blipFill>
          <a:blip r:embed="rId3">
            <a:lum bright="30000"/>
          </a:blip>
          <a:srcRect t="33333"/>
          <a:stretch>
            <a:fillRect/>
          </a:stretch>
        </p:blipFill>
        <p:spPr>
          <a:xfrm>
            <a:off x="0" y="1857364"/>
            <a:ext cx="9144000" cy="307183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6143644"/>
            <a:ext cx="1142976" cy="537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6" y="2928934"/>
            <a:ext cx="2285984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Penerimaan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44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000100" y="214290"/>
          <a:ext cx="735811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57224" y="3929066"/>
          <a:ext cx="7786742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4).jp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rcRect t="12728"/>
          <a:stretch>
            <a:fillRect/>
          </a:stretch>
        </p:blipFill>
        <p:spPr>
          <a:xfrm>
            <a:off x="0" y="4572008"/>
            <a:ext cx="1857356" cy="2285992"/>
          </a:xfrm>
          <a:prstGeom prst="rect">
            <a:avLst/>
          </a:prstGeom>
        </p:spPr>
      </p:pic>
      <p:pic>
        <p:nvPicPr>
          <p:cNvPr id="8" name="Picture 7" descr="GAMBAR (14).jp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rcRect t="12728"/>
          <a:stretch>
            <a:fillRect/>
          </a:stretch>
        </p:blipFill>
        <p:spPr>
          <a:xfrm>
            <a:off x="1857356" y="4572008"/>
            <a:ext cx="1857356" cy="2285992"/>
          </a:xfrm>
          <a:prstGeom prst="rect">
            <a:avLst/>
          </a:prstGeom>
        </p:spPr>
      </p:pic>
      <p:pic>
        <p:nvPicPr>
          <p:cNvPr id="9" name="Picture 8" descr="GAMBAR (14).jp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rcRect t="12728"/>
          <a:stretch>
            <a:fillRect/>
          </a:stretch>
        </p:blipFill>
        <p:spPr>
          <a:xfrm>
            <a:off x="5429256" y="4572008"/>
            <a:ext cx="1857356" cy="2285992"/>
          </a:xfrm>
          <a:prstGeom prst="rect">
            <a:avLst/>
          </a:prstGeom>
        </p:spPr>
      </p:pic>
      <p:pic>
        <p:nvPicPr>
          <p:cNvPr id="10" name="Picture 9" descr="GAMBAR (14).jp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rcRect t="12728"/>
          <a:stretch>
            <a:fillRect/>
          </a:stretch>
        </p:blipFill>
        <p:spPr>
          <a:xfrm>
            <a:off x="7286644" y="4572008"/>
            <a:ext cx="1857356" cy="2285992"/>
          </a:xfrm>
          <a:prstGeom prst="rect">
            <a:avLst/>
          </a:prstGeom>
        </p:spPr>
      </p:pic>
      <p:pic>
        <p:nvPicPr>
          <p:cNvPr id="12" name="Picture 11" descr="GAMBAR (14).jp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rcRect t="12728"/>
          <a:stretch>
            <a:fillRect/>
          </a:stretch>
        </p:blipFill>
        <p:spPr>
          <a:xfrm>
            <a:off x="3643306" y="4572008"/>
            <a:ext cx="1857356" cy="228599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3929066"/>
            <a:ext cx="1142976" cy="53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228598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Kepercayaan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8929718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5).jpg"/>
          <p:cNvPicPr>
            <a:picLocks noChangeAspect="1"/>
          </p:cNvPicPr>
          <p:nvPr/>
        </p:nvPicPr>
        <p:blipFill>
          <a:blip r:embed="rId3">
            <a:lum bright="10000" contrast="-5000"/>
          </a:blip>
          <a:srcRect l="10937" r="17969"/>
          <a:stretch>
            <a:fillRect/>
          </a:stretch>
        </p:blipFill>
        <p:spPr>
          <a:xfrm>
            <a:off x="0" y="0"/>
            <a:ext cx="9144000" cy="292893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3143248"/>
            <a:ext cx="1268024" cy="596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6" y="285728"/>
            <a:ext cx="2285984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Dukungan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714348" y="2071678"/>
          <a:ext cx="7572428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6).jpg"/>
          <p:cNvPicPr>
            <a:picLocks noChangeAspect="1"/>
          </p:cNvPicPr>
          <p:nvPr/>
        </p:nvPicPr>
        <p:blipFill>
          <a:blip r:embed="rId3">
            <a:lum bright="15000" contrast="-5000"/>
          </a:blip>
          <a:stretch>
            <a:fillRect/>
          </a:stretch>
        </p:blipFill>
        <p:spPr>
          <a:xfrm>
            <a:off x="0" y="2357430"/>
            <a:ext cx="9144000" cy="421957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21429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6" y="6143644"/>
            <a:ext cx="22859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Dukungan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643042" y="357166"/>
          <a:ext cx="528641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7)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2143108" y="214290"/>
            <a:ext cx="4924425" cy="300039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66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6" y="285728"/>
            <a:ext cx="2285984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Dukungan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571604" y="2071678"/>
          <a:ext cx="609600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9).jpg"/>
          <p:cNvPicPr>
            <a:picLocks noChangeAspect="1"/>
          </p:cNvPicPr>
          <p:nvPr/>
        </p:nvPicPr>
        <p:blipFill>
          <a:blip r:embed="rId3">
            <a:lum bright="25000"/>
          </a:blip>
          <a:srcRect l="18201" r="13547"/>
          <a:stretch>
            <a:fillRect/>
          </a:stretch>
        </p:blipFill>
        <p:spPr>
          <a:xfrm>
            <a:off x="5143504" y="142852"/>
            <a:ext cx="3714776" cy="414340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1429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9144000" cy="523220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6 (enam) Tahap Perkembangan Persahabatan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928662" y="1285860"/>
          <a:ext cx="7286676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22).jpg"/>
          <p:cNvPicPr>
            <a:picLocks noChangeAspect="1"/>
          </p:cNvPicPr>
          <p:nvPr/>
        </p:nvPicPr>
        <p:blipFill>
          <a:blip r:embed="rId3" cstate="print">
            <a:lum bright="70000"/>
          </a:blip>
          <a:srcRect l="18750" t="22222" r="15625" b="26389"/>
          <a:stretch>
            <a:fillRect/>
          </a:stretch>
        </p:blipFill>
        <p:spPr>
          <a:xfrm>
            <a:off x="5415709" y="142852"/>
            <a:ext cx="3728291" cy="1214422"/>
          </a:xfrm>
          <a:prstGeom prst="rect">
            <a:avLst/>
          </a:prstGeom>
        </p:spPr>
      </p:pic>
      <p:pic>
        <p:nvPicPr>
          <p:cNvPr id="6" name="Picture 5" descr="GAMBAR (2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362">
            <a:off x="336261" y="3790419"/>
            <a:ext cx="2731321" cy="2731321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5857892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5143504" cy="52322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Interaksi dengan Peran yang Terbatas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643042" y="1071546"/>
          <a:ext cx="50006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3).jpg"/>
          <p:cNvPicPr>
            <a:picLocks noChangeAspect="1"/>
          </p:cNvPicPr>
          <p:nvPr/>
        </p:nvPicPr>
        <p:blipFill>
          <a:blip r:embed="rId3">
            <a:lum bright="25000"/>
          </a:blip>
          <a:stretch>
            <a:fillRect/>
          </a:stretch>
        </p:blipFill>
        <p:spPr>
          <a:xfrm>
            <a:off x="0" y="0"/>
            <a:ext cx="9144000" cy="311810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786454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285728"/>
            <a:ext cx="371474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Hubungan yang Ramah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0" y="2786058"/>
          <a:ext cx="8929718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4).pn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0" y="3500438"/>
            <a:ext cx="9144000" cy="335756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1429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6000768"/>
            <a:ext cx="407193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Mengarah pada Persahabatan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142976" y="928670"/>
          <a:ext cx="700092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pic>
        <p:nvPicPr>
          <p:cNvPr id="6" name="Picture 5" descr="GAMBAR (25).jpeg"/>
          <p:cNvPicPr>
            <a:picLocks noChangeAspect="1"/>
          </p:cNvPicPr>
          <p:nvPr/>
        </p:nvPicPr>
        <p:blipFill>
          <a:blip r:embed="rId4">
            <a:lum bright="10000"/>
          </a:blip>
          <a:srcRect r="19828"/>
          <a:stretch>
            <a:fillRect/>
          </a:stretch>
        </p:blipFill>
        <p:spPr>
          <a:xfrm>
            <a:off x="0" y="0"/>
            <a:ext cx="7143768" cy="307181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214290"/>
            <a:ext cx="1000132" cy="464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48" y="1928802"/>
            <a:ext cx="485775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Persahabatan yang Mulai Muncul 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57158" y="2643182"/>
          <a:ext cx="850112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6).jpg"/>
          <p:cNvPicPr>
            <a:picLocks noChangeAspect="1"/>
          </p:cNvPicPr>
          <p:nvPr/>
        </p:nvPicPr>
        <p:blipFill>
          <a:blip r:embed="rId3">
            <a:lum bright="20000" contrast="10000"/>
          </a:blip>
          <a:srcRect l="11071" r="13928" b="9876"/>
          <a:stretch>
            <a:fillRect/>
          </a:stretch>
        </p:blipFill>
        <p:spPr>
          <a:xfrm>
            <a:off x="4143340" y="1071546"/>
            <a:ext cx="5000660" cy="5643603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21429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464343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Memaknai Hubungan Persahabatan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285720" y="1285860"/>
          <a:ext cx="5643602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27).jpg"/>
          <p:cNvPicPr>
            <a:picLocks noChangeAspect="1"/>
          </p:cNvPicPr>
          <p:nvPr/>
        </p:nvPicPr>
        <p:blipFill>
          <a:blip r:embed="rId3">
            <a:lum bright="30000"/>
          </a:blip>
          <a:srcRect l="26562" r="23437"/>
          <a:stretch>
            <a:fillRect/>
          </a:stretch>
        </p:blipFill>
        <p:spPr>
          <a:xfrm>
            <a:off x="6143636" y="0"/>
            <a:ext cx="2143140" cy="1500174"/>
          </a:xfrm>
          <a:prstGeom prst="rect">
            <a:avLst/>
          </a:prstGeom>
        </p:spPr>
      </p:pic>
      <p:pic>
        <p:nvPicPr>
          <p:cNvPr id="10" name="Picture 9" descr="GAMBAR (26).jpg"/>
          <p:cNvPicPr>
            <a:picLocks noChangeAspect="1"/>
          </p:cNvPicPr>
          <p:nvPr/>
        </p:nvPicPr>
        <p:blipFill>
          <a:blip r:embed="rId4">
            <a:lum bright="30000"/>
          </a:blip>
          <a:srcRect l="30831"/>
          <a:stretch>
            <a:fillRect/>
          </a:stretch>
        </p:blipFill>
        <p:spPr>
          <a:xfrm>
            <a:off x="4000527" y="0"/>
            <a:ext cx="2357423" cy="1571612"/>
          </a:xfrm>
          <a:prstGeom prst="rect">
            <a:avLst/>
          </a:prstGeom>
        </p:spPr>
      </p:pic>
      <p:pic>
        <p:nvPicPr>
          <p:cNvPr id="8" name="Picture 7" descr="GAMBAR (27).jpg"/>
          <p:cNvPicPr>
            <a:picLocks noChangeAspect="1"/>
          </p:cNvPicPr>
          <p:nvPr/>
        </p:nvPicPr>
        <p:blipFill>
          <a:blip r:embed="rId3">
            <a:lum bright="30000"/>
          </a:blip>
          <a:srcRect l="26562" r="23437"/>
          <a:stretch>
            <a:fillRect/>
          </a:stretch>
        </p:blipFill>
        <p:spPr>
          <a:xfrm>
            <a:off x="2143108" y="0"/>
            <a:ext cx="2143140" cy="1500174"/>
          </a:xfrm>
          <a:prstGeom prst="rect">
            <a:avLst/>
          </a:prstGeom>
        </p:spPr>
      </p:pic>
      <p:pic>
        <p:nvPicPr>
          <p:cNvPr id="7" name="Picture 6" descr="GAMBAR (26).jpg"/>
          <p:cNvPicPr>
            <a:picLocks noChangeAspect="1"/>
          </p:cNvPicPr>
          <p:nvPr/>
        </p:nvPicPr>
        <p:blipFill>
          <a:blip r:embed="rId4">
            <a:lum bright="30000"/>
          </a:blip>
          <a:srcRect l="30831"/>
          <a:stretch>
            <a:fillRect/>
          </a:stretch>
        </p:blipFill>
        <p:spPr>
          <a:xfrm>
            <a:off x="-1" y="0"/>
            <a:ext cx="2285985" cy="157161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5143512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570" y="6000768"/>
            <a:ext cx="3500430" cy="52322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Persahabatan yang Stabil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00034" y="1000108"/>
          <a:ext cx="757242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8).jpg"/>
          <p:cNvPicPr>
            <a:picLocks noChangeAspect="1"/>
          </p:cNvPicPr>
          <p:nvPr/>
        </p:nvPicPr>
        <p:blipFill>
          <a:blip r:embed="rId3">
            <a:lum bright="5000"/>
          </a:blip>
          <a:stretch>
            <a:fillRect/>
          </a:stretch>
        </p:blipFill>
        <p:spPr>
          <a:xfrm>
            <a:off x="0" y="4714884"/>
            <a:ext cx="9144000" cy="21431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3786190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72008"/>
            <a:ext cx="4714876" cy="52322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Rasa Persahabatan yang Menyusut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428728" y="285728"/>
          <a:ext cx="635798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28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407193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Tekanan dalam Persahabatan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57158" y="642918"/>
          <a:ext cx="571504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GAMBAR (29).jpg"/>
          <p:cNvPicPr>
            <a:picLocks noChangeAspect="1"/>
          </p:cNvPicPr>
          <p:nvPr/>
        </p:nvPicPr>
        <p:blipFill>
          <a:blip r:embed="rId9">
            <a:lum bright="15000"/>
          </a:blip>
          <a:stretch>
            <a:fillRect/>
          </a:stretch>
        </p:blipFill>
        <p:spPr>
          <a:xfrm>
            <a:off x="6357950" y="0"/>
            <a:ext cx="2786050" cy="2500306"/>
          </a:xfrm>
          <a:prstGeom prst="rect">
            <a:avLst/>
          </a:prstGeom>
        </p:spPr>
      </p:pic>
      <p:pic>
        <p:nvPicPr>
          <p:cNvPr id="9" name="Picture 8" descr="GAMBAR (30).jpeg"/>
          <p:cNvPicPr>
            <a:picLocks noChangeAspect="1"/>
          </p:cNvPicPr>
          <p:nvPr/>
        </p:nvPicPr>
        <p:blipFill>
          <a:blip r:embed="rId10">
            <a:lum bright="15000"/>
          </a:blip>
          <a:stretch>
            <a:fillRect/>
          </a:stretch>
        </p:blipFill>
        <p:spPr>
          <a:xfrm>
            <a:off x="6357950" y="2428868"/>
            <a:ext cx="2786050" cy="2286016"/>
          </a:xfrm>
          <a:prstGeom prst="rect">
            <a:avLst/>
          </a:prstGeom>
        </p:spPr>
      </p:pic>
      <p:pic>
        <p:nvPicPr>
          <p:cNvPr id="10" name="Picture 9" descr="GAMBAR (31).jpg"/>
          <p:cNvPicPr>
            <a:picLocks noChangeAspect="1"/>
          </p:cNvPicPr>
          <p:nvPr/>
        </p:nvPicPr>
        <p:blipFill>
          <a:blip r:embed="rId11">
            <a:lum bright="15000"/>
          </a:blip>
          <a:stretch>
            <a:fillRect/>
          </a:stretch>
        </p:blipFill>
        <p:spPr>
          <a:xfrm>
            <a:off x="6357950" y="4714885"/>
            <a:ext cx="2786050" cy="214311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2928950" y="3429000"/>
            <a:ext cx="6858000" cy="1588"/>
          </a:xfrm>
          <a:prstGeom prst="line">
            <a:avLst/>
          </a:prstGeom>
          <a:ln w="444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32).jpg"/>
          <p:cNvPicPr>
            <a:picLocks noChangeAspect="1"/>
          </p:cNvPicPr>
          <p:nvPr/>
        </p:nvPicPr>
        <p:blipFill>
          <a:blip r:embed="rId3">
            <a:lum bright="15000" contrast="-7000"/>
          </a:blip>
          <a:stretch>
            <a:fillRect/>
          </a:stretch>
        </p:blipFill>
        <p:spPr>
          <a:xfrm>
            <a:off x="0" y="0"/>
            <a:ext cx="3286116" cy="1841742"/>
          </a:xfrm>
          <a:prstGeom prst="rect">
            <a:avLst/>
          </a:prstGeom>
        </p:spPr>
      </p:pic>
      <p:pic>
        <p:nvPicPr>
          <p:cNvPr id="8" name="Picture 7" descr="GAMBAR (33).jpg"/>
          <p:cNvPicPr>
            <a:picLocks noChangeAspect="1"/>
          </p:cNvPicPr>
          <p:nvPr/>
        </p:nvPicPr>
        <p:blipFill>
          <a:blip r:embed="rId4">
            <a:lum bright="15000" contrast="-7000"/>
          </a:blip>
          <a:stretch>
            <a:fillRect/>
          </a:stretch>
        </p:blipFill>
        <p:spPr>
          <a:xfrm>
            <a:off x="0" y="1857364"/>
            <a:ext cx="3286116" cy="1643073"/>
          </a:xfrm>
          <a:prstGeom prst="rect">
            <a:avLst/>
          </a:prstGeom>
        </p:spPr>
      </p:pic>
      <p:pic>
        <p:nvPicPr>
          <p:cNvPr id="9" name="Picture 8" descr="GAMBAR (32).jpg"/>
          <p:cNvPicPr>
            <a:picLocks noChangeAspect="1"/>
          </p:cNvPicPr>
          <p:nvPr/>
        </p:nvPicPr>
        <p:blipFill>
          <a:blip r:embed="rId3">
            <a:lum bright="15000" contrast="-7000"/>
          </a:blip>
          <a:stretch>
            <a:fillRect/>
          </a:stretch>
        </p:blipFill>
        <p:spPr>
          <a:xfrm>
            <a:off x="3214678" y="0"/>
            <a:ext cx="3286116" cy="1841742"/>
          </a:xfrm>
          <a:prstGeom prst="rect">
            <a:avLst/>
          </a:prstGeom>
        </p:spPr>
      </p:pic>
      <p:pic>
        <p:nvPicPr>
          <p:cNvPr id="10" name="Picture 9" descr="GAMBAR (33).jpg"/>
          <p:cNvPicPr>
            <a:picLocks noChangeAspect="1"/>
          </p:cNvPicPr>
          <p:nvPr/>
        </p:nvPicPr>
        <p:blipFill>
          <a:blip r:embed="rId4">
            <a:lum bright="15000" contrast="-7000"/>
          </a:blip>
          <a:stretch>
            <a:fillRect/>
          </a:stretch>
        </p:blipFill>
        <p:spPr>
          <a:xfrm>
            <a:off x="3214678" y="1857364"/>
            <a:ext cx="3286116" cy="1643073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5857892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570" y="357166"/>
            <a:ext cx="3500430" cy="52322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Ketegangan Internal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071538" y="2214554"/>
          <a:ext cx="757242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8604"/>
            <a:ext cx="4085488" cy="621513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4071934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Pertentangan dalam Hubungan 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857224" y="1071546"/>
          <a:ext cx="4857784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3).jpg"/>
          <p:cNvPicPr>
            <a:picLocks noChangeAspect="1"/>
          </p:cNvPicPr>
          <p:nvPr/>
        </p:nvPicPr>
        <p:blipFill>
          <a:blip r:embed="rId3"/>
          <a:srcRect b="14583"/>
          <a:stretch>
            <a:fillRect/>
          </a:stretch>
        </p:blipFill>
        <p:spPr>
          <a:xfrm>
            <a:off x="0" y="0"/>
            <a:ext cx="9144000" cy="371475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5786454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6072206"/>
            <a:ext cx="407193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Perbedaan Gaya Komunikasi 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214414" y="2357430"/>
          <a:ext cx="704852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1643050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3214678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Ketertarikan Seksual  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000100" y="1142984"/>
          <a:ext cx="657229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5).pn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6429388" y="3786190"/>
            <a:ext cx="2500298" cy="2824168"/>
          </a:xfrm>
          <a:prstGeom prst="rect">
            <a:avLst/>
          </a:prstGeom>
        </p:spPr>
      </p:pic>
      <p:pic>
        <p:nvPicPr>
          <p:cNvPr id="6" name="Picture 5" descr="GAMBAR (6).jpg"/>
          <p:cNvPicPr>
            <a:picLocks noChangeAspect="1"/>
          </p:cNvPicPr>
          <p:nvPr/>
        </p:nvPicPr>
        <p:blipFill>
          <a:blip r:embed="rId4"/>
          <a:srcRect t="19952" b="31971"/>
          <a:stretch>
            <a:fillRect/>
          </a:stretch>
        </p:blipFill>
        <p:spPr>
          <a:xfrm>
            <a:off x="857224" y="0"/>
            <a:ext cx="8286776" cy="157163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2500306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1785926"/>
            <a:ext cx="371474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Mempersaingkan Tuntutan   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14346" y="1928802"/>
          <a:ext cx="742952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929330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884" y="6072206"/>
            <a:ext cx="328611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Perubahan Personal    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285728"/>
          <a:ext cx="914400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GAMBAR (7).png"/>
          <p:cNvPicPr>
            <a:picLocks noChangeAspect="1"/>
          </p:cNvPicPr>
          <p:nvPr/>
        </p:nvPicPr>
        <p:blipFill>
          <a:blip r:embed="rId9">
            <a:lum bright="-3000"/>
          </a:blip>
          <a:srcRect l="19669" r="27881"/>
          <a:stretch>
            <a:fillRect/>
          </a:stretch>
        </p:blipFill>
        <p:spPr>
          <a:xfrm>
            <a:off x="0" y="2857496"/>
            <a:ext cx="2143107" cy="2496362"/>
          </a:xfrm>
          <a:prstGeom prst="rect">
            <a:avLst/>
          </a:prstGeom>
        </p:spPr>
      </p:pic>
      <p:pic>
        <p:nvPicPr>
          <p:cNvPr id="8" name="Picture 7" descr="GAMBAR (8).jpg"/>
          <p:cNvPicPr>
            <a:picLocks noChangeAspect="1"/>
          </p:cNvPicPr>
          <p:nvPr/>
        </p:nvPicPr>
        <p:blipFill>
          <a:blip r:embed="rId10">
            <a:lum bright="-3000"/>
          </a:blip>
          <a:stretch>
            <a:fillRect/>
          </a:stretch>
        </p:blipFill>
        <p:spPr>
          <a:xfrm>
            <a:off x="2143108" y="2857496"/>
            <a:ext cx="2428892" cy="2496362"/>
          </a:xfrm>
          <a:prstGeom prst="rect">
            <a:avLst/>
          </a:prstGeom>
        </p:spPr>
      </p:pic>
      <p:pic>
        <p:nvPicPr>
          <p:cNvPr id="17" name="Picture 16" descr="GAMBAR (7).png"/>
          <p:cNvPicPr>
            <a:picLocks noChangeAspect="1"/>
          </p:cNvPicPr>
          <p:nvPr/>
        </p:nvPicPr>
        <p:blipFill>
          <a:blip r:embed="rId9">
            <a:lum bright="-3000"/>
          </a:blip>
          <a:srcRect l="19669" r="27881"/>
          <a:stretch>
            <a:fillRect/>
          </a:stretch>
        </p:blipFill>
        <p:spPr>
          <a:xfrm>
            <a:off x="4572000" y="2857496"/>
            <a:ext cx="2285983" cy="2496362"/>
          </a:xfrm>
          <a:prstGeom prst="rect">
            <a:avLst/>
          </a:prstGeom>
        </p:spPr>
      </p:pic>
      <p:pic>
        <p:nvPicPr>
          <p:cNvPr id="18" name="Picture 17" descr="GAMBAR (8).jpg"/>
          <p:cNvPicPr>
            <a:picLocks noChangeAspect="1"/>
          </p:cNvPicPr>
          <p:nvPr/>
        </p:nvPicPr>
        <p:blipFill>
          <a:blip r:embed="rId10">
            <a:lum bright="-3000"/>
          </a:blip>
          <a:stretch>
            <a:fillRect/>
          </a:stretch>
        </p:blipFill>
        <p:spPr>
          <a:xfrm>
            <a:off x="6857982" y="2857496"/>
            <a:ext cx="2286018" cy="249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9).png"/>
          <p:cNvPicPr>
            <a:picLocks noChangeAspect="1"/>
          </p:cNvPicPr>
          <p:nvPr/>
        </p:nvPicPr>
        <p:blipFill>
          <a:blip r:embed="rId3">
            <a:lum bright="10000"/>
          </a:blip>
          <a:srcRect l="14001" r="9999"/>
          <a:stretch>
            <a:fillRect/>
          </a:stretch>
        </p:blipFill>
        <p:spPr>
          <a:xfrm>
            <a:off x="6357950" y="0"/>
            <a:ext cx="2786050" cy="357187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071546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2857488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Jarak Geografis     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85720" y="1928802"/>
          <a:ext cx="7215238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7).jpg"/>
          <p:cNvPicPr>
            <a:picLocks noChangeAspect="1"/>
          </p:cNvPicPr>
          <p:nvPr/>
        </p:nvPicPr>
        <p:blipFill>
          <a:blip r:embed="rId3">
            <a:lum bright="20000" contrast="5000"/>
          </a:blip>
          <a:srcRect l="9677" r="6452"/>
          <a:stretch>
            <a:fillRect/>
          </a:stretch>
        </p:blipFill>
        <p:spPr>
          <a:xfrm>
            <a:off x="0" y="1643050"/>
            <a:ext cx="4000496" cy="507209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1429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214290"/>
            <a:ext cx="4071934" cy="523220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Sifat Dasar Persahabatan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928926" y="1000108"/>
          <a:ext cx="600079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1).jpg"/>
          <p:cNvPicPr>
            <a:picLocks noChangeAspect="1"/>
          </p:cNvPicPr>
          <p:nvPr/>
        </p:nvPicPr>
        <p:blipFill>
          <a:blip r:embed="rId3">
            <a:lum bright="10000"/>
          </a:blip>
          <a:srcRect l="6845" r="5154" b="10791"/>
          <a:stretch>
            <a:fillRect/>
          </a:stretch>
        </p:blipFill>
        <p:spPr>
          <a:xfrm>
            <a:off x="2571736" y="4572008"/>
            <a:ext cx="6572264" cy="228599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357166"/>
            <a:ext cx="1428760" cy="6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2857488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Jarak Geografis     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0"/>
            <a:ext cx="21431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latin typeface="Candara" pitchFamily="34" charset="0"/>
              </a:rPr>
              <a:t>Lilian Rubin (1985)</a:t>
            </a:r>
            <a:endParaRPr lang="id-ID" b="1" i="1" dirty="0">
              <a:latin typeface="Candara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857356" y="357166"/>
          <a:ext cx="485778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0" y="3500438"/>
          <a:ext cx="914400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5857892"/>
            <a:ext cx="1285852" cy="640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9144000" cy="523220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Pedoman untuk Berkomunikasi Antar-Teman           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357158" y="2428868"/>
          <a:ext cx="71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 descr="GAMBAR (12).jpg"/>
          <p:cNvPicPr>
            <a:picLocks noChangeAspect="1"/>
          </p:cNvPicPr>
          <p:nvPr/>
        </p:nvPicPr>
        <p:blipFill>
          <a:blip r:embed="rId9"/>
          <a:srcRect b="7902"/>
          <a:stretch>
            <a:fillRect/>
          </a:stretch>
        </p:blipFill>
        <p:spPr>
          <a:xfrm>
            <a:off x="0" y="0"/>
            <a:ext cx="8286776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7715304" cy="22338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857892"/>
            <a:ext cx="1285852" cy="640649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pic>
        <p:nvPicPr>
          <p:cNvPr id="9" name="Picture 8" descr="GAMBAR (15).jpg"/>
          <p:cNvPicPr>
            <a:picLocks noChangeAspect="1"/>
          </p:cNvPicPr>
          <p:nvPr/>
        </p:nvPicPr>
        <p:blipFill>
          <a:blip r:embed="rId6"/>
          <a:srcRect t="13554"/>
          <a:stretch>
            <a:fillRect/>
          </a:stretch>
        </p:blipFill>
        <p:spPr>
          <a:xfrm>
            <a:off x="1643042" y="642918"/>
            <a:ext cx="5786446" cy="2733672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8).jpg"/>
          <p:cNvPicPr>
            <a:picLocks noChangeAspect="1"/>
          </p:cNvPicPr>
          <p:nvPr/>
        </p:nvPicPr>
        <p:blipFill>
          <a:blip r:embed="rId3">
            <a:lum bright="25000" contrast="-5000"/>
          </a:blip>
          <a:stretch>
            <a:fillRect/>
          </a:stretch>
        </p:blipFill>
        <p:spPr>
          <a:xfrm>
            <a:off x="0" y="2214554"/>
            <a:ext cx="9144000" cy="315277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857892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5929330"/>
            <a:ext cx="407193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Sifat Dasar Persahabatan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428596" y="428604"/>
          <a:ext cx="821537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0).pn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0312" r="18750"/>
          <a:stretch>
            <a:fillRect/>
          </a:stretch>
        </p:blipFill>
        <p:spPr>
          <a:xfrm>
            <a:off x="3214678" y="357166"/>
            <a:ext cx="2714644" cy="259861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929330"/>
            <a:ext cx="1428760" cy="672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407193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Keinginan untuk Berinvestasi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2857496"/>
          <a:ext cx="91440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1).jpg"/>
          <p:cNvPicPr>
            <a:picLocks noChangeAspect="1"/>
          </p:cNvPicPr>
          <p:nvPr/>
        </p:nvPicPr>
        <p:blipFill>
          <a:blip r:embed="rId3">
            <a:lum bright="35000" contrast="-10000"/>
          </a:blip>
          <a:srcRect l="31250"/>
          <a:stretch>
            <a:fillRect/>
          </a:stretch>
        </p:blipFill>
        <p:spPr>
          <a:xfrm>
            <a:off x="0" y="0"/>
            <a:ext cx="9144000" cy="360757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643578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350043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Kedekatan Emosional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785786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PERE).jpeg"/>
          <p:cNvPicPr>
            <a:picLocks noChangeAspect="1"/>
          </p:cNvPicPr>
          <p:nvPr/>
        </p:nvPicPr>
        <p:blipFill>
          <a:blip r:embed="rId3">
            <a:lum bright="20000" contrast="-40000"/>
          </a:blip>
          <a:stretch>
            <a:fillRect/>
          </a:stretch>
        </p:blipFill>
        <p:spPr>
          <a:xfrm>
            <a:off x="0" y="0"/>
            <a:ext cx="9144000" cy="300037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072206"/>
            <a:ext cx="1143008" cy="537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757239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Pengaruh Gender dalam Membangun Kedekatan Emosional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428728" y="1714464"/>
          <a:ext cx="742955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LAKI).jpg"/>
          <p:cNvPicPr>
            <a:picLocks noChangeAspect="1"/>
          </p:cNvPicPr>
          <p:nvPr/>
        </p:nvPicPr>
        <p:blipFill>
          <a:blip r:embed="rId3">
            <a:lum bright="35000" contrast="-10000"/>
          </a:blip>
          <a:srcRect t="14286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500306"/>
            <a:ext cx="1268024" cy="596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5929330"/>
            <a:ext cx="714376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Pengaruh Gender dalam Membangun Kedekatan Emosional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500034" y="357166"/>
          <a:ext cx="700092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2).jpg"/>
          <p:cNvPicPr>
            <a:picLocks noChangeAspect="1"/>
          </p:cNvPicPr>
          <p:nvPr/>
        </p:nvPicPr>
        <p:blipFill>
          <a:blip r:embed="rId3">
            <a:lum bright="35000" contrast="-5000"/>
          </a:blip>
          <a:stretch>
            <a:fillRect/>
          </a:stretch>
        </p:blipFill>
        <p:spPr>
          <a:xfrm>
            <a:off x="0" y="4214818"/>
            <a:ext cx="9144000" cy="264318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2206"/>
            <a:ext cx="714376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Pengaruh Gender dalam Membangun Kedekatan Emosional 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285852" y="285728"/>
          <a:ext cx="678661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5384</TotalTime>
  <Words>1749</Words>
  <Application>Microsoft Office PowerPoint</Application>
  <PresentationFormat>On-screen Show (4:3)</PresentationFormat>
  <Paragraphs>244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1105</cp:revision>
  <dcterms:created xsi:type="dcterms:W3CDTF">2020-01-25T05:18:22Z</dcterms:created>
  <dcterms:modified xsi:type="dcterms:W3CDTF">2020-04-13T02:00:43Z</dcterms:modified>
</cp:coreProperties>
</file>