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colors22.xml" ContentType="application/vnd.openxmlformats-officedocument.drawingml.diagramColors+xml"/>
  <Override PartName="/ppt/diagrams/data35.xml" ContentType="application/vnd.openxmlformats-officedocument.drawingml.diagramData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notesSlides/notesSlide27.xml" ContentType="application/vnd.openxmlformats-officedocument.presentationml.notesSlide+xml"/>
  <Override PartName="/ppt/diagrams/quickStyle28.xml" ContentType="application/vnd.openxmlformats-officedocument.drawingml.diagramStyl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diagrams/quickStyle17.xml" ContentType="application/vnd.openxmlformats-officedocument.drawingml.diagramStyle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diagrams/layout28.xml" ContentType="application/vnd.openxmlformats-officedocument.drawingml.diagramLayout+xml"/>
  <Override PartName="/ppt/notesSlides/notesSlide30.xml" ContentType="application/vnd.openxmlformats-officedocument.presentationml.notesSlide+xml"/>
  <Override PartName="/ppt/diagrams/quickStyle31.xml" ContentType="application/vnd.openxmlformats-officedocument.drawingml.diagramStyle+xml"/>
  <Override PartName="/ppt/diagrams/colors3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quickStyle20.xml" ContentType="application/vnd.openxmlformats-officedocument.drawingml.diagramStyle+xml"/>
  <Override PartName="/ppt/diagrams/colors27.xml" ContentType="application/vnd.openxmlformats-officedocument.drawingml.diagramColors+xml"/>
  <Override PartName="/ppt/diagrams/data29.xml" ContentType="application/vnd.openxmlformats-officedocument.drawingml.diagramData+xml"/>
  <Override PartName="/ppt/diagrams/colors4.xml" ContentType="application/vnd.openxmlformats-officedocument.drawingml.diagramColors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layout3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layout20.xml" ContentType="application/vnd.openxmlformats-officedocument.drawingml.diagram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30.xml" ContentType="application/vnd.openxmlformats-officedocument.drawingml.diagramColors+xml"/>
  <Override PartName="/ppt/diagrams/data32.xml" ContentType="application/vnd.openxmlformats-officedocument.drawingml.diagramData+xml"/>
  <Override PartName="/ppt/slides/slide33.xml" ContentType="application/vnd.openxmlformats-officedocument.presentationml.slide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ppt/notesSlides/notesSlide24.xml" ContentType="application/vnd.openxmlformats-officedocument.presentationml.notesSlide+xml"/>
  <Override PartName="/ppt/diagrams/layout29.xml" ContentType="application/vnd.openxmlformats-officedocument.drawingml.diagramLayout+xml"/>
  <Override PartName="/ppt/notesSlides/notesSlide35.xml" ContentType="application/vnd.openxmlformats-officedocument.presentationml.notesSlide+xml"/>
  <Override PartName="/ppt/diagrams/quickStyle36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13.xml" ContentType="application/vnd.openxmlformats-officedocument.presentationml.notesSlide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diagrams/quickStyle25.xml" ContentType="application/vnd.openxmlformats-officedocument.drawingml.diagramStyle+xml"/>
  <Override PartName="/ppt/diagrams/layout36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layout25.xml" ContentType="application/vnd.openxmlformats-officedocument.drawingml.diagramLayout+xml"/>
  <Override PartName="/ppt/diagrams/colors28.xml" ContentType="application/vnd.openxmlformats-officedocument.drawingml.diagramColors+xml"/>
  <Override PartName="/ppt/notesSlides/notesSlide31.xml" ContentType="application/vnd.openxmlformats-officedocument.presentationml.notesSlide+xml"/>
  <Override PartName="/ppt/diagrams/quickStyle3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layout32.xml" ContentType="application/vnd.openxmlformats-officedocument.drawingml.diagramLayout+xml"/>
  <Override PartName="/ppt/diagrams/colors35.xml" ContentType="application/vnd.openxmlformats-officedocument.drawingml.diagramColors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ppt/diagrams/data37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diagrams/colors3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notesSlides/notesSlide29.xml" ContentType="application/vnd.openxmlformats-officedocument.presentationml.notesSlide+xml"/>
  <Override PartName="/ppt/diagrams/data33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Override PartName="/ppt/notesSlides/notesSlide18.xml" ContentType="application/vnd.openxmlformats-officedocument.presentationml.notesSlide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Override PartName="/ppt/notesSlides/notesSlide36.xml" ContentType="application/vnd.openxmlformats-officedocument.presentationml.notesSlide+xml"/>
  <Override PartName="/ppt/diagrams/quickStyle37.xml" ContentType="application/vnd.openxmlformats-officedocument.drawingml.diagramStyle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25.xml" ContentType="application/vnd.openxmlformats-officedocument.presentationml.notesSlide+xml"/>
  <Override PartName="/ppt/diagrams/quickStyle26.xml" ContentType="application/vnd.openxmlformats-officedocument.drawingml.diagramStyl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notesSlides/notesSlide32.xml" ContentType="application/vnd.openxmlformats-officedocument.presentationml.notesSlide+xml"/>
  <Override PartName="/ppt/diagrams/quickStyle33.xml" ContentType="application/vnd.openxmlformats-officedocument.drawingml.diagramStyle+xml"/>
  <Override PartName="/ppt/diagrams/layout37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layout15.xml" ContentType="application/vnd.openxmlformats-officedocument.drawingml.diagramLayout+xml"/>
  <Override PartName="/ppt/notesSlides/notesSlide21.xml" ContentType="application/vnd.openxmlformats-officedocument.presentationml.notesSlide+xml"/>
  <Override PartName="/ppt/diagrams/quickStyle22.xml" ContentType="application/vnd.openxmlformats-officedocument.drawingml.diagramStyle+xml"/>
  <Override PartName="/ppt/diagrams/layout26.xml" ContentType="application/vnd.openxmlformats-officedocument.drawingml.diagramLayout+xml"/>
  <Override PartName="/ppt/diagrams/colors29.xml" ContentType="application/vnd.openxmlformats-officedocument.drawingml.diagramColors+xml"/>
  <Override PartName="/ppt/diagrams/colors6.xml" ContentType="application/vnd.openxmlformats-officedocument.drawingml.diagramColors+xml"/>
  <Override PartName="/ppt/notesSlides/notesSlide10.xml" ContentType="application/vnd.openxmlformats-officedocument.presentationml.notesSlide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diagrams/layout33.xml" ContentType="application/vnd.openxmlformats-officedocument.drawingml.diagramLayout+xml"/>
  <Override PartName="/ppt/diagrams/colors36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diagrams/data38.xml" ContentType="application/vnd.openxmlformats-officedocument.drawingml.diagramData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diagrams/colors32.xml" ContentType="application/vnd.openxmlformats-officedocument.drawingml.diagramColors+xml"/>
  <Override PartName="/ppt/diagrams/data34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colors10.xml" ContentType="application/vnd.openxmlformats-officedocument.drawingml.diagramColors+xml"/>
  <Override PartName="/ppt/notesSlides/notesSlide19.xml" ContentType="application/vnd.openxmlformats-officedocument.presentationml.notesSlide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diagrams/data30.xml" ContentType="application/vnd.openxmlformats-officedocument.drawingml.diagramData+xml"/>
  <Override PartName="/ppt/notesSlides/notesSlide37.xml" ContentType="application/vnd.openxmlformats-officedocument.presentationml.notesSlide+xml"/>
  <Override PartName="/ppt/diagrams/quickStyle38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notesSlides/notesSlide15.xml" ContentType="application/vnd.openxmlformats-officedocument.presentationml.notesSlide+xml"/>
  <Override PartName="/ppt/diagrams/quickStyle16.xml" ContentType="application/vnd.openxmlformats-officedocument.drawingml.diagramStyle+xml"/>
  <Override PartName="/ppt/notesSlides/notesSlide26.xml" ContentType="application/vnd.openxmlformats-officedocument.presentationml.notesSlide+xml"/>
  <Override PartName="/ppt/diagrams/quickStyle27.xml" ContentType="application/vnd.openxmlformats-officedocument.drawingml.diagramStyle+xml"/>
  <Override PartName="/ppt/diagrams/layout38.xml" ContentType="application/vnd.openxmlformats-officedocument.drawingml.diagramLayout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diagrams/layout27.xml" ContentType="application/vnd.openxmlformats-officedocument.drawingml.diagramLayout+xml"/>
  <Override PartName="/ppt/notesSlides/notesSlide33.xml" ContentType="application/vnd.openxmlformats-officedocument.presentationml.notesSlide+xml"/>
  <Override PartName="/ppt/diagrams/quickStyle34.xml" ContentType="application/vnd.openxmlformats-officedocument.drawingml.diagramStyl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11.xml" ContentType="application/vnd.openxmlformats-officedocument.presentationml.notesSlide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layout34.xml" ContentType="application/vnd.openxmlformats-officedocument.drawingml.diagramLayout+xml"/>
  <Override PartName="/ppt/diagrams/colors37.xml" ContentType="application/vnd.openxmlformats-officedocument.drawingml.diagramColors+xml"/>
  <Override PartName="/ppt/notesSlides/notesSlide6.xml" ContentType="application/vnd.openxmlformats-officedocument.presentationml.notesSlide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diagrams/quickStyle30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28.xml" ContentType="application/vnd.openxmlformats-officedocument.drawingml.diagramData+xml"/>
  <Override PartName="/ppt/diagrams/layout30.xml" ContentType="application/vnd.openxmlformats-officedocument.drawingml.diagramLayout+xml"/>
  <Override PartName="/ppt/diagrams/colors33.xml" ContentType="application/vnd.openxmlformats-officedocument.drawingml.diagramColors+xml"/>
  <Override PartName="/ppt/slides/slide29.xml" ContentType="application/vnd.openxmlformats-officedocument.presentationml.slide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diagrams/data31.xml" ContentType="application/vnd.openxmlformats-officedocument.drawingml.diagramData+xml"/>
  <Override PartName="/ppt/slides/slide32.xml" ContentType="application/vnd.openxmlformats-officedocument.presentationml.slide+xml"/>
  <Override PartName="/ppt/diagrams/data20.xml" ContentType="application/vnd.openxmlformats-officedocument.drawingml.diagramData+xml"/>
  <Override PartName="/ppt/notesSlides/notesSlide34.xml" ContentType="application/vnd.openxmlformats-officedocument.presentationml.notesSlide+xml"/>
  <Override PartName="/ppt/diagrams/quickStyle35.xml" ContentType="application/vnd.openxmlformats-officedocument.drawingml.diagram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diagrams/quickStyle24.xml" ContentType="application/vnd.openxmlformats-officedocument.drawingml.diagramStyle+xml"/>
  <Override PartName="/ppt/diagrams/colors8.xml" ContentType="application/vnd.openxmlformats-officedocument.drawingml.diagramColors+xml"/>
  <Override PartName="/ppt/notesSlides/notesSlide12.xml" ContentType="application/vnd.openxmlformats-officedocument.presentationml.notesSlide+xml"/>
  <Override PartName="/ppt/diagrams/quickStyle13.xml" ContentType="application/vnd.openxmlformats-officedocument.drawingml.diagramStyle+xml"/>
  <Override PartName="/ppt/diagrams/layout35.xml" ContentType="application/vnd.openxmlformats-officedocument.drawingml.diagramLayout+xml"/>
  <Override PartName="/ppt/diagrams/layout13.xml" ContentType="application/vnd.openxmlformats-officedocument.drawingml.diagramLayout+xml"/>
  <Override PartName="/ppt/diagrams/layout24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diagrams/colors34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diagrams/data36.xml" ContentType="application/vnd.openxmlformats-officedocument.drawingml.diagramData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diagrams/data14.xml" ContentType="application/vnd.openxmlformats-officedocument.drawingml.diagramData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quickStyle29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0" r:id="rId27"/>
    <p:sldId id="282" r:id="rId28"/>
    <p:sldId id="283" r:id="rId29"/>
    <p:sldId id="285" r:id="rId30"/>
    <p:sldId id="284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FF"/>
    <a:srgbClr val="FFFF99"/>
    <a:srgbClr val="66FF66"/>
    <a:srgbClr val="99FFCC"/>
    <a:srgbClr val="FFCC99"/>
    <a:srgbClr val="99CC00"/>
    <a:srgbClr val="FFCC66"/>
    <a:srgbClr val="99CCFF"/>
    <a:srgbClr val="666699"/>
    <a:srgbClr val="CC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1" autoAdjust="0"/>
    <p:restoredTop sz="94667" autoAdjust="0"/>
  </p:normalViewPr>
  <p:slideViewPr>
    <p:cSldViewPr>
      <p:cViewPr varScale="1">
        <p:scale>
          <a:sx n="75" d="100"/>
          <a:sy n="75" d="100"/>
        </p:scale>
        <p:origin x="-100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78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144B60-7442-490B-AAC0-54D06C0EAA4A}" type="doc">
      <dgm:prSet loTypeId="urn:microsoft.com/office/officeart/2005/8/layout/venn3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d-ID"/>
        </a:p>
      </dgm:t>
    </dgm:pt>
    <dgm:pt modelId="{BB424BEA-BF6D-4D25-8556-2CF97449DEF2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700" b="1" i="1" dirty="0" smtClean="0">
              <a:latin typeface="Candara" pitchFamily="34" charset="0"/>
            </a:rPr>
            <a:t>Ilkim komunikasi sama seperti iklim pada lingkungan alam.  </a:t>
          </a:r>
          <a:endParaRPr lang="id-ID" sz="1700" b="1" i="1" dirty="0">
            <a:latin typeface="Candara" pitchFamily="34" charset="0"/>
          </a:endParaRPr>
        </a:p>
      </dgm:t>
    </dgm:pt>
    <dgm:pt modelId="{58411193-2D43-4193-ABAC-94201DD70A18}" type="parTrans" cxnId="{E76B5E32-5800-4011-A025-EE2E4204B209}">
      <dgm:prSet/>
      <dgm:spPr/>
      <dgm:t>
        <a:bodyPr/>
        <a:lstStyle/>
        <a:p>
          <a:endParaRPr lang="id-ID"/>
        </a:p>
      </dgm:t>
    </dgm:pt>
    <dgm:pt modelId="{F190470A-F73D-4617-8A92-C2E943914F2C}" type="sibTrans" cxnId="{E76B5E32-5800-4011-A025-EE2E4204B209}">
      <dgm:prSet/>
      <dgm:spPr/>
      <dgm:t>
        <a:bodyPr/>
        <a:lstStyle/>
        <a:p>
          <a:endParaRPr lang="id-ID"/>
        </a:p>
      </dgm:t>
    </dgm:pt>
    <dgm:pt modelId="{B97ACABE-82E0-4172-8232-F7C1CF115DB5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700" b="1" i="1" dirty="0" smtClean="0">
              <a:latin typeface="Candara" pitchFamily="34" charset="0"/>
            </a:rPr>
            <a:t>Bersemangat dihari yang cerah; sendu saat cuaca hujan. </a:t>
          </a:r>
          <a:endParaRPr lang="id-ID" sz="1700" b="1" i="1" dirty="0">
            <a:latin typeface="Candara" pitchFamily="34" charset="0"/>
          </a:endParaRPr>
        </a:p>
      </dgm:t>
    </dgm:pt>
    <dgm:pt modelId="{69E223F9-7CB4-4FE4-9005-10E67A6C836E}" type="parTrans" cxnId="{E3F049E9-846D-47D9-A0F5-8747CDC52658}">
      <dgm:prSet/>
      <dgm:spPr/>
      <dgm:t>
        <a:bodyPr/>
        <a:lstStyle/>
        <a:p>
          <a:endParaRPr lang="id-ID"/>
        </a:p>
      </dgm:t>
    </dgm:pt>
    <dgm:pt modelId="{C33D7401-CF92-4928-B045-A1C91B2C9340}" type="sibTrans" cxnId="{E3F049E9-846D-47D9-A0F5-8747CDC52658}">
      <dgm:prSet/>
      <dgm:spPr/>
      <dgm:t>
        <a:bodyPr/>
        <a:lstStyle/>
        <a:p>
          <a:endParaRPr lang="id-ID"/>
        </a:p>
      </dgm:t>
    </dgm:pt>
    <dgm:pt modelId="{D10E7A76-2422-4E2D-A796-9848CC61CF52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700" b="1" i="1" dirty="0" smtClean="0">
              <a:latin typeface="Candara" pitchFamily="34" charset="0"/>
            </a:rPr>
            <a:t>Iklim pada lingkungan alam mempengaruhi reaksi kita.  </a:t>
          </a:r>
          <a:endParaRPr lang="id-ID" sz="1700" b="1" i="1" dirty="0">
            <a:latin typeface="Candara" pitchFamily="34" charset="0"/>
          </a:endParaRPr>
        </a:p>
      </dgm:t>
    </dgm:pt>
    <dgm:pt modelId="{EF82226F-4D58-47AE-AC69-B81218D77A04}" type="parTrans" cxnId="{D4D40878-143A-4A13-B2A5-C4332B695D43}">
      <dgm:prSet/>
      <dgm:spPr/>
      <dgm:t>
        <a:bodyPr/>
        <a:lstStyle/>
        <a:p>
          <a:endParaRPr lang="id-ID"/>
        </a:p>
      </dgm:t>
    </dgm:pt>
    <dgm:pt modelId="{1D57725A-3CA7-44A8-A600-359959ED8D29}" type="sibTrans" cxnId="{D4D40878-143A-4A13-B2A5-C4332B695D43}">
      <dgm:prSet/>
      <dgm:spPr/>
      <dgm:t>
        <a:bodyPr/>
        <a:lstStyle/>
        <a:p>
          <a:endParaRPr lang="id-ID"/>
        </a:p>
      </dgm:t>
    </dgm:pt>
    <dgm:pt modelId="{8942902D-0842-405F-BC0D-8B485E1C1D1B}" type="pres">
      <dgm:prSet presAssocID="{DC144B60-7442-490B-AAC0-54D06C0EAA4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8608E115-A034-4D3D-9BEF-315BCFF11CD5}" type="pres">
      <dgm:prSet presAssocID="{BB424BEA-BF6D-4D25-8556-2CF97449DEF2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4050B9F-D484-4D80-AF73-3A8163B7CCB1}" type="pres">
      <dgm:prSet presAssocID="{F190470A-F73D-4617-8A92-C2E943914F2C}" presName="space" presStyleCnt="0"/>
      <dgm:spPr/>
      <dgm:t>
        <a:bodyPr/>
        <a:lstStyle/>
        <a:p>
          <a:endParaRPr lang="id-ID"/>
        </a:p>
      </dgm:t>
    </dgm:pt>
    <dgm:pt modelId="{47538D4D-B5A0-4790-B552-D160252D39A9}" type="pres">
      <dgm:prSet presAssocID="{B97ACABE-82E0-4172-8232-F7C1CF115DB5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1CA7855-7EDB-43B7-AB17-9B9FFE0422CB}" type="pres">
      <dgm:prSet presAssocID="{C33D7401-CF92-4928-B045-A1C91B2C9340}" presName="space" presStyleCnt="0"/>
      <dgm:spPr/>
      <dgm:t>
        <a:bodyPr/>
        <a:lstStyle/>
        <a:p>
          <a:endParaRPr lang="id-ID"/>
        </a:p>
      </dgm:t>
    </dgm:pt>
    <dgm:pt modelId="{CC0B5E9D-C4EA-4DFE-8DE9-907AB195EC33}" type="pres">
      <dgm:prSet presAssocID="{D10E7A76-2422-4E2D-A796-9848CC61CF52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E3F049E9-846D-47D9-A0F5-8747CDC52658}" srcId="{DC144B60-7442-490B-AAC0-54D06C0EAA4A}" destId="{B97ACABE-82E0-4172-8232-F7C1CF115DB5}" srcOrd="1" destOrd="0" parTransId="{69E223F9-7CB4-4FE4-9005-10E67A6C836E}" sibTransId="{C33D7401-CF92-4928-B045-A1C91B2C9340}"/>
    <dgm:cxn modelId="{D4D40878-143A-4A13-B2A5-C4332B695D43}" srcId="{DC144B60-7442-490B-AAC0-54D06C0EAA4A}" destId="{D10E7A76-2422-4E2D-A796-9848CC61CF52}" srcOrd="2" destOrd="0" parTransId="{EF82226F-4D58-47AE-AC69-B81218D77A04}" sibTransId="{1D57725A-3CA7-44A8-A600-359959ED8D29}"/>
    <dgm:cxn modelId="{A59EADEA-BFC0-44E8-AED8-7B9361A07D05}" type="presOf" srcId="{D10E7A76-2422-4E2D-A796-9848CC61CF52}" destId="{CC0B5E9D-C4EA-4DFE-8DE9-907AB195EC33}" srcOrd="0" destOrd="0" presId="urn:microsoft.com/office/officeart/2005/8/layout/venn3"/>
    <dgm:cxn modelId="{40370CA6-0C37-492A-9B7A-D7752D87AB01}" type="presOf" srcId="{B97ACABE-82E0-4172-8232-F7C1CF115DB5}" destId="{47538D4D-B5A0-4790-B552-D160252D39A9}" srcOrd="0" destOrd="0" presId="urn:microsoft.com/office/officeart/2005/8/layout/venn3"/>
    <dgm:cxn modelId="{E76B5E32-5800-4011-A025-EE2E4204B209}" srcId="{DC144B60-7442-490B-AAC0-54D06C0EAA4A}" destId="{BB424BEA-BF6D-4D25-8556-2CF97449DEF2}" srcOrd="0" destOrd="0" parTransId="{58411193-2D43-4193-ABAC-94201DD70A18}" sibTransId="{F190470A-F73D-4617-8A92-C2E943914F2C}"/>
    <dgm:cxn modelId="{8BAF521F-38AF-40FC-962F-C10EE8CA3B7E}" type="presOf" srcId="{BB424BEA-BF6D-4D25-8556-2CF97449DEF2}" destId="{8608E115-A034-4D3D-9BEF-315BCFF11CD5}" srcOrd="0" destOrd="0" presId="urn:microsoft.com/office/officeart/2005/8/layout/venn3"/>
    <dgm:cxn modelId="{86B1B4B2-E4AA-4C1F-89E6-8F5089689271}" type="presOf" srcId="{DC144B60-7442-490B-AAC0-54D06C0EAA4A}" destId="{8942902D-0842-405F-BC0D-8B485E1C1D1B}" srcOrd="0" destOrd="0" presId="urn:microsoft.com/office/officeart/2005/8/layout/venn3"/>
    <dgm:cxn modelId="{9C319CFC-B5DB-4F45-9563-89394475C835}" type="presParOf" srcId="{8942902D-0842-405F-BC0D-8B485E1C1D1B}" destId="{8608E115-A034-4D3D-9BEF-315BCFF11CD5}" srcOrd="0" destOrd="0" presId="urn:microsoft.com/office/officeart/2005/8/layout/venn3"/>
    <dgm:cxn modelId="{494D8E7E-1CEC-44F3-8D6B-D1985CB5E294}" type="presParOf" srcId="{8942902D-0842-405F-BC0D-8B485E1C1D1B}" destId="{44050B9F-D484-4D80-AF73-3A8163B7CCB1}" srcOrd="1" destOrd="0" presId="urn:microsoft.com/office/officeart/2005/8/layout/venn3"/>
    <dgm:cxn modelId="{B3DE27F1-E919-4DD3-9C25-EBCE2CF79BCF}" type="presParOf" srcId="{8942902D-0842-405F-BC0D-8B485E1C1D1B}" destId="{47538D4D-B5A0-4790-B552-D160252D39A9}" srcOrd="2" destOrd="0" presId="urn:microsoft.com/office/officeart/2005/8/layout/venn3"/>
    <dgm:cxn modelId="{134FC471-0151-47C9-9ECB-9EC4A3747E68}" type="presParOf" srcId="{8942902D-0842-405F-BC0D-8B485E1C1D1B}" destId="{A1CA7855-7EDB-43B7-AB17-9B9FFE0422CB}" srcOrd="3" destOrd="0" presId="urn:microsoft.com/office/officeart/2005/8/layout/venn3"/>
    <dgm:cxn modelId="{00CFA4FB-946D-41B2-BBD9-2ED98B2244D2}" type="presParOf" srcId="{8942902D-0842-405F-BC0D-8B485E1C1D1B}" destId="{CC0B5E9D-C4EA-4DFE-8DE9-907AB195EC33}" srcOrd="4" destOrd="0" presId="urn:microsoft.com/office/officeart/2005/8/layout/venn3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B036E48-F49D-4444-8E80-1E04B42209A1}" type="doc">
      <dgm:prSet loTypeId="urn:microsoft.com/office/officeart/2005/8/layout/venn1" loCatId="relationship" qsTypeId="urn:microsoft.com/office/officeart/2005/8/quickstyle/simple4" qsCatId="simple" csTypeId="urn:microsoft.com/office/officeart/2005/8/colors/colorful5" csCatId="colorful" phldr="1"/>
      <dgm:spPr/>
    </dgm:pt>
    <dgm:pt modelId="{37A9B5A6-977F-495B-B1CC-5560DA672EEF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Membuka diri dilakukan dengan membangun dan merefleksikan kepercayaan antar-individu. </a:t>
          </a:r>
          <a:endParaRPr lang="id-ID" sz="1500" b="1" i="1" dirty="0">
            <a:latin typeface="Candara" pitchFamily="34" charset="0"/>
          </a:endParaRPr>
        </a:p>
      </dgm:t>
    </dgm:pt>
    <dgm:pt modelId="{35F81DEF-1B6F-40F8-8BCA-660152003152}" type="parTrans" cxnId="{5EE21C09-9357-4621-8DC0-6C58EDBC7B2D}">
      <dgm:prSet/>
      <dgm:spPr/>
      <dgm:t>
        <a:bodyPr/>
        <a:lstStyle/>
        <a:p>
          <a:endParaRPr lang="id-ID"/>
        </a:p>
      </dgm:t>
    </dgm:pt>
    <dgm:pt modelId="{7F8367CA-CA76-45E2-A1A3-2DB03309B8F4}" type="sibTrans" cxnId="{5EE21C09-9357-4621-8DC0-6C58EDBC7B2D}">
      <dgm:prSet/>
      <dgm:spPr/>
      <dgm:t>
        <a:bodyPr/>
        <a:lstStyle/>
        <a:p>
          <a:endParaRPr lang="id-ID"/>
        </a:p>
      </dgm:t>
    </dgm:pt>
    <dgm:pt modelId="{52699AED-3FAC-41B9-88A0-D080921679DB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Membuka diri = usaha untuk mengungkap informasi personal mengenai diri kita. </a:t>
          </a:r>
        </a:p>
      </dgm:t>
    </dgm:pt>
    <dgm:pt modelId="{3A4AC169-14D7-4907-9AAE-773152E335B9}" type="parTrans" cxnId="{B6EE9F63-05F0-4286-9311-B3D50A8138B3}">
      <dgm:prSet/>
      <dgm:spPr/>
      <dgm:t>
        <a:bodyPr/>
        <a:lstStyle/>
        <a:p>
          <a:endParaRPr lang="id-ID"/>
        </a:p>
      </dgm:t>
    </dgm:pt>
    <dgm:pt modelId="{EE1CBED5-A257-4E64-B1D7-42BDE22A3FEB}" type="sibTrans" cxnId="{B6EE9F63-05F0-4286-9311-B3D50A8138B3}">
      <dgm:prSet/>
      <dgm:spPr/>
      <dgm:t>
        <a:bodyPr/>
        <a:lstStyle/>
        <a:p>
          <a:endParaRPr lang="id-ID"/>
        </a:p>
      </dgm:t>
    </dgm:pt>
    <dgm:pt modelId="{8A4A312C-4419-4362-A779-E86C72EADB37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Membuka diri adalah kunci penting yang menunjang kedekatan. </a:t>
          </a:r>
          <a:endParaRPr lang="id-ID" sz="1500" b="1" i="1" dirty="0">
            <a:latin typeface="Candara" pitchFamily="34" charset="0"/>
          </a:endParaRPr>
        </a:p>
      </dgm:t>
    </dgm:pt>
    <dgm:pt modelId="{3D6C1831-2015-417E-9ABF-544D7C52AFF7}" type="parTrans" cxnId="{4B41A5A0-167F-48C9-82B9-852D917A2BB9}">
      <dgm:prSet/>
      <dgm:spPr/>
      <dgm:t>
        <a:bodyPr/>
        <a:lstStyle/>
        <a:p>
          <a:endParaRPr lang="id-ID"/>
        </a:p>
      </dgm:t>
    </dgm:pt>
    <dgm:pt modelId="{FDCF26CD-8DF8-4B2C-BF70-286A236B7CE8}" type="sibTrans" cxnId="{4B41A5A0-167F-48C9-82B9-852D917A2BB9}">
      <dgm:prSet/>
      <dgm:spPr/>
      <dgm:t>
        <a:bodyPr/>
        <a:lstStyle/>
        <a:p>
          <a:endParaRPr lang="id-ID"/>
        </a:p>
      </dgm:t>
    </dgm:pt>
    <dgm:pt modelId="{6E919403-6B7D-4F4D-AAF6-842F7253A830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Membuka diri disertai proses yang bertahap &amp; dalam situasi yang sesuai. </a:t>
          </a:r>
        </a:p>
      </dgm:t>
    </dgm:pt>
    <dgm:pt modelId="{83CF51D6-2570-40FB-849C-348F59B78662}" type="parTrans" cxnId="{C0584DA7-2448-42A0-B454-DDE331A44683}">
      <dgm:prSet/>
      <dgm:spPr/>
      <dgm:t>
        <a:bodyPr/>
        <a:lstStyle/>
        <a:p>
          <a:endParaRPr lang="id-ID"/>
        </a:p>
      </dgm:t>
    </dgm:pt>
    <dgm:pt modelId="{EAC01BA6-BF70-42C6-BCF0-FE3DA2D485ED}" type="sibTrans" cxnId="{C0584DA7-2448-42A0-B454-DDE331A44683}">
      <dgm:prSet/>
      <dgm:spPr/>
      <dgm:t>
        <a:bodyPr/>
        <a:lstStyle/>
        <a:p>
          <a:endParaRPr lang="id-ID"/>
        </a:p>
      </dgm:t>
    </dgm:pt>
    <dgm:pt modelId="{1628A491-CD9F-4EAE-845D-87F0CD7F4071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Membuka diri tidak dilakukan pada semua orang yang kita temui; terbatas pada orang yang dipercaya. </a:t>
          </a:r>
        </a:p>
      </dgm:t>
    </dgm:pt>
    <dgm:pt modelId="{EC02D3E3-EC46-4F7A-B81A-2FB9EF861E11}" type="parTrans" cxnId="{AE193614-3939-4747-AA68-2FC3A24F7578}">
      <dgm:prSet/>
      <dgm:spPr/>
      <dgm:t>
        <a:bodyPr/>
        <a:lstStyle/>
        <a:p>
          <a:endParaRPr lang="id-ID"/>
        </a:p>
      </dgm:t>
    </dgm:pt>
    <dgm:pt modelId="{60081158-432A-430E-BAF0-DE4745FB7BBD}" type="sibTrans" cxnId="{AE193614-3939-4747-AA68-2FC3A24F7578}">
      <dgm:prSet/>
      <dgm:spPr/>
      <dgm:t>
        <a:bodyPr/>
        <a:lstStyle/>
        <a:p>
          <a:endParaRPr lang="id-ID"/>
        </a:p>
      </dgm:t>
    </dgm:pt>
    <dgm:pt modelId="{4A6210F7-689F-4F08-9597-3ACCC65BD71C}" type="pres">
      <dgm:prSet presAssocID="{7B036E48-F49D-4444-8E80-1E04B42209A1}" presName="compositeShape" presStyleCnt="0">
        <dgm:presLayoutVars>
          <dgm:chMax val="7"/>
          <dgm:dir/>
          <dgm:resizeHandles val="exact"/>
        </dgm:presLayoutVars>
      </dgm:prSet>
      <dgm:spPr/>
    </dgm:pt>
    <dgm:pt modelId="{FB5EE614-D411-4320-8842-24F9D908CD5C}" type="pres">
      <dgm:prSet presAssocID="{37A9B5A6-977F-495B-B1CC-5560DA672EEF}" presName="circ1" presStyleLbl="vennNode1" presStyleIdx="0" presStyleCnt="5"/>
      <dgm:spPr/>
      <dgm:t>
        <a:bodyPr/>
        <a:lstStyle/>
        <a:p>
          <a:endParaRPr lang="id-ID"/>
        </a:p>
      </dgm:t>
    </dgm:pt>
    <dgm:pt modelId="{A8F67607-4648-42A6-8C4E-C5A7861EB6D6}" type="pres">
      <dgm:prSet presAssocID="{37A9B5A6-977F-495B-B1CC-5560DA672EE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75543B9-AEBD-487C-8F29-56B0D4214A3B}" type="pres">
      <dgm:prSet presAssocID="{52699AED-3FAC-41B9-88A0-D080921679DB}" presName="circ2" presStyleLbl="vennNode1" presStyleIdx="1" presStyleCnt="5"/>
      <dgm:spPr/>
      <dgm:t>
        <a:bodyPr/>
        <a:lstStyle/>
        <a:p>
          <a:endParaRPr lang="id-ID"/>
        </a:p>
      </dgm:t>
    </dgm:pt>
    <dgm:pt modelId="{4CC029E8-ACE5-4903-96BB-8408B68D3178}" type="pres">
      <dgm:prSet presAssocID="{52699AED-3FAC-41B9-88A0-D080921679D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E08DA35-C592-4AFD-A872-912C0D4B0663}" type="pres">
      <dgm:prSet presAssocID="{1628A491-CD9F-4EAE-845D-87F0CD7F4071}" presName="circ3" presStyleLbl="vennNode1" presStyleIdx="2" presStyleCnt="5"/>
      <dgm:spPr/>
    </dgm:pt>
    <dgm:pt modelId="{3970C292-390D-4CE1-AB52-33CA2D68C567}" type="pres">
      <dgm:prSet presAssocID="{1628A491-CD9F-4EAE-845D-87F0CD7F407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415EF49-20E6-4B24-A7CC-1FB9D88657CD}" type="pres">
      <dgm:prSet presAssocID="{6E919403-6B7D-4F4D-AAF6-842F7253A830}" presName="circ4" presStyleLbl="vennNode1" presStyleIdx="3" presStyleCnt="5"/>
      <dgm:spPr/>
    </dgm:pt>
    <dgm:pt modelId="{508611A1-E2CE-4DD1-B8BF-E83DE732E757}" type="pres">
      <dgm:prSet presAssocID="{6E919403-6B7D-4F4D-AAF6-842F7253A830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8EC1205-BB02-4881-971B-B4F92B0FBFD9}" type="pres">
      <dgm:prSet presAssocID="{8A4A312C-4419-4362-A779-E86C72EADB37}" presName="circ5" presStyleLbl="vennNode1" presStyleIdx="4" presStyleCnt="5"/>
      <dgm:spPr/>
      <dgm:t>
        <a:bodyPr/>
        <a:lstStyle/>
        <a:p>
          <a:endParaRPr lang="id-ID"/>
        </a:p>
      </dgm:t>
    </dgm:pt>
    <dgm:pt modelId="{12027B5B-E3E3-4105-B9D5-5B5571E1B30A}" type="pres">
      <dgm:prSet presAssocID="{8A4A312C-4419-4362-A779-E86C72EADB37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C0584DA7-2448-42A0-B454-DDE331A44683}" srcId="{7B036E48-F49D-4444-8E80-1E04B42209A1}" destId="{6E919403-6B7D-4F4D-AAF6-842F7253A830}" srcOrd="3" destOrd="0" parTransId="{83CF51D6-2570-40FB-849C-348F59B78662}" sibTransId="{EAC01BA6-BF70-42C6-BCF0-FE3DA2D485ED}"/>
    <dgm:cxn modelId="{EFF1B7AB-7D0D-49C5-ADA1-D057AEA5411D}" type="presOf" srcId="{1628A491-CD9F-4EAE-845D-87F0CD7F4071}" destId="{3970C292-390D-4CE1-AB52-33CA2D68C567}" srcOrd="0" destOrd="0" presId="urn:microsoft.com/office/officeart/2005/8/layout/venn1"/>
    <dgm:cxn modelId="{22FE6549-2F38-4D27-AE85-1E30EA11EC8F}" type="presOf" srcId="{52699AED-3FAC-41B9-88A0-D080921679DB}" destId="{4CC029E8-ACE5-4903-96BB-8408B68D3178}" srcOrd="0" destOrd="0" presId="urn:microsoft.com/office/officeart/2005/8/layout/venn1"/>
    <dgm:cxn modelId="{7645562E-F81D-47CA-82A3-5FFB9479377B}" type="presOf" srcId="{37A9B5A6-977F-495B-B1CC-5560DA672EEF}" destId="{A8F67607-4648-42A6-8C4E-C5A7861EB6D6}" srcOrd="0" destOrd="0" presId="urn:microsoft.com/office/officeart/2005/8/layout/venn1"/>
    <dgm:cxn modelId="{D2C8C92A-AF8A-4E2F-A885-EE61EF4B2C36}" type="presOf" srcId="{8A4A312C-4419-4362-A779-E86C72EADB37}" destId="{12027B5B-E3E3-4105-B9D5-5B5571E1B30A}" srcOrd="0" destOrd="0" presId="urn:microsoft.com/office/officeart/2005/8/layout/venn1"/>
    <dgm:cxn modelId="{714DA67C-667E-4249-8410-5519F7E196AD}" type="presOf" srcId="{6E919403-6B7D-4F4D-AAF6-842F7253A830}" destId="{508611A1-E2CE-4DD1-B8BF-E83DE732E757}" srcOrd="0" destOrd="0" presId="urn:microsoft.com/office/officeart/2005/8/layout/venn1"/>
    <dgm:cxn modelId="{5EE21C09-9357-4621-8DC0-6C58EDBC7B2D}" srcId="{7B036E48-F49D-4444-8E80-1E04B42209A1}" destId="{37A9B5A6-977F-495B-B1CC-5560DA672EEF}" srcOrd="0" destOrd="0" parTransId="{35F81DEF-1B6F-40F8-8BCA-660152003152}" sibTransId="{7F8367CA-CA76-45E2-A1A3-2DB03309B8F4}"/>
    <dgm:cxn modelId="{B6EE9F63-05F0-4286-9311-B3D50A8138B3}" srcId="{7B036E48-F49D-4444-8E80-1E04B42209A1}" destId="{52699AED-3FAC-41B9-88A0-D080921679DB}" srcOrd="1" destOrd="0" parTransId="{3A4AC169-14D7-4907-9AAE-773152E335B9}" sibTransId="{EE1CBED5-A257-4E64-B1D7-42BDE22A3FEB}"/>
    <dgm:cxn modelId="{035D1D05-D6EA-44F4-90E6-DC1C05DF88EC}" type="presOf" srcId="{7B036E48-F49D-4444-8E80-1E04B42209A1}" destId="{4A6210F7-689F-4F08-9597-3ACCC65BD71C}" srcOrd="0" destOrd="0" presId="urn:microsoft.com/office/officeart/2005/8/layout/venn1"/>
    <dgm:cxn modelId="{4B41A5A0-167F-48C9-82B9-852D917A2BB9}" srcId="{7B036E48-F49D-4444-8E80-1E04B42209A1}" destId="{8A4A312C-4419-4362-A779-E86C72EADB37}" srcOrd="4" destOrd="0" parTransId="{3D6C1831-2015-417E-9ABF-544D7C52AFF7}" sibTransId="{FDCF26CD-8DF8-4B2C-BF70-286A236B7CE8}"/>
    <dgm:cxn modelId="{AE193614-3939-4747-AA68-2FC3A24F7578}" srcId="{7B036E48-F49D-4444-8E80-1E04B42209A1}" destId="{1628A491-CD9F-4EAE-845D-87F0CD7F4071}" srcOrd="2" destOrd="0" parTransId="{EC02D3E3-EC46-4F7A-B81A-2FB9EF861E11}" sibTransId="{60081158-432A-430E-BAF0-DE4745FB7BBD}"/>
    <dgm:cxn modelId="{431F765B-351B-4C21-AC51-3A796F6BEF1A}" type="presParOf" srcId="{4A6210F7-689F-4F08-9597-3ACCC65BD71C}" destId="{FB5EE614-D411-4320-8842-24F9D908CD5C}" srcOrd="0" destOrd="0" presId="urn:microsoft.com/office/officeart/2005/8/layout/venn1"/>
    <dgm:cxn modelId="{4D12510E-35E5-4C6A-8124-6FAE56A5B6ED}" type="presParOf" srcId="{4A6210F7-689F-4F08-9597-3ACCC65BD71C}" destId="{A8F67607-4648-42A6-8C4E-C5A7861EB6D6}" srcOrd="1" destOrd="0" presId="urn:microsoft.com/office/officeart/2005/8/layout/venn1"/>
    <dgm:cxn modelId="{3B25183F-044A-4E6F-859E-5F73212A44C4}" type="presParOf" srcId="{4A6210F7-689F-4F08-9597-3ACCC65BD71C}" destId="{D75543B9-AEBD-487C-8F29-56B0D4214A3B}" srcOrd="2" destOrd="0" presId="urn:microsoft.com/office/officeart/2005/8/layout/venn1"/>
    <dgm:cxn modelId="{5DF124BD-93AA-4223-9C28-C1CD6665A2F7}" type="presParOf" srcId="{4A6210F7-689F-4F08-9597-3ACCC65BD71C}" destId="{4CC029E8-ACE5-4903-96BB-8408B68D3178}" srcOrd="3" destOrd="0" presId="urn:microsoft.com/office/officeart/2005/8/layout/venn1"/>
    <dgm:cxn modelId="{83F983ED-AE47-440A-BFF3-562BF0A9CE30}" type="presParOf" srcId="{4A6210F7-689F-4F08-9597-3ACCC65BD71C}" destId="{2E08DA35-C592-4AFD-A872-912C0D4B0663}" srcOrd="4" destOrd="0" presId="urn:microsoft.com/office/officeart/2005/8/layout/venn1"/>
    <dgm:cxn modelId="{AEB4D117-2B9F-483B-8D82-6A6431BFE568}" type="presParOf" srcId="{4A6210F7-689F-4F08-9597-3ACCC65BD71C}" destId="{3970C292-390D-4CE1-AB52-33CA2D68C567}" srcOrd="5" destOrd="0" presId="urn:microsoft.com/office/officeart/2005/8/layout/venn1"/>
    <dgm:cxn modelId="{6914FABA-5AA3-49FB-BEAF-12F41191EA21}" type="presParOf" srcId="{4A6210F7-689F-4F08-9597-3ACCC65BD71C}" destId="{D415EF49-20E6-4B24-A7CC-1FB9D88657CD}" srcOrd="6" destOrd="0" presId="urn:microsoft.com/office/officeart/2005/8/layout/venn1"/>
    <dgm:cxn modelId="{51E67527-A78B-4B52-98FC-9861D39E8EA7}" type="presParOf" srcId="{4A6210F7-689F-4F08-9597-3ACCC65BD71C}" destId="{508611A1-E2CE-4DD1-B8BF-E83DE732E757}" srcOrd="7" destOrd="0" presId="urn:microsoft.com/office/officeart/2005/8/layout/venn1"/>
    <dgm:cxn modelId="{6682CAF3-E4DF-4C37-A503-FB70919334B5}" type="presParOf" srcId="{4A6210F7-689F-4F08-9597-3ACCC65BD71C}" destId="{F8EC1205-BB02-4881-971B-B4F92B0FBFD9}" srcOrd="8" destOrd="0" presId="urn:microsoft.com/office/officeart/2005/8/layout/venn1"/>
    <dgm:cxn modelId="{15556A40-6436-4F78-A666-5AFEBA639B08}" type="presParOf" srcId="{4A6210F7-689F-4F08-9597-3ACCC65BD71C}" destId="{12027B5B-E3E3-4105-B9D5-5B5571E1B30A}" srcOrd="9" destOrd="0" presId="urn:microsoft.com/office/officeart/2005/8/layout/venn1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1FAC986-2150-443E-9881-63A8BB29C48A}" type="doc">
      <dgm:prSet loTypeId="urn:microsoft.com/office/officeart/2005/8/layout/cycle5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1EDCA6C4-3F75-46AA-85D6-7D5C593063E9}">
      <dgm:prSet phldrT="[Text]" custT="1"/>
      <dgm:spPr>
        <a:solidFill>
          <a:srgbClr val="99CCFF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250" b="1" i="1" dirty="0" smtClean="0">
              <a:solidFill>
                <a:schemeClr val="tx1"/>
              </a:solidFill>
              <a:latin typeface="Candara" pitchFamily="34" charset="0"/>
            </a:rPr>
            <a:t>Membuka diri dengan informasi yang masih bersifat belum terlalu dalam. </a:t>
          </a:r>
          <a:endParaRPr lang="id-ID" sz="125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A0BA9241-8741-4EC6-A471-5269959E0058}" type="parTrans" cxnId="{410A6277-6FC0-46E7-B592-A85C0FF3163E}">
      <dgm:prSet/>
      <dgm:spPr/>
      <dgm:t>
        <a:bodyPr/>
        <a:lstStyle/>
        <a:p>
          <a:endParaRPr lang="id-ID"/>
        </a:p>
      </dgm:t>
    </dgm:pt>
    <dgm:pt modelId="{742328DF-A7C7-44ED-A345-46526C3EFE6D}" type="sibTrans" cxnId="{410A6277-6FC0-46E7-B592-A85C0FF3163E}">
      <dgm:prSet/>
      <dgm:spPr/>
      <dgm:t>
        <a:bodyPr/>
        <a:lstStyle/>
        <a:p>
          <a:endParaRPr lang="id-ID"/>
        </a:p>
      </dgm:t>
    </dgm:pt>
    <dgm:pt modelId="{23B8CEFC-E3F9-4A23-98F0-DF03B469C653}">
      <dgm:prSet phldrT="[Text]" custT="1"/>
      <dgm:spPr>
        <a:solidFill>
          <a:srgbClr val="99CCFF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250" b="1" i="1" dirty="0" smtClean="0">
              <a:solidFill>
                <a:schemeClr val="tx1"/>
              </a:solidFill>
              <a:latin typeface="Candara" pitchFamily="34" charset="0"/>
            </a:rPr>
            <a:t>Jika  menanggapi dengan empati </a:t>
          </a:r>
          <a:r>
            <a:rPr lang="id-ID" sz="1250" b="1" i="1" dirty="0" smtClean="0">
              <a:solidFill>
                <a:schemeClr val="tx1"/>
              </a:solidFill>
              <a:latin typeface="Candara" pitchFamily="34" charset="0"/>
              <a:sym typeface="Wingdings" pitchFamily="2" charset="2"/>
            </a:rPr>
            <a:t> akan membuka informasi lebih progresif. </a:t>
          </a:r>
          <a:endParaRPr lang="id-ID" sz="125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0826CBEC-5B02-4069-9486-882764EC9190}" type="parTrans" cxnId="{07D65FD2-843A-455A-A4DB-61E8B8BF1149}">
      <dgm:prSet/>
      <dgm:spPr/>
      <dgm:t>
        <a:bodyPr/>
        <a:lstStyle/>
        <a:p>
          <a:endParaRPr lang="id-ID"/>
        </a:p>
      </dgm:t>
    </dgm:pt>
    <dgm:pt modelId="{B61AC187-8086-4CC4-BAC0-2388801D4E46}" type="sibTrans" cxnId="{07D65FD2-843A-455A-A4DB-61E8B8BF1149}">
      <dgm:prSet/>
      <dgm:spPr/>
      <dgm:t>
        <a:bodyPr/>
        <a:lstStyle/>
        <a:p>
          <a:endParaRPr lang="id-ID"/>
        </a:p>
      </dgm:t>
    </dgm:pt>
    <dgm:pt modelId="{34CA2D43-B9F4-4F2A-B034-EBC99B632B62}">
      <dgm:prSet phldrT="[Text]" custT="1"/>
      <dgm:spPr>
        <a:solidFill>
          <a:srgbClr val="99CCFF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250" b="1" i="1" dirty="0" smtClean="0">
              <a:solidFill>
                <a:schemeClr val="tx1"/>
              </a:solidFill>
              <a:latin typeface="Candara" pitchFamily="34" charset="0"/>
            </a:rPr>
            <a:t>Jika keterbukaan disertai saling pengertian &amp; mampu menjaga rahasia, maka kepercayaan akan tumbuh. </a:t>
          </a:r>
          <a:endParaRPr lang="id-ID" sz="125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7ED436ED-B3A0-4755-A40A-CFE2FF80F6C0}" type="parTrans" cxnId="{D7EF7BC9-20F7-4C75-B6A3-1AB7CA5BA40F}">
      <dgm:prSet/>
      <dgm:spPr/>
      <dgm:t>
        <a:bodyPr/>
        <a:lstStyle/>
        <a:p>
          <a:endParaRPr lang="id-ID"/>
        </a:p>
      </dgm:t>
    </dgm:pt>
    <dgm:pt modelId="{B979A583-B7FE-4779-8296-A0723DA0C3FE}" type="sibTrans" cxnId="{D7EF7BC9-20F7-4C75-B6A3-1AB7CA5BA40F}">
      <dgm:prSet/>
      <dgm:spPr/>
      <dgm:t>
        <a:bodyPr/>
        <a:lstStyle/>
        <a:p>
          <a:endParaRPr lang="id-ID"/>
        </a:p>
      </dgm:t>
    </dgm:pt>
    <dgm:pt modelId="{3C1483B3-1671-4D28-B6BD-25BCBBB8F859}">
      <dgm:prSet phldrT="[Text]" custT="1"/>
      <dgm:spPr>
        <a:solidFill>
          <a:srgbClr val="99CCFF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250" b="1" i="1" dirty="0" smtClean="0">
              <a:solidFill>
                <a:schemeClr val="tx1"/>
              </a:solidFill>
              <a:latin typeface="Candara" pitchFamily="34" charset="0"/>
            </a:rPr>
            <a:t>Adanya hubungan timbal balik; jika lawan bicara membuka informasi privacy </a:t>
          </a:r>
          <a:r>
            <a:rPr lang="id-ID" sz="1250" b="1" i="1" dirty="0" smtClean="0">
              <a:solidFill>
                <a:schemeClr val="tx1"/>
              </a:solidFill>
              <a:latin typeface="Candara" pitchFamily="34" charset="0"/>
              <a:sym typeface="Wingdings" pitchFamily="2" charset="2"/>
            </a:rPr>
            <a:t> kita juga cenderung melakukannya. </a:t>
          </a:r>
          <a:endParaRPr lang="id-ID" sz="125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B95F1A4C-0C52-4D3A-B35C-771F830A3A51}" type="parTrans" cxnId="{06328F0A-41A4-4C61-9966-59362CBDD16E}">
      <dgm:prSet/>
      <dgm:spPr/>
      <dgm:t>
        <a:bodyPr/>
        <a:lstStyle/>
        <a:p>
          <a:endParaRPr lang="id-ID"/>
        </a:p>
      </dgm:t>
    </dgm:pt>
    <dgm:pt modelId="{B5121B32-58D3-4138-A0C1-9652C51DE215}" type="sibTrans" cxnId="{06328F0A-41A4-4C61-9966-59362CBDD16E}">
      <dgm:prSet/>
      <dgm:spPr/>
      <dgm:t>
        <a:bodyPr/>
        <a:lstStyle/>
        <a:p>
          <a:endParaRPr lang="id-ID"/>
        </a:p>
      </dgm:t>
    </dgm:pt>
    <dgm:pt modelId="{15251EA5-AB5C-4A21-84B0-44B0D8339B4E}">
      <dgm:prSet phldrT="[Text]" custT="1"/>
      <dgm:spPr>
        <a:solidFill>
          <a:srgbClr val="99CCFF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250" b="1" i="1" dirty="0" smtClean="0">
              <a:solidFill>
                <a:schemeClr val="tx1"/>
              </a:solidFill>
              <a:latin typeface="Candara" pitchFamily="34" charset="0"/>
            </a:rPr>
            <a:t>Hubungan sudah mantap, justru keterbukaan kurang sering terjadi; tidak perlu adanya menjaga kerahasiaan. </a:t>
          </a:r>
        </a:p>
      </dgm:t>
    </dgm:pt>
    <dgm:pt modelId="{C4E17871-2856-4350-B179-20DB4EDFE886}" type="parTrans" cxnId="{C5454724-32B0-4F52-905B-E48F934C51F8}">
      <dgm:prSet/>
      <dgm:spPr/>
      <dgm:t>
        <a:bodyPr/>
        <a:lstStyle/>
        <a:p>
          <a:endParaRPr lang="id-ID"/>
        </a:p>
      </dgm:t>
    </dgm:pt>
    <dgm:pt modelId="{4A36403E-398A-4BB4-8CAC-087FC6BB8EF5}" type="sibTrans" cxnId="{C5454724-32B0-4F52-905B-E48F934C51F8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A8C15824-F6D1-4531-865B-EC10EC7F42FB}" type="pres">
      <dgm:prSet presAssocID="{01FAC986-2150-443E-9881-63A8BB29C48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E49A6E8C-C561-49C1-B1C6-87B80E1BA5C1}" type="pres">
      <dgm:prSet presAssocID="{1EDCA6C4-3F75-46AA-85D6-7D5C593063E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0C1284D-6A8C-4463-9BC0-51FE2BC83883}" type="pres">
      <dgm:prSet presAssocID="{1EDCA6C4-3F75-46AA-85D6-7D5C593063E9}" presName="spNode" presStyleCnt="0"/>
      <dgm:spPr/>
      <dgm:t>
        <a:bodyPr/>
        <a:lstStyle/>
        <a:p>
          <a:endParaRPr lang="id-ID"/>
        </a:p>
      </dgm:t>
    </dgm:pt>
    <dgm:pt modelId="{30D23D0E-6179-47DC-80F7-A6950E9F27C1}" type="pres">
      <dgm:prSet presAssocID="{742328DF-A7C7-44ED-A345-46526C3EFE6D}" presName="sibTrans" presStyleLbl="sibTrans1D1" presStyleIdx="0" presStyleCnt="5"/>
      <dgm:spPr/>
      <dgm:t>
        <a:bodyPr/>
        <a:lstStyle/>
        <a:p>
          <a:endParaRPr lang="id-ID"/>
        </a:p>
      </dgm:t>
    </dgm:pt>
    <dgm:pt modelId="{20EECB50-0A45-4EFE-9615-7F4BF3202D68}" type="pres">
      <dgm:prSet presAssocID="{23B8CEFC-E3F9-4A23-98F0-DF03B469C65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B725571-EFB5-44E6-B049-DCB0AD0F913E}" type="pres">
      <dgm:prSet presAssocID="{23B8CEFC-E3F9-4A23-98F0-DF03B469C653}" presName="spNode" presStyleCnt="0"/>
      <dgm:spPr/>
      <dgm:t>
        <a:bodyPr/>
        <a:lstStyle/>
        <a:p>
          <a:endParaRPr lang="id-ID"/>
        </a:p>
      </dgm:t>
    </dgm:pt>
    <dgm:pt modelId="{ED949738-2CC4-4AD3-9719-87B400916645}" type="pres">
      <dgm:prSet presAssocID="{B61AC187-8086-4CC4-BAC0-2388801D4E46}" presName="sibTrans" presStyleLbl="sibTrans1D1" presStyleIdx="1" presStyleCnt="5"/>
      <dgm:spPr/>
      <dgm:t>
        <a:bodyPr/>
        <a:lstStyle/>
        <a:p>
          <a:endParaRPr lang="id-ID"/>
        </a:p>
      </dgm:t>
    </dgm:pt>
    <dgm:pt modelId="{022D6BF6-EC3F-4892-8471-816E2A2416DE}" type="pres">
      <dgm:prSet presAssocID="{34CA2D43-B9F4-4F2A-B034-EBC99B632B6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3CA8CC7-FA3E-46B5-AA9D-80CF8B1FEB0D}" type="pres">
      <dgm:prSet presAssocID="{34CA2D43-B9F4-4F2A-B034-EBC99B632B62}" presName="spNode" presStyleCnt="0"/>
      <dgm:spPr/>
      <dgm:t>
        <a:bodyPr/>
        <a:lstStyle/>
        <a:p>
          <a:endParaRPr lang="id-ID"/>
        </a:p>
      </dgm:t>
    </dgm:pt>
    <dgm:pt modelId="{961775BC-46AC-43BA-909D-FF6C85128A20}" type="pres">
      <dgm:prSet presAssocID="{B979A583-B7FE-4779-8296-A0723DA0C3FE}" presName="sibTrans" presStyleLbl="sibTrans1D1" presStyleIdx="2" presStyleCnt="5"/>
      <dgm:spPr/>
      <dgm:t>
        <a:bodyPr/>
        <a:lstStyle/>
        <a:p>
          <a:endParaRPr lang="id-ID"/>
        </a:p>
      </dgm:t>
    </dgm:pt>
    <dgm:pt modelId="{2465D38F-3748-41E9-ABA7-6AE30AAFE642}" type="pres">
      <dgm:prSet presAssocID="{3C1483B3-1671-4D28-B6BD-25BCBBB8F85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F8CF4D6-907B-4243-80B1-72689E98AD2A}" type="pres">
      <dgm:prSet presAssocID="{3C1483B3-1671-4D28-B6BD-25BCBBB8F859}" presName="spNode" presStyleCnt="0"/>
      <dgm:spPr/>
      <dgm:t>
        <a:bodyPr/>
        <a:lstStyle/>
        <a:p>
          <a:endParaRPr lang="id-ID"/>
        </a:p>
      </dgm:t>
    </dgm:pt>
    <dgm:pt modelId="{AA176DBF-5049-4E29-B582-29F3E013F59A}" type="pres">
      <dgm:prSet presAssocID="{B5121B32-58D3-4138-A0C1-9652C51DE215}" presName="sibTrans" presStyleLbl="sibTrans1D1" presStyleIdx="3" presStyleCnt="5"/>
      <dgm:spPr/>
      <dgm:t>
        <a:bodyPr/>
        <a:lstStyle/>
        <a:p>
          <a:endParaRPr lang="id-ID"/>
        </a:p>
      </dgm:t>
    </dgm:pt>
    <dgm:pt modelId="{55ECCFFA-98C0-4C35-8EE6-AE916C24A906}" type="pres">
      <dgm:prSet presAssocID="{15251EA5-AB5C-4A21-84B0-44B0D8339B4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888A11F-7C8E-4FD8-BE7D-123F2124F843}" type="pres">
      <dgm:prSet presAssocID="{15251EA5-AB5C-4A21-84B0-44B0D8339B4E}" presName="spNode" presStyleCnt="0"/>
      <dgm:spPr/>
      <dgm:t>
        <a:bodyPr/>
        <a:lstStyle/>
        <a:p>
          <a:endParaRPr lang="id-ID"/>
        </a:p>
      </dgm:t>
    </dgm:pt>
    <dgm:pt modelId="{8C7D77D3-AA5E-41AC-BD4E-BA9166660DDA}" type="pres">
      <dgm:prSet presAssocID="{4A36403E-398A-4BB4-8CAC-087FC6BB8EF5}" presName="sibTrans" presStyleLbl="sibTrans1D1" presStyleIdx="4" presStyleCnt="5"/>
      <dgm:spPr/>
      <dgm:t>
        <a:bodyPr/>
        <a:lstStyle/>
        <a:p>
          <a:endParaRPr lang="id-ID"/>
        </a:p>
      </dgm:t>
    </dgm:pt>
  </dgm:ptLst>
  <dgm:cxnLst>
    <dgm:cxn modelId="{DAC08182-A736-413E-ACCF-0660BEFD340F}" type="presOf" srcId="{4A36403E-398A-4BB4-8CAC-087FC6BB8EF5}" destId="{8C7D77D3-AA5E-41AC-BD4E-BA9166660DDA}" srcOrd="0" destOrd="0" presId="urn:microsoft.com/office/officeart/2005/8/layout/cycle5"/>
    <dgm:cxn modelId="{74A0FD4B-8F8D-4387-AC23-7C027B277F42}" type="presOf" srcId="{01FAC986-2150-443E-9881-63A8BB29C48A}" destId="{A8C15824-F6D1-4531-865B-EC10EC7F42FB}" srcOrd="0" destOrd="0" presId="urn:microsoft.com/office/officeart/2005/8/layout/cycle5"/>
    <dgm:cxn modelId="{17CB510E-41AE-4E6D-BCFD-4C54A5B1665E}" type="presOf" srcId="{B61AC187-8086-4CC4-BAC0-2388801D4E46}" destId="{ED949738-2CC4-4AD3-9719-87B400916645}" srcOrd="0" destOrd="0" presId="urn:microsoft.com/office/officeart/2005/8/layout/cycle5"/>
    <dgm:cxn modelId="{FF1522D9-5C55-4C43-9C77-2C8D09208ED9}" type="presOf" srcId="{B5121B32-58D3-4138-A0C1-9652C51DE215}" destId="{AA176DBF-5049-4E29-B582-29F3E013F59A}" srcOrd="0" destOrd="0" presId="urn:microsoft.com/office/officeart/2005/8/layout/cycle5"/>
    <dgm:cxn modelId="{C5454724-32B0-4F52-905B-E48F934C51F8}" srcId="{01FAC986-2150-443E-9881-63A8BB29C48A}" destId="{15251EA5-AB5C-4A21-84B0-44B0D8339B4E}" srcOrd="4" destOrd="0" parTransId="{C4E17871-2856-4350-B179-20DB4EDFE886}" sibTransId="{4A36403E-398A-4BB4-8CAC-087FC6BB8EF5}"/>
    <dgm:cxn modelId="{86003039-0E34-4E45-BA72-11709C1980D0}" type="presOf" srcId="{B979A583-B7FE-4779-8296-A0723DA0C3FE}" destId="{961775BC-46AC-43BA-909D-FF6C85128A20}" srcOrd="0" destOrd="0" presId="urn:microsoft.com/office/officeart/2005/8/layout/cycle5"/>
    <dgm:cxn modelId="{06328F0A-41A4-4C61-9966-59362CBDD16E}" srcId="{01FAC986-2150-443E-9881-63A8BB29C48A}" destId="{3C1483B3-1671-4D28-B6BD-25BCBBB8F859}" srcOrd="3" destOrd="0" parTransId="{B95F1A4C-0C52-4D3A-B35C-771F830A3A51}" sibTransId="{B5121B32-58D3-4138-A0C1-9652C51DE215}"/>
    <dgm:cxn modelId="{1FDA8FC3-8CD6-455E-B5BE-403F6ADF1F0A}" type="presOf" srcId="{3C1483B3-1671-4D28-B6BD-25BCBBB8F859}" destId="{2465D38F-3748-41E9-ABA7-6AE30AAFE642}" srcOrd="0" destOrd="0" presId="urn:microsoft.com/office/officeart/2005/8/layout/cycle5"/>
    <dgm:cxn modelId="{D1C92639-F126-4467-855B-E3F579255FAF}" type="presOf" srcId="{1EDCA6C4-3F75-46AA-85D6-7D5C593063E9}" destId="{E49A6E8C-C561-49C1-B1C6-87B80E1BA5C1}" srcOrd="0" destOrd="0" presId="urn:microsoft.com/office/officeart/2005/8/layout/cycle5"/>
    <dgm:cxn modelId="{E3643E4D-5A58-4883-BEA5-52050AB97066}" type="presOf" srcId="{15251EA5-AB5C-4A21-84B0-44B0D8339B4E}" destId="{55ECCFFA-98C0-4C35-8EE6-AE916C24A906}" srcOrd="0" destOrd="0" presId="urn:microsoft.com/office/officeart/2005/8/layout/cycle5"/>
    <dgm:cxn modelId="{410A6277-6FC0-46E7-B592-A85C0FF3163E}" srcId="{01FAC986-2150-443E-9881-63A8BB29C48A}" destId="{1EDCA6C4-3F75-46AA-85D6-7D5C593063E9}" srcOrd="0" destOrd="0" parTransId="{A0BA9241-8741-4EC6-A471-5269959E0058}" sibTransId="{742328DF-A7C7-44ED-A345-46526C3EFE6D}"/>
    <dgm:cxn modelId="{57BD86CB-2731-4C68-8A86-30B833E06934}" type="presOf" srcId="{742328DF-A7C7-44ED-A345-46526C3EFE6D}" destId="{30D23D0E-6179-47DC-80F7-A6950E9F27C1}" srcOrd="0" destOrd="0" presId="urn:microsoft.com/office/officeart/2005/8/layout/cycle5"/>
    <dgm:cxn modelId="{FA706CB8-C1BA-4A98-86FF-FE966EC86453}" type="presOf" srcId="{23B8CEFC-E3F9-4A23-98F0-DF03B469C653}" destId="{20EECB50-0A45-4EFE-9615-7F4BF3202D68}" srcOrd="0" destOrd="0" presId="urn:microsoft.com/office/officeart/2005/8/layout/cycle5"/>
    <dgm:cxn modelId="{A1903782-A321-4B68-B852-60CFC82E5279}" type="presOf" srcId="{34CA2D43-B9F4-4F2A-B034-EBC99B632B62}" destId="{022D6BF6-EC3F-4892-8471-816E2A2416DE}" srcOrd="0" destOrd="0" presId="urn:microsoft.com/office/officeart/2005/8/layout/cycle5"/>
    <dgm:cxn modelId="{D7EF7BC9-20F7-4C75-B6A3-1AB7CA5BA40F}" srcId="{01FAC986-2150-443E-9881-63A8BB29C48A}" destId="{34CA2D43-B9F4-4F2A-B034-EBC99B632B62}" srcOrd="2" destOrd="0" parTransId="{7ED436ED-B3A0-4755-A40A-CFE2FF80F6C0}" sibTransId="{B979A583-B7FE-4779-8296-A0723DA0C3FE}"/>
    <dgm:cxn modelId="{07D65FD2-843A-455A-A4DB-61E8B8BF1149}" srcId="{01FAC986-2150-443E-9881-63A8BB29C48A}" destId="{23B8CEFC-E3F9-4A23-98F0-DF03B469C653}" srcOrd="1" destOrd="0" parTransId="{0826CBEC-5B02-4069-9486-882764EC9190}" sibTransId="{B61AC187-8086-4CC4-BAC0-2388801D4E46}"/>
    <dgm:cxn modelId="{2809A5B6-4D9A-4717-82C2-325E469F0D80}" type="presParOf" srcId="{A8C15824-F6D1-4531-865B-EC10EC7F42FB}" destId="{E49A6E8C-C561-49C1-B1C6-87B80E1BA5C1}" srcOrd="0" destOrd="0" presId="urn:microsoft.com/office/officeart/2005/8/layout/cycle5"/>
    <dgm:cxn modelId="{B416C6B1-1E05-4D23-8B0B-9136106BE1EB}" type="presParOf" srcId="{A8C15824-F6D1-4531-865B-EC10EC7F42FB}" destId="{A0C1284D-6A8C-4463-9BC0-51FE2BC83883}" srcOrd="1" destOrd="0" presId="urn:microsoft.com/office/officeart/2005/8/layout/cycle5"/>
    <dgm:cxn modelId="{934FAD40-1A65-482A-8F4E-608D1B366737}" type="presParOf" srcId="{A8C15824-F6D1-4531-865B-EC10EC7F42FB}" destId="{30D23D0E-6179-47DC-80F7-A6950E9F27C1}" srcOrd="2" destOrd="0" presId="urn:microsoft.com/office/officeart/2005/8/layout/cycle5"/>
    <dgm:cxn modelId="{DE7142D7-9958-4309-A5CB-0EB0FE00AC54}" type="presParOf" srcId="{A8C15824-F6D1-4531-865B-EC10EC7F42FB}" destId="{20EECB50-0A45-4EFE-9615-7F4BF3202D68}" srcOrd="3" destOrd="0" presId="urn:microsoft.com/office/officeart/2005/8/layout/cycle5"/>
    <dgm:cxn modelId="{FC7AF448-B15B-4F03-9925-AB52F4430A92}" type="presParOf" srcId="{A8C15824-F6D1-4531-865B-EC10EC7F42FB}" destId="{CB725571-EFB5-44E6-B049-DCB0AD0F913E}" srcOrd="4" destOrd="0" presId="urn:microsoft.com/office/officeart/2005/8/layout/cycle5"/>
    <dgm:cxn modelId="{6612739F-5919-4B76-93EC-C9D5DA22E77E}" type="presParOf" srcId="{A8C15824-F6D1-4531-865B-EC10EC7F42FB}" destId="{ED949738-2CC4-4AD3-9719-87B400916645}" srcOrd="5" destOrd="0" presId="urn:microsoft.com/office/officeart/2005/8/layout/cycle5"/>
    <dgm:cxn modelId="{1501431D-C9A0-4F8A-B5AB-B425A0052889}" type="presParOf" srcId="{A8C15824-F6D1-4531-865B-EC10EC7F42FB}" destId="{022D6BF6-EC3F-4892-8471-816E2A2416DE}" srcOrd="6" destOrd="0" presId="urn:microsoft.com/office/officeart/2005/8/layout/cycle5"/>
    <dgm:cxn modelId="{A9B81D0C-EC4D-4224-AEFD-0AF1763D2214}" type="presParOf" srcId="{A8C15824-F6D1-4531-865B-EC10EC7F42FB}" destId="{B3CA8CC7-FA3E-46B5-AA9D-80CF8B1FEB0D}" srcOrd="7" destOrd="0" presId="urn:microsoft.com/office/officeart/2005/8/layout/cycle5"/>
    <dgm:cxn modelId="{AC92F567-717A-418B-8A2F-42154752A054}" type="presParOf" srcId="{A8C15824-F6D1-4531-865B-EC10EC7F42FB}" destId="{961775BC-46AC-43BA-909D-FF6C85128A20}" srcOrd="8" destOrd="0" presId="urn:microsoft.com/office/officeart/2005/8/layout/cycle5"/>
    <dgm:cxn modelId="{30737D46-9E41-4FCE-9CF3-E8EB1C2025C3}" type="presParOf" srcId="{A8C15824-F6D1-4531-865B-EC10EC7F42FB}" destId="{2465D38F-3748-41E9-ABA7-6AE30AAFE642}" srcOrd="9" destOrd="0" presId="urn:microsoft.com/office/officeart/2005/8/layout/cycle5"/>
    <dgm:cxn modelId="{D39C5267-846B-4177-8AFE-C2DEE2B743A4}" type="presParOf" srcId="{A8C15824-F6D1-4531-865B-EC10EC7F42FB}" destId="{7F8CF4D6-907B-4243-80B1-72689E98AD2A}" srcOrd="10" destOrd="0" presId="urn:microsoft.com/office/officeart/2005/8/layout/cycle5"/>
    <dgm:cxn modelId="{81E3F64B-0791-42F4-B189-760E078A70F5}" type="presParOf" srcId="{A8C15824-F6D1-4531-865B-EC10EC7F42FB}" destId="{AA176DBF-5049-4E29-B582-29F3E013F59A}" srcOrd="11" destOrd="0" presId="urn:microsoft.com/office/officeart/2005/8/layout/cycle5"/>
    <dgm:cxn modelId="{C0EC2356-B781-4993-954F-BCC3CD533393}" type="presParOf" srcId="{A8C15824-F6D1-4531-865B-EC10EC7F42FB}" destId="{55ECCFFA-98C0-4C35-8EE6-AE916C24A906}" srcOrd="12" destOrd="0" presId="urn:microsoft.com/office/officeart/2005/8/layout/cycle5"/>
    <dgm:cxn modelId="{57631C21-ED62-45CF-A418-99F733854768}" type="presParOf" srcId="{A8C15824-F6D1-4531-865B-EC10EC7F42FB}" destId="{E888A11F-7C8E-4FD8-BE7D-123F2124F843}" srcOrd="13" destOrd="0" presId="urn:microsoft.com/office/officeart/2005/8/layout/cycle5"/>
    <dgm:cxn modelId="{F436DEEC-88B1-4A96-8FF9-342D2BF550D4}" type="presParOf" srcId="{A8C15824-F6D1-4531-865B-EC10EC7F42FB}" destId="{8C7D77D3-AA5E-41AC-BD4E-BA9166660DDA}" srcOrd="14" destOrd="0" presId="urn:microsoft.com/office/officeart/2005/8/layout/cycle5"/>
  </dgm:cxnLst>
  <dgm:bg/>
  <dgm:whole>
    <a:ln w="3175"/>
  </dgm:whole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DD98066-2106-48FA-91E8-73C695CD58A5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16069C12-9784-4D8A-9277-074D111FA055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300" b="1" i="1" dirty="0" smtClean="0">
              <a:latin typeface="Candara" pitchFamily="34" charset="0"/>
            </a:rPr>
            <a:t>Tidak semua orang membuka diri dengan tingkat yang sama. </a:t>
          </a:r>
          <a:endParaRPr lang="id-ID" sz="1300" b="1" i="1" dirty="0">
            <a:latin typeface="Candara" pitchFamily="34" charset="0"/>
          </a:endParaRPr>
        </a:p>
      </dgm:t>
    </dgm:pt>
    <dgm:pt modelId="{753ED05E-12AB-40B1-8A1A-28B5141A96B5}" type="parTrans" cxnId="{59909FD9-97DB-4212-B08B-7D684E45FDC0}">
      <dgm:prSet/>
      <dgm:spPr/>
      <dgm:t>
        <a:bodyPr/>
        <a:lstStyle/>
        <a:p>
          <a:endParaRPr lang="id-ID"/>
        </a:p>
      </dgm:t>
    </dgm:pt>
    <dgm:pt modelId="{787F3883-1964-44E8-A2E1-4AC371C40C74}" type="sibTrans" cxnId="{59909FD9-97DB-4212-B08B-7D684E45FDC0}">
      <dgm:prSet/>
      <dgm:spPr/>
      <dgm:t>
        <a:bodyPr/>
        <a:lstStyle/>
        <a:p>
          <a:endParaRPr lang="id-ID"/>
        </a:p>
      </dgm:t>
    </dgm:pt>
    <dgm:pt modelId="{30A0FBAB-393A-4A9F-87C8-C0B6647DA465}">
      <dgm:prSet phldrT="[Text]" custT="1"/>
      <dgm:spPr>
        <a:solidFill>
          <a:schemeClr val="bg1">
            <a:lumMod val="75000"/>
            <a:alpha val="5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300" b="1" i="1" dirty="0" smtClean="0">
              <a:latin typeface="Candara" pitchFamily="34" charset="0"/>
            </a:rPr>
            <a:t>Faktor penyebab (1): adanya perbedaan kebudayaan. </a:t>
          </a:r>
          <a:endParaRPr lang="id-ID" sz="1300" b="1" i="1" dirty="0">
            <a:latin typeface="Candara" pitchFamily="34" charset="0"/>
          </a:endParaRPr>
        </a:p>
      </dgm:t>
    </dgm:pt>
    <dgm:pt modelId="{C7AF9A86-A3D2-42CD-BD6D-60DF37D2F0A7}" type="parTrans" cxnId="{216B657C-5B85-41F5-B492-5503D5A227D2}">
      <dgm:prSet/>
      <dgm:spPr/>
      <dgm:t>
        <a:bodyPr/>
        <a:lstStyle/>
        <a:p>
          <a:endParaRPr lang="id-ID"/>
        </a:p>
      </dgm:t>
    </dgm:pt>
    <dgm:pt modelId="{2B67C82E-0B22-4E4B-AD68-34C0EB6B66BD}" type="sibTrans" cxnId="{216B657C-5B85-41F5-B492-5503D5A227D2}">
      <dgm:prSet/>
      <dgm:spPr/>
      <dgm:t>
        <a:bodyPr/>
        <a:lstStyle/>
        <a:p>
          <a:endParaRPr lang="id-ID"/>
        </a:p>
      </dgm:t>
    </dgm:pt>
    <dgm:pt modelId="{67DB6E56-0436-4E46-A8E6-794FE0A867E0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300" b="1" i="1" dirty="0" smtClean="0">
              <a:latin typeface="Candara" pitchFamily="34" charset="0"/>
            </a:rPr>
            <a:t>Faktor penyebab (2): perbedaan gender. </a:t>
          </a:r>
          <a:endParaRPr lang="id-ID" sz="1300" b="1" i="1" dirty="0">
            <a:latin typeface="Candara" pitchFamily="34" charset="0"/>
          </a:endParaRPr>
        </a:p>
      </dgm:t>
    </dgm:pt>
    <dgm:pt modelId="{90EE5848-2016-43F7-9491-1C89943F6A81}" type="parTrans" cxnId="{6E888536-3CF1-49C8-9B36-EA4DEE80E784}">
      <dgm:prSet/>
      <dgm:spPr/>
      <dgm:t>
        <a:bodyPr/>
        <a:lstStyle/>
        <a:p>
          <a:endParaRPr lang="id-ID"/>
        </a:p>
      </dgm:t>
    </dgm:pt>
    <dgm:pt modelId="{0305F65D-4367-40F2-BB4E-45C6AF338323}" type="sibTrans" cxnId="{6E888536-3CF1-49C8-9B36-EA4DEE80E784}">
      <dgm:prSet/>
      <dgm:spPr/>
      <dgm:t>
        <a:bodyPr/>
        <a:lstStyle/>
        <a:p>
          <a:endParaRPr lang="id-ID"/>
        </a:p>
      </dgm:t>
    </dgm:pt>
    <dgm:pt modelId="{AFA8E886-69CC-4606-A49B-4541054FCFAD}">
      <dgm:prSet phldrT="[Text]" custT="1"/>
      <dgm:spPr>
        <a:solidFill>
          <a:schemeClr val="bg1">
            <a:lumMod val="75000"/>
            <a:alpha val="5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300" b="1" i="1" dirty="0" smtClean="0">
              <a:latin typeface="Candara" pitchFamily="34" charset="0"/>
            </a:rPr>
            <a:t>Wanita lebih unggul dalam membuka diri; secara verbal, maupun via media sosial. </a:t>
          </a:r>
        </a:p>
      </dgm:t>
    </dgm:pt>
    <dgm:pt modelId="{5E626BBC-A565-48A6-9A02-54608F66E39B}" type="parTrans" cxnId="{0AD39DF2-A487-4AEC-A660-96EB4BD3F8D7}">
      <dgm:prSet/>
      <dgm:spPr/>
      <dgm:t>
        <a:bodyPr/>
        <a:lstStyle/>
        <a:p>
          <a:endParaRPr lang="id-ID"/>
        </a:p>
      </dgm:t>
    </dgm:pt>
    <dgm:pt modelId="{1BB96561-1FEE-423B-86EA-2725E3CE9D9A}" type="sibTrans" cxnId="{0AD39DF2-A487-4AEC-A660-96EB4BD3F8D7}">
      <dgm:prSet/>
      <dgm:spPr/>
      <dgm:t>
        <a:bodyPr/>
        <a:lstStyle/>
        <a:p>
          <a:endParaRPr lang="id-ID"/>
        </a:p>
      </dgm:t>
    </dgm:pt>
    <dgm:pt modelId="{DA7F2C2C-6B66-4BF7-874C-2B631801421A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250" b="1" i="1" dirty="0" smtClean="0">
              <a:latin typeface="Candara" pitchFamily="34" charset="0"/>
            </a:rPr>
            <a:t>Laki-laki sedikit yang membahas perasaan yang dialami; apalagi yang bisa melemahkan posisinya. </a:t>
          </a:r>
        </a:p>
      </dgm:t>
    </dgm:pt>
    <dgm:pt modelId="{FDFEFFAE-B510-4894-996B-0D2831C15B7D}" type="parTrans" cxnId="{E5E436D3-6C0E-4AE2-8387-F85CBA2C987B}">
      <dgm:prSet/>
      <dgm:spPr/>
      <dgm:t>
        <a:bodyPr/>
        <a:lstStyle/>
        <a:p>
          <a:endParaRPr lang="id-ID"/>
        </a:p>
      </dgm:t>
    </dgm:pt>
    <dgm:pt modelId="{78A27502-F493-4CEB-BF5E-2E338B919BA6}" type="sibTrans" cxnId="{E5E436D3-6C0E-4AE2-8387-F85CBA2C987B}">
      <dgm:prSet/>
      <dgm:spPr/>
      <dgm:t>
        <a:bodyPr/>
        <a:lstStyle/>
        <a:p>
          <a:endParaRPr lang="id-ID"/>
        </a:p>
      </dgm:t>
    </dgm:pt>
    <dgm:pt modelId="{F7D17EE9-465A-4291-B519-ECCD0E96A3A4}">
      <dgm:prSet phldrT="[Text]" custT="1"/>
      <dgm:spPr>
        <a:solidFill>
          <a:schemeClr val="bg1">
            <a:lumMod val="75000"/>
            <a:alpha val="5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300" b="1" i="1" dirty="0" smtClean="0">
              <a:latin typeface="Candara" pitchFamily="34" charset="0"/>
            </a:rPr>
            <a:t>Laki-laki membuka diri lewat tindakan. </a:t>
          </a:r>
        </a:p>
      </dgm:t>
    </dgm:pt>
    <dgm:pt modelId="{32AB5B60-757F-464D-9ABE-E79C439D700F}" type="parTrans" cxnId="{72F74BC9-71BA-4A1B-9730-53A0109E2E89}">
      <dgm:prSet/>
      <dgm:spPr/>
      <dgm:t>
        <a:bodyPr/>
        <a:lstStyle/>
        <a:p>
          <a:endParaRPr lang="id-ID"/>
        </a:p>
      </dgm:t>
    </dgm:pt>
    <dgm:pt modelId="{9E1D358D-7DB2-4391-9953-6DE2BAF439ED}" type="sibTrans" cxnId="{72F74BC9-71BA-4A1B-9730-53A0109E2E89}">
      <dgm:prSet/>
      <dgm:spPr/>
      <dgm:t>
        <a:bodyPr/>
        <a:lstStyle/>
        <a:p>
          <a:endParaRPr lang="id-ID"/>
        </a:p>
      </dgm:t>
    </dgm:pt>
    <dgm:pt modelId="{5EB91BBA-FAA0-4A84-800C-11A1BBC3B2BD}" type="pres">
      <dgm:prSet presAssocID="{3DD98066-2106-48FA-91E8-73C695CD58A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161F23DF-03C7-4885-9A98-EC8529881890}" type="pres">
      <dgm:prSet presAssocID="{16069C12-9784-4D8A-9277-074D111FA055}" presName="Name5" presStyleLbl="vennNode1" presStyleIdx="0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10C2273-58A7-40DA-86DF-17E9225AF3C8}" type="pres">
      <dgm:prSet presAssocID="{787F3883-1964-44E8-A2E1-4AC371C40C74}" presName="space" presStyleCnt="0"/>
      <dgm:spPr/>
    </dgm:pt>
    <dgm:pt modelId="{18933DA7-C2C3-444A-9352-CE456F0E2C08}" type="pres">
      <dgm:prSet presAssocID="{30A0FBAB-393A-4A9F-87C8-C0B6647DA465}" presName="Name5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A06E40D-6BB4-41D6-A0D4-E3D5B8C37A88}" type="pres">
      <dgm:prSet presAssocID="{2B67C82E-0B22-4E4B-AD68-34C0EB6B66BD}" presName="space" presStyleCnt="0"/>
      <dgm:spPr/>
    </dgm:pt>
    <dgm:pt modelId="{C932F439-56CF-4CAE-8A67-E272BE2A9B5E}" type="pres">
      <dgm:prSet presAssocID="{67DB6E56-0436-4E46-A8E6-794FE0A867E0}" presName="Name5" presStyleLbl="vennNode1" presStyleIdx="2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04349C7-722E-48D6-94EE-CBEAE96E02A3}" type="pres">
      <dgm:prSet presAssocID="{0305F65D-4367-40F2-BB4E-45C6AF338323}" presName="space" presStyleCnt="0"/>
      <dgm:spPr/>
    </dgm:pt>
    <dgm:pt modelId="{4881308B-7B0B-4DA3-BB82-118FCFF0FE6A}" type="pres">
      <dgm:prSet presAssocID="{AFA8E886-69CC-4606-A49B-4541054FCFAD}" presName="Name5" presStyleLbl="vennNode1" presStyleIdx="3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2FC7261-A9C3-4B8F-B535-13D8A75AD2A1}" type="pres">
      <dgm:prSet presAssocID="{1BB96561-1FEE-423B-86EA-2725E3CE9D9A}" presName="space" presStyleCnt="0"/>
      <dgm:spPr/>
    </dgm:pt>
    <dgm:pt modelId="{6DBC11BD-A8F5-40AF-9CEE-19ACE1505DEE}" type="pres">
      <dgm:prSet presAssocID="{DA7F2C2C-6B66-4BF7-874C-2B631801421A}" presName="Name5" presStyleLbl="vennNode1" presStyleIdx="4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5869AC0-3844-4853-8D69-97D9CC356A11}" type="pres">
      <dgm:prSet presAssocID="{78A27502-F493-4CEB-BF5E-2E338B919BA6}" presName="space" presStyleCnt="0"/>
      <dgm:spPr/>
    </dgm:pt>
    <dgm:pt modelId="{ACAA823A-EF31-4057-8328-5ADD3342A0FE}" type="pres">
      <dgm:prSet presAssocID="{F7D17EE9-465A-4291-B519-ECCD0E96A3A4}" presName="Name5" presStyleLbl="vennNode1" presStyleIdx="5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72F74BC9-71BA-4A1B-9730-53A0109E2E89}" srcId="{3DD98066-2106-48FA-91E8-73C695CD58A5}" destId="{F7D17EE9-465A-4291-B519-ECCD0E96A3A4}" srcOrd="5" destOrd="0" parTransId="{32AB5B60-757F-464D-9ABE-E79C439D700F}" sibTransId="{9E1D358D-7DB2-4391-9953-6DE2BAF439ED}"/>
    <dgm:cxn modelId="{59909FD9-97DB-4212-B08B-7D684E45FDC0}" srcId="{3DD98066-2106-48FA-91E8-73C695CD58A5}" destId="{16069C12-9784-4D8A-9277-074D111FA055}" srcOrd="0" destOrd="0" parTransId="{753ED05E-12AB-40B1-8A1A-28B5141A96B5}" sibTransId="{787F3883-1964-44E8-A2E1-4AC371C40C74}"/>
    <dgm:cxn modelId="{6E888536-3CF1-49C8-9B36-EA4DEE80E784}" srcId="{3DD98066-2106-48FA-91E8-73C695CD58A5}" destId="{67DB6E56-0436-4E46-A8E6-794FE0A867E0}" srcOrd="2" destOrd="0" parTransId="{90EE5848-2016-43F7-9491-1C89943F6A81}" sibTransId="{0305F65D-4367-40F2-BB4E-45C6AF338323}"/>
    <dgm:cxn modelId="{16DE5D4A-D2F5-4C48-A439-12DC7CD95018}" type="presOf" srcId="{F7D17EE9-465A-4291-B519-ECCD0E96A3A4}" destId="{ACAA823A-EF31-4057-8328-5ADD3342A0FE}" srcOrd="0" destOrd="0" presId="urn:microsoft.com/office/officeart/2005/8/layout/venn3"/>
    <dgm:cxn modelId="{216B657C-5B85-41F5-B492-5503D5A227D2}" srcId="{3DD98066-2106-48FA-91E8-73C695CD58A5}" destId="{30A0FBAB-393A-4A9F-87C8-C0B6647DA465}" srcOrd="1" destOrd="0" parTransId="{C7AF9A86-A3D2-42CD-BD6D-60DF37D2F0A7}" sibTransId="{2B67C82E-0B22-4E4B-AD68-34C0EB6B66BD}"/>
    <dgm:cxn modelId="{D0362644-343A-4BA1-BB5F-79922A0A4F7F}" type="presOf" srcId="{AFA8E886-69CC-4606-A49B-4541054FCFAD}" destId="{4881308B-7B0B-4DA3-BB82-118FCFF0FE6A}" srcOrd="0" destOrd="0" presId="urn:microsoft.com/office/officeart/2005/8/layout/venn3"/>
    <dgm:cxn modelId="{E5E436D3-6C0E-4AE2-8387-F85CBA2C987B}" srcId="{3DD98066-2106-48FA-91E8-73C695CD58A5}" destId="{DA7F2C2C-6B66-4BF7-874C-2B631801421A}" srcOrd="4" destOrd="0" parTransId="{FDFEFFAE-B510-4894-996B-0D2831C15B7D}" sibTransId="{78A27502-F493-4CEB-BF5E-2E338B919BA6}"/>
    <dgm:cxn modelId="{0AD39DF2-A487-4AEC-A660-96EB4BD3F8D7}" srcId="{3DD98066-2106-48FA-91E8-73C695CD58A5}" destId="{AFA8E886-69CC-4606-A49B-4541054FCFAD}" srcOrd="3" destOrd="0" parTransId="{5E626BBC-A565-48A6-9A02-54608F66E39B}" sibTransId="{1BB96561-1FEE-423B-86EA-2725E3CE9D9A}"/>
    <dgm:cxn modelId="{4EFAA3F6-1F57-4147-A6F5-7D570A4B89CC}" type="presOf" srcId="{3DD98066-2106-48FA-91E8-73C695CD58A5}" destId="{5EB91BBA-FAA0-4A84-800C-11A1BBC3B2BD}" srcOrd="0" destOrd="0" presId="urn:microsoft.com/office/officeart/2005/8/layout/venn3"/>
    <dgm:cxn modelId="{78892421-8E68-46BB-B1A9-8D5770DDDA89}" type="presOf" srcId="{DA7F2C2C-6B66-4BF7-874C-2B631801421A}" destId="{6DBC11BD-A8F5-40AF-9CEE-19ACE1505DEE}" srcOrd="0" destOrd="0" presId="urn:microsoft.com/office/officeart/2005/8/layout/venn3"/>
    <dgm:cxn modelId="{C55369A6-1BA8-48A6-9C31-2E88BEE9DD74}" type="presOf" srcId="{67DB6E56-0436-4E46-A8E6-794FE0A867E0}" destId="{C932F439-56CF-4CAE-8A67-E272BE2A9B5E}" srcOrd="0" destOrd="0" presId="urn:microsoft.com/office/officeart/2005/8/layout/venn3"/>
    <dgm:cxn modelId="{31E5073F-AAA1-48E0-84D2-0FC47CD6EFD6}" type="presOf" srcId="{30A0FBAB-393A-4A9F-87C8-C0B6647DA465}" destId="{18933DA7-C2C3-444A-9352-CE456F0E2C08}" srcOrd="0" destOrd="0" presId="urn:microsoft.com/office/officeart/2005/8/layout/venn3"/>
    <dgm:cxn modelId="{82BACD28-5D89-4A46-9729-5B82E2C8D587}" type="presOf" srcId="{16069C12-9784-4D8A-9277-074D111FA055}" destId="{161F23DF-03C7-4885-9A98-EC8529881890}" srcOrd="0" destOrd="0" presId="urn:microsoft.com/office/officeart/2005/8/layout/venn3"/>
    <dgm:cxn modelId="{09204E31-77A6-48A7-A1E8-ABE6F53B5E1F}" type="presParOf" srcId="{5EB91BBA-FAA0-4A84-800C-11A1BBC3B2BD}" destId="{161F23DF-03C7-4885-9A98-EC8529881890}" srcOrd="0" destOrd="0" presId="urn:microsoft.com/office/officeart/2005/8/layout/venn3"/>
    <dgm:cxn modelId="{BDD15658-0AF6-4E06-8BD2-DC4B3C93CB10}" type="presParOf" srcId="{5EB91BBA-FAA0-4A84-800C-11A1BBC3B2BD}" destId="{710C2273-58A7-40DA-86DF-17E9225AF3C8}" srcOrd="1" destOrd="0" presId="urn:microsoft.com/office/officeart/2005/8/layout/venn3"/>
    <dgm:cxn modelId="{8057854A-2CD8-4341-AAFB-703C8C4C54EF}" type="presParOf" srcId="{5EB91BBA-FAA0-4A84-800C-11A1BBC3B2BD}" destId="{18933DA7-C2C3-444A-9352-CE456F0E2C08}" srcOrd="2" destOrd="0" presId="urn:microsoft.com/office/officeart/2005/8/layout/venn3"/>
    <dgm:cxn modelId="{F965B0A2-0A69-4729-AB87-5E1E09E6A485}" type="presParOf" srcId="{5EB91BBA-FAA0-4A84-800C-11A1BBC3B2BD}" destId="{DA06E40D-6BB4-41D6-A0D4-E3D5B8C37A88}" srcOrd="3" destOrd="0" presId="urn:microsoft.com/office/officeart/2005/8/layout/venn3"/>
    <dgm:cxn modelId="{D88D7465-EB76-4192-9AF6-0B03DE14B81B}" type="presParOf" srcId="{5EB91BBA-FAA0-4A84-800C-11A1BBC3B2BD}" destId="{C932F439-56CF-4CAE-8A67-E272BE2A9B5E}" srcOrd="4" destOrd="0" presId="urn:microsoft.com/office/officeart/2005/8/layout/venn3"/>
    <dgm:cxn modelId="{1C14E692-7F7D-44F2-8235-CB6B51C32723}" type="presParOf" srcId="{5EB91BBA-FAA0-4A84-800C-11A1BBC3B2BD}" destId="{B04349C7-722E-48D6-94EE-CBEAE96E02A3}" srcOrd="5" destOrd="0" presId="urn:microsoft.com/office/officeart/2005/8/layout/venn3"/>
    <dgm:cxn modelId="{BB86D574-3F67-4832-82D3-A4417F1F611B}" type="presParOf" srcId="{5EB91BBA-FAA0-4A84-800C-11A1BBC3B2BD}" destId="{4881308B-7B0B-4DA3-BB82-118FCFF0FE6A}" srcOrd="6" destOrd="0" presId="urn:microsoft.com/office/officeart/2005/8/layout/venn3"/>
    <dgm:cxn modelId="{CC7C40D9-10BF-400C-9AC3-75DA8763BBF6}" type="presParOf" srcId="{5EB91BBA-FAA0-4A84-800C-11A1BBC3B2BD}" destId="{92FC7261-A9C3-4B8F-B535-13D8A75AD2A1}" srcOrd="7" destOrd="0" presId="urn:microsoft.com/office/officeart/2005/8/layout/venn3"/>
    <dgm:cxn modelId="{47E74A5F-83C0-4FBD-9F27-6D34F5577852}" type="presParOf" srcId="{5EB91BBA-FAA0-4A84-800C-11A1BBC3B2BD}" destId="{6DBC11BD-A8F5-40AF-9CEE-19ACE1505DEE}" srcOrd="8" destOrd="0" presId="urn:microsoft.com/office/officeart/2005/8/layout/venn3"/>
    <dgm:cxn modelId="{F5F8DE29-7266-40B0-A7B0-F2AE217D8DA1}" type="presParOf" srcId="{5EB91BBA-FAA0-4A84-800C-11A1BBC3B2BD}" destId="{B5869AC0-3844-4853-8D69-97D9CC356A11}" srcOrd="9" destOrd="0" presId="urn:microsoft.com/office/officeart/2005/8/layout/venn3"/>
    <dgm:cxn modelId="{FAAA9261-9AA6-4522-80F5-5CB6226054D3}" type="presParOf" srcId="{5EB91BBA-FAA0-4A84-800C-11A1BBC3B2BD}" destId="{ACAA823A-EF31-4057-8328-5ADD3342A0FE}" srcOrd="10" destOrd="0" presId="urn:microsoft.com/office/officeart/2005/8/layout/venn3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17ACA18-7DF4-43C0-9DDE-7B784A6E9232}" type="doc">
      <dgm:prSet loTypeId="urn:microsoft.com/office/officeart/2005/8/layout/process1" loCatId="process" qsTypeId="urn:microsoft.com/office/officeart/2005/8/quickstyle/simple5" qsCatId="simple" csTypeId="urn:microsoft.com/office/officeart/2005/8/colors/accent2_2" csCatId="accent2" phldr="1"/>
      <dgm:spPr/>
    </dgm:pt>
    <dgm:pt modelId="{065393D5-BC97-4EEA-9513-BF7C31D431FA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latin typeface="Candara" pitchFamily="34" charset="0"/>
            </a:rPr>
            <a:t>Hubungan yang sehat = sikap pengertian dan nyaman dengan adanya pertentangan ide. </a:t>
          </a:r>
          <a:endParaRPr lang="id-ID" b="1" i="1" dirty="0">
            <a:latin typeface="Candara" pitchFamily="34" charset="0"/>
          </a:endParaRPr>
        </a:p>
      </dgm:t>
    </dgm:pt>
    <dgm:pt modelId="{46509B34-6B3E-4888-8B85-8249AD32550F}" type="parTrans" cxnId="{53600085-538B-42D1-9E03-72802D6058C4}">
      <dgm:prSet/>
      <dgm:spPr/>
      <dgm:t>
        <a:bodyPr/>
        <a:lstStyle/>
        <a:p>
          <a:endParaRPr lang="id-ID"/>
        </a:p>
      </dgm:t>
    </dgm:pt>
    <dgm:pt modelId="{D1E9F04D-3E60-49F9-B467-994BFC4BF1AD}" type="sibTrans" cxnId="{53600085-538B-42D1-9E03-72802D6058C4}">
      <dgm:prSet/>
      <dgm:spPr/>
      <dgm:t>
        <a:bodyPr/>
        <a:lstStyle/>
        <a:p>
          <a:endParaRPr lang="id-ID"/>
        </a:p>
      </dgm:t>
    </dgm:pt>
    <dgm:pt modelId="{DECE973A-379C-47D6-ACF2-ACB73C1C7820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latin typeface="Candara" pitchFamily="34" charset="0"/>
            </a:rPr>
            <a:t>Pertentangan ide berupa: perbedaan prinsip, pendapat, perspektif. </a:t>
          </a:r>
          <a:endParaRPr lang="id-ID" b="1" i="1" dirty="0">
            <a:latin typeface="Candara" pitchFamily="34" charset="0"/>
          </a:endParaRPr>
        </a:p>
      </dgm:t>
    </dgm:pt>
    <dgm:pt modelId="{6527DCB0-E69B-4580-9ACA-7E5ECD561D20}" type="parTrans" cxnId="{4B7F1022-F253-40FE-B44A-B9EF7A0A7A1B}">
      <dgm:prSet/>
      <dgm:spPr/>
      <dgm:t>
        <a:bodyPr/>
        <a:lstStyle/>
        <a:p>
          <a:endParaRPr lang="id-ID"/>
        </a:p>
      </dgm:t>
    </dgm:pt>
    <dgm:pt modelId="{6745C8EB-92A2-4DD4-BBFE-FCB47CFD61E4}" type="sibTrans" cxnId="{4B7F1022-F253-40FE-B44A-B9EF7A0A7A1B}">
      <dgm:prSet/>
      <dgm:spPr/>
      <dgm:t>
        <a:bodyPr/>
        <a:lstStyle/>
        <a:p>
          <a:endParaRPr lang="id-ID"/>
        </a:p>
      </dgm:t>
    </dgm:pt>
    <dgm:pt modelId="{7A4E24DB-B16D-442D-A7FA-C986B894347B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latin typeface="Candara" pitchFamily="34" charset="0"/>
            </a:rPr>
            <a:t>Jika pertentangan ide sebagai sesuatu yang tidak wajar </a:t>
          </a:r>
          <a:r>
            <a:rPr lang="id-ID" b="1" i="1" dirty="0" smtClean="0">
              <a:latin typeface="Candara" pitchFamily="34" charset="0"/>
              <a:sym typeface="Wingdings" pitchFamily="2" charset="2"/>
            </a:rPr>
            <a:t> sulit membangun kualitas hubungan. </a:t>
          </a:r>
          <a:endParaRPr lang="id-ID" b="1" i="1" dirty="0">
            <a:latin typeface="Candara" pitchFamily="34" charset="0"/>
          </a:endParaRPr>
        </a:p>
      </dgm:t>
    </dgm:pt>
    <dgm:pt modelId="{840885CE-2E03-425D-9DDE-D63B09EDF2CF}" type="parTrans" cxnId="{5AAFF5E3-26D4-493E-8821-4104DBF0B728}">
      <dgm:prSet/>
      <dgm:spPr/>
      <dgm:t>
        <a:bodyPr/>
        <a:lstStyle/>
        <a:p>
          <a:endParaRPr lang="id-ID"/>
        </a:p>
      </dgm:t>
    </dgm:pt>
    <dgm:pt modelId="{3193A170-FB35-4CA4-BE49-7026241877BE}" type="sibTrans" cxnId="{5AAFF5E3-26D4-493E-8821-4104DBF0B728}">
      <dgm:prSet/>
      <dgm:spPr/>
      <dgm:t>
        <a:bodyPr/>
        <a:lstStyle/>
        <a:p>
          <a:endParaRPr lang="id-ID"/>
        </a:p>
      </dgm:t>
    </dgm:pt>
    <dgm:pt modelId="{6A10C6E1-09FD-499D-9F49-612AA27F9924}" type="pres">
      <dgm:prSet presAssocID="{917ACA18-7DF4-43C0-9DDE-7B784A6E9232}" presName="Name0" presStyleCnt="0">
        <dgm:presLayoutVars>
          <dgm:dir/>
          <dgm:resizeHandles val="exact"/>
        </dgm:presLayoutVars>
      </dgm:prSet>
      <dgm:spPr/>
    </dgm:pt>
    <dgm:pt modelId="{A3276E89-6059-4426-9181-04B5B8408FFC}" type="pres">
      <dgm:prSet presAssocID="{065393D5-BC97-4EEA-9513-BF7C31D431F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B583541-B8DF-4A23-A6AC-7022656B4883}" type="pres">
      <dgm:prSet presAssocID="{D1E9F04D-3E60-49F9-B467-994BFC4BF1AD}" presName="sibTrans" presStyleLbl="sibTrans2D1" presStyleIdx="0" presStyleCnt="2"/>
      <dgm:spPr/>
      <dgm:t>
        <a:bodyPr/>
        <a:lstStyle/>
        <a:p>
          <a:endParaRPr lang="id-ID"/>
        </a:p>
      </dgm:t>
    </dgm:pt>
    <dgm:pt modelId="{F17B3A9F-0ECD-48EE-8C35-78BF8F4992B3}" type="pres">
      <dgm:prSet presAssocID="{D1E9F04D-3E60-49F9-B467-994BFC4BF1AD}" presName="connectorText" presStyleLbl="sibTrans2D1" presStyleIdx="0" presStyleCnt="2"/>
      <dgm:spPr/>
      <dgm:t>
        <a:bodyPr/>
        <a:lstStyle/>
        <a:p>
          <a:endParaRPr lang="id-ID"/>
        </a:p>
      </dgm:t>
    </dgm:pt>
    <dgm:pt modelId="{9BE0E72D-612A-4B7B-B25D-F66BF648D884}" type="pres">
      <dgm:prSet presAssocID="{DECE973A-379C-47D6-ACF2-ACB73C1C782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B9C3415-092D-457B-864A-FFB6F82E4FB6}" type="pres">
      <dgm:prSet presAssocID="{6745C8EB-92A2-4DD4-BBFE-FCB47CFD61E4}" presName="sibTrans" presStyleLbl="sibTrans2D1" presStyleIdx="1" presStyleCnt="2"/>
      <dgm:spPr/>
      <dgm:t>
        <a:bodyPr/>
        <a:lstStyle/>
        <a:p>
          <a:endParaRPr lang="id-ID"/>
        </a:p>
      </dgm:t>
    </dgm:pt>
    <dgm:pt modelId="{C282B2F1-CC43-43E8-8256-3C37FFE215B4}" type="pres">
      <dgm:prSet presAssocID="{6745C8EB-92A2-4DD4-BBFE-FCB47CFD61E4}" presName="connectorText" presStyleLbl="sibTrans2D1" presStyleIdx="1" presStyleCnt="2"/>
      <dgm:spPr/>
      <dgm:t>
        <a:bodyPr/>
        <a:lstStyle/>
        <a:p>
          <a:endParaRPr lang="id-ID"/>
        </a:p>
      </dgm:t>
    </dgm:pt>
    <dgm:pt modelId="{823AAC56-4A08-4796-93EA-AC212C025853}" type="pres">
      <dgm:prSet presAssocID="{7A4E24DB-B16D-442D-A7FA-C986B894347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4B7F1022-F253-40FE-B44A-B9EF7A0A7A1B}" srcId="{917ACA18-7DF4-43C0-9DDE-7B784A6E9232}" destId="{DECE973A-379C-47D6-ACF2-ACB73C1C7820}" srcOrd="1" destOrd="0" parTransId="{6527DCB0-E69B-4580-9ACA-7E5ECD561D20}" sibTransId="{6745C8EB-92A2-4DD4-BBFE-FCB47CFD61E4}"/>
    <dgm:cxn modelId="{F9FA925F-0AB9-4366-9350-A9637062B8DC}" type="presOf" srcId="{6745C8EB-92A2-4DD4-BBFE-FCB47CFD61E4}" destId="{BB9C3415-092D-457B-864A-FFB6F82E4FB6}" srcOrd="0" destOrd="0" presId="urn:microsoft.com/office/officeart/2005/8/layout/process1"/>
    <dgm:cxn modelId="{A3317B42-6595-4DC1-A9C9-231C22B5F4D7}" type="presOf" srcId="{D1E9F04D-3E60-49F9-B467-994BFC4BF1AD}" destId="{6B583541-B8DF-4A23-A6AC-7022656B4883}" srcOrd="0" destOrd="0" presId="urn:microsoft.com/office/officeart/2005/8/layout/process1"/>
    <dgm:cxn modelId="{B0E74CC8-5DBE-4B8F-AF50-4C584146449B}" type="presOf" srcId="{D1E9F04D-3E60-49F9-B467-994BFC4BF1AD}" destId="{F17B3A9F-0ECD-48EE-8C35-78BF8F4992B3}" srcOrd="1" destOrd="0" presId="urn:microsoft.com/office/officeart/2005/8/layout/process1"/>
    <dgm:cxn modelId="{2A691D94-2AA9-4843-987F-72CB7DFFB74C}" type="presOf" srcId="{065393D5-BC97-4EEA-9513-BF7C31D431FA}" destId="{A3276E89-6059-4426-9181-04B5B8408FFC}" srcOrd="0" destOrd="0" presId="urn:microsoft.com/office/officeart/2005/8/layout/process1"/>
    <dgm:cxn modelId="{53600085-538B-42D1-9E03-72802D6058C4}" srcId="{917ACA18-7DF4-43C0-9DDE-7B784A6E9232}" destId="{065393D5-BC97-4EEA-9513-BF7C31D431FA}" srcOrd="0" destOrd="0" parTransId="{46509B34-6B3E-4888-8B85-8249AD32550F}" sibTransId="{D1E9F04D-3E60-49F9-B467-994BFC4BF1AD}"/>
    <dgm:cxn modelId="{0F6942C3-DF33-42E9-8F65-6D1C716AD861}" type="presOf" srcId="{6745C8EB-92A2-4DD4-BBFE-FCB47CFD61E4}" destId="{C282B2F1-CC43-43E8-8256-3C37FFE215B4}" srcOrd="1" destOrd="0" presId="urn:microsoft.com/office/officeart/2005/8/layout/process1"/>
    <dgm:cxn modelId="{03D27B74-CDB1-46EB-BB41-9FC4AABB07B4}" type="presOf" srcId="{917ACA18-7DF4-43C0-9DDE-7B784A6E9232}" destId="{6A10C6E1-09FD-499D-9F49-612AA27F9924}" srcOrd="0" destOrd="0" presId="urn:microsoft.com/office/officeart/2005/8/layout/process1"/>
    <dgm:cxn modelId="{3132E542-265E-48CE-BD23-618E48224C8A}" type="presOf" srcId="{7A4E24DB-B16D-442D-A7FA-C986B894347B}" destId="{823AAC56-4A08-4796-93EA-AC212C025853}" srcOrd="0" destOrd="0" presId="urn:microsoft.com/office/officeart/2005/8/layout/process1"/>
    <dgm:cxn modelId="{8FEA50CF-3D8A-4C89-B4E5-8A06C7154D4A}" type="presOf" srcId="{DECE973A-379C-47D6-ACF2-ACB73C1C7820}" destId="{9BE0E72D-612A-4B7B-B25D-F66BF648D884}" srcOrd="0" destOrd="0" presId="urn:microsoft.com/office/officeart/2005/8/layout/process1"/>
    <dgm:cxn modelId="{5AAFF5E3-26D4-493E-8821-4104DBF0B728}" srcId="{917ACA18-7DF4-43C0-9DDE-7B784A6E9232}" destId="{7A4E24DB-B16D-442D-A7FA-C986B894347B}" srcOrd="2" destOrd="0" parTransId="{840885CE-2E03-425D-9DDE-D63B09EDF2CF}" sibTransId="{3193A170-FB35-4CA4-BE49-7026241877BE}"/>
    <dgm:cxn modelId="{E6D82D1E-5E12-47AA-8219-476058342B61}" type="presParOf" srcId="{6A10C6E1-09FD-499D-9F49-612AA27F9924}" destId="{A3276E89-6059-4426-9181-04B5B8408FFC}" srcOrd="0" destOrd="0" presId="urn:microsoft.com/office/officeart/2005/8/layout/process1"/>
    <dgm:cxn modelId="{9040C342-718D-49E9-B4E3-AAC8D46FD62D}" type="presParOf" srcId="{6A10C6E1-09FD-499D-9F49-612AA27F9924}" destId="{6B583541-B8DF-4A23-A6AC-7022656B4883}" srcOrd="1" destOrd="0" presId="urn:microsoft.com/office/officeart/2005/8/layout/process1"/>
    <dgm:cxn modelId="{F48B813F-187A-4871-97AF-BA9E37E143B2}" type="presParOf" srcId="{6B583541-B8DF-4A23-A6AC-7022656B4883}" destId="{F17B3A9F-0ECD-48EE-8C35-78BF8F4992B3}" srcOrd="0" destOrd="0" presId="urn:microsoft.com/office/officeart/2005/8/layout/process1"/>
    <dgm:cxn modelId="{AAA1C103-BE6B-4C62-A7E4-71D49F5886EC}" type="presParOf" srcId="{6A10C6E1-09FD-499D-9F49-612AA27F9924}" destId="{9BE0E72D-612A-4B7B-B25D-F66BF648D884}" srcOrd="2" destOrd="0" presId="urn:microsoft.com/office/officeart/2005/8/layout/process1"/>
    <dgm:cxn modelId="{3F3DF0C7-5A23-4D04-8C77-0F7CB0A70049}" type="presParOf" srcId="{6A10C6E1-09FD-499D-9F49-612AA27F9924}" destId="{BB9C3415-092D-457B-864A-FFB6F82E4FB6}" srcOrd="3" destOrd="0" presId="urn:microsoft.com/office/officeart/2005/8/layout/process1"/>
    <dgm:cxn modelId="{5554157A-D43C-4337-8C01-323D12FAA2C1}" type="presParOf" srcId="{BB9C3415-092D-457B-864A-FFB6F82E4FB6}" destId="{C282B2F1-CC43-43E8-8256-3C37FFE215B4}" srcOrd="0" destOrd="0" presId="urn:microsoft.com/office/officeart/2005/8/layout/process1"/>
    <dgm:cxn modelId="{706425BA-EB2C-4F55-B716-36142B3769A4}" type="presParOf" srcId="{6A10C6E1-09FD-499D-9F49-612AA27F9924}" destId="{823AAC56-4A08-4796-93EA-AC212C025853}" srcOrd="4" destOrd="0" presId="urn:microsoft.com/office/officeart/2005/8/layout/process1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CDBF35E-A313-4EBD-A57E-6985D44D74CF}" type="doc">
      <dgm:prSet loTypeId="urn:microsoft.com/office/officeart/2005/8/layout/target1" loCatId="relationship" qsTypeId="urn:microsoft.com/office/officeart/2005/8/quickstyle/3d5" qsCatId="3D" csTypeId="urn:microsoft.com/office/officeart/2005/8/colors/accent2_4" csCatId="accent2" phldr="1"/>
      <dgm:spPr/>
    </dgm:pt>
    <dgm:pt modelId="{73E2FF3F-2CCF-4D16-A1AA-528C6D163C9F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800" b="1" i="1" dirty="0" smtClean="0">
              <a:latin typeface="Candara" pitchFamily="34" charset="0"/>
            </a:rPr>
            <a:t>Otonomi atau terhubung. </a:t>
          </a:r>
          <a:endParaRPr lang="id-ID" sz="1800" b="1" i="1" dirty="0">
            <a:latin typeface="Candara" pitchFamily="34" charset="0"/>
          </a:endParaRPr>
        </a:p>
      </dgm:t>
    </dgm:pt>
    <dgm:pt modelId="{CE63FF92-4E33-4DE2-B43C-6529057895F1}" type="parTrans" cxnId="{08D992CE-AB10-43D9-93B8-AE996423EA15}">
      <dgm:prSet/>
      <dgm:spPr/>
      <dgm:t>
        <a:bodyPr/>
        <a:lstStyle/>
        <a:p>
          <a:endParaRPr lang="id-ID"/>
        </a:p>
      </dgm:t>
    </dgm:pt>
    <dgm:pt modelId="{227FDFF4-0E39-4A83-81F8-473057C68FF7}" type="sibTrans" cxnId="{08D992CE-AB10-43D9-93B8-AE996423EA15}">
      <dgm:prSet/>
      <dgm:spPr/>
      <dgm:t>
        <a:bodyPr/>
        <a:lstStyle/>
        <a:p>
          <a:endParaRPr lang="id-ID"/>
        </a:p>
      </dgm:t>
    </dgm:pt>
    <dgm:pt modelId="{D0D80262-CE05-452C-8EE2-5F389BAECAEC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800" b="1" i="1" dirty="0" smtClean="0">
              <a:latin typeface="Candara" pitchFamily="34" charset="0"/>
            </a:rPr>
            <a:t>Hal baru atau hal yang bisa diprediksi. </a:t>
          </a:r>
          <a:endParaRPr lang="id-ID" sz="1800" b="1" i="1" dirty="0">
            <a:latin typeface="Candara" pitchFamily="34" charset="0"/>
          </a:endParaRPr>
        </a:p>
      </dgm:t>
    </dgm:pt>
    <dgm:pt modelId="{D78F70C8-E6D4-4108-ADC7-4C6C8314F3B3}" type="parTrans" cxnId="{ECD7A2D5-4019-4038-8DEA-F579540A5023}">
      <dgm:prSet/>
      <dgm:spPr/>
      <dgm:t>
        <a:bodyPr/>
        <a:lstStyle/>
        <a:p>
          <a:endParaRPr lang="id-ID"/>
        </a:p>
      </dgm:t>
    </dgm:pt>
    <dgm:pt modelId="{B0A21CE6-3259-4055-91AD-6C8C592E8410}" type="sibTrans" cxnId="{ECD7A2D5-4019-4038-8DEA-F579540A5023}">
      <dgm:prSet/>
      <dgm:spPr/>
      <dgm:t>
        <a:bodyPr/>
        <a:lstStyle/>
        <a:p>
          <a:endParaRPr lang="id-ID"/>
        </a:p>
      </dgm:t>
    </dgm:pt>
    <dgm:pt modelId="{E0C7D307-65D5-4500-9150-27CDA8337642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800" b="1" i="1" dirty="0" smtClean="0">
              <a:latin typeface="Candara" pitchFamily="34" charset="0"/>
            </a:rPr>
            <a:t>Terbuka atau tertutup.</a:t>
          </a:r>
          <a:endParaRPr lang="id-ID" sz="1800" b="1" i="1" dirty="0">
            <a:latin typeface="Candara" pitchFamily="34" charset="0"/>
          </a:endParaRPr>
        </a:p>
      </dgm:t>
    </dgm:pt>
    <dgm:pt modelId="{867525F3-13B0-4D7D-B49F-5276DEF2A2E4}" type="parTrans" cxnId="{D644E299-1112-4EB9-A354-37F8A4D1890D}">
      <dgm:prSet/>
      <dgm:spPr/>
      <dgm:t>
        <a:bodyPr/>
        <a:lstStyle/>
        <a:p>
          <a:endParaRPr lang="id-ID"/>
        </a:p>
      </dgm:t>
    </dgm:pt>
    <dgm:pt modelId="{E39463DB-034F-4FD4-A737-01F6B2384BD2}" type="sibTrans" cxnId="{D644E299-1112-4EB9-A354-37F8A4D1890D}">
      <dgm:prSet/>
      <dgm:spPr/>
      <dgm:t>
        <a:bodyPr/>
        <a:lstStyle/>
        <a:p>
          <a:endParaRPr lang="id-ID"/>
        </a:p>
      </dgm:t>
    </dgm:pt>
    <dgm:pt modelId="{4830E30B-E7F2-45E8-81B9-2F17673780B1}" type="pres">
      <dgm:prSet presAssocID="{9CDBF35E-A313-4EBD-A57E-6985D44D74CF}" presName="composite" presStyleCnt="0">
        <dgm:presLayoutVars>
          <dgm:chMax val="5"/>
          <dgm:dir/>
          <dgm:resizeHandles val="exact"/>
        </dgm:presLayoutVars>
      </dgm:prSet>
      <dgm:spPr/>
    </dgm:pt>
    <dgm:pt modelId="{4F1E22D0-BAEA-4646-A502-CA701EFD5974}" type="pres">
      <dgm:prSet presAssocID="{73E2FF3F-2CCF-4D16-A1AA-528C6D163C9F}" presName="circle1" presStyleLbl="lnNode1" presStyleIdx="0" presStyleCnt="3"/>
      <dgm:spPr/>
    </dgm:pt>
    <dgm:pt modelId="{4C9A25CF-123C-4CF8-8C1A-CFD6CA55F95B}" type="pres">
      <dgm:prSet presAssocID="{73E2FF3F-2CCF-4D16-A1AA-528C6D163C9F}" presName="text1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AF5EE8C-95A6-453E-8F1F-E615FFAE5C60}" type="pres">
      <dgm:prSet presAssocID="{73E2FF3F-2CCF-4D16-A1AA-528C6D163C9F}" presName="line1" presStyleLbl="callout" presStyleIdx="0" presStyleCnt="6"/>
      <dgm:spPr/>
    </dgm:pt>
    <dgm:pt modelId="{4D1C0A19-A0F5-4C4A-B84A-61EF54D6504F}" type="pres">
      <dgm:prSet presAssocID="{73E2FF3F-2CCF-4D16-A1AA-528C6D163C9F}" presName="d1" presStyleLbl="callout" presStyleIdx="1" presStyleCnt="6"/>
      <dgm:spPr/>
    </dgm:pt>
    <dgm:pt modelId="{A4884088-483F-4B50-858B-0446C3DCA350}" type="pres">
      <dgm:prSet presAssocID="{D0D80262-CE05-452C-8EE2-5F389BAECAEC}" presName="circle2" presStyleLbl="lnNode1" presStyleIdx="1" presStyleCnt="3"/>
      <dgm:spPr/>
    </dgm:pt>
    <dgm:pt modelId="{A256E450-C6A5-49B0-9A3D-A40A3C5A1779}" type="pres">
      <dgm:prSet presAssocID="{D0D80262-CE05-452C-8EE2-5F389BAECAEC}" presName="text2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FC5E3B0-E408-4674-A81C-2F41343C2EC4}" type="pres">
      <dgm:prSet presAssocID="{D0D80262-CE05-452C-8EE2-5F389BAECAEC}" presName="line2" presStyleLbl="callout" presStyleIdx="2" presStyleCnt="6"/>
      <dgm:spPr/>
    </dgm:pt>
    <dgm:pt modelId="{95F7BD47-5A3C-4DB2-9A59-A7A72AE6FD0F}" type="pres">
      <dgm:prSet presAssocID="{D0D80262-CE05-452C-8EE2-5F389BAECAEC}" presName="d2" presStyleLbl="callout" presStyleIdx="3" presStyleCnt="6"/>
      <dgm:spPr/>
    </dgm:pt>
    <dgm:pt modelId="{852F751F-D4BC-4E14-8E4D-7C7CB47A9DAA}" type="pres">
      <dgm:prSet presAssocID="{E0C7D307-65D5-4500-9150-27CDA8337642}" presName="circle3" presStyleLbl="lnNode1" presStyleIdx="2" presStyleCnt="3"/>
      <dgm:spPr/>
    </dgm:pt>
    <dgm:pt modelId="{D52E9E40-4A6A-4078-9F93-4CBE82AD0E42}" type="pres">
      <dgm:prSet presAssocID="{E0C7D307-65D5-4500-9150-27CDA8337642}" presName="text3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06AE8B7-DCAA-401D-8C7A-28833E563CF3}" type="pres">
      <dgm:prSet presAssocID="{E0C7D307-65D5-4500-9150-27CDA8337642}" presName="line3" presStyleLbl="callout" presStyleIdx="4" presStyleCnt="6"/>
      <dgm:spPr/>
    </dgm:pt>
    <dgm:pt modelId="{7F423FA2-0653-475F-B9A2-E5980FAD4334}" type="pres">
      <dgm:prSet presAssocID="{E0C7D307-65D5-4500-9150-27CDA8337642}" presName="d3" presStyleLbl="callout" presStyleIdx="5" presStyleCnt="6"/>
      <dgm:spPr/>
    </dgm:pt>
  </dgm:ptLst>
  <dgm:cxnLst>
    <dgm:cxn modelId="{4BEE8795-969C-4288-AA04-D77D36119127}" type="presOf" srcId="{E0C7D307-65D5-4500-9150-27CDA8337642}" destId="{D52E9E40-4A6A-4078-9F93-4CBE82AD0E42}" srcOrd="0" destOrd="0" presId="urn:microsoft.com/office/officeart/2005/8/layout/target1"/>
    <dgm:cxn modelId="{08D992CE-AB10-43D9-93B8-AE996423EA15}" srcId="{9CDBF35E-A313-4EBD-A57E-6985D44D74CF}" destId="{73E2FF3F-2CCF-4D16-A1AA-528C6D163C9F}" srcOrd="0" destOrd="0" parTransId="{CE63FF92-4E33-4DE2-B43C-6529057895F1}" sibTransId="{227FDFF4-0E39-4A83-81F8-473057C68FF7}"/>
    <dgm:cxn modelId="{173D15F6-7F67-4757-8C60-629C527A5E33}" type="presOf" srcId="{D0D80262-CE05-452C-8EE2-5F389BAECAEC}" destId="{A256E450-C6A5-49B0-9A3D-A40A3C5A1779}" srcOrd="0" destOrd="0" presId="urn:microsoft.com/office/officeart/2005/8/layout/target1"/>
    <dgm:cxn modelId="{51BF073F-3FFA-4079-859C-59BD168C3503}" type="presOf" srcId="{73E2FF3F-2CCF-4D16-A1AA-528C6D163C9F}" destId="{4C9A25CF-123C-4CF8-8C1A-CFD6CA55F95B}" srcOrd="0" destOrd="0" presId="urn:microsoft.com/office/officeart/2005/8/layout/target1"/>
    <dgm:cxn modelId="{176F4B06-BDD8-4243-A4B8-8B73E3EC5F1C}" type="presOf" srcId="{9CDBF35E-A313-4EBD-A57E-6985D44D74CF}" destId="{4830E30B-E7F2-45E8-81B9-2F17673780B1}" srcOrd="0" destOrd="0" presId="urn:microsoft.com/office/officeart/2005/8/layout/target1"/>
    <dgm:cxn modelId="{ECD7A2D5-4019-4038-8DEA-F579540A5023}" srcId="{9CDBF35E-A313-4EBD-A57E-6985D44D74CF}" destId="{D0D80262-CE05-452C-8EE2-5F389BAECAEC}" srcOrd="1" destOrd="0" parTransId="{D78F70C8-E6D4-4108-ADC7-4C6C8314F3B3}" sibTransId="{B0A21CE6-3259-4055-91AD-6C8C592E8410}"/>
    <dgm:cxn modelId="{D644E299-1112-4EB9-A354-37F8A4D1890D}" srcId="{9CDBF35E-A313-4EBD-A57E-6985D44D74CF}" destId="{E0C7D307-65D5-4500-9150-27CDA8337642}" srcOrd="2" destOrd="0" parTransId="{867525F3-13B0-4D7D-B49F-5276DEF2A2E4}" sibTransId="{E39463DB-034F-4FD4-A737-01F6B2384BD2}"/>
    <dgm:cxn modelId="{F6CD3A16-60FB-4154-9A71-0E35C902C478}" type="presParOf" srcId="{4830E30B-E7F2-45E8-81B9-2F17673780B1}" destId="{4F1E22D0-BAEA-4646-A502-CA701EFD5974}" srcOrd="0" destOrd="0" presId="urn:microsoft.com/office/officeart/2005/8/layout/target1"/>
    <dgm:cxn modelId="{27DB07A3-778C-4548-B717-C1035408F22D}" type="presParOf" srcId="{4830E30B-E7F2-45E8-81B9-2F17673780B1}" destId="{4C9A25CF-123C-4CF8-8C1A-CFD6CA55F95B}" srcOrd="1" destOrd="0" presId="urn:microsoft.com/office/officeart/2005/8/layout/target1"/>
    <dgm:cxn modelId="{EF1E0235-44D7-4409-ADB8-FD4CCC50FBC2}" type="presParOf" srcId="{4830E30B-E7F2-45E8-81B9-2F17673780B1}" destId="{9AF5EE8C-95A6-453E-8F1F-E615FFAE5C60}" srcOrd="2" destOrd="0" presId="urn:microsoft.com/office/officeart/2005/8/layout/target1"/>
    <dgm:cxn modelId="{FAE3B652-A3D0-4208-8F82-EAC4A9C20981}" type="presParOf" srcId="{4830E30B-E7F2-45E8-81B9-2F17673780B1}" destId="{4D1C0A19-A0F5-4C4A-B84A-61EF54D6504F}" srcOrd="3" destOrd="0" presId="urn:microsoft.com/office/officeart/2005/8/layout/target1"/>
    <dgm:cxn modelId="{18B4C450-6EBD-443A-AB8D-7933A0A6793D}" type="presParOf" srcId="{4830E30B-E7F2-45E8-81B9-2F17673780B1}" destId="{A4884088-483F-4B50-858B-0446C3DCA350}" srcOrd="4" destOrd="0" presId="urn:microsoft.com/office/officeart/2005/8/layout/target1"/>
    <dgm:cxn modelId="{79041B33-6758-49D9-AA86-6D333B389564}" type="presParOf" srcId="{4830E30B-E7F2-45E8-81B9-2F17673780B1}" destId="{A256E450-C6A5-49B0-9A3D-A40A3C5A1779}" srcOrd="5" destOrd="0" presId="urn:microsoft.com/office/officeart/2005/8/layout/target1"/>
    <dgm:cxn modelId="{39AC9A87-D701-4FDC-A5E8-271F0F3885F2}" type="presParOf" srcId="{4830E30B-E7F2-45E8-81B9-2F17673780B1}" destId="{9FC5E3B0-E408-4674-A81C-2F41343C2EC4}" srcOrd="6" destOrd="0" presId="urn:microsoft.com/office/officeart/2005/8/layout/target1"/>
    <dgm:cxn modelId="{B0FD41DF-5E24-4720-88BD-2D13346F0481}" type="presParOf" srcId="{4830E30B-E7F2-45E8-81B9-2F17673780B1}" destId="{95F7BD47-5A3C-4DB2-9A59-A7A72AE6FD0F}" srcOrd="7" destOrd="0" presId="urn:microsoft.com/office/officeart/2005/8/layout/target1"/>
    <dgm:cxn modelId="{C2368868-DE1E-4823-AC3A-C2147A2323E5}" type="presParOf" srcId="{4830E30B-E7F2-45E8-81B9-2F17673780B1}" destId="{852F751F-D4BC-4E14-8E4D-7C7CB47A9DAA}" srcOrd="8" destOrd="0" presId="urn:microsoft.com/office/officeart/2005/8/layout/target1"/>
    <dgm:cxn modelId="{55A59D87-C9E6-411A-BB0F-863C769B583E}" type="presParOf" srcId="{4830E30B-E7F2-45E8-81B9-2F17673780B1}" destId="{D52E9E40-4A6A-4078-9F93-4CBE82AD0E42}" srcOrd="9" destOrd="0" presId="urn:microsoft.com/office/officeart/2005/8/layout/target1"/>
    <dgm:cxn modelId="{FA80CC27-85A2-49DF-98A9-AEAD147A6F0C}" type="presParOf" srcId="{4830E30B-E7F2-45E8-81B9-2F17673780B1}" destId="{506AE8B7-DCAA-401D-8C7A-28833E563CF3}" srcOrd="10" destOrd="0" presId="urn:microsoft.com/office/officeart/2005/8/layout/target1"/>
    <dgm:cxn modelId="{7A250C4E-C12B-490C-BDBF-9994A2445A95}" type="presParOf" srcId="{4830E30B-E7F2-45E8-81B9-2F17673780B1}" destId="{7F423FA2-0653-475F-B9A2-E5980FAD4334}" srcOrd="11" destOrd="0" presId="urn:microsoft.com/office/officeart/2005/8/layout/target1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A30851F-8143-415D-A5FE-8326D2F19909}" type="doc">
      <dgm:prSet loTypeId="urn:microsoft.com/office/officeart/2005/8/layout/radial4" loCatId="relationship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id-ID"/>
        </a:p>
      </dgm:t>
    </dgm:pt>
    <dgm:pt modelId="{C58B0C07-1EB6-42BA-9ED4-CDA4A5D4CAD4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latin typeface="Candara" pitchFamily="34" charset="0"/>
            </a:rPr>
            <a:t>Otonomi atau Terhubung</a:t>
          </a:r>
          <a:endParaRPr lang="id-ID" b="1" i="1" dirty="0">
            <a:latin typeface="Candara" pitchFamily="34" charset="0"/>
          </a:endParaRPr>
        </a:p>
      </dgm:t>
    </dgm:pt>
    <dgm:pt modelId="{595CE1AC-7180-433A-A0E5-10668984DC17}" type="parTrans" cxnId="{DF472036-5FE5-4A55-BE1C-DF01E3726BF6}">
      <dgm:prSet/>
      <dgm:spPr/>
      <dgm:t>
        <a:bodyPr/>
        <a:lstStyle/>
        <a:p>
          <a:endParaRPr lang="id-ID"/>
        </a:p>
      </dgm:t>
    </dgm:pt>
    <dgm:pt modelId="{8DF69A61-DF9E-4808-9122-C3F7587F3D99}" type="sibTrans" cxnId="{DF472036-5FE5-4A55-BE1C-DF01E3726BF6}">
      <dgm:prSet/>
      <dgm:spPr/>
      <dgm:t>
        <a:bodyPr/>
        <a:lstStyle/>
        <a:p>
          <a:endParaRPr lang="id-ID"/>
        </a:p>
      </dgm:t>
    </dgm:pt>
    <dgm:pt modelId="{9555EA09-E197-4ED4-8E3B-9DC4888AFD7C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latin typeface="Candara" pitchFamily="34" charset="0"/>
            </a:rPr>
            <a:t>Adanya hasrat untuk otonom (independen). </a:t>
          </a:r>
          <a:endParaRPr lang="id-ID" sz="1400" b="1" i="1" dirty="0">
            <a:latin typeface="Candara" pitchFamily="34" charset="0"/>
          </a:endParaRPr>
        </a:p>
      </dgm:t>
    </dgm:pt>
    <dgm:pt modelId="{E7D4C4A2-9057-4939-B5C8-7208BA49DB82}" type="parTrans" cxnId="{2DFD5285-F7D7-4F44-8DF5-7E37B81CD656}">
      <dgm:prSet/>
      <dgm:spPr/>
      <dgm:t>
        <a:bodyPr/>
        <a:lstStyle/>
        <a:p>
          <a:endParaRPr lang="id-ID"/>
        </a:p>
      </dgm:t>
    </dgm:pt>
    <dgm:pt modelId="{BB0258E3-9534-4199-972E-0EFA24C38D2A}" type="sibTrans" cxnId="{2DFD5285-F7D7-4F44-8DF5-7E37B81CD656}">
      <dgm:prSet/>
      <dgm:spPr/>
      <dgm:t>
        <a:bodyPr/>
        <a:lstStyle/>
        <a:p>
          <a:endParaRPr lang="id-ID"/>
        </a:p>
      </dgm:t>
    </dgm:pt>
    <dgm:pt modelId="{44C1D1D3-47D7-4ECE-B8A0-C1671176A262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latin typeface="Candara" pitchFamily="34" charset="0"/>
            </a:rPr>
            <a:t>Ada hasrat untuk menjadi dekat atau terhubung dengan orang lain. </a:t>
          </a:r>
          <a:endParaRPr lang="id-ID" sz="1400" b="1" i="1" dirty="0">
            <a:latin typeface="Candara" pitchFamily="34" charset="0"/>
          </a:endParaRPr>
        </a:p>
      </dgm:t>
    </dgm:pt>
    <dgm:pt modelId="{94C5FC5C-16CD-4BD2-AB75-2268FF4D5BE3}" type="parTrans" cxnId="{AA66A00E-A183-4D94-87BE-BCE5649BF68F}">
      <dgm:prSet/>
      <dgm:spPr/>
      <dgm:t>
        <a:bodyPr/>
        <a:lstStyle/>
        <a:p>
          <a:endParaRPr lang="id-ID"/>
        </a:p>
      </dgm:t>
    </dgm:pt>
    <dgm:pt modelId="{B182B977-5170-48E5-9145-B60BAA42989C}" type="sibTrans" cxnId="{AA66A00E-A183-4D94-87BE-BCE5649BF68F}">
      <dgm:prSet/>
      <dgm:spPr/>
      <dgm:t>
        <a:bodyPr/>
        <a:lstStyle/>
        <a:p>
          <a:endParaRPr lang="id-ID"/>
        </a:p>
      </dgm:t>
    </dgm:pt>
    <dgm:pt modelId="{459AC6F0-375B-440D-877C-2CFA54184BDA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Terjadi pada hubungan romantis, persahabatan dan hubungan kerja.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98666C18-6C88-4F53-90CF-53692BA3379C}" type="parTrans" cxnId="{B95D5646-C805-4948-94C5-CC8804BF6FE1}">
      <dgm:prSet/>
      <dgm:spPr/>
      <dgm:t>
        <a:bodyPr/>
        <a:lstStyle/>
        <a:p>
          <a:endParaRPr lang="id-ID"/>
        </a:p>
      </dgm:t>
    </dgm:pt>
    <dgm:pt modelId="{9ECDCB3B-92C2-4769-B8C3-5D23191A8AF3}" type="sibTrans" cxnId="{B95D5646-C805-4948-94C5-CC8804BF6FE1}">
      <dgm:prSet/>
      <dgm:spPr/>
      <dgm:t>
        <a:bodyPr/>
        <a:lstStyle/>
        <a:p>
          <a:endParaRPr lang="id-ID"/>
        </a:p>
      </dgm:t>
    </dgm:pt>
    <dgm:pt modelId="{32E2E87F-F098-4CD9-B6F5-577F6AA661B8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latin typeface="Candara" pitchFamily="34" charset="0"/>
            </a:rPr>
            <a:t>Tantangannya: mempertahankan sikap independen &amp; memelihara hubungan dengan orang lain. </a:t>
          </a:r>
          <a:endParaRPr lang="id-ID" sz="1400" b="1" i="1" dirty="0">
            <a:latin typeface="Candara" pitchFamily="34" charset="0"/>
          </a:endParaRPr>
        </a:p>
      </dgm:t>
    </dgm:pt>
    <dgm:pt modelId="{AC7CE7A2-6500-4321-BB40-4D94CC8029F3}" type="parTrans" cxnId="{16F4D22D-FAAA-412F-811B-4B22351A3DEA}">
      <dgm:prSet/>
      <dgm:spPr/>
      <dgm:t>
        <a:bodyPr/>
        <a:lstStyle/>
        <a:p>
          <a:endParaRPr lang="id-ID"/>
        </a:p>
      </dgm:t>
    </dgm:pt>
    <dgm:pt modelId="{B8E8E6EA-38FB-4AA2-9D69-24E9F24F49C7}" type="sibTrans" cxnId="{16F4D22D-FAAA-412F-811B-4B22351A3DEA}">
      <dgm:prSet/>
      <dgm:spPr/>
      <dgm:t>
        <a:bodyPr/>
        <a:lstStyle/>
        <a:p>
          <a:endParaRPr lang="id-ID"/>
        </a:p>
      </dgm:t>
    </dgm:pt>
    <dgm:pt modelId="{CFC1E6D9-57E0-4365-AD32-2B82D782427C}" type="pres">
      <dgm:prSet presAssocID="{9A30851F-8143-415D-A5FE-8326D2F1990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33A220DA-712C-442D-9807-DA587C2847E2}" type="pres">
      <dgm:prSet presAssocID="{C58B0C07-1EB6-42BA-9ED4-CDA4A5D4CAD4}" presName="centerShape" presStyleLbl="node0" presStyleIdx="0" presStyleCnt="1"/>
      <dgm:spPr/>
      <dgm:t>
        <a:bodyPr/>
        <a:lstStyle/>
        <a:p>
          <a:endParaRPr lang="id-ID"/>
        </a:p>
      </dgm:t>
    </dgm:pt>
    <dgm:pt modelId="{FFF175A2-CEEF-4152-A215-48BEFFEFDBA3}" type="pres">
      <dgm:prSet presAssocID="{E7D4C4A2-9057-4939-B5C8-7208BA49DB82}" presName="parTrans" presStyleLbl="bgSibTrans2D1" presStyleIdx="0" presStyleCnt="4"/>
      <dgm:spPr/>
      <dgm:t>
        <a:bodyPr/>
        <a:lstStyle/>
        <a:p>
          <a:endParaRPr lang="id-ID"/>
        </a:p>
      </dgm:t>
    </dgm:pt>
    <dgm:pt modelId="{64F32C6A-1B45-482A-B83B-6E23510951AD}" type="pres">
      <dgm:prSet presAssocID="{9555EA09-E197-4ED4-8E3B-9DC4888AFD7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E097C82-ECCB-4FFD-AB48-3660F3C70F0A}" type="pres">
      <dgm:prSet presAssocID="{94C5FC5C-16CD-4BD2-AB75-2268FF4D5BE3}" presName="parTrans" presStyleLbl="bgSibTrans2D1" presStyleIdx="1" presStyleCnt="4"/>
      <dgm:spPr/>
      <dgm:t>
        <a:bodyPr/>
        <a:lstStyle/>
        <a:p>
          <a:endParaRPr lang="id-ID"/>
        </a:p>
      </dgm:t>
    </dgm:pt>
    <dgm:pt modelId="{081D1151-CCE1-40FF-B5E2-960DE49AE58E}" type="pres">
      <dgm:prSet presAssocID="{44C1D1D3-47D7-4ECE-B8A0-C1671176A26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B954570-FAE4-4182-8B56-56A2C6EF6C63}" type="pres">
      <dgm:prSet presAssocID="{98666C18-6C88-4F53-90CF-53692BA3379C}" presName="parTrans" presStyleLbl="bgSibTrans2D1" presStyleIdx="2" presStyleCnt="4"/>
      <dgm:spPr/>
      <dgm:t>
        <a:bodyPr/>
        <a:lstStyle/>
        <a:p>
          <a:endParaRPr lang="id-ID"/>
        </a:p>
      </dgm:t>
    </dgm:pt>
    <dgm:pt modelId="{82A92F09-C598-4779-95F2-294F9F425614}" type="pres">
      <dgm:prSet presAssocID="{459AC6F0-375B-440D-877C-2CFA54184BD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9E1C986-71AA-4142-9581-BC53C4D10D8D}" type="pres">
      <dgm:prSet presAssocID="{AC7CE7A2-6500-4321-BB40-4D94CC8029F3}" presName="parTrans" presStyleLbl="bgSibTrans2D1" presStyleIdx="3" presStyleCnt="4"/>
      <dgm:spPr/>
      <dgm:t>
        <a:bodyPr/>
        <a:lstStyle/>
        <a:p>
          <a:endParaRPr lang="id-ID"/>
        </a:p>
      </dgm:t>
    </dgm:pt>
    <dgm:pt modelId="{A3E08D48-8E1B-4BB1-8268-71B69DD821EC}" type="pres">
      <dgm:prSet presAssocID="{32E2E87F-F098-4CD9-B6F5-577F6AA661B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409397C7-E7F1-47D2-B53B-2FA8F7F05137}" type="presOf" srcId="{32E2E87F-F098-4CD9-B6F5-577F6AA661B8}" destId="{A3E08D48-8E1B-4BB1-8268-71B69DD821EC}" srcOrd="0" destOrd="0" presId="urn:microsoft.com/office/officeart/2005/8/layout/radial4"/>
    <dgm:cxn modelId="{DF472036-5FE5-4A55-BE1C-DF01E3726BF6}" srcId="{9A30851F-8143-415D-A5FE-8326D2F19909}" destId="{C58B0C07-1EB6-42BA-9ED4-CDA4A5D4CAD4}" srcOrd="0" destOrd="0" parTransId="{595CE1AC-7180-433A-A0E5-10668984DC17}" sibTransId="{8DF69A61-DF9E-4808-9122-C3F7587F3D99}"/>
    <dgm:cxn modelId="{AAD63360-9417-4AEF-9800-A97088C0889D}" type="presOf" srcId="{94C5FC5C-16CD-4BD2-AB75-2268FF4D5BE3}" destId="{3E097C82-ECCB-4FFD-AB48-3660F3C70F0A}" srcOrd="0" destOrd="0" presId="urn:microsoft.com/office/officeart/2005/8/layout/radial4"/>
    <dgm:cxn modelId="{66661E6D-FDB4-4511-9188-E50081F3B792}" type="presOf" srcId="{C58B0C07-1EB6-42BA-9ED4-CDA4A5D4CAD4}" destId="{33A220DA-712C-442D-9807-DA587C2847E2}" srcOrd="0" destOrd="0" presId="urn:microsoft.com/office/officeart/2005/8/layout/radial4"/>
    <dgm:cxn modelId="{2DFD5285-F7D7-4F44-8DF5-7E37B81CD656}" srcId="{C58B0C07-1EB6-42BA-9ED4-CDA4A5D4CAD4}" destId="{9555EA09-E197-4ED4-8E3B-9DC4888AFD7C}" srcOrd="0" destOrd="0" parTransId="{E7D4C4A2-9057-4939-B5C8-7208BA49DB82}" sibTransId="{BB0258E3-9534-4199-972E-0EFA24C38D2A}"/>
    <dgm:cxn modelId="{FEA2736E-94B9-43CE-B397-D91C96B58793}" type="presOf" srcId="{AC7CE7A2-6500-4321-BB40-4D94CC8029F3}" destId="{F9E1C986-71AA-4142-9581-BC53C4D10D8D}" srcOrd="0" destOrd="0" presId="urn:microsoft.com/office/officeart/2005/8/layout/radial4"/>
    <dgm:cxn modelId="{F7246223-5500-47AA-AA73-95B0A7675388}" type="presOf" srcId="{9A30851F-8143-415D-A5FE-8326D2F19909}" destId="{CFC1E6D9-57E0-4365-AD32-2B82D782427C}" srcOrd="0" destOrd="0" presId="urn:microsoft.com/office/officeart/2005/8/layout/radial4"/>
    <dgm:cxn modelId="{B30DE54C-1901-475F-9337-4AD8A9BC35BA}" type="presOf" srcId="{459AC6F0-375B-440D-877C-2CFA54184BDA}" destId="{82A92F09-C598-4779-95F2-294F9F425614}" srcOrd="0" destOrd="0" presId="urn:microsoft.com/office/officeart/2005/8/layout/radial4"/>
    <dgm:cxn modelId="{F0815561-4DAE-423A-B7C9-50031CE35F65}" type="presOf" srcId="{44C1D1D3-47D7-4ECE-B8A0-C1671176A262}" destId="{081D1151-CCE1-40FF-B5E2-960DE49AE58E}" srcOrd="0" destOrd="0" presId="urn:microsoft.com/office/officeart/2005/8/layout/radial4"/>
    <dgm:cxn modelId="{430D3BBC-92F7-44B0-A5F4-DB49B746211C}" type="presOf" srcId="{E7D4C4A2-9057-4939-B5C8-7208BA49DB82}" destId="{FFF175A2-CEEF-4152-A215-48BEFFEFDBA3}" srcOrd="0" destOrd="0" presId="urn:microsoft.com/office/officeart/2005/8/layout/radial4"/>
    <dgm:cxn modelId="{16F4D22D-FAAA-412F-811B-4B22351A3DEA}" srcId="{C58B0C07-1EB6-42BA-9ED4-CDA4A5D4CAD4}" destId="{32E2E87F-F098-4CD9-B6F5-577F6AA661B8}" srcOrd="3" destOrd="0" parTransId="{AC7CE7A2-6500-4321-BB40-4D94CC8029F3}" sibTransId="{B8E8E6EA-38FB-4AA2-9D69-24E9F24F49C7}"/>
    <dgm:cxn modelId="{B95D5646-C805-4948-94C5-CC8804BF6FE1}" srcId="{C58B0C07-1EB6-42BA-9ED4-CDA4A5D4CAD4}" destId="{459AC6F0-375B-440D-877C-2CFA54184BDA}" srcOrd="2" destOrd="0" parTransId="{98666C18-6C88-4F53-90CF-53692BA3379C}" sibTransId="{9ECDCB3B-92C2-4769-B8C3-5D23191A8AF3}"/>
    <dgm:cxn modelId="{81FEDB22-A7F3-4EC9-BDB7-9C5EE5AD6CB5}" type="presOf" srcId="{9555EA09-E197-4ED4-8E3B-9DC4888AFD7C}" destId="{64F32C6A-1B45-482A-B83B-6E23510951AD}" srcOrd="0" destOrd="0" presId="urn:microsoft.com/office/officeart/2005/8/layout/radial4"/>
    <dgm:cxn modelId="{20FC242F-668D-4ACD-A8D1-DADDB6E815F4}" type="presOf" srcId="{98666C18-6C88-4F53-90CF-53692BA3379C}" destId="{DB954570-FAE4-4182-8B56-56A2C6EF6C63}" srcOrd="0" destOrd="0" presId="urn:microsoft.com/office/officeart/2005/8/layout/radial4"/>
    <dgm:cxn modelId="{AA66A00E-A183-4D94-87BE-BCE5649BF68F}" srcId="{C58B0C07-1EB6-42BA-9ED4-CDA4A5D4CAD4}" destId="{44C1D1D3-47D7-4ECE-B8A0-C1671176A262}" srcOrd="1" destOrd="0" parTransId="{94C5FC5C-16CD-4BD2-AB75-2268FF4D5BE3}" sibTransId="{B182B977-5170-48E5-9145-B60BAA42989C}"/>
    <dgm:cxn modelId="{AD0BD839-C849-4E77-BF76-A800FB81F1F9}" type="presParOf" srcId="{CFC1E6D9-57E0-4365-AD32-2B82D782427C}" destId="{33A220DA-712C-442D-9807-DA587C2847E2}" srcOrd="0" destOrd="0" presId="urn:microsoft.com/office/officeart/2005/8/layout/radial4"/>
    <dgm:cxn modelId="{9E8E9CD5-B402-4685-9962-298D60FEEAD2}" type="presParOf" srcId="{CFC1E6D9-57E0-4365-AD32-2B82D782427C}" destId="{FFF175A2-CEEF-4152-A215-48BEFFEFDBA3}" srcOrd="1" destOrd="0" presId="urn:microsoft.com/office/officeart/2005/8/layout/radial4"/>
    <dgm:cxn modelId="{B16DC242-D346-48C4-87EA-AB9BCCBDAC09}" type="presParOf" srcId="{CFC1E6D9-57E0-4365-AD32-2B82D782427C}" destId="{64F32C6A-1B45-482A-B83B-6E23510951AD}" srcOrd="2" destOrd="0" presId="urn:microsoft.com/office/officeart/2005/8/layout/radial4"/>
    <dgm:cxn modelId="{C515484B-23FA-4006-8611-A682A73D8413}" type="presParOf" srcId="{CFC1E6D9-57E0-4365-AD32-2B82D782427C}" destId="{3E097C82-ECCB-4FFD-AB48-3660F3C70F0A}" srcOrd="3" destOrd="0" presId="urn:microsoft.com/office/officeart/2005/8/layout/radial4"/>
    <dgm:cxn modelId="{54B750C4-9843-421C-B0A9-945BA24A2A71}" type="presParOf" srcId="{CFC1E6D9-57E0-4365-AD32-2B82D782427C}" destId="{081D1151-CCE1-40FF-B5E2-960DE49AE58E}" srcOrd="4" destOrd="0" presId="urn:microsoft.com/office/officeart/2005/8/layout/radial4"/>
    <dgm:cxn modelId="{6DC7041B-9749-4F07-AAC8-DD3FAD2CAF8E}" type="presParOf" srcId="{CFC1E6D9-57E0-4365-AD32-2B82D782427C}" destId="{DB954570-FAE4-4182-8B56-56A2C6EF6C63}" srcOrd="5" destOrd="0" presId="urn:microsoft.com/office/officeart/2005/8/layout/radial4"/>
    <dgm:cxn modelId="{1685855E-6495-45BA-BAC1-E9552444FCD5}" type="presParOf" srcId="{CFC1E6D9-57E0-4365-AD32-2B82D782427C}" destId="{82A92F09-C598-4779-95F2-294F9F425614}" srcOrd="6" destOrd="0" presId="urn:microsoft.com/office/officeart/2005/8/layout/radial4"/>
    <dgm:cxn modelId="{DE62787E-5E84-408F-882B-2BC46EB0980E}" type="presParOf" srcId="{CFC1E6D9-57E0-4365-AD32-2B82D782427C}" destId="{F9E1C986-71AA-4142-9581-BC53C4D10D8D}" srcOrd="7" destOrd="0" presId="urn:microsoft.com/office/officeart/2005/8/layout/radial4"/>
    <dgm:cxn modelId="{ADEA28FD-1614-4711-82E3-D7DCEA372E88}" type="presParOf" srcId="{CFC1E6D9-57E0-4365-AD32-2B82D782427C}" destId="{A3E08D48-8E1B-4BB1-8268-71B69DD821EC}" srcOrd="8" destOrd="0" presId="urn:microsoft.com/office/officeart/2005/8/layout/radial4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2A6DD1C-CF25-459E-9838-24FFD509B6F3}" type="doc">
      <dgm:prSet loTypeId="urn:microsoft.com/office/officeart/2005/8/layout/process5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BCA29BCB-F306-4E3C-BEF4-01A80B5C8C6E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Perbedaan ketegangan antara: menginginkan hal-hal yang rutin dan hal-hal yang baru dalam hubungan.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B0FF025F-BDBA-4B6C-8861-27E830D4C5E4}" type="parTrans" cxnId="{E6F5950F-C6B6-46D3-9D76-A4F9DF56D340}">
      <dgm:prSet/>
      <dgm:spPr/>
      <dgm:t>
        <a:bodyPr/>
        <a:lstStyle/>
        <a:p>
          <a:endParaRPr lang="id-ID"/>
        </a:p>
      </dgm:t>
    </dgm:pt>
    <dgm:pt modelId="{4E8F6F74-168B-4D94-901F-3AF0DC927FDF}" type="sibTrans" cxnId="{E6F5950F-C6B6-46D3-9D76-A4F9DF56D340}">
      <dgm:prSet/>
      <dgm:spPr/>
      <dgm:t>
        <a:bodyPr/>
        <a:lstStyle/>
        <a:p>
          <a:endParaRPr lang="id-ID"/>
        </a:p>
      </dgm:t>
    </dgm:pt>
    <dgm:pt modelId="{FDF2438C-72BD-4B0C-8A94-9C85A93D03D2}">
      <dgm:prSet phldrT="[Text]" custT="1"/>
      <dgm:spPr>
        <a:solidFill>
          <a:srgbClr val="99FFCC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Alasan utama seseorang menginginkan hal rutin: berada dalam zona aman; mudah diprediksi.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274F2D3D-0548-4512-885A-79B27B3A97CC}" type="parTrans" cxnId="{E265701B-5694-4C02-A2E8-647FFFDFC4C9}">
      <dgm:prSet/>
      <dgm:spPr/>
      <dgm:t>
        <a:bodyPr/>
        <a:lstStyle/>
        <a:p>
          <a:endParaRPr lang="id-ID"/>
        </a:p>
      </dgm:t>
    </dgm:pt>
    <dgm:pt modelId="{4275E725-83FD-439D-B4CF-B9B0333DCC83}" type="sibTrans" cxnId="{E265701B-5694-4C02-A2E8-647FFFDFC4C9}">
      <dgm:prSet/>
      <dgm:spPr/>
      <dgm:t>
        <a:bodyPr/>
        <a:lstStyle/>
        <a:p>
          <a:endParaRPr lang="id-ID"/>
        </a:p>
      </dgm:t>
    </dgm:pt>
    <dgm:pt modelId="{3A76AFC8-647F-40F3-945E-B68DCF533A91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Alasan utama seseorang menginginkan hal baru: adanya variasi dalam hubungan.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C17A9A69-DC35-4A3E-A6A0-D5102C5369DB}" type="parTrans" cxnId="{F3ED7BDD-F660-4557-93FC-44F3B1559431}">
      <dgm:prSet/>
      <dgm:spPr/>
      <dgm:t>
        <a:bodyPr/>
        <a:lstStyle/>
        <a:p>
          <a:endParaRPr lang="id-ID"/>
        </a:p>
      </dgm:t>
    </dgm:pt>
    <dgm:pt modelId="{69DF603C-4B65-4ECB-B4E7-7FBB50CAC6F1}" type="sibTrans" cxnId="{F3ED7BDD-F660-4557-93FC-44F3B1559431}">
      <dgm:prSet/>
      <dgm:spPr/>
      <dgm:t>
        <a:bodyPr/>
        <a:lstStyle/>
        <a:p>
          <a:endParaRPr lang="id-ID"/>
        </a:p>
      </dgm:t>
    </dgm:pt>
    <dgm:pt modelId="{A139A508-6AF9-44F5-949F-A92B36AC41F6}">
      <dgm:prSet phldrT="[Text]" custT="1"/>
      <dgm:spPr>
        <a:solidFill>
          <a:srgbClr val="99FFCC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Juga terjadi ditempat kerja:  rutinitas umum atau menginginkan perubahan atau inovasi.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A03C0417-3188-4CDA-996D-CBF0469A38E2}" type="parTrans" cxnId="{149E777D-F4CC-4350-867E-266BC70D9E2C}">
      <dgm:prSet/>
      <dgm:spPr/>
      <dgm:t>
        <a:bodyPr/>
        <a:lstStyle/>
        <a:p>
          <a:endParaRPr lang="id-ID"/>
        </a:p>
      </dgm:t>
    </dgm:pt>
    <dgm:pt modelId="{93B5CC34-B082-4BE9-B0BB-6184F72BF78A}" type="sibTrans" cxnId="{149E777D-F4CC-4350-867E-266BC70D9E2C}">
      <dgm:prSet/>
      <dgm:spPr/>
      <dgm:t>
        <a:bodyPr/>
        <a:lstStyle/>
        <a:p>
          <a:endParaRPr lang="id-ID"/>
        </a:p>
      </dgm:t>
    </dgm:pt>
    <dgm:pt modelId="{0BDFF6D9-3175-4448-8E62-1944ACBC4368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Alasan utama menjalankan rutinitas umum: sudah tidak asing &amp; membuat semakin kompeten/terlatih.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AD0B3FC8-EA0C-4C62-AB2C-9E8364A9740A}" type="parTrans" cxnId="{4A1E1C51-14F5-4CD8-8D01-8FF6C4FC12F8}">
      <dgm:prSet/>
      <dgm:spPr/>
      <dgm:t>
        <a:bodyPr/>
        <a:lstStyle/>
        <a:p>
          <a:endParaRPr lang="id-ID"/>
        </a:p>
      </dgm:t>
    </dgm:pt>
    <dgm:pt modelId="{8C24BB70-83DD-40D9-A3BC-2CD4D6F7175E}" type="sibTrans" cxnId="{4A1E1C51-14F5-4CD8-8D01-8FF6C4FC12F8}">
      <dgm:prSet/>
      <dgm:spPr/>
      <dgm:t>
        <a:bodyPr/>
        <a:lstStyle/>
        <a:p>
          <a:endParaRPr lang="id-ID"/>
        </a:p>
      </dgm:t>
    </dgm:pt>
    <dgm:pt modelId="{F1A957F7-C0D5-4F67-AA32-4950B22FEE59}">
      <dgm:prSet phldrT="[Text]" custT="1"/>
      <dgm:spPr>
        <a:solidFill>
          <a:srgbClr val="99FFCC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Alasan utama menginginkan perubahan atau inovasi: mencari tantangan baru.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5D614214-46B3-4213-B349-DBC407D049EC}" type="parTrans" cxnId="{D55ADB29-5866-4BA2-B5F8-6232D8756BC2}">
      <dgm:prSet/>
      <dgm:spPr/>
      <dgm:t>
        <a:bodyPr/>
        <a:lstStyle/>
        <a:p>
          <a:endParaRPr lang="id-ID"/>
        </a:p>
      </dgm:t>
    </dgm:pt>
    <dgm:pt modelId="{2519DB89-ECE0-41F9-B38E-918EDD5F3B62}" type="sibTrans" cxnId="{D55ADB29-5866-4BA2-B5F8-6232D8756BC2}">
      <dgm:prSet/>
      <dgm:spPr/>
      <dgm:t>
        <a:bodyPr/>
        <a:lstStyle/>
        <a:p>
          <a:endParaRPr lang="id-ID"/>
        </a:p>
      </dgm:t>
    </dgm:pt>
    <dgm:pt modelId="{70193816-827B-45B7-91E1-3AC44A227C4E}" type="pres">
      <dgm:prSet presAssocID="{F2A6DD1C-CF25-459E-9838-24FFD509B6F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E135113C-9203-429C-BA26-2A95A50C1CAE}" type="pres">
      <dgm:prSet presAssocID="{BCA29BCB-F306-4E3C-BEF4-01A80B5C8C6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DAE0161-0F86-4287-B879-E2F6129A49C9}" type="pres">
      <dgm:prSet presAssocID="{4E8F6F74-168B-4D94-901F-3AF0DC927FDF}" presName="sibTrans" presStyleLbl="sibTrans2D1" presStyleIdx="0" presStyleCnt="5"/>
      <dgm:spPr/>
      <dgm:t>
        <a:bodyPr/>
        <a:lstStyle/>
        <a:p>
          <a:endParaRPr lang="id-ID"/>
        </a:p>
      </dgm:t>
    </dgm:pt>
    <dgm:pt modelId="{202B8F1E-8D0A-4FA5-8717-A29E17C18ABF}" type="pres">
      <dgm:prSet presAssocID="{4E8F6F74-168B-4D94-901F-3AF0DC927FDF}" presName="connectorText" presStyleLbl="sibTrans2D1" presStyleIdx="0" presStyleCnt="5"/>
      <dgm:spPr/>
      <dgm:t>
        <a:bodyPr/>
        <a:lstStyle/>
        <a:p>
          <a:endParaRPr lang="id-ID"/>
        </a:p>
      </dgm:t>
    </dgm:pt>
    <dgm:pt modelId="{5D11A2FB-0280-46B9-8D4C-1F6A8D1CEC66}" type="pres">
      <dgm:prSet presAssocID="{FDF2438C-72BD-4B0C-8A94-9C85A93D03D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888359D-A44C-45AD-A83D-D552FC6E303E}" type="pres">
      <dgm:prSet presAssocID="{4275E725-83FD-439D-B4CF-B9B0333DCC83}" presName="sibTrans" presStyleLbl="sibTrans2D1" presStyleIdx="1" presStyleCnt="5"/>
      <dgm:spPr/>
      <dgm:t>
        <a:bodyPr/>
        <a:lstStyle/>
        <a:p>
          <a:endParaRPr lang="id-ID"/>
        </a:p>
      </dgm:t>
    </dgm:pt>
    <dgm:pt modelId="{DD75D677-7199-4670-B796-A3F54255BA4F}" type="pres">
      <dgm:prSet presAssocID="{4275E725-83FD-439D-B4CF-B9B0333DCC83}" presName="connectorText" presStyleLbl="sibTrans2D1" presStyleIdx="1" presStyleCnt="5"/>
      <dgm:spPr/>
      <dgm:t>
        <a:bodyPr/>
        <a:lstStyle/>
        <a:p>
          <a:endParaRPr lang="id-ID"/>
        </a:p>
      </dgm:t>
    </dgm:pt>
    <dgm:pt modelId="{3E1AACDF-354B-444C-B9E2-54B911B71763}" type="pres">
      <dgm:prSet presAssocID="{3A76AFC8-647F-40F3-945E-B68DCF533A91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75E31E2-6E0D-41E3-A3CE-29DA1A336B5C}" type="pres">
      <dgm:prSet presAssocID="{69DF603C-4B65-4ECB-B4E7-7FBB50CAC6F1}" presName="sibTrans" presStyleLbl="sibTrans2D1" presStyleIdx="2" presStyleCnt="5"/>
      <dgm:spPr/>
      <dgm:t>
        <a:bodyPr/>
        <a:lstStyle/>
        <a:p>
          <a:endParaRPr lang="id-ID"/>
        </a:p>
      </dgm:t>
    </dgm:pt>
    <dgm:pt modelId="{B073EB93-C453-4425-8D71-E93BCAA806B8}" type="pres">
      <dgm:prSet presAssocID="{69DF603C-4B65-4ECB-B4E7-7FBB50CAC6F1}" presName="connectorText" presStyleLbl="sibTrans2D1" presStyleIdx="2" presStyleCnt="5"/>
      <dgm:spPr/>
      <dgm:t>
        <a:bodyPr/>
        <a:lstStyle/>
        <a:p>
          <a:endParaRPr lang="id-ID"/>
        </a:p>
      </dgm:t>
    </dgm:pt>
    <dgm:pt modelId="{1122009C-7A33-48FF-9C22-4787866D6777}" type="pres">
      <dgm:prSet presAssocID="{A139A508-6AF9-44F5-949F-A92B36AC41F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3474FD9-3490-45C3-BD6A-D3AD4EEC389E}" type="pres">
      <dgm:prSet presAssocID="{93B5CC34-B082-4BE9-B0BB-6184F72BF78A}" presName="sibTrans" presStyleLbl="sibTrans2D1" presStyleIdx="3" presStyleCnt="5"/>
      <dgm:spPr/>
      <dgm:t>
        <a:bodyPr/>
        <a:lstStyle/>
        <a:p>
          <a:endParaRPr lang="id-ID"/>
        </a:p>
      </dgm:t>
    </dgm:pt>
    <dgm:pt modelId="{5600CF34-3AD2-4684-AE90-E02D67796C86}" type="pres">
      <dgm:prSet presAssocID="{93B5CC34-B082-4BE9-B0BB-6184F72BF78A}" presName="connectorText" presStyleLbl="sibTrans2D1" presStyleIdx="3" presStyleCnt="5"/>
      <dgm:spPr/>
      <dgm:t>
        <a:bodyPr/>
        <a:lstStyle/>
        <a:p>
          <a:endParaRPr lang="id-ID"/>
        </a:p>
      </dgm:t>
    </dgm:pt>
    <dgm:pt modelId="{9347ABA2-092F-429E-94A5-7780CC948B3F}" type="pres">
      <dgm:prSet presAssocID="{0BDFF6D9-3175-4448-8E62-1944ACBC436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CA2B71C-503C-4C78-A301-F8A3C23FEDBF}" type="pres">
      <dgm:prSet presAssocID="{8C24BB70-83DD-40D9-A3BC-2CD4D6F7175E}" presName="sibTrans" presStyleLbl="sibTrans2D1" presStyleIdx="4" presStyleCnt="5"/>
      <dgm:spPr/>
      <dgm:t>
        <a:bodyPr/>
        <a:lstStyle/>
        <a:p>
          <a:endParaRPr lang="id-ID"/>
        </a:p>
      </dgm:t>
    </dgm:pt>
    <dgm:pt modelId="{BAC918C2-DD99-439B-89B5-28218D8A74D5}" type="pres">
      <dgm:prSet presAssocID="{8C24BB70-83DD-40D9-A3BC-2CD4D6F7175E}" presName="connectorText" presStyleLbl="sibTrans2D1" presStyleIdx="4" presStyleCnt="5"/>
      <dgm:spPr/>
      <dgm:t>
        <a:bodyPr/>
        <a:lstStyle/>
        <a:p>
          <a:endParaRPr lang="id-ID"/>
        </a:p>
      </dgm:t>
    </dgm:pt>
    <dgm:pt modelId="{EE987CBE-02E2-49C1-B302-F43A76012650}" type="pres">
      <dgm:prSet presAssocID="{F1A957F7-C0D5-4F67-AA32-4950B22FEE59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71B733FC-C30C-4B72-97F3-92C9DD5657E7}" type="presOf" srcId="{4275E725-83FD-439D-B4CF-B9B0333DCC83}" destId="{DD75D677-7199-4670-B796-A3F54255BA4F}" srcOrd="1" destOrd="0" presId="urn:microsoft.com/office/officeart/2005/8/layout/process5"/>
    <dgm:cxn modelId="{E6F5950F-C6B6-46D3-9D76-A4F9DF56D340}" srcId="{F2A6DD1C-CF25-459E-9838-24FFD509B6F3}" destId="{BCA29BCB-F306-4E3C-BEF4-01A80B5C8C6E}" srcOrd="0" destOrd="0" parTransId="{B0FF025F-BDBA-4B6C-8861-27E830D4C5E4}" sibTransId="{4E8F6F74-168B-4D94-901F-3AF0DC927FDF}"/>
    <dgm:cxn modelId="{D55ADB29-5866-4BA2-B5F8-6232D8756BC2}" srcId="{F2A6DD1C-CF25-459E-9838-24FFD509B6F3}" destId="{F1A957F7-C0D5-4F67-AA32-4950B22FEE59}" srcOrd="5" destOrd="0" parTransId="{5D614214-46B3-4213-B349-DBC407D049EC}" sibTransId="{2519DB89-ECE0-41F9-B38E-918EDD5F3B62}"/>
    <dgm:cxn modelId="{09C5E71F-A8CF-4C1D-B077-A34E5DF7FF88}" type="presOf" srcId="{4275E725-83FD-439D-B4CF-B9B0333DCC83}" destId="{2888359D-A44C-45AD-A83D-D552FC6E303E}" srcOrd="0" destOrd="0" presId="urn:microsoft.com/office/officeart/2005/8/layout/process5"/>
    <dgm:cxn modelId="{A87BC915-877C-4E9E-AD3D-DB4EEB145093}" type="presOf" srcId="{93B5CC34-B082-4BE9-B0BB-6184F72BF78A}" destId="{A3474FD9-3490-45C3-BD6A-D3AD4EEC389E}" srcOrd="0" destOrd="0" presId="urn:microsoft.com/office/officeart/2005/8/layout/process5"/>
    <dgm:cxn modelId="{24DA730E-44AE-4C2B-9F09-0BA385F6F730}" type="presOf" srcId="{FDF2438C-72BD-4B0C-8A94-9C85A93D03D2}" destId="{5D11A2FB-0280-46B9-8D4C-1F6A8D1CEC66}" srcOrd="0" destOrd="0" presId="urn:microsoft.com/office/officeart/2005/8/layout/process5"/>
    <dgm:cxn modelId="{149E777D-F4CC-4350-867E-266BC70D9E2C}" srcId="{F2A6DD1C-CF25-459E-9838-24FFD509B6F3}" destId="{A139A508-6AF9-44F5-949F-A92B36AC41F6}" srcOrd="3" destOrd="0" parTransId="{A03C0417-3188-4CDA-996D-CBF0469A38E2}" sibTransId="{93B5CC34-B082-4BE9-B0BB-6184F72BF78A}"/>
    <dgm:cxn modelId="{81C58952-B2F6-4DC2-B21A-D13F770239BF}" type="presOf" srcId="{F2A6DD1C-CF25-459E-9838-24FFD509B6F3}" destId="{70193816-827B-45B7-91E1-3AC44A227C4E}" srcOrd="0" destOrd="0" presId="urn:microsoft.com/office/officeart/2005/8/layout/process5"/>
    <dgm:cxn modelId="{F3ED7BDD-F660-4557-93FC-44F3B1559431}" srcId="{F2A6DD1C-CF25-459E-9838-24FFD509B6F3}" destId="{3A76AFC8-647F-40F3-945E-B68DCF533A91}" srcOrd="2" destOrd="0" parTransId="{C17A9A69-DC35-4A3E-A6A0-D5102C5369DB}" sibTransId="{69DF603C-4B65-4ECB-B4E7-7FBB50CAC6F1}"/>
    <dgm:cxn modelId="{31AE0EE4-241F-42E7-8082-A05CF6EC4061}" type="presOf" srcId="{69DF603C-4B65-4ECB-B4E7-7FBB50CAC6F1}" destId="{B073EB93-C453-4425-8D71-E93BCAA806B8}" srcOrd="1" destOrd="0" presId="urn:microsoft.com/office/officeart/2005/8/layout/process5"/>
    <dgm:cxn modelId="{E265701B-5694-4C02-A2E8-647FFFDFC4C9}" srcId="{F2A6DD1C-CF25-459E-9838-24FFD509B6F3}" destId="{FDF2438C-72BD-4B0C-8A94-9C85A93D03D2}" srcOrd="1" destOrd="0" parTransId="{274F2D3D-0548-4512-885A-79B27B3A97CC}" sibTransId="{4275E725-83FD-439D-B4CF-B9B0333DCC83}"/>
    <dgm:cxn modelId="{C9E88FDE-8F44-4A5E-BC60-9FB89CA3BDF4}" type="presOf" srcId="{8C24BB70-83DD-40D9-A3BC-2CD4D6F7175E}" destId="{6CA2B71C-503C-4C78-A301-F8A3C23FEDBF}" srcOrd="0" destOrd="0" presId="urn:microsoft.com/office/officeart/2005/8/layout/process5"/>
    <dgm:cxn modelId="{05AAE5FD-BB63-48EA-A2E0-1E034974955A}" type="presOf" srcId="{69DF603C-4B65-4ECB-B4E7-7FBB50CAC6F1}" destId="{675E31E2-6E0D-41E3-A3CE-29DA1A336B5C}" srcOrd="0" destOrd="0" presId="urn:microsoft.com/office/officeart/2005/8/layout/process5"/>
    <dgm:cxn modelId="{EDF477A4-D5A6-43D6-BB4E-F21FE3F58836}" type="presOf" srcId="{93B5CC34-B082-4BE9-B0BB-6184F72BF78A}" destId="{5600CF34-3AD2-4684-AE90-E02D67796C86}" srcOrd="1" destOrd="0" presId="urn:microsoft.com/office/officeart/2005/8/layout/process5"/>
    <dgm:cxn modelId="{61118A1B-4C2E-4F7C-AF17-66D6AA294DEC}" type="presOf" srcId="{3A76AFC8-647F-40F3-945E-B68DCF533A91}" destId="{3E1AACDF-354B-444C-B9E2-54B911B71763}" srcOrd="0" destOrd="0" presId="urn:microsoft.com/office/officeart/2005/8/layout/process5"/>
    <dgm:cxn modelId="{DF8DD973-9DA5-4475-8FA9-5359744D0A6F}" type="presOf" srcId="{0BDFF6D9-3175-4448-8E62-1944ACBC4368}" destId="{9347ABA2-092F-429E-94A5-7780CC948B3F}" srcOrd="0" destOrd="0" presId="urn:microsoft.com/office/officeart/2005/8/layout/process5"/>
    <dgm:cxn modelId="{DDC8B7A3-6D16-4034-B28A-BCC622421A2A}" type="presOf" srcId="{A139A508-6AF9-44F5-949F-A92B36AC41F6}" destId="{1122009C-7A33-48FF-9C22-4787866D6777}" srcOrd="0" destOrd="0" presId="urn:microsoft.com/office/officeart/2005/8/layout/process5"/>
    <dgm:cxn modelId="{C6DFFCA8-15E6-4525-AA40-86C24224E936}" type="presOf" srcId="{BCA29BCB-F306-4E3C-BEF4-01A80B5C8C6E}" destId="{E135113C-9203-429C-BA26-2A95A50C1CAE}" srcOrd="0" destOrd="0" presId="urn:microsoft.com/office/officeart/2005/8/layout/process5"/>
    <dgm:cxn modelId="{B4073285-200E-4F98-B127-292AA8A76734}" type="presOf" srcId="{4E8F6F74-168B-4D94-901F-3AF0DC927FDF}" destId="{0DAE0161-0F86-4287-B879-E2F6129A49C9}" srcOrd="0" destOrd="0" presId="urn:microsoft.com/office/officeart/2005/8/layout/process5"/>
    <dgm:cxn modelId="{6FEB28E3-CAB5-432A-8470-4CA596052ADA}" type="presOf" srcId="{F1A957F7-C0D5-4F67-AA32-4950B22FEE59}" destId="{EE987CBE-02E2-49C1-B302-F43A76012650}" srcOrd="0" destOrd="0" presId="urn:microsoft.com/office/officeart/2005/8/layout/process5"/>
    <dgm:cxn modelId="{D9418958-B638-49DB-9EBB-6ED07D8ACADA}" type="presOf" srcId="{4E8F6F74-168B-4D94-901F-3AF0DC927FDF}" destId="{202B8F1E-8D0A-4FA5-8717-A29E17C18ABF}" srcOrd="1" destOrd="0" presId="urn:microsoft.com/office/officeart/2005/8/layout/process5"/>
    <dgm:cxn modelId="{4A1E1C51-14F5-4CD8-8D01-8FF6C4FC12F8}" srcId="{F2A6DD1C-CF25-459E-9838-24FFD509B6F3}" destId="{0BDFF6D9-3175-4448-8E62-1944ACBC4368}" srcOrd="4" destOrd="0" parTransId="{AD0B3FC8-EA0C-4C62-AB2C-9E8364A9740A}" sibTransId="{8C24BB70-83DD-40D9-A3BC-2CD4D6F7175E}"/>
    <dgm:cxn modelId="{44F4401D-E3BE-459C-815F-C748EAE44D5A}" type="presOf" srcId="{8C24BB70-83DD-40D9-A3BC-2CD4D6F7175E}" destId="{BAC918C2-DD99-439B-89B5-28218D8A74D5}" srcOrd="1" destOrd="0" presId="urn:microsoft.com/office/officeart/2005/8/layout/process5"/>
    <dgm:cxn modelId="{262619A6-9D20-4A35-A5AA-D8C39600FD07}" type="presParOf" srcId="{70193816-827B-45B7-91E1-3AC44A227C4E}" destId="{E135113C-9203-429C-BA26-2A95A50C1CAE}" srcOrd="0" destOrd="0" presId="urn:microsoft.com/office/officeart/2005/8/layout/process5"/>
    <dgm:cxn modelId="{6E0F4BB6-4E60-41F8-A898-AAAB9290C9DD}" type="presParOf" srcId="{70193816-827B-45B7-91E1-3AC44A227C4E}" destId="{0DAE0161-0F86-4287-B879-E2F6129A49C9}" srcOrd="1" destOrd="0" presId="urn:microsoft.com/office/officeart/2005/8/layout/process5"/>
    <dgm:cxn modelId="{A3204BE6-340C-41BF-A30E-4416420CF6E3}" type="presParOf" srcId="{0DAE0161-0F86-4287-B879-E2F6129A49C9}" destId="{202B8F1E-8D0A-4FA5-8717-A29E17C18ABF}" srcOrd="0" destOrd="0" presId="urn:microsoft.com/office/officeart/2005/8/layout/process5"/>
    <dgm:cxn modelId="{B24AAB3A-6575-4122-A0B7-73456F33277C}" type="presParOf" srcId="{70193816-827B-45B7-91E1-3AC44A227C4E}" destId="{5D11A2FB-0280-46B9-8D4C-1F6A8D1CEC66}" srcOrd="2" destOrd="0" presId="urn:microsoft.com/office/officeart/2005/8/layout/process5"/>
    <dgm:cxn modelId="{C7EE5FA9-29CC-4BF9-9CC2-0425452F8984}" type="presParOf" srcId="{70193816-827B-45B7-91E1-3AC44A227C4E}" destId="{2888359D-A44C-45AD-A83D-D552FC6E303E}" srcOrd="3" destOrd="0" presId="urn:microsoft.com/office/officeart/2005/8/layout/process5"/>
    <dgm:cxn modelId="{CA39E3EF-E000-475C-9289-05EE4B89E856}" type="presParOf" srcId="{2888359D-A44C-45AD-A83D-D552FC6E303E}" destId="{DD75D677-7199-4670-B796-A3F54255BA4F}" srcOrd="0" destOrd="0" presId="urn:microsoft.com/office/officeart/2005/8/layout/process5"/>
    <dgm:cxn modelId="{16F2D23D-8525-4EA1-8DA5-F8A8C04D2413}" type="presParOf" srcId="{70193816-827B-45B7-91E1-3AC44A227C4E}" destId="{3E1AACDF-354B-444C-B9E2-54B911B71763}" srcOrd="4" destOrd="0" presId="urn:microsoft.com/office/officeart/2005/8/layout/process5"/>
    <dgm:cxn modelId="{44A8992D-F8BD-4CF3-A7D3-ACC19BEF977B}" type="presParOf" srcId="{70193816-827B-45B7-91E1-3AC44A227C4E}" destId="{675E31E2-6E0D-41E3-A3CE-29DA1A336B5C}" srcOrd="5" destOrd="0" presId="urn:microsoft.com/office/officeart/2005/8/layout/process5"/>
    <dgm:cxn modelId="{0C5C99CB-21B1-4FE8-9BEC-3DE0EE58D836}" type="presParOf" srcId="{675E31E2-6E0D-41E3-A3CE-29DA1A336B5C}" destId="{B073EB93-C453-4425-8D71-E93BCAA806B8}" srcOrd="0" destOrd="0" presId="urn:microsoft.com/office/officeart/2005/8/layout/process5"/>
    <dgm:cxn modelId="{C5987AD7-D6C7-488E-B5F7-8E8D7A1D2DBE}" type="presParOf" srcId="{70193816-827B-45B7-91E1-3AC44A227C4E}" destId="{1122009C-7A33-48FF-9C22-4787866D6777}" srcOrd="6" destOrd="0" presId="urn:microsoft.com/office/officeart/2005/8/layout/process5"/>
    <dgm:cxn modelId="{9F76971A-0666-4A2E-990F-A497E9ACEE30}" type="presParOf" srcId="{70193816-827B-45B7-91E1-3AC44A227C4E}" destId="{A3474FD9-3490-45C3-BD6A-D3AD4EEC389E}" srcOrd="7" destOrd="0" presId="urn:microsoft.com/office/officeart/2005/8/layout/process5"/>
    <dgm:cxn modelId="{96719C8F-853B-427A-ADAF-269C13E53E6F}" type="presParOf" srcId="{A3474FD9-3490-45C3-BD6A-D3AD4EEC389E}" destId="{5600CF34-3AD2-4684-AE90-E02D67796C86}" srcOrd="0" destOrd="0" presId="urn:microsoft.com/office/officeart/2005/8/layout/process5"/>
    <dgm:cxn modelId="{10900629-0113-4298-B3F5-98399898A3D4}" type="presParOf" srcId="{70193816-827B-45B7-91E1-3AC44A227C4E}" destId="{9347ABA2-092F-429E-94A5-7780CC948B3F}" srcOrd="8" destOrd="0" presId="urn:microsoft.com/office/officeart/2005/8/layout/process5"/>
    <dgm:cxn modelId="{4CEF0220-0E0E-4839-AB2B-B98783E65E4F}" type="presParOf" srcId="{70193816-827B-45B7-91E1-3AC44A227C4E}" destId="{6CA2B71C-503C-4C78-A301-F8A3C23FEDBF}" srcOrd="9" destOrd="0" presId="urn:microsoft.com/office/officeart/2005/8/layout/process5"/>
    <dgm:cxn modelId="{D9797006-8167-4BAA-B45E-18F198918085}" type="presParOf" srcId="{6CA2B71C-503C-4C78-A301-F8A3C23FEDBF}" destId="{BAC918C2-DD99-439B-89B5-28218D8A74D5}" srcOrd="0" destOrd="0" presId="urn:microsoft.com/office/officeart/2005/8/layout/process5"/>
    <dgm:cxn modelId="{BD41E2A3-1714-4866-AB90-2B5F61413BB3}" type="presParOf" srcId="{70193816-827B-45B7-91E1-3AC44A227C4E}" destId="{EE987CBE-02E2-49C1-B302-F43A76012650}" srcOrd="10" destOrd="0" presId="urn:microsoft.com/office/officeart/2005/8/layout/process5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BBED82A-F283-4143-80D7-E7066D685ADB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4F42750D-B4AB-4931-B5A7-15E6CCB5AD8B}">
      <dgm:prSet phldrT="[Text]" custT="1"/>
      <dgm:spPr>
        <a:solidFill>
          <a:schemeClr val="bg1">
            <a:lumMod val="75000"/>
            <a:alpha val="5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latin typeface="Candara" pitchFamily="34" charset="0"/>
            </a:rPr>
            <a:t>Pertentangan antara: keinginan melakukan komunikasi terbuka &amp; memiliki privasi. </a:t>
          </a:r>
          <a:endParaRPr lang="id-ID" sz="1600" b="1" i="1" dirty="0">
            <a:latin typeface="Candara" pitchFamily="34" charset="0"/>
          </a:endParaRPr>
        </a:p>
      </dgm:t>
    </dgm:pt>
    <dgm:pt modelId="{9B242E73-BF56-44A7-B7E6-9618AAF763B3}" type="parTrans" cxnId="{B57DB152-F704-4C5E-933C-B5C3288C4ADF}">
      <dgm:prSet/>
      <dgm:spPr/>
      <dgm:t>
        <a:bodyPr/>
        <a:lstStyle/>
        <a:p>
          <a:endParaRPr lang="id-ID"/>
        </a:p>
      </dgm:t>
    </dgm:pt>
    <dgm:pt modelId="{D8CEA17E-4364-42C2-A73F-3F3A4D2ADBB5}" type="sibTrans" cxnId="{B57DB152-F704-4C5E-933C-B5C3288C4ADF}">
      <dgm:prSet/>
      <dgm:spPr/>
      <dgm:t>
        <a:bodyPr/>
        <a:lstStyle/>
        <a:p>
          <a:endParaRPr lang="id-ID"/>
        </a:p>
      </dgm:t>
    </dgm:pt>
    <dgm:pt modelId="{F282B04E-B923-4712-8EB2-427939B789E0}">
      <dgm:prSet phldrT="[Text]" custT="1"/>
      <dgm:spPr>
        <a:solidFill>
          <a:schemeClr val="bg1">
            <a:lumMod val="75000"/>
            <a:alpha val="5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latin typeface="Candara" pitchFamily="34" charset="0"/>
            </a:rPr>
            <a:t>Rekan dekat lebih tebuka; tidak membuka diri dengan kenalan baru. </a:t>
          </a:r>
          <a:endParaRPr lang="id-ID" sz="1600" b="1" i="1" dirty="0">
            <a:latin typeface="Candara" pitchFamily="34" charset="0"/>
          </a:endParaRPr>
        </a:p>
      </dgm:t>
    </dgm:pt>
    <dgm:pt modelId="{2E8190DD-12BF-4730-B85E-62849F82C188}" type="parTrans" cxnId="{98FD71F0-AFF2-44E0-817A-1DE24B50A94A}">
      <dgm:prSet/>
      <dgm:spPr/>
      <dgm:t>
        <a:bodyPr/>
        <a:lstStyle/>
        <a:p>
          <a:endParaRPr lang="id-ID"/>
        </a:p>
      </dgm:t>
    </dgm:pt>
    <dgm:pt modelId="{7894C0F1-52FD-4D76-979A-65FB2219F6F8}" type="sibTrans" cxnId="{98FD71F0-AFF2-44E0-817A-1DE24B50A94A}">
      <dgm:prSet/>
      <dgm:spPr/>
      <dgm:t>
        <a:bodyPr/>
        <a:lstStyle/>
        <a:p>
          <a:endParaRPr lang="id-ID"/>
        </a:p>
      </dgm:t>
    </dgm:pt>
    <dgm:pt modelId="{A89D9B5A-1487-43DB-847B-C8FF025A5089}">
      <dgm:prSet phldrT="[Text]" custT="1"/>
      <dgm:spPr>
        <a:solidFill>
          <a:schemeClr val="bg1">
            <a:lumMod val="75000"/>
            <a:alpha val="5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latin typeface="Candara" pitchFamily="34" charset="0"/>
            </a:rPr>
            <a:t>Keinginan memiliki privasi &amp; kita ingin pasangan intim menghargai hal tersebut. </a:t>
          </a:r>
          <a:endParaRPr lang="id-ID" sz="1600" b="1" i="1" dirty="0">
            <a:latin typeface="Candara" pitchFamily="34" charset="0"/>
          </a:endParaRPr>
        </a:p>
      </dgm:t>
    </dgm:pt>
    <dgm:pt modelId="{45E34E4B-3894-49FE-8609-219E0CBDCCC6}" type="parTrans" cxnId="{8FD3C98C-6AE2-46B5-A42D-74DEA53E08B6}">
      <dgm:prSet/>
      <dgm:spPr/>
      <dgm:t>
        <a:bodyPr/>
        <a:lstStyle/>
        <a:p>
          <a:endParaRPr lang="id-ID"/>
        </a:p>
      </dgm:t>
    </dgm:pt>
    <dgm:pt modelId="{B23A0640-607C-4693-8C57-0196BC3CE15E}" type="sibTrans" cxnId="{8FD3C98C-6AE2-46B5-A42D-74DEA53E08B6}">
      <dgm:prSet/>
      <dgm:spPr/>
      <dgm:t>
        <a:bodyPr/>
        <a:lstStyle/>
        <a:p>
          <a:endParaRPr lang="id-ID"/>
        </a:p>
      </dgm:t>
    </dgm:pt>
    <dgm:pt modelId="{F7CDC3A2-1C26-4D03-A5FC-10ECCE9FC8C7}">
      <dgm:prSet phldrT="[Text]" custT="1"/>
      <dgm:spPr>
        <a:solidFill>
          <a:schemeClr val="bg1">
            <a:lumMod val="75000"/>
            <a:alpha val="5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latin typeface="Candara" pitchFamily="34" charset="0"/>
            </a:rPr>
            <a:t>Ketika menghargai adanya ruang pribadi ≠ ada masalah dalam hubungan. </a:t>
          </a:r>
          <a:endParaRPr lang="id-ID" sz="1600" b="1" i="1" dirty="0">
            <a:latin typeface="Candara" pitchFamily="34" charset="0"/>
          </a:endParaRPr>
        </a:p>
      </dgm:t>
    </dgm:pt>
    <dgm:pt modelId="{2A03C805-A731-41D3-9503-ED8C5248298C}" type="parTrans" cxnId="{009171B8-00EA-4B05-B6E8-BE1A3E75C6CD}">
      <dgm:prSet/>
      <dgm:spPr/>
      <dgm:t>
        <a:bodyPr/>
        <a:lstStyle/>
        <a:p>
          <a:endParaRPr lang="id-ID"/>
        </a:p>
      </dgm:t>
    </dgm:pt>
    <dgm:pt modelId="{0B97061A-C04F-483A-ADEF-EC3D808F71D6}" type="sibTrans" cxnId="{009171B8-00EA-4B05-B6E8-BE1A3E75C6CD}">
      <dgm:prSet/>
      <dgm:spPr/>
      <dgm:t>
        <a:bodyPr/>
        <a:lstStyle/>
        <a:p>
          <a:endParaRPr lang="id-ID"/>
        </a:p>
      </dgm:t>
    </dgm:pt>
    <dgm:pt modelId="{67635A0D-5002-417D-ADCD-946A026A142C}" type="pres">
      <dgm:prSet presAssocID="{6BBED82A-F283-4143-80D7-E7066D685AD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A4537775-6998-4F3B-B2D9-A6B3996BD967}" type="pres">
      <dgm:prSet presAssocID="{4F42750D-B4AB-4931-B5A7-15E6CCB5AD8B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4DB7D97-8CFB-4FD8-A871-E1F07DC894A6}" type="pres">
      <dgm:prSet presAssocID="{D8CEA17E-4364-42C2-A73F-3F3A4D2ADBB5}" presName="space" presStyleCnt="0"/>
      <dgm:spPr/>
    </dgm:pt>
    <dgm:pt modelId="{2E12E45E-21E8-4EF1-A1B5-0F5A6D1D112A}" type="pres">
      <dgm:prSet presAssocID="{F282B04E-B923-4712-8EB2-427939B789E0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3142BCD-5DE5-4C0C-B9BA-F0CB9CAAC651}" type="pres">
      <dgm:prSet presAssocID="{7894C0F1-52FD-4D76-979A-65FB2219F6F8}" presName="space" presStyleCnt="0"/>
      <dgm:spPr/>
    </dgm:pt>
    <dgm:pt modelId="{008EF458-9C8B-40D4-8727-BC5C7FD22C37}" type="pres">
      <dgm:prSet presAssocID="{A89D9B5A-1487-43DB-847B-C8FF025A5089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E01A7CB-3D03-4F6D-AD2E-8C6CF9601120}" type="pres">
      <dgm:prSet presAssocID="{B23A0640-607C-4693-8C57-0196BC3CE15E}" presName="space" presStyleCnt="0"/>
      <dgm:spPr/>
    </dgm:pt>
    <dgm:pt modelId="{ECA3712F-98A6-4F6D-B3BE-960637D69EBD}" type="pres">
      <dgm:prSet presAssocID="{F7CDC3A2-1C26-4D03-A5FC-10ECCE9FC8C7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61998402-3F03-40E8-95BD-7DF7F2713961}" type="presOf" srcId="{4F42750D-B4AB-4931-B5A7-15E6CCB5AD8B}" destId="{A4537775-6998-4F3B-B2D9-A6B3996BD967}" srcOrd="0" destOrd="0" presId="urn:microsoft.com/office/officeart/2005/8/layout/venn3"/>
    <dgm:cxn modelId="{B57DB152-F704-4C5E-933C-B5C3288C4ADF}" srcId="{6BBED82A-F283-4143-80D7-E7066D685ADB}" destId="{4F42750D-B4AB-4931-B5A7-15E6CCB5AD8B}" srcOrd="0" destOrd="0" parTransId="{9B242E73-BF56-44A7-B7E6-9618AAF763B3}" sibTransId="{D8CEA17E-4364-42C2-A73F-3F3A4D2ADBB5}"/>
    <dgm:cxn modelId="{37577F2C-CC1F-428A-849C-03A7F09C2810}" type="presOf" srcId="{F282B04E-B923-4712-8EB2-427939B789E0}" destId="{2E12E45E-21E8-4EF1-A1B5-0F5A6D1D112A}" srcOrd="0" destOrd="0" presId="urn:microsoft.com/office/officeart/2005/8/layout/venn3"/>
    <dgm:cxn modelId="{005021C6-89CE-44F8-9642-9CB0F165D00F}" type="presOf" srcId="{A89D9B5A-1487-43DB-847B-C8FF025A5089}" destId="{008EF458-9C8B-40D4-8727-BC5C7FD22C37}" srcOrd="0" destOrd="0" presId="urn:microsoft.com/office/officeart/2005/8/layout/venn3"/>
    <dgm:cxn modelId="{F07BC388-9CA3-4A06-865F-EB43E92F8081}" type="presOf" srcId="{F7CDC3A2-1C26-4D03-A5FC-10ECCE9FC8C7}" destId="{ECA3712F-98A6-4F6D-B3BE-960637D69EBD}" srcOrd="0" destOrd="0" presId="urn:microsoft.com/office/officeart/2005/8/layout/venn3"/>
    <dgm:cxn modelId="{009171B8-00EA-4B05-B6E8-BE1A3E75C6CD}" srcId="{6BBED82A-F283-4143-80D7-E7066D685ADB}" destId="{F7CDC3A2-1C26-4D03-A5FC-10ECCE9FC8C7}" srcOrd="3" destOrd="0" parTransId="{2A03C805-A731-41D3-9503-ED8C5248298C}" sibTransId="{0B97061A-C04F-483A-ADEF-EC3D808F71D6}"/>
    <dgm:cxn modelId="{E110D382-1893-4848-86EB-6C9F8B047427}" type="presOf" srcId="{6BBED82A-F283-4143-80D7-E7066D685ADB}" destId="{67635A0D-5002-417D-ADCD-946A026A142C}" srcOrd="0" destOrd="0" presId="urn:microsoft.com/office/officeart/2005/8/layout/venn3"/>
    <dgm:cxn modelId="{98FD71F0-AFF2-44E0-817A-1DE24B50A94A}" srcId="{6BBED82A-F283-4143-80D7-E7066D685ADB}" destId="{F282B04E-B923-4712-8EB2-427939B789E0}" srcOrd="1" destOrd="0" parTransId="{2E8190DD-12BF-4730-B85E-62849F82C188}" sibTransId="{7894C0F1-52FD-4D76-979A-65FB2219F6F8}"/>
    <dgm:cxn modelId="{8FD3C98C-6AE2-46B5-A42D-74DEA53E08B6}" srcId="{6BBED82A-F283-4143-80D7-E7066D685ADB}" destId="{A89D9B5A-1487-43DB-847B-C8FF025A5089}" srcOrd="2" destOrd="0" parTransId="{45E34E4B-3894-49FE-8609-219E0CBDCCC6}" sibTransId="{B23A0640-607C-4693-8C57-0196BC3CE15E}"/>
    <dgm:cxn modelId="{37FAE11D-8BCA-40AC-8F60-A07C2CC26735}" type="presParOf" srcId="{67635A0D-5002-417D-ADCD-946A026A142C}" destId="{A4537775-6998-4F3B-B2D9-A6B3996BD967}" srcOrd="0" destOrd="0" presId="urn:microsoft.com/office/officeart/2005/8/layout/venn3"/>
    <dgm:cxn modelId="{3C133DBA-15A6-4AEF-A9B8-406DA49870B7}" type="presParOf" srcId="{67635A0D-5002-417D-ADCD-946A026A142C}" destId="{E4DB7D97-8CFB-4FD8-A871-E1F07DC894A6}" srcOrd="1" destOrd="0" presId="urn:microsoft.com/office/officeart/2005/8/layout/venn3"/>
    <dgm:cxn modelId="{E066005D-A10C-4057-A7EE-396C083B60AF}" type="presParOf" srcId="{67635A0D-5002-417D-ADCD-946A026A142C}" destId="{2E12E45E-21E8-4EF1-A1B5-0F5A6D1D112A}" srcOrd="2" destOrd="0" presId="urn:microsoft.com/office/officeart/2005/8/layout/venn3"/>
    <dgm:cxn modelId="{31D98DED-E730-4FA7-938E-84C99F62FD61}" type="presParOf" srcId="{67635A0D-5002-417D-ADCD-946A026A142C}" destId="{C3142BCD-5DE5-4C0C-B9BA-F0CB9CAAC651}" srcOrd="3" destOrd="0" presId="urn:microsoft.com/office/officeart/2005/8/layout/venn3"/>
    <dgm:cxn modelId="{FA73F902-C687-4BDB-9F29-46F989B59FEE}" type="presParOf" srcId="{67635A0D-5002-417D-ADCD-946A026A142C}" destId="{008EF458-9C8B-40D4-8727-BC5C7FD22C37}" srcOrd="4" destOrd="0" presId="urn:microsoft.com/office/officeart/2005/8/layout/venn3"/>
    <dgm:cxn modelId="{96F92746-6BF0-40DD-B02E-F39C8ED78B14}" type="presParOf" srcId="{67635A0D-5002-417D-ADCD-946A026A142C}" destId="{9E01A7CB-3D03-4F6D-AD2E-8C6CF9601120}" srcOrd="5" destOrd="0" presId="urn:microsoft.com/office/officeart/2005/8/layout/venn3"/>
    <dgm:cxn modelId="{0D29F0DA-ED70-4F41-A6FC-AAA965796315}" type="presParOf" srcId="{67635A0D-5002-417D-ADCD-946A026A142C}" destId="{ECA3712F-98A6-4F6D-B3BE-960637D69EBD}" srcOrd="6" destOrd="0" presId="urn:microsoft.com/office/officeart/2005/8/layout/venn3"/>
  </dgm:cxnLst>
  <dgm:bg/>
  <dgm:whole/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C4332D9-0B0B-40FF-9B3B-0C5C73663380}" type="doc">
      <dgm:prSet loTypeId="urn:microsoft.com/office/officeart/2005/8/layout/matrix3" loCatId="matrix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id-ID"/>
        </a:p>
      </dgm:t>
    </dgm:pt>
    <dgm:pt modelId="{C24D503B-07CB-48A6-AD03-FE21E01E5475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latin typeface="Candara" pitchFamily="34" charset="0"/>
            </a:rPr>
            <a:t>Netralisasi. </a:t>
          </a:r>
          <a:endParaRPr lang="id-ID" b="1" i="1" dirty="0">
            <a:latin typeface="Candara" pitchFamily="34" charset="0"/>
          </a:endParaRPr>
        </a:p>
      </dgm:t>
    </dgm:pt>
    <dgm:pt modelId="{6E6323AB-FAE2-40C3-8EAD-06CB2EC60E37}" type="parTrans" cxnId="{36004C99-4313-488A-988E-4ADE58E20730}">
      <dgm:prSet/>
      <dgm:spPr/>
      <dgm:t>
        <a:bodyPr/>
        <a:lstStyle/>
        <a:p>
          <a:endParaRPr lang="id-ID"/>
        </a:p>
      </dgm:t>
    </dgm:pt>
    <dgm:pt modelId="{E54AD9A0-A142-4E64-8F03-C47735B74AE2}" type="sibTrans" cxnId="{36004C99-4313-488A-988E-4ADE58E20730}">
      <dgm:prSet/>
      <dgm:spPr/>
      <dgm:t>
        <a:bodyPr/>
        <a:lstStyle/>
        <a:p>
          <a:endParaRPr lang="id-ID"/>
        </a:p>
      </dgm:t>
    </dgm:pt>
    <dgm:pt modelId="{F8969F52-BEAD-456E-98B2-D231ADC4CB31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latin typeface="Candara" pitchFamily="34" charset="0"/>
            </a:rPr>
            <a:t>Seleksi. </a:t>
          </a:r>
          <a:endParaRPr lang="id-ID" b="1" i="1" dirty="0">
            <a:latin typeface="Candara" pitchFamily="34" charset="0"/>
          </a:endParaRPr>
        </a:p>
      </dgm:t>
    </dgm:pt>
    <dgm:pt modelId="{7EC9BC24-5D0F-4A43-B559-69949BCCD526}" type="parTrans" cxnId="{E9DEDEDB-682F-46D1-9544-BFFD8741D34B}">
      <dgm:prSet/>
      <dgm:spPr/>
      <dgm:t>
        <a:bodyPr/>
        <a:lstStyle/>
        <a:p>
          <a:endParaRPr lang="id-ID"/>
        </a:p>
      </dgm:t>
    </dgm:pt>
    <dgm:pt modelId="{D8BADCD9-645F-45E7-9A6B-01B7BADF152D}" type="sibTrans" cxnId="{E9DEDEDB-682F-46D1-9544-BFFD8741D34B}">
      <dgm:prSet/>
      <dgm:spPr/>
      <dgm:t>
        <a:bodyPr/>
        <a:lstStyle/>
        <a:p>
          <a:endParaRPr lang="id-ID"/>
        </a:p>
      </dgm:t>
    </dgm:pt>
    <dgm:pt modelId="{A8FF1D50-D2D0-4A70-A766-02A52EDBB46F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latin typeface="Candara" pitchFamily="34" charset="0"/>
            </a:rPr>
            <a:t>Memisahkan. </a:t>
          </a:r>
          <a:endParaRPr lang="id-ID" b="1" i="1" dirty="0">
            <a:latin typeface="Candara" pitchFamily="34" charset="0"/>
          </a:endParaRPr>
        </a:p>
      </dgm:t>
    </dgm:pt>
    <dgm:pt modelId="{F8B2E17A-BCBE-4C2D-8A5D-51145065C187}" type="parTrans" cxnId="{CBC80A65-FC41-4F34-AD33-98339A555594}">
      <dgm:prSet/>
      <dgm:spPr/>
      <dgm:t>
        <a:bodyPr/>
        <a:lstStyle/>
        <a:p>
          <a:endParaRPr lang="id-ID"/>
        </a:p>
      </dgm:t>
    </dgm:pt>
    <dgm:pt modelId="{CD052DA4-CBB9-4DAB-B0F1-3C61DF7F7ED5}" type="sibTrans" cxnId="{CBC80A65-FC41-4F34-AD33-98339A555594}">
      <dgm:prSet/>
      <dgm:spPr/>
      <dgm:t>
        <a:bodyPr/>
        <a:lstStyle/>
        <a:p>
          <a:endParaRPr lang="id-ID"/>
        </a:p>
      </dgm:t>
    </dgm:pt>
    <dgm:pt modelId="{12E0A855-243E-4B87-A0A0-C22E852D4BA8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latin typeface="Candara" pitchFamily="34" charset="0"/>
            </a:rPr>
            <a:t>Membingkai ulang. </a:t>
          </a:r>
          <a:endParaRPr lang="id-ID" b="1" i="1" dirty="0">
            <a:latin typeface="Candara" pitchFamily="34" charset="0"/>
          </a:endParaRPr>
        </a:p>
      </dgm:t>
    </dgm:pt>
    <dgm:pt modelId="{7F29899A-421D-4D9F-A36B-7A9C523D5908}" type="parTrans" cxnId="{0D1A8483-B924-4E08-ACF7-A57E667345CD}">
      <dgm:prSet/>
      <dgm:spPr/>
      <dgm:t>
        <a:bodyPr/>
        <a:lstStyle/>
        <a:p>
          <a:endParaRPr lang="id-ID"/>
        </a:p>
      </dgm:t>
    </dgm:pt>
    <dgm:pt modelId="{D7E4A202-C861-4473-BF26-A4851B1DA017}" type="sibTrans" cxnId="{0D1A8483-B924-4E08-ACF7-A57E667345CD}">
      <dgm:prSet/>
      <dgm:spPr/>
      <dgm:t>
        <a:bodyPr/>
        <a:lstStyle/>
        <a:p>
          <a:endParaRPr lang="id-ID"/>
        </a:p>
      </dgm:t>
    </dgm:pt>
    <dgm:pt modelId="{E7A16F61-5572-4F0C-9766-FA3A10AC3F1A}" type="pres">
      <dgm:prSet presAssocID="{3C4332D9-0B0B-40FF-9B3B-0C5C73663380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A8AA3F58-C798-45B8-9548-3F9F06779D33}" type="pres">
      <dgm:prSet presAssocID="{3C4332D9-0B0B-40FF-9B3B-0C5C73663380}" presName="diamond" presStyleLbl="bgShp" presStyleIdx="0" presStyleCnt="1"/>
      <dgm:spPr/>
      <dgm:t>
        <a:bodyPr/>
        <a:lstStyle/>
        <a:p>
          <a:endParaRPr lang="id-ID"/>
        </a:p>
      </dgm:t>
    </dgm:pt>
    <dgm:pt modelId="{1360C479-A023-4A31-AFCB-E6D8CF993391}" type="pres">
      <dgm:prSet presAssocID="{3C4332D9-0B0B-40FF-9B3B-0C5C73663380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EBE6445-5ACD-4201-92D3-C4F46691675C}" type="pres">
      <dgm:prSet presAssocID="{3C4332D9-0B0B-40FF-9B3B-0C5C73663380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EC15984-EA0D-48B6-9352-3ADDA9A6999E}" type="pres">
      <dgm:prSet presAssocID="{3C4332D9-0B0B-40FF-9B3B-0C5C73663380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D25F555-E8FF-4B22-ADE4-96EDDD994CD2}" type="pres">
      <dgm:prSet presAssocID="{3C4332D9-0B0B-40FF-9B3B-0C5C73663380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C333509C-7539-490A-A057-513CB8E6BA26}" type="presOf" srcId="{12E0A855-243E-4B87-A0A0-C22E852D4BA8}" destId="{1D25F555-E8FF-4B22-ADE4-96EDDD994CD2}" srcOrd="0" destOrd="0" presId="urn:microsoft.com/office/officeart/2005/8/layout/matrix3"/>
    <dgm:cxn modelId="{6220342A-4612-46B1-B342-1B81D0E6AEDE}" type="presOf" srcId="{C24D503B-07CB-48A6-AD03-FE21E01E5475}" destId="{1360C479-A023-4A31-AFCB-E6D8CF993391}" srcOrd="0" destOrd="0" presId="urn:microsoft.com/office/officeart/2005/8/layout/matrix3"/>
    <dgm:cxn modelId="{99EFF040-FA67-4708-B835-F9405146945F}" type="presOf" srcId="{A8FF1D50-D2D0-4A70-A766-02A52EDBB46F}" destId="{4EC15984-EA0D-48B6-9352-3ADDA9A6999E}" srcOrd="0" destOrd="0" presId="urn:microsoft.com/office/officeart/2005/8/layout/matrix3"/>
    <dgm:cxn modelId="{CBC80A65-FC41-4F34-AD33-98339A555594}" srcId="{3C4332D9-0B0B-40FF-9B3B-0C5C73663380}" destId="{A8FF1D50-D2D0-4A70-A766-02A52EDBB46F}" srcOrd="2" destOrd="0" parTransId="{F8B2E17A-BCBE-4C2D-8A5D-51145065C187}" sibTransId="{CD052DA4-CBB9-4DAB-B0F1-3C61DF7F7ED5}"/>
    <dgm:cxn modelId="{0D1A8483-B924-4E08-ACF7-A57E667345CD}" srcId="{3C4332D9-0B0B-40FF-9B3B-0C5C73663380}" destId="{12E0A855-243E-4B87-A0A0-C22E852D4BA8}" srcOrd="3" destOrd="0" parTransId="{7F29899A-421D-4D9F-A36B-7A9C523D5908}" sibTransId="{D7E4A202-C861-4473-BF26-A4851B1DA017}"/>
    <dgm:cxn modelId="{CE95D765-9EAC-4794-B4FD-C1C5E96790EC}" type="presOf" srcId="{3C4332D9-0B0B-40FF-9B3B-0C5C73663380}" destId="{E7A16F61-5572-4F0C-9766-FA3A10AC3F1A}" srcOrd="0" destOrd="0" presId="urn:microsoft.com/office/officeart/2005/8/layout/matrix3"/>
    <dgm:cxn modelId="{8492A4A4-B38B-4458-99C7-ACE0FD417758}" type="presOf" srcId="{F8969F52-BEAD-456E-98B2-D231ADC4CB31}" destId="{7EBE6445-5ACD-4201-92D3-C4F46691675C}" srcOrd="0" destOrd="0" presId="urn:microsoft.com/office/officeart/2005/8/layout/matrix3"/>
    <dgm:cxn modelId="{E9DEDEDB-682F-46D1-9544-BFFD8741D34B}" srcId="{3C4332D9-0B0B-40FF-9B3B-0C5C73663380}" destId="{F8969F52-BEAD-456E-98B2-D231ADC4CB31}" srcOrd="1" destOrd="0" parTransId="{7EC9BC24-5D0F-4A43-B559-69949BCCD526}" sibTransId="{D8BADCD9-645F-45E7-9A6B-01B7BADF152D}"/>
    <dgm:cxn modelId="{36004C99-4313-488A-988E-4ADE58E20730}" srcId="{3C4332D9-0B0B-40FF-9B3B-0C5C73663380}" destId="{C24D503B-07CB-48A6-AD03-FE21E01E5475}" srcOrd="0" destOrd="0" parTransId="{6E6323AB-FAE2-40C3-8EAD-06CB2EC60E37}" sibTransId="{E54AD9A0-A142-4E64-8F03-C47735B74AE2}"/>
    <dgm:cxn modelId="{E2600DD9-3A87-4994-87A1-777053BA55D9}" type="presParOf" srcId="{E7A16F61-5572-4F0C-9766-FA3A10AC3F1A}" destId="{A8AA3F58-C798-45B8-9548-3F9F06779D33}" srcOrd="0" destOrd="0" presId="urn:microsoft.com/office/officeart/2005/8/layout/matrix3"/>
    <dgm:cxn modelId="{746B256C-444A-498F-8D61-078B27034DC6}" type="presParOf" srcId="{E7A16F61-5572-4F0C-9766-FA3A10AC3F1A}" destId="{1360C479-A023-4A31-AFCB-E6D8CF993391}" srcOrd="1" destOrd="0" presId="urn:microsoft.com/office/officeart/2005/8/layout/matrix3"/>
    <dgm:cxn modelId="{EE30842F-7774-47B1-9EA0-4C21645D78ED}" type="presParOf" srcId="{E7A16F61-5572-4F0C-9766-FA3A10AC3F1A}" destId="{7EBE6445-5ACD-4201-92D3-C4F46691675C}" srcOrd="2" destOrd="0" presId="urn:microsoft.com/office/officeart/2005/8/layout/matrix3"/>
    <dgm:cxn modelId="{C093EE1D-3B8B-40CB-8BDE-FE1A1EAE1DA3}" type="presParOf" srcId="{E7A16F61-5572-4F0C-9766-FA3A10AC3F1A}" destId="{4EC15984-EA0D-48B6-9352-3ADDA9A6999E}" srcOrd="3" destOrd="0" presId="urn:microsoft.com/office/officeart/2005/8/layout/matrix3"/>
    <dgm:cxn modelId="{D92B53B8-A750-4430-92FE-E24113664617}" type="presParOf" srcId="{E7A16F61-5572-4F0C-9766-FA3A10AC3F1A}" destId="{1D25F555-E8FF-4B22-ADE4-96EDDD994CD2}" srcOrd="4" destOrd="0" presId="urn:microsoft.com/office/officeart/2005/8/layout/matrix3"/>
  </dgm:cxnLst>
  <dgm:bg/>
  <dgm:whole/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DE8CD44E-46F1-4EF7-843D-223182174EF8}" type="doc">
      <dgm:prSet loTypeId="urn:microsoft.com/office/officeart/2005/8/layout/hProcess11" loCatId="process" qsTypeId="urn:microsoft.com/office/officeart/2005/8/quickstyle/simple4" qsCatId="simple" csTypeId="urn:microsoft.com/office/officeart/2005/8/colors/accent6_3" csCatId="accent6" phldr="1"/>
      <dgm:spPr/>
    </dgm:pt>
    <dgm:pt modelId="{A1A0453B-C279-4EE3-8A06-A3B800C6235B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latin typeface="Candara" pitchFamily="34" charset="0"/>
            </a:rPr>
            <a:t>Netralisasi =negosiasi keseimbangan dua kebutuhan yang bertentangan. </a:t>
          </a:r>
          <a:endParaRPr lang="id-ID" sz="1400" b="1" i="1" dirty="0">
            <a:latin typeface="Candara" pitchFamily="34" charset="0"/>
          </a:endParaRPr>
        </a:p>
      </dgm:t>
    </dgm:pt>
    <dgm:pt modelId="{F56A803C-9754-4C24-AFAA-1206B32D7E2B}" type="parTrans" cxnId="{96662EC0-054C-4854-8EA6-865610725B9A}">
      <dgm:prSet/>
      <dgm:spPr/>
      <dgm:t>
        <a:bodyPr/>
        <a:lstStyle/>
        <a:p>
          <a:endParaRPr lang="id-ID"/>
        </a:p>
      </dgm:t>
    </dgm:pt>
    <dgm:pt modelId="{4DAACC4E-3CEB-4A52-81F5-C7D1BC6298F3}" type="sibTrans" cxnId="{96662EC0-054C-4854-8EA6-865610725B9A}">
      <dgm:prSet/>
      <dgm:spPr/>
      <dgm:t>
        <a:bodyPr/>
        <a:lstStyle/>
        <a:p>
          <a:endParaRPr lang="id-ID"/>
        </a:p>
      </dgm:t>
    </dgm:pt>
    <dgm:pt modelId="{4D1EC518-7603-4217-B4CB-95700E2952B5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latin typeface="Candara" pitchFamily="34" charset="0"/>
            </a:rPr>
            <a:t>Memahami adanya kebutuhan masing-masing. </a:t>
          </a:r>
          <a:endParaRPr lang="id-ID" sz="1400" b="1" i="1" dirty="0">
            <a:latin typeface="Candara" pitchFamily="34" charset="0"/>
          </a:endParaRPr>
        </a:p>
      </dgm:t>
    </dgm:pt>
    <dgm:pt modelId="{AC4C0797-50E9-415C-90CA-678E0B1CD70E}" type="parTrans" cxnId="{E95DC74D-E317-4211-9F79-637D06EF2645}">
      <dgm:prSet/>
      <dgm:spPr/>
      <dgm:t>
        <a:bodyPr/>
        <a:lstStyle/>
        <a:p>
          <a:endParaRPr lang="id-ID"/>
        </a:p>
      </dgm:t>
    </dgm:pt>
    <dgm:pt modelId="{D354E7F8-5CDD-43F8-8CAC-D433D61020A3}" type="sibTrans" cxnId="{E95DC74D-E317-4211-9F79-637D06EF2645}">
      <dgm:prSet/>
      <dgm:spPr/>
      <dgm:t>
        <a:bodyPr/>
        <a:lstStyle/>
        <a:p>
          <a:endParaRPr lang="id-ID"/>
        </a:p>
      </dgm:t>
    </dgm:pt>
    <dgm:pt modelId="{8CA46B45-17D4-44CD-811B-545C658C7AEF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latin typeface="Candara" pitchFamily="34" charset="0"/>
            </a:rPr>
            <a:t>Negosiasikan kepada lawan bicara </a:t>
          </a:r>
          <a:r>
            <a:rPr lang="id-ID" sz="1400" b="1" i="1" dirty="0" smtClean="0">
              <a:latin typeface="Candara" pitchFamily="34" charset="0"/>
              <a:sym typeface="Wingdings" pitchFamily="2" charset="2"/>
            </a:rPr>
            <a:t> k</a:t>
          </a:r>
          <a:r>
            <a:rPr lang="id-ID" sz="1400" b="1" i="1" dirty="0" smtClean="0">
              <a:latin typeface="Candara" pitchFamily="34" charset="0"/>
            </a:rPr>
            <a:t>ebutuhan itu tidak dapat dipuaskan secara penuh. </a:t>
          </a:r>
          <a:endParaRPr lang="id-ID" sz="1400" b="1" i="1" dirty="0">
            <a:latin typeface="Candara" pitchFamily="34" charset="0"/>
          </a:endParaRPr>
        </a:p>
      </dgm:t>
    </dgm:pt>
    <dgm:pt modelId="{3F6EE8E5-F405-4F00-99B4-A2E0D6E79091}" type="parTrans" cxnId="{F35F9E9A-08EC-4E9F-8B02-3B5309B18BEF}">
      <dgm:prSet/>
      <dgm:spPr/>
      <dgm:t>
        <a:bodyPr/>
        <a:lstStyle/>
        <a:p>
          <a:endParaRPr lang="id-ID"/>
        </a:p>
      </dgm:t>
    </dgm:pt>
    <dgm:pt modelId="{6D8AD9FF-822F-43FF-9D90-BA93A59CD95B}" type="sibTrans" cxnId="{F35F9E9A-08EC-4E9F-8B02-3B5309B18BEF}">
      <dgm:prSet/>
      <dgm:spPr/>
      <dgm:t>
        <a:bodyPr/>
        <a:lstStyle/>
        <a:p>
          <a:endParaRPr lang="id-ID"/>
        </a:p>
      </dgm:t>
    </dgm:pt>
    <dgm:pt modelId="{849EA06E-CF6A-45DF-BF66-E507131691BB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latin typeface="Candara" pitchFamily="34" charset="0"/>
            </a:rPr>
            <a:t>Dampak: memiliki keseimbangan pendapat. </a:t>
          </a:r>
          <a:endParaRPr lang="id-ID" sz="1400" b="1" i="1" dirty="0">
            <a:latin typeface="Candara" pitchFamily="34" charset="0"/>
          </a:endParaRPr>
        </a:p>
      </dgm:t>
    </dgm:pt>
    <dgm:pt modelId="{E317BFD3-2C47-46E2-88E1-474FA2BD6A75}" type="parTrans" cxnId="{ABE3A232-0EF8-43D0-81B4-5FD185E3AC0F}">
      <dgm:prSet/>
      <dgm:spPr/>
      <dgm:t>
        <a:bodyPr/>
        <a:lstStyle/>
        <a:p>
          <a:endParaRPr lang="id-ID"/>
        </a:p>
      </dgm:t>
    </dgm:pt>
    <dgm:pt modelId="{C0219F1F-E2D9-474C-8226-76D551A27306}" type="sibTrans" cxnId="{ABE3A232-0EF8-43D0-81B4-5FD185E3AC0F}">
      <dgm:prSet/>
      <dgm:spPr/>
      <dgm:t>
        <a:bodyPr/>
        <a:lstStyle/>
        <a:p>
          <a:endParaRPr lang="id-ID"/>
        </a:p>
      </dgm:t>
    </dgm:pt>
    <dgm:pt modelId="{BD161028-F31A-4062-A2A3-E5573100563C}" type="pres">
      <dgm:prSet presAssocID="{DE8CD44E-46F1-4EF7-843D-223182174EF8}" presName="Name0" presStyleCnt="0">
        <dgm:presLayoutVars>
          <dgm:dir/>
          <dgm:resizeHandles val="exact"/>
        </dgm:presLayoutVars>
      </dgm:prSet>
      <dgm:spPr/>
    </dgm:pt>
    <dgm:pt modelId="{D01879F5-7E18-44D2-8EB0-3D0184E38201}" type="pres">
      <dgm:prSet presAssocID="{DE8CD44E-46F1-4EF7-843D-223182174EF8}" presName="arrow" presStyleLbl="bgShp" presStyleIdx="0" presStyleCnt="1"/>
      <dgm:spPr/>
    </dgm:pt>
    <dgm:pt modelId="{24074AD4-4353-496F-B58A-A68D392281E2}" type="pres">
      <dgm:prSet presAssocID="{DE8CD44E-46F1-4EF7-843D-223182174EF8}" presName="points" presStyleCnt="0"/>
      <dgm:spPr/>
    </dgm:pt>
    <dgm:pt modelId="{1C14B45D-6288-417A-A1EE-C3A68089F609}" type="pres">
      <dgm:prSet presAssocID="{A1A0453B-C279-4EE3-8A06-A3B800C6235B}" presName="compositeA" presStyleCnt="0"/>
      <dgm:spPr/>
    </dgm:pt>
    <dgm:pt modelId="{F0962EAD-8EA1-43BC-BD37-04D82E433EAF}" type="pres">
      <dgm:prSet presAssocID="{A1A0453B-C279-4EE3-8A06-A3B800C6235B}" presName="text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0E6C350-80F6-49AF-BB09-7C7C7A34D178}" type="pres">
      <dgm:prSet presAssocID="{A1A0453B-C279-4EE3-8A06-A3B800C6235B}" presName="circleA" presStyleLbl="node1" presStyleIdx="0" presStyleCnt="4"/>
      <dgm:spPr/>
    </dgm:pt>
    <dgm:pt modelId="{A1470659-8932-457F-979E-F1C87D27BB70}" type="pres">
      <dgm:prSet presAssocID="{A1A0453B-C279-4EE3-8A06-A3B800C6235B}" presName="spaceA" presStyleCnt="0"/>
      <dgm:spPr/>
    </dgm:pt>
    <dgm:pt modelId="{986D9E23-3BD3-4A5A-A010-E18FC75D8CC0}" type="pres">
      <dgm:prSet presAssocID="{4DAACC4E-3CEB-4A52-81F5-C7D1BC6298F3}" presName="space" presStyleCnt="0"/>
      <dgm:spPr/>
    </dgm:pt>
    <dgm:pt modelId="{7439718E-51D8-44EC-BC66-2C156F9D9C90}" type="pres">
      <dgm:prSet presAssocID="{4D1EC518-7603-4217-B4CB-95700E2952B5}" presName="compositeB" presStyleCnt="0"/>
      <dgm:spPr/>
    </dgm:pt>
    <dgm:pt modelId="{24AFDF12-1096-4002-ADF2-C11A0F2E076D}" type="pres">
      <dgm:prSet presAssocID="{4D1EC518-7603-4217-B4CB-95700E2952B5}" presName="text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1AD54D3-5036-46BD-8C6A-7BFBE2193C03}" type="pres">
      <dgm:prSet presAssocID="{4D1EC518-7603-4217-B4CB-95700E2952B5}" presName="circleB" presStyleLbl="node1" presStyleIdx="1" presStyleCnt="4"/>
      <dgm:spPr/>
    </dgm:pt>
    <dgm:pt modelId="{E74140B5-FAB2-4705-AE1C-4C2D2C8650A5}" type="pres">
      <dgm:prSet presAssocID="{4D1EC518-7603-4217-B4CB-95700E2952B5}" presName="spaceB" presStyleCnt="0"/>
      <dgm:spPr/>
    </dgm:pt>
    <dgm:pt modelId="{3A40A39A-7C28-4EFC-A06A-98CE81973EB4}" type="pres">
      <dgm:prSet presAssocID="{D354E7F8-5CDD-43F8-8CAC-D433D61020A3}" presName="space" presStyleCnt="0"/>
      <dgm:spPr/>
    </dgm:pt>
    <dgm:pt modelId="{1EA1592B-A0D2-4D6A-8044-74D57455A9C0}" type="pres">
      <dgm:prSet presAssocID="{8CA46B45-17D4-44CD-811B-545C658C7AEF}" presName="compositeA" presStyleCnt="0"/>
      <dgm:spPr/>
    </dgm:pt>
    <dgm:pt modelId="{EBCD40B9-CBF3-446C-BC16-DBE1EEC75FD8}" type="pres">
      <dgm:prSet presAssocID="{8CA46B45-17D4-44CD-811B-545C658C7AEF}" presName="textA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C3737F5-4A9A-4A7F-A562-3FE8981BA449}" type="pres">
      <dgm:prSet presAssocID="{8CA46B45-17D4-44CD-811B-545C658C7AEF}" presName="circleA" presStyleLbl="node1" presStyleIdx="2" presStyleCnt="4"/>
      <dgm:spPr/>
    </dgm:pt>
    <dgm:pt modelId="{50D08405-89C4-4678-865A-244A239681F5}" type="pres">
      <dgm:prSet presAssocID="{8CA46B45-17D4-44CD-811B-545C658C7AEF}" presName="spaceA" presStyleCnt="0"/>
      <dgm:spPr/>
    </dgm:pt>
    <dgm:pt modelId="{5355D37C-0653-4C25-942A-44FABFD03706}" type="pres">
      <dgm:prSet presAssocID="{6D8AD9FF-822F-43FF-9D90-BA93A59CD95B}" presName="space" presStyleCnt="0"/>
      <dgm:spPr/>
    </dgm:pt>
    <dgm:pt modelId="{18D7D7B9-A0CA-473B-856E-90C8B0C708FC}" type="pres">
      <dgm:prSet presAssocID="{849EA06E-CF6A-45DF-BF66-E507131691BB}" presName="compositeB" presStyleCnt="0"/>
      <dgm:spPr/>
    </dgm:pt>
    <dgm:pt modelId="{352A08B4-0263-4EEC-B6AC-373966552D0E}" type="pres">
      <dgm:prSet presAssocID="{849EA06E-CF6A-45DF-BF66-E507131691BB}" presName="textB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4E693ED-2361-4CE6-8E78-479B6B02FD21}" type="pres">
      <dgm:prSet presAssocID="{849EA06E-CF6A-45DF-BF66-E507131691BB}" presName="circleB" presStyleLbl="node1" presStyleIdx="3" presStyleCnt="4"/>
      <dgm:spPr/>
    </dgm:pt>
    <dgm:pt modelId="{89F7499E-9193-4D90-8FB5-1B73C9B49BAE}" type="pres">
      <dgm:prSet presAssocID="{849EA06E-CF6A-45DF-BF66-E507131691BB}" presName="spaceB" presStyleCnt="0"/>
      <dgm:spPr/>
    </dgm:pt>
  </dgm:ptLst>
  <dgm:cxnLst>
    <dgm:cxn modelId="{B2B2BBEE-2C89-4CFE-B65D-AC82EBD4B332}" type="presOf" srcId="{4D1EC518-7603-4217-B4CB-95700E2952B5}" destId="{24AFDF12-1096-4002-ADF2-C11A0F2E076D}" srcOrd="0" destOrd="0" presId="urn:microsoft.com/office/officeart/2005/8/layout/hProcess11"/>
    <dgm:cxn modelId="{ABE3A232-0EF8-43D0-81B4-5FD185E3AC0F}" srcId="{DE8CD44E-46F1-4EF7-843D-223182174EF8}" destId="{849EA06E-CF6A-45DF-BF66-E507131691BB}" srcOrd="3" destOrd="0" parTransId="{E317BFD3-2C47-46E2-88E1-474FA2BD6A75}" sibTransId="{C0219F1F-E2D9-474C-8226-76D551A27306}"/>
    <dgm:cxn modelId="{0E4982A2-5C21-4060-B4CC-3EB0077B2CD6}" type="presOf" srcId="{8CA46B45-17D4-44CD-811B-545C658C7AEF}" destId="{EBCD40B9-CBF3-446C-BC16-DBE1EEC75FD8}" srcOrd="0" destOrd="0" presId="urn:microsoft.com/office/officeart/2005/8/layout/hProcess11"/>
    <dgm:cxn modelId="{E95DC74D-E317-4211-9F79-637D06EF2645}" srcId="{DE8CD44E-46F1-4EF7-843D-223182174EF8}" destId="{4D1EC518-7603-4217-B4CB-95700E2952B5}" srcOrd="1" destOrd="0" parTransId="{AC4C0797-50E9-415C-90CA-678E0B1CD70E}" sibTransId="{D354E7F8-5CDD-43F8-8CAC-D433D61020A3}"/>
    <dgm:cxn modelId="{96662EC0-054C-4854-8EA6-865610725B9A}" srcId="{DE8CD44E-46F1-4EF7-843D-223182174EF8}" destId="{A1A0453B-C279-4EE3-8A06-A3B800C6235B}" srcOrd="0" destOrd="0" parTransId="{F56A803C-9754-4C24-AFAA-1206B32D7E2B}" sibTransId="{4DAACC4E-3CEB-4A52-81F5-C7D1BC6298F3}"/>
    <dgm:cxn modelId="{E8EF6E56-5B38-4442-AFF9-5F9F6915F0EA}" type="presOf" srcId="{DE8CD44E-46F1-4EF7-843D-223182174EF8}" destId="{BD161028-F31A-4062-A2A3-E5573100563C}" srcOrd="0" destOrd="0" presId="urn:microsoft.com/office/officeart/2005/8/layout/hProcess11"/>
    <dgm:cxn modelId="{DD993DB3-A267-4939-A2AE-09DB1A20C213}" type="presOf" srcId="{849EA06E-CF6A-45DF-BF66-E507131691BB}" destId="{352A08B4-0263-4EEC-B6AC-373966552D0E}" srcOrd="0" destOrd="0" presId="urn:microsoft.com/office/officeart/2005/8/layout/hProcess11"/>
    <dgm:cxn modelId="{75B5C945-744E-4E76-A5F8-E01519EB3115}" type="presOf" srcId="{A1A0453B-C279-4EE3-8A06-A3B800C6235B}" destId="{F0962EAD-8EA1-43BC-BD37-04D82E433EAF}" srcOrd="0" destOrd="0" presId="urn:microsoft.com/office/officeart/2005/8/layout/hProcess11"/>
    <dgm:cxn modelId="{F35F9E9A-08EC-4E9F-8B02-3B5309B18BEF}" srcId="{DE8CD44E-46F1-4EF7-843D-223182174EF8}" destId="{8CA46B45-17D4-44CD-811B-545C658C7AEF}" srcOrd="2" destOrd="0" parTransId="{3F6EE8E5-F405-4F00-99B4-A2E0D6E79091}" sibTransId="{6D8AD9FF-822F-43FF-9D90-BA93A59CD95B}"/>
    <dgm:cxn modelId="{C58C6B71-C0CE-451C-88C8-30EDD0F3568F}" type="presParOf" srcId="{BD161028-F31A-4062-A2A3-E5573100563C}" destId="{D01879F5-7E18-44D2-8EB0-3D0184E38201}" srcOrd="0" destOrd="0" presId="urn:microsoft.com/office/officeart/2005/8/layout/hProcess11"/>
    <dgm:cxn modelId="{DFC5B4BE-90B6-4F03-814D-1153593BDA4C}" type="presParOf" srcId="{BD161028-F31A-4062-A2A3-E5573100563C}" destId="{24074AD4-4353-496F-B58A-A68D392281E2}" srcOrd="1" destOrd="0" presId="urn:microsoft.com/office/officeart/2005/8/layout/hProcess11"/>
    <dgm:cxn modelId="{14AE4DFE-E5C3-4B62-BB94-5C83CD26AF91}" type="presParOf" srcId="{24074AD4-4353-496F-B58A-A68D392281E2}" destId="{1C14B45D-6288-417A-A1EE-C3A68089F609}" srcOrd="0" destOrd="0" presId="urn:microsoft.com/office/officeart/2005/8/layout/hProcess11"/>
    <dgm:cxn modelId="{46824F8C-6B53-44FF-9804-4B8F2F81142A}" type="presParOf" srcId="{1C14B45D-6288-417A-A1EE-C3A68089F609}" destId="{F0962EAD-8EA1-43BC-BD37-04D82E433EAF}" srcOrd="0" destOrd="0" presId="urn:microsoft.com/office/officeart/2005/8/layout/hProcess11"/>
    <dgm:cxn modelId="{C6DD1824-FAA4-4399-9973-AA34E4740F1A}" type="presParOf" srcId="{1C14B45D-6288-417A-A1EE-C3A68089F609}" destId="{10E6C350-80F6-49AF-BB09-7C7C7A34D178}" srcOrd="1" destOrd="0" presId="urn:microsoft.com/office/officeart/2005/8/layout/hProcess11"/>
    <dgm:cxn modelId="{4BD1980F-207E-4A5B-817F-60E7F88E5E25}" type="presParOf" srcId="{1C14B45D-6288-417A-A1EE-C3A68089F609}" destId="{A1470659-8932-457F-979E-F1C87D27BB70}" srcOrd="2" destOrd="0" presId="urn:microsoft.com/office/officeart/2005/8/layout/hProcess11"/>
    <dgm:cxn modelId="{C49BB99A-D3C2-452C-8B9A-D6A14EE059EF}" type="presParOf" srcId="{24074AD4-4353-496F-B58A-A68D392281E2}" destId="{986D9E23-3BD3-4A5A-A010-E18FC75D8CC0}" srcOrd="1" destOrd="0" presId="urn:microsoft.com/office/officeart/2005/8/layout/hProcess11"/>
    <dgm:cxn modelId="{08D9F8EC-07B3-4E3A-BF3A-BA0B96DD6776}" type="presParOf" srcId="{24074AD4-4353-496F-B58A-A68D392281E2}" destId="{7439718E-51D8-44EC-BC66-2C156F9D9C90}" srcOrd="2" destOrd="0" presId="urn:microsoft.com/office/officeart/2005/8/layout/hProcess11"/>
    <dgm:cxn modelId="{16B9E302-96B0-486B-8397-603954F9CCBE}" type="presParOf" srcId="{7439718E-51D8-44EC-BC66-2C156F9D9C90}" destId="{24AFDF12-1096-4002-ADF2-C11A0F2E076D}" srcOrd="0" destOrd="0" presId="urn:microsoft.com/office/officeart/2005/8/layout/hProcess11"/>
    <dgm:cxn modelId="{9D686F10-2A52-47B1-A8C8-856A0E0D30DE}" type="presParOf" srcId="{7439718E-51D8-44EC-BC66-2C156F9D9C90}" destId="{51AD54D3-5036-46BD-8C6A-7BFBE2193C03}" srcOrd="1" destOrd="0" presId="urn:microsoft.com/office/officeart/2005/8/layout/hProcess11"/>
    <dgm:cxn modelId="{B2DE7AE0-9D03-44A4-8649-CCDD83B919AB}" type="presParOf" srcId="{7439718E-51D8-44EC-BC66-2C156F9D9C90}" destId="{E74140B5-FAB2-4705-AE1C-4C2D2C8650A5}" srcOrd="2" destOrd="0" presId="urn:microsoft.com/office/officeart/2005/8/layout/hProcess11"/>
    <dgm:cxn modelId="{567C71C3-925E-42BD-BB6E-7896A4B75EC0}" type="presParOf" srcId="{24074AD4-4353-496F-B58A-A68D392281E2}" destId="{3A40A39A-7C28-4EFC-A06A-98CE81973EB4}" srcOrd="3" destOrd="0" presId="urn:microsoft.com/office/officeart/2005/8/layout/hProcess11"/>
    <dgm:cxn modelId="{3F5D2642-29A9-41B6-A61E-F2556DE841EB}" type="presParOf" srcId="{24074AD4-4353-496F-B58A-A68D392281E2}" destId="{1EA1592B-A0D2-4D6A-8044-74D57455A9C0}" srcOrd="4" destOrd="0" presId="urn:microsoft.com/office/officeart/2005/8/layout/hProcess11"/>
    <dgm:cxn modelId="{E64D29D4-589E-4DAC-9471-23B8B8F68E4A}" type="presParOf" srcId="{1EA1592B-A0D2-4D6A-8044-74D57455A9C0}" destId="{EBCD40B9-CBF3-446C-BC16-DBE1EEC75FD8}" srcOrd="0" destOrd="0" presId="urn:microsoft.com/office/officeart/2005/8/layout/hProcess11"/>
    <dgm:cxn modelId="{3CB2B448-7531-427D-8F9F-52CE3D9F55D0}" type="presParOf" srcId="{1EA1592B-A0D2-4D6A-8044-74D57455A9C0}" destId="{BC3737F5-4A9A-4A7F-A562-3FE8981BA449}" srcOrd="1" destOrd="0" presId="urn:microsoft.com/office/officeart/2005/8/layout/hProcess11"/>
    <dgm:cxn modelId="{6786F926-A33A-4ACB-B10B-F08059220876}" type="presParOf" srcId="{1EA1592B-A0D2-4D6A-8044-74D57455A9C0}" destId="{50D08405-89C4-4678-865A-244A239681F5}" srcOrd="2" destOrd="0" presId="urn:microsoft.com/office/officeart/2005/8/layout/hProcess11"/>
    <dgm:cxn modelId="{5FD00A6E-B6DD-45DD-88F8-D93D5C819A35}" type="presParOf" srcId="{24074AD4-4353-496F-B58A-A68D392281E2}" destId="{5355D37C-0653-4C25-942A-44FABFD03706}" srcOrd="5" destOrd="0" presId="urn:microsoft.com/office/officeart/2005/8/layout/hProcess11"/>
    <dgm:cxn modelId="{FA69D9E2-305E-4B4F-846F-3CE5A4B50703}" type="presParOf" srcId="{24074AD4-4353-496F-B58A-A68D392281E2}" destId="{18D7D7B9-A0CA-473B-856E-90C8B0C708FC}" srcOrd="6" destOrd="0" presId="urn:microsoft.com/office/officeart/2005/8/layout/hProcess11"/>
    <dgm:cxn modelId="{0A9ADA2D-F04A-4B20-BC68-5FFB0B036203}" type="presParOf" srcId="{18D7D7B9-A0CA-473B-856E-90C8B0C708FC}" destId="{352A08B4-0263-4EEC-B6AC-373966552D0E}" srcOrd="0" destOrd="0" presId="urn:microsoft.com/office/officeart/2005/8/layout/hProcess11"/>
    <dgm:cxn modelId="{996B9E59-132D-477E-BB67-419B46177287}" type="presParOf" srcId="{18D7D7B9-A0CA-473B-856E-90C8B0C708FC}" destId="{A4E693ED-2361-4CE6-8E78-479B6B02FD21}" srcOrd="1" destOrd="0" presId="urn:microsoft.com/office/officeart/2005/8/layout/hProcess11"/>
    <dgm:cxn modelId="{AF71A9DC-B105-41AC-BB33-D7215E5598C5}" type="presParOf" srcId="{18D7D7B9-A0CA-473B-856E-90C8B0C708FC}" destId="{89F7499E-9193-4D90-8FB5-1B73C9B49BAE}" srcOrd="2" destOrd="0" presId="urn:microsoft.com/office/officeart/2005/8/layout/hProcess1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57EC20-55D7-4826-B65A-BE159F9B313E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4F851284-F166-40DC-8C5E-CCAF0B18673D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Hangat atau dingin; aman atau membuat cemas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DB596116-ADED-47E1-A51A-911CFE52B2DE}" type="parTrans" cxnId="{D9EC5D9E-8E5A-4904-8742-24616B455E92}">
      <dgm:prSet/>
      <dgm:spPr/>
      <dgm:t>
        <a:bodyPr/>
        <a:lstStyle/>
        <a:p>
          <a:endParaRPr lang="id-ID" sz="1800"/>
        </a:p>
      </dgm:t>
    </dgm:pt>
    <dgm:pt modelId="{CB22D6FE-11A9-4BE1-9E66-9085E686A723}" type="sibTrans" cxnId="{D9EC5D9E-8E5A-4904-8742-24616B455E92}">
      <dgm:prSet/>
      <dgm:spPr/>
      <dgm:t>
        <a:bodyPr/>
        <a:lstStyle/>
        <a:p>
          <a:endParaRPr lang="id-ID" sz="1800"/>
        </a:p>
      </dgm:t>
    </dgm:pt>
    <dgm:pt modelId="{AB7218E2-2C58-420F-84CF-5C49DD0F53E5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Nyaman atau membuat canggung; penuh penerimaan atau penolakan; terbuka atau tertutup.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B5DC7BC8-8F82-44E7-9F7A-81656A43FD20}" type="parTrans" cxnId="{1C289FA6-2269-47BD-B7BF-228CE75B936C}">
      <dgm:prSet/>
      <dgm:spPr/>
      <dgm:t>
        <a:bodyPr/>
        <a:lstStyle/>
        <a:p>
          <a:endParaRPr lang="id-ID" sz="1800"/>
        </a:p>
      </dgm:t>
    </dgm:pt>
    <dgm:pt modelId="{5BE1B435-41FB-45EA-BBBF-77659FC2ECB5}" type="sibTrans" cxnId="{1C289FA6-2269-47BD-B7BF-228CE75B936C}">
      <dgm:prSet/>
      <dgm:spPr/>
      <dgm:t>
        <a:bodyPr/>
        <a:lstStyle/>
        <a:p>
          <a:endParaRPr lang="id-ID" sz="1800"/>
        </a:p>
      </dgm:t>
    </dgm:pt>
    <dgm:pt modelId="{F5A1ECA6-9B5D-4B01-8EE3-40499B6DF76C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Iklim komunikasi dibentuk oleh interaksi verbal atau non-verbal.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697B728D-7059-43B2-A068-26CFBA2A4D7D}" type="parTrans" cxnId="{0653123B-A747-43A3-818E-D889DD9D1AB7}">
      <dgm:prSet/>
      <dgm:spPr/>
      <dgm:t>
        <a:bodyPr/>
        <a:lstStyle/>
        <a:p>
          <a:endParaRPr lang="id-ID" sz="1800"/>
        </a:p>
      </dgm:t>
    </dgm:pt>
    <dgm:pt modelId="{40DCB9F3-5AD3-4235-A1FD-4F578751C3D1}" type="sibTrans" cxnId="{0653123B-A747-43A3-818E-D889DD9D1AB7}">
      <dgm:prSet/>
      <dgm:spPr/>
      <dgm:t>
        <a:bodyPr/>
        <a:lstStyle/>
        <a:p>
          <a:endParaRPr lang="id-ID" sz="1800"/>
        </a:p>
      </dgm:t>
    </dgm:pt>
    <dgm:pt modelId="{9A1DEF49-14C7-416B-986B-6900E4534DBC}" type="pres">
      <dgm:prSet presAssocID="{F757EC20-55D7-4826-B65A-BE159F9B313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D0321B0A-455B-456E-8050-A58B01088B83}" type="pres">
      <dgm:prSet presAssocID="{4F851284-F166-40DC-8C5E-CCAF0B18673D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AD0C584-4B30-40BE-B82D-CBE4B7CB89C6}" type="pres">
      <dgm:prSet presAssocID="{CB22D6FE-11A9-4BE1-9E66-9085E686A723}" presName="parTxOnlySpace" presStyleCnt="0"/>
      <dgm:spPr/>
    </dgm:pt>
    <dgm:pt modelId="{9A63C60C-6A78-4E16-A416-2B44EAC4BDDC}" type="pres">
      <dgm:prSet presAssocID="{AB7218E2-2C58-420F-84CF-5C49DD0F53E5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E6CA228-7893-400B-A32F-B731C90A1FB6}" type="pres">
      <dgm:prSet presAssocID="{5BE1B435-41FB-45EA-BBBF-77659FC2ECB5}" presName="parTxOnlySpace" presStyleCnt="0"/>
      <dgm:spPr/>
    </dgm:pt>
    <dgm:pt modelId="{9009EBF7-D501-4B27-BF0C-03864EB08E11}" type="pres">
      <dgm:prSet presAssocID="{F5A1ECA6-9B5D-4B01-8EE3-40499B6DF76C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C74101B5-068E-4F7C-8EFF-46D8111BDDB6}" type="presOf" srcId="{F757EC20-55D7-4826-B65A-BE159F9B313E}" destId="{9A1DEF49-14C7-416B-986B-6900E4534DBC}" srcOrd="0" destOrd="0" presId="urn:microsoft.com/office/officeart/2005/8/layout/chevron1"/>
    <dgm:cxn modelId="{D9EC5D9E-8E5A-4904-8742-24616B455E92}" srcId="{F757EC20-55D7-4826-B65A-BE159F9B313E}" destId="{4F851284-F166-40DC-8C5E-CCAF0B18673D}" srcOrd="0" destOrd="0" parTransId="{DB596116-ADED-47E1-A51A-911CFE52B2DE}" sibTransId="{CB22D6FE-11A9-4BE1-9E66-9085E686A723}"/>
    <dgm:cxn modelId="{073394B0-9C19-4595-ACD6-1EF511BB3022}" type="presOf" srcId="{4F851284-F166-40DC-8C5E-CCAF0B18673D}" destId="{D0321B0A-455B-456E-8050-A58B01088B83}" srcOrd="0" destOrd="0" presId="urn:microsoft.com/office/officeart/2005/8/layout/chevron1"/>
    <dgm:cxn modelId="{195CA9F9-7864-48D5-90C6-78F820132A24}" type="presOf" srcId="{AB7218E2-2C58-420F-84CF-5C49DD0F53E5}" destId="{9A63C60C-6A78-4E16-A416-2B44EAC4BDDC}" srcOrd="0" destOrd="0" presId="urn:microsoft.com/office/officeart/2005/8/layout/chevron1"/>
    <dgm:cxn modelId="{0653123B-A747-43A3-818E-D889DD9D1AB7}" srcId="{F757EC20-55D7-4826-B65A-BE159F9B313E}" destId="{F5A1ECA6-9B5D-4B01-8EE3-40499B6DF76C}" srcOrd="2" destOrd="0" parTransId="{697B728D-7059-43B2-A068-26CFBA2A4D7D}" sibTransId="{40DCB9F3-5AD3-4235-A1FD-4F578751C3D1}"/>
    <dgm:cxn modelId="{1C289FA6-2269-47BD-B7BF-228CE75B936C}" srcId="{F757EC20-55D7-4826-B65A-BE159F9B313E}" destId="{AB7218E2-2C58-420F-84CF-5C49DD0F53E5}" srcOrd="1" destOrd="0" parTransId="{B5DC7BC8-8F82-44E7-9F7A-81656A43FD20}" sibTransId="{5BE1B435-41FB-45EA-BBBF-77659FC2ECB5}"/>
    <dgm:cxn modelId="{41B754F8-0D5B-4124-95D3-649285F34E8B}" type="presOf" srcId="{F5A1ECA6-9B5D-4B01-8EE3-40499B6DF76C}" destId="{9009EBF7-D501-4B27-BF0C-03864EB08E11}" srcOrd="0" destOrd="0" presId="urn:microsoft.com/office/officeart/2005/8/layout/chevron1"/>
    <dgm:cxn modelId="{17819225-C3B5-40DC-9328-B5C574CBCCEA}" type="presParOf" srcId="{9A1DEF49-14C7-416B-986B-6900E4534DBC}" destId="{D0321B0A-455B-456E-8050-A58B01088B83}" srcOrd="0" destOrd="0" presId="urn:microsoft.com/office/officeart/2005/8/layout/chevron1"/>
    <dgm:cxn modelId="{EDBFA267-B03F-4062-991A-0DA9EB0D9747}" type="presParOf" srcId="{9A1DEF49-14C7-416B-986B-6900E4534DBC}" destId="{9AD0C584-4B30-40BE-B82D-CBE4B7CB89C6}" srcOrd="1" destOrd="0" presId="urn:microsoft.com/office/officeart/2005/8/layout/chevron1"/>
    <dgm:cxn modelId="{19AC347D-A291-4271-9950-3B5A3FA97668}" type="presParOf" srcId="{9A1DEF49-14C7-416B-986B-6900E4534DBC}" destId="{9A63C60C-6A78-4E16-A416-2B44EAC4BDDC}" srcOrd="2" destOrd="0" presId="urn:microsoft.com/office/officeart/2005/8/layout/chevron1"/>
    <dgm:cxn modelId="{3DD79D1A-293C-49EA-9884-5A9D6DDEA3B3}" type="presParOf" srcId="{9A1DEF49-14C7-416B-986B-6900E4534DBC}" destId="{1E6CA228-7893-400B-A32F-B731C90A1FB6}" srcOrd="3" destOrd="0" presId="urn:microsoft.com/office/officeart/2005/8/layout/chevron1"/>
    <dgm:cxn modelId="{3F4130BD-EED2-4E83-934F-887C5ECE4168}" type="presParOf" srcId="{9A1DEF49-14C7-416B-986B-6900E4534DBC}" destId="{9009EBF7-D501-4B27-BF0C-03864EB08E11}" srcOrd="4" destOrd="0" presId="urn:microsoft.com/office/officeart/2005/8/layout/chevron1"/>
  </dgm:cxnLst>
  <dgm:bg/>
  <dgm:whole/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777B7E93-945F-45C0-BB74-449AA79CFBF7}" type="doc">
      <dgm:prSet loTypeId="urn:microsoft.com/office/officeart/2005/8/layout/cycle1" loCatId="cycle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id-ID"/>
        </a:p>
      </dgm:t>
    </dgm:pt>
    <dgm:pt modelId="{0099D628-5D22-4B05-9494-FEA2851C380B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latin typeface="Candara" pitchFamily="34" charset="0"/>
            </a:rPr>
            <a:t>Memprioritaskan salah satu kebutuhan &amp; mengabaikan kebutuhan yang lain. </a:t>
          </a:r>
          <a:endParaRPr lang="id-ID" b="1" i="1" dirty="0">
            <a:latin typeface="Candara" pitchFamily="34" charset="0"/>
          </a:endParaRPr>
        </a:p>
      </dgm:t>
    </dgm:pt>
    <dgm:pt modelId="{C2D6CDAE-E269-47DE-AA57-91F993EAEE08}" type="parTrans" cxnId="{D8436C41-DC6A-469D-A483-14EF8C2EC5D3}">
      <dgm:prSet/>
      <dgm:spPr/>
      <dgm:t>
        <a:bodyPr/>
        <a:lstStyle/>
        <a:p>
          <a:endParaRPr lang="id-ID"/>
        </a:p>
      </dgm:t>
    </dgm:pt>
    <dgm:pt modelId="{C0A1093A-860F-4B2B-8BA3-B8497E0E44A0}" type="sibTrans" cxnId="{D8436C41-DC6A-469D-A483-14EF8C2EC5D3}">
      <dgm:prSet/>
      <dgm:spPr/>
      <dgm:t>
        <a:bodyPr/>
        <a:lstStyle/>
        <a:p>
          <a:endParaRPr lang="id-ID"/>
        </a:p>
      </dgm:t>
    </dgm:pt>
    <dgm:pt modelId="{358024FD-8F65-4BA7-8EC6-5BF6B56332F8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latin typeface="Candara" pitchFamily="34" charset="0"/>
            </a:rPr>
            <a:t>Rekan kerja yang menjadi dekat ketika membahas hal-hal diluar pekerjaan. </a:t>
          </a:r>
          <a:endParaRPr lang="id-ID" b="1" i="1" dirty="0">
            <a:latin typeface="Candara" pitchFamily="34" charset="0"/>
          </a:endParaRPr>
        </a:p>
      </dgm:t>
    </dgm:pt>
    <dgm:pt modelId="{A1128B76-9668-4743-A3DE-E64A044EB5B1}" type="parTrans" cxnId="{7BCAE401-549F-4412-8898-A8A0B3FBA49B}">
      <dgm:prSet/>
      <dgm:spPr/>
      <dgm:t>
        <a:bodyPr/>
        <a:lstStyle/>
        <a:p>
          <a:endParaRPr lang="id-ID"/>
        </a:p>
      </dgm:t>
    </dgm:pt>
    <dgm:pt modelId="{1C1C557D-8BE9-4E6B-B72D-2F18D7416083}" type="sibTrans" cxnId="{7BCAE401-549F-4412-8898-A8A0B3FBA49B}">
      <dgm:prSet/>
      <dgm:spPr/>
      <dgm:t>
        <a:bodyPr/>
        <a:lstStyle/>
        <a:p>
          <a:endParaRPr lang="id-ID"/>
        </a:p>
      </dgm:t>
    </dgm:pt>
    <dgm:pt modelId="{D50F0191-DCC9-4D2B-BC69-3CD0AADE3182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latin typeface="Candara" pitchFamily="34" charset="0"/>
            </a:rPr>
            <a:t>Memilih salah satu kebutuhan untuk dipenuhi secara bergantian. </a:t>
          </a:r>
          <a:endParaRPr lang="id-ID" b="1" i="1" dirty="0">
            <a:latin typeface="Candara" pitchFamily="34" charset="0"/>
          </a:endParaRPr>
        </a:p>
      </dgm:t>
    </dgm:pt>
    <dgm:pt modelId="{F243F170-47F0-470F-B168-27D106B4AB67}" type="parTrans" cxnId="{A2D75A50-AFF2-4575-B317-C99DF78F76DA}">
      <dgm:prSet/>
      <dgm:spPr/>
      <dgm:t>
        <a:bodyPr/>
        <a:lstStyle/>
        <a:p>
          <a:endParaRPr lang="id-ID"/>
        </a:p>
      </dgm:t>
    </dgm:pt>
    <dgm:pt modelId="{5B05DC47-1B2C-4BCE-A657-725F0151C640}" type="sibTrans" cxnId="{A2D75A50-AFF2-4575-B317-C99DF78F76DA}">
      <dgm:prSet/>
      <dgm:spPr/>
      <dgm:t>
        <a:bodyPr/>
        <a:lstStyle/>
        <a:p>
          <a:endParaRPr lang="id-ID"/>
        </a:p>
      </dgm:t>
    </dgm:pt>
    <dgm:pt modelId="{7EA5CC7E-28CD-4564-93A6-9FE4CDF57ADB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latin typeface="Candara" pitchFamily="34" charset="0"/>
            </a:rPr>
            <a:t>Dalam hubungan romantis: dapat secara terus menerus bersama &amp; sendirian diwaktu yang lain. </a:t>
          </a:r>
          <a:endParaRPr lang="id-ID" b="1" i="1" dirty="0">
            <a:latin typeface="Candara" pitchFamily="34" charset="0"/>
          </a:endParaRPr>
        </a:p>
      </dgm:t>
    </dgm:pt>
    <dgm:pt modelId="{EE34E7D8-51B8-4E7C-B9C7-06603E094A7C}" type="parTrans" cxnId="{1C279BB7-664D-473F-808E-04D2A50775C0}">
      <dgm:prSet/>
      <dgm:spPr/>
      <dgm:t>
        <a:bodyPr/>
        <a:lstStyle/>
        <a:p>
          <a:endParaRPr lang="id-ID"/>
        </a:p>
      </dgm:t>
    </dgm:pt>
    <dgm:pt modelId="{6D7ECB04-A488-4100-AE6B-6BF6AFA7F2F7}" type="sibTrans" cxnId="{1C279BB7-664D-473F-808E-04D2A50775C0}">
      <dgm:prSet/>
      <dgm:spPr/>
      <dgm:t>
        <a:bodyPr/>
        <a:lstStyle/>
        <a:p>
          <a:endParaRPr lang="id-ID"/>
        </a:p>
      </dgm:t>
    </dgm:pt>
    <dgm:pt modelId="{DC478819-195D-45B0-9A2C-AB7A30123D3B}" type="pres">
      <dgm:prSet presAssocID="{777B7E93-945F-45C0-BB74-449AA79CFBF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AE7BEE67-B175-4B67-84C9-832E7E4244AB}" type="pres">
      <dgm:prSet presAssocID="{0099D628-5D22-4B05-9494-FEA2851C380B}" presName="dummy" presStyleCnt="0"/>
      <dgm:spPr/>
      <dgm:t>
        <a:bodyPr/>
        <a:lstStyle/>
        <a:p>
          <a:endParaRPr lang="id-ID"/>
        </a:p>
      </dgm:t>
    </dgm:pt>
    <dgm:pt modelId="{ECA88686-AFEA-4D79-824A-25078D78E2B2}" type="pres">
      <dgm:prSet presAssocID="{0099D628-5D22-4B05-9494-FEA2851C380B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3853888-7C85-4FD0-93BE-8D306B6B2A60}" type="pres">
      <dgm:prSet presAssocID="{C0A1093A-860F-4B2B-8BA3-B8497E0E44A0}" presName="sibTrans" presStyleLbl="node1" presStyleIdx="0" presStyleCnt="4"/>
      <dgm:spPr/>
      <dgm:t>
        <a:bodyPr/>
        <a:lstStyle/>
        <a:p>
          <a:endParaRPr lang="id-ID"/>
        </a:p>
      </dgm:t>
    </dgm:pt>
    <dgm:pt modelId="{2F1BFA45-7602-4E6B-BB8E-C1C17C801D08}" type="pres">
      <dgm:prSet presAssocID="{358024FD-8F65-4BA7-8EC6-5BF6B56332F8}" presName="dummy" presStyleCnt="0"/>
      <dgm:spPr/>
      <dgm:t>
        <a:bodyPr/>
        <a:lstStyle/>
        <a:p>
          <a:endParaRPr lang="id-ID"/>
        </a:p>
      </dgm:t>
    </dgm:pt>
    <dgm:pt modelId="{8E6FB988-A1F2-4DFB-A443-E96D33527082}" type="pres">
      <dgm:prSet presAssocID="{358024FD-8F65-4BA7-8EC6-5BF6B56332F8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B8973EE-FB4A-4B4F-BCB5-AD97086A97BE}" type="pres">
      <dgm:prSet presAssocID="{1C1C557D-8BE9-4E6B-B72D-2F18D7416083}" presName="sibTrans" presStyleLbl="node1" presStyleIdx="1" presStyleCnt="4"/>
      <dgm:spPr/>
      <dgm:t>
        <a:bodyPr/>
        <a:lstStyle/>
        <a:p>
          <a:endParaRPr lang="id-ID"/>
        </a:p>
      </dgm:t>
    </dgm:pt>
    <dgm:pt modelId="{523048FF-2219-4369-BAC5-95BA02CB49BE}" type="pres">
      <dgm:prSet presAssocID="{D50F0191-DCC9-4D2B-BC69-3CD0AADE3182}" presName="dummy" presStyleCnt="0"/>
      <dgm:spPr/>
      <dgm:t>
        <a:bodyPr/>
        <a:lstStyle/>
        <a:p>
          <a:endParaRPr lang="id-ID"/>
        </a:p>
      </dgm:t>
    </dgm:pt>
    <dgm:pt modelId="{803841E3-F2AA-4B3D-81DA-2BCF42F05F2E}" type="pres">
      <dgm:prSet presAssocID="{D50F0191-DCC9-4D2B-BC69-3CD0AADE3182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7161305-FB43-434F-8B8A-44E17A8E21F5}" type="pres">
      <dgm:prSet presAssocID="{5B05DC47-1B2C-4BCE-A657-725F0151C640}" presName="sibTrans" presStyleLbl="node1" presStyleIdx="2" presStyleCnt="4"/>
      <dgm:spPr/>
      <dgm:t>
        <a:bodyPr/>
        <a:lstStyle/>
        <a:p>
          <a:endParaRPr lang="id-ID"/>
        </a:p>
      </dgm:t>
    </dgm:pt>
    <dgm:pt modelId="{12CB625B-E975-4FCA-8DC6-04765CAE296A}" type="pres">
      <dgm:prSet presAssocID="{7EA5CC7E-28CD-4564-93A6-9FE4CDF57ADB}" presName="dummy" presStyleCnt="0"/>
      <dgm:spPr/>
      <dgm:t>
        <a:bodyPr/>
        <a:lstStyle/>
        <a:p>
          <a:endParaRPr lang="id-ID"/>
        </a:p>
      </dgm:t>
    </dgm:pt>
    <dgm:pt modelId="{5D4B21C0-4D75-42DD-A138-0085838FF123}" type="pres">
      <dgm:prSet presAssocID="{7EA5CC7E-28CD-4564-93A6-9FE4CDF57ADB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6DBA33A-0A9F-4162-AD1C-0FFF1D1360E0}" type="pres">
      <dgm:prSet presAssocID="{6D7ECB04-A488-4100-AE6B-6BF6AFA7F2F7}" presName="sibTrans" presStyleLbl="node1" presStyleIdx="3" presStyleCnt="4"/>
      <dgm:spPr/>
      <dgm:t>
        <a:bodyPr/>
        <a:lstStyle/>
        <a:p>
          <a:endParaRPr lang="id-ID"/>
        </a:p>
      </dgm:t>
    </dgm:pt>
  </dgm:ptLst>
  <dgm:cxnLst>
    <dgm:cxn modelId="{A6D16D31-B620-48FE-906B-CD5A42183D79}" type="presOf" srcId="{1C1C557D-8BE9-4E6B-B72D-2F18D7416083}" destId="{7B8973EE-FB4A-4B4F-BCB5-AD97086A97BE}" srcOrd="0" destOrd="0" presId="urn:microsoft.com/office/officeart/2005/8/layout/cycle1"/>
    <dgm:cxn modelId="{92C7A51E-EB4F-45D5-80DC-DD6A0B634189}" type="presOf" srcId="{C0A1093A-860F-4B2B-8BA3-B8497E0E44A0}" destId="{93853888-7C85-4FD0-93BE-8D306B6B2A60}" srcOrd="0" destOrd="0" presId="urn:microsoft.com/office/officeart/2005/8/layout/cycle1"/>
    <dgm:cxn modelId="{51FA3956-9AEE-4E38-A41F-26E57F259093}" type="presOf" srcId="{777B7E93-945F-45C0-BB74-449AA79CFBF7}" destId="{DC478819-195D-45B0-9A2C-AB7A30123D3B}" srcOrd="0" destOrd="0" presId="urn:microsoft.com/office/officeart/2005/8/layout/cycle1"/>
    <dgm:cxn modelId="{E811B3CA-A351-41AC-97F2-14D1DF0534FE}" type="presOf" srcId="{D50F0191-DCC9-4D2B-BC69-3CD0AADE3182}" destId="{803841E3-F2AA-4B3D-81DA-2BCF42F05F2E}" srcOrd="0" destOrd="0" presId="urn:microsoft.com/office/officeart/2005/8/layout/cycle1"/>
    <dgm:cxn modelId="{7BCAE401-549F-4412-8898-A8A0B3FBA49B}" srcId="{777B7E93-945F-45C0-BB74-449AA79CFBF7}" destId="{358024FD-8F65-4BA7-8EC6-5BF6B56332F8}" srcOrd="1" destOrd="0" parTransId="{A1128B76-9668-4743-A3DE-E64A044EB5B1}" sibTransId="{1C1C557D-8BE9-4E6B-B72D-2F18D7416083}"/>
    <dgm:cxn modelId="{1C279BB7-664D-473F-808E-04D2A50775C0}" srcId="{777B7E93-945F-45C0-BB74-449AA79CFBF7}" destId="{7EA5CC7E-28CD-4564-93A6-9FE4CDF57ADB}" srcOrd="3" destOrd="0" parTransId="{EE34E7D8-51B8-4E7C-B9C7-06603E094A7C}" sibTransId="{6D7ECB04-A488-4100-AE6B-6BF6AFA7F2F7}"/>
    <dgm:cxn modelId="{49787874-94E6-493B-A746-834F2D643F1F}" type="presOf" srcId="{7EA5CC7E-28CD-4564-93A6-9FE4CDF57ADB}" destId="{5D4B21C0-4D75-42DD-A138-0085838FF123}" srcOrd="0" destOrd="0" presId="urn:microsoft.com/office/officeart/2005/8/layout/cycle1"/>
    <dgm:cxn modelId="{A2D75A50-AFF2-4575-B317-C99DF78F76DA}" srcId="{777B7E93-945F-45C0-BB74-449AA79CFBF7}" destId="{D50F0191-DCC9-4D2B-BC69-3CD0AADE3182}" srcOrd="2" destOrd="0" parTransId="{F243F170-47F0-470F-B168-27D106B4AB67}" sibTransId="{5B05DC47-1B2C-4BCE-A657-725F0151C640}"/>
    <dgm:cxn modelId="{49D8D456-DE22-480F-B705-4E399712F910}" type="presOf" srcId="{0099D628-5D22-4B05-9494-FEA2851C380B}" destId="{ECA88686-AFEA-4D79-824A-25078D78E2B2}" srcOrd="0" destOrd="0" presId="urn:microsoft.com/office/officeart/2005/8/layout/cycle1"/>
    <dgm:cxn modelId="{D8436C41-DC6A-469D-A483-14EF8C2EC5D3}" srcId="{777B7E93-945F-45C0-BB74-449AA79CFBF7}" destId="{0099D628-5D22-4B05-9494-FEA2851C380B}" srcOrd="0" destOrd="0" parTransId="{C2D6CDAE-E269-47DE-AA57-91F993EAEE08}" sibTransId="{C0A1093A-860F-4B2B-8BA3-B8497E0E44A0}"/>
    <dgm:cxn modelId="{4D026E8F-C316-4485-9DEB-98E6F52C17CB}" type="presOf" srcId="{5B05DC47-1B2C-4BCE-A657-725F0151C640}" destId="{37161305-FB43-434F-8B8A-44E17A8E21F5}" srcOrd="0" destOrd="0" presId="urn:microsoft.com/office/officeart/2005/8/layout/cycle1"/>
    <dgm:cxn modelId="{73E292A9-7CA4-46EF-90F6-F83EEDAE76E5}" type="presOf" srcId="{358024FD-8F65-4BA7-8EC6-5BF6B56332F8}" destId="{8E6FB988-A1F2-4DFB-A443-E96D33527082}" srcOrd="0" destOrd="0" presId="urn:microsoft.com/office/officeart/2005/8/layout/cycle1"/>
    <dgm:cxn modelId="{573B54B1-475B-4EAE-A4F4-B71030BB6CF9}" type="presOf" srcId="{6D7ECB04-A488-4100-AE6B-6BF6AFA7F2F7}" destId="{76DBA33A-0A9F-4162-AD1C-0FFF1D1360E0}" srcOrd="0" destOrd="0" presId="urn:microsoft.com/office/officeart/2005/8/layout/cycle1"/>
    <dgm:cxn modelId="{7536CABB-C07E-4836-8654-9360022157CA}" type="presParOf" srcId="{DC478819-195D-45B0-9A2C-AB7A30123D3B}" destId="{AE7BEE67-B175-4B67-84C9-832E7E4244AB}" srcOrd="0" destOrd="0" presId="urn:microsoft.com/office/officeart/2005/8/layout/cycle1"/>
    <dgm:cxn modelId="{1DFC5F9E-66F4-4D82-AE95-F6430CC93EB0}" type="presParOf" srcId="{DC478819-195D-45B0-9A2C-AB7A30123D3B}" destId="{ECA88686-AFEA-4D79-824A-25078D78E2B2}" srcOrd="1" destOrd="0" presId="urn:microsoft.com/office/officeart/2005/8/layout/cycle1"/>
    <dgm:cxn modelId="{297B0DDD-BA76-4363-97BF-C066FD4FCAD9}" type="presParOf" srcId="{DC478819-195D-45B0-9A2C-AB7A30123D3B}" destId="{93853888-7C85-4FD0-93BE-8D306B6B2A60}" srcOrd="2" destOrd="0" presId="urn:microsoft.com/office/officeart/2005/8/layout/cycle1"/>
    <dgm:cxn modelId="{A36493C0-B103-4BC3-A20C-43D00C892C80}" type="presParOf" srcId="{DC478819-195D-45B0-9A2C-AB7A30123D3B}" destId="{2F1BFA45-7602-4E6B-BB8E-C1C17C801D08}" srcOrd="3" destOrd="0" presId="urn:microsoft.com/office/officeart/2005/8/layout/cycle1"/>
    <dgm:cxn modelId="{B5B45422-15BE-449E-9A18-36FE7EBFD2BB}" type="presParOf" srcId="{DC478819-195D-45B0-9A2C-AB7A30123D3B}" destId="{8E6FB988-A1F2-4DFB-A443-E96D33527082}" srcOrd="4" destOrd="0" presId="urn:microsoft.com/office/officeart/2005/8/layout/cycle1"/>
    <dgm:cxn modelId="{90DF6D9C-FA3E-4991-86F8-553E0DB26C1B}" type="presParOf" srcId="{DC478819-195D-45B0-9A2C-AB7A30123D3B}" destId="{7B8973EE-FB4A-4B4F-BCB5-AD97086A97BE}" srcOrd="5" destOrd="0" presId="urn:microsoft.com/office/officeart/2005/8/layout/cycle1"/>
    <dgm:cxn modelId="{BD3A4C9A-4FF0-492D-A5C5-5AAA7DAF5D71}" type="presParOf" srcId="{DC478819-195D-45B0-9A2C-AB7A30123D3B}" destId="{523048FF-2219-4369-BAC5-95BA02CB49BE}" srcOrd="6" destOrd="0" presId="urn:microsoft.com/office/officeart/2005/8/layout/cycle1"/>
    <dgm:cxn modelId="{F7D029D3-F73A-4CCD-8CE2-00D174F7CBD8}" type="presParOf" srcId="{DC478819-195D-45B0-9A2C-AB7A30123D3B}" destId="{803841E3-F2AA-4B3D-81DA-2BCF42F05F2E}" srcOrd="7" destOrd="0" presId="urn:microsoft.com/office/officeart/2005/8/layout/cycle1"/>
    <dgm:cxn modelId="{C452A227-A5A8-4AD9-8EB1-91170A8A4279}" type="presParOf" srcId="{DC478819-195D-45B0-9A2C-AB7A30123D3B}" destId="{37161305-FB43-434F-8B8A-44E17A8E21F5}" srcOrd="8" destOrd="0" presId="urn:microsoft.com/office/officeart/2005/8/layout/cycle1"/>
    <dgm:cxn modelId="{DB176257-7519-4E24-981E-F22E882470F1}" type="presParOf" srcId="{DC478819-195D-45B0-9A2C-AB7A30123D3B}" destId="{12CB625B-E975-4FCA-8DC6-04765CAE296A}" srcOrd="9" destOrd="0" presId="urn:microsoft.com/office/officeart/2005/8/layout/cycle1"/>
    <dgm:cxn modelId="{D63203A1-DE9E-4B85-A206-354C614A86FB}" type="presParOf" srcId="{DC478819-195D-45B0-9A2C-AB7A30123D3B}" destId="{5D4B21C0-4D75-42DD-A138-0085838FF123}" srcOrd="10" destOrd="0" presId="urn:microsoft.com/office/officeart/2005/8/layout/cycle1"/>
    <dgm:cxn modelId="{16D5F10B-815A-4DCE-9606-09B3B25EC1A3}" type="presParOf" srcId="{DC478819-195D-45B0-9A2C-AB7A30123D3B}" destId="{76DBA33A-0A9F-4162-AD1C-0FFF1D1360E0}" srcOrd="11" destOrd="0" presId="urn:microsoft.com/office/officeart/2005/8/layout/cycle1"/>
  </dgm:cxnLst>
  <dgm:bg/>
  <dgm:whole/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A6C8F12F-E14C-4451-8D8A-0D1B157E915F}" type="doc">
      <dgm:prSet loTypeId="urn:microsoft.com/office/officeart/2005/8/layout/process5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553BD283-2BCC-4AC3-9304-E0769B9DF55D}">
      <dgm:prSet phldrT="[Text]"/>
      <dgm:spPr>
        <a:solidFill>
          <a:srgbClr val="FFCC66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Memberikan satu kebutuhan pada bidang tertentu &amp; kebutuhan bertentangan pada aspek lain saat berinteraksi. </a:t>
          </a:r>
          <a:endParaRPr lang="id-ID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B7AABB04-78F3-4EE2-8DFC-3055ACEFE634}" type="parTrans" cxnId="{2447802E-0E16-47D5-92F8-6A76CAF50F00}">
      <dgm:prSet/>
      <dgm:spPr/>
      <dgm:t>
        <a:bodyPr/>
        <a:lstStyle/>
        <a:p>
          <a:endParaRPr lang="id-ID"/>
        </a:p>
      </dgm:t>
    </dgm:pt>
    <dgm:pt modelId="{5E33A508-AE63-4248-9428-15B35EA37B02}" type="sibTrans" cxnId="{2447802E-0E16-47D5-92F8-6A76CAF50F00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id-ID"/>
        </a:p>
      </dgm:t>
    </dgm:pt>
    <dgm:pt modelId="{CB7F2242-171D-46B5-AEFC-438D829179DC}">
      <dgm:prSet phldrT="[Text]"/>
      <dgm:spPr>
        <a:solidFill>
          <a:srgbClr val="FFCC66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Seseorang yang terbuka pada banyak topik; namun menghargai dalam satu/dua bidang saja. </a:t>
          </a:r>
          <a:endParaRPr lang="id-ID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74C40F5A-36E4-48AB-8A69-CEF276FF65E6}" type="parTrans" cxnId="{5525709A-C000-4A23-819B-2C04EF0062B5}">
      <dgm:prSet/>
      <dgm:spPr/>
      <dgm:t>
        <a:bodyPr/>
        <a:lstStyle/>
        <a:p>
          <a:endParaRPr lang="id-ID"/>
        </a:p>
      </dgm:t>
    </dgm:pt>
    <dgm:pt modelId="{061465A7-A46C-4738-BA29-0C6C6BC357BB}" type="sibTrans" cxnId="{5525709A-C000-4A23-819B-2C04EF0062B5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id-ID"/>
        </a:p>
      </dgm:t>
    </dgm:pt>
    <dgm:pt modelId="{487573D9-639E-4AF3-AA61-66A599861517}">
      <dgm:prSet phldrT="[Text]"/>
      <dgm:spPr>
        <a:solidFill>
          <a:srgbClr val="FFCC66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Independen saat banyak tugas; terbuka pada saat kerja kelompok. </a:t>
          </a:r>
          <a:endParaRPr lang="id-ID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7F9BD759-D7B9-47F0-8FA6-1BBE96752D9D}" type="parTrans" cxnId="{C86AD1D2-8D39-4CD3-91B6-D5D01F4DA45C}">
      <dgm:prSet/>
      <dgm:spPr/>
      <dgm:t>
        <a:bodyPr/>
        <a:lstStyle/>
        <a:p>
          <a:endParaRPr lang="id-ID"/>
        </a:p>
      </dgm:t>
    </dgm:pt>
    <dgm:pt modelId="{4ED40A2D-F1F7-4DD8-9AB2-8433EF269691}" type="sibTrans" cxnId="{C86AD1D2-8D39-4CD3-91B6-D5D01F4DA45C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id-ID"/>
        </a:p>
      </dgm:t>
    </dgm:pt>
    <dgm:pt modelId="{32727C01-5A14-4BE2-93C4-9E758002EFEA}">
      <dgm:prSet phldrT="[Text]"/>
      <dgm:spPr>
        <a:solidFill>
          <a:srgbClr val="FFCC66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Pada pasangan dengan profesi yang berbeda; otonom secara profesional tapi terikat saat bahas masalah keluarga. </a:t>
          </a:r>
          <a:endParaRPr lang="id-ID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4F725B5E-E93F-4184-B090-49C4E921E0B9}" type="parTrans" cxnId="{1C92520A-08C1-4F62-88B2-E26CA2236666}">
      <dgm:prSet/>
      <dgm:spPr/>
      <dgm:t>
        <a:bodyPr/>
        <a:lstStyle/>
        <a:p>
          <a:endParaRPr lang="id-ID"/>
        </a:p>
      </dgm:t>
    </dgm:pt>
    <dgm:pt modelId="{D0FA4BBC-67E3-4959-8678-312E2E3D57EC}" type="sibTrans" cxnId="{1C92520A-08C1-4F62-88B2-E26CA2236666}">
      <dgm:prSet/>
      <dgm:spPr/>
      <dgm:t>
        <a:bodyPr/>
        <a:lstStyle/>
        <a:p>
          <a:endParaRPr lang="id-ID"/>
        </a:p>
      </dgm:t>
    </dgm:pt>
    <dgm:pt modelId="{F808C3B4-DD71-4FC0-AB32-8BAF74B395DD}" type="pres">
      <dgm:prSet presAssocID="{A6C8F12F-E14C-4451-8D8A-0D1B157E915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D23CE933-AB74-472B-B63D-3CA4180D1657}" type="pres">
      <dgm:prSet presAssocID="{553BD283-2BCC-4AC3-9304-E0769B9DF55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2990746-67EB-4798-9E79-3D56E29BDAE2}" type="pres">
      <dgm:prSet presAssocID="{5E33A508-AE63-4248-9428-15B35EA37B02}" presName="sibTrans" presStyleLbl="sibTrans2D1" presStyleIdx="0" presStyleCnt="3"/>
      <dgm:spPr/>
      <dgm:t>
        <a:bodyPr/>
        <a:lstStyle/>
        <a:p>
          <a:endParaRPr lang="id-ID"/>
        </a:p>
      </dgm:t>
    </dgm:pt>
    <dgm:pt modelId="{6D37967F-A890-49E4-8374-A1EC4407FD09}" type="pres">
      <dgm:prSet presAssocID="{5E33A508-AE63-4248-9428-15B35EA37B02}" presName="connectorText" presStyleLbl="sibTrans2D1" presStyleIdx="0" presStyleCnt="3"/>
      <dgm:spPr/>
      <dgm:t>
        <a:bodyPr/>
        <a:lstStyle/>
        <a:p>
          <a:endParaRPr lang="id-ID"/>
        </a:p>
      </dgm:t>
    </dgm:pt>
    <dgm:pt modelId="{89791A52-B688-42C9-A5CE-DEA39FE35952}" type="pres">
      <dgm:prSet presAssocID="{CB7F2242-171D-46B5-AEFC-438D829179D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82D2B85-BFEE-4F62-9CD7-769AD9F47047}" type="pres">
      <dgm:prSet presAssocID="{061465A7-A46C-4738-BA29-0C6C6BC357BB}" presName="sibTrans" presStyleLbl="sibTrans2D1" presStyleIdx="1" presStyleCnt="3"/>
      <dgm:spPr/>
      <dgm:t>
        <a:bodyPr/>
        <a:lstStyle/>
        <a:p>
          <a:endParaRPr lang="id-ID"/>
        </a:p>
      </dgm:t>
    </dgm:pt>
    <dgm:pt modelId="{493A0289-454E-4C23-9626-498CC8699CD1}" type="pres">
      <dgm:prSet presAssocID="{061465A7-A46C-4738-BA29-0C6C6BC357BB}" presName="connectorText" presStyleLbl="sibTrans2D1" presStyleIdx="1" presStyleCnt="3"/>
      <dgm:spPr/>
      <dgm:t>
        <a:bodyPr/>
        <a:lstStyle/>
        <a:p>
          <a:endParaRPr lang="id-ID"/>
        </a:p>
      </dgm:t>
    </dgm:pt>
    <dgm:pt modelId="{15B554C6-2E25-42E6-8FB2-00E1D7CE1D6C}" type="pres">
      <dgm:prSet presAssocID="{487573D9-639E-4AF3-AA61-66A59986151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B55EC4D-316D-4D7B-9BCB-2468BC81B4DA}" type="pres">
      <dgm:prSet presAssocID="{4ED40A2D-F1F7-4DD8-9AB2-8433EF269691}" presName="sibTrans" presStyleLbl="sibTrans2D1" presStyleIdx="2" presStyleCnt="3"/>
      <dgm:spPr/>
      <dgm:t>
        <a:bodyPr/>
        <a:lstStyle/>
        <a:p>
          <a:endParaRPr lang="id-ID"/>
        </a:p>
      </dgm:t>
    </dgm:pt>
    <dgm:pt modelId="{109800FC-8EE2-4BBE-A9C3-AE093B304E77}" type="pres">
      <dgm:prSet presAssocID="{4ED40A2D-F1F7-4DD8-9AB2-8433EF269691}" presName="connectorText" presStyleLbl="sibTrans2D1" presStyleIdx="2" presStyleCnt="3"/>
      <dgm:spPr/>
      <dgm:t>
        <a:bodyPr/>
        <a:lstStyle/>
        <a:p>
          <a:endParaRPr lang="id-ID"/>
        </a:p>
      </dgm:t>
    </dgm:pt>
    <dgm:pt modelId="{728F9D29-85E7-4264-90E0-4C90DB3E071D}" type="pres">
      <dgm:prSet presAssocID="{32727C01-5A14-4BE2-93C4-9E758002EFE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DBA6BB25-7E0D-4CB7-9DA5-CA0B73B7C6F2}" type="presOf" srcId="{487573D9-639E-4AF3-AA61-66A599861517}" destId="{15B554C6-2E25-42E6-8FB2-00E1D7CE1D6C}" srcOrd="0" destOrd="0" presId="urn:microsoft.com/office/officeart/2005/8/layout/process5"/>
    <dgm:cxn modelId="{1C92520A-08C1-4F62-88B2-E26CA2236666}" srcId="{A6C8F12F-E14C-4451-8D8A-0D1B157E915F}" destId="{32727C01-5A14-4BE2-93C4-9E758002EFEA}" srcOrd="3" destOrd="0" parTransId="{4F725B5E-E93F-4184-B090-49C4E921E0B9}" sibTransId="{D0FA4BBC-67E3-4959-8678-312E2E3D57EC}"/>
    <dgm:cxn modelId="{E9CC7426-C576-425B-A18C-2EAF3194FE3E}" type="presOf" srcId="{4ED40A2D-F1F7-4DD8-9AB2-8433EF269691}" destId="{FB55EC4D-316D-4D7B-9BCB-2468BC81B4DA}" srcOrd="0" destOrd="0" presId="urn:microsoft.com/office/officeart/2005/8/layout/process5"/>
    <dgm:cxn modelId="{F0D8B9B3-115D-42E2-AF94-8EBA51925A25}" type="presOf" srcId="{553BD283-2BCC-4AC3-9304-E0769B9DF55D}" destId="{D23CE933-AB74-472B-B63D-3CA4180D1657}" srcOrd="0" destOrd="0" presId="urn:microsoft.com/office/officeart/2005/8/layout/process5"/>
    <dgm:cxn modelId="{0CD98098-BCBE-4AD6-B44C-A0637763473F}" type="presOf" srcId="{5E33A508-AE63-4248-9428-15B35EA37B02}" destId="{42990746-67EB-4798-9E79-3D56E29BDAE2}" srcOrd="0" destOrd="0" presId="urn:microsoft.com/office/officeart/2005/8/layout/process5"/>
    <dgm:cxn modelId="{5525709A-C000-4A23-819B-2C04EF0062B5}" srcId="{A6C8F12F-E14C-4451-8D8A-0D1B157E915F}" destId="{CB7F2242-171D-46B5-AEFC-438D829179DC}" srcOrd="1" destOrd="0" parTransId="{74C40F5A-36E4-48AB-8A69-CEF276FF65E6}" sibTransId="{061465A7-A46C-4738-BA29-0C6C6BC357BB}"/>
    <dgm:cxn modelId="{33669382-CCFF-427E-9F8B-F19FDC79F69C}" type="presOf" srcId="{061465A7-A46C-4738-BA29-0C6C6BC357BB}" destId="{E82D2B85-BFEE-4F62-9CD7-769AD9F47047}" srcOrd="0" destOrd="0" presId="urn:microsoft.com/office/officeart/2005/8/layout/process5"/>
    <dgm:cxn modelId="{C86AD1D2-8D39-4CD3-91B6-D5D01F4DA45C}" srcId="{A6C8F12F-E14C-4451-8D8A-0D1B157E915F}" destId="{487573D9-639E-4AF3-AA61-66A599861517}" srcOrd="2" destOrd="0" parTransId="{7F9BD759-D7B9-47F0-8FA6-1BBE96752D9D}" sibTransId="{4ED40A2D-F1F7-4DD8-9AB2-8433EF269691}"/>
    <dgm:cxn modelId="{31460F9D-A32E-42CC-89D9-95188FA5FD00}" type="presOf" srcId="{5E33A508-AE63-4248-9428-15B35EA37B02}" destId="{6D37967F-A890-49E4-8374-A1EC4407FD09}" srcOrd="1" destOrd="0" presId="urn:microsoft.com/office/officeart/2005/8/layout/process5"/>
    <dgm:cxn modelId="{2447802E-0E16-47D5-92F8-6A76CAF50F00}" srcId="{A6C8F12F-E14C-4451-8D8A-0D1B157E915F}" destId="{553BD283-2BCC-4AC3-9304-E0769B9DF55D}" srcOrd="0" destOrd="0" parTransId="{B7AABB04-78F3-4EE2-8DFC-3055ACEFE634}" sibTransId="{5E33A508-AE63-4248-9428-15B35EA37B02}"/>
    <dgm:cxn modelId="{411FE635-6181-4810-848E-F07620E6B518}" type="presOf" srcId="{4ED40A2D-F1F7-4DD8-9AB2-8433EF269691}" destId="{109800FC-8EE2-4BBE-A9C3-AE093B304E77}" srcOrd="1" destOrd="0" presId="urn:microsoft.com/office/officeart/2005/8/layout/process5"/>
    <dgm:cxn modelId="{501CADEF-CBF5-4D20-B3CD-BCCBD86CF780}" type="presOf" srcId="{32727C01-5A14-4BE2-93C4-9E758002EFEA}" destId="{728F9D29-85E7-4264-90E0-4C90DB3E071D}" srcOrd="0" destOrd="0" presId="urn:microsoft.com/office/officeart/2005/8/layout/process5"/>
    <dgm:cxn modelId="{04DFF8C5-29CB-41F2-94A3-30BB945A12E3}" type="presOf" srcId="{061465A7-A46C-4738-BA29-0C6C6BC357BB}" destId="{493A0289-454E-4C23-9626-498CC8699CD1}" srcOrd="1" destOrd="0" presId="urn:microsoft.com/office/officeart/2005/8/layout/process5"/>
    <dgm:cxn modelId="{2B80E453-165D-4CD2-A213-5DD38009019A}" type="presOf" srcId="{A6C8F12F-E14C-4451-8D8A-0D1B157E915F}" destId="{F808C3B4-DD71-4FC0-AB32-8BAF74B395DD}" srcOrd="0" destOrd="0" presId="urn:microsoft.com/office/officeart/2005/8/layout/process5"/>
    <dgm:cxn modelId="{54B05B0E-2A15-4055-BD6C-C6EE3AEB492C}" type="presOf" srcId="{CB7F2242-171D-46B5-AEFC-438D829179DC}" destId="{89791A52-B688-42C9-A5CE-DEA39FE35952}" srcOrd="0" destOrd="0" presId="urn:microsoft.com/office/officeart/2005/8/layout/process5"/>
    <dgm:cxn modelId="{1197F6FD-5507-4781-870C-F9008E93011D}" type="presParOf" srcId="{F808C3B4-DD71-4FC0-AB32-8BAF74B395DD}" destId="{D23CE933-AB74-472B-B63D-3CA4180D1657}" srcOrd="0" destOrd="0" presId="urn:microsoft.com/office/officeart/2005/8/layout/process5"/>
    <dgm:cxn modelId="{A5EC5F39-98AA-48BD-903D-695EC3B5F326}" type="presParOf" srcId="{F808C3B4-DD71-4FC0-AB32-8BAF74B395DD}" destId="{42990746-67EB-4798-9E79-3D56E29BDAE2}" srcOrd="1" destOrd="0" presId="urn:microsoft.com/office/officeart/2005/8/layout/process5"/>
    <dgm:cxn modelId="{688FDB55-1516-4605-818C-F34E2B1CCD53}" type="presParOf" srcId="{42990746-67EB-4798-9E79-3D56E29BDAE2}" destId="{6D37967F-A890-49E4-8374-A1EC4407FD09}" srcOrd="0" destOrd="0" presId="urn:microsoft.com/office/officeart/2005/8/layout/process5"/>
    <dgm:cxn modelId="{1A94610E-0487-4A16-B4CB-81D478FC9F2B}" type="presParOf" srcId="{F808C3B4-DD71-4FC0-AB32-8BAF74B395DD}" destId="{89791A52-B688-42C9-A5CE-DEA39FE35952}" srcOrd="2" destOrd="0" presId="urn:microsoft.com/office/officeart/2005/8/layout/process5"/>
    <dgm:cxn modelId="{F263AC63-6C83-4A95-8875-B26B25031CF7}" type="presParOf" srcId="{F808C3B4-DD71-4FC0-AB32-8BAF74B395DD}" destId="{E82D2B85-BFEE-4F62-9CD7-769AD9F47047}" srcOrd="3" destOrd="0" presId="urn:microsoft.com/office/officeart/2005/8/layout/process5"/>
    <dgm:cxn modelId="{EAF5C9C8-3FB9-4A07-86DE-B380622B70A9}" type="presParOf" srcId="{E82D2B85-BFEE-4F62-9CD7-769AD9F47047}" destId="{493A0289-454E-4C23-9626-498CC8699CD1}" srcOrd="0" destOrd="0" presId="urn:microsoft.com/office/officeart/2005/8/layout/process5"/>
    <dgm:cxn modelId="{F7AC6353-1F47-43D5-812D-850B1CC67C5C}" type="presParOf" srcId="{F808C3B4-DD71-4FC0-AB32-8BAF74B395DD}" destId="{15B554C6-2E25-42E6-8FB2-00E1D7CE1D6C}" srcOrd="4" destOrd="0" presId="urn:microsoft.com/office/officeart/2005/8/layout/process5"/>
    <dgm:cxn modelId="{8951D809-D765-4AB7-869E-791A0FEDAACA}" type="presParOf" srcId="{F808C3B4-DD71-4FC0-AB32-8BAF74B395DD}" destId="{FB55EC4D-316D-4D7B-9BCB-2468BC81B4DA}" srcOrd="5" destOrd="0" presId="urn:microsoft.com/office/officeart/2005/8/layout/process5"/>
    <dgm:cxn modelId="{B777CA4B-150D-4BED-89BE-7656E594E47D}" type="presParOf" srcId="{FB55EC4D-316D-4D7B-9BCB-2468BC81B4DA}" destId="{109800FC-8EE2-4BBE-A9C3-AE093B304E77}" srcOrd="0" destOrd="0" presId="urn:microsoft.com/office/officeart/2005/8/layout/process5"/>
    <dgm:cxn modelId="{332B11DA-C0D5-4DAD-BAE2-6BEC5DCAB545}" type="presParOf" srcId="{F808C3B4-DD71-4FC0-AB32-8BAF74B395DD}" destId="{728F9D29-85E7-4264-90E0-4C90DB3E071D}" srcOrd="6" destOrd="0" presId="urn:microsoft.com/office/officeart/2005/8/layout/process5"/>
  </dgm:cxnLst>
  <dgm:bg/>
  <dgm:whole/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CE704355-7FA9-431D-8127-6BFB7A3C9207}" type="doc">
      <dgm:prSet loTypeId="urn:microsoft.com/office/officeart/2005/8/layout/radial4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4D2C8066-7199-4D72-807A-4D715BB87366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2000" b="1" i="1" dirty="0" smtClean="0">
              <a:solidFill>
                <a:schemeClr val="tx1"/>
              </a:solidFill>
              <a:latin typeface="Candara" pitchFamily="34" charset="0"/>
            </a:rPr>
            <a:t>Membingkai ulang. </a:t>
          </a:r>
          <a:endParaRPr lang="id-ID" sz="20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B655305E-7917-4953-AC6D-AF7A84DE545A}" type="parTrans" cxnId="{CD4ADB65-0C03-4288-AC13-FD82A8D216CA}">
      <dgm:prSet/>
      <dgm:spPr/>
      <dgm:t>
        <a:bodyPr/>
        <a:lstStyle/>
        <a:p>
          <a:endParaRPr lang="id-ID"/>
        </a:p>
      </dgm:t>
    </dgm:pt>
    <dgm:pt modelId="{180BD7B6-1415-4C10-A273-DDDDA4217EC0}" type="sibTrans" cxnId="{CD4ADB65-0C03-4288-AC13-FD82A8D216CA}">
      <dgm:prSet/>
      <dgm:spPr/>
      <dgm:t>
        <a:bodyPr/>
        <a:lstStyle/>
        <a:p>
          <a:endParaRPr lang="id-ID"/>
        </a:p>
      </dgm:t>
    </dgm:pt>
    <dgm:pt modelId="{6935D392-0C0D-47F9-ACFD-8538E1A0C625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Mengubah persepsi dengan mendefinisikan ulang apa yang terjadi.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6BE667A5-C158-428E-A4DF-6561CA216414}" type="parTrans" cxnId="{DC8D0337-CEC6-482F-A01F-8FD33636F934}">
      <dgm:prSet/>
      <dgm:spPr/>
      <dgm:t>
        <a:bodyPr/>
        <a:lstStyle/>
        <a:p>
          <a:endParaRPr lang="id-ID"/>
        </a:p>
      </dgm:t>
    </dgm:pt>
    <dgm:pt modelId="{9F5BC434-CF93-4CE0-8BAF-E86B2AD986D8}" type="sibTrans" cxnId="{DC8D0337-CEC6-482F-A01F-8FD33636F934}">
      <dgm:prSet/>
      <dgm:spPr/>
      <dgm:t>
        <a:bodyPr/>
        <a:lstStyle/>
        <a:p>
          <a:endParaRPr lang="id-ID"/>
        </a:p>
      </dgm:t>
    </dgm:pt>
    <dgm:pt modelId="{74642D55-234B-4CEB-AA40-07D1DAAB31E2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Memutuskan hal-hal baru dan hal-hal yang bisa diprediksi bukan sebagai pertentangan tetapi persekutuan.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7A783A87-2AAD-4C19-B3FA-61E37ECB692F}" type="parTrans" cxnId="{1F537FEB-5924-4BC2-B31A-0DF6A0A046FD}">
      <dgm:prSet/>
      <dgm:spPr/>
      <dgm:t>
        <a:bodyPr/>
        <a:lstStyle/>
        <a:p>
          <a:endParaRPr lang="id-ID"/>
        </a:p>
      </dgm:t>
    </dgm:pt>
    <dgm:pt modelId="{1C8A166D-DDC2-4516-B4C3-BD481A255642}" type="sibTrans" cxnId="{1F537FEB-5924-4BC2-B31A-0DF6A0A046FD}">
      <dgm:prSet/>
      <dgm:spPr/>
      <dgm:t>
        <a:bodyPr/>
        <a:lstStyle/>
        <a:p>
          <a:endParaRPr lang="id-ID"/>
        </a:p>
      </dgm:t>
    </dgm:pt>
    <dgm:pt modelId="{C5533186-3D5D-4223-8353-DA6C185A26E2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Contoh: dengan adanya rutinitas baru dalam hubungan romantis memiliki daya tarik dan menciptakan kenyamanan.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4CCA9CFE-E165-4F27-AE9E-7BC9CE7EAB1D}" type="parTrans" cxnId="{F5F53707-9C16-4037-A38A-23BE47DDC300}">
      <dgm:prSet/>
      <dgm:spPr/>
      <dgm:t>
        <a:bodyPr/>
        <a:lstStyle/>
        <a:p>
          <a:endParaRPr lang="id-ID"/>
        </a:p>
      </dgm:t>
    </dgm:pt>
    <dgm:pt modelId="{E829E3D2-FDD6-48E8-85DA-4D09D3B11DC4}" type="sibTrans" cxnId="{F5F53707-9C16-4037-A38A-23BE47DDC300}">
      <dgm:prSet/>
      <dgm:spPr/>
      <dgm:t>
        <a:bodyPr/>
        <a:lstStyle/>
        <a:p>
          <a:endParaRPr lang="id-ID"/>
        </a:p>
      </dgm:t>
    </dgm:pt>
    <dgm:pt modelId="{88CCC4D3-1878-4F14-932F-BCBA5A5CDF15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Dampaknya: adanya peningkatan keintiman dalam hubungan.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16B6D688-257B-4096-9498-41D771DAB9D7}" type="parTrans" cxnId="{C4526891-E04C-423E-8575-F4BD24853C4F}">
      <dgm:prSet/>
      <dgm:spPr/>
      <dgm:t>
        <a:bodyPr/>
        <a:lstStyle/>
        <a:p>
          <a:endParaRPr lang="id-ID"/>
        </a:p>
      </dgm:t>
    </dgm:pt>
    <dgm:pt modelId="{E5782634-5F24-47DD-BA51-44689DD13E54}" type="sibTrans" cxnId="{C4526891-E04C-423E-8575-F4BD24853C4F}">
      <dgm:prSet/>
      <dgm:spPr/>
      <dgm:t>
        <a:bodyPr/>
        <a:lstStyle/>
        <a:p>
          <a:endParaRPr lang="id-ID"/>
        </a:p>
      </dgm:t>
    </dgm:pt>
    <dgm:pt modelId="{1B069CE9-450B-4926-B255-229D114C0317}" type="pres">
      <dgm:prSet presAssocID="{CE704355-7FA9-431D-8127-6BFB7A3C920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FBB56099-D363-4A7F-86FF-EABCB8FF90A6}" type="pres">
      <dgm:prSet presAssocID="{4D2C8066-7199-4D72-807A-4D715BB87366}" presName="centerShape" presStyleLbl="node0" presStyleIdx="0" presStyleCnt="1"/>
      <dgm:spPr/>
      <dgm:t>
        <a:bodyPr/>
        <a:lstStyle/>
        <a:p>
          <a:endParaRPr lang="id-ID"/>
        </a:p>
      </dgm:t>
    </dgm:pt>
    <dgm:pt modelId="{8A056140-6A00-40A1-8321-841C0149647B}" type="pres">
      <dgm:prSet presAssocID="{6BE667A5-C158-428E-A4DF-6561CA216414}" presName="parTrans" presStyleLbl="bgSibTrans2D1" presStyleIdx="0" presStyleCnt="4"/>
      <dgm:spPr/>
      <dgm:t>
        <a:bodyPr/>
        <a:lstStyle/>
        <a:p>
          <a:endParaRPr lang="id-ID"/>
        </a:p>
      </dgm:t>
    </dgm:pt>
    <dgm:pt modelId="{ECF217F0-BF5D-40E2-8578-DFCEEF4A551B}" type="pres">
      <dgm:prSet presAssocID="{6935D392-0C0D-47F9-ACFD-8538E1A0C62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D0C3755-2271-4E88-93B0-7F07015C1209}" type="pres">
      <dgm:prSet presAssocID="{7A783A87-2AAD-4C19-B3FA-61E37ECB692F}" presName="parTrans" presStyleLbl="bgSibTrans2D1" presStyleIdx="1" presStyleCnt="4"/>
      <dgm:spPr/>
      <dgm:t>
        <a:bodyPr/>
        <a:lstStyle/>
        <a:p>
          <a:endParaRPr lang="id-ID"/>
        </a:p>
      </dgm:t>
    </dgm:pt>
    <dgm:pt modelId="{7A7F25C3-7CF9-45AB-898D-E1B3F654A080}" type="pres">
      <dgm:prSet presAssocID="{74642D55-234B-4CEB-AA40-07D1DAAB31E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719CE86-029F-422D-BD9E-5A6680D1A9F8}" type="pres">
      <dgm:prSet presAssocID="{4CCA9CFE-E165-4F27-AE9E-7BC9CE7EAB1D}" presName="parTrans" presStyleLbl="bgSibTrans2D1" presStyleIdx="2" presStyleCnt="4"/>
      <dgm:spPr/>
      <dgm:t>
        <a:bodyPr/>
        <a:lstStyle/>
        <a:p>
          <a:endParaRPr lang="id-ID"/>
        </a:p>
      </dgm:t>
    </dgm:pt>
    <dgm:pt modelId="{CCD1D4CC-2F90-4DF9-BAC7-F0976F775BC3}" type="pres">
      <dgm:prSet presAssocID="{C5533186-3D5D-4223-8353-DA6C185A26E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A160DA6-DB5F-4659-9B6A-6A061485B434}" type="pres">
      <dgm:prSet presAssocID="{16B6D688-257B-4096-9498-41D771DAB9D7}" presName="parTrans" presStyleLbl="bgSibTrans2D1" presStyleIdx="3" presStyleCnt="4"/>
      <dgm:spPr/>
      <dgm:t>
        <a:bodyPr/>
        <a:lstStyle/>
        <a:p>
          <a:endParaRPr lang="id-ID"/>
        </a:p>
      </dgm:t>
    </dgm:pt>
    <dgm:pt modelId="{9C479F33-4916-438B-89B0-6E4B01EC267E}" type="pres">
      <dgm:prSet presAssocID="{88CCC4D3-1878-4F14-932F-BCBA5A5CDF1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C4526891-E04C-423E-8575-F4BD24853C4F}" srcId="{4D2C8066-7199-4D72-807A-4D715BB87366}" destId="{88CCC4D3-1878-4F14-932F-BCBA5A5CDF15}" srcOrd="3" destOrd="0" parTransId="{16B6D688-257B-4096-9498-41D771DAB9D7}" sibTransId="{E5782634-5F24-47DD-BA51-44689DD13E54}"/>
    <dgm:cxn modelId="{DC8D0337-CEC6-482F-A01F-8FD33636F934}" srcId="{4D2C8066-7199-4D72-807A-4D715BB87366}" destId="{6935D392-0C0D-47F9-ACFD-8538E1A0C625}" srcOrd="0" destOrd="0" parTransId="{6BE667A5-C158-428E-A4DF-6561CA216414}" sibTransId="{9F5BC434-CF93-4CE0-8BAF-E86B2AD986D8}"/>
    <dgm:cxn modelId="{6FCF8833-23FA-42DA-AA57-20D626B57D59}" type="presOf" srcId="{C5533186-3D5D-4223-8353-DA6C185A26E2}" destId="{CCD1D4CC-2F90-4DF9-BAC7-F0976F775BC3}" srcOrd="0" destOrd="0" presId="urn:microsoft.com/office/officeart/2005/8/layout/radial4"/>
    <dgm:cxn modelId="{0437894B-7BFF-4CCC-9730-0A9EBCAE83A8}" type="presOf" srcId="{4CCA9CFE-E165-4F27-AE9E-7BC9CE7EAB1D}" destId="{F719CE86-029F-422D-BD9E-5A6680D1A9F8}" srcOrd="0" destOrd="0" presId="urn:microsoft.com/office/officeart/2005/8/layout/radial4"/>
    <dgm:cxn modelId="{37621249-0D33-4E40-9713-7E9BE858C01D}" type="presOf" srcId="{6935D392-0C0D-47F9-ACFD-8538E1A0C625}" destId="{ECF217F0-BF5D-40E2-8578-DFCEEF4A551B}" srcOrd="0" destOrd="0" presId="urn:microsoft.com/office/officeart/2005/8/layout/radial4"/>
    <dgm:cxn modelId="{4526249E-6F17-44B4-89A9-455E77B49E29}" type="presOf" srcId="{CE704355-7FA9-431D-8127-6BFB7A3C9207}" destId="{1B069CE9-450B-4926-B255-229D114C0317}" srcOrd="0" destOrd="0" presId="urn:microsoft.com/office/officeart/2005/8/layout/radial4"/>
    <dgm:cxn modelId="{AD9F24DA-8766-45AA-A6AD-7A312059BE17}" type="presOf" srcId="{4D2C8066-7199-4D72-807A-4D715BB87366}" destId="{FBB56099-D363-4A7F-86FF-EABCB8FF90A6}" srcOrd="0" destOrd="0" presId="urn:microsoft.com/office/officeart/2005/8/layout/radial4"/>
    <dgm:cxn modelId="{8F956618-3FAD-4D72-BA64-438E43707165}" type="presOf" srcId="{88CCC4D3-1878-4F14-932F-BCBA5A5CDF15}" destId="{9C479F33-4916-438B-89B0-6E4B01EC267E}" srcOrd="0" destOrd="0" presId="urn:microsoft.com/office/officeart/2005/8/layout/radial4"/>
    <dgm:cxn modelId="{CD4ADB65-0C03-4288-AC13-FD82A8D216CA}" srcId="{CE704355-7FA9-431D-8127-6BFB7A3C9207}" destId="{4D2C8066-7199-4D72-807A-4D715BB87366}" srcOrd="0" destOrd="0" parTransId="{B655305E-7917-4953-AC6D-AF7A84DE545A}" sibTransId="{180BD7B6-1415-4C10-A273-DDDDA4217EC0}"/>
    <dgm:cxn modelId="{1F537FEB-5924-4BC2-B31A-0DF6A0A046FD}" srcId="{4D2C8066-7199-4D72-807A-4D715BB87366}" destId="{74642D55-234B-4CEB-AA40-07D1DAAB31E2}" srcOrd="1" destOrd="0" parTransId="{7A783A87-2AAD-4C19-B3FA-61E37ECB692F}" sibTransId="{1C8A166D-DDC2-4516-B4C3-BD481A255642}"/>
    <dgm:cxn modelId="{4E6A9E8E-59F9-41A0-BD77-E1F8363D7BAA}" type="presOf" srcId="{7A783A87-2AAD-4C19-B3FA-61E37ECB692F}" destId="{BD0C3755-2271-4E88-93B0-7F07015C1209}" srcOrd="0" destOrd="0" presId="urn:microsoft.com/office/officeart/2005/8/layout/radial4"/>
    <dgm:cxn modelId="{D70CB4A8-17F1-48AB-80B7-A11F954E7456}" type="presOf" srcId="{6BE667A5-C158-428E-A4DF-6561CA216414}" destId="{8A056140-6A00-40A1-8321-841C0149647B}" srcOrd="0" destOrd="0" presId="urn:microsoft.com/office/officeart/2005/8/layout/radial4"/>
    <dgm:cxn modelId="{6990C0D4-1E19-4F7E-BE6A-3ED006AC1663}" type="presOf" srcId="{74642D55-234B-4CEB-AA40-07D1DAAB31E2}" destId="{7A7F25C3-7CF9-45AB-898D-E1B3F654A080}" srcOrd="0" destOrd="0" presId="urn:microsoft.com/office/officeart/2005/8/layout/radial4"/>
    <dgm:cxn modelId="{F5F53707-9C16-4037-A38A-23BE47DDC300}" srcId="{4D2C8066-7199-4D72-807A-4D715BB87366}" destId="{C5533186-3D5D-4223-8353-DA6C185A26E2}" srcOrd="2" destOrd="0" parTransId="{4CCA9CFE-E165-4F27-AE9E-7BC9CE7EAB1D}" sibTransId="{E829E3D2-FDD6-48E8-85DA-4D09D3B11DC4}"/>
    <dgm:cxn modelId="{1469E693-11F5-4DA9-A4BF-BAB6CE250AF8}" type="presOf" srcId="{16B6D688-257B-4096-9498-41D771DAB9D7}" destId="{1A160DA6-DB5F-4659-9B6A-6A061485B434}" srcOrd="0" destOrd="0" presId="urn:microsoft.com/office/officeart/2005/8/layout/radial4"/>
    <dgm:cxn modelId="{6B3D5842-34EC-40AE-A64B-58C6C9F3D803}" type="presParOf" srcId="{1B069CE9-450B-4926-B255-229D114C0317}" destId="{FBB56099-D363-4A7F-86FF-EABCB8FF90A6}" srcOrd="0" destOrd="0" presId="urn:microsoft.com/office/officeart/2005/8/layout/radial4"/>
    <dgm:cxn modelId="{931618D5-3835-4D8D-BCA4-78E9AE71639D}" type="presParOf" srcId="{1B069CE9-450B-4926-B255-229D114C0317}" destId="{8A056140-6A00-40A1-8321-841C0149647B}" srcOrd="1" destOrd="0" presId="urn:microsoft.com/office/officeart/2005/8/layout/radial4"/>
    <dgm:cxn modelId="{EA76A8B4-DD54-42E1-A05E-0E522462DE58}" type="presParOf" srcId="{1B069CE9-450B-4926-B255-229D114C0317}" destId="{ECF217F0-BF5D-40E2-8578-DFCEEF4A551B}" srcOrd="2" destOrd="0" presId="urn:microsoft.com/office/officeart/2005/8/layout/radial4"/>
    <dgm:cxn modelId="{C744DB48-3D5A-4F76-961D-28E0802C923D}" type="presParOf" srcId="{1B069CE9-450B-4926-B255-229D114C0317}" destId="{BD0C3755-2271-4E88-93B0-7F07015C1209}" srcOrd="3" destOrd="0" presId="urn:microsoft.com/office/officeart/2005/8/layout/radial4"/>
    <dgm:cxn modelId="{1A547E9C-B80C-46B4-B214-644C8EF8BD45}" type="presParOf" srcId="{1B069CE9-450B-4926-B255-229D114C0317}" destId="{7A7F25C3-7CF9-45AB-898D-E1B3F654A080}" srcOrd="4" destOrd="0" presId="urn:microsoft.com/office/officeart/2005/8/layout/radial4"/>
    <dgm:cxn modelId="{366C79B3-AB25-45A6-90B0-89627ABCF38A}" type="presParOf" srcId="{1B069CE9-450B-4926-B255-229D114C0317}" destId="{F719CE86-029F-422D-BD9E-5A6680D1A9F8}" srcOrd="5" destOrd="0" presId="urn:microsoft.com/office/officeart/2005/8/layout/radial4"/>
    <dgm:cxn modelId="{6DF3450C-D1FD-4F7E-926B-CFEF4B194E01}" type="presParOf" srcId="{1B069CE9-450B-4926-B255-229D114C0317}" destId="{CCD1D4CC-2F90-4DF9-BAC7-F0976F775BC3}" srcOrd="6" destOrd="0" presId="urn:microsoft.com/office/officeart/2005/8/layout/radial4"/>
    <dgm:cxn modelId="{1D10B38C-AED9-43D3-90C4-EAB8D5E7C6B8}" type="presParOf" srcId="{1B069CE9-450B-4926-B255-229D114C0317}" destId="{1A160DA6-DB5F-4659-9B6A-6A061485B434}" srcOrd="7" destOrd="0" presId="urn:microsoft.com/office/officeart/2005/8/layout/radial4"/>
    <dgm:cxn modelId="{56FD0347-6CD5-4AE1-9A12-5022DA34632D}" type="presParOf" srcId="{1B069CE9-450B-4926-B255-229D114C0317}" destId="{9C479F33-4916-438B-89B0-6E4B01EC267E}" srcOrd="8" destOrd="0" presId="urn:microsoft.com/office/officeart/2005/8/layout/radial4"/>
  </dgm:cxnLst>
  <dgm:bg/>
  <dgm:whole/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F9DD255C-115A-422F-8911-0465009EA2CF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5240CA32-DCC8-43E6-B8F6-4941DB7F7EDA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700" b="1" i="1" dirty="0" smtClean="0">
              <a:latin typeface="Candara" pitchFamily="34" charset="0"/>
            </a:rPr>
            <a:t>Tingkatan penegasan dan Penyangkalan</a:t>
          </a:r>
          <a:endParaRPr lang="id-ID" sz="1700" b="1" i="1" dirty="0">
            <a:latin typeface="Candara" pitchFamily="34" charset="0"/>
          </a:endParaRPr>
        </a:p>
      </dgm:t>
    </dgm:pt>
    <dgm:pt modelId="{0B2A0572-CCF6-4F0C-9D70-D13947931584}" type="parTrans" cxnId="{8BCDF14B-5090-443D-B935-94A8D22E63FE}">
      <dgm:prSet/>
      <dgm:spPr/>
      <dgm:t>
        <a:bodyPr/>
        <a:lstStyle/>
        <a:p>
          <a:endParaRPr lang="id-ID"/>
        </a:p>
      </dgm:t>
    </dgm:pt>
    <dgm:pt modelId="{D346AD2B-23B1-48F4-9DAA-ACE1C53B6681}" type="sibTrans" cxnId="{8BCDF14B-5090-443D-B935-94A8D22E63FE}">
      <dgm:prSet/>
      <dgm:spPr/>
      <dgm:t>
        <a:bodyPr/>
        <a:lstStyle/>
        <a:p>
          <a:endParaRPr lang="id-ID"/>
        </a:p>
      </dgm:t>
    </dgm:pt>
    <dgm:pt modelId="{82F81F37-3986-4107-84AA-E0B8C34D0867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700" b="1" i="1" dirty="0" smtClean="0">
              <a:latin typeface="Candara" pitchFamily="34" charset="0"/>
            </a:rPr>
            <a:t>Suasana yang Defensif dan Suasana yang Suportif </a:t>
          </a:r>
          <a:endParaRPr lang="id-ID" sz="1700" b="1" i="1" dirty="0">
            <a:latin typeface="Candara" pitchFamily="34" charset="0"/>
          </a:endParaRPr>
        </a:p>
      </dgm:t>
    </dgm:pt>
    <dgm:pt modelId="{8DC7CF3C-8DA5-48AF-B72D-C845BC4BD951}" type="parTrans" cxnId="{4EA806AA-36ED-4CF3-B323-F5284F0B82A5}">
      <dgm:prSet/>
      <dgm:spPr/>
      <dgm:t>
        <a:bodyPr/>
        <a:lstStyle/>
        <a:p>
          <a:endParaRPr lang="id-ID"/>
        </a:p>
      </dgm:t>
    </dgm:pt>
    <dgm:pt modelId="{4BD94F4F-92D7-4E98-8E7D-436CF16EDF90}" type="sibTrans" cxnId="{4EA806AA-36ED-4CF3-B323-F5284F0B82A5}">
      <dgm:prSet/>
      <dgm:spPr/>
      <dgm:t>
        <a:bodyPr/>
        <a:lstStyle/>
        <a:p>
          <a:endParaRPr lang="id-ID"/>
        </a:p>
      </dgm:t>
    </dgm:pt>
    <dgm:pt modelId="{21E78C59-AFAE-406E-9633-8E31085790C6}" type="pres">
      <dgm:prSet presAssocID="{F9DD255C-115A-422F-8911-0465009EA2CF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B84B02D3-B67C-46D5-9C59-CFD0DA381D57}" type="pres">
      <dgm:prSet presAssocID="{F9DD255C-115A-422F-8911-0465009EA2CF}" presName="divider" presStyleLbl="fgShp" presStyleIdx="0" presStyleCnt="1"/>
      <dgm:spPr>
        <a:solidFill>
          <a:srgbClr val="99CC00"/>
        </a:solidFill>
      </dgm:spPr>
      <dgm:t>
        <a:bodyPr/>
        <a:lstStyle/>
        <a:p>
          <a:endParaRPr lang="id-ID"/>
        </a:p>
      </dgm:t>
    </dgm:pt>
    <dgm:pt modelId="{338B6017-FF7B-4249-8699-9D8711000666}" type="pres">
      <dgm:prSet presAssocID="{5240CA32-DCC8-43E6-B8F6-4941DB7F7EDA}" presName="downArrow" presStyleLbl="node1" presStyleIdx="0" presStyleCnt="2"/>
      <dgm:spPr>
        <a:solidFill>
          <a:srgbClr val="66FF66"/>
        </a:solidFill>
      </dgm:spPr>
      <dgm:t>
        <a:bodyPr/>
        <a:lstStyle/>
        <a:p>
          <a:endParaRPr lang="id-ID"/>
        </a:p>
      </dgm:t>
    </dgm:pt>
    <dgm:pt modelId="{BACF6FE6-3E78-4E85-B256-6B747547E9E8}" type="pres">
      <dgm:prSet presAssocID="{5240CA32-DCC8-43E6-B8F6-4941DB7F7EDA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5C0554E-8233-4852-9B69-7BC6EB4F3A4A}" type="pres">
      <dgm:prSet presAssocID="{82F81F37-3986-4107-84AA-E0B8C34D0867}" presName="upArrow" presStyleLbl="node1" presStyleIdx="1" presStyleCnt="2"/>
      <dgm:spPr>
        <a:solidFill>
          <a:srgbClr val="66FF66"/>
        </a:solidFill>
      </dgm:spPr>
      <dgm:t>
        <a:bodyPr/>
        <a:lstStyle/>
        <a:p>
          <a:endParaRPr lang="id-ID"/>
        </a:p>
      </dgm:t>
    </dgm:pt>
    <dgm:pt modelId="{36F79484-50FF-4E11-B267-82C25001CB0F}" type="pres">
      <dgm:prSet presAssocID="{82F81F37-3986-4107-84AA-E0B8C34D0867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8BCDF14B-5090-443D-B935-94A8D22E63FE}" srcId="{F9DD255C-115A-422F-8911-0465009EA2CF}" destId="{5240CA32-DCC8-43E6-B8F6-4941DB7F7EDA}" srcOrd="0" destOrd="0" parTransId="{0B2A0572-CCF6-4F0C-9D70-D13947931584}" sibTransId="{D346AD2B-23B1-48F4-9DAA-ACE1C53B6681}"/>
    <dgm:cxn modelId="{4EA806AA-36ED-4CF3-B323-F5284F0B82A5}" srcId="{F9DD255C-115A-422F-8911-0465009EA2CF}" destId="{82F81F37-3986-4107-84AA-E0B8C34D0867}" srcOrd="1" destOrd="0" parTransId="{8DC7CF3C-8DA5-48AF-B72D-C845BC4BD951}" sibTransId="{4BD94F4F-92D7-4E98-8E7D-436CF16EDF90}"/>
    <dgm:cxn modelId="{0AB28080-C804-4EF4-BD49-1CFC4A64828D}" type="presOf" srcId="{5240CA32-DCC8-43E6-B8F6-4941DB7F7EDA}" destId="{BACF6FE6-3E78-4E85-B256-6B747547E9E8}" srcOrd="0" destOrd="0" presId="urn:microsoft.com/office/officeart/2005/8/layout/arrow3"/>
    <dgm:cxn modelId="{3D9E3170-B3B7-4BF6-90B9-75AB25C888BB}" type="presOf" srcId="{82F81F37-3986-4107-84AA-E0B8C34D0867}" destId="{36F79484-50FF-4E11-B267-82C25001CB0F}" srcOrd="0" destOrd="0" presId="urn:microsoft.com/office/officeart/2005/8/layout/arrow3"/>
    <dgm:cxn modelId="{D4F1F9EA-3F62-4FC6-AE58-B58E290382F7}" type="presOf" srcId="{F9DD255C-115A-422F-8911-0465009EA2CF}" destId="{21E78C59-AFAE-406E-9633-8E31085790C6}" srcOrd="0" destOrd="0" presId="urn:microsoft.com/office/officeart/2005/8/layout/arrow3"/>
    <dgm:cxn modelId="{40E4BEB4-CE80-43EE-84D7-373E6105DDCA}" type="presParOf" srcId="{21E78C59-AFAE-406E-9633-8E31085790C6}" destId="{B84B02D3-B67C-46D5-9C59-CFD0DA381D57}" srcOrd="0" destOrd="0" presId="urn:microsoft.com/office/officeart/2005/8/layout/arrow3"/>
    <dgm:cxn modelId="{EACDF13F-5B1C-4255-8A35-BA6804374598}" type="presParOf" srcId="{21E78C59-AFAE-406E-9633-8E31085790C6}" destId="{338B6017-FF7B-4249-8699-9D8711000666}" srcOrd="1" destOrd="0" presId="urn:microsoft.com/office/officeart/2005/8/layout/arrow3"/>
    <dgm:cxn modelId="{FA1BD2F3-9BD6-4435-B28F-C5EF7A1A42EA}" type="presParOf" srcId="{21E78C59-AFAE-406E-9633-8E31085790C6}" destId="{BACF6FE6-3E78-4E85-B256-6B747547E9E8}" srcOrd="2" destOrd="0" presId="urn:microsoft.com/office/officeart/2005/8/layout/arrow3"/>
    <dgm:cxn modelId="{6261B8E3-595C-4138-85AE-248A29D83062}" type="presParOf" srcId="{21E78C59-AFAE-406E-9633-8E31085790C6}" destId="{E5C0554E-8233-4852-9B69-7BC6EB4F3A4A}" srcOrd="3" destOrd="0" presId="urn:microsoft.com/office/officeart/2005/8/layout/arrow3"/>
    <dgm:cxn modelId="{DE3DC5FC-6579-42D4-B26C-3E8443511AFE}" type="presParOf" srcId="{21E78C59-AFAE-406E-9633-8E31085790C6}" destId="{36F79484-50FF-4E11-B267-82C25001CB0F}" srcOrd="4" destOrd="0" presId="urn:microsoft.com/office/officeart/2005/8/layout/arrow3"/>
  </dgm:cxnLst>
  <dgm:bg/>
  <dgm:whole/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646F9F51-697F-4125-90BD-0ECE7A188D65}" type="doc">
      <dgm:prSet loTypeId="urn:microsoft.com/office/officeart/2005/8/layout/venn1" loCatId="relationship" qsTypeId="urn:microsoft.com/office/officeart/2005/8/quickstyle/simple4" qsCatId="simple" csTypeId="urn:microsoft.com/office/officeart/2005/8/colors/colorful5" csCatId="colorful" phldr="1"/>
      <dgm:spPr/>
    </dgm:pt>
    <dgm:pt modelId="{F0B30CA3-D1F8-4F4F-835A-C86595C0C701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Membutuhkan konfirmasi (penegasan) disetiap interaksi sosial </a:t>
          </a:r>
          <a:r>
            <a:rPr lang="id-ID" sz="1500" b="1" i="1" dirty="0" smtClean="0">
              <a:latin typeface="Candara" pitchFamily="34" charset="0"/>
              <a:sym typeface="Wingdings" pitchFamily="2" charset="2"/>
            </a:rPr>
            <a:t> agar sehat dan berkembang secara psikis. </a:t>
          </a:r>
          <a:endParaRPr lang="id-ID" sz="1500" b="1" i="1" dirty="0">
            <a:latin typeface="Candara" pitchFamily="34" charset="0"/>
          </a:endParaRPr>
        </a:p>
      </dgm:t>
    </dgm:pt>
    <dgm:pt modelId="{1641636D-E3EE-416C-9517-5DFBBAD98A34}" type="parTrans" cxnId="{10E7B43A-E1A2-4488-95F0-D1D463C82DDC}">
      <dgm:prSet/>
      <dgm:spPr/>
      <dgm:t>
        <a:bodyPr/>
        <a:lstStyle/>
        <a:p>
          <a:endParaRPr lang="id-ID"/>
        </a:p>
      </dgm:t>
    </dgm:pt>
    <dgm:pt modelId="{B723102D-0DE2-4169-89C6-A60A4B3D87D4}" type="sibTrans" cxnId="{10E7B43A-E1A2-4488-95F0-D1D463C82DDC}">
      <dgm:prSet/>
      <dgm:spPr/>
      <dgm:t>
        <a:bodyPr/>
        <a:lstStyle/>
        <a:p>
          <a:endParaRPr lang="id-ID"/>
        </a:p>
      </dgm:t>
    </dgm:pt>
    <dgm:pt modelId="{13EBC8F7-18F1-4ACD-885C-DC21FFE83083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Esensinya: merasa tahu &amp; diakui eksistensinya sebagai individu. </a:t>
          </a:r>
          <a:endParaRPr lang="id-ID" sz="1500" b="1" i="1" dirty="0">
            <a:latin typeface="Candara" pitchFamily="34" charset="0"/>
          </a:endParaRPr>
        </a:p>
      </dgm:t>
    </dgm:pt>
    <dgm:pt modelId="{17C5CBDB-56F4-4C8F-A50A-F475AA5C27C6}" type="parTrans" cxnId="{ABEBE3F0-CADC-47E9-818D-A24C6604C604}">
      <dgm:prSet/>
      <dgm:spPr/>
      <dgm:t>
        <a:bodyPr/>
        <a:lstStyle/>
        <a:p>
          <a:endParaRPr lang="id-ID"/>
        </a:p>
      </dgm:t>
    </dgm:pt>
    <dgm:pt modelId="{8262F82E-12B3-4095-ACFF-E4B0C0763744}" type="sibTrans" cxnId="{ABEBE3F0-CADC-47E9-818D-A24C6604C604}">
      <dgm:prSet/>
      <dgm:spPr/>
      <dgm:t>
        <a:bodyPr/>
        <a:lstStyle/>
        <a:p>
          <a:endParaRPr lang="id-ID"/>
        </a:p>
      </dgm:t>
    </dgm:pt>
    <dgm:pt modelId="{39E4D44D-2594-4E6E-ABB9-3F934AB54833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Hubungan yang mengkonfirmasi iklim komunikasi = adanya perasaan dihargai. </a:t>
          </a:r>
          <a:endParaRPr lang="id-ID" sz="1500" b="1" i="1" dirty="0">
            <a:latin typeface="Candara" pitchFamily="34" charset="0"/>
          </a:endParaRPr>
        </a:p>
      </dgm:t>
    </dgm:pt>
    <dgm:pt modelId="{C7848318-EF8B-43A8-8483-27C525749306}" type="parTrans" cxnId="{44EDEA45-2231-4BE1-A981-8AC62445399C}">
      <dgm:prSet/>
      <dgm:spPr/>
      <dgm:t>
        <a:bodyPr/>
        <a:lstStyle/>
        <a:p>
          <a:endParaRPr lang="id-ID"/>
        </a:p>
      </dgm:t>
    </dgm:pt>
    <dgm:pt modelId="{80B78706-6853-416E-932F-3073D0EF0ABA}" type="sibTrans" cxnId="{44EDEA45-2231-4BE1-A981-8AC62445399C}">
      <dgm:prSet/>
      <dgm:spPr/>
      <dgm:t>
        <a:bodyPr/>
        <a:lstStyle/>
        <a:p>
          <a:endParaRPr lang="id-ID"/>
        </a:p>
      </dgm:t>
    </dgm:pt>
    <dgm:pt modelId="{B8E17E1B-902E-4740-A074-12181AA8FC93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Hanya sedikit hubungan yang memiliki penegasan atau penyangkalan; sebagian besar ada diantaranya. </a:t>
          </a:r>
          <a:endParaRPr lang="id-ID" sz="1500" b="1" i="1" dirty="0">
            <a:latin typeface="Candara" pitchFamily="34" charset="0"/>
          </a:endParaRPr>
        </a:p>
      </dgm:t>
    </dgm:pt>
    <dgm:pt modelId="{D74C7902-798E-4CD3-A9D5-AC3212654BB1}" type="parTrans" cxnId="{90516B19-FD82-4AC6-8A1F-9F2D5FE7D2EC}">
      <dgm:prSet/>
      <dgm:spPr/>
      <dgm:t>
        <a:bodyPr/>
        <a:lstStyle/>
        <a:p>
          <a:endParaRPr lang="id-ID"/>
        </a:p>
      </dgm:t>
    </dgm:pt>
    <dgm:pt modelId="{2C2F4834-A50F-40C5-ABFD-3C86E6DB034F}" type="sibTrans" cxnId="{90516B19-FD82-4AC6-8A1F-9F2D5FE7D2EC}">
      <dgm:prSet/>
      <dgm:spPr/>
      <dgm:t>
        <a:bodyPr/>
        <a:lstStyle/>
        <a:p>
          <a:endParaRPr lang="id-ID"/>
        </a:p>
      </dgm:t>
    </dgm:pt>
    <dgm:pt modelId="{BC3E458F-A20F-4824-88AD-1EB815F2185A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Suatu hubungan tidak bergerak secara tiba-tiba; berangsur-angsur. </a:t>
          </a:r>
          <a:endParaRPr lang="id-ID" sz="1500" b="1" i="1" dirty="0">
            <a:latin typeface="Candara" pitchFamily="34" charset="0"/>
          </a:endParaRPr>
        </a:p>
      </dgm:t>
    </dgm:pt>
    <dgm:pt modelId="{40FF253B-5569-413C-9385-7F3F4E3058A4}" type="parTrans" cxnId="{44C928A6-73F8-41C3-B9FB-3322194B3C1B}">
      <dgm:prSet/>
      <dgm:spPr/>
      <dgm:t>
        <a:bodyPr/>
        <a:lstStyle/>
        <a:p>
          <a:endParaRPr lang="id-ID"/>
        </a:p>
      </dgm:t>
    </dgm:pt>
    <dgm:pt modelId="{BF27CADB-4AC3-4DF2-8046-CE2E703316D3}" type="sibTrans" cxnId="{44C928A6-73F8-41C3-B9FB-3322194B3C1B}">
      <dgm:prSet/>
      <dgm:spPr/>
      <dgm:t>
        <a:bodyPr/>
        <a:lstStyle/>
        <a:p>
          <a:endParaRPr lang="id-ID"/>
        </a:p>
      </dgm:t>
    </dgm:pt>
    <dgm:pt modelId="{A9C6E137-E14D-4846-B4F7-A136D98D491C}" type="pres">
      <dgm:prSet presAssocID="{646F9F51-697F-4125-90BD-0ECE7A188D65}" presName="compositeShape" presStyleCnt="0">
        <dgm:presLayoutVars>
          <dgm:chMax val="7"/>
          <dgm:dir/>
          <dgm:resizeHandles val="exact"/>
        </dgm:presLayoutVars>
      </dgm:prSet>
      <dgm:spPr/>
    </dgm:pt>
    <dgm:pt modelId="{D42351ED-3941-4533-8678-9098BC92D9DB}" type="pres">
      <dgm:prSet presAssocID="{F0B30CA3-D1F8-4F4F-835A-C86595C0C701}" presName="circ1" presStyleLbl="vennNode1" presStyleIdx="0" presStyleCnt="5"/>
      <dgm:spPr/>
      <dgm:t>
        <a:bodyPr/>
        <a:lstStyle/>
        <a:p>
          <a:endParaRPr lang="id-ID"/>
        </a:p>
      </dgm:t>
    </dgm:pt>
    <dgm:pt modelId="{32999FB8-4DDE-45B1-B318-427BA621340C}" type="pres">
      <dgm:prSet presAssocID="{F0B30CA3-D1F8-4F4F-835A-C86595C0C70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8F0A489-0FBA-4B89-8E2D-A1738FD93742}" type="pres">
      <dgm:prSet presAssocID="{13EBC8F7-18F1-4ACD-885C-DC21FFE83083}" presName="circ2" presStyleLbl="vennNode1" presStyleIdx="1" presStyleCnt="5"/>
      <dgm:spPr/>
      <dgm:t>
        <a:bodyPr/>
        <a:lstStyle/>
        <a:p>
          <a:endParaRPr lang="id-ID"/>
        </a:p>
      </dgm:t>
    </dgm:pt>
    <dgm:pt modelId="{5BC921D7-1021-40F3-9A65-DFCAC4534390}" type="pres">
      <dgm:prSet presAssocID="{13EBC8F7-18F1-4ACD-885C-DC21FFE8308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BBDEFA5-4F7E-41DB-BCFC-F742AFD9391A}" type="pres">
      <dgm:prSet presAssocID="{39E4D44D-2594-4E6E-ABB9-3F934AB54833}" presName="circ3" presStyleLbl="vennNode1" presStyleIdx="2" presStyleCnt="5"/>
      <dgm:spPr/>
      <dgm:t>
        <a:bodyPr/>
        <a:lstStyle/>
        <a:p>
          <a:endParaRPr lang="id-ID"/>
        </a:p>
      </dgm:t>
    </dgm:pt>
    <dgm:pt modelId="{DA9E4ECE-6214-4B61-872B-CD0C45D3BC1C}" type="pres">
      <dgm:prSet presAssocID="{39E4D44D-2594-4E6E-ABB9-3F934AB5483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6B1254D-B27A-4917-9FF2-EBB77101F117}" type="pres">
      <dgm:prSet presAssocID="{BC3E458F-A20F-4824-88AD-1EB815F2185A}" presName="circ4" presStyleLbl="vennNode1" presStyleIdx="3" presStyleCnt="5"/>
      <dgm:spPr/>
    </dgm:pt>
    <dgm:pt modelId="{9BDA711B-08A9-49A3-845E-DBFFACC9B0B6}" type="pres">
      <dgm:prSet presAssocID="{BC3E458F-A20F-4824-88AD-1EB815F2185A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155092A-F346-4ED8-86C5-E4E0980C178C}" type="pres">
      <dgm:prSet presAssocID="{B8E17E1B-902E-4740-A074-12181AA8FC93}" presName="circ5" presStyleLbl="vennNode1" presStyleIdx="4" presStyleCnt="5"/>
      <dgm:spPr/>
    </dgm:pt>
    <dgm:pt modelId="{E02E74B1-3AF4-47B6-ADBB-93F642A8265A}" type="pres">
      <dgm:prSet presAssocID="{B8E17E1B-902E-4740-A074-12181AA8FC93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3C0C7878-143B-4AF6-B97F-5F7D4F6F6376}" type="presOf" srcId="{BC3E458F-A20F-4824-88AD-1EB815F2185A}" destId="{9BDA711B-08A9-49A3-845E-DBFFACC9B0B6}" srcOrd="0" destOrd="0" presId="urn:microsoft.com/office/officeart/2005/8/layout/venn1"/>
    <dgm:cxn modelId="{44EDEA45-2231-4BE1-A981-8AC62445399C}" srcId="{646F9F51-697F-4125-90BD-0ECE7A188D65}" destId="{39E4D44D-2594-4E6E-ABB9-3F934AB54833}" srcOrd="2" destOrd="0" parTransId="{C7848318-EF8B-43A8-8483-27C525749306}" sibTransId="{80B78706-6853-416E-932F-3073D0EF0ABA}"/>
    <dgm:cxn modelId="{10E7B43A-E1A2-4488-95F0-D1D463C82DDC}" srcId="{646F9F51-697F-4125-90BD-0ECE7A188D65}" destId="{F0B30CA3-D1F8-4F4F-835A-C86595C0C701}" srcOrd="0" destOrd="0" parTransId="{1641636D-E3EE-416C-9517-5DFBBAD98A34}" sibTransId="{B723102D-0DE2-4169-89C6-A60A4B3D87D4}"/>
    <dgm:cxn modelId="{47F0012C-C6EA-4401-90D0-E7F58ACC6928}" type="presOf" srcId="{F0B30CA3-D1F8-4F4F-835A-C86595C0C701}" destId="{32999FB8-4DDE-45B1-B318-427BA621340C}" srcOrd="0" destOrd="0" presId="urn:microsoft.com/office/officeart/2005/8/layout/venn1"/>
    <dgm:cxn modelId="{E810749B-9F15-4B87-92D3-E4645D07BBD8}" type="presOf" srcId="{39E4D44D-2594-4E6E-ABB9-3F934AB54833}" destId="{DA9E4ECE-6214-4B61-872B-CD0C45D3BC1C}" srcOrd="0" destOrd="0" presId="urn:microsoft.com/office/officeart/2005/8/layout/venn1"/>
    <dgm:cxn modelId="{8B82AA1D-FDFD-4398-A262-ADDBE36E9205}" type="presOf" srcId="{B8E17E1B-902E-4740-A074-12181AA8FC93}" destId="{E02E74B1-3AF4-47B6-ADBB-93F642A8265A}" srcOrd="0" destOrd="0" presId="urn:microsoft.com/office/officeart/2005/8/layout/venn1"/>
    <dgm:cxn modelId="{5C4F277F-1668-4501-8698-1B74AC192BF1}" type="presOf" srcId="{13EBC8F7-18F1-4ACD-885C-DC21FFE83083}" destId="{5BC921D7-1021-40F3-9A65-DFCAC4534390}" srcOrd="0" destOrd="0" presId="urn:microsoft.com/office/officeart/2005/8/layout/venn1"/>
    <dgm:cxn modelId="{ABEBE3F0-CADC-47E9-818D-A24C6604C604}" srcId="{646F9F51-697F-4125-90BD-0ECE7A188D65}" destId="{13EBC8F7-18F1-4ACD-885C-DC21FFE83083}" srcOrd="1" destOrd="0" parTransId="{17C5CBDB-56F4-4C8F-A50A-F475AA5C27C6}" sibTransId="{8262F82E-12B3-4095-ACFF-E4B0C0763744}"/>
    <dgm:cxn modelId="{90516B19-FD82-4AC6-8A1F-9F2D5FE7D2EC}" srcId="{646F9F51-697F-4125-90BD-0ECE7A188D65}" destId="{B8E17E1B-902E-4740-A074-12181AA8FC93}" srcOrd="4" destOrd="0" parTransId="{D74C7902-798E-4CD3-A9D5-AC3212654BB1}" sibTransId="{2C2F4834-A50F-40C5-ABFD-3C86E6DB034F}"/>
    <dgm:cxn modelId="{44C928A6-73F8-41C3-B9FB-3322194B3C1B}" srcId="{646F9F51-697F-4125-90BD-0ECE7A188D65}" destId="{BC3E458F-A20F-4824-88AD-1EB815F2185A}" srcOrd="3" destOrd="0" parTransId="{40FF253B-5569-413C-9385-7F3F4E3058A4}" sibTransId="{BF27CADB-4AC3-4DF2-8046-CE2E703316D3}"/>
    <dgm:cxn modelId="{7922A2C2-8B91-4377-A9B3-88C62B4BD2CB}" type="presOf" srcId="{646F9F51-697F-4125-90BD-0ECE7A188D65}" destId="{A9C6E137-E14D-4846-B4F7-A136D98D491C}" srcOrd="0" destOrd="0" presId="urn:microsoft.com/office/officeart/2005/8/layout/venn1"/>
    <dgm:cxn modelId="{6D3A80D9-016C-4010-B82E-72BA0B09D5D7}" type="presParOf" srcId="{A9C6E137-E14D-4846-B4F7-A136D98D491C}" destId="{D42351ED-3941-4533-8678-9098BC92D9DB}" srcOrd="0" destOrd="0" presId="urn:microsoft.com/office/officeart/2005/8/layout/venn1"/>
    <dgm:cxn modelId="{BE11CB2A-BC71-43C7-8650-CBC249476F19}" type="presParOf" srcId="{A9C6E137-E14D-4846-B4F7-A136D98D491C}" destId="{32999FB8-4DDE-45B1-B318-427BA621340C}" srcOrd="1" destOrd="0" presId="urn:microsoft.com/office/officeart/2005/8/layout/venn1"/>
    <dgm:cxn modelId="{45D9FAA5-27A9-4890-A92C-41FCB222DEAC}" type="presParOf" srcId="{A9C6E137-E14D-4846-B4F7-A136D98D491C}" destId="{F8F0A489-0FBA-4B89-8E2D-A1738FD93742}" srcOrd="2" destOrd="0" presId="urn:microsoft.com/office/officeart/2005/8/layout/venn1"/>
    <dgm:cxn modelId="{BECF47B4-559E-4FF5-A8B5-B53FB0BE326D}" type="presParOf" srcId="{A9C6E137-E14D-4846-B4F7-A136D98D491C}" destId="{5BC921D7-1021-40F3-9A65-DFCAC4534390}" srcOrd="3" destOrd="0" presId="urn:microsoft.com/office/officeart/2005/8/layout/venn1"/>
    <dgm:cxn modelId="{3F33CF14-44B9-4E68-AAE9-AAD30861E0E3}" type="presParOf" srcId="{A9C6E137-E14D-4846-B4F7-A136D98D491C}" destId="{0BBDEFA5-4F7E-41DB-BCFC-F742AFD9391A}" srcOrd="4" destOrd="0" presId="urn:microsoft.com/office/officeart/2005/8/layout/venn1"/>
    <dgm:cxn modelId="{5D3E1E02-88A0-47F8-950F-08ECCA48F473}" type="presParOf" srcId="{A9C6E137-E14D-4846-B4F7-A136D98D491C}" destId="{DA9E4ECE-6214-4B61-872B-CD0C45D3BC1C}" srcOrd="5" destOrd="0" presId="urn:microsoft.com/office/officeart/2005/8/layout/venn1"/>
    <dgm:cxn modelId="{56CBE836-4E97-4723-B973-D7B1CB6E7B05}" type="presParOf" srcId="{A9C6E137-E14D-4846-B4F7-A136D98D491C}" destId="{56B1254D-B27A-4917-9FF2-EBB77101F117}" srcOrd="6" destOrd="0" presId="urn:microsoft.com/office/officeart/2005/8/layout/venn1"/>
    <dgm:cxn modelId="{01B08097-52E8-4CA1-81E6-17AE2AD172A9}" type="presParOf" srcId="{A9C6E137-E14D-4846-B4F7-A136D98D491C}" destId="{9BDA711B-08A9-49A3-845E-DBFFACC9B0B6}" srcOrd="7" destOrd="0" presId="urn:microsoft.com/office/officeart/2005/8/layout/venn1"/>
    <dgm:cxn modelId="{D7A36129-DB14-4D53-BD4E-AF2792298712}" type="presParOf" srcId="{A9C6E137-E14D-4846-B4F7-A136D98D491C}" destId="{E155092A-F346-4ED8-86C5-E4E0980C178C}" srcOrd="8" destOrd="0" presId="urn:microsoft.com/office/officeart/2005/8/layout/venn1"/>
    <dgm:cxn modelId="{3E452C0D-8916-4155-AE61-20CA004101F6}" type="presParOf" srcId="{A9C6E137-E14D-4846-B4F7-A136D98D491C}" destId="{E02E74B1-3AF4-47B6-ADBB-93F642A8265A}" srcOrd="9" destOrd="0" presId="urn:microsoft.com/office/officeart/2005/8/layout/venn1"/>
  </dgm:cxnLst>
  <dgm:bg/>
  <dgm:whole/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867E834E-E69E-4935-B7BC-0C295E11E4F5}" type="doc">
      <dgm:prSet loTypeId="urn:microsoft.com/office/officeart/2005/8/layout/hChevron3" loCatId="process" qsTypeId="urn:microsoft.com/office/officeart/2005/8/quickstyle/simple4" qsCatId="simple" csTypeId="urn:microsoft.com/office/officeart/2005/8/colors/accent1_2" csCatId="accent1" phldr="1"/>
      <dgm:spPr/>
    </dgm:pt>
    <dgm:pt modelId="{8E9B3707-B2BF-4522-9F5E-4A516501CA06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1. Tidak menerima seseorang saat pertama kali bertemu.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0AEA122D-EC96-4380-B284-388AFD81D1F0}" type="parTrans" cxnId="{D74B6D1D-D8DF-443E-A686-28D69121E951}">
      <dgm:prSet/>
      <dgm:spPr/>
      <dgm:t>
        <a:bodyPr/>
        <a:lstStyle/>
        <a:p>
          <a:endParaRPr lang="id-ID"/>
        </a:p>
      </dgm:t>
    </dgm:pt>
    <dgm:pt modelId="{67ADFA90-D354-4D90-BF06-9309FED93259}" type="sibTrans" cxnId="{D74B6D1D-D8DF-443E-A686-28D69121E951}">
      <dgm:prSet/>
      <dgm:spPr/>
      <dgm:t>
        <a:bodyPr/>
        <a:lstStyle/>
        <a:p>
          <a:endParaRPr lang="id-ID"/>
        </a:p>
      </dgm:t>
    </dgm:pt>
    <dgm:pt modelId="{0305772A-D520-4D05-819C-E95EF3C0BE30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2. Orang lain menghargai diri kita saat berinteraksi.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AA19B93C-331D-4CAB-B01D-5DCA86099839}" type="parTrans" cxnId="{F612327D-90DE-4371-8829-5642C29AFD22}">
      <dgm:prSet/>
      <dgm:spPr/>
      <dgm:t>
        <a:bodyPr/>
        <a:lstStyle/>
        <a:p>
          <a:endParaRPr lang="id-ID"/>
        </a:p>
      </dgm:t>
    </dgm:pt>
    <dgm:pt modelId="{C347B346-4644-4D96-8809-80292797F564}" type="sibTrans" cxnId="{F612327D-90DE-4371-8829-5642C29AFD22}">
      <dgm:prSet/>
      <dgm:spPr/>
      <dgm:t>
        <a:bodyPr/>
        <a:lstStyle/>
        <a:p>
          <a:endParaRPr lang="id-ID"/>
        </a:p>
      </dgm:t>
    </dgm:pt>
    <dgm:pt modelId="{E53C4136-9D2E-4A9F-B07B-A232946004D3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3. Dampaknya: kita merasa diakui.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66871881-D553-47D5-8299-778B5DC259D8}" type="parTrans" cxnId="{85CB1548-4F26-498E-AD1B-486DF0394354}">
      <dgm:prSet/>
      <dgm:spPr/>
      <dgm:t>
        <a:bodyPr/>
        <a:lstStyle/>
        <a:p>
          <a:endParaRPr lang="id-ID"/>
        </a:p>
      </dgm:t>
    </dgm:pt>
    <dgm:pt modelId="{A2A1FAF3-711D-4B43-B58B-C2C6FF22FD47}" type="sibTrans" cxnId="{85CB1548-4F26-498E-AD1B-486DF0394354}">
      <dgm:prSet/>
      <dgm:spPr/>
      <dgm:t>
        <a:bodyPr/>
        <a:lstStyle/>
        <a:p>
          <a:endParaRPr lang="id-ID"/>
        </a:p>
      </dgm:t>
    </dgm:pt>
    <dgm:pt modelId="{ECD536B7-4C4E-425E-978B-F6662DB13766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4. Adanya penegasan terhadap perasaan masing-masing.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AE2F97D6-A17B-46DE-B52E-2385DDB09C30}" type="parTrans" cxnId="{28C3B9C4-D4B2-4223-841B-69271593B5CB}">
      <dgm:prSet/>
      <dgm:spPr/>
      <dgm:t>
        <a:bodyPr/>
        <a:lstStyle/>
        <a:p>
          <a:endParaRPr lang="id-ID"/>
        </a:p>
      </dgm:t>
    </dgm:pt>
    <dgm:pt modelId="{94EC78CC-36DC-4040-9B9E-A0A4CF94568B}" type="sibTrans" cxnId="{28C3B9C4-D4B2-4223-841B-69271593B5CB}">
      <dgm:prSet/>
      <dgm:spPr/>
      <dgm:t>
        <a:bodyPr/>
        <a:lstStyle/>
        <a:p>
          <a:endParaRPr lang="id-ID"/>
        </a:p>
      </dgm:t>
    </dgm:pt>
    <dgm:pt modelId="{B1C58931-AA23-4B4A-A486-E8EC13409A43}" type="pres">
      <dgm:prSet presAssocID="{867E834E-E69E-4935-B7BC-0C295E11E4F5}" presName="Name0" presStyleCnt="0">
        <dgm:presLayoutVars>
          <dgm:dir/>
          <dgm:resizeHandles val="exact"/>
        </dgm:presLayoutVars>
      </dgm:prSet>
      <dgm:spPr/>
    </dgm:pt>
    <dgm:pt modelId="{41B9AEB3-6E39-4634-89C8-E70BF259650E}" type="pres">
      <dgm:prSet presAssocID="{8E9B3707-B2BF-4522-9F5E-4A516501CA06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BEF2522-3319-45F9-A970-09058F1DC309}" type="pres">
      <dgm:prSet presAssocID="{67ADFA90-D354-4D90-BF06-9309FED93259}" presName="parSpace" presStyleCnt="0"/>
      <dgm:spPr/>
    </dgm:pt>
    <dgm:pt modelId="{5093A8B2-8AD1-4C9B-8B91-57289B1CBCEB}" type="pres">
      <dgm:prSet presAssocID="{0305772A-D520-4D05-819C-E95EF3C0BE30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1C66232-3B44-443C-ABB4-6EEF6F034CCD}" type="pres">
      <dgm:prSet presAssocID="{C347B346-4644-4D96-8809-80292797F564}" presName="parSpace" presStyleCnt="0"/>
      <dgm:spPr/>
    </dgm:pt>
    <dgm:pt modelId="{DE5955BB-5EA2-4F3D-9317-F1CF99B0F395}" type="pres">
      <dgm:prSet presAssocID="{E53C4136-9D2E-4A9F-B07B-A232946004D3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BB7D13D-DBE7-4D42-9B72-6EC36F8412D8}" type="pres">
      <dgm:prSet presAssocID="{A2A1FAF3-711D-4B43-B58B-C2C6FF22FD47}" presName="parSpace" presStyleCnt="0"/>
      <dgm:spPr/>
    </dgm:pt>
    <dgm:pt modelId="{ACFF7BA2-821E-41F3-B198-991630156644}" type="pres">
      <dgm:prSet presAssocID="{ECD536B7-4C4E-425E-978B-F6662DB13766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5A22F0E0-5B72-454F-9211-5342F9CC15B6}" type="presOf" srcId="{ECD536B7-4C4E-425E-978B-F6662DB13766}" destId="{ACFF7BA2-821E-41F3-B198-991630156644}" srcOrd="0" destOrd="0" presId="urn:microsoft.com/office/officeart/2005/8/layout/hChevron3"/>
    <dgm:cxn modelId="{5E76E21A-6609-41FE-A17E-69EE9A2DEADC}" type="presOf" srcId="{867E834E-E69E-4935-B7BC-0C295E11E4F5}" destId="{B1C58931-AA23-4B4A-A486-E8EC13409A43}" srcOrd="0" destOrd="0" presId="urn:microsoft.com/office/officeart/2005/8/layout/hChevron3"/>
    <dgm:cxn modelId="{ECA65027-443C-439D-A7C3-56704B2F1791}" type="presOf" srcId="{8E9B3707-B2BF-4522-9F5E-4A516501CA06}" destId="{41B9AEB3-6E39-4634-89C8-E70BF259650E}" srcOrd="0" destOrd="0" presId="urn:microsoft.com/office/officeart/2005/8/layout/hChevron3"/>
    <dgm:cxn modelId="{D74B6D1D-D8DF-443E-A686-28D69121E951}" srcId="{867E834E-E69E-4935-B7BC-0C295E11E4F5}" destId="{8E9B3707-B2BF-4522-9F5E-4A516501CA06}" srcOrd="0" destOrd="0" parTransId="{0AEA122D-EC96-4380-B284-388AFD81D1F0}" sibTransId="{67ADFA90-D354-4D90-BF06-9309FED93259}"/>
    <dgm:cxn modelId="{476CDEF9-CFCE-4A36-A928-D66B9ED4BFD6}" type="presOf" srcId="{0305772A-D520-4D05-819C-E95EF3C0BE30}" destId="{5093A8B2-8AD1-4C9B-8B91-57289B1CBCEB}" srcOrd="0" destOrd="0" presId="urn:microsoft.com/office/officeart/2005/8/layout/hChevron3"/>
    <dgm:cxn modelId="{85CB1548-4F26-498E-AD1B-486DF0394354}" srcId="{867E834E-E69E-4935-B7BC-0C295E11E4F5}" destId="{E53C4136-9D2E-4A9F-B07B-A232946004D3}" srcOrd="2" destOrd="0" parTransId="{66871881-D553-47D5-8299-778B5DC259D8}" sibTransId="{A2A1FAF3-711D-4B43-B58B-C2C6FF22FD47}"/>
    <dgm:cxn modelId="{D3D2231D-FE3A-4BF0-890A-8BA677D8EC9F}" type="presOf" srcId="{E53C4136-9D2E-4A9F-B07B-A232946004D3}" destId="{DE5955BB-5EA2-4F3D-9317-F1CF99B0F395}" srcOrd="0" destOrd="0" presId="urn:microsoft.com/office/officeart/2005/8/layout/hChevron3"/>
    <dgm:cxn modelId="{F612327D-90DE-4371-8829-5642C29AFD22}" srcId="{867E834E-E69E-4935-B7BC-0C295E11E4F5}" destId="{0305772A-D520-4D05-819C-E95EF3C0BE30}" srcOrd="1" destOrd="0" parTransId="{AA19B93C-331D-4CAB-B01D-5DCA86099839}" sibTransId="{C347B346-4644-4D96-8809-80292797F564}"/>
    <dgm:cxn modelId="{28C3B9C4-D4B2-4223-841B-69271593B5CB}" srcId="{867E834E-E69E-4935-B7BC-0C295E11E4F5}" destId="{ECD536B7-4C4E-425E-978B-F6662DB13766}" srcOrd="3" destOrd="0" parTransId="{AE2F97D6-A17B-46DE-B52E-2385DDB09C30}" sibTransId="{94EC78CC-36DC-4040-9B9E-A0A4CF94568B}"/>
    <dgm:cxn modelId="{264B8794-23B1-4D8E-A356-F3B6FEB731D0}" type="presParOf" srcId="{B1C58931-AA23-4B4A-A486-E8EC13409A43}" destId="{41B9AEB3-6E39-4634-89C8-E70BF259650E}" srcOrd="0" destOrd="0" presId="urn:microsoft.com/office/officeart/2005/8/layout/hChevron3"/>
    <dgm:cxn modelId="{C23FD953-E170-4B8A-BACE-FDAD49EB3D41}" type="presParOf" srcId="{B1C58931-AA23-4B4A-A486-E8EC13409A43}" destId="{5BEF2522-3319-45F9-A970-09058F1DC309}" srcOrd="1" destOrd="0" presId="urn:microsoft.com/office/officeart/2005/8/layout/hChevron3"/>
    <dgm:cxn modelId="{7CD0D493-E8C3-4272-91A9-F194DC40E679}" type="presParOf" srcId="{B1C58931-AA23-4B4A-A486-E8EC13409A43}" destId="{5093A8B2-8AD1-4C9B-8B91-57289B1CBCEB}" srcOrd="2" destOrd="0" presId="urn:microsoft.com/office/officeart/2005/8/layout/hChevron3"/>
    <dgm:cxn modelId="{AC006DAA-45F4-41CA-8579-FB9295D3D2D9}" type="presParOf" srcId="{B1C58931-AA23-4B4A-A486-E8EC13409A43}" destId="{11C66232-3B44-443C-ABB4-6EEF6F034CCD}" srcOrd="3" destOrd="0" presId="urn:microsoft.com/office/officeart/2005/8/layout/hChevron3"/>
    <dgm:cxn modelId="{7375EE1C-992F-49FC-BC82-5490FF2BD00C}" type="presParOf" srcId="{B1C58931-AA23-4B4A-A486-E8EC13409A43}" destId="{DE5955BB-5EA2-4F3D-9317-F1CF99B0F395}" srcOrd="4" destOrd="0" presId="urn:microsoft.com/office/officeart/2005/8/layout/hChevron3"/>
    <dgm:cxn modelId="{79543930-09D1-41F7-8E6F-6D4401FD5338}" type="presParOf" srcId="{B1C58931-AA23-4B4A-A486-E8EC13409A43}" destId="{6BB7D13D-DBE7-4D42-9B72-6EC36F8412D8}" srcOrd="5" destOrd="0" presId="urn:microsoft.com/office/officeart/2005/8/layout/hChevron3"/>
    <dgm:cxn modelId="{D21316A5-230C-495B-A96A-A6F5087AFD3A}" type="presParOf" srcId="{B1C58931-AA23-4B4A-A486-E8EC13409A43}" destId="{ACFF7BA2-821E-41F3-B198-991630156644}" srcOrd="6" destOrd="0" presId="urn:microsoft.com/office/officeart/2005/8/layout/hChevron3"/>
  </dgm:cxnLst>
  <dgm:bg/>
  <dgm:whole/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CB0C2561-54C4-4A6F-99BC-D5308AA360FF}" type="doc">
      <dgm:prSet loTypeId="urn:microsoft.com/office/officeart/2005/8/layout/default" loCatId="list" qsTypeId="urn:microsoft.com/office/officeart/2005/8/quickstyle/simple4" qsCatId="simple" csTypeId="urn:microsoft.com/office/officeart/2005/8/colors/accent2_5" csCatId="accent2" phldr="1"/>
      <dgm:spPr/>
      <dgm:t>
        <a:bodyPr/>
        <a:lstStyle/>
        <a:p>
          <a:endParaRPr lang="id-ID"/>
        </a:p>
      </dgm:t>
    </dgm:pt>
    <dgm:pt modelId="{8F550A7D-BB64-4838-80AC-5699440C9096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u="none" dirty="0" smtClean="0">
              <a:latin typeface="Candara" pitchFamily="34" charset="0"/>
            </a:rPr>
            <a:t>Penegasan komunikasi melibatkan konsep yang berpusat pada seseorang. </a:t>
          </a:r>
          <a:endParaRPr lang="id-ID" sz="1400" b="1" i="1" u="none" dirty="0">
            <a:latin typeface="Candara" pitchFamily="34" charset="0"/>
          </a:endParaRPr>
        </a:p>
      </dgm:t>
    </dgm:pt>
    <dgm:pt modelId="{199E5FDB-7941-4428-BAB1-3C611AD3A67A}" type="parTrans" cxnId="{66DF1A59-1044-4763-8872-2C44A69B916F}">
      <dgm:prSet/>
      <dgm:spPr/>
      <dgm:t>
        <a:bodyPr/>
        <a:lstStyle/>
        <a:p>
          <a:endParaRPr lang="id-ID"/>
        </a:p>
      </dgm:t>
    </dgm:pt>
    <dgm:pt modelId="{C354FB4F-EF42-478D-BD08-DA42FFF7C8DC}" type="sibTrans" cxnId="{66DF1A59-1044-4763-8872-2C44A69B916F}">
      <dgm:prSet/>
      <dgm:spPr/>
      <dgm:t>
        <a:bodyPr/>
        <a:lstStyle/>
        <a:p>
          <a:endParaRPr lang="id-ID"/>
        </a:p>
      </dgm:t>
    </dgm:pt>
    <dgm:pt modelId="{D69AC0AE-20F3-48E1-B554-62F693BAF49F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u="none" dirty="0" smtClean="0">
              <a:latin typeface="Candara" pitchFamily="34" charset="0"/>
            </a:rPr>
            <a:t>Menyadari adanya perasaan dan ide orang lain. </a:t>
          </a:r>
          <a:endParaRPr lang="id-ID" sz="1400" b="1" i="1" u="none" dirty="0">
            <a:latin typeface="Candara" pitchFamily="34" charset="0"/>
          </a:endParaRPr>
        </a:p>
      </dgm:t>
    </dgm:pt>
    <dgm:pt modelId="{F04BFB16-1386-4935-995A-4874A8B75CB8}" type="parTrans" cxnId="{809440E6-8583-49D7-9E65-4212C607C2CA}">
      <dgm:prSet/>
      <dgm:spPr/>
      <dgm:t>
        <a:bodyPr/>
        <a:lstStyle/>
        <a:p>
          <a:endParaRPr lang="id-ID"/>
        </a:p>
      </dgm:t>
    </dgm:pt>
    <dgm:pt modelId="{0F9D1342-723E-4770-A2C0-5DEE044638A3}" type="sibTrans" cxnId="{809440E6-8583-49D7-9E65-4212C607C2CA}">
      <dgm:prSet/>
      <dgm:spPr/>
      <dgm:t>
        <a:bodyPr/>
        <a:lstStyle/>
        <a:p>
          <a:endParaRPr lang="id-ID"/>
        </a:p>
      </dgm:t>
    </dgm:pt>
    <dgm:pt modelId="{B54C4F6E-FB8B-44F6-B22E-847E04194B78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u="none" dirty="0" smtClean="0">
              <a:latin typeface="Candara" pitchFamily="34" charset="0"/>
            </a:rPr>
            <a:t>Penegasan tidak berpusat pada seseorang yang menyangkal, mengabaikan, menantang atau tidak mengakui perasaan/ide orang lain. </a:t>
          </a:r>
          <a:endParaRPr lang="id-ID" sz="1400" b="1" i="1" u="none" dirty="0">
            <a:latin typeface="Candara" pitchFamily="34" charset="0"/>
          </a:endParaRPr>
        </a:p>
      </dgm:t>
    </dgm:pt>
    <dgm:pt modelId="{11EE2435-1770-42BE-9579-3B0E73B4ECC9}" type="parTrans" cxnId="{61D3DEFC-D2AA-44C5-A75E-334D687B3D87}">
      <dgm:prSet/>
      <dgm:spPr/>
      <dgm:t>
        <a:bodyPr/>
        <a:lstStyle/>
        <a:p>
          <a:endParaRPr lang="id-ID"/>
        </a:p>
      </dgm:t>
    </dgm:pt>
    <dgm:pt modelId="{0365C6D3-66BB-4FA7-A271-C2D1D97A6C8D}" type="sibTrans" cxnId="{61D3DEFC-D2AA-44C5-A75E-334D687B3D87}">
      <dgm:prSet/>
      <dgm:spPr/>
      <dgm:t>
        <a:bodyPr/>
        <a:lstStyle/>
        <a:p>
          <a:endParaRPr lang="id-ID"/>
        </a:p>
      </dgm:t>
    </dgm:pt>
    <dgm:pt modelId="{CD9DB540-10BC-4DF6-84D9-6502FC26445C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u="none" dirty="0" smtClean="0">
              <a:latin typeface="Candara" pitchFamily="34" charset="0"/>
            </a:rPr>
            <a:t>Menyadari orang lain: sapaan “Halo, apa kabar? senang bertemu dengan Anda”</a:t>
          </a:r>
          <a:endParaRPr lang="id-ID" sz="1400" b="1" i="1" u="none" dirty="0">
            <a:latin typeface="Candara" pitchFamily="34" charset="0"/>
          </a:endParaRPr>
        </a:p>
      </dgm:t>
    </dgm:pt>
    <dgm:pt modelId="{8041683E-6189-4CDE-A607-29D32461316A}" type="parTrans" cxnId="{8F635363-6C06-4EF1-BE39-B59B9DEB633A}">
      <dgm:prSet/>
      <dgm:spPr/>
      <dgm:t>
        <a:bodyPr/>
        <a:lstStyle/>
        <a:p>
          <a:endParaRPr lang="id-ID"/>
        </a:p>
      </dgm:t>
    </dgm:pt>
    <dgm:pt modelId="{FE5DCE24-FF94-401B-BFF4-B5866F80B5EE}" type="sibTrans" cxnId="{8F635363-6C06-4EF1-BE39-B59B9DEB633A}">
      <dgm:prSet/>
      <dgm:spPr/>
      <dgm:t>
        <a:bodyPr/>
        <a:lstStyle/>
        <a:p>
          <a:endParaRPr lang="id-ID"/>
        </a:p>
      </dgm:t>
    </dgm:pt>
    <dgm:pt modelId="{C17E2999-9EDB-4F83-9C94-7F7D08CE0917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u="none" dirty="0" smtClean="0">
              <a:latin typeface="Candara" pitchFamily="34" charset="0"/>
            </a:rPr>
            <a:t>Mengakui apa yang orang lain rasakan, pikirkan &amp; katakan. </a:t>
          </a:r>
          <a:endParaRPr lang="id-ID" sz="1400" b="1" i="1" u="none" dirty="0">
            <a:latin typeface="Candara" pitchFamily="34" charset="0"/>
          </a:endParaRPr>
        </a:p>
      </dgm:t>
    </dgm:pt>
    <dgm:pt modelId="{7BB17CE2-BF6D-444A-8B85-90EDC3C73BD6}" type="parTrans" cxnId="{6E46E0BD-0A65-4B0E-85D0-5ACDAAA07028}">
      <dgm:prSet/>
      <dgm:spPr/>
      <dgm:t>
        <a:bodyPr/>
        <a:lstStyle/>
        <a:p>
          <a:endParaRPr lang="id-ID"/>
        </a:p>
      </dgm:t>
    </dgm:pt>
    <dgm:pt modelId="{CB35FCF9-5A26-4DC0-9B0B-5A463F0FB5CD}" type="sibTrans" cxnId="{6E46E0BD-0A65-4B0E-85D0-5ACDAAA07028}">
      <dgm:prSet/>
      <dgm:spPr/>
      <dgm:t>
        <a:bodyPr/>
        <a:lstStyle/>
        <a:p>
          <a:endParaRPr lang="id-ID"/>
        </a:p>
      </dgm:t>
    </dgm:pt>
    <dgm:pt modelId="{98C4B6DC-D578-41A5-8944-DB6BA825E2BE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u="none" dirty="0" smtClean="0">
              <a:latin typeface="Candara" pitchFamily="34" charset="0"/>
            </a:rPr>
            <a:t>Menyetujui &amp; menerima perasaan dan pikiran orang lain. </a:t>
          </a:r>
          <a:endParaRPr lang="id-ID" sz="1400" b="1" i="1" u="none" dirty="0">
            <a:latin typeface="Candara" pitchFamily="34" charset="0"/>
          </a:endParaRPr>
        </a:p>
      </dgm:t>
    </dgm:pt>
    <dgm:pt modelId="{8BD56614-D317-42C1-9960-B1CDA7CE0D4B}" type="parTrans" cxnId="{6F7208F7-6E05-4ACA-ABCE-05A3138BC13A}">
      <dgm:prSet/>
      <dgm:spPr/>
      <dgm:t>
        <a:bodyPr/>
        <a:lstStyle/>
        <a:p>
          <a:endParaRPr lang="id-ID"/>
        </a:p>
      </dgm:t>
    </dgm:pt>
    <dgm:pt modelId="{B70B95B9-36B9-49ED-ADF8-DBB2A61E006C}" type="sibTrans" cxnId="{6F7208F7-6E05-4ACA-ABCE-05A3138BC13A}">
      <dgm:prSet/>
      <dgm:spPr/>
      <dgm:t>
        <a:bodyPr/>
        <a:lstStyle/>
        <a:p>
          <a:endParaRPr lang="id-ID"/>
        </a:p>
      </dgm:t>
    </dgm:pt>
    <dgm:pt modelId="{83362E21-0BD3-48CA-AD72-C75992DC697E}" type="pres">
      <dgm:prSet presAssocID="{CB0C2561-54C4-4A6F-99BC-D5308AA360F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C09F8CFE-F161-4BC1-B7CA-2BD70276E9CA}" type="pres">
      <dgm:prSet presAssocID="{8F550A7D-BB64-4838-80AC-5699440C909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DC01EF9-E3DF-4DBF-B3A3-B68451A094B5}" type="pres">
      <dgm:prSet presAssocID="{C354FB4F-EF42-478D-BD08-DA42FFF7C8DC}" presName="sibTrans" presStyleCnt="0"/>
      <dgm:spPr/>
      <dgm:t>
        <a:bodyPr/>
        <a:lstStyle/>
        <a:p>
          <a:endParaRPr lang="id-ID"/>
        </a:p>
      </dgm:t>
    </dgm:pt>
    <dgm:pt modelId="{737D240A-DB41-478D-A5D6-8B791F3AD50D}" type="pres">
      <dgm:prSet presAssocID="{D69AC0AE-20F3-48E1-B554-62F693BAF49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E7798DE-7140-4E15-8A89-24A30353C3F8}" type="pres">
      <dgm:prSet presAssocID="{0F9D1342-723E-4770-A2C0-5DEE044638A3}" presName="sibTrans" presStyleCnt="0"/>
      <dgm:spPr/>
      <dgm:t>
        <a:bodyPr/>
        <a:lstStyle/>
        <a:p>
          <a:endParaRPr lang="id-ID"/>
        </a:p>
      </dgm:t>
    </dgm:pt>
    <dgm:pt modelId="{08DD6298-3FD2-4FAF-98DB-BA3B534AF312}" type="pres">
      <dgm:prSet presAssocID="{B54C4F6E-FB8B-44F6-B22E-847E04194B7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D487CFD-CACD-420F-BA8F-24E6BDE2A833}" type="pres">
      <dgm:prSet presAssocID="{0365C6D3-66BB-4FA7-A271-C2D1D97A6C8D}" presName="sibTrans" presStyleCnt="0"/>
      <dgm:spPr/>
      <dgm:t>
        <a:bodyPr/>
        <a:lstStyle/>
        <a:p>
          <a:endParaRPr lang="id-ID"/>
        </a:p>
      </dgm:t>
    </dgm:pt>
    <dgm:pt modelId="{2E9754EA-DD6E-4320-93C7-C87CF0D8176B}" type="pres">
      <dgm:prSet presAssocID="{CD9DB540-10BC-4DF6-84D9-6502FC26445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B9ABDCC-9A33-426B-8019-9CADD5129BA7}" type="pres">
      <dgm:prSet presAssocID="{FE5DCE24-FF94-401B-BFF4-B5866F80B5EE}" presName="sibTrans" presStyleCnt="0"/>
      <dgm:spPr/>
      <dgm:t>
        <a:bodyPr/>
        <a:lstStyle/>
        <a:p>
          <a:endParaRPr lang="id-ID"/>
        </a:p>
      </dgm:t>
    </dgm:pt>
    <dgm:pt modelId="{4F71D587-1468-44BC-B143-7C2D3CF0BAA2}" type="pres">
      <dgm:prSet presAssocID="{C17E2999-9EDB-4F83-9C94-7F7D08CE091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5D6058E-D5DA-4008-BC4E-48776F556800}" type="pres">
      <dgm:prSet presAssocID="{CB35FCF9-5A26-4DC0-9B0B-5A463F0FB5CD}" presName="sibTrans" presStyleCnt="0"/>
      <dgm:spPr/>
      <dgm:t>
        <a:bodyPr/>
        <a:lstStyle/>
        <a:p>
          <a:endParaRPr lang="id-ID"/>
        </a:p>
      </dgm:t>
    </dgm:pt>
    <dgm:pt modelId="{200DF30C-3840-4E01-BC0D-F0EB2F3DFD51}" type="pres">
      <dgm:prSet presAssocID="{98C4B6DC-D578-41A5-8944-DB6BA825E2B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A18DC82B-0D1D-4FD1-97B2-97E4F8B1BD11}" type="presOf" srcId="{8F550A7D-BB64-4838-80AC-5699440C9096}" destId="{C09F8CFE-F161-4BC1-B7CA-2BD70276E9CA}" srcOrd="0" destOrd="0" presId="urn:microsoft.com/office/officeart/2005/8/layout/default"/>
    <dgm:cxn modelId="{1181A4D7-708D-4CE2-B394-4311D91D8B37}" type="presOf" srcId="{CD9DB540-10BC-4DF6-84D9-6502FC26445C}" destId="{2E9754EA-DD6E-4320-93C7-C87CF0D8176B}" srcOrd="0" destOrd="0" presId="urn:microsoft.com/office/officeart/2005/8/layout/default"/>
    <dgm:cxn modelId="{3C402CA0-877B-4226-8BB8-A689F731BE6A}" type="presOf" srcId="{B54C4F6E-FB8B-44F6-B22E-847E04194B78}" destId="{08DD6298-3FD2-4FAF-98DB-BA3B534AF312}" srcOrd="0" destOrd="0" presId="urn:microsoft.com/office/officeart/2005/8/layout/default"/>
    <dgm:cxn modelId="{66DF1A59-1044-4763-8872-2C44A69B916F}" srcId="{CB0C2561-54C4-4A6F-99BC-D5308AA360FF}" destId="{8F550A7D-BB64-4838-80AC-5699440C9096}" srcOrd="0" destOrd="0" parTransId="{199E5FDB-7941-4428-BAB1-3C611AD3A67A}" sibTransId="{C354FB4F-EF42-478D-BD08-DA42FFF7C8DC}"/>
    <dgm:cxn modelId="{61D3DEFC-D2AA-44C5-A75E-334D687B3D87}" srcId="{CB0C2561-54C4-4A6F-99BC-D5308AA360FF}" destId="{B54C4F6E-FB8B-44F6-B22E-847E04194B78}" srcOrd="2" destOrd="0" parTransId="{11EE2435-1770-42BE-9579-3B0E73B4ECC9}" sibTransId="{0365C6D3-66BB-4FA7-A271-C2D1D97A6C8D}"/>
    <dgm:cxn modelId="{AEDC8BCC-33A6-4ED2-B985-3EA2CA1E3402}" type="presOf" srcId="{D69AC0AE-20F3-48E1-B554-62F693BAF49F}" destId="{737D240A-DB41-478D-A5D6-8B791F3AD50D}" srcOrd="0" destOrd="0" presId="urn:microsoft.com/office/officeart/2005/8/layout/default"/>
    <dgm:cxn modelId="{809440E6-8583-49D7-9E65-4212C607C2CA}" srcId="{CB0C2561-54C4-4A6F-99BC-D5308AA360FF}" destId="{D69AC0AE-20F3-48E1-B554-62F693BAF49F}" srcOrd="1" destOrd="0" parTransId="{F04BFB16-1386-4935-995A-4874A8B75CB8}" sibTransId="{0F9D1342-723E-4770-A2C0-5DEE044638A3}"/>
    <dgm:cxn modelId="{6F7208F7-6E05-4ACA-ABCE-05A3138BC13A}" srcId="{CB0C2561-54C4-4A6F-99BC-D5308AA360FF}" destId="{98C4B6DC-D578-41A5-8944-DB6BA825E2BE}" srcOrd="5" destOrd="0" parTransId="{8BD56614-D317-42C1-9960-B1CDA7CE0D4B}" sibTransId="{B70B95B9-36B9-49ED-ADF8-DBB2A61E006C}"/>
    <dgm:cxn modelId="{8F635363-6C06-4EF1-BE39-B59B9DEB633A}" srcId="{CB0C2561-54C4-4A6F-99BC-D5308AA360FF}" destId="{CD9DB540-10BC-4DF6-84D9-6502FC26445C}" srcOrd="3" destOrd="0" parTransId="{8041683E-6189-4CDE-A607-29D32461316A}" sibTransId="{FE5DCE24-FF94-401B-BFF4-B5866F80B5EE}"/>
    <dgm:cxn modelId="{C73C9534-6FD0-4F7C-8EFB-52BF5529CDE2}" type="presOf" srcId="{CB0C2561-54C4-4A6F-99BC-D5308AA360FF}" destId="{83362E21-0BD3-48CA-AD72-C75992DC697E}" srcOrd="0" destOrd="0" presId="urn:microsoft.com/office/officeart/2005/8/layout/default"/>
    <dgm:cxn modelId="{14DF8A46-37FA-4D1B-9E7E-99BD94367641}" type="presOf" srcId="{98C4B6DC-D578-41A5-8944-DB6BA825E2BE}" destId="{200DF30C-3840-4E01-BC0D-F0EB2F3DFD51}" srcOrd="0" destOrd="0" presId="urn:microsoft.com/office/officeart/2005/8/layout/default"/>
    <dgm:cxn modelId="{8A0B8A68-BCC3-49B4-ABB0-C63A9F9DDD6A}" type="presOf" srcId="{C17E2999-9EDB-4F83-9C94-7F7D08CE0917}" destId="{4F71D587-1468-44BC-B143-7C2D3CF0BAA2}" srcOrd="0" destOrd="0" presId="urn:microsoft.com/office/officeart/2005/8/layout/default"/>
    <dgm:cxn modelId="{6E46E0BD-0A65-4B0E-85D0-5ACDAAA07028}" srcId="{CB0C2561-54C4-4A6F-99BC-D5308AA360FF}" destId="{C17E2999-9EDB-4F83-9C94-7F7D08CE0917}" srcOrd="4" destOrd="0" parTransId="{7BB17CE2-BF6D-444A-8B85-90EDC3C73BD6}" sibTransId="{CB35FCF9-5A26-4DC0-9B0B-5A463F0FB5CD}"/>
    <dgm:cxn modelId="{1A3A2646-13FF-406D-ABF1-EB838F8B183D}" type="presParOf" srcId="{83362E21-0BD3-48CA-AD72-C75992DC697E}" destId="{C09F8CFE-F161-4BC1-B7CA-2BD70276E9CA}" srcOrd="0" destOrd="0" presId="urn:microsoft.com/office/officeart/2005/8/layout/default"/>
    <dgm:cxn modelId="{4D0AA70F-0FBA-4707-9E1E-879D41D8744B}" type="presParOf" srcId="{83362E21-0BD3-48CA-AD72-C75992DC697E}" destId="{DDC01EF9-E3DF-4DBF-B3A3-B68451A094B5}" srcOrd="1" destOrd="0" presId="urn:microsoft.com/office/officeart/2005/8/layout/default"/>
    <dgm:cxn modelId="{ADF76293-11CC-4C3F-96D6-18D3107F5D3F}" type="presParOf" srcId="{83362E21-0BD3-48CA-AD72-C75992DC697E}" destId="{737D240A-DB41-478D-A5D6-8B791F3AD50D}" srcOrd="2" destOrd="0" presId="urn:microsoft.com/office/officeart/2005/8/layout/default"/>
    <dgm:cxn modelId="{24676365-E9D0-4A9D-A9F0-9FE8A78BFCB0}" type="presParOf" srcId="{83362E21-0BD3-48CA-AD72-C75992DC697E}" destId="{2E7798DE-7140-4E15-8A89-24A30353C3F8}" srcOrd="3" destOrd="0" presId="urn:microsoft.com/office/officeart/2005/8/layout/default"/>
    <dgm:cxn modelId="{0EAE0EBD-5740-4372-B1AE-9968B7B950BC}" type="presParOf" srcId="{83362E21-0BD3-48CA-AD72-C75992DC697E}" destId="{08DD6298-3FD2-4FAF-98DB-BA3B534AF312}" srcOrd="4" destOrd="0" presId="urn:microsoft.com/office/officeart/2005/8/layout/default"/>
    <dgm:cxn modelId="{3ED29738-C014-4968-8E75-AEC4B0DCC124}" type="presParOf" srcId="{83362E21-0BD3-48CA-AD72-C75992DC697E}" destId="{DD487CFD-CACD-420F-BA8F-24E6BDE2A833}" srcOrd="5" destOrd="0" presId="urn:microsoft.com/office/officeart/2005/8/layout/default"/>
    <dgm:cxn modelId="{AE41FA00-5CB8-4F44-90C7-65F8F0FB062D}" type="presParOf" srcId="{83362E21-0BD3-48CA-AD72-C75992DC697E}" destId="{2E9754EA-DD6E-4320-93C7-C87CF0D8176B}" srcOrd="6" destOrd="0" presId="urn:microsoft.com/office/officeart/2005/8/layout/default"/>
    <dgm:cxn modelId="{33231811-9F27-44C1-AA40-EF3258DD55AB}" type="presParOf" srcId="{83362E21-0BD3-48CA-AD72-C75992DC697E}" destId="{AB9ABDCC-9A33-426B-8019-9CADD5129BA7}" srcOrd="7" destOrd="0" presId="urn:microsoft.com/office/officeart/2005/8/layout/default"/>
    <dgm:cxn modelId="{85B2F9AC-9CB5-4D5B-A3E7-F79115AF7A4F}" type="presParOf" srcId="{83362E21-0BD3-48CA-AD72-C75992DC697E}" destId="{4F71D587-1468-44BC-B143-7C2D3CF0BAA2}" srcOrd="8" destOrd="0" presId="urn:microsoft.com/office/officeart/2005/8/layout/default"/>
    <dgm:cxn modelId="{DB839A5E-BB75-4239-80C5-A7467C27C2E4}" type="presParOf" srcId="{83362E21-0BD3-48CA-AD72-C75992DC697E}" destId="{95D6058E-D5DA-4008-BC4E-48776F556800}" srcOrd="9" destOrd="0" presId="urn:microsoft.com/office/officeart/2005/8/layout/default"/>
    <dgm:cxn modelId="{834E81AD-8B23-4705-ACAD-2E030229B117}" type="presParOf" srcId="{83362E21-0BD3-48CA-AD72-C75992DC697E}" destId="{200DF30C-3840-4E01-BC0D-F0EB2F3DFD51}" srcOrd="10" destOrd="0" presId="urn:microsoft.com/office/officeart/2005/8/layout/default"/>
  </dgm:cxnLst>
  <dgm:bg/>
  <dgm:whole/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CB0C2561-54C4-4A6F-99BC-D5308AA360FF}" type="doc">
      <dgm:prSet loTypeId="urn:microsoft.com/office/officeart/2005/8/layout/defaul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EEAFEF65-B1C4-47A5-8A86-E351C2A45F89}">
      <dgm:prSet custT="1"/>
      <dgm:spPr>
        <a:solidFill>
          <a:srgbClr val="FFFF99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Menyangkal kehadiran orang lain.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E3626352-A9B8-42CA-9C43-13C93A10BB14}" type="parTrans" cxnId="{04FC56FF-4BAE-4160-B896-E45BC21A2C89}">
      <dgm:prSet/>
      <dgm:spPr/>
      <dgm:t>
        <a:bodyPr/>
        <a:lstStyle/>
        <a:p>
          <a:endParaRPr lang="id-ID"/>
        </a:p>
      </dgm:t>
    </dgm:pt>
    <dgm:pt modelId="{9D18AC44-DED6-436C-987C-4B2095AFE267}" type="sibTrans" cxnId="{04FC56FF-4BAE-4160-B896-E45BC21A2C89}">
      <dgm:prSet/>
      <dgm:spPr/>
      <dgm:t>
        <a:bodyPr/>
        <a:lstStyle/>
        <a:p>
          <a:endParaRPr lang="id-ID"/>
        </a:p>
      </dgm:t>
    </dgm:pt>
    <dgm:pt modelId="{C6CA5990-B3EE-4DCC-BDFA-F14CA055AE86}">
      <dgm:prSet custT="1"/>
      <dgm:spPr>
        <a:solidFill>
          <a:srgbClr val="FFFF0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Kita menolak orang lain untuk mengekspresikan perasaannya.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9B1EE16B-BB86-44AF-B46E-F892E75CA296}" type="parTrans" cxnId="{E4E16F93-28A7-4C42-9B64-38A2E9F58753}">
      <dgm:prSet/>
      <dgm:spPr/>
      <dgm:t>
        <a:bodyPr/>
        <a:lstStyle/>
        <a:p>
          <a:endParaRPr lang="id-ID"/>
        </a:p>
      </dgm:t>
    </dgm:pt>
    <dgm:pt modelId="{E7CB8EB2-8DF6-4E40-B16A-4AEAE68941D5}" type="sibTrans" cxnId="{E4E16F93-28A7-4C42-9B64-38A2E9F58753}">
      <dgm:prSet/>
      <dgm:spPr/>
      <dgm:t>
        <a:bodyPr/>
        <a:lstStyle/>
        <a:p>
          <a:endParaRPr lang="id-ID"/>
        </a:p>
      </dgm:t>
    </dgm:pt>
    <dgm:pt modelId="{F1539F8B-7B37-4C8F-817B-1DBAFF9D09B2}">
      <dgm:prSet custT="1"/>
      <dgm:spPr>
        <a:solidFill>
          <a:srgbClr val="FFFF0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Menolak untuk berbicara dengan orang lain.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EC02F2A0-18B4-40D6-AFA0-DDA51F35ABC5}" type="parTrans" cxnId="{6D90D2CB-BBB8-4794-8A8E-25B0B5E14856}">
      <dgm:prSet/>
      <dgm:spPr/>
      <dgm:t>
        <a:bodyPr/>
        <a:lstStyle/>
        <a:p>
          <a:endParaRPr lang="id-ID"/>
        </a:p>
      </dgm:t>
    </dgm:pt>
    <dgm:pt modelId="{4362FEC8-915C-41B5-982A-E654BED6F879}" type="sibTrans" cxnId="{6D90D2CB-BBB8-4794-8A8E-25B0B5E14856}">
      <dgm:prSet/>
      <dgm:spPr/>
      <dgm:t>
        <a:bodyPr/>
        <a:lstStyle/>
        <a:p>
          <a:endParaRPr lang="id-ID"/>
        </a:p>
      </dgm:t>
    </dgm:pt>
    <dgm:pt modelId="{39EB226F-19C6-4ED3-9E82-815985A76BFC}">
      <dgm:prSet custT="1"/>
      <dgm:spPr>
        <a:solidFill>
          <a:srgbClr val="FFFF0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Menyangkal orang lain dengan tidak mengakui pikiran &amp; perasaan mereka.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8A6B2C10-D1F4-481A-893A-DD9380307936}" type="parTrans" cxnId="{36326A17-6AF6-4920-8ECC-144587543153}">
      <dgm:prSet/>
      <dgm:spPr/>
      <dgm:t>
        <a:bodyPr/>
        <a:lstStyle/>
        <a:p>
          <a:endParaRPr lang="id-ID"/>
        </a:p>
      </dgm:t>
    </dgm:pt>
    <dgm:pt modelId="{A03290DD-C887-4971-A02D-1EBA45537261}" type="sibTrans" cxnId="{36326A17-6AF6-4920-8ECC-144587543153}">
      <dgm:prSet/>
      <dgm:spPr/>
      <dgm:t>
        <a:bodyPr/>
        <a:lstStyle/>
        <a:p>
          <a:endParaRPr lang="id-ID"/>
        </a:p>
      </dgm:t>
    </dgm:pt>
    <dgm:pt modelId="{01D76D9A-E69F-44D4-882F-F4BEDBAD8046}">
      <dgm:prSet custT="1"/>
      <dgm:spPr>
        <a:solidFill>
          <a:srgbClr val="FFFF99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Adanya tanggapan yang menyinggung, mengabaikan atau tidak relevan.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768EAC5E-4DD7-44C9-A412-D04C6394A3DC}" type="parTrans" cxnId="{7BF14319-AF99-4478-B000-EFE97D046212}">
      <dgm:prSet/>
      <dgm:spPr/>
      <dgm:t>
        <a:bodyPr/>
        <a:lstStyle/>
        <a:p>
          <a:endParaRPr lang="id-ID"/>
        </a:p>
      </dgm:t>
    </dgm:pt>
    <dgm:pt modelId="{3AB41F75-C03D-4CDC-B9F0-63BC82C0EC37}" type="sibTrans" cxnId="{7BF14319-AF99-4478-B000-EFE97D046212}">
      <dgm:prSet/>
      <dgm:spPr/>
      <dgm:t>
        <a:bodyPr/>
        <a:lstStyle/>
        <a:p>
          <a:endParaRPr lang="id-ID"/>
        </a:p>
      </dgm:t>
    </dgm:pt>
    <dgm:pt modelId="{72908EE1-CF1B-4B29-A501-828176921037}">
      <dgm:prSet custT="1"/>
      <dgm:spPr>
        <a:solidFill>
          <a:srgbClr val="FFFF99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Respon yang tidak berpusat pada seseorang; menganggap semua orang juga mengalaminya.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3718CB6A-8D27-410C-9D58-C9BBCB8A804E}" type="parTrans" cxnId="{11C21ED9-5C36-4342-9071-9B055F5FB68C}">
      <dgm:prSet/>
      <dgm:spPr/>
      <dgm:t>
        <a:bodyPr/>
        <a:lstStyle/>
        <a:p>
          <a:endParaRPr lang="id-ID"/>
        </a:p>
      </dgm:t>
    </dgm:pt>
    <dgm:pt modelId="{88E004C3-DDC2-4162-AC07-0FE8C0BEE1CA}" type="sibTrans" cxnId="{11C21ED9-5C36-4342-9071-9B055F5FB68C}">
      <dgm:prSet/>
      <dgm:spPr/>
      <dgm:t>
        <a:bodyPr/>
        <a:lstStyle/>
        <a:p>
          <a:endParaRPr lang="id-ID"/>
        </a:p>
      </dgm:t>
    </dgm:pt>
    <dgm:pt modelId="{83362E21-0BD3-48CA-AD72-C75992DC697E}" type="pres">
      <dgm:prSet presAssocID="{CB0C2561-54C4-4A6F-99BC-D5308AA360F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9CBC1A5D-8980-41CB-BD29-434B9381583A}" type="pres">
      <dgm:prSet presAssocID="{EEAFEF65-B1C4-47A5-8A86-E351C2A45F89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756FDFE-3A15-42A4-94E8-C626B2A2846A}" type="pres">
      <dgm:prSet presAssocID="{9D18AC44-DED6-436C-987C-4B2095AFE267}" presName="sibTrans" presStyleCnt="0"/>
      <dgm:spPr/>
      <dgm:t>
        <a:bodyPr/>
        <a:lstStyle/>
        <a:p>
          <a:endParaRPr lang="id-ID"/>
        </a:p>
      </dgm:t>
    </dgm:pt>
    <dgm:pt modelId="{975C53B4-8AF3-43E5-B977-827317711E96}" type="pres">
      <dgm:prSet presAssocID="{F1539F8B-7B37-4C8F-817B-1DBAFF9D09B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DAC286B-8F09-4221-A958-2480141480E8}" type="pres">
      <dgm:prSet presAssocID="{4362FEC8-915C-41B5-982A-E654BED6F879}" presName="sibTrans" presStyleCnt="0"/>
      <dgm:spPr/>
      <dgm:t>
        <a:bodyPr/>
        <a:lstStyle/>
        <a:p>
          <a:endParaRPr lang="id-ID"/>
        </a:p>
      </dgm:t>
    </dgm:pt>
    <dgm:pt modelId="{C6C239E0-859D-4CFE-A89D-ACCBEAF33B9D}" type="pres">
      <dgm:prSet presAssocID="{39EB226F-19C6-4ED3-9E82-815985A76BF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B5937FD-D59E-4677-805E-B0CD92EA3E6E}" type="pres">
      <dgm:prSet presAssocID="{A03290DD-C887-4971-A02D-1EBA45537261}" presName="sibTrans" presStyleCnt="0"/>
      <dgm:spPr/>
      <dgm:t>
        <a:bodyPr/>
        <a:lstStyle/>
        <a:p>
          <a:endParaRPr lang="id-ID"/>
        </a:p>
      </dgm:t>
    </dgm:pt>
    <dgm:pt modelId="{C1D59BA2-C9B7-4B8A-A340-F6C984E4CCD3}" type="pres">
      <dgm:prSet presAssocID="{01D76D9A-E69F-44D4-882F-F4BEDBAD804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7755CD8-78E1-40A1-98B0-425394A7866F}" type="pres">
      <dgm:prSet presAssocID="{3AB41F75-C03D-4CDC-B9F0-63BC82C0EC37}" presName="sibTrans" presStyleCnt="0"/>
      <dgm:spPr/>
      <dgm:t>
        <a:bodyPr/>
        <a:lstStyle/>
        <a:p>
          <a:endParaRPr lang="id-ID"/>
        </a:p>
      </dgm:t>
    </dgm:pt>
    <dgm:pt modelId="{BA61E93B-7D25-459E-8676-709766216CA2}" type="pres">
      <dgm:prSet presAssocID="{72908EE1-CF1B-4B29-A501-82817692103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BBB82C2-4FDA-4AB7-A7AF-D8A754E87610}" type="pres">
      <dgm:prSet presAssocID="{88E004C3-DDC2-4162-AC07-0FE8C0BEE1CA}" presName="sibTrans" presStyleCnt="0"/>
      <dgm:spPr/>
      <dgm:t>
        <a:bodyPr/>
        <a:lstStyle/>
        <a:p>
          <a:endParaRPr lang="id-ID"/>
        </a:p>
      </dgm:t>
    </dgm:pt>
    <dgm:pt modelId="{A38BABCC-EE2C-4FA3-BF40-D779EAF90B94}" type="pres">
      <dgm:prSet presAssocID="{C6CA5990-B3EE-4DCC-BDFA-F14CA055AE8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11C21ED9-5C36-4342-9071-9B055F5FB68C}" srcId="{CB0C2561-54C4-4A6F-99BC-D5308AA360FF}" destId="{72908EE1-CF1B-4B29-A501-828176921037}" srcOrd="4" destOrd="0" parTransId="{3718CB6A-8D27-410C-9D58-C9BBCB8A804E}" sibTransId="{88E004C3-DDC2-4162-AC07-0FE8C0BEE1CA}"/>
    <dgm:cxn modelId="{FDCB0251-16F4-4937-B827-9F7B482255C4}" type="presOf" srcId="{C6CA5990-B3EE-4DCC-BDFA-F14CA055AE86}" destId="{A38BABCC-EE2C-4FA3-BF40-D779EAF90B94}" srcOrd="0" destOrd="0" presId="urn:microsoft.com/office/officeart/2005/8/layout/default"/>
    <dgm:cxn modelId="{D95C6EBC-4342-4990-AE79-BB6DDF5D10CA}" type="presOf" srcId="{01D76D9A-E69F-44D4-882F-F4BEDBAD8046}" destId="{C1D59BA2-C9B7-4B8A-A340-F6C984E4CCD3}" srcOrd="0" destOrd="0" presId="urn:microsoft.com/office/officeart/2005/8/layout/default"/>
    <dgm:cxn modelId="{66D8C4C7-3737-40D3-A850-ECD7F020EC56}" type="presOf" srcId="{72908EE1-CF1B-4B29-A501-828176921037}" destId="{BA61E93B-7D25-459E-8676-709766216CA2}" srcOrd="0" destOrd="0" presId="urn:microsoft.com/office/officeart/2005/8/layout/default"/>
    <dgm:cxn modelId="{7BF14319-AF99-4478-B000-EFE97D046212}" srcId="{CB0C2561-54C4-4A6F-99BC-D5308AA360FF}" destId="{01D76D9A-E69F-44D4-882F-F4BEDBAD8046}" srcOrd="3" destOrd="0" parTransId="{768EAC5E-4DD7-44C9-A412-D04C6394A3DC}" sibTransId="{3AB41F75-C03D-4CDC-B9F0-63BC82C0EC37}"/>
    <dgm:cxn modelId="{6BD22DFA-4029-4A4B-AEFA-3933BD4452E4}" type="presOf" srcId="{CB0C2561-54C4-4A6F-99BC-D5308AA360FF}" destId="{83362E21-0BD3-48CA-AD72-C75992DC697E}" srcOrd="0" destOrd="0" presId="urn:microsoft.com/office/officeart/2005/8/layout/default"/>
    <dgm:cxn modelId="{6D90D2CB-BBB8-4794-8A8E-25B0B5E14856}" srcId="{CB0C2561-54C4-4A6F-99BC-D5308AA360FF}" destId="{F1539F8B-7B37-4C8F-817B-1DBAFF9D09B2}" srcOrd="1" destOrd="0" parTransId="{EC02F2A0-18B4-40D6-AFA0-DDA51F35ABC5}" sibTransId="{4362FEC8-915C-41B5-982A-E654BED6F879}"/>
    <dgm:cxn modelId="{E4E16F93-28A7-4C42-9B64-38A2E9F58753}" srcId="{CB0C2561-54C4-4A6F-99BC-D5308AA360FF}" destId="{C6CA5990-B3EE-4DCC-BDFA-F14CA055AE86}" srcOrd="5" destOrd="0" parTransId="{9B1EE16B-BB86-44AF-B46E-F892E75CA296}" sibTransId="{E7CB8EB2-8DF6-4E40-B16A-4AEAE68941D5}"/>
    <dgm:cxn modelId="{04FC56FF-4BAE-4160-B896-E45BC21A2C89}" srcId="{CB0C2561-54C4-4A6F-99BC-D5308AA360FF}" destId="{EEAFEF65-B1C4-47A5-8A86-E351C2A45F89}" srcOrd="0" destOrd="0" parTransId="{E3626352-A9B8-42CA-9C43-13C93A10BB14}" sibTransId="{9D18AC44-DED6-436C-987C-4B2095AFE267}"/>
    <dgm:cxn modelId="{27654774-5F9D-4339-8DEF-0D4FCB64D8CB}" type="presOf" srcId="{F1539F8B-7B37-4C8F-817B-1DBAFF9D09B2}" destId="{975C53B4-8AF3-43E5-B977-827317711E96}" srcOrd="0" destOrd="0" presId="urn:microsoft.com/office/officeart/2005/8/layout/default"/>
    <dgm:cxn modelId="{9F30025B-D3F9-4D56-82C4-78362B95CE74}" type="presOf" srcId="{EEAFEF65-B1C4-47A5-8A86-E351C2A45F89}" destId="{9CBC1A5D-8980-41CB-BD29-434B9381583A}" srcOrd="0" destOrd="0" presId="urn:microsoft.com/office/officeart/2005/8/layout/default"/>
    <dgm:cxn modelId="{008108BC-7E4A-4977-B5CB-633F14A8F88F}" type="presOf" srcId="{39EB226F-19C6-4ED3-9E82-815985A76BFC}" destId="{C6C239E0-859D-4CFE-A89D-ACCBEAF33B9D}" srcOrd="0" destOrd="0" presId="urn:microsoft.com/office/officeart/2005/8/layout/default"/>
    <dgm:cxn modelId="{36326A17-6AF6-4920-8ECC-144587543153}" srcId="{CB0C2561-54C4-4A6F-99BC-D5308AA360FF}" destId="{39EB226F-19C6-4ED3-9E82-815985A76BFC}" srcOrd="2" destOrd="0" parTransId="{8A6B2C10-D1F4-481A-893A-DD9380307936}" sibTransId="{A03290DD-C887-4971-A02D-1EBA45537261}"/>
    <dgm:cxn modelId="{9F2D82F6-342E-4521-9FD6-CAEE7C889F57}" type="presParOf" srcId="{83362E21-0BD3-48CA-AD72-C75992DC697E}" destId="{9CBC1A5D-8980-41CB-BD29-434B9381583A}" srcOrd="0" destOrd="0" presId="urn:microsoft.com/office/officeart/2005/8/layout/default"/>
    <dgm:cxn modelId="{5424C998-C49C-4BB9-9C88-9D72568C6146}" type="presParOf" srcId="{83362E21-0BD3-48CA-AD72-C75992DC697E}" destId="{1756FDFE-3A15-42A4-94E8-C626B2A2846A}" srcOrd="1" destOrd="0" presId="urn:microsoft.com/office/officeart/2005/8/layout/default"/>
    <dgm:cxn modelId="{F0935FB7-B90E-43BB-A1FC-834C33207B19}" type="presParOf" srcId="{83362E21-0BD3-48CA-AD72-C75992DC697E}" destId="{975C53B4-8AF3-43E5-B977-827317711E96}" srcOrd="2" destOrd="0" presId="urn:microsoft.com/office/officeart/2005/8/layout/default"/>
    <dgm:cxn modelId="{73B826AA-0F66-4F83-B022-1EC014443C5C}" type="presParOf" srcId="{83362E21-0BD3-48CA-AD72-C75992DC697E}" destId="{3DAC286B-8F09-4221-A958-2480141480E8}" srcOrd="3" destOrd="0" presId="urn:microsoft.com/office/officeart/2005/8/layout/default"/>
    <dgm:cxn modelId="{125D3C0F-77DD-45BE-B219-A4279112FB1B}" type="presParOf" srcId="{83362E21-0BD3-48CA-AD72-C75992DC697E}" destId="{C6C239E0-859D-4CFE-A89D-ACCBEAF33B9D}" srcOrd="4" destOrd="0" presId="urn:microsoft.com/office/officeart/2005/8/layout/default"/>
    <dgm:cxn modelId="{7345DB5E-C2A3-4459-9ADE-03097826D198}" type="presParOf" srcId="{83362E21-0BD3-48CA-AD72-C75992DC697E}" destId="{4B5937FD-D59E-4677-805E-B0CD92EA3E6E}" srcOrd="5" destOrd="0" presId="urn:microsoft.com/office/officeart/2005/8/layout/default"/>
    <dgm:cxn modelId="{F6C981FC-BC15-4427-A38E-E01FC74C8ABE}" type="presParOf" srcId="{83362E21-0BD3-48CA-AD72-C75992DC697E}" destId="{C1D59BA2-C9B7-4B8A-A340-F6C984E4CCD3}" srcOrd="6" destOrd="0" presId="urn:microsoft.com/office/officeart/2005/8/layout/default"/>
    <dgm:cxn modelId="{3BD036F1-59C9-4693-A193-34E741D1F846}" type="presParOf" srcId="{83362E21-0BD3-48CA-AD72-C75992DC697E}" destId="{77755CD8-78E1-40A1-98B0-425394A7866F}" srcOrd="7" destOrd="0" presId="urn:microsoft.com/office/officeart/2005/8/layout/default"/>
    <dgm:cxn modelId="{2A26A892-FBBF-484E-B68A-46D0E0568AB6}" type="presParOf" srcId="{83362E21-0BD3-48CA-AD72-C75992DC697E}" destId="{BA61E93B-7D25-459E-8676-709766216CA2}" srcOrd="8" destOrd="0" presId="urn:microsoft.com/office/officeart/2005/8/layout/default"/>
    <dgm:cxn modelId="{48FC6B85-78D8-4C2D-8316-355949606922}" type="presParOf" srcId="{83362E21-0BD3-48CA-AD72-C75992DC697E}" destId="{8BBB82C2-4FDA-4AB7-A7AF-D8A754E87610}" srcOrd="9" destOrd="0" presId="urn:microsoft.com/office/officeart/2005/8/layout/default"/>
    <dgm:cxn modelId="{3C6BA4BC-4B55-4CB8-A5AB-7B7FB4241E5E}" type="presParOf" srcId="{83362E21-0BD3-48CA-AD72-C75992DC697E}" destId="{A38BABCC-EE2C-4FA3-BF40-D779EAF90B94}" srcOrd="10" destOrd="0" presId="urn:microsoft.com/office/officeart/2005/8/layout/default"/>
  </dgm:cxnLst>
  <dgm:bg/>
  <dgm:whole/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12053DDD-71A7-468A-9FF2-765973EE5B68}" type="doc">
      <dgm:prSet loTypeId="urn:microsoft.com/office/officeart/2005/8/layout/hProcess9" loCatId="process" qsTypeId="urn:microsoft.com/office/officeart/2005/8/quickstyle/simple4" qsCatId="simple" csTypeId="urn:microsoft.com/office/officeart/2005/8/colors/accent1_2" csCatId="accent1" phldr="1"/>
      <dgm:spPr/>
    </dgm:pt>
    <dgm:pt modelId="{58F64BDB-D150-4705-A644-F50C2D397377}">
      <dgm:prSet phldrT="[Text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Gibb (1961, 1964, 1970) </a:t>
          </a:r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- mendapatkan </a:t>
          </a:r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jawaban penelitian: </a:t>
          </a:r>
          <a:endParaRPr lang="id-ID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A4953B14-C0B7-4B2F-BC28-A8F0CD6533C1}" type="parTrans" cxnId="{BF848B7F-FFFC-461C-BC88-A18895C2B789}">
      <dgm:prSet/>
      <dgm:spPr/>
      <dgm:t>
        <a:bodyPr/>
        <a:lstStyle/>
        <a:p>
          <a:endParaRPr lang="id-ID"/>
        </a:p>
      </dgm:t>
    </dgm:pt>
    <dgm:pt modelId="{F2F37459-CC2E-4822-AB84-A364CA5E4E15}" type="sibTrans" cxnId="{BF848B7F-FFFC-461C-BC88-A18895C2B789}">
      <dgm:prSet/>
      <dgm:spPr/>
      <dgm:t>
        <a:bodyPr/>
        <a:lstStyle/>
        <a:p>
          <a:endParaRPr lang="id-ID"/>
        </a:p>
      </dgm:t>
    </dgm:pt>
    <dgm:pt modelId="{8F4608EA-EE6C-4972-9105-60B2CB1102CF}">
      <dgm:prSet phldrT="[Text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Ada beberapa orang tidak dapat berbicara secara terbuka karena merasa tidak diakui (defensif). </a:t>
          </a:r>
          <a:endParaRPr lang="id-ID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1A5510F9-0CFB-4B2F-AE97-BC05F15FFB05}" type="parTrans" cxnId="{A0DDD5EB-6610-41B3-AA7C-67DBE1717A9A}">
      <dgm:prSet/>
      <dgm:spPr/>
      <dgm:t>
        <a:bodyPr/>
        <a:lstStyle/>
        <a:p>
          <a:endParaRPr lang="id-ID"/>
        </a:p>
      </dgm:t>
    </dgm:pt>
    <dgm:pt modelId="{381F05AF-50B1-44A9-B11D-48A1A7D22F4E}" type="sibTrans" cxnId="{A0DDD5EB-6610-41B3-AA7C-67DBE1717A9A}">
      <dgm:prSet/>
      <dgm:spPr/>
      <dgm:t>
        <a:bodyPr/>
        <a:lstStyle/>
        <a:p>
          <a:endParaRPr lang="id-ID"/>
        </a:p>
      </dgm:t>
    </dgm:pt>
    <dgm:pt modelId="{C6836A6A-4FA4-4CB7-B107-BAB7D75D0A5E}">
      <dgm:prSet phldrT="[Text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Beberapa orang lainnya dapat berkomunikasi dengan bebas karena adanya dukungan (suportif). </a:t>
          </a:r>
          <a:endParaRPr lang="id-ID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AFD1AB75-D547-490C-8E3D-534044618F27}" type="parTrans" cxnId="{2D607047-672D-4086-8924-335E0892F18C}">
      <dgm:prSet/>
      <dgm:spPr/>
      <dgm:t>
        <a:bodyPr/>
        <a:lstStyle/>
        <a:p>
          <a:endParaRPr lang="id-ID"/>
        </a:p>
      </dgm:t>
    </dgm:pt>
    <dgm:pt modelId="{A0C83941-78D4-432D-903E-43A99953291C}" type="sibTrans" cxnId="{2D607047-672D-4086-8924-335E0892F18C}">
      <dgm:prSet/>
      <dgm:spPr/>
      <dgm:t>
        <a:bodyPr/>
        <a:lstStyle/>
        <a:p>
          <a:endParaRPr lang="id-ID"/>
        </a:p>
      </dgm:t>
    </dgm:pt>
    <dgm:pt modelId="{9E661CE3-CA46-4E94-99E0-794DEC16418A}" type="pres">
      <dgm:prSet presAssocID="{12053DDD-71A7-468A-9FF2-765973EE5B68}" presName="CompostProcess" presStyleCnt="0">
        <dgm:presLayoutVars>
          <dgm:dir/>
          <dgm:resizeHandles val="exact"/>
        </dgm:presLayoutVars>
      </dgm:prSet>
      <dgm:spPr/>
    </dgm:pt>
    <dgm:pt modelId="{AA346C57-AB2C-492A-899C-58C37FD2C888}" type="pres">
      <dgm:prSet presAssocID="{12053DDD-71A7-468A-9FF2-765973EE5B68}" presName="arrow" presStyleLbl="bgShp" presStyleIdx="0" presStyleCnt="1"/>
      <dgm:spPr/>
    </dgm:pt>
    <dgm:pt modelId="{79D6E5C6-A325-4FA6-BDFF-609C8DDB225B}" type="pres">
      <dgm:prSet presAssocID="{12053DDD-71A7-468A-9FF2-765973EE5B68}" presName="linearProcess" presStyleCnt="0"/>
      <dgm:spPr/>
    </dgm:pt>
    <dgm:pt modelId="{F088EF60-85C2-45BC-A6A7-4F1E2A066BF8}" type="pres">
      <dgm:prSet presAssocID="{58F64BDB-D150-4705-A644-F50C2D397377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D8754DB-F191-4F15-8144-A43D6C5FFC40}" type="pres">
      <dgm:prSet presAssocID="{F2F37459-CC2E-4822-AB84-A364CA5E4E15}" presName="sibTrans" presStyleCnt="0"/>
      <dgm:spPr/>
    </dgm:pt>
    <dgm:pt modelId="{5AE1C7DE-2206-4C30-9065-29C5160134DD}" type="pres">
      <dgm:prSet presAssocID="{8F4608EA-EE6C-4972-9105-60B2CB1102CF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49A1CA5-76EB-41AE-892D-B0F1C5EA3B4C}" type="pres">
      <dgm:prSet presAssocID="{381F05AF-50B1-44A9-B11D-48A1A7D22F4E}" presName="sibTrans" presStyleCnt="0"/>
      <dgm:spPr/>
    </dgm:pt>
    <dgm:pt modelId="{2DD47A2A-495D-4FAA-9077-54414DD52415}" type="pres">
      <dgm:prSet presAssocID="{C6836A6A-4FA4-4CB7-B107-BAB7D75D0A5E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2D607047-672D-4086-8924-335E0892F18C}" srcId="{12053DDD-71A7-468A-9FF2-765973EE5B68}" destId="{C6836A6A-4FA4-4CB7-B107-BAB7D75D0A5E}" srcOrd="2" destOrd="0" parTransId="{AFD1AB75-D547-490C-8E3D-534044618F27}" sibTransId="{A0C83941-78D4-432D-903E-43A99953291C}"/>
    <dgm:cxn modelId="{A0DDD5EB-6610-41B3-AA7C-67DBE1717A9A}" srcId="{12053DDD-71A7-468A-9FF2-765973EE5B68}" destId="{8F4608EA-EE6C-4972-9105-60B2CB1102CF}" srcOrd="1" destOrd="0" parTransId="{1A5510F9-0CFB-4B2F-AE97-BC05F15FFB05}" sibTransId="{381F05AF-50B1-44A9-B11D-48A1A7D22F4E}"/>
    <dgm:cxn modelId="{AB2E754E-6F2C-43DC-88AD-07247431FD88}" type="presOf" srcId="{58F64BDB-D150-4705-A644-F50C2D397377}" destId="{F088EF60-85C2-45BC-A6A7-4F1E2A066BF8}" srcOrd="0" destOrd="0" presId="urn:microsoft.com/office/officeart/2005/8/layout/hProcess9"/>
    <dgm:cxn modelId="{BF848B7F-FFFC-461C-BC88-A18895C2B789}" srcId="{12053DDD-71A7-468A-9FF2-765973EE5B68}" destId="{58F64BDB-D150-4705-A644-F50C2D397377}" srcOrd="0" destOrd="0" parTransId="{A4953B14-C0B7-4B2F-BC28-A8F0CD6533C1}" sibTransId="{F2F37459-CC2E-4822-AB84-A364CA5E4E15}"/>
    <dgm:cxn modelId="{B76F2174-D76F-44CC-8F2E-61520EAC66D2}" type="presOf" srcId="{C6836A6A-4FA4-4CB7-B107-BAB7D75D0A5E}" destId="{2DD47A2A-495D-4FAA-9077-54414DD52415}" srcOrd="0" destOrd="0" presId="urn:microsoft.com/office/officeart/2005/8/layout/hProcess9"/>
    <dgm:cxn modelId="{B206F778-D33F-4955-99B7-6D5EAC50B199}" type="presOf" srcId="{8F4608EA-EE6C-4972-9105-60B2CB1102CF}" destId="{5AE1C7DE-2206-4C30-9065-29C5160134DD}" srcOrd="0" destOrd="0" presId="urn:microsoft.com/office/officeart/2005/8/layout/hProcess9"/>
    <dgm:cxn modelId="{1ED28D8C-E8BC-418E-B29F-002A97E1AB69}" type="presOf" srcId="{12053DDD-71A7-468A-9FF2-765973EE5B68}" destId="{9E661CE3-CA46-4E94-99E0-794DEC16418A}" srcOrd="0" destOrd="0" presId="urn:microsoft.com/office/officeart/2005/8/layout/hProcess9"/>
    <dgm:cxn modelId="{70AF2ECC-04A7-4F4F-A1C3-3AB2D9951B4F}" type="presParOf" srcId="{9E661CE3-CA46-4E94-99E0-794DEC16418A}" destId="{AA346C57-AB2C-492A-899C-58C37FD2C888}" srcOrd="0" destOrd="0" presId="urn:microsoft.com/office/officeart/2005/8/layout/hProcess9"/>
    <dgm:cxn modelId="{F940122B-A7F7-4820-A962-D9551D22CA08}" type="presParOf" srcId="{9E661CE3-CA46-4E94-99E0-794DEC16418A}" destId="{79D6E5C6-A325-4FA6-BDFF-609C8DDB225B}" srcOrd="1" destOrd="0" presId="urn:microsoft.com/office/officeart/2005/8/layout/hProcess9"/>
    <dgm:cxn modelId="{D8B2E752-8364-456A-93F9-22773BC84912}" type="presParOf" srcId="{79D6E5C6-A325-4FA6-BDFF-609C8DDB225B}" destId="{F088EF60-85C2-45BC-A6A7-4F1E2A066BF8}" srcOrd="0" destOrd="0" presId="urn:microsoft.com/office/officeart/2005/8/layout/hProcess9"/>
    <dgm:cxn modelId="{A91EAF4A-15CE-4F34-88F2-FA6ED24DDD67}" type="presParOf" srcId="{79D6E5C6-A325-4FA6-BDFF-609C8DDB225B}" destId="{1D8754DB-F191-4F15-8144-A43D6C5FFC40}" srcOrd="1" destOrd="0" presId="urn:microsoft.com/office/officeart/2005/8/layout/hProcess9"/>
    <dgm:cxn modelId="{E6F48721-5368-4858-B288-723E09669D68}" type="presParOf" srcId="{79D6E5C6-A325-4FA6-BDFF-609C8DDB225B}" destId="{5AE1C7DE-2206-4C30-9065-29C5160134DD}" srcOrd="2" destOrd="0" presId="urn:microsoft.com/office/officeart/2005/8/layout/hProcess9"/>
    <dgm:cxn modelId="{59D9B522-C4E1-4586-97D2-F91877E57231}" type="presParOf" srcId="{79D6E5C6-A325-4FA6-BDFF-609C8DDB225B}" destId="{B49A1CA5-76EB-41AE-892D-B0F1C5EA3B4C}" srcOrd="3" destOrd="0" presId="urn:microsoft.com/office/officeart/2005/8/layout/hProcess9"/>
    <dgm:cxn modelId="{1114474E-B7BD-461E-992C-EA8CDB0BFB38}" type="presParOf" srcId="{79D6E5C6-A325-4FA6-BDFF-609C8DDB225B}" destId="{2DD47A2A-495D-4FAA-9077-54414DD52415}" srcOrd="4" destOrd="0" presId="urn:microsoft.com/office/officeart/2005/8/layout/hProcess9"/>
  </dgm:cxnLst>
  <dgm:bg/>
  <dgm:whole/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E587D113-389A-4209-BDAC-E21859E51A9A}" type="doc">
      <dgm:prSet loTypeId="urn:microsoft.com/office/officeart/2005/8/layout/hierarchy3" loCatId="hierarchy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id-ID"/>
        </a:p>
      </dgm:t>
    </dgm:pt>
    <dgm:pt modelId="{3E310335-52AC-4A46-81C9-BADB57123DEF}">
      <dgm:prSet phldrT="[Text]" custT="1"/>
      <dgm:spPr/>
      <dgm:t>
        <a:bodyPr/>
        <a:lstStyle/>
        <a:p>
          <a:r>
            <a:rPr lang="id-ID" sz="2000" b="1" i="1" dirty="0" smtClean="0">
              <a:latin typeface="Candara" pitchFamily="34" charset="0"/>
            </a:rPr>
            <a:t>Defensif</a:t>
          </a:r>
          <a:endParaRPr lang="id-ID" sz="2000" b="1" i="1" dirty="0">
            <a:latin typeface="Candara" pitchFamily="34" charset="0"/>
          </a:endParaRPr>
        </a:p>
      </dgm:t>
    </dgm:pt>
    <dgm:pt modelId="{75188321-29FE-45E3-9B75-268D62D25D71}" type="parTrans" cxnId="{C357C084-680E-4D9C-87D1-592E3AD7BDEA}">
      <dgm:prSet/>
      <dgm:spPr/>
      <dgm:t>
        <a:bodyPr/>
        <a:lstStyle/>
        <a:p>
          <a:endParaRPr lang="id-ID"/>
        </a:p>
      </dgm:t>
    </dgm:pt>
    <dgm:pt modelId="{98EA34ED-4C03-4E83-93A1-03F47D048FEB}" type="sibTrans" cxnId="{C357C084-680E-4D9C-87D1-592E3AD7BDEA}">
      <dgm:prSet/>
      <dgm:spPr/>
      <dgm:t>
        <a:bodyPr/>
        <a:lstStyle/>
        <a:p>
          <a:endParaRPr lang="id-ID"/>
        </a:p>
      </dgm:t>
    </dgm:pt>
    <dgm:pt modelId="{F24A4167-5861-4FF9-8F46-975AFD07110B}">
      <dgm:prSet phldrT="[Text]" custT="1"/>
      <dgm:spPr/>
      <dgm:t>
        <a:bodyPr/>
        <a:lstStyle/>
        <a:p>
          <a:r>
            <a:rPr lang="id-ID" sz="1400" b="1" i="1" dirty="0" smtClean="0">
              <a:latin typeface="Candara" pitchFamily="34" charset="0"/>
            </a:rPr>
            <a:t>Evaluasi</a:t>
          </a:r>
          <a:endParaRPr lang="id-ID" sz="1400" b="1" i="1" dirty="0">
            <a:latin typeface="Candara" pitchFamily="34" charset="0"/>
          </a:endParaRPr>
        </a:p>
      </dgm:t>
    </dgm:pt>
    <dgm:pt modelId="{82AF8C6E-234C-428E-8453-B167F8E0E8EE}" type="parTrans" cxnId="{AB74ABFC-58D0-41AA-96CD-26F9D80D62A1}">
      <dgm:prSet/>
      <dgm:spPr/>
      <dgm:t>
        <a:bodyPr/>
        <a:lstStyle/>
        <a:p>
          <a:endParaRPr lang="id-ID"/>
        </a:p>
      </dgm:t>
    </dgm:pt>
    <dgm:pt modelId="{7EFA0716-97DC-42D7-B4A6-84531B92153E}" type="sibTrans" cxnId="{AB74ABFC-58D0-41AA-96CD-26F9D80D62A1}">
      <dgm:prSet/>
      <dgm:spPr/>
      <dgm:t>
        <a:bodyPr/>
        <a:lstStyle/>
        <a:p>
          <a:endParaRPr lang="id-ID"/>
        </a:p>
      </dgm:t>
    </dgm:pt>
    <dgm:pt modelId="{02AE78C8-B74B-4435-85D0-0A88EDEB8363}">
      <dgm:prSet phldrT="[Text]" custT="1"/>
      <dgm:spPr/>
      <dgm:t>
        <a:bodyPr/>
        <a:lstStyle/>
        <a:p>
          <a:r>
            <a:rPr lang="id-ID" sz="1400" b="1" i="1" dirty="0" smtClean="0">
              <a:latin typeface="Candara" pitchFamily="34" charset="0"/>
            </a:rPr>
            <a:t>Kepastian </a:t>
          </a:r>
          <a:endParaRPr lang="id-ID" sz="1400" b="1" i="1" dirty="0">
            <a:latin typeface="Candara" pitchFamily="34" charset="0"/>
          </a:endParaRPr>
        </a:p>
      </dgm:t>
    </dgm:pt>
    <dgm:pt modelId="{6559B885-C294-432A-B93C-AB318720D624}" type="parTrans" cxnId="{20F895E2-804D-44C4-AEDD-E181CCA680B2}">
      <dgm:prSet/>
      <dgm:spPr/>
      <dgm:t>
        <a:bodyPr/>
        <a:lstStyle/>
        <a:p>
          <a:endParaRPr lang="id-ID"/>
        </a:p>
      </dgm:t>
    </dgm:pt>
    <dgm:pt modelId="{7B822843-EEEA-4EA4-A9BF-8B2299C06258}" type="sibTrans" cxnId="{20F895E2-804D-44C4-AEDD-E181CCA680B2}">
      <dgm:prSet/>
      <dgm:spPr/>
      <dgm:t>
        <a:bodyPr/>
        <a:lstStyle/>
        <a:p>
          <a:endParaRPr lang="id-ID"/>
        </a:p>
      </dgm:t>
    </dgm:pt>
    <dgm:pt modelId="{CEC4AAC2-D77F-49E6-A749-CC33BFD81D8F}">
      <dgm:prSet phldrT="[Text]" custT="1"/>
      <dgm:spPr/>
      <dgm:t>
        <a:bodyPr/>
        <a:lstStyle/>
        <a:p>
          <a:r>
            <a:rPr lang="id-ID" sz="2000" b="1" i="1" dirty="0" smtClean="0">
              <a:latin typeface="Candara" pitchFamily="34" charset="0"/>
            </a:rPr>
            <a:t>Suportif</a:t>
          </a:r>
          <a:endParaRPr lang="id-ID" sz="2000" b="1" i="1" dirty="0">
            <a:latin typeface="Candara" pitchFamily="34" charset="0"/>
          </a:endParaRPr>
        </a:p>
      </dgm:t>
    </dgm:pt>
    <dgm:pt modelId="{568994A4-0F6C-4D9D-9D4F-42190C2F7188}" type="parTrans" cxnId="{C165E0E6-90DB-48DF-997C-045E5D0938D1}">
      <dgm:prSet/>
      <dgm:spPr/>
      <dgm:t>
        <a:bodyPr/>
        <a:lstStyle/>
        <a:p>
          <a:endParaRPr lang="id-ID"/>
        </a:p>
      </dgm:t>
    </dgm:pt>
    <dgm:pt modelId="{759F4A35-90BD-4F92-AF21-B5C9E402663C}" type="sibTrans" cxnId="{C165E0E6-90DB-48DF-997C-045E5D0938D1}">
      <dgm:prSet/>
      <dgm:spPr/>
      <dgm:t>
        <a:bodyPr/>
        <a:lstStyle/>
        <a:p>
          <a:endParaRPr lang="id-ID"/>
        </a:p>
      </dgm:t>
    </dgm:pt>
    <dgm:pt modelId="{A3D5215F-C056-478B-9A33-4A31CFFEE562}">
      <dgm:prSet phldrT="[Text]" custT="1"/>
      <dgm:spPr/>
      <dgm:t>
        <a:bodyPr/>
        <a:lstStyle/>
        <a:p>
          <a:r>
            <a:rPr lang="id-ID" sz="1400" b="1" i="1" dirty="0" smtClean="0">
              <a:latin typeface="Candara" pitchFamily="34" charset="0"/>
            </a:rPr>
            <a:t>Deskripsi</a:t>
          </a:r>
          <a:endParaRPr lang="id-ID" sz="1400" b="1" i="1" dirty="0">
            <a:latin typeface="Candara" pitchFamily="34" charset="0"/>
          </a:endParaRPr>
        </a:p>
      </dgm:t>
    </dgm:pt>
    <dgm:pt modelId="{C3B6AFC6-DC4A-4585-9EF8-8A8C50DAAE51}" type="parTrans" cxnId="{9D6F347E-4E30-4087-BAAC-E541CD9FB693}">
      <dgm:prSet/>
      <dgm:spPr/>
      <dgm:t>
        <a:bodyPr/>
        <a:lstStyle/>
        <a:p>
          <a:endParaRPr lang="id-ID"/>
        </a:p>
      </dgm:t>
    </dgm:pt>
    <dgm:pt modelId="{26D35339-7689-4BE4-AFFF-207590ADD010}" type="sibTrans" cxnId="{9D6F347E-4E30-4087-BAAC-E541CD9FB693}">
      <dgm:prSet/>
      <dgm:spPr/>
      <dgm:t>
        <a:bodyPr/>
        <a:lstStyle/>
        <a:p>
          <a:endParaRPr lang="id-ID"/>
        </a:p>
      </dgm:t>
    </dgm:pt>
    <dgm:pt modelId="{E1A9CF27-E5F6-4CEE-9A76-1E75BBC8EF34}">
      <dgm:prSet phldrT="[Text]" custT="1"/>
      <dgm:spPr/>
      <dgm:t>
        <a:bodyPr/>
        <a:lstStyle/>
        <a:p>
          <a:r>
            <a:rPr lang="id-ID" sz="1400" b="1" i="1" dirty="0" smtClean="0">
              <a:latin typeface="Candara" pitchFamily="34" charset="0"/>
            </a:rPr>
            <a:t>Spontantitas</a:t>
          </a:r>
          <a:endParaRPr lang="id-ID" sz="1400" b="1" i="1" dirty="0">
            <a:latin typeface="Candara" pitchFamily="34" charset="0"/>
          </a:endParaRPr>
        </a:p>
      </dgm:t>
    </dgm:pt>
    <dgm:pt modelId="{054AAC3C-0259-43C4-8734-E6E40D8DE8DE}" type="parTrans" cxnId="{439D1FE3-CF5F-41DA-AF56-FF55C7AD9C4E}">
      <dgm:prSet/>
      <dgm:spPr/>
      <dgm:t>
        <a:bodyPr/>
        <a:lstStyle/>
        <a:p>
          <a:endParaRPr lang="id-ID"/>
        </a:p>
      </dgm:t>
    </dgm:pt>
    <dgm:pt modelId="{33529159-324D-4C3C-8FF1-6491942B7748}" type="sibTrans" cxnId="{439D1FE3-CF5F-41DA-AF56-FF55C7AD9C4E}">
      <dgm:prSet/>
      <dgm:spPr/>
      <dgm:t>
        <a:bodyPr/>
        <a:lstStyle/>
        <a:p>
          <a:endParaRPr lang="id-ID"/>
        </a:p>
      </dgm:t>
    </dgm:pt>
    <dgm:pt modelId="{D30773E4-19D1-4A11-A729-F2D0E59D7531}">
      <dgm:prSet phldrT="[Text]" custT="1"/>
      <dgm:spPr/>
      <dgm:t>
        <a:bodyPr/>
        <a:lstStyle/>
        <a:p>
          <a:r>
            <a:rPr lang="id-ID" sz="1400" b="1" i="1" dirty="0" smtClean="0">
              <a:latin typeface="Candara" pitchFamily="34" charset="0"/>
            </a:rPr>
            <a:t>Superioritas </a:t>
          </a:r>
          <a:endParaRPr lang="id-ID" sz="1400" b="1" i="1" dirty="0">
            <a:latin typeface="Candara" pitchFamily="34" charset="0"/>
          </a:endParaRPr>
        </a:p>
      </dgm:t>
    </dgm:pt>
    <dgm:pt modelId="{A6254C95-7B2F-4F38-89E2-731D158CD1D4}" type="parTrans" cxnId="{BC50BEB8-CB93-4A0E-AA14-58AB9BAACF83}">
      <dgm:prSet/>
      <dgm:spPr/>
      <dgm:t>
        <a:bodyPr/>
        <a:lstStyle/>
        <a:p>
          <a:endParaRPr lang="id-ID"/>
        </a:p>
      </dgm:t>
    </dgm:pt>
    <dgm:pt modelId="{F8C34A35-B1DA-4828-8608-60A45EF2A2EE}" type="sibTrans" cxnId="{BC50BEB8-CB93-4A0E-AA14-58AB9BAACF83}">
      <dgm:prSet/>
      <dgm:spPr/>
      <dgm:t>
        <a:bodyPr/>
        <a:lstStyle/>
        <a:p>
          <a:endParaRPr lang="id-ID"/>
        </a:p>
      </dgm:t>
    </dgm:pt>
    <dgm:pt modelId="{0CAD7128-2D98-4785-A141-83BBF4F4F358}">
      <dgm:prSet phldrT="[Text]" custT="1"/>
      <dgm:spPr/>
      <dgm:t>
        <a:bodyPr/>
        <a:lstStyle/>
        <a:p>
          <a:r>
            <a:rPr lang="id-ID" sz="1400" b="1" i="1" dirty="0" smtClean="0">
              <a:latin typeface="Candara" pitchFamily="34" charset="0"/>
            </a:rPr>
            <a:t>Strategi </a:t>
          </a:r>
          <a:endParaRPr lang="id-ID" sz="1400" b="1" i="1" dirty="0">
            <a:latin typeface="Candara" pitchFamily="34" charset="0"/>
          </a:endParaRPr>
        </a:p>
      </dgm:t>
    </dgm:pt>
    <dgm:pt modelId="{E9BFA818-29A7-4994-BFB1-2053D416A0C7}" type="parTrans" cxnId="{46B05B28-1D8C-4EA5-A604-923824F2B205}">
      <dgm:prSet/>
      <dgm:spPr/>
      <dgm:t>
        <a:bodyPr/>
        <a:lstStyle/>
        <a:p>
          <a:endParaRPr lang="id-ID"/>
        </a:p>
      </dgm:t>
    </dgm:pt>
    <dgm:pt modelId="{013BBF69-1878-47BA-83E5-A9C113BDD766}" type="sibTrans" cxnId="{46B05B28-1D8C-4EA5-A604-923824F2B205}">
      <dgm:prSet/>
      <dgm:spPr/>
      <dgm:t>
        <a:bodyPr/>
        <a:lstStyle/>
        <a:p>
          <a:endParaRPr lang="id-ID"/>
        </a:p>
      </dgm:t>
    </dgm:pt>
    <dgm:pt modelId="{061107F6-1A2F-4846-BBC8-EFF8AE4E021C}">
      <dgm:prSet phldrT="[Text]" custT="1"/>
      <dgm:spPr/>
      <dgm:t>
        <a:bodyPr/>
        <a:lstStyle/>
        <a:p>
          <a:r>
            <a:rPr lang="id-ID" sz="1400" b="1" i="1" dirty="0" smtClean="0">
              <a:latin typeface="Candara" pitchFamily="34" charset="0"/>
            </a:rPr>
            <a:t>Kontrol </a:t>
          </a:r>
          <a:endParaRPr lang="id-ID" sz="1400" b="1" i="1" dirty="0">
            <a:latin typeface="Candara" pitchFamily="34" charset="0"/>
          </a:endParaRPr>
        </a:p>
      </dgm:t>
    </dgm:pt>
    <dgm:pt modelId="{BBF50188-CC5B-43FF-8261-B277D40EC817}" type="parTrans" cxnId="{1D91DFF4-3A1B-4759-B098-B4061FC0359C}">
      <dgm:prSet/>
      <dgm:spPr/>
      <dgm:t>
        <a:bodyPr/>
        <a:lstStyle/>
        <a:p>
          <a:endParaRPr lang="id-ID"/>
        </a:p>
      </dgm:t>
    </dgm:pt>
    <dgm:pt modelId="{CF9A0A68-E614-4D5F-9A2F-A4C2A333034D}" type="sibTrans" cxnId="{1D91DFF4-3A1B-4759-B098-B4061FC0359C}">
      <dgm:prSet/>
      <dgm:spPr/>
      <dgm:t>
        <a:bodyPr/>
        <a:lstStyle/>
        <a:p>
          <a:endParaRPr lang="id-ID"/>
        </a:p>
      </dgm:t>
    </dgm:pt>
    <dgm:pt modelId="{90704D7B-73BA-492E-818E-40BE74A6EDAA}">
      <dgm:prSet phldrT="[Text]" custT="1"/>
      <dgm:spPr/>
      <dgm:t>
        <a:bodyPr/>
        <a:lstStyle/>
        <a:p>
          <a:r>
            <a:rPr lang="id-ID" sz="1400" b="1" i="1" dirty="0" smtClean="0">
              <a:latin typeface="Candara" pitchFamily="34" charset="0"/>
            </a:rPr>
            <a:t>Kenetralan </a:t>
          </a:r>
          <a:endParaRPr lang="id-ID" sz="1400" b="1" i="1" dirty="0">
            <a:latin typeface="Candara" pitchFamily="34" charset="0"/>
          </a:endParaRPr>
        </a:p>
      </dgm:t>
    </dgm:pt>
    <dgm:pt modelId="{7BA07A31-9FE9-4802-A86E-5A639DAA9C21}" type="parTrans" cxnId="{5D1FCAFF-95A7-4DFF-A91C-5CB32C3C8513}">
      <dgm:prSet/>
      <dgm:spPr/>
      <dgm:t>
        <a:bodyPr/>
        <a:lstStyle/>
        <a:p>
          <a:endParaRPr lang="id-ID"/>
        </a:p>
      </dgm:t>
    </dgm:pt>
    <dgm:pt modelId="{DF854318-70FC-40DB-9437-00CF763E325E}" type="sibTrans" cxnId="{5D1FCAFF-95A7-4DFF-A91C-5CB32C3C8513}">
      <dgm:prSet/>
      <dgm:spPr/>
      <dgm:t>
        <a:bodyPr/>
        <a:lstStyle/>
        <a:p>
          <a:endParaRPr lang="id-ID"/>
        </a:p>
      </dgm:t>
    </dgm:pt>
    <dgm:pt modelId="{1535D8C0-D839-4FBA-A92A-4E34D0F7D4B5}">
      <dgm:prSet phldrT="[Text]" custT="1"/>
      <dgm:spPr/>
      <dgm:t>
        <a:bodyPr/>
        <a:lstStyle/>
        <a:p>
          <a:r>
            <a:rPr lang="id-ID" sz="1400" b="1" i="1" dirty="0" smtClean="0">
              <a:latin typeface="Candara" pitchFamily="34" charset="0"/>
            </a:rPr>
            <a:t>Provisional</a:t>
          </a:r>
          <a:endParaRPr lang="id-ID" sz="1400" b="1" i="1" dirty="0">
            <a:latin typeface="Candara" pitchFamily="34" charset="0"/>
          </a:endParaRPr>
        </a:p>
      </dgm:t>
    </dgm:pt>
    <dgm:pt modelId="{E4E24B8C-4AC8-4BB7-99D8-3BED544890AC}" type="parTrans" cxnId="{ED80FE6D-BBB8-4FDA-AE42-7BDEEAEF0883}">
      <dgm:prSet/>
      <dgm:spPr/>
      <dgm:t>
        <a:bodyPr/>
        <a:lstStyle/>
        <a:p>
          <a:endParaRPr lang="id-ID"/>
        </a:p>
      </dgm:t>
    </dgm:pt>
    <dgm:pt modelId="{2E019D0C-B265-4742-8B41-3B474FB0C025}" type="sibTrans" cxnId="{ED80FE6D-BBB8-4FDA-AE42-7BDEEAEF0883}">
      <dgm:prSet/>
      <dgm:spPr/>
      <dgm:t>
        <a:bodyPr/>
        <a:lstStyle/>
        <a:p>
          <a:endParaRPr lang="id-ID"/>
        </a:p>
      </dgm:t>
    </dgm:pt>
    <dgm:pt modelId="{4246078A-2B82-4371-B152-EDC5194B47EB}">
      <dgm:prSet phldrT="[Text]" custT="1"/>
      <dgm:spPr/>
      <dgm:t>
        <a:bodyPr/>
        <a:lstStyle/>
        <a:p>
          <a:r>
            <a:rPr lang="id-ID" sz="1400" b="1" i="1" dirty="0" smtClean="0">
              <a:latin typeface="Candara" pitchFamily="34" charset="0"/>
            </a:rPr>
            <a:t>Berorientasi pada masalah</a:t>
          </a:r>
        </a:p>
      </dgm:t>
    </dgm:pt>
    <dgm:pt modelId="{E07C8D15-7F78-4F83-A17F-A34136CCD09B}" type="parTrans" cxnId="{6177B839-B520-4ED4-876B-F70DA909B9B4}">
      <dgm:prSet/>
      <dgm:spPr/>
      <dgm:t>
        <a:bodyPr/>
        <a:lstStyle/>
        <a:p>
          <a:endParaRPr lang="id-ID"/>
        </a:p>
      </dgm:t>
    </dgm:pt>
    <dgm:pt modelId="{36EA6A5D-F3EE-4303-A301-7EFD5C00A8F1}" type="sibTrans" cxnId="{6177B839-B520-4ED4-876B-F70DA909B9B4}">
      <dgm:prSet/>
      <dgm:spPr/>
      <dgm:t>
        <a:bodyPr/>
        <a:lstStyle/>
        <a:p>
          <a:endParaRPr lang="id-ID"/>
        </a:p>
      </dgm:t>
    </dgm:pt>
    <dgm:pt modelId="{38991252-2F11-43A0-BA18-CD22FF754E40}">
      <dgm:prSet phldrT="[Text]" custT="1"/>
      <dgm:spPr/>
      <dgm:t>
        <a:bodyPr/>
        <a:lstStyle/>
        <a:p>
          <a:r>
            <a:rPr lang="id-ID" sz="1400" b="1" i="1" dirty="0" smtClean="0">
              <a:latin typeface="Candara" pitchFamily="34" charset="0"/>
            </a:rPr>
            <a:t>Menyetarakan</a:t>
          </a:r>
        </a:p>
      </dgm:t>
    </dgm:pt>
    <dgm:pt modelId="{33580B7E-4885-4070-B3FA-0E93D429C6A7}" type="parTrans" cxnId="{80F9C1F7-085A-4FEC-946B-4C92253D8265}">
      <dgm:prSet/>
      <dgm:spPr/>
      <dgm:t>
        <a:bodyPr/>
        <a:lstStyle/>
        <a:p>
          <a:endParaRPr lang="id-ID"/>
        </a:p>
      </dgm:t>
    </dgm:pt>
    <dgm:pt modelId="{0680B148-7540-4C97-BD29-EBFC69684836}" type="sibTrans" cxnId="{80F9C1F7-085A-4FEC-946B-4C92253D8265}">
      <dgm:prSet/>
      <dgm:spPr/>
      <dgm:t>
        <a:bodyPr/>
        <a:lstStyle/>
        <a:p>
          <a:endParaRPr lang="id-ID"/>
        </a:p>
      </dgm:t>
    </dgm:pt>
    <dgm:pt modelId="{A9A3180D-FD9D-484D-8A0C-21ACCBD80C0B}">
      <dgm:prSet phldrT="[Text]" custT="1"/>
      <dgm:spPr/>
      <dgm:t>
        <a:bodyPr/>
        <a:lstStyle/>
        <a:p>
          <a:r>
            <a:rPr lang="id-ID" sz="1400" b="1" i="1" dirty="0" smtClean="0">
              <a:latin typeface="Candara" pitchFamily="34" charset="0"/>
            </a:rPr>
            <a:t>Empati </a:t>
          </a:r>
        </a:p>
      </dgm:t>
    </dgm:pt>
    <dgm:pt modelId="{CD41A889-125F-4D96-BFAC-16A2B208E807}" type="parTrans" cxnId="{821E6480-8585-4975-AFC1-A2A4C83ED122}">
      <dgm:prSet/>
      <dgm:spPr/>
      <dgm:t>
        <a:bodyPr/>
        <a:lstStyle/>
        <a:p>
          <a:endParaRPr lang="id-ID"/>
        </a:p>
      </dgm:t>
    </dgm:pt>
    <dgm:pt modelId="{DE5FB228-0FAF-4A2F-9991-A9F6D5CBA321}" type="sibTrans" cxnId="{821E6480-8585-4975-AFC1-A2A4C83ED122}">
      <dgm:prSet/>
      <dgm:spPr/>
      <dgm:t>
        <a:bodyPr/>
        <a:lstStyle/>
        <a:p>
          <a:endParaRPr lang="id-ID"/>
        </a:p>
      </dgm:t>
    </dgm:pt>
    <dgm:pt modelId="{2B8B3591-DA22-4EA1-A379-5C378DCFB70A}" type="pres">
      <dgm:prSet presAssocID="{E587D113-389A-4209-BDAC-E21859E51A9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d-ID"/>
        </a:p>
      </dgm:t>
    </dgm:pt>
    <dgm:pt modelId="{0883E77F-7DA8-49A8-B739-AAB4B8B7200B}" type="pres">
      <dgm:prSet presAssocID="{3E310335-52AC-4A46-81C9-BADB57123DEF}" presName="root" presStyleCnt="0"/>
      <dgm:spPr/>
      <dgm:t>
        <a:bodyPr/>
        <a:lstStyle/>
        <a:p>
          <a:endParaRPr lang="id-ID"/>
        </a:p>
      </dgm:t>
    </dgm:pt>
    <dgm:pt modelId="{D1BF2C68-81CA-4550-AD62-14E164BFD5D4}" type="pres">
      <dgm:prSet presAssocID="{3E310335-52AC-4A46-81C9-BADB57123DEF}" presName="rootComposite" presStyleCnt="0"/>
      <dgm:spPr/>
      <dgm:t>
        <a:bodyPr/>
        <a:lstStyle/>
        <a:p>
          <a:endParaRPr lang="id-ID"/>
        </a:p>
      </dgm:t>
    </dgm:pt>
    <dgm:pt modelId="{EA5588BE-D3D1-46E8-98C3-A848DA575BE9}" type="pres">
      <dgm:prSet presAssocID="{3E310335-52AC-4A46-81C9-BADB57123DEF}" presName="rootText" presStyleLbl="node1" presStyleIdx="0" presStyleCnt="2"/>
      <dgm:spPr/>
      <dgm:t>
        <a:bodyPr/>
        <a:lstStyle/>
        <a:p>
          <a:endParaRPr lang="id-ID"/>
        </a:p>
      </dgm:t>
    </dgm:pt>
    <dgm:pt modelId="{0E0E8476-2405-40BA-934E-D50598F0E6E2}" type="pres">
      <dgm:prSet presAssocID="{3E310335-52AC-4A46-81C9-BADB57123DEF}" presName="rootConnector" presStyleLbl="node1" presStyleIdx="0" presStyleCnt="2"/>
      <dgm:spPr/>
      <dgm:t>
        <a:bodyPr/>
        <a:lstStyle/>
        <a:p>
          <a:endParaRPr lang="id-ID"/>
        </a:p>
      </dgm:t>
    </dgm:pt>
    <dgm:pt modelId="{A98901F0-C288-4D96-B22C-7D113D0B9CFF}" type="pres">
      <dgm:prSet presAssocID="{3E310335-52AC-4A46-81C9-BADB57123DEF}" presName="childShape" presStyleCnt="0"/>
      <dgm:spPr/>
      <dgm:t>
        <a:bodyPr/>
        <a:lstStyle/>
        <a:p>
          <a:endParaRPr lang="id-ID"/>
        </a:p>
      </dgm:t>
    </dgm:pt>
    <dgm:pt modelId="{E78B6D30-E82F-44BF-9533-84F57512C713}" type="pres">
      <dgm:prSet presAssocID="{82AF8C6E-234C-428E-8453-B167F8E0E8EE}" presName="Name13" presStyleLbl="parChTrans1D2" presStyleIdx="0" presStyleCnt="12"/>
      <dgm:spPr/>
      <dgm:t>
        <a:bodyPr/>
        <a:lstStyle/>
        <a:p>
          <a:endParaRPr lang="id-ID"/>
        </a:p>
      </dgm:t>
    </dgm:pt>
    <dgm:pt modelId="{DEE1D0B2-ECD5-46FB-8EA7-60DE467499CA}" type="pres">
      <dgm:prSet presAssocID="{F24A4167-5861-4FF9-8F46-975AFD07110B}" presName="childText" presStyleLbl="bgAcc1" presStyleIdx="0" presStyleCnt="1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3FDCDCE-81CD-4729-BD7B-83813E003185}" type="pres">
      <dgm:prSet presAssocID="{6559B885-C294-432A-B93C-AB318720D624}" presName="Name13" presStyleLbl="parChTrans1D2" presStyleIdx="1" presStyleCnt="12"/>
      <dgm:spPr/>
      <dgm:t>
        <a:bodyPr/>
        <a:lstStyle/>
        <a:p>
          <a:endParaRPr lang="id-ID"/>
        </a:p>
      </dgm:t>
    </dgm:pt>
    <dgm:pt modelId="{AD86E828-C1FA-4F70-821D-9DF318C9DDF6}" type="pres">
      <dgm:prSet presAssocID="{02AE78C8-B74B-4435-85D0-0A88EDEB8363}" presName="childText" presStyleLbl="bgAcc1" presStyleIdx="1" presStyleCnt="1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7B33FA2-98BC-4303-9653-8E5A82904BD2}" type="pres">
      <dgm:prSet presAssocID="{E9BFA818-29A7-4994-BFB1-2053D416A0C7}" presName="Name13" presStyleLbl="parChTrans1D2" presStyleIdx="2" presStyleCnt="12"/>
      <dgm:spPr/>
      <dgm:t>
        <a:bodyPr/>
        <a:lstStyle/>
        <a:p>
          <a:endParaRPr lang="id-ID"/>
        </a:p>
      </dgm:t>
    </dgm:pt>
    <dgm:pt modelId="{A7D052BE-9708-435F-9DE2-A25B149F0609}" type="pres">
      <dgm:prSet presAssocID="{0CAD7128-2D98-4785-A141-83BBF4F4F358}" presName="childText" presStyleLbl="bgAcc1" presStyleIdx="2" presStyleCnt="1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1B338EC-3043-4785-AC98-E2DAB1AA82C1}" type="pres">
      <dgm:prSet presAssocID="{BBF50188-CC5B-43FF-8261-B277D40EC817}" presName="Name13" presStyleLbl="parChTrans1D2" presStyleIdx="3" presStyleCnt="12"/>
      <dgm:spPr/>
      <dgm:t>
        <a:bodyPr/>
        <a:lstStyle/>
        <a:p>
          <a:endParaRPr lang="id-ID"/>
        </a:p>
      </dgm:t>
    </dgm:pt>
    <dgm:pt modelId="{19229E6B-CD43-48FB-973E-AEA766E57135}" type="pres">
      <dgm:prSet presAssocID="{061107F6-1A2F-4846-BBC8-EFF8AE4E021C}" presName="childText" presStyleLbl="bgAcc1" presStyleIdx="3" presStyleCnt="1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D03D00A-5EE0-40F1-8C82-9396D890F749}" type="pres">
      <dgm:prSet presAssocID="{7BA07A31-9FE9-4802-A86E-5A639DAA9C21}" presName="Name13" presStyleLbl="parChTrans1D2" presStyleIdx="4" presStyleCnt="12"/>
      <dgm:spPr/>
      <dgm:t>
        <a:bodyPr/>
        <a:lstStyle/>
        <a:p>
          <a:endParaRPr lang="id-ID"/>
        </a:p>
      </dgm:t>
    </dgm:pt>
    <dgm:pt modelId="{CC315A9C-EE52-4B51-97F5-41A92C3C0409}" type="pres">
      <dgm:prSet presAssocID="{90704D7B-73BA-492E-818E-40BE74A6EDAA}" presName="childText" presStyleLbl="bgAcc1" presStyleIdx="4" presStyleCnt="1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AE7DB19-B635-4E70-AC1E-1E083420040D}" type="pres">
      <dgm:prSet presAssocID="{A6254C95-7B2F-4F38-89E2-731D158CD1D4}" presName="Name13" presStyleLbl="parChTrans1D2" presStyleIdx="5" presStyleCnt="12"/>
      <dgm:spPr/>
      <dgm:t>
        <a:bodyPr/>
        <a:lstStyle/>
        <a:p>
          <a:endParaRPr lang="id-ID"/>
        </a:p>
      </dgm:t>
    </dgm:pt>
    <dgm:pt modelId="{2E67DFBA-A5F6-49A6-91D4-BD1244E4A481}" type="pres">
      <dgm:prSet presAssocID="{D30773E4-19D1-4A11-A729-F2D0E59D7531}" presName="childText" presStyleLbl="bgAcc1" presStyleIdx="5" presStyleCnt="1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6CF71E0-2FC4-48D9-8E60-27DDCB75EDEF}" type="pres">
      <dgm:prSet presAssocID="{CEC4AAC2-D77F-49E6-A749-CC33BFD81D8F}" presName="root" presStyleCnt="0"/>
      <dgm:spPr/>
      <dgm:t>
        <a:bodyPr/>
        <a:lstStyle/>
        <a:p>
          <a:endParaRPr lang="id-ID"/>
        </a:p>
      </dgm:t>
    </dgm:pt>
    <dgm:pt modelId="{F2980E71-45CD-461B-93A4-E5EE6DB51ED5}" type="pres">
      <dgm:prSet presAssocID="{CEC4AAC2-D77F-49E6-A749-CC33BFD81D8F}" presName="rootComposite" presStyleCnt="0"/>
      <dgm:spPr/>
      <dgm:t>
        <a:bodyPr/>
        <a:lstStyle/>
        <a:p>
          <a:endParaRPr lang="id-ID"/>
        </a:p>
      </dgm:t>
    </dgm:pt>
    <dgm:pt modelId="{F9E8F2AF-E30A-48A1-ADF1-42216C5FEDF8}" type="pres">
      <dgm:prSet presAssocID="{CEC4AAC2-D77F-49E6-A749-CC33BFD81D8F}" presName="rootText" presStyleLbl="node1" presStyleIdx="1" presStyleCnt="2"/>
      <dgm:spPr/>
      <dgm:t>
        <a:bodyPr/>
        <a:lstStyle/>
        <a:p>
          <a:endParaRPr lang="id-ID"/>
        </a:p>
      </dgm:t>
    </dgm:pt>
    <dgm:pt modelId="{2BBE1433-B5E0-4A73-8681-387390E84FA3}" type="pres">
      <dgm:prSet presAssocID="{CEC4AAC2-D77F-49E6-A749-CC33BFD81D8F}" presName="rootConnector" presStyleLbl="node1" presStyleIdx="1" presStyleCnt="2"/>
      <dgm:spPr/>
      <dgm:t>
        <a:bodyPr/>
        <a:lstStyle/>
        <a:p>
          <a:endParaRPr lang="id-ID"/>
        </a:p>
      </dgm:t>
    </dgm:pt>
    <dgm:pt modelId="{00C74AF8-3A2C-4766-AD08-8BC3CC20D73E}" type="pres">
      <dgm:prSet presAssocID="{CEC4AAC2-D77F-49E6-A749-CC33BFD81D8F}" presName="childShape" presStyleCnt="0"/>
      <dgm:spPr/>
      <dgm:t>
        <a:bodyPr/>
        <a:lstStyle/>
        <a:p>
          <a:endParaRPr lang="id-ID"/>
        </a:p>
      </dgm:t>
    </dgm:pt>
    <dgm:pt modelId="{5661DB75-C4C4-4317-9E86-8903D1F7AE9B}" type="pres">
      <dgm:prSet presAssocID="{C3B6AFC6-DC4A-4585-9EF8-8A8C50DAAE51}" presName="Name13" presStyleLbl="parChTrans1D2" presStyleIdx="6" presStyleCnt="12"/>
      <dgm:spPr/>
      <dgm:t>
        <a:bodyPr/>
        <a:lstStyle/>
        <a:p>
          <a:endParaRPr lang="id-ID"/>
        </a:p>
      </dgm:t>
    </dgm:pt>
    <dgm:pt modelId="{35384A0D-8E6B-45F6-A3A4-C0097F91A7A4}" type="pres">
      <dgm:prSet presAssocID="{A3D5215F-C056-478B-9A33-4A31CFFEE562}" presName="childText" presStyleLbl="bgAcc1" presStyleIdx="6" presStyleCnt="1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60DC785-E3D0-4777-9A44-8EC734E798E0}" type="pres">
      <dgm:prSet presAssocID="{E4E24B8C-4AC8-4BB7-99D8-3BED544890AC}" presName="Name13" presStyleLbl="parChTrans1D2" presStyleIdx="7" presStyleCnt="12"/>
      <dgm:spPr/>
      <dgm:t>
        <a:bodyPr/>
        <a:lstStyle/>
        <a:p>
          <a:endParaRPr lang="id-ID"/>
        </a:p>
      </dgm:t>
    </dgm:pt>
    <dgm:pt modelId="{62AB7A29-EAB8-4182-9471-F9E5BFEC4B75}" type="pres">
      <dgm:prSet presAssocID="{1535D8C0-D839-4FBA-A92A-4E34D0F7D4B5}" presName="childText" presStyleLbl="bgAcc1" presStyleIdx="7" presStyleCnt="1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452528B-ADCF-45B0-A071-BD3F5A4B78CC}" type="pres">
      <dgm:prSet presAssocID="{054AAC3C-0259-43C4-8734-E6E40D8DE8DE}" presName="Name13" presStyleLbl="parChTrans1D2" presStyleIdx="8" presStyleCnt="12"/>
      <dgm:spPr/>
      <dgm:t>
        <a:bodyPr/>
        <a:lstStyle/>
        <a:p>
          <a:endParaRPr lang="id-ID"/>
        </a:p>
      </dgm:t>
    </dgm:pt>
    <dgm:pt modelId="{9BE8AE24-684E-407D-A1F3-38558FB7196D}" type="pres">
      <dgm:prSet presAssocID="{E1A9CF27-E5F6-4CEE-9A76-1E75BBC8EF34}" presName="childText" presStyleLbl="bgAcc1" presStyleIdx="8" presStyleCnt="1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D9DDCAB-C9DA-445C-8506-F3377B25A771}" type="pres">
      <dgm:prSet presAssocID="{E07C8D15-7F78-4F83-A17F-A34136CCD09B}" presName="Name13" presStyleLbl="parChTrans1D2" presStyleIdx="9" presStyleCnt="12"/>
      <dgm:spPr/>
      <dgm:t>
        <a:bodyPr/>
        <a:lstStyle/>
        <a:p>
          <a:endParaRPr lang="id-ID"/>
        </a:p>
      </dgm:t>
    </dgm:pt>
    <dgm:pt modelId="{80F52974-51FA-4B90-9B37-AA45DF843613}" type="pres">
      <dgm:prSet presAssocID="{4246078A-2B82-4371-B152-EDC5194B47EB}" presName="childText" presStyleLbl="bgAcc1" presStyleIdx="9" presStyleCnt="1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79943CD-4E01-4EAC-B57E-CAF32266AAF7}" type="pres">
      <dgm:prSet presAssocID="{CD41A889-125F-4D96-BFAC-16A2B208E807}" presName="Name13" presStyleLbl="parChTrans1D2" presStyleIdx="10" presStyleCnt="12"/>
      <dgm:spPr/>
      <dgm:t>
        <a:bodyPr/>
        <a:lstStyle/>
        <a:p>
          <a:endParaRPr lang="id-ID"/>
        </a:p>
      </dgm:t>
    </dgm:pt>
    <dgm:pt modelId="{2F83ED0E-CCAF-49AB-9601-D985BB5E26B8}" type="pres">
      <dgm:prSet presAssocID="{A9A3180D-FD9D-484D-8A0C-21ACCBD80C0B}" presName="childText" presStyleLbl="bgAcc1" presStyleIdx="10" presStyleCnt="1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7F8277D-EA7E-42B9-949E-987C55449370}" type="pres">
      <dgm:prSet presAssocID="{33580B7E-4885-4070-B3FA-0E93D429C6A7}" presName="Name13" presStyleLbl="parChTrans1D2" presStyleIdx="11" presStyleCnt="12"/>
      <dgm:spPr/>
      <dgm:t>
        <a:bodyPr/>
        <a:lstStyle/>
        <a:p>
          <a:endParaRPr lang="id-ID"/>
        </a:p>
      </dgm:t>
    </dgm:pt>
    <dgm:pt modelId="{45F9292A-1914-460A-B483-5B1E84FCF15E}" type="pres">
      <dgm:prSet presAssocID="{38991252-2F11-43A0-BA18-CD22FF754E40}" presName="childText" presStyleLbl="bgAcc1" presStyleIdx="11" presStyleCnt="1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9E509BF9-1DB1-4592-A2F3-DC253A321514}" type="presOf" srcId="{D30773E4-19D1-4A11-A729-F2D0E59D7531}" destId="{2E67DFBA-A5F6-49A6-91D4-BD1244E4A481}" srcOrd="0" destOrd="0" presId="urn:microsoft.com/office/officeart/2005/8/layout/hierarchy3"/>
    <dgm:cxn modelId="{BDD10389-04F2-43CC-8158-5FEBC245FA49}" type="presOf" srcId="{BBF50188-CC5B-43FF-8261-B277D40EC817}" destId="{91B338EC-3043-4785-AC98-E2DAB1AA82C1}" srcOrd="0" destOrd="0" presId="urn:microsoft.com/office/officeart/2005/8/layout/hierarchy3"/>
    <dgm:cxn modelId="{C045E4E5-7C56-4721-BD2C-67B9AB665099}" type="presOf" srcId="{90704D7B-73BA-492E-818E-40BE74A6EDAA}" destId="{CC315A9C-EE52-4B51-97F5-41A92C3C0409}" srcOrd="0" destOrd="0" presId="urn:microsoft.com/office/officeart/2005/8/layout/hierarchy3"/>
    <dgm:cxn modelId="{A5583885-7EAB-4B59-883C-9A222FC18009}" type="presOf" srcId="{6559B885-C294-432A-B93C-AB318720D624}" destId="{33FDCDCE-81CD-4729-BD7B-83813E003185}" srcOrd="0" destOrd="0" presId="urn:microsoft.com/office/officeart/2005/8/layout/hierarchy3"/>
    <dgm:cxn modelId="{F61D5184-A60B-4C71-A4F7-165D44AB540D}" type="presOf" srcId="{E07C8D15-7F78-4F83-A17F-A34136CCD09B}" destId="{4D9DDCAB-C9DA-445C-8506-F3377B25A771}" srcOrd="0" destOrd="0" presId="urn:microsoft.com/office/officeart/2005/8/layout/hierarchy3"/>
    <dgm:cxn modelId="{92D53AD3-F3D6-4308-BB84-80556DA77B94}" type="presOf" srcId="{E4E24B8C-4AC8-4BB7-99D8-3BED544890AC}" destId="{160DC785-E3D0-4777-9A44-8EC734E798E0}" srcOrd="0" destOrd="0" presId="urn:microsoft.com/office/officeart/2005/8/layout/hierarchy3"/>
    <dgm:cxn modelId="{43AF10BF-F25C-4C1B-AE06-2F1F01204734}" type="presOf" srcId="{E587D113-389A-4209-BDAC-E21859E51A9A}" destId="{2B8B3591-DA22-4EA1-A379-5C378DCFB70A}" srcOrd="0" destOrd="0" presId="urn:microsoft.com/office/officeart/2005/8/layout/hierarchy3"/>
    <dgm:cxn modelId="{AB74ABFC-58D0-41AA-96CD-26F9D80D62A1}" srcId="{3E310335-52AC-4A46-81C9-BADB57123DEF}" destId="{F24A4167-5861-4FF9-8F46-975AFD07110B}" srcOrd="0" destOrd="0" parTransId="{82AF8C6E-234C-428E-8453-B167F8E0E8EE}" sibTransId="{7EFA0716-97DC-42D7-B4A6-84531B92153E}"/>
    <dgm:cxn modelId="{F8803E60-D811-4C7B-BC2E-816BEA6EBB49}" type="presOf" srcId="{1535D8C0-D839-4FBA-A92A-4E34D0F7D4B5}" destId="{62AB7A29-EAB8-4182-9471-F9E5BFEC4B75}" srcOrd="0" destOrd="0" presId="urn:microsoft.com/office/officeart/2005/8/layout/hierarchy3"/>
    <dgm:cxn modelId="{C165E0E6-90DB-48DF-997C-045E5D0938D1}" srcId="{E587D113-389A-4209-BDAC-E21859E51A9A}" destId="{CEC4AAC2-D77F-49E6-A749-CC33BFD81D8F}" srcOrd="1" destOrd="0" parTransId="{568994A4-0F6C-4D9D-9D4F-42190C2F7188}" sibTransId="{759F4A35-90BD-4F92-AF21-B5C9E402663C}"/>
    <dgm:cxn modelId="{63DA93F7-F3DF-4318-9239-38D57DCF39DB}" type="presOf" srcId="{E1A9CF27-E5F6-4CEE-9A76-1E75BBC8EF34}" destId="{9BE8AE24-684E-407D-A1F3-38558FB7196D}" srcOrd="0" destOrd="0" presId="urn:microsoft.com/office/officeart/2005/8/layout/hierarchy3"/>
    <dgm:cxn modelId="{1D91DFF4-3A1B-4759-B098-B4061FC0359C}" srcId="{3E310335-52AC-4A46-81C9-BADB57123DEF}" destId="{061107F6-1A2F-4846-BBC8-EFF8AE4E021C}" srcOrd="3" destOrd="0" parTransId="{BBF50188-CC5B-43FF-8261-B277D40EC817}" sibTransId="{CF9A0A68-E614-4D5F-9A2F-A4C2A333034D}"/>
    <dgm:cxn modelId="{2B10C8CD-D208-4A87-B0CA-640B1DE1B11F}" type="presOf" srcId="{A9A3180D-FD9D-484D-8A0C-21ACCBD80C0B}" destId="{2F83ED0E-CCAF-49AB-9601-D985BB5E26B8}" srcOrd="0" destOrd="0" presId="urn:microsoft.com/office/officeart/2005/8/layout/hierarchy3"/>
    <dgm:cxn modelId="{46B05B28-1D8C-4EA5-A604-923824F2B205}" srcId="{3E310335-52AC-4A46-81C9-BADB57123DEF}" destId="{0CAD7128-2D98-4785-A141-83BBF4F4F358}" srcOrd="2" destOrd="0" parTransId="{E9BFA818-29A7-4994-BFB1-2053D416A0C7}" sibTransId="{013BBF69-1878-47BA-83E5-A9C113BDD766}"/>
    <dgm:cxn modelId="{BC50BEB8-CB93-4A0E-AA14-58AB9BAACF83}" srcId="{3E310335-52AC-4A46-81C9-BADB57123DEF}" destId="{D30773E4-19D1-4A11-A729-F2D0E59D7531}" srcOrd="5" destOrd="0" parTransId="{A6254C95-7B2F-4F38-89E2-731D158CD1D4}" sibTransId="{F8C34A35-B1DA-4828-8608-60A45EF2A2EE}"/>
    <dgm:cxn modelId="{20F895E2-804D-44C4-AEDD-E181CCA680B2}" srcId="{3E310335-52AC-4A46-81C9-BADB57123DEF}" destId="{02AE78C8-B74B-4435-85D0-0A88EDEB8363}" srcOrd="1" destOrd="0" parTransId="{6559B885-C294-432A-B93C-AB318720D624}" sibTransId="{7B822843-EEEA-4EA4-A9BF-8B2299C06258}"/>
    <dgm:cxn modelId="{ED80FE6D-BBB8-4FDA-AE42-7BDEEAEF0883}" srcId="{CEC4AAC2-D77F-49E6-A749-CC33BFD81D8F}" destId="{1535D8C0-D839-4FBA-A92A-4E34D0F7D4B5}" srcOrd="1" destOrd="0" parTransId="{E4E24B8C-4AC8-4BB7-99D8-3BED544890AC}" sibTransId="{2E019D0C-B265-4742-8B41-3B474FB0C025}"/>
    <dgm:cxn modelId="{32D52954-EF63-4B05-9BF0-369B80AF6090}" type="presOf" srcId="{CEC4AAC2-D77F-49E6-A749-CC33BFD81D8F}" destId="{F9E8F2AF-E30A-48A1-ADF1-42216C5FEDF8}" srcOrd="0" destOrd="0" presId="urn:microsoft.com/office/officeart/2005/8/layout/hierarchy3"/>
    <dgm:cxn modelId="{1558DF6D-0C42-49F1-A174-9B02E495C103}" type="presOf" srcId="{E9BFA818-29A7-4994-BFB1-2053D416A0C7}" destId="{B7B33FA2-98BC-4303-9653-8E5A82904BD2}" srcOrd="0" destOrd="0" presId="urn:microsoft.com/office/officeart/2005/8/layout/hierarchy3"/>
    <dgm:cxn modelId="{76F043C7-6C74-4828-AAFE-0CF23D12F02E}" type="presOf" srcId="{CD41A889-125F-4D96-BFAC-16A2B208E807}" destId="{779943CD-4E01-4EAC-B57E-CAF32266AAF7}" srcOrd="0" destOrd="0" presId="urn:microsoft.com/office/officeart/2005/8/layout/hierarchy3"/>
    <dgm:cxn modelId="{A05C8C88-B0E8-4F7F-AD3C-0F3BCB630A07}" type="presOf" srcId="{7BA07A31-9FE9-4802-A86E-5A639DAA9C21}" destId="{4D03D00A-5EE0-40F1-8C82-9396D890F749}" srcOrd="0" destOrd="0" presId="urn:microsoft.com/office/officeart/2005/8/layout/hierarchy3"/>
    <dgm:cxn modelId="{569FD8FB-E1E8-4DC2-8D79-12E580629221}" type="presOf" srcId="{4246078A-2B82-4371-B152-EDC5194B47EB}" destId="{80F52974-51FA-4B90-9B37-AA45DF843613}" srcOrd="0" destOrd="0" presId="urn:microsoft.com/office/officeart/2005/8/layout/hierarchy3"/>
    <dgm:cxn modelId="{EC35E5EF-119E-4C17-893E-2BAF9056FBC9}" type="presOf" srcId="{0CAD7128-2D98-4785-A141-83BBF4F4F358}" destId="{A7D052BE-9708-435F-9DE2-A25B149F0609}" srcOrd="0" destOrd="0" presId="urn:microsoft.com/office/officeart/2005/8/layout/hierarchy3"/>
    <dgm:cxn modelId="{4C33DC9F-F9BE-46DA-B108-BAB782826308}" type="presOf" srcId="{33580B7E-4885-4070-B3FA-0E93D429C6A7}" destId="{27F8277D-EA7E-42B9-949E-987C55449370}" srcOrd="0" destOrd="0" presId="urn:microsoft.com/office/officeart/2005/8/layout/hierarchy3"/>
    <dgm:cxn modelId="{9D6F347E-4E30-4087-BAAC-E541CD9FB693}" srcId="{CEC4AAC2-D77F-49E6-A749-CC33BFD81D8F}" destId="{A3D5215F-C056-478B-9A33-4A31CFFEE562}" srcOrd="0" destOrd="0" parTransId="{C3B6AFC6-DC4A-4585-9EF8-8A8C50DAAE51}" sibTransId="{26D35339-7689-4BE4-AFFF-207590ADD010}"/>
    <dgm:cxn modelId="{58DFE904-07AF-46AA-B546-105013F34862}" type="presOf" srcId="{061107F6-1A2F-4846-BBC8-EFF8AE4E021C}" destId="{19229E6B-CD43-48FB-973E-AEA766E57135}" srcOrd="0" destOrd="0" presId="urn:microsoft.com/office/officeart/2005/8/layout/hierarchy3"/>
    <dgm:cxn modelId="{8B72F3DE-AB4E-4EE4-904E-1FD6E5CCE304}" type="presOf" srcId="{38991252-2F11-43A0-BA18-CD22FF754E40}" destId="{45F9292A-1914-460A-B483-5B1E84FCF15E}" srcOrd="0" destOrd="0" presId="urn:microsoft.com/office/officeart/2005/8/layout/hierarchy3"/>
    <dgm:cxn modelId="{6177B839-B520-4ED4-876B-F70DA909B9B4}" srcId="{CEC4AAC2-D77F-49E6-A749-CC33BFD81D8F}" destId="{4246078A-2B82-4371-B152-EDC5194B47EB}" srcOrd="3" destOrd="0" parTransId="{E07C8D15-7F78-4F83-A17F-A34136CCD09B}" sibTransId="{36EA6A5D-F3EE-4303-A301-7EFD5C00A8F1}"/>
    <dgm:cxn modelId="{C3FB0B79-D275-4C51-B6B6-9FDADA37F311}" type="presOf" srcId="{82AF8C6E-234C-428E-8453-B167F8E0E8EE}" destId="{E78B6D30-E82F-44BF-9533-84F57512C713}" srcOrd="0" destOrd="0" presId="urn:microsoft.com/office/officeart/2005/8/layout/hierarchy3"/>
    <dgm:cxn modelId="{4B4DA482-40B1-4B2B-96DB-B5336BAE9ECB}" type="presOf" srcId="{3E310335-52AC-4A46-81C9-BADB57123DEF}" destId="{0E0E8476-2405-40BA-934E-D50598F0E6E2}" srcOrd="1" destOrd="0" presId="urn:microsoft.com/office/officeart/2005/8/layout/hierarchy3"/>
    <dgm:cxn modelId="{80F9C1F7-085A-4FEC-946B-4C92253D8265}" srcId="{CEC4AAC2-D77F-49E6-A749-CC33BFD81D8F}" destId="{38991252-2F11-43A0-BA18-CD22FF754E40}" srcOrd="5" destOrd="0" parTransId="{33580B7E-4885-4070-B3FA-0E93D429C6A7}" sibTransId="{0680B148-7540-4C97-BD29-EBFC69684836}"/>
    <dgm:cxn modelId="{226C78BA-EAF6-438C-B7F8-8AA2C84AE200}" type="presOf" srcId="{A3D5215F-C056-478B-9A33-4A31CFFEE562}" destId="{35384A0D-8E6B-45F6-A3A4-C0097F91A7A4}" srcOrd="0" destOrd="0" presId="urn:microsoft.com/office/officeart/2005/8/layout/hierarchy3"/>
    <dgm:cxn modelId="{821E6480-8585-4975-AFC1-A2A4C83ED122}" srcId="{CEC4AAC2-D77F-49E6-A749-CC33BFD81D8F}" destId="{A9A3180D-FD9D-484D-8A0C-21ACCBD80C0B}" srcOrd="4" destOrd="0" parTransId="{CD41A889-125F-4D96-BFAC-16A2B208E807}" sibTransId="{DE5FB228-0FAF-4A2F-9991-A9F6D5CBA321}"/>
    <dgm:cxn modelId="{DEA136BC-80B3-470C-9470-85CEF1721E88}" type="presOf" srcId="{CEC4AAC2-D77F-49E6-A749-CC33BFD81D8F}" destId="{2BBE1433-B5E0-4A73-8681-387390E84FA3}" srcOrd="1" destOrd="0" presId="urn:microsoft.com/office/officeart/2005/8/layout/hierarchy3"/>
    <dgm:cxn modelId="{1C3935C8-93A1-421A-A078-FBA0BAE6E5E0}" type="presOf" srcId="{02AE78C8-B74B-4435-85D0-0A88EDEB8363}" destId="{AD86E828-C1FA-4F70-821D-9DF318C9DDF6}" srcOrd="0" destOrd="0" presId="urn:microsoft.com/office/officeart/2005/8/layout/hierarchy3"/>
    <dgm:cxn modelId="{9E297D1D-FBAF-4C19-9608-617495C3C115}" type="presOf" srcId="{A6254C95-7B2F-4F38-89E2-731D158CD1D4}" destId="{9AE7DB19-B635-4E70-AC1E-1E083420040D}" srcOrd="0" destOrd="0" presId="urn:microsoft.com/office/officeart/2005/8/layout/hierarchy3"/>
    <dgm:cxn modelId="{C357C084-680E-4D9C-87D1-592E3AD7BDEA}" srcId="{E587D113-389A-4209-BDAC-E21859E51A9A}" destId="{3E310335-52AC-4A46-81C9-BADB57123DEF}" srcOrd="0" destOrd="0" parTransId="{75188321-29FE-45E3-9B75-268D62D25D71}" sibTransId="{98EA34ED-4C03-4E83-93A1-03F47D048FEB}"/>
    <dgm:cxn modelId="{7781874F-2DE1-43A5-A91A-03CC2B00C8A4}" type="presOf" srcId="{C3B6AFC6-DC4A-4585-9EF8-8A8C50DAAE51}" destId="{5661DB75-C4C4-4317-9E86-8903D1F7AE9B}" srcOrd="0" destOrd="0" presId="urn:microsoft.com/office/officeart/2005/8/layout/hierarchy3"/>
    <dgm:cxn modelId="{02346EA9-6F9E-4F21-8BAB-75DD05830C73}" type="presOf" srcId="{054AAC3C-0259-43C4-8734-E6E40D8DE8DE}" destId="{E452528B-ADCF-45B0-A071-BD3F5A4B78CC}" srcOrd="0" destOrd="0" presId="urn:microsoft.com/office/officeart/2005/8/layout/hierarchy3"/>
    <dgm:cxn modelId="{439D1FE3-CF5F-41DA-AF56-FF55C7AD9C4E}" srcId="{CEC4AAC2-D77F-49E6-A749-CC33BFD81D8F}" destId="{E1A9CF27-E5F6-4CEE-9A76-1E75BBC8EF34}" srcOrd="2" destOrd="0" parTransId="{054AAC3C-0259-43C4-8734-E6E40D8DE8DE}" sibTransId="{33529159-324D-4C3C-8FF1-6491942B7748}"/>
    <dgm:cxn modelId="{708D9894-E914-4E68-A0BC-B661F4284227}" type="presOf" srcId="{3E310335-52AC-4A46-81C9-BADB57123DEF}" destId="{EA5588BE-D3D1-46E8-98C3-A848DA575BE9}" srcOrd="0" destOrd="0" presId="urn:microsoft.com/office/officeart/2005/8/layout/hierarchy3"/>
    <dgm:cxn modelId="{98AECF4C-2B04-4DDE-8FCA-ED987A825ECA}" type="presOf" srcId="{F24A4167-5861-4FF9-8F46-975AFD07110B}" destId="{DEE1D0B2-ECD5-46FB-8EA7-60DE467499CA}" srcOrd="0" destOrd="0" presId="urn:microsoft.com/office/officeart/2005/8/layout/hierarchy3"/>
    <dgm:cxn modelId="{5D1FCAFF-95A7-4DFF-A91C-5CB32C3C8513}" srcId="{3E310335-52AC-4A46-81C9-BADB57123DEF}" destId="{90704D7B-73BA-492E-818E-40BE74A6EDAA}" srcOrd="4" destOrd="0" parTransId="{7BA07A31-9FE9-4802-A86E-5A639DAA9C21}" sibTransId="{DF854318-70FC-40DB-9437-00CF763E325E}"/>
    <dgm:cxn modelId="{1C8E6C42-3219-424E-9EE4-49C6436A690A}" type="presParOf" srcId="{2B8B3591-DA22-4EA1-A379-5C378DCFB70A}" destId="{0883E77F-7DA8-49A8-B739-AAB4B8B7200B}" srcOrd="0" destOrd="0" presId="urn:microsoft.com/office/officeart/2005/8/layout/hierarchy3"/>
    <dgm:cxn modelId="{DBC7EB84-E4A6-4A7E-8900-3DF95FC2E9B7}" type="presParOf" srcId="{0883E77F-7DA8-49A8-B739-AAB4B8B7200B}" destId="{D1BF2C68-81CA-4550-AD62-14E164BFD5D4}" srcOrd="0" destOrd="0" presId="urn:microsoft.com/office/officeart/2005/8/layout/hierarchy3"/>
    <dgm:cxn modelId="{180912A1-D8C2-41C7-898B-632FA61FB281}" type="presParOf" srcId="{D1BF2C68-81CA-4550-AD62-14E164BFD5D4}" destId="{EA5588BE-D3D1-46E8-98C3-A848DA575BE9}" srcOrd="0" destOrd="0" presId="urn:microsoft.com/office/officeart/2005/8/layout/hierarchy3"/>
    <dgm:cxn modelId="{71E0D49C-229C-438B-B632-36C662E4D1E5}" type="presParOf" srcId="{D1BF2C68-81CA-4550-AD62-14E164BFD5D4}" destId="{0E0E8476-2405-40BA-934E-D50598F0E6E2}" srcOrd="1" destOrd="0" presId="urn:microsoft.com/office/officeart/2005/8/layout/hierarchy3"/>
    <dgm:cxn modelId="{350EC262-2C39-48B5-AF86-C332CA06A4C6}" type="presParOf" srcId="{0883E77F-7DA8-49A8-B739-AAB4B8B7200B}" destId="{A98901F0-C288-4D96-B22C-7D113D0B9CFF}" srcOrd="1" destOrd="0" presId="urn:microsoft.com/office/officeart/2005/8/layout/hierarchy3"/>
    <dgm:cxn modelId="{CDB866A2-5D07-4FB0-A3CF-F9CE660D76EA}" type="presParOf" srcId="{A98901F0-C288-4D96-B22C-7D113D0B9CFF}" destId="{E78B6D30-E82F-44BF-9533-84F57512C713}" srcOrd="0" destOrd="0" presId="urn:microsoft.com/office/officeart/2005/8/layout/hierarchy3"/>
    <dgm:cxn modelId="{77513A1C-2525-4620-9DA9-3F9B9EDF58A6}" type="presParOf" srcId="{A98901F0-C288-4D96-B22C-7D113D0B9CFF}" destId="{DEE1D0B2-ECD5-46FB-8EA7-60DE467499CA}" srcOrd="1" destOrd="0" presId="urn:microsoft.com/office/officeart/2005/8/layout/hierarchy3"/>
    <dgm:cxn modelId="{7C337FFE-EBB2-4DCA-B534-22FC6DB8E6C0}" type="presParOf" srcId="{A98901F0-C288-4D96-B22C-7D113D0B9CFF}" destId="{33FDCDCE-81CD-4729-BD7B-83813E003185}" srcOrd="2" destOrd="0" presId="urn:microsoft.com/office/officeart/2005/8/layout/hierarchy3"/>
    <dgm:cxn modelId="{64BBDC2A-C5EA-47DB-966C-998A317FCB6D}" type="presParOf" srcId="{A98901F0-C288-4D96-B22C-7D113D0B9CFF}" destId="{AD86E828-C1FA-4F70-821D-9DF318C9DDF6}" srcOrd="3" destOrd="0" presId="urn:microsoft.com/office/officeart/2005/8/layout/hierarchy3"/>
    <dgm:cxn modelId="{124B977A-41FF-4221-A17E-4F4A30E44FA0}" type="presParOf" srcId="{A98901F0-C288-4D96-B22C-7D113D0B9CFF}" destId="{B7B33FA2-98BC-4303-9653-8E5A82904BD2}" srcOrd="4" destOrd="0" presId="urn:microsoft.com/office/officeart/2005/8/layout/hierarchy3"/>
    <dgm:cxn modelId="{A8806E38-0E45-456A-995B-F445B64D39B9}" type="presParOf" srcId="{A98901F0-C288-4D96-B22C-7D113D0B9CFF}" destId="{A7D052BE-9708-435F-9DE2-A25B149F0609}" srcOrd="5" destOrd="0" presId="urn:microsoft.com/office/officeart/2005/8/layout/hierarchy3"/>
    <dgm:cxn modelId="{E7BB0592-5C05-472C-8D34-E24C22E8BB64}" type="presParOf" srcId="{A98901F0-C288-4D96-B22C-7D113D0B9CFF}" destId="{91B338EC-3043-4785-AC98-E2DAB1AA82C1}" srcOrd="6" destOrd="0" presId="urn:microsoft.com/office/officeart/2005/8/layout/hierarchy3"/>
    <dgm:cxn modelId="{33F37FC2-1799-4691-8727-50CBB440C7C6}" type="presParOf" srcId="{A98901F0-C288-4D96-B22C-7D113D0B9CFF}" destId="{19229E6B-CD43-48FB-973E-AEA766E57135}" srcOrd="7" destOrd="0" presId="urn:microsoft.com/office/officeart/2005/8/layout/hierarchy3"/>
    <dgm:cxn modelId="{7C784396-2F0A-47E9-9603-DA8CDCF03279}" type="presParOf" srcId="{A98901F0-C288-4D96-B22C-7D113D0B9CFF}" destId="{4D03D00A-5EE0-40F1-8C82-9396D890F749}" srcOrd="8" destOrd="0" presId="urn:microsoft.com/office/officeart/2005/8/layout/hierarchy3"/>
    <dgm:cxn modelId="{E338AF01-5BD7-484B-A4A3-0F58B579D577}" type="presParOf" srcId="{A98901F0-C288-4D96-B22C-7D113D0B9CFF}" destId="{CC315A9C-EE52-4B51-97F5-41A92C3C0409}" srcOrd="9" destOrd="0" presId="urn:microsoft.com/office/officeart/2005/8/layout/hierarchy3"/>
    <dgm:cxn modelId="{45D3E3EF-0794-4C31-9555-78097B40B41F}" type="presParOf" srcId="{A98901F0-C288-4D96-B22C-7D113D0B9CFF}" destId="{9AE7DB19-B635-4E70-AC1E-1E083420040D}" srcOrd="10" destOrd="0" presId="urn:microsoft.com/office/officeart/2005/8/layout/hierarchy3"/>
    <dgm:cxn modelId="{42D991DA-A4DB-4311-AA91-DB286D827F83}" type="presParOf" srcId="{A98901F0-C288-4D96-B22C-7D113D0B9CFF}" destId="{2E67DFBA-A5F6-49A6-91D4-BD1244E4A481}" srcOrd="11" destOrd="0" presId="urn:microsoft.com/office/officeart/2005/8/layout/hierarchy3"/>
    <dgm:cxn modelId="{91CD1726-E78B-419A-962A-BFB3063C0868}" type="presParOf" srcId="{2B8B3591-DA22-4EA1-A379-5C378DCFB70A}" destId="{F6CF71E0-2FC4-48D9-8E60-27DDCB75EDEF}" srcOrd="1" destOrd="0" presId="urn:microsoft.com/office/officeart/2005/8/layout/hierarchy3"/>
    <dgm:cxn modelId="{8271E177-7D16-4A76-84FE-F2CC048388F2}" type="presParOf" srcId="{F6CF71E0-2FC4-48D9-8E60-27DDCB75EDEF}" destId="{F2980E71-45CD-461B-93A4-E5EE6DB51ED5}" srcOrd="0" destOrd="0" presId="urn:microsoft.com/office/officeart/2005/8/layout/hierarchy3"/>
    <dgm:cxn modelId="{A7266273-4C67-4F3D-BFD2-55428676904D}" type="presParOf" srcId="{F2980E71-45CD-461B-93A4-E5EE6DB51ED5}" destId="{F9E8F2AF-E30A-48A1-ADF1-42216C5FEDF8}" srcOrd="0" destOrd="0" presId="urn:microsoft.com/office/officeart/2005/8/layout/hierarchy3"/>
    <dgm:cxn modelId="{A8F2B5A2-4A2D-4988-A259-0DF8BE27C33C}" type="presParOf" srcId="{F2980E71-45CD-461B-93A4-E5EE6DB51ED5}" destId="{2BBE1433-B5E0-4A73-8681-387390E84FA3}" srcOrd="1" destOrd="0" presId="urn:microsoft.com/office/officeart/2005/8/layout/hierarchy3"/>
    <dgm:cxn modelId="{2E522816-18AC-491D-9D21-CBECE644AA49}" type="presParOf" srcId="{F6CF71E0-2FC4-48D9-8E60-27DDCB75EDEF}" destId="{00C74AF8-3A2C-4766-AD08-8BC3CC20D73E}" srcOrd="1" destOrd="0" presId="urn:microsoft.com/office/officeart/2005/8/layout/hierarchy3"/>
    <dgm:cxn modelId="{6D444B5F-4274-401A-B72F-1F3C0023ABE9}" type="presParOf" srcId="{00C74AF8-3A2C-4766-AD08-8BC3CC20D73E}" destId="{5661DB75-C4C4-4317-9E86-8903D1F7AE9B}" srcOrd="0" destOrd="0" presId="urn:microsoft.com/office/officeart/2005/8/layout/hierarchy3"/>
    <dgm:cxn modelId="{BD1A7F97-4D5F-428A-9D9F-87F4680C6165}" type="presParOf" srcId="{00C74AF8-3A2C-4766-AD08-8BC3CC20D73E}" destId="{35384A0D-8E6B-45F6-A3A4-C0097F91A7A4}" srcOrd="1" destOrd="0" presId="urn:microsoft.com/office/officeart/2005/8/layout/hierarchy3"/>
    <dgm:cxn modelId="{5381A467-4655-4C42-879E-8439A36246C1}" type="presParOf" srcId="{00C74AF8-3A2C-4766-AD08-8BC3CC20D73E}" destId="{160DC785-E3D0-4777-9A44-8EC734E798E0}" srcOrd="2" destOrd="0" presId="urn:microsoft.com/office/officeart/2005/8/layout/hierarchy3"/>
    <dgm:cxn modelId="{00888432-4321-49B8-8959-BF204FE3F0BE}" type="presParOf" srcId="{00C74AF8-3A2C-4766-AD08-8BC3CC20D73E}" destId="{62AB7A29-EAB8-4182-9471-F9E5BFEC4B75}" srcOrd="3" destOrd="0" presId="urn:microsoft.com/office/officeart/2005/8/layout/hierarchy3"/>
    <dgm:cxn modelId="{2C46448E-C372-49F3-AD8B-EA5B03749E94}" type="presParOf" srcId="{00C74AF8-3A2C-4766-AD08-8BC3CC20D73E}" destId="{E452528B-ADCF-45B0-A071-BD3F5A4B78CC}" srcOrd="4" destOrd="0" presId="urn:microsoft.com/office/officeart/2005/8/layout/hierarchy3"/>
    <dgm:cxn modelId="{FB53DA37-4DDB-48BF-9C79-A8707AF9FA87}" type="presParOf" srcId="{00C74AF8-3A2C-4766-AD08-8BC3CC20D73E}" destId="{9BE8AE24-684E-407D-A1F3-38558FB7196D}" srcOrd="5" destOrd="0" presId="urn:microsoft.com/office/officeart/2005/8/layout/hierarchy3"/>
    <dgm:cxn modelId="{F546FE64-C5F3-4624-8E99-FBF2AF3D8A19}" type="presParOf" srcId="{00C74AF8-3A2C-4766-AD08-8BC3CC20D73E}" destId="{4D9DDCAB-C9DA-445C-8506-F3377B25A771}" srcOrd="6" destOrd="0" presId="urn:microsoft.com/office/officeart/2005/8/layout/hierarchy3"/>
    <dgm:cxn modelId="{73B85689-60EA-447C-AE3A-C4F0953E63D1}" type="presParOf" srcId="{00C74AF8-3A2C-4766-AD08-8BC3CC20D73E}" destId="{80F52974-51FA-4B90-9B37-AA45DF843613}" srcOrd="7" destOrd="0" presId="urn:microsoft.com/office/officeart/2005/8/layout/hierarchy3"/>
    <dgm:cxn modelId="{39E02863-0480-4DA2-9DFE-AAF334A0EFC3}" type="presParOf" srcId="{00C74AF8-3A2C-4766-AD08-8BC3CC20D73E}" destId="{779943CD-4E01-4EAC-B57E-CAF32266AAF7}" srcOrd="8" destOrd="0" presId="urn:microsoft.com/office/officeart/2005/8/layout/hierarchy3"/>
    <dgm:cxn modelId="{66C7252F-F865-4C4A-AA2D-308C06996573}" type="presParOf" srcId="{00C74AF8-3A2C-4766-AD08-8BC3CC20D73E}" destId="{2F83ED0E-CCAF-49AB-9601-D985BB5E26B8}" srcOrd="9" destOrd="0" presId="urn:microsoft.com/office/officeart/2005/8/layout/hierarchy3"/>
    <dgm:cxn modelId="{CEB71278-D438-4B1E-BBB4-3A20CA4B8B7B}" type="presParOf" srcId="{00C74AF8-3A2C-4766-AD08-8BC3CC20D73E}" destId="{27F8277D-EA7E-42B9-949E-987C55449370}" srcOrd="10" destOrd="0" presId="urn:microsoft.com/office/officeart/2005/8/layout/hierarchy3"/>
    <dgm:cxn modelId="{F029D318-5A7F-45D3-8825-E432A6407604}" type="presParOf" srcId="{00C74AF8-3A2C-4766-AD08-8BC3CC20D73E}" destId="{45F9292A-1914-460A-B483-5B1E84FCF15E}" srcOrd="11" destOrd="0" presId="urn:microsoft.com/office/officeart/2005/8/layout/hierarchy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157671-A03F-4223-AD6C-08184530F245}" type="doc">
      <dgm:prSet loTypeId="urn:microsoft.com/office/officeart/2005/8/layout/hProcess9" loCatId="process" qsTypeId="urn:microsoft.com/office/officeart/2005/8/quickstyle/simple1" qsCatId="simple" csTypeId="urn:microsoft.com/office/officeart/2005/8/colors/accent6_3" csCatId="accent6" phldr="1"/>
      <dgm:spPr/>
    </dgm:pt>
    <dgm:pt modelId="{2DD7263A-590A-42F2-864F-9A66E7FD65DB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Dengan memahami iklim komunikasi = memahami kondisi pada peristiwa komunikasi.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35249FB0-E73B-4C3E-9283-CCADF8FF27FF}" type="parTrans" cxnId="{3E834673-7797-4134-A9E8-C0E182DA2B6C}">
      <dgm:prSet/>
      <dgm:spPr/>
      <dgm:t>
        <a:bodyPr/>
        <a:lstStyle/>
        <a:p>
          <a:endParaRPr lang="id-ID"/>
        </a:p>
      </dgm:t>
    </dgm:pt>
    <dgm:pt modelId="{9702F351-80C2-452E-A150-1C406A46895B}" type="sibTrans" cxnId="{3E834673-7797-4134-A9E8-C0E182DA2B6C}">
      <dgm:prSet/>
      <dgm:spPr/>
      <dgm:t>
        <a:bodyPr/>
        <a:lstStyle/>
        <a:p>
          <a:endParaRPr lang="id-ID"/>
        </a:p>
      </dgm:t>
    </dgm:pt>
    <dgm:pt modelId="{0E7CF4E3-DB1C-4C03-B601-1672B5B63D35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Adanya kenyamanan dalam  suatu hubungan &amp; tidak nyaman dalam suatu hubungan yang lain.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20EAC68F-A931-4FDD-8D60-371DC70CCE13}" type="parTrans" cxnId="{4B7D795C-EC01-47AF-A5D5-409CBA8966DA}">
      <dgm:prSet/>
      <dgm:spPr/>
      <dgm:t>
        <a:bodyPr/>
        <a:lstStyle/>
        <a:p>
          <a:endParaRPr lang="id-ID"/>
        </a:p>
      </dgm:t>
    </dgm:pt>
    <dgm:pt modelId="{977B901F-E22B-4E49-AC68-9445D6C09156}" type="sibTrans" cxnId="{4B7D795C-EC01-47AF-A5D5-409CBA8966DA}">
      <dgm:prSet/>
      <dgm:spPr/>
      <dgm:t>
        <a:bodyPr/>
        <a:lstStyle/>
        <a:p>
          <a:endParaRPr lang="id-ID"/>
        </a:p>
      </dgm:t>
    </dgm:pt>
    <dgm:pt modelId="{098CC1CE-58E4-4B8B-9E3F-B60D05D40DCA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 Mampu mengenal bentuk komunikasi dan kondisi pada peristiwa komunikasi.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70197EAC-227B-4613-BC2D-E23B77311E7C}" type="parTrans" cxnId="{C5575251-EAF9-4D61-B676-981C70F16DF7}">
      <dgm:prSet/>
      <dgm:spPr/>
      <dgm:t>
        <a:bodyPr/>
        <a:lstStyle/>
        <a:p>
          <a:endParaRPr lang="id-ID"/>
        </a:p>
      </dgm:t>
    </dgm:pt>
    <dgm:pt modelId="{67D0DF1F-7C6C-4F8A-B8FD-9BD54C87ADF5}" type="sibTrans" cxnId="{C5575251-EAF9-4D61-B676-981C70F16DF7}">
      <dgm:prSet/>
      <dgm:spPr/>
      <dgm:t>
        <a:bodyPr/>
        <a:lstStyle/>
        <a:p>
          <a:endParaRPr lang="id-ID"/>
        </a:p>
      </dgm:t>
    </dgm:pt>
    <dgm:pt modelId="{6EFD9F3C-783F-4C66-AECA-B83F0551DF73}" type="pres">
      <dgm:prSet presAssocID="{CE157671-A03F-4223-AD6C-08184530F245}" presName="CompostProcess" presStyleCnt="0">
        <dgm:presLayoutVars>
          <dgm:dir/>
          <dgm:resizeHandles val="exact"/>
        </dgm:presLayoutVars>
      </dgm:prSet>
      <dgm:spPr/>
    </dgm:pt>
    <dgm:pt modelId="{58400BE8-C9A6-4B3A-96D0-3A50A2083856}" type="pres">
      <dgm:prSet presAssocID="{CE157671-A03F-4223-AD6C-08184530F245}" presName="arrow" presStyleLbl="bgShp" presStyleIdx="0" presStyleCnt="1"/>
      <dgm:spPr>
        <a:solidFill>
          <a:schemeClr val="accent4">
            <a:lumMod val="60000"/>
            <a:lumOff val="40000"/>
          </a:schemeClr>
        </a:solidFill>
      </dgm:spPr>
    </dgm:pt>
    <dgm:pt modelId="{D1BAABFC-89D8-4512-AA4D-C20863EA4445}" type="pres">
      <dgm:prSet presAssocID="{CE157671-A03F-4223-AD6C-08184530F245}" presName="linearProcess" presStyleCnt="0"/>
      <dgm:spPr/>
    </dgm:pt>
    <dgm:pt modelId="{B69C91E3-9BFE-4DC1-9E59-DA9F2D1C3027}" type="pres">
      <dgm:prSet presAssocID="{2DD7263A-590A-42F2-864F-9A66E7FD65DB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4B5BDC6-FB03-4E37-B06F-D6EB6B35ABCB}" type="pres">
      <dgm:prSet presAssocID="{9702F351-80C2-452E-A150-1C406A46895B}" presName="sibTrans" presStyleCnt="0"/>
      <dgm:spPr/>
    </dgm:pt>
    <dgm:pt modelId="{FC56256F-4352-4D26-A89B-D2E3CC8D305A}" type="pres">
      <dgm:prSet presAssocID="{0E7CF4E3-DB1C-4C03-B601-1672B5B63D35}" presName="textNode" presStyleLbl="node1" presStyleIdx="1" presStyleCnt="3" custLinFactNeighborX="14286" custLinFactNeighborY="-29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2B14660-BC7A-44F6-8216-99938B50B8B1}" type="pres">
      <dgm:prSet presAssocID="{977B901F-E22B-4E49-AC68-9445D6C09156}" presName="sibTrans" presStyleCnt="0"/>
      <dgm:spPr/>
    </dgm:pt>
    <dgm:pt modelId="{DD0EFC13-CBCF-4D42-B33A-E2381A651D2D}" type="pres">
      <dgm:prSet presAssocID="{098CC1CE-58E4-4B8B-9E3F-B60D05D40DCA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B731B30F-3D8D-4B0D-AB61-B0972F907B19}" type="presOf" srcId="{2DD7263A-590A-42F2-864F-9A66E7FD65DB}" destId="{B69C91E3-9BFE-4DC1-9E59-DA9F2D1C3027}" srcOrd="0" destOrd="0" presId="urn:microsoft.com/office/officeart/2005/8/layout/hProcess9"/>
    <dgm:cxn modelId="{3E834673-7797-4134-A9E8-C0E182DA2B6C}" srcId="{CE157671-A03F-4223-AD6C-08184530F245}" destId="{2DD7263A-590A-42F2-864F-9A66E7FD65DB}" srcOrd="0" destOrd="0" parTransId="{35249FB0-E73B-4C3E-9283-CCADF8FF27FF}" sibTransId="{9702F351-80C2-452E-A150-1C406A46895B}"/>
    <dgm:cxn modelId="{575D8189-C660-4C83-ACDA-5471A75EB9E3}" type="presOf" srcId="{0E7CF4E3-DB1C-4C03-B601-1672B5B63D35}" destId="{FC56256F-4352-4D26-A89B-D2E3CC8D305A}" srcOrd="0" destOrd="0" presId="urn:microsoft.com/office/officeart/2005/8/layout/hProcess9"/>
    <dgm:cxn modelId="{1BBE0AA2-43FA-4C6F-B942-D7A5C1AE575B}" type="presOf" srcId="{098CC1CE-58E4-4B8B-9E3F-B60D05D40DCA}" destId="{DD0EFC13-CBCF-4D42-B33A-E2381A651D2D}" srcOrd="0" destOrd="0" presId="urn:microsoft.com/office/officeart/2005/8/layout/hProcess9"/>
    <dgm:cxn modelId="{9CA272E7-2334-458D-8C18-490E401F9537}" type="presOf" srcId="{CE157671-A03F-4223-AD6C-08184530F245}" destId="{6EFD9F3C-783F-4C66-AECA-B83F0551DF73}" srcOrd="0" destOrd="0" presId="urn:microsoft.com/office/officeart/2005/8/layout/hProcess9"/>
    <dgm:cxn modelId="{C5575251-EAF9-4D61-B676-981C70F16DF7}" srcId="{CE157671-A03F-4223-AD6C-08184530F245}" destId="{098CC1CE-58E4-4B8B-9E3F-B60D05D40DCA}" srcOrd="2" destOrd="0" parTransId="{70197EAC-227B-4613-BC2D-E23B77311E7C}" sibTransId="{67D0DF1F-7C6C-4F8A-B8FD-9BD54C87ADF5}"/>
    <dgm:cxn modelId="{4B7D795C-EC01-47AF-A5D5-409CBA8966DA}" srcId="{CE157671-A03F-4223-AD6C-08184530F245}" destId="{0E7CF4E3-DB1C-4C03-B601-1672B5B63D35}" srcOrd="1" destOrd="0" parTransId="{20EAC68F-A931-4FDD-8D60-371DC70CCE13}" sibTransId="{977B901F-E22B-4E49-AC68-9445D6C09156}"/>
    <dgm:cxn modelId="{2A332B8A-30B6-417E-9E86-5826922A5394}" type="presParOf" srcId="{6EFD9F3C-783F-4C66-AECA-B83F0551DF73}" destId="{58400BE8-C9A6-4B3A-96D0-3A50A2083856}" srcOrd="0" destOrd="0" presId="urn:microsoft.com/office/officeart/2005/8/layout/hProcess9"/>
    <dgm:cxn modelId="{2D5862B1-3015-45A0-BF9B-AF334351B3AF}" type="presParOf" srcId="{6EFD9F3C-783F-4C66-AECA-B83F0551DF73}" destId="{D1BAABFC-89D8-4512-AA4D-C20863EA4445}" srcOrd="1" destOrd="0" presId="urn:microsoft.com/office/officeart/2005/8/layout/hProcess9"/>
    <dgm:cxn modelId="{051DD233-8561-459D-9781-8AAFFA02C48C}" type="presParOf" srcId="{D1BAABFC-89D8-4512-AA4D-C20863EA4445}" destId="{B69C91E3-9BFE-4DC1-9E59-DA9F2D1C3027}" srcOrd="0" destOrd="0" presId="urn:microsoft.com/office/officeart/2005/8/layout/hProcess9"/>
    <dgm:cxn modelId="{F85E5906-B78D-4FA6-9DFB-58C285FD989D}" type="presParOf" srcId="{D1BAABFC-89D8-4512-AA4D-C20863EA4445}" destId="{34B5BDC6-FB03-4E37-B06F-D6EB6B35ABCB}" srcOrd="1" destOrd="0" presId="urn:microsoft.com/office/officeart/2005/8/layout/hProcess9"/>
    <dgm:cxn modelId="{429434D8-CAC0-4176-9D8C-C3B3002A8673}" type="presParOf" srcId="{D1BAABFC-89D8-4512-AA4D-C20863EA4445}" destId="{FC56256F-4352-4D26-A89B-D2E3CC8D305A}" srcOrd="2" destOrd="0" presId="urn:microsoft.com/office/officeart/2005/8/layout/hProcess9"/>
    <dgm:cxn modelId="{93AC9D50-6360-4A91-9DD9-21222E4800F2}" type="presParOf" srcId="{D1BAABFC-89D8-4512-AA4D-C20863EA4445}" destId="{F2B14660-BC7A-44F6-8216-99938B50B8B1}" srcOrd="3" destOrd="0" presId="urn:microsoft.com/office/officeart/2005/8/layout/hProcess9"/>
    <dgm:cxn modelId="{FD1CBD95-4997-4965-9AB8-47237151BA42}" type="presParOf" srcId="{D1BAABFC-89D8-4512-AA4D-C20863EA4445}" destId="{DD0EFC13-CBCF-4D42-B33A-E2381A651D2D}" srcOrd="4" destOrd="0" presId="urn:microsoft.com/office/officeart/2005/8/layout/hProcess9"/>
  </dgm:cxnLst>
  <dgm:bg/>
  <dgm:whole/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CBB20C88-CB62-4A80-A650-4D258F152001}" type="doc">
      <dgm:prSet loTypeId="urn:microsoft.com/office/officeart/2005/8/layout/venn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60A0229F-12C1-45F0-81DB-55CFD1F20ECD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300" b="1" i="1" dirty="0" smtClean="0">
              <a:latin typeface="Candara" pitchFamily="34" charset="0"/>
            </a:rPr>
            <a:t>Komunikasi yang evaluatif menimbulkan rasa defensif. </a:t>
          </a:r>
          <a:endParaRPr lang="id-ID" sz="1300" b="1" i="1" dirty="0">
            <a:latin typeface="Candara" pitchFamily="34" charset="0"/>
          </a:endParaRPr>
        </a:p>
      </dgm:t>
    </dgm:pt>
    <dgm:pt modelId="{B414F4C5-4912-47DD-AD01-66D1E6798FE7}" type="parTrans" cxnId="{7A14D6DD-86C2-4CB9-9875-04EB6940F8B2}">
      <dgm:prSet/>
      <dgm:spPr/>
      <dgm:t>
        <a:bodyPr/>
        <a:lstStyle/>
        <a:p>
          <a:endParaRPr lang="id-ID"/>
        </a:p>
      </dgm:t>
    </dgm:pt>
    <dgm:pt modelId="{1F4F73BA-3F0A-46D6-98CF-A9AB80FA2ACD}" type="sibTrans" cxnId="{7A14D6DD-86C2-4CB9-9875-04EB6940F8B2}">
      <dgm:prSet/>
      <dgm:spPr/>
      <dgm:t>
        <a:bodyPr/>
        <a:lstStyle/>
        <a:p>
          <a:endParaRPr lang="id-ID"/>
        </a:p>
      </dgm:t>
    </dgm:pt>
    <dgm:pt modelId="{CC5B2852-AAAE-4BFF-8900-3F13549F8946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300" b="1" i="1" dirty="0" smtClean="0">
              <a:latin typeface="Candara" pitchFamily="34" charset="0"/>
            </a:rPr>
            <a:t>Artinya: kita kurang suka membuka diri kepada seseorang yang suka menilai. </a:t>
          </a:r>
          <a:endParaRPr lang="id-ID" sz="1300" b="1" i="1" dirty="0">
            <a:latin typeface="Candara" pitchFamily="34" charset="0"/>
          </a:endParaRPr>
        </a:p>
      </dgm:t>
    </dgm:pt>
    <dgm:pt modelId="{4F6AD9E5-AD87-4F80-81FD-A0B8E6FA65CB}" type="parTrans" cxnId="{5BAE0F69-A8C7-44D6-A227-05283BC2E16A}">
      <dgm:prSet/>
      <dgm:spPr/>
      <dgm:t>
        <a:bodyPr/>
        <a:lstStyle/>
        <a:p>
          <a:endParaRPr lang="id-ID"/>
        </a:p>
      </dgm:t>
    </dgm:pt>
    <dgm:pt modelId="{CFA0888D-73FF-4BB3-9008-0F84B81CA9DD}" type="sibTrans" cxnId="{5BAE0F69-A8C7-44D6-A227-05283BC2E16A}">
      <dgm:prSet/>
      <dgm:spPr/>
      <dgm:t>
        <a:bodyPr/>
        <a:lstStyle/>
        <a:p>
          <a:endParaRPr lang="id-ID"/>
        </a:p>
      </dgm:t>
    </dgm:pt>
    <dgm:pt modelId="{164C0FBA-6966-4043-B528-37B4C9EB8A2C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300" b="1" i="1" dirty="0" smtClean="0">
              <a:latin typeface="Candara" pitchFamily="34" charset="0"/>
            </a:rPr>
            <a:t>Komunikasi yang deskriptif tidak mengevaluasi perkataan seseorang maupun yang mereka pikirkan atau rasakan. </a:t>
          </a:r>
          <a:endParaRPr lang="id-ID" sz="1300" b="1" i="1" dirty="0">
            <a:latin typeface="Candara" pitchFamily="34" charset="0"/>
          </a:endParaRPr>
        </a:p>
      </dgm:t>
    </dgm:pt>
    <dgm:pt modelId="{43208E9C-FD4B-4882-8434-9848B13F7542}" type="parTrans" cxnId="{15C91EB5-4F41-4255-9334-949E4E1ABD92}">
      <dgm:prSet/>
      <dgm:spPr/>
      <dgm:t>
        <a:bodyPr/>
        <a:lstStyle/>
        <a:p>
          <a:endParaRPr lang="id-ID"/>
        </a:p>
      </dgm:t>
    </dgm:pt>
    <dgm:pt modelId="{D907B06D-0386-409D-8117-E3F8DFEB0CE7}" type="sibTrans" cxnId="{15C91EB5-4F41-4255-9334-949E4E1ABD92}">
      <dgm:prSet/>
      <dgm:spPr/>
      <dgm:t>
        <a:bodyPr/>
        <a:lstStyle/>
        <a:p>
          <a:endParaRPr lang="id-ID"/>
        </a:p>
      </dgm:t>
    </dgm:pt>
    <dgm:pt modelId="{DA361F8C-A827-4A49-A2AB-ACC57CBB75D4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300" b="1" i="1" dirty="0" smtClean="0">
              <a:latin typeface="Candara" pitchFamily="34" charset="0"/>
            </a:rPr>
            <a:t>Artinya: komunikasi deskriptif </a:t>
          </a:r>
          <a:r>
            <a:rPr lang="id-ID" sz="1300" b="1" i="1" dirty="0" smtClean="0">
              <a:latin typeface="Candara" pitchFamily="34" charset="0"/>
            </a:rPr>
            <a:t>menggambarkan </a:t>
          </a:r>
          <a:r>
            <a:rPr lang="id-ID" sz="1300" b="1" i="1" dirty="0" smtClean="0">
              <a:latin typeface="Candara" pitchFamily="34" charset="0"/>
            </a:rPr>
            <a:t>perilaku tanpa memberi penilaian. </a:t>
          </a:r>
          <a:endParaRPr lang="id-ID" sz="1300" b="1" i="1" dirty="0">
            <a:latin typeface="Candara" pitchFamily="34" charset="0"/>
          </a:endParaRPr>
        </a:p>
      </dgm:t>
    </dgm:pt>
    <dgm:pt modelId="{984257BB-0A39-4BD2-A9C1-C246A66D9D2F}" type="parTrans" cxnId="{4E1E140A-EB9F-4029-9419-45C720C05E2F}">
      <dgm:prSet/>
      <dgm:spPr/>
      <dgm:t>
        <a:bodyPr/>
        <a:lstStyle/>
        <a:p>
          <a:endParaRPr lang="id-ID"/>
        </a:p>
      </dgm:t>
    </dgm:pt>
    <dgm:pt modelId="{C293BBA3-05EC-445F-95A0-81F639747FAB}" type="sibTrans" cxnId="{4E1E140A-EB9F-4029-9419-45C720C05E2F}">
      <dgm:prSet/>
      <dgm:spPr/>
      <dgm:t>
        <a:bodyPr/>
        <a:lstStyle/>
        <a:p>
          <a:endParaRPr lang="id-ID"/>
        </a:p>
      </dgm:t>
    </dgm:pt>
    <dgm:pt modelId="{458423D7-508D-4AF8-8D91-ED7DABC2E829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300" b="1" i="1" dirty="0" smtClean="0">
              <a:latin typeface="Candara" pitchFamily="34" charset="0"/>
            </a:rPr>
            <a:t>Bahasa deskriptif dengan menggambarkan bukan mengevaluasi mengenai perilaku orang lain. </a:t>
          </a:r>
          <a:endParaRPr lang="id-ID" sz="1300" b="1" i="1" dirty="0">
            <a:latin typeface="Candara" pitchFamily="34" charset="0"/>
          </a:endParaRPr>
        </a:p>
      </dgm:t>
    </dgm:pt>
    <dgm:pt modelId="{6B2E6E11-59F3-4EA8-A58F-13EF450785AE}" type="parTrans" cxnId="{5DCFC1FC-FF7E-4ECD-9BCA-4ABF4F5C4F50}">
      <dgm:prSet/>
      <dgm:spPr/>
      <dgm:t>
        <a:bodyPr/>
        <a:lstStyle/>
        <a:p>
          <a:endParaRPr lang="id-ID"/>
        </a:p>
      </dgm:t>
    </dgm:pt>
    <dgm:pt modelId="{CC2DE0B6-4B54-41A1-A056-12C698B71300}" type="sibTrans" cxnId="{5DCFC1FC-FF7E-4ECD-9BCA-4ABF4F5C4F50}">
      <dgm:prSet/>
      <dgm:spPr/>
      <dgm:t>
        <a:bodyPr/>
        <a:lstStyle/>
        <a:p>
          <a:endParaRPr lang="id-ID"/>
        </a:p>
      </dgm:t>
    </dgm:pt>
    <dgm:pt modelId="{4414A70A-3131-4390-A84C-6DA2E5FB054E}" type="pres">
      <dgm:prSet presAssocID="{CBB20C88-CB62-4A80-A650-4D258F15200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664AE59D-4049-4665-A6DC-95F086BF4BCD}" type="pres">
      <dgm:prSet presAssocID="{60A0229F-12C1-45F0-81DB-55CFD1F20ECD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BDEE88D-B7A2-498D-9802-5A4C0252B448}" type="pres">
      <dgm:prSet presAssocID="{1F4F73BA-3F0A-46D6-98CF-A9AB80FA2ACD}" presName="space" presStyleCnt="0"/>
      <dgm:spPr/>
      <dgm:t>
        <a:bodyPr/>
        <a:lstStyle/>
        <a:p>
          <a:endParaRPr lang="id-ID"/>
        </a:p>
      </dgm:t>
    </dgm:pt>
    <dgm:pt modelId="{3E7C84F1-9713-41FE-B341-4E72721EC302}" type="pres">
      <dgm:prSet presAssocID="{CC5B2852-AAAE-4BFF-8900-3F13549F8946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9303390-626F-49F2-8FD2-EF984C15F905}" type="pres">
      <dgm:prSet presAssocID="{CFA0888D-73FF-4BB3-9008-0F84B81CA9DD}" presName="space" presStyleCnt="0"/>
      <dgm:spPr/>
      <dgm:t>
        <a:bodyPr/>
        <a:lstStyle/>
        <a:p>
          <a:endParaRPr lang="id-ID"/>
        </a:p>
      </dgm:t>
    </dgm:pt>
    <dgm:pt modelId="{3175EAF1-252C-4EC5-AF72-A008B1F98083}" type="pres">
      <dgm:prSet presAssocID="{164C0FBA-6966-4043-B528-37B4C9EB8A2C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9AFF6A6-36E3-447C-BD1B-F249963DFF8D}" type="pres">
      <dgm:prSet presAssocID="{D907B06D-0386-409D-8117-E3F8DFEB0CE7}" presName="space" presStyleCnt="0"/>
      <dgm:spPr/>
      <dgm:t>
        <a:bodyPr/>
        <a:lstStyle/>
        <a:p>
          <a:endParaRPr lang="id-ID"/>
        </a:p>
      </dgm:t>
    </dgm:pt>
    <dgm:pt modelId="{E2DE1475-882A-4F58-AFBA-C5A4E8218975}" type="pres">
      <dgm:prSet presAssocID="{DA361F8C-A827-4A49-A2AB-ACC57CBB75D4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3326512-1C13-43DB-AE82-4857499E4D58}" type="pres">
      <dgm:prSet presAssocID="{C293BBA3-05EC-445F-95A0-81F639747FAB}" presName="space" presStyleCnt="0"/>
      <dgm:spPr/>
      <dgm:t>
        <a:bodyPr/>
        <a:lstStyle/>
        <a:p>
          <a:endParaRPr lang="id-ID"/>
        </a:p>
      </dgm:t>
    </dgm:pt>
    <dgm:pt modelId="{963CBD0D-7701-413A-BD9D-1E1DF712D0D3}" type="pres">
      <dgm:prSet presAssocID="{458423D7-508D-4AF8-8D91-ED7DABC2E829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15C91EB5-4F41-4255-9334-949E4E1ABD92}" srcId="{CBB20C88-CB62-4A80-A650-4D258F152001}" destId="{164C0FBA-6966-4043-B528-37B4C9EB8A2C}" srcOrd="2" destOrd="0" parTransId="{43208E9C-FD4B-4882-8434-9848B13F7542}" sibTransId="{D907B06D-0386-409D-8117-E3F8DFEB0CE7}"/>
    <dgm:cxn modelId="{F9D093EC-EE1E-4B52-BFA1-5AE0B8533215}" type="presOf" srcId="{164C0FBA-6966-4043-B528-37B4C9EB8A2C}" destId="{3175EAF1-252C-4EC5-AF72-A008B1F98083}" srcOrd="0" destOrd="0" presId="urn:microsoft.com/office/officeart/2005/8/layout/venn3"/>
    <dgm:cxn modelId="{5DCFC1FC-FF7E-4ECD-9BCA-4ABF4F5C4F50}" srcId="{CBB20C88-CB62-4A80-A650-4D258F152001}" destId="{458423D7-508D-4AF8-8D91-ED7DABC2E829}" srcOrd="4" destOrd="0" parTransId="{6B2E6E11-59F3-4EA8-A58F-13EF450785AE}" sibTransId="{CC2DE0B6-4B54-41A1-A056-12C698B71300}"/>
    <dgm:cxn modelId="{4E1E140A-EB9F-4029-9419-45C720C05E2F}" srcId="{CBB20C88-CB62-4A80-A650-4D258F152001}" destId="{DA361F8C-A827-4A49-A2AB-ACC57CBB75D4}" srcOrd="3" destOrd="0" parTransId="{984257BB-0A39-4BD2-A9C1-C246A66D9D2F}" sibTransId="{C293BBA3-05EC-445F-95A0-81F639747FAB}"/>
    <dgm:cxn modelId="{319ADAA5-7E59-4787-8906-ACC67AD16DD8}" type="presOf" srcId="{CBB20C88-CB62-4A80-A650-4D258F152001}" destId="{4414A70A-3131-4390-A84C-6DA2E5FB054E}" srcOrd="0" destOrd="0" presId="urn:microsoft.com/office/officeart/2005/8/layout/venn3"/>
    <dgm:cxn modelId="{5BAE0F69-A8C7-44D6-A227-05283BC2E16A}" srcId="{CBB20C88-CB62-4A80-A650-4D258F152001}" destId="{CC5B2852-AAAE-4BFF-8900-3F13549F8946}" srcOrd="1" destOrd="0" parTransId="{4F6AD9E5-AD87-4F80-81FD-A0B8E6FA65CB}" sibTransId="{CFA0888D-73FF-4BB3-9008-0F84B81CA9DD}"/>
    <dgm:cxn modelId="{7A14D6DD-86C2-4CB9-9875-04EB6940F8B2}" srcId="{CBB20C88-CB62-4A80-A650-4D258F152001}" destId="{60A0229F-12C1-45F0-81DB-55CFD1F20ECD}" srcOrd="0" destOrd="0" parTransId="{B414F4C5-4912-47DD-AD01-66D1E6798FE7}" sibTransId="{1F4F73BA-3F0A-46D6-98CF-A9AB80FA2ACD}"/>
    <dgm:cxn modelId="{2042897C-7D27-446C-B207-94C916ACE397}" type="presOf" srcId="{CC5B2852-AAAE-4BFF-8900-3F13549F8946}" destId="{3E7C84F1-9713-41FE-B341-4E72721EC302}" srcOrd="0" destOrd="0" presId="urn:microsoft.com/office/officeart/2005/8/layout/venn3"/>
    <dgm:cxn modelId="{8FD598C6-ECE6-4AD9-9039-1891B9DCA8D4}" type="presOf" srcId="{458423D7-508D-4AF8-8D91-ED7DABC2E829}" destId="{963CBD0D-7701-413A-BD9D-1E1DF712D0D3}" srcOrd="0" destOrd="0" presId="urn:microsoft.com/office/officeart/2005/8/layout/venn3"/>
    <dgm:cxn modelId="{5A6FC00F-51A9-4EA3-94AB-6E4D22160993}" type="presOf" srcId="{60A0229F-12C1-45F0-81DB-55CFD1F20ECD}" destId="{664AE59D-4049-4665-A6DC-95F086BF4BCD}" srcOrd="0" destOrd="0" presId="urn:microsoft.com/office/officeart/2005/8/layout/venn3"/>
    <dgm:cxn modelId="{734C4A23-93DC-42D9-9D6A-1257335A8561}" type="presOf" srcId="{DA361F8C-A827-4A49-A2AB-ACC57CBB75D4}" destId="{E2DE1475-882A-4F58-AFBA-C5A4E8218975}" srcOrd="0" destOrd="0" presId="urn:microsoft.com/office/officeart/2005/8/layout/venn3"/>
    <dgm:cxn modelId="{78131EBA-DC35-4B61-BD75-2AC2256EFA24}" type="presParOf" srcId="{4414A70A-3131-4390-A84C-6DA2E5FB054E}" destId="{664AE59D-4049-4665-A6DC-95F086BF4BCD}" srcOrd="0" destOrd="0" presId="urn:microsoft.com/office/officeart/2005/8/layout/venn3"/>
    <dgm:cxn modelId="{1A191134-EBA3-4806-BE0A-26BBEAAD8658}" type="presParOf" srcId="{4414A70A-3131-4390-A84C-6DA2E5FB054E}" destId="{ABDEE88D-B7A2-498D-9802-5A4C0252B448}" srcOrd="1" destOrd="0" presId="urn:microsoft.com/office/officeart/2005/8/layout/venn3"/>
    <dgm:cxn modelId="{0F5C6A3D-A11E-4367-9B80-20545F992551}" type="presParOf" srcId="{4414A70A-3131-4390-A84C-6DA2E5FB054E}" destId="{3E7C84F1-9713-41FE-B341-4E72721EC302}" srcOrd="2" destOrd="0" presId="urn:microsoft.com/office/officeart/2005/8/layout/venn3"/>
    <dgm:cxn modelId="{07198CE1-D4F1-41A0-AA1E-4DF5BAB0BAF7}" type="presParOf" srcId="{4414A70A-3131-4390-A84C-6DA2E5FB054E}" destId="{A9303390-626F-49F2-8FD2-EF984C15F905}" srcOrd="3" destOrd="0" presId="urn:microsoft.com/office/officeart/2005/8/layout/venn3"/>
    <dgm:cxn modelId="{482636A1-1C51-46EF-ABE0-44AFDCC2817D}" type="presParOf" srcId="{4414A70A-3131-4390-A84C-6DA2E5FB054E}" destId="{3175EAF1-252C-4EC5-AF72-A008B1F98083}" srcOrd="4" destOrd="0" presId="urn:microsoft.com/office/officeart/2005/8/layout/venn3"/>
    <dgm:cxn modelId="{4C0450E9-34FB-4DA6-822A-B3830ABBA7A0}" type="presParOf" srcId="{4414A70A-3131-4390-A84C-6DA2E5FB054E}" destId="{09AFF6A6-36E3-447C-BD1B-F249963DFF8D}" srcOrd="5" destOrd="0" presId="urn:microsoft.com/office/officeart/2005/8/layout/venn3"/>
    <dgm:cxn modelId="{204E76DB-00A8-4FEE-83D8-AFA692722DE8}" type="presParOf" srcId="{4414A70A-3131-4390-A84C-6DA2E5FB054E}" destId="{E2DE1475-882A-4F58-AFBA-C5A4E8218975}" srcOrd="6" destOrd="0" presId="urn:microsoft.com/office/officeart/2005/8/layout/venn3"/>
    <dgm:cxn modelId="{075236CE-8BF3-4ECE-A5E4-2FA3C2B424DF}" type="presParOf" srcId="{4414A70A-3131-4390-A84C-6DA2E5FB054E}" destId="{43326512-1C13-43DB-AE82-4857499E4D58}" srcOrd="7" destOrd="0" presId="urn:microsoft.com/office/officeart/2005/8/layout/venn3"/>
    <dgm:cxn modelId="{68824CE5-4C8A-42C6-86CF-FCD76E4890FB}" type="presParOf" srcId="{4414A70A-3131-4390-A84C-6DA2E5FB054E}" destId="{963CBD0D-7701-413A-BD9D-1E1DF712D0D3}" srcOrd="8" destOrd="0" presId="urn:microsoft.com/office/officeart/2005/8/layout/venn3"/>
  </dgm:cxnLst>
  <dgm:bg/>
  <dgm:whole/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9A8AE081-87A7-4718-9CF3-02BB34F59715}" type="doc">
      <dgm:prSet loTypeId="urn:microsoft.com/office/officeart/2005/8/layout/radial4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45F70B48-035D-4051-B55D-39BFA375593E}">
      <dgm:prSet phldrT="[Text]"/>
      <dgm:spPr>
        <a:solidFill>
          <a:srgbClr val="92D050"/>
        </a:solidFill>
      </dgm:spPr>
      <dgm:t>
        <a:bodyPr/>
        <a:lstStyle/>
        <a:p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Kepastian</a:t>
          </a:r>
          <a:r>
            <a:rPr lang="id-ID" b="1" i="1" dirty="0" smtClean="0">
              <a:latin typeface="Candara" pitchFamily="34" charset="0"/>
            </a:rPr>
            <a:t> </a:t>
          </a:r>
          <a:endParaRPr lang="id-ID" b="1" i="1" dirty="0">
            <a:latin typeface="Candara" pitchFamily="34" charset="0"/>
          </a:endParaRPr>
        </a:p>
      </dgm:t>
    </dgm:pt>
    <dgm:pt modelId="{858CE980-5376-45A7-88C7-6C8F0D7F3155}" type="parTrans" cxnId="{43E3EE3A-D7E0-411C-9EB5-CF3D3D245319}">
      <dgm:prSet/>
      <dgm:spPr/>
      <dgm:t>
        <a:bodyPr/>
        <a:lstStyle/>
        <a:p>
          <a:endParaRPr lang="id-ID"/>
        </a:p>
      </dgm:t>
    </dgm:pt>
    <dgm:pt modelId="{C554479A-27C9-4EDF-8453-609B2701E1A1}" type="sibTrans" cxnId="{43E3EE3A-D7E0-411C-9EB5-CF3D3D245319}">
      <dgm:prSet/>
      <dgm:spPr/>
      <dgm:t>
        <a:bodyPr/>
        <a:lstStyle/>
        <a:p>
          <a:endParaRPr lang="id-ID"/>
        </a:p>
      </dgm:t>
    </dgm:pt>
    <dgm:pt modelId="{D9227304-8047-4757-B844-72874F158DD6}">
      <dgm:prSet phldrT="[Text]"/>
      <dgm:spPr>
        <a:solidFill>
          <a:srgbClr val="00B05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latin typeface="Candara" pitchFamily="34" charset="0"/>
            </a:rPr>
            <a:t>Berkomunikasi dengan menggunakan bahasa yang absolut. </a:t>
          </a:r>
          <a:endParaRPr lang="id-ID" b="1" i="1" dirty="0">
            <a:latin typeface="Candara" pitchFamily="34" charset="0"/>
          </a:endParaRPr>
        </a:p>
      </dgm:t>
    </dgm:pt>
    <dgm:pt modelId="{BF1837AB-B2CC-4785-B75C-DC859B2581B3}" type="parTrans" cxnId="{E0431C8D-9250-4AE0-8021-0752079E960B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id-ID"/>
        </a:p>
      </dgm:t>
    </dgm:pt>
    <dgm:pt modelId="{136E397F-F7CB-4571-B8AE-41A21C962CC6}" type="sibTrans" cxnId="{E0431C8D-9250-4AE0-8021-0752079E960B}">
      <dgm:prSet/>
      <dgm:spPr/>
      <dgm:t>
        <a:bodyPr/>
        <a:lstStyle/>
        <a:p>
          <a:endParaRPr lang="id-ID"/>
        </a:p>
      </dgm:t>
    </dgm:pt>
    <dgm:pt modelId="{1D662353-0E1D-46E0-AB92-AEB18BC3703A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latin typeface="Candara" pitchFamily="34" charset="0"/>
            </a:rPr>
            <a:t>Bahwa hanya ada satu jawaban atau sudut pandang. </a:t>
          </a:r>
          <a:endParaRPr lang="id-ID" b="1" i="1" dirty="0">
            <a:latin typeface="Candara" pitchFamily="34" charset="0"/>
          </a:endParaRPr>
        </a:p>
      </dgm:t>
    </dgm:pt>
    <dgm:pt modelId="{CA66D66A-FA6A-479C-8E7E-E32BB1F02B2C}" type="parTrans" cxnId="{03557215-1608-4726-8F20-46A78029176C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id-ID"/>
        </a:p>
      </dgm:t>
    </dgm:pt>
    <dgm:pt modelId="{17FFD364-735C-4F3F-B148-0AD6237BF0D7}" type="sibTrans" cxnId="{03557215-1608-4726-8F20-46A78029176C}">
      <dgm:prSet/>
      <dgm:spPr/>
      <dgm:t>
        <a:bodyPr/>
        <a:lstStyle/>
        <a:p>
          <a:endParaRPr lang="id-ID"/>
        </a:p>
      </dgm:t>
    </dgm:pt>
    <dgm:pt modelId="{F560BDB8-7B82-492C-B0E0-67FF7A92C399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latin typeface="Candara" pitchFamily="34" charset="0"/>
            </a:rPr>
            <a:t>Menyebabkan tertutupnya diskusi lebih lanjut. </a:t>
          </a:r>
          <a:endParaRPr lang="id-ID" b="1" i="1" dirty="0">
            <a:latin typeface="Candara" pitchFamily="34" charset="0"/>
          </a:endParaRPr>
        </a:p>
      </dgm:t>
    </dgm:pt>
    <dgm:pt modelId="{D3FE79F2-388A-4373-A7DA-F36DB83B0C52}" type="parTrans" cxnId="{BD05627B-9C39-40F2-84D1-631498917BCE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id-ID"/>
        </a:p>
      </dgm:t>
    </dgm:pt>
    <dgm:pt modelId="{DCB72B3A-13CE-4860-82C2-F6D87C90C678}" type="sibTrans" cxnId="{BD05627B-9C39-40F2-84D1-631498917BCE}">
      <dgm:prSet/>
      <dgm:spPr/>
      <dgm:t>
        <a:bodyPr/>
        <a:lstStyle/>
        <a:p>
          <a:endParaRPr lang="id-ID"/>
        </a:p>
      </dgm:t>
    </dgm:pt>
    <dgm:pt modelId="{6B3F90BD-7107-4650-98EB-375C79A7FADA}">
      <dgm:prSet phldrT="[Text]"/>
      <dgm:spPr>
        <a:solidFill>
          <a:srgbClr val="00B05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latin typeface="Candara" pitchFamily="34" charset="0"/>
            </a:rPr>
            <a:t>Adanya ketidakinginan untuk menyadari sudut pandang orang lain. </a:t>
          </a:r>
          <a:endParaRPr lang="id-ID" b="1" i="1" dirty="0">
            <a:latin typeface="Candara" pitchFamily="34" charset="0"/>
          </a:endParaRPr>
        </a:p>
      </dgm:t>
    </dgm:pt>
    <dgm:pt modelId="{13F83CEC-4B5B-4B19-A841-EFA9ED7FDEF3}" type="parTrans" cxnId="{BF5E5234-7606-4D9A-8B4A-2A461A2B5086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id-ID"/>
        </a:p>
      </dgm:t>
    </dgm:pt>
    <dgm:pt modelId="{ABCB01EE-1AC1-4519-A26A-B11CE58B089E}" type="sibTrans" cxnId="{BF5E5234-7606-4D9A-8B4A-2A461A2B5086}">
      <dgm:prSet/>
      <dgm:spPr/>
      <dgm:t>
        <a:bodyPr/>
        <a:lstStyle/>
        <a:p>
          <a:endParaRPr lang="id-ID"/>
        </a:p>
      </dgm:t>
    </dgm:pt>
    <dgm:pt modelId="{66C50BC2-66D9-4CC3-9199-B9573DC99DDB}">
      <dgm:prSet phldrT="[Text]"/>
      <dgm:spPr>
        <a:solidFill>
          <a:srgbClr val="00B05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latin typeface="Candara" pitchFamily="34" charset="0"/>
            </a:rPr>
            <a:t>Menurunkan kolaborasi dan perasaan menjadi bagian dari kelompok. </a:t>
          </a:r>
          <a:endParaRPr lang="id-ID" b="1" i="1" dirty="0">
            <a:latin typeface="Candara" pitchFamily="34" charset="0"/>
          </a:endParaRPr>
        </a:p>
      </dgm:t>
    </dgm:pt>
    <dgm:pt modelId="{431AC6D2-35B9-4AEA-945D-277BEC98682E}" type="parTrans" cxnId="{14E7A309-44EE-41BF-82E2-3D3DEF1AB8C3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id-ID"/>
        </a:p>
      </dgm:t>
    </dgm:pt>
    <dgm:pt modelId="{0EFCC578-BBF4-4A21-93BB-87FADDABD895}" type="sibTrans" cxnId="{14E7A309-44EE-41BF-82E2-3D3DEF1AB8C3}">
      <dgm:prSet/>
      <dgm:spPr/>
      <dgm:t>
        <a:bodyPr/>
        <a:lstStyle/>
        <a:p>
          <a:endParaRPr lang="id-ID"/>
        </a:p>
      </dgm:t>
    </dgm:pt>
    <dgm:pt modelId="{2E7D2F77-DDFA-4916-A853-6F33ABC98FD2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latin typeface="Candara" pitchFamily="34" charset="0"/>
            </a:rPr>
            <a:t>Etnosentrisme: budaya dan norma yang kita miliki adalah yang paling benar. </a:t>
          </a:r>
          <a:endParaRPr lang="id-ID" b="1" i="1" dirty="0">
            <a:latin typeface="Candara" pitchFamily="34" charset="0"/>
          </a:endParaRPr>
        </a:p>
      </dgm:t>
    </dgm:pt>
    <dgm:pt modelId="{59C97858-D5C1-4C35-A538-D9E6C3D718DD}" type="parTrans" cxnId="{73CF2EEC-E6D5-4D3A-B679-1173A50FB4BC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id-ID"/>
        </a:p>
      </dgm:t>
    </dgm:pt>
    <dgm:pt modelId="{AE183691-0551-4FF1-A98F-841408B7EC30}" type="sibTrans" cxnId="{73CF2EEC-E6D5-4D3A-B679-1173A50FB4BC}">
      <dgm:prSet/>
      <dgm:spPr/>
      <dgm:t>
        <a:bodyPr/>
        <a:lstStyle/>
        <a:p>
          <a:endParaRPr lang="id-ID"/>
        </a:p>
      </dgm:t>
    </dgm:pt>
    <dgm:pt modelId="{3EBEC53C-5733-483E-B497-BD3EA6466311}" type="pres">
      <dgm:prSet presAssocID="{9A8AE081-87A7-4718-9CF3-02BB34F5971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E806D17E-91A7-46DA-B090-106FF97E201E}" type="pres">
      <dgm:prSet presAssocID="{45F70B48-035D-4051-B55D-39BFA375593E}" presName="centerShape" presStyleLbl="node0" presStyleIdx="0" presStyleCnt="1"/>
      <dgm:spPr/>
      <dgm:t>
        <a:bodyPr/>
        <a:lstStyle/>
        <a:p>
          <a:endParaRPr lang="id-ID"/>
        </a:p>
      </dgm:t>
    </dgm:pt>
    <dgm:pt modelId="{3266C546-C7A0-4B25-9317-DA22BF23A0D6}" type="pres">
      <dgm:prSet presAssocID="{BF1837AB-B2CC-4785-B75C-DC859B2581B3}" presName="parTrans" presStyleLbl="bgSibTrans2D1" presStyleIdx="0" presStyleCnt="6"/>
      <dgm:spPr/>
      <dgm:t>
        <a:bodyPr/>
        <a:lstStyle/>
        <a:p>
          <a:endParaRPr lang="id-ID"/>
        </a:p>
      </dgm:t>
    </dgm:pt>
    <dgm:pt modelId="{12E390B0-8CFE-4C4A-BCF5-CFB047948079}" type="pres">
      <dgm:prSet presAssocID="{D9227304-8047-4757-B844-72874F158DD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B91C7C4-334A-40B6-90BE-A0F111FA43B2}" type="pres">
      <dgm:prSet presAssocID="{CA66D66A-FA6A-479C-8E7E-E32BB1F02B2C}" presName="parTrans" presStyleLbl="bgSibTrans2D1" presStyleIdx="1" presStyleCnt="6"/>
      <dgm:spPr/>
      <dgm:t>
        <a:bodyPr/>
        <a:lstStyle/>
        <a:p>
          <a:endParaRPr lang="id-ID"/>
        </a:p>
      </dgm:t>
    </dgm:pt>
    <dgm:pt modelId="{E0D6A69A-C5D3-4CFD-ADBB-5AE918AC052B}" type="pres">
      <dgm:prSet presAssocID="{1D662353-0E1D-46E0-AB92-AEB18BC3703A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AC61C76-9014-47B8-91AE-53679F5F6259}" type="pres">
      <dgm:prSet presAssocID="{13F83CEC-4B5B-4B19-A841-EFA9ED7FDEF3}" presName="parTrans" presStyleLbl="bgSibTrans2D1" presStyleIdx="2" presStyleCnt="6"/>
      <dgm:spPr/>
      <dgm:t>
        <a:bodyPr/>
        <a:lstStyle/>
        <a:p>
          <a:endParaRPr lang="id-ID"/>
        </a:p>
      </dgm:t>
    </dgm:pt>
    <dgm:pt modelId="{EBB610E0-14CB-49E6-B5DD-90E374472934}" type="pres">
      <dgm:prSet presAssocID="{6B3F90BD-7107-4650-98EB-375C79A7FAD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85E0E35-D18C-4216-A208-86C4EA96B8ED}" type="pres">
      <dgm:prSet presAssocID="{D3FE79F2-388A-4373-A7DA-F36DB83B0C52}" presName="parTrans" presStyleLbl="bgSibTrans2D1" presStyleIdx="3" presStyleCnt="6"/>
      <dgm:spPr/>
      <dgm:t>
        <a:bodyPr/>
        <a:lstStyle/>
        <a:p>
          <a:endParaRPr lang="id-ID"/>
        </a:p>
      </dgm:t>
    </dgm:pt>
    <dgm:pt modelId="{1B9328AB-0B70-46B1-A00E-73541C69633C}" type="pres">
      <dgm:prSet presAssocID="{F560BDB8-7B82-492C-B0E0-67FF7A92C399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A237559-9CC7-418B-80FA-86D7E95FA587}" type="pres">
      <dgm:prSet presAssocID="{431AC6D2-35B9-4AEA-945D-277BEC98682E}" presName="parTrans" presStyleLbl="bgSibTrans2D1" presStyleIdx="4" presStyleCnt="6"/>
      <dgm:spPr/>
      <dgm:t>
        <a:bodyPr/>
        <a:lstStyle/>
        <a:p>
          <a:endParaRPr lang="id-ID"/>
        </a:p>
      </dgm:t>
    </dgm:pt>
    <dgm:pt modelId="{0B6570AA-454F-46DD-BD8E-048D6736E328}" type="pres">
      <dgm:prSet presAssocID="{66C50BC2-66D9-4CC3-9199-B9573DC99DD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5AD16DC-F1F7-44F3-9AA0-CCC47EEE6B0D}" type="pres">
      <dgm:prSet presAssocID="{59C97858-D5C1-4C35-A538-D9E6C3D718DD}" presName="parTrans" presStyleLbl="bgSibTrans2D1" presStyleIdx="5" presStyleCnt="6"/>
      <dgm:spPr/>
      <dgm:t>
        <a:bodyPr/>
        <a:lstStyle/>
        <a:p>
          <a:endParaRPr lang="id-ID"/>
        </a:p>
      </dgm:t>
    </dgm:pt>
    <dgm:pt modelId="{BE323FC8-26FD-4756-B7FC-3C3370170AFF}" type="pres">
      <dgm:prSet presAssocID="{2E7D2F77-DDFA-4916-A853-6F33ABC98FD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A46BD089-1FE1-4651-BF44-508C9AB783E6}" type="presOf" srcId="{59C97858-D5C1-4C35-A538-D9E6C3D718DD}" destId="{05AD16DC-F1F7-44F3-9AA0-CCC47EEE6B0D}" srcOrd="0" destOrd="0" presId="urn:microsoft.com/office/officeart/2005/8/layout/radial4"/>
    <dgm:cxn modelId="{2BA41062-6F5D-47E6-AFD0-A131AD6F1FCF}" type="presOf" srcId="{66C50BC2-66D9-4CC3-9199-B9573DC99DDB}" destId="{0B6570AA-454F-46DD-BD8E-048D6736E328}" srcOrd="0" destOrd="0" presId="urn:microsoft.com/office/officeart/2005/8/layout/radial4"/>
    <dgm:cxn modelId="{BF5E5234-7606-4D9A-8B4A-2A461A2B5086}" srcId="{45F70B48-035D-4051-B55D-39BFA375593E}" destId="{6B3F90BD-7107-4650-98EB-375C79A7FADA}" srcOrd="2" destOrd="0" parTransId="{13F83CEC-4B5B-4B19-A841-EFA9ED7FDEF3}" sibTransId="{ABCB01EE-1AC1-4519-A26A-B11CE58B089E}"/>
    <dgm:cxn modelId="{20E17134-5ED8-4416-8887-B5C1C497E34E}" type="presOf" srcId="{2E7D2F77-DDFA-4916-A853-6F33ABC98FD2}" destId="{BE323FC8-26FD-4756-B7FC-3C3370170AFF}" srcOrd="0" destOrd="0" presId="urn:microsoft.com/office/officeart/2005/8/layout/radial4"/>
    <dgm:cxn modelId="{E0431C8D-9250-4AE0-8021-0752079E960B}" srcId="{45F70B48-035D-4051-B55D-39BFA375593E}" destId="{D9227304-8047-4757-B844-72874F158DD6}" srcOrd="0" destOrd="0" parTransId="{BF1837AB-B2CC-4785-B75C-DC859B2581B3}" sibTransId="{136E397F-F7CB-4571-B8AE-41A21C962CC6}"/>
    <dgm:cxn modelId="{2B0E7CA2-103F-4EE3-9426-8BA8A41C4B91}" type="presOf" srcId="{D3FE79F2-388A-4373-A7DA-F36DB83B0C52}" destId="{685E0E35-D18C-4216-A208-86C4EA96B8ED}" srcOrd="0" destOrd="0" presId="urn:microsoft.com/office/officeart/2005/8/layout/radial4"/>
    <dgm:cxn modelId="{14E7A309-44EE-41BF-82E2-3D3DEF1AB8C3}" srcId="{45F70B48-035D-4051-B55D-39BFA375593E}" destId="{66C50BC2-66D9-4CC3-9199-B9573DC99DDB}" srcOrd="4" destOrd="0" parTransId="{431AC6D2-35B9-4AEA-945D-277BEC98682E}" sibTransId="{0EFCC578-BBF4-4A21-93BB-87FADDABD895}"/>
    <dgm:cxn modelId="{F2B1DB45-74E8-4802-AA8C-3C3E7BFDD61E}" type="presOf" srcId="{431AC6D2-35B9-4AEA-945D-277BEC98682E}" destId="{EA237559-9CC7-418B-80FA-86D7E95FA587}" srcOrd="0" destOrd="0" presId="urn:microsoft.com/office/officeart/2005/8/layout/radial4"/>
    <dgm:cxn modelId="{43E3EE3A-D7E0-411C-9EB5-CF3D3D245319}" srcId="{9A8AE081-87A7-4718-9CF3-02BB34F59715}" destId="{45F70B48-035D-4051-B55D-39BFA375593E}" srcOrd="0" destOrd="0" parTransId="{858CE980-5376-45A7-88C7-6C8F0D7F3155}" sibTransId="{C554479A-27C9-4EDF-8453-609B2701E1A1}"/>
    <dgm:cxn modelId="{EA2A5619-8893-42CD-B2C3-16EF54C0DE3F}" type="presOf" srcId="{CA66D66A-FA6A-479C-8E7E-E32BB1F02B2C}" destId="{AB91C7C4-334A-40B6-90BE-A0F111FA43B2}" srcOrd="0" destOrd="0" presId="urn:microsoft.com/office/officeart/2005/8/layout/radial4"/>
    <dgm:cxn modelId="{2089DBE3-103A-4CB7-8E52-BF50B8C8BC9B}" type="presOf" srcId="{13F83CEC-4B5B-4B19-A841-EFA9ED7FDEF3}" destId="{2AC61C76-9014-47B8-91AE-53679F5F6259}" srcOrd="0" destOrd="0" presId="urn:microsoft.com/office/officeart/2005/8/layout/radial4"/>
    <dgm:cxn modelId="{8C073C0C-5B9C-4D0B-8F17-E80D592AE238}" type="presOf" srcId="{6B3F90BD-7107-4650-98EB-375C79A7FADA}" destId="{EBB610E0-14CB-49E6-B5DD-90E374472934}" srcOrd="0" destOrd="0" presId="urn:microsoft.com/office/officeart/2005/8/layout/radial4"/>
    <dgm:cxn modelId="{04C547B0-36C9-49A5-A87F-930033A401D0}" type="presOf" srcId="{D9227304-8047-4757-B844-72874F158DD6}" destId="{12E390B0-8CFE-4C4A-BCF5-CFB047948079}" srcOrd="0" destOrd="0" presId="urn:microsoft.com/office/officeart/2005/8/layout/radial4"/>
    <dgm:cxn modelId="{C21FBB9C-9275-4F20-8C22-84E20D8F2C6E}" type="presOf" srcId="{F560BDB8-7B82-492C-B0E0-67FF7A92C399}" destId="{1B9328AB-0B70-46B1-A00E-73541C69633C}" srcOrd="0" destOrd="0" presId="urn:microsoft.com/office/officeart/2005/8/layout/radial4"/>
    <dgm:cxn modelId="{00E62852-5AD0-416F-86A5-61953655E4E5}" type="presOf" srcId="{1D662353-0E1D-46E0-AB92-AEB18BC3703A}" destId="{E0D6A69A-C5D3-4CFD-ADBB-5AE918AC052B}" srcOrd="0" destOrd="0" presId="urn:microsoft.com/office/officeart/2005/8/layout/radial4"/>
    <dgm:cxn modelId="{73CF2EEC-E6D5-4D3A-B679-1173A50FB4BC}" srcId="{45F70B48-035D-4051-B55D-39BFA375593E}" destId="{2E7D2F77-DDFA-4916-A853-6F33ABC98FD2}" srcOrd="5" destOrd="0" parTransId="{59C97858-D5C1-4C35-A538-D9E6C3D718DD}" sibTransId="{AE183691-0551-4FF1-A98F-841408B7EC30}"/>
    <dgm:cxn modelId="{03557215-1608-4726-8F20-46A78029176C}" srcId="{45F70B48-035D-4051-B55D-39BFA375593E}" destId="{1D662353-0E1D-46E0-AB92-AEB18BC3703A}" srcOrd="1" destOrd="0" parTransId="{CA66D66A-FA6A-479C-8E7E-E32BB1F02B2C}" sibTransId="{17FFD364-735C-4F3F-B148-0AD6237BF0D7}"/>
    <dgm:cxn modelId="{BD05627B-9C39-40F2-84D1-631498917BCE}" srcId="{45F70B48-035D-4051-B55D-39BFA375593E}" destId="{F560BDB8-7B82-492C-B0E0-67FF7A92C399}" srcOrd="3" destOrd="0" parTransId="{D3FE79F2-388A-4373-A7DA-F36DB83B0C52}" sibTransId="{DCB72B3A-13CE-4860-82C2-F6D87C90C678}"/>
    <dgm:cxn modelId="{FB760579-1FED-433F-9CBC-BD57B69A60FA}" type="presOf" srcId="{9A8AE081-87A7-4718-9CF3-02BB34F59715}" destId="{3EBEC53C-5733-483E-B497-BD3EA6466311}" srcOrd="0" destOrd="0" presId="urn:microsoft.com/office/officeart/2005/8/layout/radial4"/>
    <dgm:cxn modelId="{0BEB99AB-F056-4143-9955-EE54DEEAE861}" type="presOf" srcId="{45F70B48-035D-4051-B55D-39BFA375593E}" destId="{E806D17E-91A7-46DA-B090-106FF97E201E}" srcOrd="0" destOrd="0" presId="urn:microsoft.com/office/officeart/2005/8/layout/radial4"/>
    <dgm:cxn modelId="{CF978D14-8D02-4AD2-A923-476248EC1C5C}" type="presOf" srcId="{BF1837AB-B2CC-4785-B75C-DC859B2581B3}" destId="{3266C546-C7A0-4B25-9317-DA22BF23A0D6}" srcOrd="0" destOrd="0" presId="urn:microsoft.com/office/officeart/2005/8/layout/radial4"/>
    <dgm:cxn modelId="{960FB427-534D-4685-AA49-19420F872735}" type="presParOf" srcId="{3EBEC53C-5733-483E-B497-BD3EA6466311}" destId="{E806D17E-91A7-46DA-B090-106FF97E201E}" srcOrd="0" destOrd="0" presId="urn:microsoft.com/office/officeart/2005/8/layout/radial4"/>
    <dgm:cxn modelId="{36E6D07C-5906-499E-9C67-BBE1EFACFF01}" type="presParOf" srcId="{3EBEC53C-5733-483E-B497-BD3EA6466311}" destId="{3266C546-C7A0-4B25-9317-DA22BF23A0D6}" srcOrd="1" destOrd="0" presId="urn:microsoft.com/office/officeart/2005/8/layout/radial4"/>
    <dgm:cxn modelId="{B6591041-064B-47A0-BF8E-F649C2C835B8}" type="presParOf" srcId="{3EBEC53C-5733-483E-B497-BD3EA6466311}" destId="{12E390B0-8CFE-4C4A-BCF5-CFB047948079}" srcOrd="2" destOrd="0" presId="urn:microsoft.com/office/officeart/2005/8/layout/radial4"/>
    <dgm:cxn modelId="{8A6D5604-F547-4B64-9B82-2C1B5BF102FA}" type="presParOf" srcId="{3EBEC53C-5733-483E-B497-BD3EA6466311}" destId="{AB91C7C4-334A-40B6-90BE-A0F111FA43B2}" srcOrd="3" destOrd="0" presId="urn:microsoft.com/office/officeart/2005/8/layout/radial4"/>
    <dgm:cxn modelId="{6A475DAC-A852-44E4-9974-B035EB6AA965}" type="presParOf" srcId="{3EBEC53C-5733-483E-B497-BD3EA6466311}" destId="{E0D6A69A-C5D3-4CFD-ADBB-5AE918AC052B}" srcOrd="4" destOrd="0" presId="urn:microsoft.com/office/officeart/2005/8/layout/radial4"/>
    <dgm:cxn modelId="{72878B1E-1552-4BB2-8F6E-7DEF3EA0A263}" type="presParOf" srcId="{3EBEC53C-5733-483E-B497-BD3EA6466311}" destId="{2AC61C76-9014-47B8-91AE-53679F5F6259}" srcOrd="5" destOrd="0" presId="urn:microsoft.com/office/officeart/2005/8/layout/radial4"/>
    <dgm:cxn modelId="{0E46336A-88EE-4D5F-9DF0-4A5F1E818D1A}" type="presParOf" srcId="{3EBEC53C-5733-483E-B497-BD3EA6466311}" destId="{EBB610E0-14CB-49E6-B5DD-90E374472934}" srcOrd="6" destOrd="0" presId="urn:microsoft.com/office/officeart/2005/8/layout/radial4"/>
    <dgm:cxn modelId="{4E860A14-AAED-43B6-B24A-0B153E4FF411}" type="presParOf" srcId="{3EBEC53C-5733-483E-B497-BD3EA6466311}" destId="{685E0E35-D18C-4216-A208-86C4EA96B8ED}" srcOrd="7" destOrd="0" presId="urn:microsoft.com/office/officeart/2005/8/layout/radial4"/>
    <dgm:cxn modelId="{5482DEAB-AC2E-473A-8A4A-3AB0187DDFC1}" type="presParOf" srcId="{3EBEC53C-5733-483E-B497-BD3EA6466311}" destId="{1B9328AB-0B70-46B1-A00E-73541C69633C}" srcOrd="8" destOrd="0" presId="urn:microsoft.com/office/officeart/2005/8/layout/radial4"/>
    <dgm:cxn modelId="{B26E2D6A-2160-47CF-8071-3E19E54D17E3}" type="presParOf" srcId="{3EBEC53C-5733-483E-B497-BD3EA6466311}" destId="{EA237559-9CC7-418B-80FA-86D7E95FA587}" srcOrd="9" destOrd="0" presId="urn:microsoft.com/office/officeart/2005/8/layout/radial4"/>
    <dgm:cxn modelId="{B5DB80F7-6FA9-4116-A4C5-55C19C472924}" type="presParOf" srcId="{3EBEC53C-5733-483E-B497-BD3EA6466311}" destId="{0B6570AA-454F-46DD-BD8E-048D6736E328}" srcOrd="10" destOrd="0" presId="urn:microsoft.com/office/officeart/2005/8/layout/radial4"/>
    <dgm:cxn modelId="{EA9F4413-34BE-465F-BF13-FF51ECEB20C6}" type="presParOf" srcId="{3EBEC53C-5733-483E-B497-BD3EA6466311}" destId="{05AD16DC-F1F7-44F3-9AA0-CCC47EEE6B0D}" srcOrd="11" destOrd="0" presId="urn:microsoft.com/office/officeart/2005/8/layout/radial4"/>
    <dgm:cxn modelId="{10E5F6A0-28FC-4E37-9BD1-F21482697835}" type="presParOf" srcId="{3EBEC53C-5733-483E-B497-BD3EA6466311}" destId="{BE323FC8-26FD-4756-B7FC-3C3370170AFF}" srcOrd="12" destOrd="0" presId="urn:microsoft.com/office/officeart/2005/8/layout/radial4"/>
  </dgm:cxnLst>
  <dgm:bg/>
  <dgm:whole/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9A8AE081-87A7-4718-9CF3-02BB34F59715}" type="doc">
      <dgm:prSet loTypeId="urn:microsoft.com/office/officeart/2005/8/layout/radial4" loCatId="relationship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id-ID"/>
        </a:p>
      </dgm:t>
    </dgm:pt>
    <dgm:pt modelId="{45F70B48-035D-4051-B55D-39BFA375593E}">
      <dgm:prSet phldrT="[Text]"/>
      <dgm:spPr/>
      <dgm:t>
        <a:bodyPr/>
        <a:lstStyle/>
        <a:p>
          <a:r>
            <a:rPr lang="id-ID" b="1" i="1" dirty="0" smtClean="0">
              <a:latin typeface="Candara" pitchFamily="34" charset="0"/>
            </a:rPr>
            <a:t>Provisional </a:t>
          </a:r>
          <a:endParaRPr lang="id-ID" b="1" i="1" dirty="0">
            <a:latin typeface="Candara" pitchFamily="34" charset="0"/>
          </a:endParaRPr>
        </a:p>
      </dgm:t>
    </dgm:pt>
    <dgm:pt modelId="{858CE980-5376-45A7-88C7-6C8F0D7F3155}" type="parTrans" cxnId="{43E3EE3A-D7E0-411C-9EB5-CF3D3D245319}">
      <dgm:prSet/>
      <dgm:spPr/>
      <dgm:t>
        <a:bodyPr/>
        <a:lstStyle/>
        <a:p>
          <a:endParaRPr lang="id-ID"/>
        </a:p>
      </dgm:t>
    </dgm:pt>
    <dgm:pt modelId="{C554479A-27C9-4EDF-8453-609B2701E1A1}" type="sibTrans" cxnId="{43E3EE3A-D7E0-411C-9EB5-CF3D3D245319}">
      <dgm:prSet/>
      <dgm:spPr/>
      <dgm:t>
        <a:bodyPr/>
        <a:lstStyle/>
        <a:p>
          <a:endParaRPr lang="id-ID"/>
        </a:p>
      </dgm:t>
    </dgm:pt>
    <dgm:pt modelId="{1D662353-0E1D-46E0-AB92-AEB18BC3703A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latin typeface="Candara" pitchFamily="34" charset="0"/>
            </a:rPr>
            <a:t>Pikiran kita tidak tertutup; menyadari apa yang orang lain katakan. </a:t>
          </a:r>
          <a:endParaRPr lang="id-ID" b="1" i="1" dirty="0">
            <a:latin typeface="Candara" pitchFamily="34" charset="0"/>
          </a:endParaRPr>
        </a:p>
      </dgm:t>
    </dgm:pt>
    <dgm:pt modelId="{17FFD364-735C-4F3F-B148-0AD6237BF0D7}" type="sibTrans" cxnId="{03557215-1608-4726-8F20-46A78029176C}">
      <dgm:prSet/>
      <dgm:spPr/>
      <dgm:t>
        <a:bodyPr/>
        <a:lstStyle/>
        <a:p>
          <a:endParaRPr lang="id-ID"/>
        </a:p>
      </dgm:t>
    </dgm:pt>
    <dgm:pt modelId="{CA66D66A-FA6A-479C-8E7E-E32BB1F02B2C}" type="parTrans" cxnId="{03557215-1608-4726-8F20-46A78029176C}">
      <dgm:prSet/>
      <dgm:spPr/>
      <dgm:t>
        <a:bodyPr/>
        <a:lstStyle/>
        <a:p>
          <a:endParaRPr lang="id-ID"/>
        </a:p>
      </dgm:t>
    </dgm:pt>
    <dgm:pt modelId="{D9227304-8047-4757-B844-72874F158DD6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latin typeface="Candara" pitchFamily="34" charset="0"/>
            </a:rPr>
            <a:t>Mengkomunikasikan secara terbuka sudut pandang orang lain </a:t>
          </a:r>
          <a:endParaRPr lang="id-ID" b="1" i="1" dirty="0">
            <a:latin typeface="Candara" pitchFamily="34" charset="0"/>
          </a:endParaRPr>
        </a:p>
      </dgm:t>
    </dgm:pt>
    <dgm:pt modelId="{136E397F-F7CB-4571-B8AE-41A21C962CC6}" type="sibTrans" cxnId="{E0431C8D-9250-4AE0-8021-0752079E960B}">
      <dgm:prSet/>
      <dgm:spPr/>
      <dgm:t>
        <a:bodyPr/>
        <a:lstStyle/>
        <a:p>
          <a:endParaRPr lang="id-ID"/>
        </a:p>
      </dgm:t>
    </dgm:pt>
    <dgm:pt modelId="{BF1837AB-B2CC-4785-B75C-DC859B2581B3}" type="parTrans" cxnId="{E0431C8D-9250-4AE0-8021-0752079E960B}">
      <dgm:prSet/>
      <dgm:spPr/>
      <dgm:t>
        <a:bodyPr/>
        <a:lstStyle/>
        <a:p>
          <a:endParaRPr lang="id-ID"/>
        </a:p>
      </dgm:t>
    </dgm:pt>
    <dgm:pt modelId="{8316F628-D7DE-4F7E-B65A-F59FC0CF576F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latin typeface="Candara" pitchFamily="34" charset="0"/>
            </a:rPr>
            <a:t>Mendorong orang lain untuk menyuarakan ide. </a:t>
          </a:r>
          <a:endParaRPr lang="id-ID" b="1" i="1" dirty="0">
            <a:latin typeface="Candara" pitchFamily="34" charset="0"/>
          </a:endParaRPr>
        </a:p>
      </dgm:t>
    </dgm:pt>
    <dgm:pt modelId="{0C6CA76A-B31E-47B9-8C94-EA5C3DB99FA4}" type="parTrans" cxnId="{2D9C329A-2FCF-400A-B744-D3847E8F2878}">
      <dgm:prSet/>
      <dgm:spPr/>
      <dgm:t>
        <a:bodyPr/>
        <a:lstStyle/>
        <a:p>
          <a:endParaRPr lang="id-ID"/>
        </a:p>
      </dgm:t>
    </dgm:pt>
    <dgm:pt modelId="{20D0670D-5DAE-42B7-BF33-20A89EF4E049}" type="sibTrans" cxnId="{2D9C329A-2FCF-400A-B744-D3847E8F2878}">
      <dgm:prSet/>
      <dgm:spPr/>
      <dgm:t>
        <a:bodyPr/>
        <a:lstStyle/>
        <a:p>
          <a:endParaRPr lang="id-ID"/>
        </a:p>
      </dgm:t>
    </dgm:pt>
    <dgm:pt modelId="{954A83BB-E1CE-41D2-A753-2BF277794B55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latin typeface="Candara" pitchFamily="34" charset="0"/>
            </a:rPr>
            <a:t>Menyadari adanya kemungkinan komentar lain.</a:t>
          </a:r>
          <a:endParaRPr lang="id-ID" b="1" i="1" dirty="0">
            <a:latin typeface="Candara" pitchFamily="34" charset="0"/>
          </a:endParaRPr>
        </a:p>
      </dgm:t>
    </dgm:pt>
    <dgm:pt modelId="{806AD31F-E14E-499D-9624-B467B113B785}" type="parTrans" cxnId="{BADCAA27-9D91-4D48-8B88-3F98BCDC06EE}">
      <dgm:prSet/>
      <dgm:spPr/>
      <dgm:t>
        <a:bodyPr/>
        <a:lstStyle/>
        <a:p>
          <a:endParaRPr lang="id-ID"/>
        </a:p>
      </dgm:t>
    </dgm:pt>
    <dgm:pt modelId="{ED23DB82-9C24-40F6-9910-75DDC1E70C26}" type="sibTrans" cxnId="{BADCAA27-9D91-4D48-8B88-3F98BCDC06EE}">
      <dgm:prSet/>
      <dgm:spPr/>
      <dgm:t>
        <a:bodyPr/>
        <a:lstStyle/>
        <a:p>
          <a:endParaRPr lang="id-ID"/>
        </a:p>
      </dgm:t>
    </dgm:pt>
    <dgm:pt modelId="{03AFE02D-D6C6-4485-9D2E-785BE28B81CA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latin typeface="Candara" pitchFamily="34" charset="0"/>
            </a:rPr>
            <a:t>Sehingga  memungkinkan komunikasi terus berlanjut.  </a:t>
          </a:r>
          <a:endParaRPr lang="id-ID" b="1" i="1" dirty="0">
            <a:latin typeface="Candara" pitchFamily="34" charset="0"/>
          </a:endParaRPr>
        </a:p>
      </dgm:t>
    </dgm:pt>
    <dgm:pt modelId="{89D26D6F-B253-423A-AAB2-BB54FFE9C02A}" type="parTrans" cxnId="{4BABA1D1-73E9-46CE-8E14-2DBF7EAB1CEA}">
      <dgm:prSet/>
      <dgm:spPr/>
      <dgm:t>
        <a:bodyPr/>
        <a:lstStyle/>
        <a:p>
          <a:endParaRPr lang="id-ID"/>
        </a:p>
      </dgm:t>
    </dgm:pt>
    <dgm:pt modelId="{39AABBDD-F2CF-4DBE-86F8-CC8E7AD5EE34}" type="sibTrans" cxnId="{4BABA1D1-73E9-46CE-8E14-2DBF7EAB1CEA}">
      <dgm:prSet/>
      <dgm:spPr/>
      <dgm:t>
        <a:bodyPr/>
        <a:lstStyle/>
        <a:p>
          <a:endParaRPr lang="id-ID"/>
        </a:p>
      </dgm:t>
    </dgm:pt>
    <dgm:pt modelId="{3EBEC53C-5733-483E-B497-BD3EA6466311}" type="pres">
      <dgm:prSet presAssocID="{9A8AE081-87A7-4718-9CF3-02BB34F5971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E806D17E-91A7-46DA-B090-106FF97E201E}" type="pres">
      <dgm:prSet presAssocID="{45F70B48-035D-4051-B55D-39BFA375593E}" presName="centerShape" presStyleLbl="node0" presStyleIdx="0" presStyleCnt="1"/>
      <dgm:spPr/>
      <dgm:t>
        <a:bodyPr/>
        <a:lstStyle/>
        <a:p>
          <a:endParaRPr lang="id-ID"/>
        </a:p>
      </dgm:t>
    </dgm:pt>
    <dgm:pt modelId="{3266C546-C7A0-4B25-9317-DA22BF23A0D6}" type="pres">
      <dgm:prSet presAssocID="{BF1837AB-B2CC-4785-B75C-DC859B2581B3}" presName="parTrans" presStyleLbl="bgSibTrans2D1" presStyleIdx="0" presStyleCnt="5"/>
      <dgm:spPr/>
      <dgm:t>
        <a:bodyPr/>
        <a:lstStyle/>
        <a:p>
          <a:endParaRPr lang="id-ID"/>
        </a:p>
      </dgm:t>
    </dgm:pt>
    <dgm:pt modelId="{12E390B0-8CFE-4C4A-BCF5-CFB047948079}" type="pres">
      <dgm:prSet presAssocID="{D9227304-8047-4757-B844-72874F158DD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B91C7C4-334A-40B6-90BE-A0F111FA43B2}" type="pres">
      <dgm:prSet presAssocID="{CA66D66A-FA6A-479C-8E7E-E32BB1F02B2C}" presName="parTrans" presStyleLbl="bgSibTrans2D1" presStyleIdx="1" presStyleCnt="5"/>
      <dgm:spPr/>
      <dgm:t>
        <a:bodyPr/>
        <a:lstStyle/>
        <a:p>
          <a:endParaRPr lang="id-ID"/>
        </a:p>
      </dgm:t>
    </dgm:pt>
    <dgm:pt modelId="{E0D6A69A-C5D3-4CFD-ADBB-5AE918AC052B}" type="pres">
      <dgm:prSet presAssocID="{1D662353-0E1D-46E0-AB92-AEB18BC3703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24FC181-EDC6-44A6-9EB1-B7FEC1AA4DEF}" type="pres">
      <dgm:prSet presAssocID="{0C6CA76A-B31E-47B9-8C94-EA5C3DB99FA4}" presName="parTrans" presStyleLbl="bgSibTrans2D1" presStyleIdx="2" presStyleCnt="5"/>
      <dgm:spPr/>
      <dgm:t>
        <a:bodyPr/>
        <a:lstStyle/>
        <a:p>
          <a:endParaRPr lang="id-ID"/>
        </a:p>
      </dgm:t>
    </dgm:pt>
    <dgm:pt modelId="{6BBF0FE1-B2C6-4644-AEBC-755F62BAA2B5}" type="pres">
      <dgm:prSet presAssocID="{8316F628-D7DE-4F7E-B65A-F59FC0CF576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9A4AD74-03D5-4318-B961-00F92C828E77}" type="pres">
      <dgm:prSet presAssocID="{806AD31F-E14E-499D-9624-B467B113B785}" presName="parTrans" presStyleLbl="bgSibTrans2D1" presStyleIdx="3" presStyleCnt="5"/>
      <dgm:spPr/>
      <dgm:t>
        <a:bodyPr/>
        <a:lstStyle/>
        <a:p>
          <a:endParaRPr lang="id-ID"/>
        </a:p>
      </dgm:t>
    </dgm:pt>
    <dgm:pt modelId="{21FA7DCD-F59D-4442-955C-CEECD8E99F93}" type="pres">
      <dgm:prSet presAssocID="{954A83BB-E1CE-41D2-A753-2BF277794B5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75CD668-0CBF-422F-875C-815C8D048835}" type="pres">
      <dgm:prSet presAssocID="{89D26D6F-B253-423A-AAB2-BB54FFE9C02A}" presName="parTrans" presStyleLbl="bgSibTrans2D1" presStyleIdx="4" presStyleCnt="5"/>
      <dgm:spPr/>
      <dgm:t>
        <a:bodyPr/>
        <a:lstStyle/>
        <a:p>
          <a:endParaRPr lang="id-ID"/>
        </a:p>
      </dgm:t>
    </dgm:pt>
    <dgm:pt modelId="{6AD64CC2-B68A-4383-8FBA-B8C00687B6D0}" type="pres">
      <dgm:prSet presAssocID="{03AFE02D-D6C6-4485-9D2E-785BE28B81C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2D9C329A-2FCF-400A-B744-D3847E8F2878}" srcId="{45F70B48-035D-4051-B55D-39BFA375593E}" destId="{8316F628-D7DE-4F7E-B65A-F59FC0CF576F}" srcOrd="2" destOrd="0" parTransId="{0C6CA76A-B31E-47B9-8C94-EA5C3DB99FA4}" sibTransId="{20D0670D-5DAE-42B7-BF33-20A89EF4E049}"/>
    <dgm:cxn modelId="{6860B5D5-74F7-4F54-AB54-65B30F909EFB}" type="presOf" srcId="{0C6CA76A-B31E-47B9-8C94-EA5C3DB99FA4}" destId="{724FC181-EDC6-44A6-9EB1-B7FEC1AA4DEF}" srcOrd="0" destOrd="0" presId="urn:microsoft.com/office/officeart/2005/8/layout/radial4"/>
    <dgm:cxn modelId="{E0431C8D-9250-4AE0-8021-0752079E960B}" srcId="{45F70B48-035D-4051-B55D-39BFA375593E}" destId="{D9227304-8047-4757-B844-72874F158DD6}" srcOrd="0" destOrd="0" parTransId="{BF1837AB-B2CC-4785-B75C-DC859B2581B3}" sibTransId="{136E397F-F7CB-4571-B8AE-41A21C962CC6}"/>
    <dgm:cxn modelId="{851E6164-BF4D-4515-97DB-355C5BFDAAFC}" type="presOf" srcId="{89D26D6F-B253-423A-AAB2-BB54FFE9C02A}" destId="{675CD668-0CBF-422F-875C-815C8D048835}" srcOrd="0" destOrd="0" presId="urn:microsoft.com/office/officeart/2005/8/layout/radial4"/>
    <dgm:cxn modelId="{48F406E2-2FEF-4604-AEBA-6835401CD504}" type="presOf" srcId="{BF1837AB-B2CC-4785-B75C-DC859B2581B3}" destId="{3266C546-C7A0-4B25-9317-DA22BF23A0D6}" srcOrd="0" destOrd="0" presId="urn:microsoft.com/office/officeart/2005/8/layout/radial4"/>
    <dgm:cxn modelId="{43E3EE3A-D7E0-411C-9EB5-CF3D3D245319}" srcId="{9A8AE081-87A7-4718-9CF3-02BB34F59715}" destId="{45F70B48-035D-4051-B55D-39BFA375593E}" srcOrd="0" destOrd="0" parTransId="{858CE980-5376-45A7-88C7-6C8F0D7F3155}" sibTransId="{C554479A-27C9-4EDF-8453-609B2701E1A1}"/>
    <dgm:cxn modelId="{14AEF135-8FF8-445E-B8A1-B6CC7E0DE054}" type="presOf" srcId="{806AD31F-E14E-499D-9624-B467B113B785}" destId="{99A4AD74-03D5-4318-B961-00F92C828E77}" srcOrd="0" destOrd="0" presId="urn:microsoft.com/office/officeart/2005/8/layout/radial4"/>
    <dgm:cxn modelId="{8DFA5833-6E3E-4C63-B8D6-07AFEDFCD5B5}" type="presOf" srcId="{1D662353-0E1D-46E0-AB92-AEB18BC3703A}" destId="{E0D6A69A-C5D3-4CFD-ADBB-5AE918AC052B}" srcOrd="0" destOrd="0" presId="urn:microsoft.com/office/officeart/2005/8/layout/radial4"/>
    <dgm:cxn modelId="{4291DAF2-E26B-46C2-9481-FB38E4FBF403}" type="presOf" srcId="{D9227304-8047-4757-B844-72874F158DD6}" destId="{12E390B0-8CFE-4C4A-BCF5-CFB047948079}" srcOrd="0" destOrd="0" presId="urn:microsoft.com/office/officeart/2005/8/layout/radial4"/>
    <dgm:cxn modelId="{C90A9A30-ADC9-4289-9487-99C66406FFB4}" type="presOf" srcId="{8316F628-D7DE-4F7E-B65A-F59FC0CF576F}" destId="{6BBF0FE1-B2C6-4644-AEBC-755F62BAA2B5}" srcOrd="0" destOrd="0" presId="urn:microsoft.com/office/officeart/2005/8/layout/radial4"/>
    <dgm:cxn modelId="{BADCAA27-9D91-4D48-8B88-3F98BCDC06EE}" srcId="{45F70B48-035D-4051-B55D-39BFA375593E}" destId="{954A83BB-E1CE-41D2-A753-2BF277794B55}" srcOrd="3" destOrd="0" parTransId="{806AD31F-E14E-499D-9624-B467B113B785}" sibTransId="{ED23DB82-9C24-40F6-9910-75DDC1E70C26}"/>
    <dgm:cxn modelId="{C499CB8D-CDC9-4BC9-9702-19D4F88F75E2}" type="presOf" srcId="{954A83BB-E1CE-41D2-A753-2BF277794B55}" destId="{21FA7DCD-F59D-4442-955C-CEECD8E99F93}" srcOrd="0" destOrd="0" presId="urn:microsoft.com/office/officeart/2005/8/layout/radial4"/>
    <dgm:cxn modelId="{4BABA1D1-73E9-46CE-8E14-2DBF7EAB1CEA}" srcId="{45F70B48-035D-4051-B55D-39BFA375593E}" destId="{03AFE02D-D6C6-4485-9D2E-785BE28B81CA}" srcOrd="4" destOrd="0" parTransId="{89D26D6F-B253-423A-AAB2-BB54FFE9C02A}" sibTransId="{39AABBDD-F2CF-4DBE-86F8-CC8E7AD5EE34}"/>
    <dgm:cxn modelId="{03557215-1608-4726-8F20-46A78029176C}" srcId="{45F70B48-035D-4051-B55D-39BFA375593E}" destId="{1D662353-0E1D-46E0-AB92-AEB18BC3703A}" srcOrd="1" destOrd="0" parTransId="{CA66D66A-FA6A-479C-8E7E-E32BB1F02B2C}" sibTransId="{17FFD364-735C-4F3F-B148-0AD6237BF0D7}"/>
    <dgm:cxn modelId="{6357BF64-C20A-4FE5-91BF-11A1DD08D537}" type="presOf" srcId="{CA66D66A-FA6A-479C-8E7E-E32BB1F02B2C}" destId="{AB91C7C4-334A-40B6-90BE-A0F111FA43B2}" srcOrd="0" destOrd="0" presId="urn:microsoft.com/office/officeart/2005/8/layout/radial4"/>
    <dgm:cxn modelId="{2311EB8C-C418-4B7A-A19B-896BBD828AEB}" type="presOf" srcId="{9A8AE081-87A7-4718-9CF3-02BB34F59715}" destId="{3EBEC53C-5733-483E-B497-BD3EA6466311}" srcOrd="0" destOrd="0" presId="urn:microsoft.com/office/officeart/2005/8/layout/radial4"/>
    <dgm:cxn modelId="{2B77294E-0931-4788-92FC-34E9CD1CE4C6}" type="presOf" srcId="{45F70B48-035D-4051-B55D-39BFA375593E}" destId="{E806D17E-91A7-46DA-B090-106FF97E201E}" srcOrd="0" destOrd="0" presId="urn:microsoft.com/office/officeart/2005/8/layout/radial4"/>
    <dgm:cxn modelId="{B2F89988-50B5-4221-978D-FA7A0D7D66EA}" type="presOf" srcId="{03AFE02D-D6C6-4485-9D2E-785BE28B81CA}" destId="{6AD64CC2-B68A-4383-8FBA-B8C00687B6D0}" srcOrd="0" destOrd="0" presId="urn:microsoft.com/office/officeart/2005/8/layout/radial4"/>
    <dgm:cxn modelId="{9FFCD84F-4B2B-4B04-9676-86C84FF5EDD9}" type="presParOf" srcId="{3EBEC53C-5733-483E-B497-BD3EA6466311}" destId="{E806D17E-91A7-46DA-B090-106FF97E201E}" srcOrd="0" destOrd="0" presId="urn:microsoft.com/office/officeart/2005/8/layout/radial4"/>
    <dgm:cxn modelId="{B37ABD70-768B-44A9-9C7A-0A729887EAF6}" type="presParOf" srcId="{3EBEC53C-5733-483E-B497-BD3EA6466311}" destId="{3266C546-C7A0-4B25-9317-DA22BF23A0D6}" srcOrd="1" destOrd="0" presId="urn:microsoft.com/office/officeart/2005/8/layout/radial4"/>
    <dgm:cxn modelId="{68FE0D56-1677-4921-B80F-D496815EE06D}" type="presParOf" srcId="{3EBEC53C-5733-483E-B497-BD3EA6466311}" destId="{12E390B0-8CFE-4C4A-BCF5-CFB047948079}" srcOrd="2" destOrd="0" presId="urn:microsoft.com/office/officeart/2005/8/layout/radial4"/>
    <dgm:cxn modelId="{FDCEEAD2-156C-4E56-B3C9-82A39EFEE50A}" type="presParOf" srcId="{3EBEC53C-5733-483E-B497-BD3EA6466311}" destId="{AB91C7C4-334A-40B6-90BE-A0F111FA43B2}" srcOrd="3" destOrd="0" presId="urn:microsoft.com/office/officeart/2005/8/layout/radial4"/>
    <dgm:cxn modelId="{4F4E72C0-9309-41C2-84FE-7D8413CB6DE4}" type="presParOf" srcId="{3EBEC53C-5733-483E-B497-BD3EA6466311}" destId="{E0D6A69A-C5D3-4CFD-ADBB-5AE918AC052B}" srcOrd="4" destOrd="0" presId="urn:microsoft.com/office/officeart/2005/8/layout/radial4"/>
    <dgm:cxn modelId="{A6459230-5AAF-42E5-A647-A40DD599E9E8}" type="presParOf" srcId="{3EBEC53C-5733-483E-B497-BD3EA6466311}" destId="{724FC181-EDC6-44A6-9EB1-B7FEC1AA4DEF}" srcOrd="5" destOrd="0" presId="urn:microsoft.com/office/officeart/2005/8/layout/radial4"/>
    <dgm:cxn modelId="{AD203DD0-AEA8-42B0-986B-EE4D52242E81}" type="presParOf" srcId="{3EBEC53C-5733-483E-B497-BD3EA6466311}" destId="{6BBF0FE1-B2C6-4644-AEBC-755F62BAA2B5}" srcOrd="6" destOrd="0" presId="urn:microsoft.com/office/officeart/2005/8/layout/radial4"/>
    <dgm:cxn modelId="{7B971418-8F3D-4E28-A1AF-36217785B765}" type="presParOf" srcId="{3EBEC53C-5733-483E-B497-BD3EA6466311}" destId="{99A4AD74-03D5-4318-B961-00F92C828E77}" srcOrd="7" destOrd="0" presId="urn:microsoft.com/office/officeart/2005/8/layout/radial4"/>
    <dgm:cxn modelId="{A0F9EE3E-202C-49CD-B794-EAE9F2E181ED}" type="presParOf" srcId="{3EBEC53C-5733-483E-B497-BD3EA6466311}" destId="{21FA7DCD-F59D-4442-955C-CEECD8E99F93}" srcOrd="8" destOrd="0" presId="urn:microsoft.com/office/officeart/2005/8/layout/radial4"/>
    <dgm:cxn modelId="{FE372B35-C235-4982-96C1-292D13A7A6CC}" type="presParOf" srcId="{3EBEC53C-5733-483E-B497-BD3EA6466311}" destId="{675CD668-0CBF-422F-875C-815C8D048835}" srcOrd="9" destOrd="0" presId="urn:microsoft.com/office/officeart/2005/8/layout/radial4"/>
    <dgm:cxn modelId="{9FDDB319-7A97-454C-A5EA-4026B327464B}" type="presParOf" srcId="{3EBEC53C-5733-483E-B497-BD3EA6466311}" destId="{6AD64CC2-B68A-4383-8FBA-B8C00687B6D0}" srcOrd="10" destOrd="0" presId="urn:microsoft.com/office/officeart/2005/8/layout/radial4"/>
  </dgm:cxnLst>
  <dgm:bg/>
  <dgm:whole/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3389FD6F-DBD8-4397-A2BC-7C7C7AF5E0C4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60D7F599-E7F5-489B-B94F-FDCAA41E95A7}">
      <dgm:prSet phldrT="[Text]" custT="1"/>
      <dgm:spPr>
        <a:solidFill>
          <a:srgbClr val="99FFCC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Adanya sebuah rencana dengan tidak mengatakan sesuatu kepada kita padahal kita sudah berharap.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1DDD2396-2369-452D-BFF8-0A95AB8AE5DE}" type="parTrans" cxnId="{D81B4474-849C-42A5-BEDC-89955B7A4B1C}">
      <dgm:prSet/>
      <dgm:spPr/>
      <dgm:t>
        <a:bodyPr/>
        <a:lstStyle/>
        <a:p>
          <a:endParaRPr lang="id-ID"/>
        </a:p>
      </dgm:t>
    </dgm:pt>
    <dgm:pt modelId="{1E88FA9F-870A-4730-89D9-EFBCA2733E39}" type="sibTrans" cxnId="{D81B4474-849C-42A5-BEDC-89955B7A4B1C}">
      <dgm:prSet/>
      <dgm:spPr>
        <a:solidFill>
          <a:srgbClr val="66FF66"/>
        </a:solidFill>
      </dgm:spPr>
      <dgm:t>
        <a:bodyPr/>
        <a:lstStyle/>
        <a:p>
          <a:endParaRPr lang="id-ID"/>
        </a:p>
      </dgm:t>
    </dgm:pt>
    <dgm:pt modelId="{573194B0-7782-4687-8441-682014F72B9A}">
      <dgm:prSet phldrT="[Text]" custT="1"/>
      <dgm:spPr>
        <a:solidFill>
          <a:srgbClr val="99FFCC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Terdapat tanda non-verbal yang dapat mempertegas peristiwa komunikasi.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FF5AAC83-B3EC-4EAB-BDD4-C4CA87E5FCB4}" type="parTrans" cxnId="{168D9578-CCEA-4FE4-96C7-89E42C8C3D9F}">
      <dgm:prSet/>
      <dgm:spPr/>
      <dgm:t>
        <a:bodyPr/>
        <a:lstStyle/>
        <a:p>
          <a:endParaRPr lang="id-ID"/>
        </a:p>
      </dgm:t>
    </dgm:pt>
    <dgm:pt modelId="{D97A5BA1-C7AB-4657-B1C2-7AE6ED70C881}" type="sibTrans" cxnId="{168D9578-CCEA-4FE4-96C7-89E42C8C3D9F}">
      <dgm:prSet/>
      <dgm:spPr>
        <a:solidFill>
          <a:srgbClr val="66FF66"/>
        </a:solidFill>
      </dgm:spPr>
      <dgm:t>
        <a:bodyPr/>
        <a:lstStyle/>
        <a:p>
          <a:endParaRPr lang="id-ID"/>
        </a:p>
      </dgm:t>
    </dgm:pt>
    <dgm:pt modelId="{8D964077-FF19-45DB-BFFF-39817E1009B2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Cukup lama dalam menjawab &amp; menolak untuk melakukan kontak mata.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C3D4AE08-1FB6-44FA-8FB4-5E6B775EC88E}" type="parTrans" cxnId="{94C932B1-D581-4BDC-9718-B52FB88A54F5}">
      <dgm:prSet/>
      <dgm:spPr/>
      <dgm:t>
        <a:bodyPr/>
        <a:lstStyle/>
        <a:p>
          <a:endParaRPr lang="id-ID"/>
        </a:p>
      </dgm:t>
    </dgm:pt>
    <dgm:pt modelId="{3F768AEC-6FA2-4548-A8B2-2A4C1A9314A3}" type="sibTrans" cxnId="{94C932B1-D581-4BDC-9718-B52FB88A54F5}">
      <dgm:prSet/>
      <dgm:spPr>
        <a:solidFill>
          <a:srgbClr val="66FF66"/>
        </a:solidFill>
      </dgm:spPr>
      <dgm:t>
        <a:bodyPr/>
        <a:lstStyle/>
        <a:p>
          <a:endParaRPr lang="id-ID"/>
        </a:p>
      </dgm:t>
    </dgm:pt>
    <dgm:pt modelId="{FF4CA2A3-D708-430E-80C0-6B4D84274933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Menyebabkan adanya kewaspadaan bahkan mencurigai adanya jebakan.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68C53717-E421-47B4-9D5E-E214060D40D2}" type="parTrans" cxnId="{1570A78D-84ED-4D65-96B6-FEEF24BFDE7D}">
      <dgm:prSet/>
      <dgm:spPr/>
      <dgm:t>
        <a:bodyPr/>
        <a:lstStyle/>
        <a:p>
          <a:endParaRPr lang="id-ID"/>
        </a:p>
      </dgm:t>
    </dgm:pt>
    <dgm:pt modelId="{3B8E68D0-E55C-4D6C-9128-DACA916294D5}" type="sibTrans" cxnId="{1570A78D-84ED-4D65-96B6-FEEF24BFDE7D}">
      <dgm:prSet/>
      <dgm:spPr>
        <a:solidFill>
          <a:srgbClr val="66FF66"/>
        </a:solidFill>
      </dgm:spPr>
      <dgm:t>
        <a:bodyPr/>
        <a:lstStyle/>
        <a:p>
          <a:endParaRPr lang="id-ID"/>
        </a:p>
      </dgm:t>
    </dgm:pt>
    <dgm:pt modelId="{9EA692BC-2A21-441C-8BAD-5E3C12EB2856}">
      <dgm:prSet phldrT="[Text]" custT="1"/>
      <dgm:spPr>
        <a:solidFill>
          <a:srgbClr val="99FFCC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Dampak: merusak iklim komunikasi.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CA3D18E5-A2BF-47DF-B647-0EECF92207A5}" type="parTrans" cxnId="{BC51A5BD-E486-45F3-9529-D949EA062DC7}">
      <dgm:prSet/>
      <dgm:spPr/>
      <dgm:t>
        <a:bodyPr/>
        <a:lstStyle/>
        <a:p>
          <a:endParaRPr lang="id-ID"/>
        </a:p>
      </dgm:t>
    </dgm:pt>
    <dgm:pt modelId="{954DFC38-3546-4D1E-934E-F59DD467F79F}" type="sibTrans" cxnId="{BC51A5BD-E486-45F3-9529-D949EA062DC7}">
      <dgm:prSet/>
      <dgm:spPr>
        <a:solidFill>
          <a:srgbClr val="66FF66"/>
        </a:solidFill>
      </dgm:spPr>
      <dgm:t>
        <a:bodyPr/>
        <a:lstStyle/>
        <a:p>
          <a:endParaRPr lang="id-ID"/>
        </a:p>
      </dgm:t>
    </dgm:pt>
    <dgm:pt modelId="{8E323C8A-C00B-4A1F-81DF-B40CCB5393E4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Komunikasi spontan: terasa terbuka, jujur dan tidak dipertimbangkan.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5B8B8069-D50B-42C5-9927-3F729B1C9717}" type="parTrans" cxnId="{535E4B3D-28E5-4903-B3BD-7CD2364C5121}">
      <dgm:prSet/>
      <dgm:spPr/>
      <dgm:t>
        <a:bodyPr/>
        <a:lstStyle/>
        <a:p>
          <a:endParaRPr lang="id-ID"/>
        </a:p>
      </dgm:t>
    </dgm:pt>
    <dgm:pt modelId="{E2A74029-06D1-4F49-BD21-61BF11C80DF8}" type="sibTrans" cxnId="{535E4B3D-28E5-4903-B3BD-7CD2364C5121}">
      <dgm:prSet/>
      <dgm:spPr>
        <a:solidFill>
          <a:srgbClr val="66FF66"/>
        </a:solidFill>
      </dgm:spPr>
      <dgm:t>
        <a:bodyPr/>
        <a:lstStyle/>
        <a:p>
          <a:endParaRPr lang="id-ID"/>
        </a:p>
      </dgm:t>
    </dgm:pt>
    <dgm:pt modelId="{A0B86C9A-EBDA-45D3-B861-C0A319E02C54}">
      <dgm:prSet phldrT="[Text]" custT="1"/>
      <dgm:spPr>
        <a:solidFill>
          <a:srgbClr val="99FFCC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Interaksi spontan bersifat autentik (asli).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A6C86F4D-D8DA-49AD-A5A9-C3A09B571A67}" type="parTrans" cxnId="{9CA949F4-5CAC-4987-8E2D-5A7AEBE22232}">
      <dgm:prSet/>
      <dgm:spPr/>
      <dgm:t>
        <a:bodyPr/>
        <a:lstStyle/>
        <a:p>
          <a:endParaRPr lang="id-ID"/>
        </a:p>
      </dgm:t>
    </dgm:pt>
    <dgm:pt modelId="{5736AF2B-68F0-4D8B-88DC-E070E27E2E35}" type="sibTrans" cxnId="{9CA949F4-5CAC-4987-8E2D-5A7AEBE22232}">
      <dgm:prSet/>
      <dgm:spPr/>
      <dgm:t>
        <a:bodyPr/>
        <a:lstStyle/>
        <a:p>
          <a:endParaRPr lang="id-ID"/>
        </a:p>
      </dgm:t>
    </dgm:pt>
    <dgm:pt modelId="{74304AA9-6981-49E2-9E4F-8DA4F33D9F97}" type="pres">
      <dgm:prSet presAssocID="{3389FD6F-DBD8-4397-A2BC-7C7C7AF5E0C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D3A5771C-D9B1-46C5-BE1F-DC6DB7437DAF}" type="pres">
      <dgm:prSet presAssocID="{60D7F599-E7F5-489B-B94F-FDCAA41E95A7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00997E0-0A68-4C64-A1AB-DEB5636D729E}" type="pres">
      <dgm:prSet presAssocID="{1E88FA9F-870A-4730-89D9-EFBCA2733E39}" presName="sibTrans" presStyleLbl="sibTrans2D1" presStyleIdx="0" presStyleCnt="6"/>
      <dgm:spPr/>
      <dgm:t>
        <a:bodyPr/>
        <a:lstStyle/>
        <a:p>
          <a:endParaRPr lang="id-ID"/>
        </a:p>
      </dgm:t>
    </dgm:pt>
    <dgm:pt modelId="{D87BB2A0-4461-44B9-8AB3-8A645AAA2860}" type="pres">
      <dgm:prSet presAssocID="{1E88FA9F-870A-4730-89D9-EFBCA2733E39}" presName="connectorText" presStyleLbl="sibTrans2D1" presStyleIdx="0" presStyleCnt="6"/>
      <dgm:spPr/>
      <dgm:t>
        <a:bodyPr/>
        <a:lstStyle/>
        <a:p>
          <a:endParaRPr lang="id-ID"/>
        </a:p>
      </dgm:t>
    </dgm:pt>
    <dgm:pt modelId="{34A0FFE0-81ED-4A85-BBAD-3416B8AB5FE9}" type="pres">
      <dgm:prSet presAssocID="{FF4CA2A3-D708-430E-80C0-6B4D84274933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ED0F89A-F6BE-45DE-B392-795FE9CB19C7}" type="pres">
      <dgm:prSet presAssocID="{3B8E68D0-E55C-4D6C-9128-DACA916294D5}" presName="sibTrans" presStyleLbl="sibTrans2D1" presStyleIdx="1" presStyleCnt="6"/>
      <dgm:spPr/>
      <dgm:t>
        <a:bodyPr/>
        <a:lstStyle/>
        <a:p>
          <a:endParaRPr lang="id-ID"/>
        </a:p>
      </dgm:t>
    </dgm:pt>
    <dgm:pt modelId="{2C178D8E-A81E-4C15-84C5-8EA085178497}" type="pres">
      <dgm:prSet presAssocID="{3B8E68D0-E55C-4D6C-9128-DACA916294D5}" presName="connectorText" presStyleLbl="sibTrans2D1" presStyleIdx="1" presStyleCnt="6"/>
      <dgm:spPr/>
      <dgm:t>
        <a:bodyPr/>
        <a:lstStyle/>
        <a:p>
          <a:endParaRPr lang="id-ID"/>
        </a:p>
      </dgm:t>
    </dgm:pt>
    <dgm:pt modelId="{AB6FC3CA-A6FF-4B15-BD2C-BA52CCCBD40C}" type="pres">
      <dgm:prSet presAssocID="{573194B0-7782-4687-8441-682014F72B9A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9D3F81D-92D4-409D-AF05-AF90F408C171}" type="pres">
      <dgm:prSet presAssocID="{D97A5BA1-C7AB-4657-B1C2-7AE6ED70C881}" presName="sibTrans" presStyleLbl="sibTrans2D1" presStyleIdx="2" presStyleCnt="6"/>
      <dgm:spPr/>
      <dgm:t>
        <a:bodyPr/>
        <a:lstStyle/>
        <a:p>
          <a:endParaRPr lang="id-ID"/>
        </a:p>
      </dgm:t>
    </dgm:pt>
    <dgm:pt modelId="{45D6EAD4-30F5-48B8-97B7-A18D8162E525}" type="pres">
      <dgm:prSet presAssocID="{D97A5BA1-C7AB-4657-B1C2-7AE6ED70C881}" presName="connectorText" presStyleLbl="sibTrans2D1" presStyleIdx="2" presStyleCnt="6"/>
      <dgm:spPr/>
      <dgm:t>
        <a:bodyPr/>
        <a:lstStyle/>
        <a:p>
          <a:endParaRPr lang="id-ID"/>
        </a:p>
      </dgm:t>
    </dgm:pt>
    <dgm:pt modelId="{2E0A4617-16C7-485D-8008-5DA9E31E5E4E}" type="pres">
      <dgm:prSet presAssocID="{8D964077-FF19-45DB-BFFF-39817E1009B2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8B69A3F-8368-4B6B-A635-DCBA8A444961}" type="pres">
      <dgm:prSet presAssocID="{3F768AEC-6FA2-4548-A8B2-2A4C1A9314A3}" presName="sibTrans" presStyleLbl="sibTrans2D1" presStyleIdx="3" presStyleCnt="6"/>
      <dgm:spPr/>
      <dgm:t>
        <a:bodyPr/>
        <a:lstStyle/>
        <a:p>
          <a:endParaRPr lang="id-ID"/>
        </a:p>
      </dgm:t>
    </dgm:pt>
    <dgm:pt modelId="{EDA1A818-5D25-4878-9090-FBE8678C2047}" type="pres">
      <dgm:prSet presAssocID="{3F768AEC-6FA2-4548-A8B2-2A4C1A9314A3}" presName="connectorText" presStyleLbl="sibTrans2D1" presStyleIdx="3" presStyleCnt="6"/>
      <dgm:spPr/>
      <dgm:t>
        <a:bodyPr/>
        <a:lstStyle/>
        <a:p>
          <a:endParaRPr lang="id-ID"/>
        </a:p>
      </dgm:t>
    </dgm:pt>
    <dgm:pt modelId="{02FD6DCD-E368-4B7F-8475-8FE92F834098}" type="pres">
      <dgm:prSet presAssocID="{9EA692BC-2A21-441C-8BAD-5E3C12EB2856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2DDDD38-BFD6-4D15-878D-8196CBE1214B}" type="pres">
      <dgm:prSet presAssocID="{954DFC38-3546-4D1E-934E-F59DD467F79F}" presName="sibTrans" presStyleLbl="sibTrans2D1" presStyleIdx="4" presStyleCnt="6"/>
      <dgm:spPr/>
      <dgm:t>
        <a:bodyPr/>
        <a:lstStyle/>
        <a:p>
          <a:endParaRPr lang="id-ID"/>
        </a:p>
      </dgm:t>
    </dgm:pt>
    <dgm:pt modelId="{ACC94098-8265-492C-B477-27B832126F04}" type="pres">
      <dgm:prSet presAssocID="{954DFC38-3546-4D1E-934E-F59DD467F79F}" presName="connectorText" presStyleLbl="sibTrans2D1" presStyleIdx="4" presStyleCnt="6"/>
      <dgm:spPr/>
      <dgm:t>
        <a:bodyPr/>
        <a:lstStyle/>
        <a:p>
          <a:endParaRPr lang="id-ID"/>
        </a:p>
      </dgm:t>
    </dgm:pt>
    <dgm:pt modelId="{54E84A85-2E55-4A66-822A-D79C80E39D2B}" type="pres">
      <dgm:prSet presAssocID="{8E323C8A-C00B-4A1F-81DF-B40CCB5393E4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A757A50-A2B2-4844-961C-357B5A2B4B14}" type="pres">
      <dgm:prSet presAssocID="{E2A74029-06D1-4F49-BD21-61BF11C80DF8}" presName="sibTrans" presStyleLbl="sibTrans2D1" presStyleIdx="5" presStyleCnt="6"/>
      <dgm:spPr/>
      <dgm:t>
        <a:bodyPr/>
        <a:lstStyle/>
        <a:p>
          <a:endParaRPr lang="id-ID"/>
        </a:p>
      </dgm:t>
    </dgm:pt>
    <dgm:pt modelId="{093A4908-C739-427B-A8BC-9A83B421E1A2}" type="pres">
      <dgm:prSet presAssocID="{E2A74029-06D1-4F49-BD21-61BF11C80DF8}" presName="connectorText" presStyleLbl="sibTrans2D1" presStyleIdx="5" presStyleCnt="6"/>
      <dgm:spPr/>
      <dgm:t>
        <a:bodyPr/>
        <a:lstStyle/>
        <a:p>
          <a:endParaRPr lang="id-ID"/>
        </a:p>
      </dgm:t>
    </dgm:pt>
    <dgm:pt modelId="{2609B3E7-A6E2-4DA6-84B2-64BE8E38A6A8}" type="pres">
      <dgm:prSet presAssocID="{A0B86C9A-EBDA-45D3-B861-C0A319E02C54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A855823B-184B-4F27-98A9-F50CB88479C3}" type="presOf" srcId="{3389FD6F-DBD8-4397-A2BC-7C7C7AF5E0C4}" destId="{74304AA9-6981-49E2-9E4F-8DA4F33D9F97}" srcOrd="0" destOrd="0" presId="urn:microsoft.com/office/officeart/2005/8/layout/process5"/>
    <dgm:cxn modelId="{CEF01BD2-6240-47D3-BE27-8D27BC6AD0FA}" type="presOf" srcId="{E2A74029-06D1-4F49-BD21-61BF11C80DF8}" destId="{4A757A50-A2B2-4844-961C-357B5A2B4B14}" srcOrd="0" destOrd="0" presId="urn:microsoft.com/office/officeart/2005/8/layout/process5"/>
    <dgm:cxn modelId="{CFB114CD-C2F1-4A95-8EE3-219EFBA1FEC9}" type="presOf" srcId="{D97A5BA1-C7AB-4657-B1C2-7AE6ED70C881}" destId="{09D3F81D-92D4-409D-AF05-AF90F408C171}" srcOrd="0" destOrd="0" presId="urn:microsoft.com/office/officeart/2005/8/layout/process5"/>
    <dgm:cxn modelId="{C42B034C-C27B-49D3-9B66-40A92C7E1B8A}" type="presOf" srcId="{9EA692BC-2A21-441C-8BAD-5E3C12EB2856}" destId="{02FD6DCD-E368-4B7F-8475-8FE92F834098}" srcOrd="0" destOrd="0" presId="urn:microsoft.com/office/officeart/2005/8/layout/process5"/>
    <dgm:cxn modelId="{3B44F0DE-D448-4AA2-8101-9CAC2DE013C1}" type="presOf" srcId="{D97A5BA1-C7AB-4657-B1C2-7AE6ED70C881}" destId="{45D6EAD4-30F5-48B8-97B7-A18D8162E525}" srcOrd="1" destOrd="0" presId="urn:microsoft.com/office/officeart/2005/8/layout/process5"/>
    <dgm:cxn modelId="{A607C131-7411-4102-902F-300332F44920}" type="presOf" srcId="{954DFC38-3546-4D1E-934E-F59DD467F79F}" destId="{B2DDDD38-BFD6-4D15-878D-8196CBE1214B}" srcOrd="0" destOrd="0" presId="urn:microsoft.com/office/officeart/2005/8/layout/process5"/>
    <dgm:cxn modelId="{9CA949F4-5CAC-4987-8E2D-5A7AEBE22232}" srcId="{3389FD6F-DBD8-4397-A2BC-7C7C7AF5E0C4}" destId="{A0B86C9A-EBDA-45D3-B861-C0A319E02C54}" srcOrd="6" destOrd="0" parTransId="{A6C86F4D-D8DA-49AD-A5A9-C3A09B571A67}" sibTransId="{5736AF2B-68F0-4D8B-88DC-E070E27E2E35}"/>
    <dgm:cxn modelId="{9DD1B740-BB08-486E-8382-DC6233BCF8DD}" type="presOf" srcId="{3B8E68D0-E55C-4D6C-9128-DACA916294D5}" destId="{EED0F89A-F6BE-45DE-B392-795FE9CB19C7}" srcOrd="0" destOrd="0" presId="urn:microsoft.com/office/officeart/2005/8/layout/process5"/>
    <dgm:cxn modelId="{D81B4474-849C-42A5-BEDC-89955B7A4B1C}" srcId="{3389FD6F-DBD8-4397-A2BC-7C7C7AF5E0C4}" destId="{60D7F599-E7F5-489B-B94F-FDCAA41E95A7}" srcOrd="0" destOrd="0" parTransId="{1DDD2396-2369-452D-BFF8-0A95AB8AE5DE}" sibTransId="{1E88FA9F-870A-4730-89D9-EFBCA2733E39}"/>
    <dgm:cxn modelId="{301C5F2A-131E-4EC3-965D-BA550A07C624}" type="presOf" srcId="{1E88FA9F-870A-4730-89D9-EFBCA2733E39}" destId="{C00997E0-0A68-4C64-A1AB-DEB5636D729E}" srcOrd="0" destOrd="0" presId="urn:microsoft.com/office/officeart/2005/8/layout/process5"/>
    <dgm:cxn modelId="{E9FE11F8-3C33-405D-81F0-0203CC8690D6}" type="presOf" srcId="{8D964077-FF19-45DB-BFFF-39817E1009B2}" destId="{2E0A4617-16C7-485D-8008-5DA9E31E5E4E}" srcOrd="0" destOrd="0" presId="urn:microsoft.com/office/officeart/2005/8/layout/process5"/>
    <dgm:cxn modelId="{8FBA307D-1C8E-44AB-9ACB-C6D43867D070}" type="presOf" srcId="{954DFC38-3546-4D1E-934E-F59DD467F79F}" destId="{ACC94098-8265-492C-B477-27B832126F04}" srcOrd="1" destOrd="0" presId="urn:microsoft.com/office/officeart/2005/8/layout/process5"/>
    <dgm:cxn modelId="{973A0056-31E0-48CC-A7B1-77C6D41B5CC4}" type="presOf" srcId="{FF4CA2A3-D708-430E-80C0-6B4D84274933}" destId="{34A0FFE0-81ED-4A85-BBAD-3416B8AB5FE9}" srcOrd="0" destOrd="0" presId="urn:microsoft.com/office/officeart/2005/8/layout/process5"/>
    <dgm:cxn modelId="{DEEED6D7-C9B2-49BD-ABC9-82EDA5462DD5}" type="presOf" srcId="{8E323C8A-C00B-4A1F-81DF-B40CCB5393E4}" destId="{54E84A85-2E55-4A66-822A-D79C80E39D2B}" srcOrd="0" destOrd="0" presId="urn:microsoft.com/office/officeart/2005/8/layout/process5"/>
    <dgm:cxn modelId="{2C76D5BA-67AB-4948-83D7-BBB6DB2CC1DA}" type="presOf" srcId="{E2A74029-06D1-4F49-BD21-61BF11C80DF8}" destId="{093A4908-C739-427B-A8BC-9A83B421E1A2}" srcOrd="1" destOrd="0" presId="urn:microsoft.com/office/officeart/2005/8/layout/process5"/>
    <dgm:cxn modelId="{8C6F3BA9-E5D5-439A-BA04-55C906CE3597}" type="presOf" srcId="{1E88FA9F-870A-4730-89D9-EFBCA2733E39}" destId="{D87BB2A0-4461-44B9-8AB3-8A645AAA2860}" srcOrd="1" destOrd="0" presId="urn:microsoft.com/office/officeart/2005/8/layout/process5"/>
    <dgm:cxn modelId="{94C932B1-D581-4BDC-9718-B52FB88A54F5}" srcId="{3389FD6F-DBD8-4397-A2BC-7C7C7AF5E0C4}" destId="{8D964077-FF19-45DB-BFFF-39817E1009B2}" srcOrd="3" destOrd="0" parTransId="{C3D4AE08-1FB6-44FA-8FB4-5E6B775EC88E}" sibTransId="{3F768AEC-6FA2-4548-A8B2-2A4C1A9314A3}"/>
    <dgm:cxn modelId="{3D25999B-EFC4-4F3F-8069-1FD89DA730A2}" type="presOf" srcId="{A0B86C9A-EBDA-45D3-B861-C0A319E02C54}" destId="{2609B3E7-A6E2-4DA6-84B2-64BE8E38A6A8}" srcOrd="0" destOrd="0" presId="urn:microsoft.com/office/officeart/2005/8/layout/process5"/>
    <dgm:cxn modelId="{168D9578-CCEA-4FE4-96C7-89E42C8C3D9F}" srcId="{3389FD6F-DBD8-4397-A2BC-7C7C7AF5E0C4}" destId="{573194B0-7782-4687-8441-682014F72B9A}" srcOrd="2" destOrd="0" parTransId="{FF5AAC83-B3EC-4EAB-BDD4-C4CA87E5FCB4}" sibTransId="{D97A5BA1-C7AB-4657-B1C2-7AE6ED70C881}"/>
    <dgm:cxn modelId="{195A436D-73BC-4EE6-9BCE-66D08EB55DA8}" type="presOf" srcId="{3B8E68D0-E55C-4D6C-9128-DACA916294D5}" destId="{2C178D8E-A81E-4C15-84C5-8EA085178497}" srcOrd="1" destOrd="0" presId="urn:microsoft.com/office/officeart/2005/8/layout/process5"/>
    <dgm:cxn modelId="{041F545F-2FBD-48A2-965F-6278748AA76E}" type="presOf" srcId="{573194B0-7782-4687-8441-682014F72B9A}" destId="{AB6FC3CA-A6FF-4B15-BD2C-BA52CCCBD40C}" srcOrd="0" destOrd="0" presId="urn:microsoft.com/office/officeart/2005/8/layout/process5"/>
    <dgm:cxn modelId="{973D74BC-A1BD-4912-9FF7-4B5BD60FEA7A}" type="presOf" srcId="{3F768AEC-6FA2-4548-A8B2-2A4C1A9314A3}" destId="{EDA1A818-5D25-4878-9090-FBE8678C2047}" srcOrd="1" destOrd="0" presId="urn:microsoft.com/office/officeart/2005/8/layout/process5"/>
    <dgm:cxn modelId="{1570A78D-84ED-4D65-96B6-FEEF24BFDE7D}" srcId="{3389FD6F-DBD8-4397-A2BC-7C7C7AF5E0C4}" destId="{FF4CA2A3-D708-430E-80C0-6B4D84274933}" srcOrd="1" destOrd="0" parTransId="{68C53717-E421-47B4-9D5E-E214060D40D2}" sibTransId="{3B8E68D0-E55C-4D6C-9128-DACA916294D5}"/>
    <dgm:cxn modelId="{BC51A5BD-E486-45F3-9529-D949EA062DC7}" srcId="{3389FD6F-DBD8-4397-A2BC-7C7C7AF5E0C4}" destId="{9EA692BC-2A21-441C-8BAD-5E3C12EB2856}" srcOrd="4" destOrd="0" parTransId="{CA3D18E5-A2BF-47DF-B647-0EECF92207A5}" sibTransId="{954DFC38-3546-4D1E-934E-F59DD467F79F}"/>
    <dgm:cxn modelId="{ACAF63E2-BA54-43B0-B30A-40C0DED9205D}" type="presOf" srcId="{3F768AEC-6FA2-4548-A8B2-2A4C1A9314A3}" destId="{78B69A3F-8368-4B6B-A635-DCBA8A444961}" srcOrd="0" destOrd="0" presId="urn:microsoft.com/office/officeart/2005/8/layout/process5"/>
    <dgm:cxn modelId="{128F6AA9-C9B2-4288-9A98-27DF5C06928F}" type="presOf" srcId="{60D7F599-E7F5-489B-B94F-FDCAA41E95A7}" destId="{D3A5771C-D9B1-46C5-BE1F-DC6DB7437DAF}" srcOrd="0" destOrd="0" presId="urn:microsoft.com/office/officeart/2005/8/layout/process5"/>
    <dgm:cxn modelId="{535E4B3D-28E5-4903-B3BD-7CD2364C5121}" srcId="{3389FD6F-DBD8-4397-A2BC-7C7C7AF5E0C4}" destId="{8E323C8A-C00B-4A1F-81DF-B40CCB5393E4}" srcOrd="5" destOrd="0" parTransId="{5B8B8069-D50B-42C5-9927-3F729B1C9717}" sibTransId="{E2A74029-06D1-4F49-BD21-61BF11C80DF8}"/>
    <dgm:cxn modelId="{4753E3DB-0CD1-4967-A717-D19D6D862ACF}" type="presParOf" srcId="{74304AA9-6981-49E2-9E4F-8DA4F33D9F97}" destId="{D3A5771C-D9B1-46C5-BE1F-DC6DB7437DAF}" srcOrd="0" destOrd="0" presId="urn:microsoft.com/office/officeart/2005/8/layout/process5"/>
    <dgm:cxn modelId="{A5FE13C5-EFA4-43A9-9540-655BE1181EBB}" type="presParOf" srcId="{74304AA9-6981-49E2-9E4F-8DA4F33D9F97}" destId="{C00997E0-0A68-4C64-A1AB-DEB5636D729E}" srcOrd="1" destOrd="0" presId="urn:microsoft.com/office/officeart/2005/8/layout/process5"/>
    <dgm:cxn modelId="{BA349A7B-C46A-4385-AE41-E374AD04F14F}" type="presParOf" srcId="{C00997E0-0A68-4C64-A1AB-DEB5636D729E}" destId="{D87BB2A0-4461-44B9-8AB3-8A645AAA2860}" srcOrd="0" destOrd="0" presId="urn:microsoft.com/office/officeart/2005/8/layout/process5"/>
    <dgm:cxn modelId="{08E13210-1120-4044-A410-723D9D62521D}" type="presParOf" srcId="{74304AA9-6981-49E2-9E4F-8DA4F33D9F97}" destId="{34A0FFE0-81ED-4A85-BBAD-3416B8AB5FE9}" srcOrd="2" destOrd="0" presId="urn:microsoft.com/office/officeart/2005/8/layout/process5"/>
    <dgm:cxn modelId="{134AC5ED-BEF9-4496-A341-207815CB4461}" type="presParOf" srcId="{74304AA9-6981-49E2-9E4F-8DA4F33D9F97}" destId="{EED0F89A-F6BE-45DE-B392-795FE9CB19C7}" srcOrd="3" destOrd="0" presId="urn:microsoft.com/office/officeart/2005/8/layout/process5"/>
    <dgm:cxn modelId="{12ACDB15-9768-4126-A1F7-7143C607B497}" type="presParOf" srcId="{EED0F89A-F6BE-45DE-B392-795FE9CB19C7}" destId="{2C178D8E-A81E-4C15-84C5-8EA085178497}" srcOrd="0" destOrd="0" presId="urn:microsoft.com/office/officeart/2005/8/layout/process5"/>
    <dgm:cxn modelId="{ABFB02AA-3055-4045-A941-3CD6192CBAB9}" type="presParOf" srcId="{74304AA9-6981-49E2-9E4F-8DA4F33D9F97}" destId="{AB6FC3CA-A6FF-4B15-BD2C-BA52CCCBD40C}" srcOrd="4" destOrd="0" presId="urn:microsoft.com/office/officeart/2005/8/layout/process5"/>
    <dgm:cxn modelId="{0581CD6F-A4AB-4C87-BA0A-AF110DD5C18C}" type="presParOf" srcId="{74304AA9-6981-49E2-9E4F-8DA4F33D9F97}" destId="{09D3F81D-92D4-409D-AF05-AF90F408C171}" srcOrd="5" destOrd="0" presId="urn:microsoft.com/office/officeart/2005/8/layout/process5"/>
    <dgm:cxn modelId="{3838BCFC-80F8-487A-8C7F-CDAAE8BF2221}" type="presParOf" srcId="{09D3F81D-92D4-409D-AF05-AF90F408C171}" destId="{45D6EAD4-30F5-48B8-97B7-A18D8162E525}" srcOrd="0" destOrd="0" presId="urn:microsoft.com/office/officeart/2005/8/layout/process5"/>
    <dgm:cxn modelId="{0282C1B8-79DE-41D2-9E88-1783281EB1C4}" type="presParOf" srcId="{74304AA9-6981-49E2-9E4F-8DA4F33D9F97}" destId="{2E0A4617-16C7-485D-8008-5DA9E31E5E4E}" srcOrd="6" destOrd="0" presId="urn:microsoft.com/office/officeart/2005/8/layout/process5"/>
    <dgm:cxn modelId="{D145DB70-9362-43C8-935F-071EC12960F0}" type="presParOf" srcId="{74304AA9-6981-49E2-9E4F-8DA4F33D9F97}" destId="{78B69A3F-8368-4B6B-A635-DCBA8A444961}" srcOrd="7" destOrd="0" presId="urn:microsoft.com/office/officeart/2005/8/layout/process5"/>
    <dgm:cxn modelId="{DEBB7E2E-68A9-49C6-8AA6-081E63E04BA6}" type="presParOf" srcId="{78B69A3F-8368-4B6B-A635-DCBA8A444961}" destId="{EDA1A818-5D25-4878-9090-FBE8678C2047}" srcOrd="0" destOrd="0" presId="urn:microsoft.com/office/officeart/2005/8/layout/process5"/>
    <dgm:cxn modelId="{6DA0842C-C959-4032-8332-77F719E7206C}" type="presParOf" srcId="{74304AA9-6981-49E2-9E4F-8DA4F33D9F97}" destId="{02FD6DCD-E368-4B7F-8475-8FE92F834098}" srcOrd="8" destOrd="0" presId="urn:microsoft.com/office/officeart/2005/8/layout/process5"/>
    <dgm:cxn modelId="{EEFCEC06-17BC-429A-BB58-C014CC402F6C}" type="presParOf" srcId="{74304AA9-6981-49E2-9E4F-8DA4F33D9F97}" destId="{B2DDDD38-BFD6-4D15-878D-8196CBE1214B}" srcOrd="9" destOrd="0" presId="urn:microsoft.com/office/officeart/2005/8/layout/process5"/>
    <dgm:cxn modelId="{34267B0F-00ED-428A-97D2-51A1689E52B6}" type="presParOf" srcId="{B2DDDD38-BFD6-4D15-878D-8196CBE1214B}" destId="{ACC94098-8265-492C-B477-27B832126F04}" srcOrd="0" destOrd="0" presId="urn:microsoft.com/office/officeart/2005/8/layout/process5"/>
    <dgm:cxn modelId="{2C53A65C-3474-4D41-A9E3-E33E6BF8E0FA}" type="presParOf" srcId="{74304AA9-6981-49E2-9E4F-8DA4F33D9F97}" destId="{54E84A85-2E55-4A66-822A-D79C80E39D2B}" srcOrd="10" destOrd="0" presId="urn:microsoft.com/office/officeart/2005/8/layout/process5"/>
    <dgm:cxn modelId="{FE4AB767-B36E-4043-95FC-2681958A6ADD}" type="presParOf" srcId="{74304AA9-6981-49E2-9E4F-8DA4F33D9F97}" destId="{4A757A50-A2B2-4844-961C-357B5A2B4B14}" srcOrd="11" destOrd="0" presId="urn:microsoft.com/office/officeart/2005/8/layout/process5"/>
    <dgm:cxn modelId="{7F624540-BB5F-4FE5-B077-D407C42A2258}" type="presParOf" srcId="{4A757A50-A2B2-4844-961C-357B5A2B4B14}" destId="{093A4908-C739-427B-A8BC-9A83B421E1A2}" srcOrd="0" destOrd="0" presId="urn:microsoft.com/office/officeart/2005/8/layout/process5"/>
    <dgm:cxn modelId="{33F37DFC-F8EE-4BF7-83DF-4C0E70BF963F}" type="presParOf" srcId="{74304AA9-6981-49E2-9E4F-8DA4F33D9F97}" destId="{2609B3E7-A6E2-4DA6-84B2-64BE8E38A6A8}" srcOrd="12" destOrd="0" presId="urn:microsoft.com/office/officeart/2005/8/layout/process5"/>
  </dgm:cxnLst>
  <dgm:bg/>
  <dgm:whole/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BCC52222-9EF0-427E-9907-23F25A7179D7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D8C6D4D0-3AAE-46C1-BE1A-13C24D53C04A}">
      <dgm:prSet phldrT="[Text]"/>
      <dgm:spPr>
        <a:solidFill>
          <a:schemeClr val="bg1">
            <a:lumMod val="75000"/>
            <a:alpha val="5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latin typeface="Candara" pitchFamily="34" charset="0"/>
            </a:rPr>
            <a:t>Komunikasi terkontrol = desakan seseorang bahwa idenya harus diwujudkan tanpa memandang  jenis isu; sepele atau serius. </a:t>
          </a:r>
          <a:endParaRPr lang="id-ID" b="1" i="1" dirty="0">
            <a:latin typeface="Candara" pitchFamily="34" charset="0"/>
          </a:endParaRPr>
        </a:p>
      </dgm:t>
    </dgm:pt>
    <dgm:pt modelId="{6C2DB12A-7544-4BE1-AFF9-516299C0EC09}" type="parTrans" cxnId="{ADA424D1-FA19-42AD-ABE7-F5EFF3831C06}">
      <dgm:prSet/>
      <dgm:spPr/>
      <dgm:t>
        <a:bodyPr/>
        <a:lstStyle/>
        <a:p>
          <a:endParaRPr lang="id-ID"/>
        </a:p>
      </dgm:t>
    </dgm:pt>
    <dgm:pt modelId="{547C13C2-30E9-494B-9DC7-EE1D6817E0B4}" type="sibTrans" cxnId="{ADA424D1-FA19-42AD-ABE7-F5EFF3831C06}">
      <dgm:prSet/>
      <dgm:spPr/>
      <dgm:t>
        <a:bodyPr/>
        <a:lstStyle/>
        <a:p>
          <a:endParaRPr lang="id-ID"/>
        </a:p>
      </dgm:t>
    </dgm:pt>
    <dgm:pt modelId="{9EFAF78B-CCD5-4435-82B3-60069B40FECB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latin typeface="Candara" pitchFamily="34" charset="0"/>
            </a:rPr>
            <a:t>Berusaha memaksakan sudut pandangnya pada orang lain; tidak menghargai orang lain. </a:t>
          </a:r>
          <a:endParaRPr lang="id-ID" b="1" i="1" dirty="0">
            <a:latin typeface="Candara" pitchFamily="34" charset="0"/>
          </a:endParaRPr>
        </a:p>
      </dgm:t>
    </dgm:pt>
    <dgm:pt modelId="{A5500DAA-EF11-4C25-8158-A8535B53746A}" type="parTrans" cxnId="{6CEA353E-C460-4E88-98DF-2B7924392128}">
      <dgm:prSet/>
      <dgm:spPr/>
      <dgm:t>
        <a:bodyPr/>
        <a:lstStyle/>
        <a:p>
          <a:endParaRPr lang="id-ID"/>
        </a:p>
      </dgm:t>
    </dgm:pt>
    <dgm:pt modelId="{18E423D9-322B-4B87-A982-A349F8AA8419}" type="sibTrans" cxnId="{6CEA353E-C460-4E88-98DF-2B7924392128}">
      <dgm:prSet/>
      <dgm:spPr/>
      <dgm:t>
        <a:bodyPr/>
        <a:lstStyle/>
        <a:p>
          <a:endParaRPr lang="id-ID"/>
        </a:p>
      </dgm:t>
    </dgm:pt>
    <dgm:pt modelId="{F843B2A7-8119-40BA-B2E9-BDE7C759BF97}">
      <dgm:prSet phldrT="[Text]"/>
      <dgm:spPr>
        <a:solidFill>
          <a:schemeClr val="bg1">
            <a:lumMod val="75000"/>
            <a:alpha val="5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latin typeface="Candara" pitchFamily="34" charset="0"/>
            </a:rPr>
            <a:t>Pengontrol merasa memiliki kuasa &amp; tingkat kecerdasan yang lebih tinggi. </a:t>
          </a:r>
          <a:endParaRPr lang="id-ID" b="1" i="1" dirty="0">
            <a:latin typeface="Candara" pitchFamily="34" charset="0"/>
          </a:endParaRPr>
        </a:p>
      </dgm:t>
    </dgm:pt>
    <dgm:pt modelId="{5C15DC12-D17F-4C3D-9177-A3BB746B2A99}" type="parTrans" cxnId="{C5E1E868-87A5-4DEB-A167-95F1CE02BACD}">
      <dgm:prSet/>
      <dgm:spPr/>
      <dgm:t>
        <a:bodyPr/>
        <a:lstStyle/>
        <a:p>
          <a:endParaRPr lang="id-ID"/>
        </a:p>
      </dgm:t>
    </dgm:pt>
    <dgm:pt modelId="{46355224-CD37-48E8-9D96-6E2776ED49A3}" type="sibTrans" cxnId="{C5E1E868-87A5-4DEB-A167-95F1CE02BACD}">
      <dgm:prSet/>
      <dgm:spPr/>
      <dgm:t>
        <a:bodyPr/>
        <a:lstStyle/>
        <a:p>
          <a:endParaRPr lang="id-ID"/>
        </a:p>
      </dgm:t>
    </dgm:pt>
    <dgm:pt modelId="{4F7E0A80-EA83-4AD0-BBCB-846146B565C0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latin typeface="Candara" pitchFamily="34" charset="0"/>
            </a:rPr>
            <a:t>Atasan yang tidak percaya pada bawahan mampu mengerjakan sesuatu dengan benar. </a:t>
          </a:r>
          <a:endParaRPr lang="id-ID" b="1" i="1" dirty="0">
            <a:latin typeface="Candara" pitchFamily="34" charset="0"/>
          </a:endParaRPr>
        </a:p>
      </dgm:t>
    </dgm:pt>
    <dgm:pt modelId="{3ABB8DCD-DE95-48AE-BB32-E0A47C34D2B1}" type="parTrans" cxnId="{EAA3DAD2-363F-4C61-B2EA-DBD16C6C225F}">
      <dgm:prSet/>
      <dgm:spPr/>
      <dgm:t>
        <a:bodyPr/>
        <a:lstStyle/>
        <a:p>
          <a:endParaRPr lang="id-ID"/>
        </a:p>
      </dgm:t>
    </dgm:pt>
    <dgm:pt modelId="{3E076D2B-E3B0-46E6-A248-F758AE385F34}" type="sibTrans" cxnId="{EAA3DAD2-363F-4C61-B2EA-DBD16C6C225F}">
      <dgm:prSet/>
      <dgm:spPr/>
      <dgm:t>
        <a:bodyPr/>
        <a:lstStyle/>
        <a:p>
          <a:endParaRPr lang="id-ID"/>
        </a:p>
      </dgm:t>
    </dgm:pt>
    <dgm:pt modelId="{8A87F109-28F1-4021-BE16-D9AE725676EF}" type="pres">
      <dgm:prSet presAssocID="{BCC52222-9EF0-427E-9907-23F25A7179D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6968865D-715F-4B2D-9FCF-8C150EA5C7EA}" type="pres">
      <dgm:prSet presAssocID="{D8C6D4D0-3AAE-46C1-BE1A-13C24D53C04A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6157095-0F35-421B-AB89-C01E7D6D315B}" type="pres">
      <dgm:prSet presAssocID="{547C13C2-30E9-494B-9DC7-EE1D6817E0B4}" presName="space" presStyleCnt="0"/>
      <dgm:spPr/>
    </dgm:pt>
    <dgm:pt modelId="{91C1269E-4AEC-4221-8B8F-8713BF451045}" type="pres">
      <dgm:prSet presAssocID="{9EFAF78B-CCD5-4435-82B3-60069B40FECB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B25E746-2729-4596-BBD5-9768EB3D90B8}" type="pres">
      <dgm:prSet presAssocID="{18E423D9-322B-4B87-A982-A349F8AA8419}" presName="space" presStyleCnt="0"/>
      <dgm:spPr/>
    </dgm:pt>
    <dgm:pt modelId="{3CCA342B-3F50-4EC5-89A5-2D0B7C288F09}" type="pres">
      <dgm:prSet presAssocID="{F843B2A7-8119-40BA-B2E9-BDE7C759BF97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2C03DD3-F0FF-4E97-AF0C-15F2E413BD70}" type="pres">
      <dgm:prSet presAssocID="{46355224-CD37-48E8-9D96-6E2776ED49A3}" presName="space" presStyleCnt="0"/>
      <dgm:spPr/>
    </dgm:pt>
    <dgm:pt modelId="{4292420C-7CA3-4C66-A177-A6F5EA902ADF}" type="pres">
      <dgm:prSet presAssocID="{4F7E0A80-EA83-4AD0-BBCB-846146B565C0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ADA424D1-FA19-42AD-ABE7-F5EFF3831C06}" srcId="{BCC52222-9EF0-427E-9907-23F25A7179D7}" destId="{D8C6D4D0-3AAE-46C1-BE1A-13C24D53C04A}" srcOrd="0" destOrd="0" parTransId="{6C2DB12A-7544-4BE1-AFF9-516299C0EC09}" sibTransId="{547C13C2-30E9-494B-9DC7-EE1D6817E0B4}"/>
    <dgm:cxn modelId="{EAA3DAD2-363F-4C61-B2EA-DBD16C6C225F}" srcId="{BCC52222-9EF0-427E-9907-23F25A7179D7}" destId="{4F7E0A80-EA83-4AD0-BBCB-846146B565C0}" srcOrd="3" destOrd="0" parTransId="{3ABB8DCD-DE95-48AE-BB32-E0A47C34D2B1}" sibTransId="{3E076D2B-E3B0-46E6-A248-F758AE385F34}"/>
    <dgm:cxn modelId="{C5E1E868-87A5-4DEB-A167-95F1CE02BACD}" srcId="{BCC52222-9EF0-427E-9907-23F25A7179D7}" destId="{F843B2A7-8119-40BA-B2E9-BDE7C759BF97}" srcOrd="2" destOrd="0" parTransId="{5C15DC12-D17F-4C3D-9177-A3BB746B2A99}" sibTransId="{46355224-CD37-48E8-9D96-6E2776ED49A3}"/>
    <dgm:cxn modelId="{79E1185C-DA24-4BBA-BECF-686DB560C3E3}" type="presOf" srcId="{4F7E0A80-EA83-4AD0-BBCB-846146B565C0}" destId="{4292420C-7CA3-4C66-A177-A6F5EA902ADF}" srcOrd="0" destOrd="0" presId="urn:microsoft.com/office/officeart/2005/8/layout/venn3"/>
    <dgm:cxn modelId="{F4B01AAE-E6E3-4A94-B4EC-7ABD8D6D8A3B}" type="presOf" srcId="{9EFAF78B-CCD5-4435-82B3-60069B40FECB}" destId="{91C1269E-4AEC-4221-8B8F-8713BF451045}" srcOrd="0" destOrd="0" presId="urn:microsoft.com/office/officeart/2005/8/layout/venn3"/>
    <dgm:cxn modelId="{2CAF34DB-2A6D-449C-976A-C303DC365D08}" type="presOf" srcId="{BCC52222-9EF0-427E-9907-23F25A7179D7}" destId="{8A87F109-28F1-4021-BE16-D9AE725676EF}" srcOrd="0" destOrd="0" presId="urn:microsoft.com/office/officeart/2005/8/layout/venn3"/>
    <dgm:cxn modelId="{07CE9E01-1ED0-45F4-BE5F-54C3691DBB33}" type="presOf" srcId="{D8C6D4D0-3AAE-46C1-BE1A-13C24D53C04A}" destId="{6968865D-715F-4B2D-9FCF-8C150EA5C7EA}" srcOrd="0" destOrd="0" presId="urn:microsoft.com/office/officeart/2005/8/layout/venn3"/>
    <dgm:cxn modelId="{074B5097-D1CC-4AD8-9730-1DFC08B589C0}" type="presOf" srcId="{F843B2A7-8119-40BA-B2E9-BDE7C759BF97}" destId="{3CCA342B-3F50-4EC5-89A5-2D0B7C288F09}" srcOrd="0" destOrd="0" presId="urn:microsoft.com/office/officeart/2005/8/layout/venn3"/>
    <dgm:cxn modelId="{6CEA353E-C460-4E88-98DF-2B7924392128}" srcId="{BCC52222-9EF0-427E-9907-23F25A7179D7}" destId="{9EFAF78B-CCD5-4435-82B3-60069B40FECB}" srcOrd="1" destOrd="0" parTransId="{A5500DAA-EF11-4C25-8158-A8535B53746A}" sibTransId="{18E423D9-322B-4B87-A982-A349F8AA8419}"/>
    <dgm:cxn modelId="{7FABA52D-4822-4F78-88D3-79E6E350FE2A}" type="presParOf" srcId="{8A87F109-28F1-4021-BE16-D9AE725676EF}" destId="{6968865D-715F-4B2D-9FCF-8C150EA5C7EA}" srcOrd="0" destOrd="0" presId="urn:microsoft.com/office/officeart/2005/8/layout/venn3"/>
    <dgm:cxn modelId="{A01A52C9-8A2C-4B57-832A-F32AE752B399}" type="presParOf" srcId="{8A87F109-28F1-4021-BE16-D9AE725676EF}" destId="{66157095-0F35-421B-AB89-C01E7D6D315B}" srcOrd="1" destOrd="0" presId="urn:microsoft.com/office/officeart/2005/8/layout/venn3"/>
    <dgm:cxn modelId="{3CDC88E4-EC17-4566-B25F-284D473E9D85}" type="presParOf" srcId="{8A87F109-28F1-4021-BE16-D9AE725676EF}" destId="{91C1269E-4AEC-4221-8B8F-8713BF451045}" srcOrd="2" destOrd="0" presId="urn:microsoft.com/office/officeart/2005/8/layout/venn3"/>
    <dgm:cxn modelId="{DE787F88-4214-4908-89E1-B8024077EA90}" type="presParOf" srcId="{8A87F109-28F1-4021-BE16-D9AE725676EF}" destId="{6B25E746-2729-4596-BBD5-9768EB3D90B8}" srcOrd="3" destOrd="0" presId="urn:microsoft.com/office/officeart/2005/8/layout/venn3"/>
    <dgm:cxn modelId="{2EFB8BB8-323B-46A2-870F-E7BF82A225A7}" type="presParOf" srcId="{8A87F109-28F1-4021-BE16-D9AE725676EF}" destId="{3CCA342B-3F50-4EC5-89A5-2D0B7C288F09}" srcOrd="4" destOrd="0" presId="urn:microsoft.com/office/officeart/2005/8/layout/venn3"/>
    <dgm:cxn modelId="{61A2235C-0099-444D-BED0-90B21EB6D4C8}" type="presParOf" srcId="{8A87F109-28F1-4021-BE16-D9AE725676EF}" destId="{32C03DD3-F0FF-4E97-AF0C-15F2E413BD70}" srcOrd="5" destOrd="0" presId="urn:microsoft.com/office/officeart/2005/8/layout/venn3"/>
    <dgm:cxn modelId="{7D3EE274-00FE-44FC-A379-51FD19CB4443}" type="presParOf" srcId="{8A87F109-28F1-4021-BE16-D9AE725676EF}" destId="{4292420C-7CA3-4C66-A177-A6F5EA902ADF}" srcOrd="6" destOrd="0" presId="urn:microsoft.com/office/officeart/2005/8/layout/venn3"/>
  </dgm:cxnLst>
  <dgm:bg/>
  <dgm:whole/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39CEC5B9-BAE0-4598-AB19-D760E233152E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7DCDD338-BBE2-42DA-9471-F7F2C5A9C3AA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latin typeface="Candara" pitchFamily="34" charset="0"/>
            </a:rPr>
            <a:t>Orientasi pada masalah = memperkuat suasana yang suportif. </a:t>
          </a:r>
          <a:endParaRPr lang="id-ID" b="1" i="1" dirty="0">
            <a:latin typeface="Candara" pitchFamily="34" charset="0"/>
          </a:endParaRPr>
        </a:p>
      </dgm:t>
    </dgm:pt>
    <dgm:pt modelId="{A556F9B2-674D-42D4-8060-2FE04B1011EA}" type="parTrans" cxnId="{68139A77-195B-4675-B4AC-6564EFAB13A3}">
      <dgm:prSet/>
      <dgm:spPr/>
      <dgm:t>
        <a:bodyPr/>
        <a:lstStyle/>
        <a:p>
          <a:endParaRPr lang="id-ID"/>
        </a:p>
      </dgm:t>
    </dgm:pt>
    <dgm:pt modelId="{FF30E138-6C25-4CC5-8E23-89254FEFA395}" type="sibTrans" cxnId="{68139A77-195B-4675-B4AC-6564EFAB13A3}">
      <dgm:prSet/>
      <dgm:spPr/>
      <dgm:t>
        <a:bodyPr/>
        <a:lstStyle/>
        <a:p>
          <a:endParaRPr lang="id-ID"/>
        </a:p>
      </dgm:t>
    </dgm:pt>
    <dgm:pt modelId="{45383BB7-7C17-47E1-A719-110E9C7EBA15}">
      <dgm:prSet phldrT="[Text]"/>
      <dgm:spPr>
        <a:solidFill>
          <a:schemeClr val="bg1">
            <a:lumMod val="75000"/>
            <a:alpha val="5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latin typeface="Candara" pitchFamily="34" charset="0"/>
            </a:rPr>
            <a:t>Komunikasi yang fokus untuk menemukan solusi yang dapat diterima oleh semua pihak. </a:t>
          </a:r>
          <a:endParaRPr lang="id-ID" b="1" i="1" dirty="0">
            <a:latin typeface="Candara" pitchFamily="34" charset="0"/>
          </a:endParaRPr>
        </a:p>
      </dgm:t>
    </dgm:pt>
    <dgm:pt modelId="{CDE8C27A-6AEA-4CB4-B54C-DB258D060D18}" type="parTrans" cxnId="{CC0FF5F2-C764-4B9A-BEF3-3098A8767BAC}">
      <dgm:prSet/>
      <dgm:spPr/>
      <dgm:t>
        <a:bodyPr/>
        <a:lstStyle/>
        <a:p>
          <a:endParaRPr lang="id-ID"/>
        </a:p>
      </dgm:t>
    </dgm:pt>
    <dgm:pt modelId="{5427F7DD-2253-477E-80A1-5EC1DA3AA6AA}" type="sibTrans" cxnId="{CC0FF5F2-C764-4B9A-BEF3-3098A8767BAC}">
      <dgm:prSet/>
      <dgm:spPr/>
      <dgm:t>
        <a:bodyPr/>
        <a:lstStyle/>
        <a:p>
          <a:endParaRPr lang="id-ID"/>
        </a:p>
      </dgm:t>
    </dgm:pt>
    <dgm:pt modelId="{CC8E1449-8517-4735-9AD8-67EC02A3B01E}">
      <dgm:prSet phldrT="[Text]"/>
      <dgm:spPr>
        <a:solidFill>
          <a:schemeClr val="bg1">
            <a:lumMod val="75000"/>
            <a:alpha val="5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latin typeface="Candara" pitchFamily="34" charset="0"/>
            </a:rPr>
            <a:t>Dampak: mengurangi konflik dan membuat komunikasi tetap terbuka. </a:t>
          </a:r>
          <a:endParaRPr lang="id-ID" b="1" i="1" dirty="0">
            <a:latin typeface="Candara" pitchFamily="34" charset="0"/>
          </a:endParaRPr>
        </a:p>
      </dgm:t>
    </dgm:pt>
    <dgm:pt modelId="{BD9F3C35-4DAF-45DB-9844-B2FCD108C605}" type="parTrans" cxnId="{EA1D1484-27B0-4EEE-86D7-8E5F90385D97}">
      <dgm:prSet/>
      <dgm:spPr/>
      <dgm:t>
        <a:bodyPr/>
        <a:lstStyle/>
        <a:p>
          <a:endParaRPr lang="id-ID"/>
        </a:p>
      </dgm:t>
    </dgm:pt>
    <dgm:pt modelId="{860430C1-B4AF-4E32-A5B2-4E89C3EFB2DE}" type="sibTrans" cxnId="{EA1D1484-27B0-4EEE-86D7-8E5F90385D97}">
      <dgm:prSet/>
      <dgm:spPr/>
      <dgm:t>
        <a:bodyPr/>
        <a:lstStyle/>
        <a:p>
          <a:endParaRPr lang="id-ID"/>
        </a:p>
      </dgm:t>
    </dgm:pt>
    <dgm:pt modelId="{46DD33C5-AAEA-4BDC-AB09-A82154ED7A2A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latin typeface="Candara" pitchFamily="34" charset="0"/>
            </a:rPr>
            <a:t>Adanya kolaborasi &amp; menekankan tujuan </a:t>
          </a:r>
          <a:r>
            <a:rPr lang="id-ID" b="1" i="1" dirty="0" smtClean="0">
              <a:latin typeface="Candara" pitchFamily="34" charset="0"/>
              <a:sym typeface="Wingdings" pitchFamily="2" charset="2"/>
            </a:rPr>
            <a:t> mempertemukan kebutuhan masing-masing pihak. </a:t>
          </a:r>
          <a:endParaRPr lang="id-ID" b="1" i="1" dirty="0">
            <a:latin typeface="Candara" pitchFamily="34" charset="0"/>
          </a:endParaRPr>
        </a:p>
      </dgm:t>
    </dgm:pt>
    <dgm:pt modelId="{9A7367CA-3A13-4762-B0EF-1D44B87EFD6D}" type="parTrans" cxnId="{7EFEC2F6-334A-4B2F-A636-C9FDAC01953A}">
      <dgm:prSet/>
      <dgm:spPr/>
      <dgm:t>
        <a:bodyPr/>
        <a:lstStyle/>
        <a:p>
          <a:endParaRPr lang="id-ID"/>
        </a:p>
      </dgm:t>
    </dgm:pt>
    <dgm:pt modelId="{4993C4FD-1B17-4866-937C-15A98D589655}" type="sibTrans" cxnId="{7EFEC2F6-334A-4B2F-A636-C9FDAC01953A}">
      <dgm:prSet/>
      <dgm:spPr/>
      <dgm:t>
        <a:bodyPr/>
        <a:lstStyle/>
        <a:p>
          <a:endParaRPr lang="id-ID"/>
        </a:p>
      </dgm:t>
    </dgm:pt>
    <dgm:pt modelId="{DC03C9C8-39C4-4526-B61B-120CEBDA0C9D}" type="pres">
      <dgm:prSet presAssocID="{39CEC5B9-BAE0-4598-AB19-D760E233152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B2AAE69C-F0D9-4B3A-B247-699EE662C813}" type="pres">
      <dgm:prSet presAssocID="{7DCDD338-BBE2-42DA-9471-F7F2C5A9C3AA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F1303A5-E386-464D-83B9-9E088F2654D0}" type="pres">
      <dgm:prSet presAssocID="{FF30E138-6C25-4CC5-8E23-89254FEFA395}" presName="space" presStyleCnt="0"/>
      <dgm:spPr/>
    </dgm:pt>
    <dgm:pt modelId="{476A971F-7A42-4929-9E5D-E3E3AEBA8916}" type="pres">
      <dgm:prSet presAssocID="{45383BB7-7C17-47E1-A719-110E9C7EBA15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42CF83F-BCA9-4BA6-A24E-EADC4D629C4E}" type="pres">
      <dgm:prSet presAssocID="{5427F7DD-2253-477E-80A1-5EC1DA3AA6AA}" presName="space" presStyleCnt="0"/>
      <dgm:spPr/>
    </dgm:pt>
    <dgm:pt modelId="{64AAEB1C-9B3C-4981-9EE6-D9DF3D738A4F}" type="pres">
      <dgm:prSet presAssocID="{46DD33C5-AAEA-4BDC-AB09-A82154ED7A2A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9426D69-F98E-41CD-AE24-98785E9492B8}" type="pres">
      <dgm:prSet presAssocID="{4993C4FD-1B17-4866-937C-15A98D589655}" presName="space" presStyleCnt="0"/>
      <dgm:spPr/>
    </dgm:pt>
    <dgm:pt modelId="{565CFAB2-A9FC-46A5-A9B8-47D2A6BE9738}" type="pres">
      <dgm:prSet presAssocID="{CC8E1449-8517-4735-9AD8-67EC02A3B01E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7EFEC2F6-334A-4B2F-A636-C9FDAC01953A}" srcId="{39CEC5B9-BAE0-4598-AB19-D760E233152E}" destId="{46DD33C5-AAEA-4BDC-AB09-A82154ED7A2A}" srcOrd="2" destOrd="0" parTransId="{9A7367CA-3A13-4762-B0EF-1D44B87EFD6D}" sibTransId="{4993C4FD-1B17-4866-937C-15A98D589655}"/>
    <dgm:cxn modelId="{EA1D1484-27B0-4EEE-86D7-8E5F90385D97}" srcId="{39CEC5B9-BAE0-4598-AB19-D760E233152E}" destId="{CC8E1449-8517-4735-9AD8-67EC02A3B01E}" srcOrd="3" destOrd="0" parTransId="{BD9F3C35-4DAF-45DB-9844-B2FCD108C605}" sibTransId="{860430C1-B4AF-4E32-A5B2-4E89C3EFB2DE}"/>
    <dgm:cxn modelId="{67234EDF-25BE-4026-8FA1-0A0EF7321E2A}" type="presOf" srcId="{39CEC5B9-BAE0-4598-AB19-D760E233152E}" destId="{DC03C9C8-39C4-4526-B61B-120CEBDA0C9D}" srcOrd="0" destOrd="0" presId="urn:microsoft.com/office/officeart/2005/8/layout/venn3"/>
    <dgm:cxn modelId="{A10C6DF7-ECB4-4704-8679-306EBB2885E4}" type="presOf" srcId="{7DCDD338-BBE2-42DA-9471-F7F2C5A9C3AA}" destId="{B2AAE69C-F0D9-4B3A-B247-699EE662C813}" srcOrd="0" destOrd="0" presId="urn:microsoft.com/office/officeart/2005/8/layout/venn3"/>
    <dgm:cxn modelId="{68139A77-195B-4675-B4AC-6564EFAB13A3}" srcId="{39CEC5B9-BAE0-4598-AB19-D760E233152E}" destId="{7DCDD338-BBE2-42DA-9471-F7F2C5A9C3AA}" srcOrd="0" destOrd="0" parTransId="{A556F9B2-674D-42D4-8060-2FE04B1011EA}" sibTransId="{FF30E138-6C25-4CC5-8E23-89254FEFA395}"/>
    <dgm:cxn modelId="{6C099D8A-9BEA-492F-A403-8ADC5C962CBD}" type="presOf" srcId="{45383BB7-7C17-47E1-A719-110E9C7EBA15}" destId="{476A971F-7A42-4929-9E5D-E3E3AEBA8916}" srcOrd="0" destOrd="0" presId="urn:microsoft.com/office/officeart/2005/8/layout/venn3"/>
    <dgm:cxn modelId="{CC0FF5F2-C764-4B9A-BEF3-3098A8767BAC}" srcId="{39CEC5B9-BAE0-4598-AB19-D760E233152E}" destId="{45383BB7-7C17-47E1-A719-110E9C7EBA15}" srcOrd="1" destOrd="0" parTransId="{CDE8C27A-6AEA-4CB4-B54C-DB258D060D18}" sibTransId="{5427F7DD-2253-477E-80A1-5EC1DA3AA6AA}"/>
    <dgm:cxn modelId="{4C7A70A9-D831-421F-9FBF-03F658D3DD85}" type="presOf" srcId="{CC8E1449-8517-4735-9AD8-67EC02A3B01E}" destId="{565CFAB2-A9FC-46A5-A9B8-47D2A6BE9738}" srcOrd="0" destOrd="0" presId="urn:microsoft.com/office/officeart/2005/8/layout/venn3"/>
    <dgm:cxn modelId="{C835482F-E546-4E63-B3F9-524EFC2D0521}" type="presOf" srcId="{46DD33C5-AAEA-4BDC-AB09-A82154ED7A2A}" destId="{64AAEB1C-9B3C-4981-9EE6-D9DF3D738A4F}" srcOrd="0" destOrd="0" presId="urn:microsoft.com/office/officeart/2005/8/layout/venn3"/>
    <dgm:cxn modelId="{4866E3B4-B1B1-4299-BEC5-81E701249515}" type="presParOf" srcId="{DC03C9C8-39C4-4526-B61B-120CEBDA0C9D}" destId="{B2AAE69C-F0D9-4B3A-B247-699EE662C813}" srcOrd="0" destOrd="0" presId="urn:microsoft.com/office/officeart/2005/8/layout/venn3"/>
    <dgm:cxn modelId="{61928FAC-3D69-4511-84FD-B8965721B61C}" type="presParOf" srcId="{DC03C9C8-39C4-4526-B61B-120CEBDA0C9D}" destId="{1F1303A5-E386-464D-83B9-9E088F2654D0}" srcOrd="1" destOrd="0" presId="urn:microsoft.com/office/officeart/2005/8/layout/venn3"/>
    <dgm:cxn modelId="{A0DEE9AF-BF4E-4F63-B50E-E76411D7C32B}" type="presParOf" srcId="{DC03C9C8-39C4-4526-B61B-120CEBDA0C9D}" destId="{476A971F-7A42-4929-9E5D-E3E3AEBA8916}" srcOrd="2" destOrd="0" presId="urn:microsoft.com/office/officeart/2005/8/layout/venn3"/>
    <dgm:cxn modelId="{881E693F-09E8-405E-81EF-B68464D03581}" type="presParOf" srcId="{DC03C9C8-39C4-4526-B61B-120CEBDA0C9D}" destId="{142CF83F-BCA9-4BA6-A24E-EADC4D629C4E}" srcOrd="3" destOrd="0" presId="urn:microsoft.com/office/officeart/2005/8/layout/venn3"/>
    <dgm:cxn modelId="{AFFAA3A2-6412-49FC-91C9-CE11F1ADD1F1}" type="presParOf" srcId="{DC03C9C8-39C4-4526-B61B-120CEBDA0C9D}" destId="{64AAEB1C-9B3C-4981-9EE6-D9DF3D738A4F}" srcOrd="4" destOrd="0" presId="urn:microsoft.com/office/officeart/2005/8/layout/venn3"/>
    <dgm:cxn modelId="{E8E94534-BA01-472D-BE85-E07E4F2D039E}" type="presParOf" srcId="{DC03C9C8-39C4-4526-B61B-120CEBDA0C9D}" destId="{E9426D69-F98E-41CD-AE24-98785E9492B8}" srcOrd="5" destOrd="0" presId="urn:microsoft.com/office/officeart/2005/8/layout/venn3"/>
    <dgm:cxn modelId="{237FD386-6286-420E-AABF-66E63C3BB54B}" type="presParOf" srcId="{DC03C9C8-39C4-4526-B61B-120CEBDA0C9D}" destId="{565CFAB2-A9FC-46A5-A9B8-47D2A6BE9738}" srcOrd="6" destOrd="0" presId="urn:microsoft.com/office/officeart/2005/8/layout/venn3"/>
  </dgm:cxnLst>
  <dgm:bg/>
  <dgm:whole/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1051E306-DD43-483D-9761-28DC25764896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CE22DF5F-935D-4500-A539-B56DFFEAF8E7}">
      <dgm:prSet phldrT="[Text]" custT="1"/>
      <dgm:spPr>
        <a:solidFill>
          <a:schemeClr val="accent5">
            <a:lumMod val="20000"/>
            <a:lumOff val="80000"/>
          </a:schemeClr>
        </a:solidFill>
        <a:ln w="50800"/>
      </dgm:spPr>
      <dgm:t>
        <a:bodyPr/>
        <a:lstStyle/>
        <a:p>
          <a:pPr>
            <a:lnSpc>
              <a:spcPct val="100000"/>
            </a:lnSpc>
          </a:pPr>
          <a:r>
            <a:rPr lang="id-ID" sz="1300" b="1" i="1" dirty="0" smtClean="0">
              <a:solidFill>
                <a:schemeClr val="tx1"/>
              </a:solidFill>
              <a:latin typeface="Candara" pitchFamily="34" charset="0"/>
            </a:rPr>
            <a:t>Komunikasi netral = adanya interaksi yang membebaskan. </a:t>
          </a:r>
          <a:endParaRPr lang="id-ID" sz="13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CA80B892-BA59-4406-9985-9872694A13FE}" type="parTrans" cxnId="{879A12D0-7E0E-4C4B-8A46-8FEFFD7EF362}">
      <dgm:prSet/>
      <dgm:spPr/>
      <dgm:t>
        <a:bodyPr/>
        <a:lstStyle/>
        <a:p>
          <a:endParaRPr lang="id-ID"/>
        </a:p>
      </dgm:t>
    </dgm:pt>
    <dgm:pt modelId="{C6EB785D-1B9A-4976-B02C-7C37C1023C5C}" type="sibTrans" cxnId="{879A12D0-7E0E-4C4B-8A46-8FEFFD7EF362}">
      <dgm:prSet/>
      <dgm:spPr/>
      <dgm:t>
        <a:bodyPr/>
        <a:lstStyle/>
        <a:p>
          <a:endParaRPr lang="id-ID"/>
        </a:p>
      </dgm:t>
    </dgm:pt>
    <dgm:pt modelId="{C34C756B-70CF-45B0-B81E-5F252E2CBA08}">
      <dgm:prSet phldrT="[Text]" custT="1"/>
      <dgm:spPr>
        <a:solidFill>
          <a:schemeClr val="accent5">
            <a:lumMod val="20000"/>
            <a:lumOff val="80000"/>
          </a:schemeClr>
        </a:solidFill>
        <a:ln w="50800"/>
      </dgm:spPr>
      <dgm:t>
        <a:bodyPr/>
        <a:lstStyle/>
        <a:p>
          <a:pPr>
            <a:lnSpc>
              <a:spcPct val="100000"/>
            </a:lnSpc>
          </a:pPr>
          <a:r>
            <a:rPr lang="id-ID" sz="1300" b="1" i="1" dirty="0" smtClean="0">
              <a:solidFill>
                <a:schemeClr val="tx1"/>
              </a:solidFill>
              <a:latin typeface="Candara" pitchFamily="34" charset="0"/>
            </a:rPr>
            <a:t>Dianggap kurangnya penghargaan &amp; kepedulian pada orang lain. </a:t>
          </a:r>
          <a:endParaRPr lang="id-ID" sz="13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2E2E2143-D02C-4205-AE65-0A08B20B1DC3}" type="parTrans" cxnId="{6DA09808-7D8F-400B-9ED8-7FFDFEE3AFE7}">
      <dgm:prSet/>
      <dgm:spPr/>
      <dgm:t>
        <a:bodyPr/>
        <a:lstStyle/>
        <a:p>
          <a:endParaRPr lang="id-ID"/>
        </a:p>
      </dgm:t>
    </dgm:pt>
    <dgm:pt modelId="{EA157E4E-A8E3-4BC2-A28B-0BFECB0A1D8D}" type="sibTrans" cxnId="{6DA09808-7D8F-400B-9ED8-7FFDFEE3AFE7}">
      <dgm:prSet/>
      <dgm:spPr/>
      <dgm:t>
        <a:bodyPr/>
        <a:lstStyle/>
        <a:p>
          <a:endParaRPr lang="id-ID"/>
        </a:p>
      </dgm:t>
    </dgm:pt>
    <dgm:pt modelId="{027EDA83-FBDD-4C88-82AF-C8BA6593A0A4}">
      <dgm:prSet phldrT="[Text]" custT="1"/>
      <dgm:spPr>
        <a:solidFill>
          <a:schemeClr val="accent5">
            <a:lumMod val="20000"/>
            <a:lumOff val="80000"/>
          </a:schemeClr>
        </a:solidFill>
        <a:ln w="50800"/>
      </dgm:spPr>
      <dgm:t>
        <a:bodyPr/>
        <a:lstStyle/>
        <a:p>
          <a:pPr>
            <a:lnSpc>
              <a:spcPct val="100000"/>
            </a:lnSpc>
          </a:pPr>
          <a:r>
            <a:rPr lang="id-ID" sz="1300" b="1" i="1" dirty="0" smtClean="0">
              <a:solidFill>
                <a:schemeClr val="tx1"/>
              </a:solidFill>
              <a:latin typeface="Candara" pitchFamily="34" charset="0"/>
            </a:rPr>
            <a:t>Umumnya merasa tidak dihiraukan. </a:t>
          </a:r>
          <a:endParaRPr lang="id-ID" sz="13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EA33F5C4-DBE2-49E7-963C-EF44E07A889D}" type="parTrans" cxnId="{0039CB38-3612-4C6F-B9E7-94AE08FBFE9F}">
      <dgm:prSet/>
      <dgm:spPr/>
      <dgm:t>
        <a:bodyPr/>
        <a:lstStyle/>
        <a:p>
          <a:endParaRPr lang="id-ID"/>
        </a:p>
      </dgm:t>
    </dgm:pt>
    <dgm:pt modelId="{79CB9A96-5AF1-4EC7-8486-E9C6F363FE21}" type="sibTrans" cxnId="{0039CB38-3612-4C6F-B9E7-94AE08FBFE9F}">
      <dgm:prSet/>
      <dgm:spPr/>
      <dgm:t>
        <a:bodyPr/>
        <a:lstStyle/>
        <a:p>
          <a:endParaRPr lang="id-ID"/>
        </a:p>
      </dgm:t>
    </dgm:pt>
    <dgm:pt modelId="{774E8914-0B2E-4053-A303-C35D20693B61}">
      <dgm:prSet phldrT="[Text]" custT="1"/>
      <dgm:spPr>
        <a:solidFill>
          <a:schemeClr val="accent5">
            <a:lumMod val="20000"/>
            <a:lumOff val="80000"/>
          </a:schemeClr>
        </a:solidFill>
        <a:ln w="50800"/>
      </dgm:spPr>
      <dgm:t>
        <a:bodyPr/>
        <a:lstStyle/>
        <a:p>
          <a:pPr>
            <a:lnSpc>
              <a:spcPct val="100000"/>
            </a:lnSpc>
          </a:pPr>
          <a:r>
            <a:rPr lang="id-ID" sz="1300" b="1" i="1" dirty="0" smtClean="0">
              <a:solidFill>
                <a:schemeClr val="tx1"/>
              </a:solidFill>
              <a:latin typeface="Candara" pitchFamily="34" charset="0"/>
            </a:rPr>
            <a:t>Komunikasi empati = tiap interaksi memiliki nilai dengan memberi perhatian </a:t>
          </a:r>
          <a:endParaRPr lang="id-ID" sz="13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36391EDA-98FF-4294-B22D-8E141B14269D}" type="parTrans" cxnId="{9962322F-7ECB-4D71-9C0A-059D38F47C09}">
      <dgm:prSet/>
      <dgm:spPr/>
      <dgm:t>
        <a:bodyPr/>
        <a:lstStyle/>
        <a:p>
          <a:endParaRPr lang="id-ID"/>
        </a:p>
      </dgm:t>
    </dgm:pt>
    <dgm:pt modelId="{64772DF0-8C98-4CD2-BE5A-45939929BF9A}" type="sibTrans" cxnId="{9962322F-7ECB-4D71-9C0A-059D38F47C09}">
      <dgm:prSet/>
      <dgm:spPr/>
      <dgm:t>
        <a:bodyPr/>
        <a:lstStyle/>
        <a:p>
          <a:endParaRPr lang="id-ID"/>
        </a:p>
      </dgm:t>
    </dgm:pt>
    <dgm:pt modelId="{773C6EA3-CFA8-4215-86AD-137A4D95AEB0}">
      <dgm:prSet phldrT="[Text]" custT="1"/>
      <dgm:spPr>
        <a:solidFill>
          <a:schemeClr val="accent5">
            <a:lumMod val="20000"/>
            <a:lumOff val="80000"/>
          </a:schemeClr>
        </a:solidFill>
        <a:ln w="50800"/>
      </dgm:spPr>
      <dgm:t>
        <a:bodyPr/>
        <a:lstStyle/>
        <a:p>
          <a:pPr>
            <a:lnSpc>
              <a:spcPct val="100000"/>
            </a:lnSpc>
          </a:pPr>
          <a:r>
            <a:rPr lang="id-ID" sz="1300" b="1" i="1" dirty="0" smtClean="0">
              <a:solidFill>
                <a:schemeClr val="tx1"/>
              </a:solidFill>
              <a:latin typeface="Candara" pitchFamily="34" charset="0"/>
            </a:rPr>
            <a:t>Empati tidak selalu setuju tetapi menunjukkan adanya penerimaan dan menghargai perspektif orang lain. </a:t>
          </a:r>
          <a:endParaRPr lang="id-ID" sz="13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C70FE79C-BD86-46F1-BE03-F070253E7FC9}" type="parTrans" cxnId="{8A9535B2-490F-439C-B870-250ABE0AC39D}">
      <dgm:prSet/>
      <dgm:spPr/>
      <dgm:t>
        <a:bodyPr/>
        <a:lstStyle/>
        <a:p>
          <a:endParaRPr lang="id-ID"/>
        </a:p>
      </dgm:t>
    </dgm:pt>
    <dgm:pt modelId="{A355F0CC-9E53-4D57-9917-6292B811684B}" type="sibTrans" cxnId="{8A9535B2-490F-439C-B870-250ABE0AC39D}">
      <dgm:prSet/>
      <dgm:spPr/>
      <dgm:t>
        <a:bodyPr/>
        <a:lstStyle/>
        <a:p>
          <a:endParaRPr lang="id-ID"/>
        </a:p>
      </dgm:t>
    </dgm:pt>
    <dgm:pt modelId="{ED40751A-5D43-4F2E-83AC-9A3A3D97D2DB}" type="pres">
      <dgm:prSet presAssocID="{1051E306-DD43-483D-9761-28DC2576489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F1A94D85-7EC4-43F3-BDA1-92C4241AAE58}" type="pres">
      <dgm:prSet presAssocID="{CE22DF5F-935D-4500-A539-B56DFFEAF8E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091C8BF-C0BB-4011-8B02-D346FD05633E}" type="pres">
      <dgm:prSet presAssocID="{CE22DF5F-935D-4500-A539-B56DFFEAF8E7}" presName="spNode" presStyleCnt="0"/>
      <dgm:spPr/>
    </dgm:pt>
    <dgm:pt modelId="{C8CA476D-45A1-4B30-ADF9-3C899A372846}" type="pres">
      <dgm:prSet presAssocID="{C6EB785D-1B9A-4976-B02C-7C37C1023C5C}" presName="sibTrans" presStyleLbl="sibTrans1D1" presStyleIdx="0" presStyleCnt="5"/>
      <dgm:spPr/>
      <dgm:t>
        <a:bodyPr/>
        <a:lstStyle/>
        <a:p>
          <a:endParaRPr lang="id-ID"/>
        </a:p>
      </dgm:t>
    </dgm:pt>
    <dgm:pt modelId="{730A5452-3E35-4E97-8424-ACBF2C5773FA}" type="pres">
      <dgm:prSet presAssocID="{C34C756B-70CF-45B0-B81E-5F252E2CBA0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CC42A36-05AA-42C4-BC49-CCFDF3932AAD}" type="pres">
      <dgm:prSet presAssocID="{C34C756B-70CF-45B0-B81E-5F252E2CBA08}" presName="spNode" presStyleCnt="0"/>
      <dgm:spPr/>
    </dgm:pt>
    <dgm:pt modelId="{3F950E5B-1E59-4B9E-9DFB-7A1CA7A8532F}" type="pres">
      <dgm:prSet presAssocID="{EA157E4E-A8E3-4BC2-A28B-0BFECB0A1D8D}" presName="sibTrans" presStyleLbl="sibTrans1D1" presStyleIdx="1" presStyleCnt="5"/>
      <dgm:spPr/>
      <dgm:t>
        <a:bodyPr/>
        <a:lstStyle/>
        <a:p>
          <a:endParaRPr lang="id-ID"/>
        </a:p>
      </dgm:t>
    </dgm:pt>
    <dgm:pt modelId="{5ED5B280-5ECE-4876-8777-980AE02220FF}" type="pres">
      <dgm:prSet presAssocID="{027EDA83-FBDD-4C88-82AF-C8BA6593A0A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999B43D-6BC8-45E5-A572-A8EE256FB870}" type="pres">
      <dgm:prSet presAssocID="{027EDA83-FBDD-4C88-82AF-C8BA6593A0A4}" presName="spNode" presStyleCnt="0"/>
      <dgm:spPr/>
    </dgm:pt>
    <dgm:pt modelId="{252A5ECF-7F8A-4E4B-882D-399C7C4050A3}" type="pres">
      <dgm:prSet presAssocID="{79CB9A96-5AF1-4EC7-8486-E9C6F363FE21}" presName="sibTrans" presStyleLbl="sibTrans1D1" presStyleIdx="2" presStyleCnt="5"/>
      <dgm:spPr/>
      <dgm:t>
        <a:bodyPr/>
        <a:lstStyle/>
        <a:p>
          <a:endParaRPr lang="id-ID"/>
        </a:p>
      </dgm:t>
    </dgm:pt>
    <dgm:pt modelId="{8361AD19-F813-4E47-93C0-191D91FAE532}" type="pres">
      <dgm:prSet presAssocID="{774E8914-0B2E-4053-A303-C35D20693B6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E3BEF73-230A-4884-9C5C-038F306EB3DC}" type="pres">
      <dgm:prSet presAssocID="{774E8914-0B2E-4053-A303-C35D20693B61}" presName="spNode" presStyleCnt="0"/>
      <dgm:spPr/>
    </dgm:pt>
    <dgm:pt modelId="{63E37550-5EF9-43BE-A915-16CD5D3CEA1D}" type="pres">
      <dgm:prSet presAssocID="{64772DF0-8C98-4CD2-BE5A-45939929BF9A}" presName="sibTrans" presStyleLbl="sibTrans1D1" presStyleIdx="3" presStyleCnt="5"/>
      <dgm:spPr/>
      <dgm:t>
        <a:bodyPr/>
        <a:lstStyle/>
        <a:p>
          <a:endParaRPr lang="id-ID"/>
        </a:p>
      </dgm:t>
    </dgm:pt>
    <dgm:pt modelId="{4E5E2726-2157-4CCE-888D-72E4719263F4}" type="pres">
      <dgm:prSet presAssocID="{773C6EA3-CFA8-4215-86AD-137A4D95AEB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9F39360-C365-480B-9925-3A5A49A0301A}" type="pres">
      <dgm:prSet presAssocID="{773C6EA3-CFA8-4215-86AD-137A4D95AEB0}" presName="spNode" presStyleCnt="0"/>
      <dgm:spPr/>
    </dgm:pt>
    <dgm:pt modelId="{4F6A64C0-0E3B-4B1A-A686-963CFAEF619D}" type="pres">
      <dgm:prSet presAssocID="{A355F0CC-9E53-4D57-9917-6292B811684B}" presName="sibTrans" presStyleLbl="sibTrans1D1" presStyleIdx="4" presStyleCnt="5"/>
      <dgm:spPr/>
      <dgm:t>
        <a:bodyPr/>
        <a:lstStyle/>
        <a:p>
          <a:endParaRPr lang="id-ID"/>
        </a:p>
      </dgm:t>
    </dgm:pt>
  </dgm:ptLst>
  <dgm:cxnLst>
    <dgm:cxn modelId="{6DA09808-7D8F-400B-9ED8-7FFDFEE3AFE7}" srcId="{1051E306-DD43-483D-9761-28DC25764896}" destId="{C34C756B-70CF-45B0-B81E-5F252E2CBA08}" srcOrd="1" destOrd="0" parTransId="{2E2E2143-D02C-4205-AE65-0A08B20B1DC3}" sibTransId="{EA157E4E-A8E3-4BC2-A28B-0BFECB0A1D8D}"/>
    <dgm:cxn modelId="{9962322F-7ECB-4D71-9C0A-059D38F47C09}" srcId="{1051E306-DD43-483D-9761-28DC25764896}" destId="{774E8914-0B2E-4053-A303-C35D20693B61}" srcOrd="3" destOrd="0" parTransId="{36391EDA-98FF-4294-B22D-8E141B14269D}" sibTransId="{64772DF0-8C98-4CD2-BE5A-45939929BF9A}"/>
    <dgm:cxn modelId="{D52124E9-918C-49E6-9282-4F9E08CE4997}" type="presOf" srcId="{CE22DF5F-935D-4500-A539-B56DFFEAF8E7}" destId="{F1A94D85-7EC4-43F3-BDA1-92C4241AAE58}" srcOrd="0" destOrd="0" presId="urn:microsoft.com/office/officeart/2005/8/layout/cycle5"/>
    <dgm:cxn modelId="{29A0B6E9-AEE2-4A72-BFFA-130092372B1F}" type="presOf" srcId="{1051E306-DD43-483D-9761-28DC25764896}" destId="{ED40751A-5D43-4F2E-83AC-9A3A3D97D2DB}" srcOrd="0" destOrd="0" presId="urn:microsoft.com/office/officeart/2005/8/layout/cycle5"/>
    <dgm:cxn modelId="{D6BA67D7-6FD7-4CE7-9312-AD8F051BB1C7}" type="presOf" srcId="{C6EB785D-1B9A-4976-B02C-7C37C1023C5C}" destId="{C8CA476D-45A1-4B30-ADF9-3C899A372846}" srcOrd="0" destOrd="0" presId="urn:microsoft.com/office/officeart/2005/8/layout/cycle5"/>
    <dgm:cxn modelId="{8A9535B2-490F-439C-B870-250ABE0AC39D}" srcId="{1051E306-DD43-483D-9761-28DC25764896}" destId="{773C6EA3-CFA8-4215-86AD-137A4D95AEB0}" srcOrd="4" destOrd="0" parTransId="{C70FE79C-BD86-46F1-BE03-F070253E7FC9}" sibTransId="{A355F0CC-9E53-4D57-9917-6292B811684B}"/>
    <dgm:cxn modelId="{FE93A16F-6204-430D-AA94-CCB8FE826D94}" type="presOf" srcId="{774E8914-0B2E-4053-A303-C35D20693B61}" destId="{8361AD19-F813-4E47-93C0-191D91FAE532}" srcOrd="0" destOrd="0" presId="urn:microsoft.com/office/officeart/2005/8/layout/cycle5"/>
    <dgm:cxn modelId="{85767B79-3B28-47C4-99B9-AAA28F1BCB81}" type="presOf" srcId="{A355F0CC-9E53-4D57-9917-6292B811684B}" destId="{4F6A64C0-0E3B-4B1A-A686-963CFAEF619D}" srcOrd="0" destOrd="0" presId="urn:microsoft.com/office/officeart/2005/8/layout/cycle5"/>
    <dgm:cxn modelId="{8EBBFE5D-4DA4-46D3-AEA4-49E0A26130BD}" type="presOf" srcId="{EA157E4E-A8E3-4BC2-A28B-0BFECB0A1D8D}" destId="{3F950E5B-1E59-4B9E-9DFB-7A1CA7A8532F}" srcOrd="0" destOrd="0" presId="urn:microsoft.com/office/officeart/2005/8/layout/cycle5"/>
    <dgm:cxn modelId="{879A12D0-7E0E-4C4B-8A46-8FEFFD7EF362}" srcId="{1051E306-DD43-483D-9761-28DC25764896}" destId="{CE22DF5F-935D-4500-A539-B56DFFEAF8E7}" srcOrd="0" destOrd="0" parTransId="{CA80B892-BA59-4406-9985-9872694A13FE}" sibTransId="{C6EB785D-1B9A-4976-B02C-7C37C1023C5C}"/>
    <dgm:cxn modelId="{B48B8316-D886-45B0-B86E-C6FB26E9A7E8}" type="presOf" srcId="{79CB9A96-5AF1-4EC7-8486-E9C6F363FE21}" destId="{252A5ECF-7F8A-4E4B-882D-399C7C4050A3}" srcOrd="0" destOrd="0" presId="urn:microsoft.com/office/officeart/2005/8/layout/cycle5"/>
    <dgm:cxn modelId="{A80F6BE6-19B4-41C9-A84D-5A8A451D145B}" type="presOf" srcId="{C34C756B-70CF-45B0-B81E-5F252E2CBA08}" destId="{730A5452-3E35-4E97-8424-ACBF2C5773FA}" srcOrd="0" destOrd="0" presId="urn:microsoft.com/office/officeart/2005/8/layout/cycle5"/>
    <dgm:cxn modelId="{B62E8584-5DD1-4F4A-A0C7-9F18BF0492A7}" type="presOf" srcId="{773C6EA3-CFA8-4215-86AD-137A4D95AEB0}" destId="{4E5E2726-2157-4CCE-888D-72E4719263F4}" srcOrd="0" destOrd="0" presId="urn:microsoft.com/office/officeart/2005/8/layout/cycle5"/>
    <dgm:cxn modelId="{0039CB38-3612-4C6F-B9E7-94AE08FBFE9F}" srcId="{1051E306-DD43-483D-9761-28DC25764896}" destId="{027EDA83-FBDD-4C88-82AF-C8BA6593A0A4}" srcOrd="2" destOrd="0" parTransId="{EA33F5C4-DBE2-49E7-963C-EF44E07A889D}" sibTransId="{79CB9A96-5AF1-4EC7-8486-E9C6F363FE21}"/>
    <dgm:cxn modelId="{E77E4705-F9BD-44D7-B9DB-6C3E589C8331}" type="presOf" srcId="{64772DF0-8C98-4CD2-BE5A-45939929BF9A}" destId="{63E37550-5EF9-43BE-A915-16CD5D3CEA1D}" srcOrd="0" destOrd="0" presId="urn:microsoft.com/office/officeart/2005/8/layout/cycle5"/>
    <dgm:cxn modelId="{7B9A2D36-2B96-45F0-A84D-E242178A1A53}" type="presOf" srcId="{027EDA83-FBDD-4C88-82AF-C8BA6593A0A4}" destId="{5ED5B280-5ECE-4876-8777-980AE02220FF}" srcOrd="0" destOrd="0" presId="urn:microsoft.com/office/officeart/2005/8/layout/cycle5"/>
    <dgm:cxn modelId="{F14E9CD8-E470-4DF3-999F-359B94104108}" type="presParOf" srcId="{ED40751A-5D43-4F2E-83AC-9A3A3D97D2DB}" destId="{F1A94D85-7EC4-43F3-BDA1-92C4241AAE58}" srcOrd="0" destOrd="0" presId="urn:microsoft.com/office/officeart/2005/8/layout/cycle5"/>
    <dgm:cxn modelId="{B097AF74-F9FE-490C-AE49-837D679924F1}" type="presParOf" srcId="{ED40751A-5D43-4F2E-83AC-9A3A3D97D2DB}" destId="{6091C8BF-C0BB-4011-8B02-D346FD05633E}" srcOrd="1" destOrd="0" presId="urn:microsoft.com/office/officeart/2005/8/layout/cycle5"/>
    <dgm:cxn modelId="{656182B0-8E31-47BD-BDE3-E998A716D2B6}" type="presParOf" srcId="{ED40751A-5D43-4F2E-83AC-9A3A3D97D2DB}" destId="{C8CA476D-45A1-4B30-ADF9-3C899A372846}" srcOrd="2" destOrd="0" presId="urn:microsoft.com/office/officeart/2005/8/layout/cycle5"/>
    <dgm:cxn modelId="{496DDA94-0A9A-440A-833D-BB2EFF1A45FB}" type="presParOf" srcId="{ED40751A-5D43-4F2E-83AC-9A3A3D97D2DB}" destId="{730A5452-3E35-4E97-8424-ACBF2C5773FA}" srcOrd="3" destOrd="0" presId="urn:microsoft.com/office/officeart/2005/8/layout/cycle5"/>
    <dgm:cxn modelId="{4088C556-91A1-4FD5-BA81-AADBF6414EBD}" type="presParOf" srcId="{ED40751A-5D43-4F2E-83AC-9A3A3D97D2DB}" destId="{0CC42A36-05AA-42C4-BC49-CCFDF3932AAD}" srcOrd="4" destOrd="0" presId="urn:microsoft.com/office/officeart/2005/8/layout/cycle5"/>
    <dgm:cxn modelId="{07B59CD3-7F73-47E0-8C3F-CC093CE70720}" type="presParOf" srcId="{ED40751A-5D43-4F2E-83AC-9A3A3D97D2DB}" destId="{3F950E5B-1E59-4B9E-9DFB-7A1CA7A8532F}" srcOrd="5" destOrd="0" presId="urn:microsoft.com/office/officeart/2005/8/layout/cycle5"/>
    <dgm:cxn modelId="{6868E69F-1B1B-4D19-89C6-0D284E05AA9C}" type="presParOf" srcId="{ED40751A-5D43-4F2E-83AC-9A3A3D97D2DB}" destId="{5ED5B280-5ECE-4876-8777-980AE02220FF}" srcOrd="6" destOrd="0" presId="urn:microsoft.com/office/officeart/2005/8/layout/cycle5"/>
    <dgm:cxn modelId="{47EA92F0-F704-434F-88B1-76891BEC5ECF}" type="presParOf" srcId="{ED40751A-5D43-4F2E-83AC-9A3A3D97D2DB}" destId="{4999B43D-6BC8-45E5-A572-A8EE256FB870}" srcOrd="7" destOrd="0" presId="urn:microsoft.com/office/officeart/2005/8/layout/cycle5"/>
    <dgm:cxn modelId="{F8A580C2-F065-47E8-8D7E-C609081CAF0D}" type="presParOf" srcId="{ED40751A-5D43-4F2E-83AC-9A3A3D97D2DB}" destId="{252A5ECF-7F8A-4E4B-882D-399C7C4050A3}" srcOrd="8" destOrd="0" presId="urn:microsoft.com/office/officeart/2005/8/layout/cycle5"/>
    <dgm:cxn modelId="{BAEA03BC-F930-49A2-BA2D-0E70A004868D}" type="presParOf" srcId="{ED40751A-5D43-4F2E-83AC-9A3A3D97D2DB}" destId="{8361AD19-F813-4E47-93C0-191D91FAE532}" srcOrd="9" destOrd="0" presId="urn:microsoft.com/office/officeart/2005/8/layout/cycle5"/>
    <dgm:cxn modelId="{1EC3B738-A929-4BBC-9470-F03CF97B8590}" type="presParOf" srcId="{ED40751A-5D43-4F2E-83AC-9A3A3D97D2DB}" destId="{FE3BEF73-230A-4884-9C5C-038F306EB3DC}" srcOrd="10" destOrd="0" presId="urn:microsoft.com/office/officeart/2005/8/layout/cycle5"/>
    <dgm:cxn modelId="{AC0CD5A2-3526-40A8-8CB4-25C8060F3AEE}" type="presParOf" srcId="{ED40751A-5D43-4F2E-83AC-9A3A3D97D2DB}" destId="{63E37550-5EF9-43BE-A915-16CD5D3CEA1D}" srcOrd="11" destOrd="0" presId="urn:microsoft.com/office/officeart/2005/8/layout/cycle5"/>
    <dgm:cxn modelId="{6757E8B9-CF39-4DF5-91C4-F5C5E409D205}" type="presParOf" srcId="{ED40751A-5D43-4F2E-83AC-9A3A3D97D2DB}" destId="{4E5E2726-2157-4CCE-888D-72E4719263F4}" srcOrd="12" destOrd="0" presId="urn:microsoft.com/office/officeart/2005/8/layout/cycle5"/>
    <dgm:cxn modelId="{F4CB4273-BA77-47F3-B7E6-A34C33366076}" type="presParOf" srcId="{ED40751A-5D43-4F2E-83AC-9A3A3D97D2DB}" destId="{39F39360-C365-480B-9925-3A5A49A0301A}" srcOrd="13" destOrd="0" presId="urn:microsoft.com/office/officeart/2005/8/layout/cycle5"/>
    <dgm:cxn modelId="{E600F2E2-211D-4503-B9F6-6652FA763590}" type="presParOf" srcId="{ED40751A-5D43-4F2E-83AC-9A3A3D97D2DB}" destId="{4F6A64C0-0E3B-4B1A-A686-963CFAEF619D}" srcOrd="14" destOrd="0" presId="urn:microsoft.com/office/officeart/2005/8/layout/cycle5"/>
  </dgm:cxnLst>
  <dgm:bg/>
  <dgm:whole/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DF92932C-7650-40E0-8538-A354DC7CFC43}" type="doc">
      <dgm:prSet loTypeId="urn:microsoft.com/office/officeart/2005/8/layout/defaul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0880DDCD-76DD-41FC-8F42-6B628972F2AF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Komunikasi superioritas = orang lain tidak memiliki kemampuan seperti yang kita miliki. </a:t>
          </a:r>
          <a:endParaRPr lang="id-ID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99E820D0-04C6-466F-B2BE-212F64B0D058}" type="parTrans" cxnId="{2A597B33-6F95-49BB-8102-FAD46F904845}">
      <dgm:prSet/>
      <dgm:spPr/>
      <dgm:t>
        <a:bodyPr/>
        <a:lstStyle/>
        <a:p>
          <a:endParaRPr lang="id-ID"/>
        </a:p>
      </dgm:t>
    </dgm:pt>
    <dgm:pt modelId="{03CFB401-A972-4956-AF98-7421299F23C6}" type="sibTrans" cxnId="{2A597B33-6F95-49BB-8102-FAD46F904845}">
      <dgm:prSet/>
      <dgm:spPr/>
      <dgm:t>
        <a:bodyPr/>
        <a:lstStyle/>
        <a:p>
          <a:endParaRPr lang="id-ID"/>
        </a:p>
      </dgm:t>
    </dgm:pt>
    <dgm:pt modelId="{65952F79-4280-4442-89F3-B5295F0D2A15}">
      <dgm:prSet phldrT="[Text]"/>
      <dgm:spPr>
        <a:solidFill>
          <a:srgbClr val="FFCC99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Adanya sikap melindungi harga diri kita. </a:t>
          </a:r>
          <a:endParaRPr lang="id-ID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C7C7C316-4007-48A5-A550-0A0DA17AD8E2}" type="parTrans" cxnId="{AB5EEF6A-5489-414B-B48B-87E17073C0DE}">
      <dgm:prSet/>
      <dgm:spPr/>
      <dgm:t>
        <a:bodyPr/>
        <a:lstStyle/>
        <a:p>
          <a:endParaRPr lang="id-ID"/>
        </a:p>
      </dgm:t>
    </dgm:pt>
    <dgm:pt modelId="{BC5515F6-2724-4098-A86B-CF579B630792}" type="sibTrans" cxnId="{AB5EEF6A-5489-414B-B48B-87E17073C0DE}">
      <dgm:prSet/>
      <dgm:spPr/>
      <dgm:t>
        <a:bodyPr/>
        <a:lstStyle/>
        <a:p>
          <a:endParaRPr lang="id-ID"/>
        </a:p>
      </dgm:t>
    </dgm:pt>
    <dgm:pt modelId="{D5CF490D-F260-49A7-832A-597A5A3BB4B1}">
      <dgm:prSet phldrT="[Text]"/>
      <dgm:spPr>
        <a:solidFill>
          <a:srgbClr val="FFCC99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“Saya tau lebih banyak dari Anda” </a:t>
          </a:r>
          <a:endParaRPr lang="id-ID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4165CAD1-0B68-4C80-A13D-AC1F91B3F9F0}" type="parTrans" cxnId="{384ED36E-86CB-4F33-8467-EF9811C31935}">
      <dgm:prSet/>
      <dgm:spPr/>
      <dgm:t>
        <a:bodyPr/>
        <a:lstStyle/>
        <a:p>
          <a:endParaRPr lang="id-ID"/>
        </a:p>
      </dgm:t>
    </dgm:pt>
    <dgm:pt modelId="{9A7C4EF1-690D-4F68-8CD2-10862BAAD377}" type="sibTrans" cxnId="{384ED36E-86CB-4F33-8467-EF9811C31935}">
      <dgm:prSet/>
      <dgm:spPr/>
      <dgm:t>
        <a:bodyPr/>
        <a:lstStyle/>
        <a:p>
          <a:endParaRPr lang="id-ID"/>
        </a:p>
      </dgm:t>
    </dgm:pt>
    <dgm:pt modelId="{AA3B10B7-62D8-4C13-8ADF-CFFEE0987CEB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Komunikasi menyetarakan = mengembangkan iklim komunikasi yang suportif. </a:t>
          </a:r>
          <a:endParaRPr lang="id-ID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2288142A-B0DD-4F93-B023-01BCBB178FB2}" type="parTrans" cxnId="{8A22B0D5-9F3F-4AE5-96A3-695E72FC3E9B}">
      <dgm:prSet/>
      <dgm:spPr/>
      <dgm:t>
        <a:bodyPr/>
        <a:lstStyle/>
        <a:p>
          <a:endParaRPr lang="id-ID"/>
        </a:p>
      </dgm:t>
    </dgm:pt>
    <dgm:pt modelId="{ACB963A1-4537-4F82-A1B4-3F059838C241}" type="sibTrans" cxnId="{8A22B0D5-9F3F-4AE5-96A3-695E72FC3E9B}">
      <dgm:prSet/>
      <dgm:spPr/>
      <dgm:t>
        <a:bodyPr/>
        <a:lstStyle/>
        <a:p>
          <a:endParaRPr lang="id-ID"/>
        </a:p>
      </dgm:t>
    </dgm:pt>
    <dgm:pt modelId="{F26B2A12-12AC-4CDA-839A-F86D382A847E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Nyaman berkomunikasi dengan orang-orang yang memperlakukan kita sederajat. </a:t>
          </a:r>
          <a:endParaRPr lang="id-ID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F8597034-83B2-4D5F-AD2B-A913752728D1}" type="parTrans" cxnId="{FE42BC5E-E7CB-4C76-AAC0-4E3C3D9590AB}">
      <dgm:prSet/>
      <dgm:spPr/>
      <dgm:t>
        <a:bodyPr/>
        <a:lstStyle/>
        <a:p>
          <a:endParaRPr lang="id-ID"/>
        </a:p>
      </dgm:t>
    </dgm:pt>
    <dgm:pt modelId="{DF553CFA-C999-4ECE-AAB8-DE209ED3D6BF}" type="sibTrans" cxnId="{FE42BC5E-E7CB-4C76-AAC0-4E3C3D9590AB}">
      <dgm:prSet/>
      <dgm:spPr/>
      <dgm:t>
        <a:bodyPr/>
        <a:lstStyle/>
        <a:p>
          <a:endParaRPr lang="id-ID"/>
        </a:p>
      </dgm:t>
    </dgm:pt>
    <dgm:pt modelId="{9CCC869F-C27D-4712-8482-21EBB1D09B49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Mengkomunikasikan adanya penyetaraan status tanpa adanya rasa takut. </a:t>
          </a:r>
          <a:endParaRPr lang="id-ID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1B1E56A8-3C8A-4C41-9DAF-AF195760B5B4}" type="parTrans" cxnId="{AF08823B-012D-4F0B-BC4A-6C14EF954567}">
      <dgm:prSet/>
      <dgm:spPr/>
      <dgm:t>
        <a:bodyPr/>
        <a:lstStyle/>
        <a:p>
          <a:endParaRPr lang="id-ID"/>
        </a:p>
      </dgm:t>
    </dgm:pt>
    <dgm:pt modelId="{AE8F20C2-577B-4DC4-844B-6BBF7E85B32D}" type="sibTrans" cxnId="{AF08823B-012D-4F0B-BC4A-6C14EF954567}">
      <dgm:prSet/>
      <dgm:spPr/>
      <dgm:t>
        <a:bodyPr/>
        <a:lstStyle/>
        <a:p>
          <a:endParaRPr lang="id-ID"/>
        </a:p>
      </dgm:t>
    </dgm:pt>
    <dgm:pt modelId="{72899D55-F1A0-49C1-9991-C91452FAF601}" type="pres">
      <dgm:prSet presAssocID="{DF92932C-7650-40E0-8538-A354DC7CFC4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57AE9FB1-F175-4534-A813-6F50A68B1CAB}" type="pres">
      <dgm:prSet presAssocID="{0880DDCD-76DD-41FC-8F42-6B628972F2AF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1847454-F010-4188-9802-BF9941971B41}" type="pres">
      <dgm:prSet presAssocID="{03CFB401-A972-4956-AF98-7421299F23C6}" presName="sibTrans" presStyleCnt="0"/>
      <dgm:spPr/>
      <dgm:t>
        <a:bodyPr/>
        <a:lstStyle/>
        <a:p>
          <a:endParaRPr lang="id-ID"/>
        </a:p>
      </dgm:t>
    </dgm:pt>
    <dgm:pt modelId="{C3A5F6CE-76E4-4EE9-B94D-CB96E6979E1F}" type="pres">
      <dgm:prSet presAssocID="{65952F79-4280-4442-89F3-B5295F0D2A1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6B7C8EC-74A6-44DC-B4DF-5F64E13AA2CD}" type="pres">
      <dgm:prSet presAssocID="{BC5515F6-2724-4098-A86B-CF579B630792}" presName="sibTrans" presStyleCnt="0"/>
      <dgm:spPr/>
      <dgm:t>
        <a:bodyPr/>
        <a:lstStyle/>
        <a:p>
          <a:endParaRPr lang="id-ID"/>
        </a:p>
      </dgm:t>
    </dgm:pt>
    <dgm:pt modelId="{880CB5BD-EB59-4DD2-BB60-A044E9F52C56}" type="pres">
      <dgm:prSet presAssocID="{D5CF490D-F260-49A7-832A-597A5A3BB4B1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C7CE1E0-8BB9-4A41-9A3A-71ECFD745054}" type="pres">
      <dgm:prSet presAssocID="{9A7C4EF1-690D-4F68-8CD2-10862BAAD377}" presName="sibTrans" presStyleCnt="0"/>
      <dgm:spPr/>
      <dgm:t>
        <a:bodyPr/>
        <a:lstStyle/>
        <a:p>
          <a:endParaRPr lang="id-ID"/>
        </a:p>
      </dgm:t>
    </dgm:pt>
    <dgm:pt modelId="{D541F821-465B-4B6C-AFAC-B6C6276D11F0}" type="pres">
      <dgm:prSet presAssocID="{AA3B10B7-62D8-4C13-8ADF-CFFEE0987CE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3EB31DA-CCA8-4DF2-BBB2-BCAA6C395F34}" type="pres">
      <dgm:prSet presAssocID="{ACB963A1-4537-4F82-A1B4-3F059838C241}" presName="sibTrans" presStyleCnt="0"/>
      <dgm:spPr/>
      <dgm:t>
        <a:bodyPr/>
        <a:lstStyle/>
        <a:p>
          <a:endParaRPr lang="id-ID"/>
        </a:p>
      </dgm:t>
    </dgm:pt>
    <dgm:pt modelId="{81113A33-6054-4E21-B4BF-35029A3CDBA4}" type="pres">
      <dgm:prSet presAssocID="{F26B2A12-12AC-4CDA-839A-F86D382A847E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9EDB739-E2A0-4A7F-B529-D1EB11CF08AA}" type="pres">
      <dgm:prSet presAssocID="{DF553CFA-C999-4ECE-AAB8-DE209ED3D6BF}" presName="sibTrans" presStyleCnt="0"/>
      <dgm:spPr/>
      <dgm:t>
        <a:bodyPr/>
        <a:lstStyle/>
        <a:p>
          <a:endParaRPr lang="id-ID"/>
        </a:p>
      </dgm:t>
    </dgm:pt>
    <dgm:pt modelId="{F405B584-3A38-46F0-8EA0-2F98067B976E}" type="pres">
      <dgm:prSet presAssocID="{9CCC869F-C27D-4712-8482-21EBB1D09B49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07F84D55-35DC-4D42-9ACD-CCA95AD7D6C8}" type="presOf" srcId="{0880DDCD-76DD-41FC-8F42-6B628972F2AF}" destId="{57AE9FB1-F175-4534-A813-6F50A68B1CAB}" srcOrd="0" destOrd="0" presId="urn:microsoft.com/office/officeart/2005/8/layout/default"/>
    <dgm:cxn modelId="{F904CE35-C77A-432A-95EE-67540DE292FF}" type="presOf" srcId="{9CCC869F-C27D-4712-8482-21EBB1D09B49}" destId="{F405B584-3A38-46F0-8EA0-2F98067B976E}" srcOrd="0" destOrd="0" presId="urn:microsoft.com/office/officeart/2005/8/layout/default"/>
    <dgm:cxn modelId="{AF08823B-012D-4F0B-BC4A-6C14EF954567}" srcId="{DF92932C-7650-40E0-8538-A354DC7CFC43}" destId="{9CCC869F-C27D-4712-8482-21EBB1D09B49}" srcOrd="5" destOrd="0" parTransId="{1B1E56A8-3C8A-4C41-9DAF-AF195760B5B4}" sibTransId="{AE8F20C2-577B-4DC4-844B-6BBF7E85B32D}"/>
    <dgm:cxn modelId="{6132A298-8A42-444E-AAFA-F8974A8E9B2C}" type="presOf" srcId="{D5CF490D-F260-49A7-832A-597A5A3BB4B1}" destId="{880CB5BD-EB59-4DD2-BB60-A044E9F52C56}" srcOrd="0" destOrd="0" presId="urn:microsoft.com/office/officeart/2005/8/layout/default"/>
    <dgm:cxn modelId="{0BE08254-C2C0-4D4F-AF30-44182CD77B9B}" type="presOf" srcId="{AA3B10B7-62D8-4C13-8ADF-CFFEE0987CEB}" destId="{D541F821-465B-4B6C-AFAC-B6C6276D11F0}" srcOrd="0" destOrd="0" presId="urn:microsoft.com/office/officeart/2005/8/layout/default"/>
    <dgm:cxn modelId="{AB5EEF6A-5489-414B-B48B-87E17073C0DE}" srcId="{DF92932C-7650-40E0-8538-A354DC7CFC43}" destId="{65952F79-4280-4442-89F3-B5295F0D2A15}" srcOrd="1" destOrd="0" parTransId="{C7C7C316-4007-48A5-A550-0A0DA17AD8E2}" sibTransId="{BC5515F6-2724-4098-A86B-CF579B630792}"/>
    <dgm:cxn modelId="{7395331F-D187-4BC2-B4DC-B9683C8C92E8}" type="presOf" srcId="{F26B2A12-12AC-4CDA-839A-F86D382A847E}" destId="{81113A33-6054-4E21-B4BF-35029A3CDBA4}" srcOrd="0" destOrd="0" presId="urn:microsoft.com/office/officeart/2005/8/layout/default"/>
    <dgm:cxn modelId="{2A597B33-6F95-49BB-8102-FAD46F904845}" srcId="{DF92932C-7650-40E0-8538-A354DC7CFC43}" destId="{0880DDCD-76DD-41FC-8F42-6B628972F2AF}" srcOrd="0" destOrd="0" parTransId="{99E820D0-04C6-466F-B2BE-212F64B0D058}" sibTransId="{03CFB401-A972-4956-AF98-7421299F23C6}"/>
    <dgm:cxn modelId="{8A22B0D5-9F3F-4AE5-96A3-695E72FC3E9B}" srcId="{DF92932C-7650-40E0-8538-A354DC7CFC43}" destId="{AA3B10B7-62D8-4C13-8ADF-CFFEE0987CEB}" srcOrd="3" destOrd="0" parTransId="{2288142A-B0DD-4F93-B023-01BCBB178FB2}" sibTransId="{ACB963A1-4537-4F82-A1B4-3F059838C241}"/>
    <dgm:cxn modelId="{384ED36E-86CB-4F33-8467-EF9811C31935}" srcId="{DF92932C-7650-40E0-8538-A354DC7CFC43}" destId="{D5CF490D-F260-49A7-832A-597A5A3BB4B1}" srcOrd="2" destOrd="0" parTransId="{4165CAD1-0B68-4C80-A13D-AC1F91B3F9F0}" sibTransId="{9A7C4EF1-690D-4F68-8CD2-10862BAAD377}"/>
    <dgm:cxn modelId="{F4A9C19D-E538-4C9A-B11D-C3E1FB6DBC2A}" type="presOf" srcId="{DF92932C-7650-40E0-8538-A354DC7CFC43}" destId="{72899D55-F1A0-49C1-9991-C91452FAF601}" srcOrd="0" destOrd="0" presId="urn:microsoft.com/office/officeart/2005/8/layout/default"/>
    <dgm:cxn modelId="{FE42BC5E-E7CB-4C76-AAC0-4E3C3D9590AB}" srcId="{DF92932C-7650-40E0-8538-A354DC7CFC43}" destId="{F26B2A12-12AC-4CDA-839A-F86D382A847E}" srcOrd="4" destOrd="0" parTransId="{F8597034-83B2-4D5F-AD2B-A913752728D1}" sibTransId="{DF553CFA-C999-4ECE-AAB8-DE209ED3D6BF}"/>
    <dgm:cxn modelId="{0427C659-8AEF-4FC9-AB0D-7E23DD50B73A}" type="presOf" srcId="{65952F79-4280-4442-89F3-B5295F0D2A15}" destId="{C3A5F6CE-76E4-4EE9-B94D-CB96E6979E1F}" srcOrd="0" destOrd="0" presId="urn:microsoft.com/office/officeart/2005/8/layout/default"/>
    <dgm:cxn modelId="{C1BC9BB3-7008-450C-A65E-63FF27883C2F}" type="presParOf" srcId="{72899D55-F1A0-49C1-9991-C91452FAF601}" destId="{57AE9FB1-F175-4534-A813-6F50A68B1CAB}" srcOrd="0" destOrd="0" presId="urn:microsoft.com/office/officeart/2005/8/layout/default"/>
    <dgm:cxn modelId="{7093BF33-DBF3-4FF4-B203-12EFBE6BA60C}" type="presParOf" srcId="{72899D55-F1A0-49C1-9991-C91452FAF601}" destId="{F1847454-F010-4188-9802-BF9941971B41}" srcOrd="1" destOrd="0" presId="urn:microsoft.com/office/officeart/2005/8/layout/default"/>
    <dgm:cxn modelId="{39E4E90D-951E-4F55-BDAE-2A22173F0A63}" type="presParOf" srcId="{72899D55-F1A0-49C1-9991-C91452FAF601}" destId="{C3A5F6CE-76E4-4EE9-B94D-CB96E6979E1F}" srcOrd="2" destOrd="0" presId="urn:microsoft.com/office/officeart/2005/8/layout/default"/>
    <dgm:cxn modelId="{68937539-8ABC-447F-8F24-E9AE16280E1A}" type="presParOf" srcId="{72899D55-F1A0-49C1-9991-C91452FAF601}" destId="{06B7C8EC-74A6-44DC-B4DF-5F64E13AA2CD}" srcOrd="3" destOrd="0" presId="urn:microsoft.com/office/officeart/2005/8/layout/default"/>
    <dgm:cxn modelId="{D3B7F41F-2722-4895-9501-19DC69075BBF}" type="presParOf" srcId="{72899D55-F1A0-49C1-9991-C91452FAF601}" destId="{880CB5BD-EB59-4DD2-BB60-A044E9F52C56}" srcOrd="4" destOrd="0" presId="urn:microsoft.com/office/officeart/2005/8/layout/default"/>
    <dgm:cxn modelId="{E6CEEF3B-00E4-4609-BA13-0DD86FC48E43}" type="presParOf" srcId="{72899D55-F1A0-49C1-9991-C91452FAF601}" destId="{8C7CE1E0-8BB9-4A41-9A3A-71ECFD745054}" srcOrd="5" destOrd="0" presId="urn:microsoft.com/office/officeart/2005/8/layout/default"/>
    <dgm:cxn modelId="{24B719A2-67BC-4E20-875E-DDBC2D7372B4}" type="presParOf" srcId="{72899D55-F1A0-49C1-9991-C91452FAF601}" destId="{D541F821-465B-4B6C-AFAC-B6C6276D11F0}" srcOrd="6" destOrd="0" presId="urn:microsoft.com/office/officeart/2005/8/layout/default"/>
    <dgm:cxn modelId="{D9BBEBD1-8D63-4E04-815B-458F5A3CC634}" type="presParOf" srcId="{72899D55-F1A0-49C1-9991-C91452FAF601}" destId="{B3EB31DA-CCA8-4DF2-BBB2-BCAA6C395F34}" srcOrd="7" destOrd="0" presId="urn:microsoft.com/office/officeart/2005/8/layout/default"/>
    <dgm:cxn modelId="{AC04B161-87D4-43B2-AE7F-4325BCFF5312}" type="presParOf" srcId="{72899D55-F1A0-49C1-9991-C91452FAF601}" destId="{81113A33-6054-4E21-B4BF-35029A3CDBA4}" srcOrd="8" destOrd="0" presId="urn:microsoft.com/office/officeart/2005/8/layout/default"/>
    <dgm:cxn modelId="{5B1648D9-12E7-44B3-88A3-BEF16E79485E}" type="presParOf" srcId="{72899D55-F1A0-49C1-9991-C91452FAF601}" destId="{29EDB739-E2A0-4A7F-B529-D1EB11CF08AA}" srcOrd="9" destOrd="0" presId="urn:microsoft.com/office/officeart/2005/8/layout/default"/>
    <dgm:cxn modelId="{201ED56C-9018-4AAB-9630-2395F972637F}" type="presParOf" srcId="{72899D55-F1A0-49C1-9991-C91452FAF601}" destId="{F405B584-3A38-46F0-8EA0-2F98067B976E}" srcOrd="10" destOrd="0" presId="urn:microsoft.com/office/officeart/2005/8/layout/default"/>
  </dgm:cxnLst>
  <dgm:bg/>
  <dgm:whole/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3374A37B-12AB-4696-BE7D-2A33630DFCED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096672F8-E15C-478C-BF73-1751F3F14B7E}">
      <dgm:prSet phldrT="[Text]" custT="1"/>
      <dgm:spPr>
        <a:solidFill>
          <a:srgbClr val="6666FF"/>
        </a:solidFill>
      </dgm:spPr>
      <dgm:t>
        <a:bodyPr/>
        <a:lstStyle/>
        <a:p>
          <a:r>
            <a:rPr lang="id-ID" sz="1600" b="1" i="1" dirty="0" smtClean="0">
              <a:latin typeface="Candara" pitchFamily="34" charset="0"/>
            </a:rPr>
            <a:t>Membangun iklim yang menguatkan secara aktif</a:t>
          </a:r>
          <a:endParaRPr lang="id-ID" sz="1600" b="1" i="1" dirty="0">
            <a:latin typeface="Candara" pitchFamily="34" charset="0"/>
          </a:endParaRPr>
        </a:p>
      </dgm:t>
    </dgm:pt>
    <dgm:pt modelId="{336E8153-9B73-451F-A10C-DDD4D37AAF97}" type="parTrans" cxnId="{F9CD5ADD-D989-4713-958D-2237B06C0FDA}">
      <dgm:prSet/>
      <dgm:spPr/>
      <dgm:t>
        <a:bodyPr/>
        <a:lstStyle/>
        <a:p>
          <a:endParaRPr lang="id-ID"/>
        </a:p>
      </dgm:t>
    </dgm:pt>
    <dgm:pt modelId="{01A42E2B-37AE-42C6-B9FD-ED713313363B}" type="sibTrans" cxnId="{F9CD5ADD-D989-4713-958D-2237B06C0FDA}">
      <dgm:prSet/>
      <dgm:spPr/>
      <dgm:t>
        <a:bodyPr/>
        <a:lstStyle/>
        <a:p>
          <a:endParaRPr lang="id-ID"/>
        </a:p>
      </dgm:t>
    </dgm:pt>
    <dgm:pt modelId="{40438354-EA16-4549-81BD-65AF325602A9}">
      <dgm:prSet phldrT="[Text]" custT="1"/>
      <dgm:spPr>
        <a:solidFill>
          <a:srgbClr val="6666FF"/>
        </a:solidFill>
      </dgm:spPr>
      <dgm:t>
        <a:bodyPr/>
        <a:lstStyle/>
        <a:p>
          <a:r>
            <a:rPr lang="id-ID" sz="1600" b="1" i="1" dirty="0" smtClean="0">
              <a:latin typeface="Candara" pitchFamily="34" charset="0"/>
            </a:rPr>
            <a:t>Menerima &amp; melakukan penegasan kepada orang lain</a:t>
          </a:r>
          <a:endParaRPr lang="id-ID" sz="1600" b="1" i="1" dirty="0">
            <a:latin typeface="Candara" pitchFamily="34" charset="0"/>
          </a:endParaRPr>
        </a:p>
      </dgm:t>
    </dgm:pt>
    <dgm:pt modelId="{111D26FC-A16F-4F66-9F4E-058E8C6D4C10}" type="parTrans" cxnId="{52ED0AB1-0DF3-48D9-87F1-8394D45D0C04}">
      <dgm:prSet/>
      <dgm:spPr/>
      <dgm:t>
        <a:bodyPr/>
        <a:lstStyle/>
        <a:p>
          <a:endParaRPr lang="id-ID"/>
        </a:p>
      </dgm:t>
    </dgm:pt>
    <dgm:pt modelId="{BD3E0A0A-AD1E-4BC0-8DDB-93C0FCAD7BE5}" type="sibTrans" cxnId="{52ED0AB1-0DF3-48D9-87F1-8394D45D0C04}">
      <dgm:prSet/>
      <dgm:spPr/>
      <dgm:t>
        <a:bodyPr/>
        <a:lstStyle/>
        <a:p>
          <a:endParaRPr lang="id-ID"/>
        </a:p>
      </dgm:t>
    </dgm:pt>
    <dgm:pt modelId="{19963FFC-F4B7-436D-B23F-026C98500404}">
      <dgm:prSet phldrT="[Text]" custT="1"/>
      <dgm:spPr>
        <a:solidFill>
          <a:srgbClr val="6666FF"/>
        </a:solidFill>
      </dgm:spPr>
      <dgm:t>
        <a:bodyPr/>
        <a:lstStyle/>
        <a:p>
          <a:r>
            <a:rPr lang="id-ID" sz="1600" b="1" i="1" dirty="0" smtClean="0">
              <a:latin typeface="Candara" pitchFamily="34" charset="0"/>
            </a:rPr>
            <a:t>Akui diri sendiri </a:t>
          </a:r>
          <a:endParaRPr lang="id-ID" sz="1600" b="1" i="1" dirty="0">
            <a:latin typeface="Candara" pitchFamily="34" charset="0"/>
          </a:endParaRPr>
        </a:p>
      </dgm:t>
    </dgm:pt>
    <dgm:pt modelId="{604E79D0-A598-40B7-BDD5-0CD418553AFC}" type="parTrans" cxnId="{3441C36B-655D-4CA4-8E4E-EBBB1D0DA1F0}">
      <dgm:prSet/>
      <dgm:spPr/>
      <dgm:t>
        <a:bodyPr/>
        <a:lstStyle/>
        <a:p>
          <a:endParaRPr lang="id-ID"/>
        </a:p>
      </dgm:t>
    </dgm:pt>
    <dgm:pt modelId="{F41FD29A-8E77-42F4-9B29-3E99FDD3A23D}" type="sibTrans" cxnId="{3441C36B-655D-4CA4-8E4E-EBBB1D0DA1F0}">
      <dgm:prSet/>
      <dgm:spPr/>
      <dgm:t>
        <a:bodyPr/>
        <a:lstStyle/>
        <a:p>
          <a:endParaRPr lang="id-ID"/>
        </a:p>
      </dgm:t>
    </dgm:pt>
    <dgm:pt modelId="{508520E7-0BB6-434C-8C91-BF236FD2CC3D}">
      <dgm:prSet phldrT="[Text]" custT="1"/>
      <dgm:spPr>
        <a:solidFill>
          <a:srgbClr val="6666FF"/>
        </a:solidFill>
      </dgm:spPr>
      <dgm:t>
        <a:bodyPr/>
        <a:lstStyle/>
        <a:p>
          <a:r>
            <a:rPr lang="id-ID" sz="1600" b="1" i="1" dirty="0" smtClean="0">
              <a:latin typeface="Candara" pitchFamily="34" charset="0"/>
            </a:rPr>
            <a:t>Menghargai perbedaan dalam hubungan</a:t>
          </a:r>
          <a:endParaRPr lang="id-ID" sz="1600" b="1" i="1" dirty="0">
            <a:latin typeface="Candara" pitchFamily="34" charset="0"/>
          </a:endParaRPr>
        </a:p>
      </dgm:t>
    </dgm:pt>
    <dgm:pt modelId="{2F72B526-BDE2-413D-B456-97DC30365BD4}" type="parTrans" cxnId="{81C136C3-92B8-4B1A-8578-4E277D3BB9FD}">
      <dgm:prSet/>
      <dgm:spPr/>
      <dgm:t>
        <a:bodyPr/>
        <a:lstStyle/>
        <a:p>
          <a:endParaRPr lang="id-ID"/>
        </a:p>
      </dgm:t>
    </dgm:pt>
    <dgm:pt modelId="{0DDD8A12-925C-46BE-8B7E-62A8F6E5D412}" type="sibTrans" cxnId="{81C136C3-92B8-4B1A-8578-4E277D3BB9FD}">
      <dgm:prSet/>
      <dgm:spPr/>
      <dgm:t>
        <a:bodyPr/>
        <a:lstStyle/>
        <a:p>
          <a:endParaRPr lang="id-ID"/>
        </a:p>
      </dgm:t>
    </dgm:pt>
    <dgm:pt modelId="{F63469A8-C64C-4CC3-B3DA-E00E98938BED}">
      <dgm:prSet phldrT="[Text]" custT="1"/>
      <dgm:spPr>
        <a:solidFill>
          <a:srgbClr val="6666FF"/>
        </a:solidFill>
      </dgm:spPr>
      <dgm:t>
        <a:bodyPr/>
        <a:lstStyle/>
        <a:p>
          <a:r>
            <a:rPr lang="id-ID" sz="1600" b="1" i="1" dirty="0" smtClean="0">
              <a:latin typeface="Candara" pitchFamily="34" charset="0"/>
            </a:rPr>
            <a:t>Menanggapi kritik dengan konstruktif </a:t>
          </a:r>
          <a:endParaRPr lang="id-ID" sz="1600" b="1" i="1" dirty="0">
            <a:latin typeface="Candara" pitchFamily="34" charset="0"/>
          </a:endParaRPr>
        </a:p>
      </dgm:t>
    </dgm:pt>
    <dgm:pt modelId="{3FEB59EB-47F7-4A8F-B4DD-5ABC1B947C86}" type="parTrans" cxnId="{0679733A-F046-4B54-A75B-27953004C583}">
      <dgm:prSet/>
      <dgm:spPr/>
      <dgm:t>
        <a:bodyPr/>
        <a:lstStyle/>
        <a:p>
          <a:endParaRPr lang="id-ID"/>
        </a:p>
      </dgm:t>
    </dgm:pt>
    <dgm:pt modelId="{B7530D3F-F570-4AE4-BF85-ED53CE61C8C4}" type="sibTrans" cxnId="{0679733A-F046-4B54-A75B-27953004C583}">
      <dgm:prSet/>
      <dgm:spPr/>
      <dgm:t>
        <a:bodyPr/>
        <a:lstStyle/>
        <a:p>
          <a:endParaRPr lang="id-ID"/>
        </a:p>
      </dgm:t>
    </dgm:pt>
    <dgm:pt modelId="{339366DB-8395-442E-B76B-41B598E8368D}" type="pres">
      <dgm:prSet presAssocID="{3374A37B-12AB-4696-BE7D-2A33630DFCE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812C0DC6-FA76-497C-B73E-2AC8EF68B027}" type="pres">
      <dgm:prSet presAssocID="{096672F8-E15C-478C-BF73-1751F3F14B7E}" presName="parentLin" presStyleCnt="0"/>
      <dgm:spPr/>
      <dgm:t>
        <a:bodyPr/>
        <a:lstStyle/>
        <a:p>
          <a:endParaRPr lang="id-ID"/>
        </a:p>
      </dgm:t>
    </dgm:pt>
    <dgm:pt modelId="{AD1D252C-0691-4327-BFC2-16E93C613E95}" type="pres">
      <dgm:prSet presAssocID="{096672F8-E15C-478C-BF73-1751F3F14B7E}" presName="parentLeftMargin" presStyleLbl="node1" presStyleIdx="0" presStyleCnt="5"/>
      <dgm:spPr/>
      <dgm:t>
        <a:bodyPr/>
        <a:lstStyle/>
        <a:p>
          <a:endParaRPr lang="id-ID"/>
        </a:p>
      </dgm:t>
    </dgm:pt>
    <dgm:pt modelId="{BADEC711-92D1-4FD4-B1EF-B6CFE5E824E6}" type="pres">
      <dgm:prSet presAssocID="{096672F8-E15C-478C-BF73-1751F3F14B7E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2BE873B-272F-4971-84C0-C7A248BC2F67}" type="pres">
      <dgm:prSet presAssocID="{096672F8-E15C-478C-BF73-1751F3F14B7E}" presName="negativeSpace" presStyleCnt="0"/>
      <dgm:spPr/>
      <dgm:t>
        <a:bodyPr/>
        <a:lstStyle/>
        <a:p>
          <a:endParaRPr lang="id-ID"/>
        </a:p>
      </dgm:t>
    </dgm:pt>
    <dgm:pt modelId="{01B3A3A2-1707-494F-9FC3-5B7B4218069D}" type="pres">
      <dgm:prSet presAssocID="{096672F8-E15C-478C-BF73-1751F3F14B7E}" presName="childText" presStyleLbl="conFgAcc1" presStyleIdx="0" presStyleCnt="5">
        <dgm:presLayoutVars>
          <dgm:bulletEnabled val="1"/>
        </dgm:presLayoutVars>
      </dgm:prSet>
      <dgm:spPr>
        <a:ln w="38100"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endParaRPr lang="id-ID"/>
        </a:p>
      </dgm:t>
    </dgm:pt>
    <dgm:pt modelId="{0B9302B6-2C7E-48B3-869F-E8E679B474B8}" type="pres">
      <dgm:prSet presAssocID="{01A42E2B-37AE-42C6-B9FD-ED713313363B}" presName="spaceBetweenRectangles" presStyleCnt="0"/>
      <dgm:spPr/>
      <dgm:t>
        <a:bodyPr/>
        <a:lstStyle/>
        <a:p>
          <a:endParaRPr lang="id-ID"/>
        </a:p>
      </dgm:t>
    </dgm:pt>
    <dgm:pt modelId="{698E0CDD-C7BA-4402-96EE-9CBEC9A4C48D}" type="pres">
      <dgm:prSet presAssocID="{40438354-EA16-4549-81BD-65AF325602A9}" presName="parentLin" presStyleCnt="0"/>
      <dgm:spPr/>
      <dgm:t>
        <a:bodyPr/>
        <a:lstStyle/>
        <a:p>
          <a:endParaRPr lang="id-ID"/>
        </a:p>
      </dgm:t>
    </dgm:pt>
    <dgm:pt modelId="{066273D9-9C17-42CF-8C63-57B28A28A0DA}" type="pres">
      <dgm:prSet presAssocID="{40438354-EA16-4549-81BD-65AF325602A9}" presName="parentLeftMargin" presStyleLbl="node1" presStyleIdx="0" presStyleCnt="5"/>
      <dgm:spPr/>
      <dgm:t>
        <a:bodyPr/>
        <a:lstStyle/>
        <a:p>
          <a:endParaRPr lang="id-ID"/>
        </a:p>
      </dgm:t>
    </dgm:pt>
    <dgm:pt modelId="{38CB92CE-EF68-4F31-B663-B5362E83B103}" type="pres">
      <dgm:prSet presAssocID="{40438354-EA16-4549-81BD-65AF325602A9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0E6936A-66A0-4115-BFB6-B93142B94067}" type="pres">
      <dgm:prSet presAssocID="{40438354-EA16-4549-81BD-65AF325602A9}" presName="negativeSpace" presStyleCnt="0"/>
      <dgm:spPr/>
      <dgm:t>
        <a:bodyPr/>
        <a:lstStyle/>
        <a:p>
          <a:endParaRPr lang="id-ID"/>
        </a:p>
      </dgm:t>
    </dgm:pt>
    <dgm:pt modelId="{A59B8027-4F0C-4005-B12A-AFA37CEE0537}" type="pres">
      <dgm:prSet presAssocID="{40438354-EA16-4549-81BD-65AF325602A9}" presName="childText" presStyleLbl="conFgAcc1" presStyleIdx="1" presStyleCnt="5">
        <dgm:presLayoutVars>
          <dgm:bulletEnabled val="1"/>
        </dgm:presLayoutVars>
      </dgm:prSet>
      <dgm:spPr>
        <a:ln w="38100"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endParaRPr lang="id-ID"/>
        </a:p>
      </dgm:t>
    </dgm:pt>
    <dgm:pt modelId="{43F7BB02-E38C-4B1C-87AB-7A9F0B8E1178}" type="pres">
      <dgm:prSet presAssocID="{BD3E0A0A-AD1E-4BC0-8DDB-93C0FCAD7BE5}" presName="spaceBetweenRectangles" presStyleCnt="0"/>
      <dgm:spPr/>
      <dgm:t>
        <a:bodyPr/>
        <a:lstStyle/>
        <a:p>
          <a:endParaRPr lang="id-ID"/>
        </a:p>
      </dgm:t>
    </dgm:pt>
    <dgm:pt modelId="{B19B5AC1-8CF8-430A-97D8-64C354AE7B06}" type="pres">
      <dgm:prSet presAssocID="{19963FFC-F4B7-436D-B23F-026C98500404}" presName="parentLin" presStyleCnt="0"/>
      <dgm:spPr/>
      <dgm:t>
        <a:bodyPr/>
        <a:lstStyle/>
        <a:p>
          <a:endParaRPr lang="id-ID"/>
        </a:p>
      </dgm:t>
    </dgm:pt>
    <dgm:pt modelId="{61462567-6F61-4E42-B1DA-7F99426BD561}" type="pres">
      <dgm:prSet presAssocID="{19963FFC-F4B7-436D-B23F-026C98500404}" presName="parentLeftMargin" presStyleLbl="node1" presStyleIdx="1" presStyleCnt="5"/>
      <dgm:spPr/>
      <dgm:t>
        <a:bodyPr/>
        <a:lstStyle/>
        <a:p>
          <a:endParaRPr lang="id-ID"/>
        </a:p>
      </dgm:t>
    </dgm:pt>
    <dgm:pt modelId="{CE5A10AB-8058-40DE-AC0E-B5768041D2DD}" type="pres">
      <dgm:prSet presAssocID="{19963FFC-F4B7-436D-B23F-026C9850040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2B529BB-3A98-4E87-A026-42E03C829E81}" type="pres">
      <dgm:prSet presAssocID="{19963FFC-F4B7-436D-B23F-026C98500404}" presName="negativeSpace" presStyleCnt="0"/>
      <dgm:spPr/>
      <dgm:t>
        <a:bodyPr/>
        <a:lstStyle/>
        <a:p>
          <a:endParaRPr lang="id-ID"/>
        </a:p>
      </dgm:t>
    </dgm:pt>
    <dgm:pt modelId="{64771D3D-F393-406D-B61E-3BA1CE67A3D2}" type="pres">
      <dgm:prSet presAssocID="{19963FFC-F4B7-436D-B23F-026C98500404}" presName="childText" presStyleLbl="conFgAcc1" presStyleIdx="2" presStyleCnt="5">
        <dgm:presLayoutVars>
          <dgm:bulletEnabled val="1"/>
        </dgm:presLayoutVars>
      </dgm:prSet>
      <dgm:spPr>
        <a:ln w="38100"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endParaRPr lang="id-ID"/>
        </a:p>
      </dgm:t>
    </dgm:pt>
    <dgm:pt modelId="{7A844EEE-0284-4F1A-BF4F-09E92A3C4A38}" type="pres">
      <dgm:prSet presAssocID="{F41FD29A-8E77-42F4-9B29-3E99FDD3A23D}" presName="spaceBetweenRectangles" presStyleCnt="0"/>
      <dgm:spPr/>
      <dgm:t>
        <a:bodyPr/>
        <a:lstStyle/>
        <a:p>
          <a:endParaRPr lang="id-ID"/>
        </a:p>
      </dgm:t>
    </dgm:pt>
    <dgm:pt modelId="{8A50B0A6-A31D-43A2-B0D5-CFF7FA1FDE1C}" type="pres">
      <dgm:prSet presAssocID="{508520E7-0BB6-434C-8C91-BF236FD2CC3D}" presName="parentLin" presStyleCnt="0"/>
      <dgm:spPr/>
      <dgm:t>
        <a:bodyPr/>
        <a:lstStyle/>
        <a:p>
          <a:endParaRPr lang="id-ID"/>
        </a:p>
      </dgm:t>
    </dgm:pt>
    <dgm:pt modelId="{4AC05D09-71F6-4233-9C1A-9A1EEE946535}" type="pres">
      <dgm:prSet presAssocID="{508520E7-0BB6-434C-8C91-BF236FD2CC3D}" presName="parentLeftMargin" presStyleLbl="node1" presStyleIdx="2" presStyleCnt="5"/>
      <dgm:spPr/>
      <dgm:t>
        <a:bodyPr/>
        <a:lstStyle/>
        <a:p>
          <a:endParaRPr lang="id-ID"/>
        </a:p>
      </dgm:t>
    </dgm:pt>
    <dgm:pt modelId="{2772BBD1-E6A0-4C3B-9603-35975B7D35C0}" type="pres">
      <dgm:prSet presAssocID="{508520E7-0BB6-434C-8C91-BF236FD2CC3D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FB8A7E6-7A7F-4D44-8BCF-653D2C0F0C7F}" type="pres">
      <dgm:prSet presAssocID="{508520E7-0BB6-434C-8C91-BF236FD2CC3D}" presName="negativeSpace" presStyleCnt="0"/>
      <dgm:spPr/>
      <dgm:t>
        <a:bodyPr/>
        <a:lstStyle/>
        <a:p>
          <a:endParaRPr lang="id-ID"/>
        </a:p>
      </dgm:t>
    </dgm:pt>
    <dgm:pt modelId="{161F3445-2372-4B1D-80C6-AF61B22D8B01}" type="pres">
      <dgm:prSet presAssocID="{508520E7-0BB6-434C-8C91-BF236FD2CC3D}" presName="childText" presStyleLbl="conFgAcc1" presStyleIdx="3" presStyleCnt="5">
        <dgm:presLayoutVars>
          <dgm:bulletEnabled val="1"/>
        </dgm:presLayoutVars>
      </dgm:prSet>
      <dgm:spPr>
        <a:ln w="38100"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endParaRPr lang="id-ID"/>
        </a:p>
      </dgm:t>
    </dgm:pt>
    <dgm:pt modelId="{B37F5B52-CA10-45C6-BE5C-835AB660B75F}" type="pres">
      <dgm:prSet presAssocID="{0DDD8A12-925C-46BE-8B7E-62A8F6E5D412}" presName="spaceBetweenRectangles" presStyleCnt="0"/>
      <dgm:spPr/>
      <dgm:t>
        <a:bodyPr/>
        <a:lstStyle/>
        <a:p>
          <a:endParaRPr lang="id-ID"/>
        </a:p>
      </dgm:t>
    </dgm:pt>
    <dgm:pt modelId="{DECE65E6-34AE-4D9B-B7C3-C1A378322BC0}" type="pres">
      <dgm:prSet presAssocID="{F63469A8-C64C-4CC3-B3DA-E00E98938BED}" presName="parentLin" presStyleCnt="0"/>
      <dgm:spPr/>
      <dgm:t>
        <a:bodyPr/>
        <a:lstStyle/>
        <a:p>
          <a:endParaRPr lang="id-ID"/>
        </a:p>
      </dgm:t>
    </dgm:pt>
    <dgm:pt modelId="{589CF0F3-0C84-4DEF-B5C9-CD55B3268118}" type="pres">
      <dgm:prSet presAssocID="{F63469A8-C64C-4CC3-B3DA-E00E98938BED}" presName="parentLeftMargin" presStyleLbl="node1" presStyleIdx="3" presStyleCnt="5"/>
      <dgm:spPr/>
      <dgm:t>
        <a:bodyPr/>
        <a:lstStyle/>
        <a:p>
          <a:endParaRPr lang="id-ID"/>
        </a:p>
      </dgm:t>
    </dgm:pt>
    <dgm:pt modelId="{A0A1753C-302D-43DA-B621-E5203E48AA0B}" type="pres">
      <dgm:prSet presAssocID="{F63469A8-C64C-4CC3-B3DA-E00E98938BED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B76144B-8030-4C90-A6B8-B7BFD6D02EAC}" type="pres">
      <dgm:prSet presAssocID="{F63469A8-C64C-4CC3-B3DA-E00E98938BED}" presName="negativeSpace" presStyleCnt="0"/>
      <dgm:spPr/>
      <dgm:t>
        <a:bodyPr/>
        <a:lstStyle/>
        <a:p>
          <a:endParaRPr lang="id-ID"/>
        </a:p>
      </dgm:t>
    </dgm:pt>
    <dgm:pt modelId="{BF45D805-508A-4AA1-ABDE-3C0473C85400}" type="pres">
      <dgm:prSet presAssocID="{F63469A8-C64C-4CC3-B3DA-E00E98938BED}" presName="childText" presStyleLbl="conFgAcc1" presStyleIdx="4" presStyleCnt="5">
        <dgm:presLayoutVars>
          <dgm:bulletEnabled val="1"/>
        </dgm:presLayoutVars>
      </dgm:prSet>
      <dgm:spPr>
        <a:ln w="38100"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endParaRPr lang="id-ID"/>
        </a:p>
      </dgm:t>
    </dgm:pt>
  </dgm:ptLst>
  <dgm:cxnLst>
    <dgm:cxn modelId="{2EFEC81F-4637-478F-A719-59CB3565421B}" type="presOf" srcId="{3374A37B-12AB-4696-BE7D-2A33630DFCED}" destId="{339366DB-8395-442E-B76B-41B598E8368D}" srcOrd="0" destOrd="0" presId="urn:microsoft.com/office/officeart/2005/8/layout/list1"/>
    <dgm:cxn modelId="{3441C36B-655D-4CA4-8E4E-EBBB1D0DA1F0}" srcId="{3374A37B-12AB-4696-BE7D-2A33630DFCED}" destId="{19963FFC-F4B7-436D-B23F-026C98500404}" srcOrd="2" destOrd="0" parTransId="{604E79D0-A598-40B7-BDD5-0CD418553AFC}" sibTransId="{F41FD29A-8E77-42F4-9B29-3E99FDD3A23D}"/>
    <dgm:cxn modelId="{81C136C3-92B8-4B1A-8578-4E277D3BB9FD}" srcId="{3374A37B-12AB-4696-BE7D-2A33630DFCED}" destId="{508520E7-0BB6-434C-8C91-BF236FD2CC3D}" srcOrd="3" destOrd="0" parTransId="{2F72B526-BDE2-413D-B456-97DC30365BD4}" sibTransId="{0DDD8A12-925C-46BE-8B7E-62A8F6E5D412}"/>
    <dgm:cxn modelId="{2EBC864B-EFCB-4134-BB07-CDFC27D32123}" type="presOf" srcId="{508520E7-0BB6-434C-8C91-BF236FD2CC3D}" destId="{4AC05D09-71F6-4233-9C1A-9A1EEE946535}" srcOrd="0" destOrd="0" presId="urn:microsoft.com/office/officeart/2005/8/layout/list1"/>
    <dgm:cxn modelId="{5A00E1D0-3774-447C-85BA-5CC237B6CF4E}" type="presOf" srcId="{F63469A8-C64C-4CC3-B3DA-E00E98938BED}" destId="{A0A1753C-302D-43DA-B621-E5203E48AA0B}" srcOrd="1" destOrd="0" presId="urn:microsoft.com/office/officeart/2005/8/layout/list1"/>
    <dgm:cxn modelId="{27235241-197C-4C96-BC6E-D120C2209F1B}" type="presOf" srcId="{19963FFC-F4B7-436D-B23F-026C98500404}" destId="{61462567-6F61-4E42-B1DA-7F99426BD561}" srcOrd="0" destOrd="0" presId="urn:microsoft.com/office/officeart/2005/8/layout/list1"/>
    <dgm:cxn modelId="{9A7AE07C-5899-4AAB-BBDD-C5F4ECE7EC31}" type="presOf" srcId="{096672F8-E15C-478C-BF73-1751F3F14B7E}" destId="{BADEC711-92D1-4FD4-B1EF-B6CFE5E824E6}" srcOrd="1" destOrd="0" presId="urn:microsoft.com/office/officeart/2005/8/layout/list1"/>
    <dgm:cxn modelId="{4A10A6CE-75AA-4DA6-BDBB-699398F4302C}" type="presOf" srcId="{F63469A8-C64C-4CC3-B3DA-E00E98938BED}" destId="{589CF0F3-0C84-4DEF-B5C9-CD55B3268118}" srcOrd="0" destOrd="0" presId="urn:microsoft.com/office/officeart/2005/8/layout/list1"/>
    <dgm:cxn modelId="{75D11B8D-1B8A-4069-A39C-A761A48C8F3F}" type="presOf" srcId="{096672F8-E15C-478C-BF73-1751F3F14B7E}" destId="{AD1D252C-0691-4327-BFC2-16E93C613E95}" srcOrd="0" destOrd="0" presId="urn:microsoft.com/office/officeart/2005/8/layout/list1"/>
    <dgm:cxn modelId="{F9CD5ADD-D989-4713-958D-2237B06C0FDA}" srcId="{3374A37B-12AB-4696-BE7D-2A33630DFCED}" destId="{096672F8-E15C-478C-BF73-1751F3F14B7E}" srcOrd="0" destOrd="0" parTransId="{336E8153-9B73-451F-A10C-DDD4D37AAF97}" sibTransId="{01A42E2B-37AE-42C6-B9FD-ED713313363B}"/>
    <dgm:cxn modelId="{3E198059-A373-4576-AF46-EA2C3FCEA176}" type="presOf" srcId="{508520E7-0BB6-434C-8C91-BF236FD2CC3D}" destId="{2772BBD1-E6A0-4C3B-9603-35975B7D35C0}" srcOrd="1" destOrd="0" presId="urn:microsoft.com/office/officeart/2005/8/layout/list1"/>
    <dgm:cxn modelId="{14A52FCD-34B0-488E-9B67-6420B42C4274}" type="presOf" srcId="{19963FFC-F4B7-436D-B23F-026C98500404}" destId="{CE5A10AB-8058-40DE-AC0E-B5768041D2DD}" srcOrd="1" destOrd="0" presId="urn:microsoft.com/office/officeart/2005/8/layout/list1"/>
    <dgm:cxn modelId="{52ED0AB1-0DF3-48D9-87F1-8394D45D0C04}" srcId="{3374A37B-12AB-4696-BE7D-2A33630DFCED}" destId="{40438354-EA16-4549-81BD-65AF325602A9}" srcOrd="1" destOrd="0" parTransId="{111D26FC-A16F-4F66-9F4E-058E8C6D4C10}" sibTransId="{BD3E0A0A-AD1E-4BC0-8DDB-93C0FCAD7BE5}"/>
    <dgm:cxn modelId="{9D3F90ED-909E-43AF-ACDE-B05E784083AB}" type="presOf" srcId="{40438354-EA16-4549-81BD-65AF325602A9}" destId="{38CB92CE-EF68-4F31-B663-B5362E83B103}" srcOrd="1" destOrd="0" presId="urn:microsoft.com/office/officeart/2005/8/layout/list1"/>
    <dgm:cxn modelId="{0679733A-F046-4B54-A75B-27953004C583}" srcId="{3374A37B-12AB-4696-BE7D-2A33630DFCED}" destId="{F63469A8-C64C-4CC3-B3DA-E00E98938BED}" srcOrd="4" destOrd="0" parTransId="{3FEB59EB-47F7-4A8F-B4DD-5ABC1B947C86}" sibTransId="{B7530D3F-F570-4AE4-BF85-ED53CE61C8C4}"/>
    <dgm:cxn modelId="{226C8975-09C9-4C05-88C0-A4E75C714F6A}" type="presOf" srcId="{40438354-EA16-4549-81BD-65AF325602A9}" destId="{066273D9-9C17-42CF-8C63-57B28A28A0DA}" srcOrd="0" destOrd="0" presId="urn:microsoft.com/office/officeart/2005/8/layout/list1"/>
    <dgm:cxn modelId="{0836FF29-5416-431C-BC40-CD849EF1F121}" type="presParOf" srcId="{339366DB-8395-442E-B76B-41B598E8368D}" destId="{812C0DC6-FA76-497C-B73E-2AC8EF68B027}" srcOrd="0" destOrd="0" presId="urn:microsoft.com/office/officeart/2005/8/layout/list1"/>
    <dgm:cxn modelId="{2F97A87D-7466-47BA-B75B-230E5F423FBE}" type="presParOf" srcId="{812C0DC6-FA76-497C-B73E-2AC8EF68B027}" destId="{AD1D252C-0691-4327-BFC2-16E93C613E95}" srcOrd="0" destOrd="0" presId="urn:microsoft.com/office/officeart/2005/8/layout/list1"/>
    <dgm:cxn modelId="{8945FBA0-A7E4-42AD-9AAB-5C12BC87A9B9}" type="presParOf" srcId="{812C0DC6-FA76-497C-B73E-2AC8EF68B027}" destId="{BADEC711-92D1-4FD4-B1EF-B6CFE5E824E6}" srcOrd="1" destOrd="0" presId="urn:microsoft.com/office/officeart/2005/8/layout/list1"/>
    <dgm:cxn modelId="{27A5E26A-0D68-4372-B0F7-A0E4AE35D164}" type="presParOf" srcId="{339366DB-8395-442E-B76B-41B598E8368D}" destId="{02BE873B-272F-4971-84C0-C7A248BC2F67}" srcOrd="1" destOrd="0" presId="urn:microsoft.com/office/officeart/2005/8/layout/list1"/>
    <dgm:cxn modelId="{3A8D3F56-AAB4-4335-BA6C-09D75B8FCF74}" type="presParOf" srcId="{339366DB-8395-442E-B76B-41B598E8368D}" destId="{01B3A3A2-1707-494F-9FC3-5B7B4218069D}" srcOrd="2" destOrd="0" presId="urn:microsoft.com/office/officeart/2005/8/layout/list1"/>
    <dgm:cxn modelId="{73A71381-2686-4C81-A605-1B9D71CF9916}" type="presParOf" srcId="{339366DB-8395-442E-B76B-41B598E8368D}" destId="{0B9302B6-2C7E-48B3-869F-E8E679B474B8}" srcOrd="3" destOrd="0" presId="urn:microsoft.com/office/officeart/2005/8/layout/list1"/>
    <dgm:cxn modelId="{33DA9966-96C8-4424-AF49-1D706EFDC713}" type="presParOf" srcId="{339366DB-8395-442E-B76B-41B598E8368D}" destId="{698E0CDD-C7BA-4402-96EE-9CBEC9A4C48D}" srcOrd="4" destOrd="0" presId="urn:microsoft.com/office/officeart/2005/8/layout/list1"/>
    <dgm:cxn modelId="{D8806F6F-718E-4DE7-979F-2175006D6C6C}" type="presParOf" srcId="{698E0CDD-C7BA-4402-96EE-9CBEC9A4C48D}" destId="{066273D9-9C17-42CF-8C63-57B28A28A0DA}" srcOrd="0" destOrd="0" presId="urn:microsoft.com/office/officeart/2005/8/layout/list1"/>
    <dgm:cxn modelId="{B06240B7-3145-4B6D-9C41-4BBF4D6F226B}" type="presParOf" srcId="{698E0CDD-C7BA-4402-96EE-9CBEC9A4C48D}" destId="{38CB92CE-EF68-4F31-B663-B5362E83B103}" srcOrd="1" destOrd="0" presId="urn:microsoft.com/office/officeart/2005/8/layout/list1"/>
    <dgm:cxn modelId="{4A282880-F263-4532-907D-EF8695678CFF}" type="presParOf" srcId="{339366DB-8395-442E-B76B-41B598E8368D}" destId="{C0E6936A-66A0-4115-BFB6-B93142B94067}" srcOrd="5" destOrd="0" presId="urn:microsoft.com/office/officeart/2005/8/layout/list1"/>
    <dgm:cxn modelId="{F3FDBEEC-1B1B-4B00-8581-8D87909605D7}" type="presParOf" srcId="{339366DB-8395-442E-B76B-41B598E8368D}" destId="{A59B8027-4F0C-4005-B12A-AFA37CEE0537}" srcOrd="6" destOrd="0" presId="urn:microsoft.com/office/officeart/2005/8/layout/list1"/>
    <dgm:cxn modelId="{ECAA98C2-24CD-4B93-A0F4-F2DB0BB0FCED}" type="presParOf" srcId="{339366DB-8395-442E-B76B-41B598E8368D}" destId="{43F7BB02-E38C-4B1C-87AB-7A9F0B8E1178}" srcOrd="7" destOrd="0" presId="urn:microsoft.com/office/officeart/2005/8/layout/list1"/>
    <dgm:cxn modelId="{A1DBD71C-8E6E-4787-AA8D-9946F399A056}" type="presParOf" srcId="{339366DB-8395-442E-B76B-41B598E8368D}" destId="{B19B5AC1-8CF8-430A-97D8-64C354AE7B06}" srcOrd="8" destOrd="0" presId="urn:microsoft.com/office/officeart/2005/8/layout/list1"/>
    <dgm:cxn modelId="{C594C8F1-E39E-40F9-954C-2E20217CBD66}" type="presParOf" srcId="{B19B5AC1-8CF8-430A-97D8-64C354AE7B06}" destId="{61462567-6F61-4E42-B1DA-7F99426BD561}" srcOrd="0" destOrd="0" presId="urn:microsoft.com/office/officeart/2005/8/layout/list1"/>
    <dgm:cxn modelId="{A2F4FF79-33E5-4AF0-8231-B01F393FBFC1}" type="presParOf" srcId="{B19B5AC1-8CF8-430A-97D8-64C354AE7B06}" destId="{CE5A10AB-8058-40DE-AC0E-B5768041D2DD}" srcOrd="1" destOrd="0" presId="urn:microsoft.com/office/officeart/2005/8/layout/list1"/>
    <dgm:cxn modelId="{3830F9A2-0E5C-4FA1-BA9B-A23B93E6120E}" type="presParOf" srcId="{339366DB-8395-442E-B76B-41B598E8368D}" destId="{02B529BB-3A98-4E87-A026-42E03C829E81}" srcOrd="9" destOrd="0" presId="urn:microsoft.com/office/officeart/2005/8/layout/list1"/>
    <dgm:cxn modelId="{7BC9F2B1-7E0F-4388-ABCB-807408588FD6}" type="presParOf" srcId="{339366DB-8395-442E-B76B-41B598E8368D}" destId="{64771D3D-F393-406D-B61E-3BA1CE67A3D2}" srcOrd="10" destOrd="0" presId="urn:microsoft.com/office/officeart/2005/8/layout/list1"/>
    <dgm:cxn modelId="{7370E2B0-B216-4987-B452-0D6278013FB1}" type="presParOf" srcId="{339366DB-8395-442E-B76B-41B598E8368D}" destId="{7A844EEE-0284-4F1A-BF4F-09E92A3C4A38}" srcOrd="11" destOrd="0" presId="urn:microsoft.com/office/officeart/2005/8/layout/list1"/>
    <dgm:cxn modelId="{D003825A-BCD1-4297-A188-55021AF9AF4F}" type="presParOf" srcId="{339366DB-8395-442E-B76B-41B598E8368D}" destId="{8A50B0A6-A31D-43A2-B0D5-CFF7FA1FDE1C}" srcOrd="12" destOrd="0" presId="urn:microsoft.com/office/officeart/2005/8/layout/list1"/>
    <dgm:cxn modelId="{81B06BBC-A1F1-4836-B1FA-8CFA68AA64E5}" type="presParOf" srcId="{8A50B0A6-A31D-43A2-B0D5-CFF7FA1FDE1C}" destId="{4AC05D09-71F6-4233-9C1A-9A1EEE946535}" srcOrd="0" destOrd="0" presId="urn:microsoft.com/office/officeart/2005/8/layout/list1"/>
    <dgm:cxn modelId="{9FF24F77-061C-424C-8BD5-449CA6673662}" type="presParOf" srcId="{8A50B0A6-A31D-43A2-B0D5-CFF7FA1FDE1C}" destId="{2772BBD1-E6A0-4C3B-9603-35975B7D35C0}" srcOrd="1" destOrd="0" presId="urn:microsoft.com/office/officeart/2005/8/layout/list1"/>
    <dgm:cxn modelId="{D0A1C8F0-01EE-4914-871C-FF330E6CE68F}" type="presParOf" srcId="{339366DB-8395-442E-B76B-41B598E8368D}" destId="{8FB8A7E6-7A7F-4D44-8BCF-653D2C0F0C7F}" srcOrd="13" destOrd="0" presId="urn:microsoft.com/office/officeart/2005/8/layout/list1"/>
    <dgm:cxn modelId="{79E536A2-61FC-4580-A343-2E38380DACA0}" type="presParOf" srcId="{339366DB-8395-442E-B76B-41B598E8368D}" destId="{161F3445-2372-4B1D-80C6-AF61B22D8B01}" srcOrd="14" destOrd="0" presId="urn:microsoft.com/office/officeart/2005/8/layout/list1"/>
    <dgm:cxn modelId="{EB3695EC-2BAE-4B0E-B860-811414C570D5}" type="presParOf" srcId="{339366DB-8395-442E-B76B-41B598E8368D}" destId="{B37F5B52-CA10-45C6-BE5C-835AB660B75F}" srcOrd="15" destOrd="0" presId="urn:microsoft.com/office/officeart/2005/8/layout/list1"/>
    <dgm:cxn modelId="{492F4828-95AA-4615-89C7-8F63A2235855}" type="presParOf" srcId="{339366DB-8395-442E-B76B-41B598E8368D}" destId="{DECE65E6-34AE-4D9B-B7C3-C1A378322BC0}" srcOrd="16" destOrd="0" presId="urn:microsoft.com/office/officeart/2005/8/layout/list1"/>
    <dgm:cxn modelId="{ED700F13-FF6E-4A37-8A8E-3295333F98F6}" type="presParOf" srcId="{DECE65E6-34AE-4D9B-B7C3-C1A378322BC0}" destId="{589CF0F3-0C84-4DEF-B5C9-CD55B3268118}" srcOrd="0" destOrd="0" presId="urn:microsoft.com/office/officeart/2005/8/layout/list1"/>
    <dgm:cxn modelId="{7F9A7808-4DA7-4307-BE5C-D51573F3D88E}" type="presParOf" srcId="{DECE65E6-34AE-4D9B-B7C3-C1A378322BC0}" destId="{A0A1753C-302D-43DA-B621-E5203E48AA0B}" srcOrd="1" destOrd="0" presId="urn:microsoft.com/office/officeart/2005/8/layout/list1"/>
    <dgm:cxn modelId="{40272F30-28FC-4B73-B3CC-1C4CD07FF138}" type="presParOf" srcId="{339366DB-8395-442E-B76B-41B598E8368D}" destId="{4B76144B-8030-4C90-A6B8-B7BFD6D02EAC}" srcOrd="17" destOrd="0" presId="urn:microsoft.com/office/officeart/2005/8/layout/list1"/>
    <dgm:cxn modelId="{FD6CAE30-E3C1-40DA-9766-0A992927F6C4}" type="presParOf" srcId="{339366DB-8395-442E-B76B-41B598E8368D}" destId="{BF45D805-508A-4AA1-ABDE-3C0473C85400}" srcOrd="18" destOrd="0" presId="urn:microsoft.com/office/officeart/2005/8/layout/list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ACB9BBE-F5D9-46F7-A81A-318D88607FD4}" type="doc">
      <dgm:prSet loTypeId="urn:microsoft.com/office/officeart/2005/8/layout/default" loCatId="list" qsTypeId="urn:microsoft.com/office/officeart/2005/8/quickstyle/simple2" qsCatId="simple" csTypeId="urn:microsoft.com/office/officeart/2005/8/colors/accent5_3" csCatId="accent5" phldr="1"/>
      <dgm:spPr/>
      <dgm:t>
        <a:bodyPr/>
        <a:lstStyle/>
        <a:p>
          <a:endParaRPr lang="id-ID"/>
        </a:p>
      </dgm:t>
    </dgm:pt>
    <dgm:pt modelId="{C21AA9AC-A3DA-4CAF-8EEC-4838E335DE53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700" b="1" i="1" dirty="0" smtClean="0">
              <a:solidFill>
                <a:schemeClr val="tx1"/>
              </a:solidFill>
              <a:latin typeface="Candara" pitchFamily="34" charset="0"/>
            </a:rPr>
            <a:t>Kenyamanan dalam suatu hubungan = perasaan positif memandang hubungan, hidup dan diri kita sendiri. </a:t>
          </a:r>
          <a:endParaRPr lang="id-ID" sz="17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33CB1330-C8B1-4CC4-9BD5-F80A77420574}" type="parTrans" cxnId="{481FBCEE-A831-4D64-B0EC-D03C9B305B62}">
      <dgm:prSet/>
      <dgm:spPr/>
      <dgm:t>
        <a:bodyPr/>
        <a:lstStyle/>
        <a:p>
          <a:endParaRPr lang="id-ID"/>
        </a:p>
      </dgm:t>
    </dgm:pt>
    <dgm:pt modelId="{E226C563-4B5D-4023-BDA6-7BFBB16110A6}" type="sibTrans" cxnId="{481FBCEE-A831-4D64-B0EC-D03C9B305B62}">
      <dgm:prSet/>
      <dgm:spPr/>
      <dgm:t>
        <a:bodyPr/>
        <a:lstStyle/>
        <a:p>
          <a:endParaRPr lang="id-ID"/>
        </a:p>
      </dgm:t>
    </dgm:pt>
    <dgm:pt modelId="{873B5238-44B8-47E7-AA71-EC1737885B6C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700" b="1" i="1" dirty="0" smtClean="0">
              <a:solidFill>
                <a:schemeClr val="tx1"/>
              </a:solidFill>
              <a:latin typeface="Candara" pitchFamily="34" charset="0"/>
            </a:rPr>
            <a:t>Iklim komunikasi berkaitan dengan kepuasan kerja &amp; menurunkan tingkat pergantian karyawan. </a:t>
          </a:r>
          <a:endParaRPr lang="id-ID" sz="17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0E45833E-1A5C-44BE-89F8-47615857C5AE}" type="parTrans" cxnId="{A2BBC602-E351-40B1-B222-EEFCF25D9542}">
      <dgm:prSet/>
      <dgm:spPr/>
      <dgm:t>
        <a:bodyPr/>
        <a:lstStyle/>
        <a:p>
          <a:endParaRPr lang="id-ID"/>
        </a:p>
      </dgm:t>
    </dgm:pt>
    <dgm:pt modelId="{D827E5D2-E4AB-439C-B62A-923F383FEC16}" type="sibTrans" cxnId="{A2BBC602-E351-40B1-B222-EEFCF25D9542}">
      <dgm:prSet/>
      <dgm:spPr/>
      <dgm:t>
        <a:bodyPr/>
        <a:lstStyle/>
        <a:p>
          <a:endParaRPr lang="id-ID"/>
        </a:p>
      </dgm:t>
    </dgm:pt>
    <dgm:pt modelId="{9AF66836-00DA-47AA-8537-3562046141DC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700" b="1" i="1" dirty="0" smtClean="0">
              <a:solidFill>
                <a:schemeClr val="tx1"/>
              </a:solidFill>
              <a:latin typeface="Candara" pitchFamily="34" charset="0"/>
            </a:rPr>
            <a:t>Membangun hubungan pertemanan </a:t>
          </a:r>
          <a:r>
            <a:rPr lang="id-ID" sz="1700" b="1" i="1" dirty="0" smtClean="0">
              <a:solidFill>
                <a:schemeClr val="tx1"/>
              </a:solidFill>
              <a:latin typeface="Candara" pitchFamily="34" charset="0"/>
              <a:sym typeface="Wingdings" pitchFamily="2" charset="2"/>
            </a:rPr>
            <a:t> memenuhi kebutuhan untuk diterima. </a:t>
          </a:r>
          <a:endParaRPr lang="id-ID" sz="17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C4EC4298-3BE0-4CAE-AC14-61013EB9680A}" type="parTrans" cxnId="{BE18C7D0-1885-4EF8-8627-B87A2797416B}">
      <dgm:prSet/>
      <dgm:spPr/>
      <dgm:t>
        <a:bodyPr/>
        <a:lstStyle/>
        <a:p>
          <a:endParaRPr lang="id-ID"/>
        </a:p>
      </dgm:t>
    </dgm:pt>
    <dgm:pt modelId="{EBFD8624-318B-4015-8766-F27F4C7DF7AB}" type="sibTrans" cxnId="{BE18C7D0-1885-4EF8-8627-B87A2797416B}">
      <dgm:prSet/>
      <dgm:spPr/>
      <dgm:t>
        <a:bodyPr/>
        <a:lstStyle/>
        <a:p>
          <a:endParaRPr lang="id-ID"/>
        </a:p>
      </dgm:t>
    </dgm:pt>
    <dgm:pt modelId="{282324EF-D145-45E5-9776-F5BA235DE6D4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700" b="1" i="1" dirty="0" smtClean="0">
              <a:solidFill>
                <a:schemeClr val="tx1"/>
              </a:solidFill>
              <a:latin typeface="Candara" pitchFamily="34" charset="0"/>
            </a:rPr>
            <a:t>Tiap-tiap hubungan memiliki kompleksitasnya masing-masing yang dipengaruhi oleh 4 faktor. </a:t>
          </a:r>
          <a:endParaRPr lang="id-ID" sz="17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5716521D-DECF-40FA-B057-C1930CC7A434}" type="parTrans" cxnId="{5644928D-AF2E-4D7B-9073-E8ACF0DE79B0}">
      <dgm:prSet/>
      <dgm:spPr/>
      <dgm:t>
        <a:bodyPr/>
        <a:lstStyle/>
        <a:p>
          <a:endParaRPr lang="id-ID"/>
        </a:p>
      </dgm:t>
    </dgm:pt>
    <dgm:pt modelId="{2C7188FD-3DDF-41EC-ADC4-AC86DDF2AC9A}" type="sibTrans" cxnId="{5644928D-AF2E-4D7B-9073-E8ACF0DE79B0}">
      <dgm:prSet/>
      <dgm:spPr/>
      <dgm:t>
        <a:bodyPr/>
        <a:lstStyle/>
        <a:p>
          <a:endParaRPr lang="id-ID"/>
        </a:p>
      </dgm:t>
    </dgm:pt>
    <dgm:pt modelId="{64BA6A4A-2B5A-4B26-8203-CE9AB15B887B}" type="pres">
      <dgm:prSet presAssocID="{BACB9BBE-F5D9-46F7-A81A-318D88607FD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851B72B7-EB47-46D6-BC28-40FA9437BA86}" type="pres">
      <dgm:prSet presAssocID="{C21AA9AC-A3DA-4CAF-8EEC-4838E335DE5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6794317-1CA5-4622-99E7-52BCE08C68A5}" type="pres">
      <dgm:prSet presAssocID="{E226C563-4B5D-4023-BDA6-7BFBB16110A6}" presName="sibTrans" presStyleCnt="0"/>
      <dgm:spPr/>
      <dgm:t>
        <a:bodyPr/>
        <a:lstStyle/>
        <a:p>
          <a:endParaRPr lang="id-ID"/>
        </a:p>
      </dgm:t>
    </dgm:pt>
    <dgm:pt modelId="{D83AB1E0-4876-4198-9BE8-7782493EE7DB}" type="pres">
      <dgm:prSet presAssocID="{873B5238-44B8-47E7-AA71-EC1737885B6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AF729E6-23DC-487F-9153-0E8B79B83E62}" type="pres">
      <dgm:prSet presAssocID="{D827E5D2-E4AB-439C-B62A-923F383FEC16}" presName="sibTrans" presStyleCnt="0"/>
      <dgm:spPr/>
      <dgm:t>
        <a:bodyPr/>
        <a:lstStyle/>
        <a:p>
          <a:endParaRPr lang="id-ID"/>
        </a:p>
      </dgm:t>
    </dgm:pt>
    <dgm:pt modelId="{7C0F4AFF-3295-45F2-A295-C6306CBB2DA8}" type="pres">
      <dgm:prSet presAssocID="{9AF66836-00DA-47AA-8537-3562046141D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30D814F-0ACB-4222-9CCA-CF468694DDD7}" type="pres">
      <dgm:prSet presAssocID="{EBFD8624-318B-4015-8766-F27F4C7DF7AB}" presName="sibTrans" presStyleCnt="0"/>
      <dgm:spPr/>
      <dgm:t>
        <a:bodyPr/>
        <a:lstStyle/>
        <a:p>
          <a:endParaRPr lang="id-ID"/>
        </a:p>
      </dgm:t>
    </dgm:pt>
    <dgm:pt modelId="{2005FB61-1249-4AC4-B086-1B5AD21D5F25}" type="pres">
      <dgm:prSet presAssocID="{282324EF-D145-45E5-9776-F5BA235DE6D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A2BBC602-E351-40B1-B222-EEFCF25D9542}" srcId="{BACB9BBE-F5D9-46F7-A81A-318D88607FD4}" destId="{873B5238-44B8-47E7-AA71-EC1737885B6C}" srcOrd="1" destOrd="0" parTransId="{0E45833E-1A5C-44BE-89F8-47615857C5AE}" sibTransId="{D827E5D2-E4AB-439C-B62A-923F383FEC16}"/>
    <dgm:cxn modelId="{B7BEDEBD-9F00-493C-AA6B-D8AB2C272CC7}" type="presOf" srcId="{BACB9BBE-F5D9-46F7-A81A-318D88607FD4}" destId="{64BA6A4A-2B5A-4B26-8203-CE9AB15B887B}" srcOrd="0" destOrd="0" presId="urn:microsoft.com/office/officeart/2005/8/layout/default"/>
    <dgm:cxn modelId="{BE18C7D0-1885-4EF8-8627-B87A2797416B}" srcId="{BACB9BBE-F5D9-46F7-A81A-318D88607FD4}" destId="{9AF66836-00DA-47AA-8537-3562046141DC}" srcOrd="2" destOrd="0" parTransId="{C4EC4298-3BE0-4CAE-AC14-61013EB9680A}" sibTransId="{EBFD8624-318B-4015-8766-F27F4C7DF7AB}"/>
    <dgm:cxn modelId="{481FBCEE-A831-4D64-B0EC-D03C9B305B62}" srcId="{BACB9BBE-F5D9-46F7-A81A-318D88607FD4}" destId="{C21AA9AC-A3DA-4CAF-8EEC-4838E335DE53}" srcOrd="0" destOrd="0" parTransId="{33CB1330-C8B1-4CC4-9BD5-F80A77420574}" sibTransId="{E226C563-4B5D-4023-BDA6-7BFBB16110A6}"/>
    <dgm:cxn modelId="{ACC5E6C7-63D3-463D-AE9A-EF38E0B0EA3B}" type="presOf" srcId="{873B5238-44B8-47E7-AA71-EC1737885B6C}" destId="{D83AB1E0-4876-4198-9BE8-7782493EE7DB}" srcOrd="0" destOrd="0" presId="urn:microsoft.com/office/officeart/2005/8/layout/default"/>
    <dgm:cxn modelId="{5644928D-AF2E-4D7B-9073-E8ACF0DE79B0}" srcId="{BACB9BBE-F5D9-46F7-A81A-318D88607FD4}" destId="{282324EF-D145-45E5-9776-F5BA235DE6D4}" srcOrd="3" destOrd="0" parTransId="{5716521D-DECF-40FA-B057-C1930CC7A434}" sibTransId="{2C7188FD-3DDF-41EC-ADC4-AC86DDF2AC9A}"/>
    <dgm:cxn modelId="{AEFDEFA8-291B-4368-AA8C-92576725C5B0}" type="presOf" srcId="{C21AA9AC-A3DA-4CAF-8EEC-4838E335DE53}" destId="{851B72B7-EB47-46D6-BC28-40FA9437BA86}" srcOrd="0" destOrd="0" presId="urn:microsoft.com/office/officeart/2005/8/layout/default"/>
    <dgm:cxn modelId="{532F12DE-ABB3-4E2C-AF8F-7C2AD1222A0D}" type="presOf" srcId="{282324EF-D145-45E5-9776-F5BA235DE6D4}" destId="{2005FB61-1249-4AC4-B086-1B5AD21D5F25}" srcOrd="0" destOrd="0" presId="urn:microsoft.com/office/officeart/2005/8/layout/default"/>
    <dgm:cxn modelId="{3355D517-E7F7-4C26-A9E2-4D6579475CAD}" type="presOf" srcId="{9AF66836-00DA-47AA-8537-3562046141DC}" destId="{7C0F4AFF-3295-45F2-A295-C6306CBB2DA8}" srcOrd="0" destOrd="0" presId="urn:microsoft.com/office/officeart/2005/8/layout/default"/>
    <dgm:cxn modelId="{36CF150E-9AF2-491E-B709-F8C10ADDD115}" type="presParOf" srcId="{64BA6A4A-2B5A-4B26-8203-CE9AB15B887B}" destId="{851B72B7-EB47-46D6-BC28-40FA9437BA86}" srcOrd="0" destOrd="0" presId="urn:microsoft.com/office/officeart/2005/8/layout/default"/>
    <dgm:cxn modelId="{2BB730DF-4B29-4A6F-ACD6-C24ADBD6BB8E}" type="presParOf" srcId="{64BA6A4A-2B5A-4B26-8203-CE9AB15B887B}" destId="{66794317-1CA5-4622-99E7-52BCE08C68A5}" srcOrd="1" destOrd="0" presId="urn:microsoft.com/office/officeart/2005/8/layout/default"/>
    <dgm:cxn modelId="{CBCD473A-1A73-405D-91D2-148D7B7F7406}" type="presParOf" srcId="{64BA6A4A-2B5A-4B26-8203-CE9AB15B887B}" destId="{D83AB1E0-4876-4198-9BE8-7782493EE7DB}" srcOrd="2" destOrd="0" presId="urn:microsoft.com/office/officeart/2005/8/layout/default"/>
    <dgm:cxn modelId="{C904CE48-835E-461F-859D-2C06FAB6E673}" type="presParOf" srcId="{64BA6A4A-2B5A-4B26-8203-CE9AB15B887B}" destId="{9AF729E6-23DC-487F-9153-0E8B79B83E62}" srcOrd="3" destOrd="0" presId="urn:microsoft.com/office/officeart/2005/8/layout/default"/>
    <dgm:cxn modelId="{81AC0F5F-1B22-4556-AD53-8A12A263DFBE}" type="presParOf" srcId="{64BA6A4A-2B5A-4B26-8203-CE9AB15B887B}" destId="{7C0F4AFF-3295-45F2-A295-C6306CBB2DA8}" srcOrd="4" destOrd="0" presId="urn:microsoft.com/office/officeart/2005/8/layout/default"/>
    <dgm:cxn modelId="{2F7DEE59-7B7C-4C9E-9606-8B0D4E977F39}" type="presParOf" srcId="{64BA6A4A-2B5A-4B26-8203-CE9AB15B887B}" destId="{530D814F-0ACB-4222-9CCA-CF468694DDD7}" srcOrd="5" destOrd="0" presId="urn:microsoft.com/office/officeart/2005/8/layout/default"/>
    <dgm:cxn modelId="{5AD98A24-FB2F-4488-9DEC-6DE3D87505CD}" type="presParOf" srcId="{64BA6A4A-2B5A-4B26-8203-CE9AB15B887B}" destId="{2005FB61-1249-4AC4-B086-1B5AD21D5F25}" srcOrd="6" destOrd="0" presId="urn:microsoft.com/office/officeart/2005/8/layout/default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90D2DCC-D821-407B-A7FC-E6CFE7DA6988}" type="doc">
      <dgm:prSet loTypeId="urn:microsoft.com/office/officeart/2005/8/layout/matrix2" loCatId="matrix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id-ID"/>
        </a:p>
      </dgm:t>
    </dgm:pt>
    <dgm:pt modelId="{7EB72DFF-F8DC-40A0-AB16-815AA879825A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Investasi. </a:t>
          </a:r>
          <a:endParaRPr lang="id-ID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C0943760-35F3-4ACE-9349-EE587EEE64F9}" type="parTrans" cxnId="{483AC6D7-1802-48E9-863A-67BF3B402A76}">
      <dgm:prSet/>
      <dgm:spPr/>
      <dgm:t>
        <a:bodyPr/>
        <a:lstStyle/>
        <a:p>
          <a:endParaRPr lang="id-ID"/>
        </a:p>
      </dgm:t>
    </dgm:pt>
    <dgm:pt modelId="{E6192661-1F49-483D-9434-8F8FC0C648DD}" type="sibTrans" cxnId="{483AC6D7-1802-48E9-863A-67BF3B402A76}">
      <dgm:prSet/>
      <dgm:spPr/>
      <dgm:t>
        <a:bodyPr/>
        <a:lstStyle/>
        <a:p>
          <a:endParaRPr lang="id-ID"/>
        </a:p>
      </dgm:t>
    </dgm:pt>
    <dgm:pt modelId="{8AFF1386-2F4D-4920-9682-0D695F189392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Komitmen. </a:t>
          </a:r>
          <a:endParaRPr lang="id-ID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8E65DCD3-1846-4269-9F71-68D0CE0DB4F0}" type="parTrans" cxnId="{DB1C4B1A-4307-4FA9-8600-71FF71411CFC}">
      <dgm:prSet/>
      <dgm:spPr/>
      <dgm:t>
        <a:bodyPr/>
        <a:lstStyle/>
        <a:p>
          <a:endParaRPr lang="id-ID"/>
        </a:p>
      </dgm:t>
    </dgm:pt>
    <dgm:pt modelId="{A88213C0-2E4C-47DE-992D-1E3499FFBD94}" type="sibTrans" cxnId="{DB1C4B1A-4307-4FA9-8600-71FF71411CFC}">
      <dgm:prSet/>
      <dgm:spPr/>
      <dgm:t>
        <a:bodyPr/>
        <a:lstStyle/>
        <a:p>
          <a:endParaRPr lang="id-ID"/>
        </a:p>
      </dgm:t>
    </dgm:pt>
    <dgm:pt modelId="{0E9BF4C2-8DF9-4218-BFCD-C56286DBF1DD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Kepercayaan. </a:t>
          </a:r>
          <a:endParaRPr lang="id-ID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93441F78-9130-42C6-A409-FF8900FDB716}" type="parTrans" cxnId="{6D76EC16-5D3C-48B0-9557-FFDFCCDA0287}">
      <dgm:prSet/>
      <dgm:spPr/>
      <dgm:t>
        <a:bodyPr/>
        <a:lstStyle/>
        <a:p>
          <a:endParaRPr lang="id-ID"/>
        </a:p>
      </dgm:t>
    </dgm:pt>
    <dgm:pt modelId="{CAAB3AFD-55C2-403D-B521-5A62BC7AF918}" type="sibTrans" cxnId="{6D76EC16-5D3C-48B0-9557-FFDFCCDA0287}">
      <dgm:prSet/>
      <dgm:spPr/>
      <dgm:t>
        <a:bodyPr/>
        <a:lstStyle/>
        <a:p>
          <a:endParaRPr lang="id-ID"/>
        </a:p>
      </dgm:t>
    </dgm:pt>
    <dgm:pt modelId="{48A74483-3A33-4F57-B84C-3F5AD3FFFC0E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Nyaman dengan Pertentangan Ide. </a:t>
          </a:r>
          <a:endParaRPr lang="id-ID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1CE94460-E3A1-4A0C-80FA-6911920B9B99}" type="parTrans" cxnId="{B0AF323F-2B4F-4816-BAD3-8F870A5D6AB7}">
      <dgm:prSet/>
      <dgm:spPr/>
      <dgm:t>
        <a:bodyPr/>
        <a:lstStyle/>
        <a:p>
          <a:endParaRPr lang="id-ID"/>
        </a:p>
      </dgm:t>
    </dgm:pt>
    <dgm:pt modelId="{3E9578F4-73E3-466D-9CB4-0FB9B3E19382}" type="sibTrans" cxnId="{B0AF323F-2B4F-4816-BAD3-8F870A5D6AB7}">
      <dgm:prSet/>
      <dgm:spPr/>
      <dgm:t>
        <a:bodyPr/>
        <a:lstStyle/>
        <a:p>
          <a:endParaRPr lang="id-ID"/>
        </a:p>
      </dgm:t>
    </dgm:pt>
    <dgm:pt modelId="{B3301874-7AA3-498A-90C2-BF705F51C580}" type="pres">
      <dgm:prSet presAssocID="{790D2DCC-D821-407B-A7FC-E6CFE7DA6988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0642D7BE-3A4E-44D4-BC1C-01D92AB265CB}" type="pres">
      <dgm:prSet presAssocID="{790D2DCC-D821-407B-A7FC-E6CFE7DA6988}" presName="axisShape" presStyleLbl="bgShp" presStyleIdx="0" presStyleCnt="1"/>
      <dgm:spPr>
        <a:solidFill>
          <a:srgbClr val="002060"/>
        </a:solidFill>
      </dgm:spPr>
      <dgm:t>
        <a:bodyPr/>
        <a:lstStyle/>
        <a:p>
          <a:endParaRPr lang="id-ID"/>
        </a:p>
      </dgm:t>
    </dgm:pt>
    <dgm:pt modelId="{9833EB97-6BE8-47FD-B3C1-569F5A7D2B69}" type="pres">
      <dgm:prSet presAssocID="{790D2DCC-D821-407B-A7FC-E6CFE7DA6988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AAB816F-A1CF-4CC7-8CA5-544B0308EB21}" type="pres">
      <dgm:prSet presAssocID="{790D2DCC-D821-407B-A7FC-E6CFE7DA6988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DF10A76-A0FC-46BE-B4B9-1F5E3C716B50}" type="pres">
      <dgm:prSet presAssocID="{790D2DCC-D821-407B-A7FC-E6CFE7DA6988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49A97BC-8605-4072-8BE5-72DEF0807B8A}" type="pres">
      <dgm:prSet presAssocID="{790D2DCC-D821-407B-A7FC-E6CFE7DA6988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C222F79D-0A05-4031-AE94-926E33BD191E}" type="presOf" srcId="{7EB72DFF-F8DC-40A0-AB16-815AA879825A}" destId="{9833EB97-6BE8-47FD-B3C1-569F5A7D2B69}" srcOrd="0" destOrd="0" presId="urn:microsoft.com/office/officeart/2005/8/layout/matrix2"/>
    <dgm:cxn modelId="{B0AF323F-2B4F-4816-BAD3-8F870A5D6AB7}" srcId="{790D2DCC-D821-407B-A7FC-E6CFE7DA6988}" destId="{48A74483-3A33-4F57-B84C-3F5AD3FFFC0E}" srcOrd="3" destOrd="0" parTransId="{1CE94460-E3A1-4A0C-80FA-6911920B9B99}" sibTransId="{3E9578F4-73E3-466D-9CB4-0FB9B3E19382}"/>
    <dgm:cxn modelId="{AAE2DB29-49CC-47D3-98CE-7D28673BCF6D}" type="presOf" srcId="{0E9BF4C2-8DF9-4218-BFCD-C56286DBF1DD}" destId="{1DF10A76-A0FC-46BE-B4B9-1F5E3C716B50}" srcOrd="0" destOrd="0" presId="urn:microsoft.com/office/officeart/2005/8/layout/matrix2"/>
    <dgm:cxn modelId="{483AC6D7-1802-48E9-863A-67BF3B402A76}" srcId="{790D2DCC-D821-407B-A7FC-E6CFE7DA6988}" destId="{7EB72DFF-F8DC-40A0-AB16-815AA879825A}" srcOrd="0" destOrd="0" parTransId="{C0943760-35F3-4ACE-9349-EE587EEE64F9}" sibTransId="{E6192661-1F49-483D-9434-8F8FC0C648DD}"/>
    <dgm:cxn modelId="{39D5D607-8105-4B82-8206-D2934AFC6D8B}" type="presOf" srcId="{48A74483-3A33-4F57-B84C-3F5AD3FFFC0E}" destId="{349A97BC-8605-4072-8BE5-72DEF0807B8A}" srcOrd="0" destOrd="0" presId="urn:microsoft.com/office/officeart/2005/8/layout/matrix2"/>
    <dgm:cxn modelId="{384A137C-92C8-4416-B1D9-1A8D2C852F11}" type="presOf" srcId="{8AFF1386-2F4D-4920-9682-0D695F189392}" destId="{FAAB816F-A1CF-4CC7-8CA5-544B0308EB21}" srcOrd="0" destOrd="0" presId="urn:microsoft.com/office/officeart/2005/8/layout/matrix2"/>
    <dgm:cxn modelId="{F0819CFF-EFC2-40C6-9CAC-64EE39EF9131}" type="presOf" srcId="{790D2DCC-D821-407B-A7FC-E6CFE7DA6988}" destId="{B3301874-7AA3-498A-90C2-BF705F51C580}" srcOrd="0" destOrd="0" presId="urn:microsoft.com/office/officeart/2005/8/layout/matrix2"/>
    <dgm:cxn modelId="{6D76EC16-5D3C-48B0-9557-FFDFCCDA0287}" srcId="{790D2DCC-D821-407B-A7FC-E6CFE7DA6988}" destId="{0E9BF4C2-8DF9-4218-BFCD-C56286DBF1DD}" srcOrd="2" destOrd="0" parTransId="{93441F78-9130-42C6-A409-FF8900FDB716}" sibTransId="{CAAB3AFD-55C2-403D-B521-5A62BC7AF918}"/>
    <dgm:cxn modelId="{DB1C4B1A-4307-4FA9-8600-71FF71411CFC}" srcId="{790D2DCC-D821-407B-A7FC-E6CFE7DA6988}" destId="{8AFF1386-2F4D-4920-9682-0D695F189392}" srcOrd="1" destOrd="0" parTransId="{8E65DCD3-1846-4269-9F71-68D0CE0DB4F0}" sibTransId="{A88213C0-2E4C-47DE-992D-1E3499FFBD94}"/>
    <dgm:cxn modelId="{49381ABC-740B-4E08-AC22-F21C0B6BF1A6}" type="presParOf" srcId="{B3301874-7AA3-498A-90C2-BF705F51C580}" destId="{0642D7BE-3A4E-44D4-BC1C-01D92AB265CB}" srcOrd="0" destOrd="0" presId="urn:microsoft.com/office/officeart/2005/8/layout/matrix2"/>
    <dgm:cxn modelId="{7C748C79-4EB8-4701-A98C-69D183A9E35F}" type="presParOf" srcId="{B3301874-7AA3-498A-90C2-BF705F51C580}" destId="{9833EB97-6BE8-47FD-B3C1-569F5A7D2B69}" srcOrd="1" destOrd="0" presId="urn:microsoft.com/office/officeart/2005/8/layout/matrix2"/>
    <dgm:cxn modelId="{2AE39C96-AB0A-4D5C-BCC9-9182EADFE460}" type="presParOf" srcId="{B3301874-7AA3-498A-90C2-BF705F51C580}" destId="{FAAB816F-A1CF-4CC7-8CA5-544B0308EB21}" srcOrd="2" destOrd="0" presId="urn:microsoft.com/office/officeart/2005/8/layout/matrix2"/>
    <dgm:cxn modelId="{E84AED3E-3B19-4701-8FE4-3926626044D3}" type="presParOf" srcId="{B3301874-7AA3-498A-90C2-BF705F51C580}" destId="{1DF10A76-A0FC-46BE-B4B9-1F5E3C716B50}" srcOrd="3" destOrd="0" presId="urn:microsoft.com/office/officeart/2005/8/layout/matrix2"/>
    <dgm:cxn modelId="{3B8B8F6A-FDF2-4011-A04C-4841518F8DA6}" type="presParOf" srcId="{B3301874-7AA3-498A-90C2-BF705F51C580}" destId="{349A97BC-8605-4072-8BE5-72DEF0807B8A}" srcOrd="4" destOrd="0" presId="urn:microsoft.com/office/officeart/2005/8/layout/matrix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4EDE503-5383-4DAC-A090-0145FAA17DBA}" type="doc">
      <dgm:prSet loTypeId="urn:microsoft.com/office/officeart/2005/8/layout/venn1" loCatId="relationship" qsTypeId="urn:microsoft.com/office/officeart/2005/8/quickstyle/simple4" qsCatId="simple" csTypeId="urn:microsoft.com/office/officeart/2005/8/colors/accent4_3" csCatId="accent4" phldr="1"/>
      <dgm:spPr/>
    </dgm:pt>
    <dgm:pt modelId="{3894B016-09E8-4832-BE26-1BFB7AF2C6CF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latin typeface="Candara" pitchFamily="34" charset="0"/>
            </a:rPr>
            <a:t>Investasi = apa saja yang kita berikan pada hubungan yang tidak dapat diambil kembali saat hubungan itu berakhir. </a:t>
          </a:r>
          <a:endParaRPr lang="id-ID" sz="1600" b="1" i="1" dirty="0">
            <a:latin typeface="Candara" pitchFamily="34" charset="0"/>
          </a:endParaRPr>
        </a:p>
      </dgm:t>
    </dgm:pt>
    <dgm:pt modelId="{F6FDACC0-80AF-4478-8C1F-3C23B51AA45E}" type="parTrans" cxnId="{15716FD9-ECA0-4B50-BEE6-C00E389F4DDC}">
      <dgm:prSet/>
      <dgm:spPr/>
      <dgm:t>
        <a:bodyPr/>
        <a:lstStyle/>
        <a:p>
          <a:endParaRPr lang="id-ID"/>
        </a:p>
      </dgm:t>
    </dgm:pt>
    <dgm:pt modelId="{123DA3A8-901A-4B9B-9C3D-DF7C2EB2465D}" type="sibTrans" cxnId="{15716FD9-ECA0-4B50-BEE6-C00E389F4DDC}">
      <dgm:prSet/>
      <dgm:spPr/>
      <dgm:t>
        <a:bodyPr/>
        <a:lstStyle/>
        <a:p>
          <a:endParaRPr lang="id-ID"/>
        </a:p>
      </dgm:t>
    </dgm:pt>
    <dgm:pt modelId="{959F7E61-EE9F-4590-8A58-643B08B04F9C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latin typeface="Candara" pitchFamily="34" charset="0"/>
            </a:rPr>
            <a:t>Investasi berupa waktu, tenaga, pikiran, perasaan, dan bentuk materi seperti uang &amp; hadiah. </a:t>
          </a:r>
          <a:endParaRPr lang="id-ID" sz="1600" b="1" i="1" dirty="0">
            <a:latin typeface="Candara" pitchFamily="34" charset="0"/>
          </a:endParaRPr>
        </a:p>
      </dgm:t>
    </dgm:pt>
    <dgm:pt modelId="{7FF86F71-1A98-4C1F-B9B7-320F77A8B9BE}" type="parTrans" cxnId="{C3FAAFAC-6549-41DB-9F76-E550B3736B88}">
      <dgm:prSet/>
      <dgm:spPr/>
      <dgm:t>
        <a:bodyPr/>
        <a:lstStyle/>
        <a:p>
          <a:endParaRPr lang="id-ID"/>
        </a:p>
      </dgm:t>
    </dgm:pt>
    <dgm:pt modelId="{B4C174AB-55FA-424D-A980-A76D02D3DFA1}" type="sibTrans" cxnId="{C3FAAFAC-6549-41DB-9F76-E550B3736B88}">
      <dgm:prSet/>
      <dgm:spPr/>
      <dgm:t>
        <a:bodyPr/>
        <a:lstStyle/>
        <a:p>
          <a:endParaRPr lang="id-ID"/>
        </a:p>
      </dgm:t>
    </dgm:pt>
    <dgm:pt modelId="{193F1704-4ADB-4B96-8D92-986BBE41339D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latin typeface="Candara" pitchFamily="34" charset="0"/>
            </a:rPr>
            <a:t>Investasi kita lakukan pada saat kita peduli pada orang lain. </a:t>
          </a:r>
          <a:endParaRPr lang="id-ID" sz="1600" b="1" i="1" dirty="0">
            <a:latin typeface="Candara" pitchFamily="34" charset="0"/>
          </a:endParaRPr>
        </a:p>
      </dgm:t>
    </dgm:pt>
    <dgm:pt modelId="{BD9009CD-FD06-416D-98BA-EC03764A9775}" type="parTrans" cxnId="{AA408BA2-D9CE-4BEF-AC54-54EBDD57D316}">
      <dgm:prSet/>
      <dgm:spPr/>
      <dgm:t>
        <a:bodyPr/>
        <a:lstStyle/>
        <a:p>
          <a:endParaRPr lang="id-ID"/>
        </a:p>
      </dgm:t>
    </dgm:pt>
    <dgm:pt modelId="{4A8D1CEE-7834-41F4-8A18-5ED75C91A36E}" type="sibTrans" cxnId="{AA408BA2-D9CE-4BEF-AC54-54EBDD57D316}">
      <dgm:prSet/>
      <dgm:spPr/>
      <dgm:t>
        <a:bodyPr/>
        <a:lstStyle/>
        <a:p>
          <a:endParaRPr lang="id-ID"/>
        </a:p>
      </dgm:t>
    </dgm:pt>
    <dgm:pt modelId="{D74C68AA-E272-4D47-AE40-D7C80E701ACF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latin typeface="Candara" pitchFamily="34" charset="0"/>
            </a:rPr>
            <a:t>Satu-satunya cara mendapatkan keuntungan dengan: tetap bertahan pada hubungan. </a:t>
          </a:r>
        </a:p>
      </dgm:t>
    </dgm:pt>
    <dgm:pt modelId="{1432B9AF-7AEE-4CE4-9265-D2193A678D0B}" type="parTrans" cxnId="{66A43A77-ED4D-46CF-8D4D-32542DD0F37A}">
      <dgm:prSet/>
      <dgm:spPr/>
      <dgm:t>
        <a:bodyPr/>
        <a:lstStyle/>
        <a:p>
          <a:endParaRPr lang="id-ID"/>
        </a:p>
      </dgm:t>
    </dgm:pt>
    <dgm:pt modelId="{616A63FB-FC3F-4271-B7FA-717C81C3F90F}" type="sibTrans" cxnId="{66A43A77-ED4D-46CF-8D4D-32542DD0F37A}">
      <dgm:prSet/>
      <dgm:spPr/>
      <dgm:t>
        <a:bodyPr/>
        <a:lstStyle/>
        <a:p>
          <a:endParaRPr lang="id-ID"/>
        </a:p>
      </dgm:t>
    </dgm:pt>
    <dgm:pt modelId="{F5A74AF0-BE52-4F76-88E9-57E0A26DC3E1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latin typeface="Candara" pitchFamily="34" charset="0"/>
            </a:rPr>
            <a:t>Meninggalkan hubungan = kehilangan investasi kita. </a:t>
          </a:r>
        </a:p>
      </dgm:t>
    </dgm:pt>
    <dgm:pt modelId="{4A909E4A-6FB5-483B-BA63-3CDE6CE33A50}" type="parTrans" cxnId="{3608C782-A7E1-485C-AF25-623AB4CA2A11}">
      <dgm:prSet/>
      <dgm:spPr/>
      <dgm:t>
        <a:bodyPr/>
        <a:lstStyle/>
        <a:p>
          <a:endParaRPr lang="id-ID"/>
        </a:p>
      </dgm:t>
    </dgm:pt>
    <dgm:pt modelId="{02EA6527-4775-44C0-9C92-058D923EC736}" type="sibTrans" cxnId="{3608C782-A7E1-485C-AF25-623AB4CA2A11}">
      <dgm:prSet/>
      <dgm:spPr/>
      <dgm:t>
        <a:bodyPr/>
        <a:lstStyle/>
        <a:p>
          <a:endParaRPr lang="id-ID"/>
        </a:p>
      </dgm:t>
    </dgm:pt>
    <dgm:pt modelId="{23998480-737A-463E-AA06-3F8A5CBB2F82}" type="pres">
      <dgm:prSet presAssocID="{A4EDE503-5383-4DAC-A090-0145FAA17DBA}" presName="compositeShape" presStyleCnt="0">
        <dgm:presLayoutVars>
          <dgm:chMax val="7"/>
          <dgm:dir/>
          <dgm:resizeHandles val="exact"/>
        </dgm:presLayoutVars>
      </dgm:prSet>
      <dgm:spPr/>
    </dgm:pt>
    <dgm:pt modelId="{74C74406-B8AB-4887-B8B6-45BF1AEAA3E8}" type="pres">
      <dgm:prSet presAssocID="{3894B016-09E8-4832-BE26-1BFB7AF2C6CF}" presName="circ1" presStyleLbl="vennNode1" presStyleIdx="0" presStyleCnt="5"/>
      <dgm:spPr/>
      <dgm:t>
        <a:bodyPr/>
        <a:lstStyle/>
        <a:p>
          <a:endParaRPr lang="id-ID"/>
        </a:p>
      </dgm:t>
    </dgm:pt>
    <dgm:pt modelId="{1F622601-2957-4D6E-85CA-2F824A5FC18B}" type="pres">
      <dgm:prSet presAssocID="{3894B016-09E8-4832-BE26-1BFB7AF2C6CF}" presName="circ1Tx" presStyleLbl="revTx" presStyleIdx="0" presStyleCnt="0" custLinFactNeighborX="-96" custLinFactNeighborY="-144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01A29EC-BC28-4AEE-B1C7-6DCD947F74C9}" type="pres">
      <dgm:prSet presAssocID="{959F7E61-EE9F-4590-8A58-643B08B04F9C}" presName="circ2" presStyleLbl="vennNode1" presStyleIdx="1" presStyleCnt="5"/>
      <dgm:spPr/>
      <dgm:t>
        <a:bodyPr/>
        <a:lstStyle/>
        <a:p>
          <a:endParaRPr lang="id-ID"/>
        </a:p>
      </dgm:t>
    </dgm:pt>
    <dgm:pt modelId="{2F2C23FC-5F4D-4CEB-B1F1-1EADE978EC3D}" type="pres">
      <dgm:prSet presAssocID="{959F7E61-EE9F-4590-8A58-643B08B04F9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DFAFA5D-AEFB-423B-8B17-7A0E6B11E61E}" type="pres">
      <dgm:prSet presAssocID="{193F1704-4ADB-4B96-8D92-986BBE41339D}" presName="circ3" presStyleLbl="vennNode1" presStyleIdx="2" presStyleCnt="5"/>
      <dgm:spPr/>
      <dgm:t>
        <a:bodyPr/>
        <a:lstStyle/>
        <a:p>
          <a:endParaRPr lang="id-ID"/>
        </a:p>
      </dgm:t>
    </dgm:pt>
    <dgm:pt modelId="{C765A121-CF34-4099-B624-A27565FC2022}" type="pres">
      <dgm:prSet presAssocID="{193F1704-4ADB-4B96-8D92-986BBE41339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BDF59B8-9783-463A-BE31-FAF2C53FFE15}" type="pres">
      <dgm:prSet presAssocID="{D74C68AA-E272-4D47-AE40-D7C80E701ACF}" presName="circ4" presStyleLbl="vennNode1" presStyleIdx="3" presStyleCnt="5"/>
      <dgm:spPr/>
      <dgm:t>
        <a:bodyPr/>
        <a:lstStyle/>
        <a:p>
          <a:endParaRPr lang="id-ID"/>
        </a:p>
      </dgm:t>
    </dgm:pt>
    <dgm:pt modelId="{B7C43AB2-0ED0-4432-95BB-DDE58344F854}" type="pres">
      <dgm:prSet presAssocID="{D74C68AA-E272-4D47-AE40-D7C80E701ACF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D6FEF8E-4B80-4338-A9BF-AD13FF72A4A0}" type="pres">
      <dgm:prSet presAssocID="{F5A74AF0-BE52-4F76-88E9-57E0A26DC3E1}" presName="circ5" presStyleLbl="vennNode1" presStyleIdx="4" presStyleCnt="5"/>
      <dgm:spPr/>
    </dgm:pt>
    <dgm:pt modelId="{9C606C5D-5859-404A-A3A4-3A12EB41AF8C}" type="pres">
      <dgm:prSet presAssocID="{F5A74AF0-BE52-4F76-88E9-57E0A26DC3E1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3E7BAC3D-9E3F-4635-8969-583934429BFD}" type="presOf" srcId="{193F1704-4ADB-4B96-8D92-986BBE41339D}" destId="{C765A121-CF34-4099-B624-A27565FC2022}" srcOrd="0" destOrd="0" presId="urn:microsoft.com/office/officeart/2005/8/layout/venn1"/>
    <dgm:cxn modelId="{C3FAAFAC-6549-41DB-9F76-E550B3736B88}" srcId="{A4EDE503-5383-4DAC-A090-0145FAA17DBA}" destId="{959F7E61-EE9F-4590-8A58-643B08B04F9C}" srcOrd="1" destOrd="0" parTransId="{7FF86F71-1A98-4C1F-B9B7-320F77A8B9BE}" sibTransId="{B4C174AB-55FA-424D-A980-A76D02D3DFA1}"/>
    <dgm:cxn modelId="{3608C782-A7E1-485C-AF25-623AB4CA2A11}" srcId="{A4EDE503-5383-4DAC-A090-0145FAA17DBA}" destId="{F5A74AF0-BE52-4F76-88E9-57E0A26DC3E1}" srcOrd="4" destOrd="0" parTransId="{4A909E4A-6FB5-483B-BA63-3CDE6CE33A50}" sibTransId="{02EA6527-4775-44C0-9C92-058D923EC736}"/>
    <dgm:cxn modelId="{9D05C15E-79CA-4230-ADEE-9DEBFC8DAB82}" type="presOf" srcId="{3894B016-09E8-4832-BE26-1BFB7AF2C6CF}" destId="{1F622601-2957-4D6E-85CA-2F824A5FC18B}" srcOrd="0" destOrd="0" presId="urn:microsoft.com/office/officeart/2005/8/layout/venn1"/>
    <dgm:cxn modelId="{66A43A77-ED4D-46CF-8D4D-32542DD0F37A}" srcId="{A4EDE503-5383-4DAC-A090-0145FAA17DBA}" destId="{D74C68AA-E272-4D47-AE40-D7C80E701ACF}" srcOrd="3" destOrd="0" parTransId="{1432B9AF-7AEE-4CE4-9265-D2193A678D0B}" sibTransId="{616A63FB-FC3F-4271-B7FA-717C81C3F90F}"/>
    <dgm:cxn modelId="{3597D274-CCD9-4ED3-9BD9-C23D161A3BE6}" type="presOf" srcId="{959F7E61-EE9F-4590-8A58-643B08B04F9C}" destId="{2F2C23FC-5F4D-4CEB-B1F1-1EADE978EC3D}" srcOrd="0" destOrd="0" presId="urn:microsoft.com/office/officeart/2005/8/layout/venn1"/>
    <dgm:cxn modelId="{AA408BA2-D9CE-4BEF-AC54-54EBDD57D316}" srcId="{A4EDE503-5383-4DAC-A090-0145FAA17DBA}" destId="{193F1704-4ADB-4B96-8D92-986BBE41339D}" srcOrd="2" destOrd="0" parTransId="{BD9009CD-FD06-416D-98BA-EC03764A9775}" sibTransId="{4A8D1CEE-7834-41F4-8A18-5ED75C91A36E}"/>
    <dgm:cxn modelId="{15716FD9-ECA0-4B50-BEE6-C00E389F4DDC}" srcId="{A4EDE503-5383-4DAC-A090-0145FAA17DBA}" destId="{3894B016-09E8-4832-BE26-1BFB7AF2C6CF}" srcOrd="0" destOrd="0" parTransId="{F6FDACC0-80AF-4478-8C1F-3C23B51AA45E}" sibTransId="{123DA3A8-901A-4B9B-9C3D-DF7C2EB2465D}"/>
    <dgm:cxn modelId="{6A0E5F97-FF24-41F1-9C73-69C5D1E71672}" type="presOf" srcId="{D74C68AA-E272-4D47-AE40-D7C80E701ACF}" destId="{B7C43AB2-0ED0-4432-95BB-DDE58344F854}" srcOrd="0" destOrd="0" presId="urn:microsoft.com/office/officeart/2005/8/layout/venn1"/>
    <dgm:cxn modelId="{0D5978BB-C68B-4698-91A9-3C28B25CD9D8}" type="presOf" srcId="{F5A74AF0-BE52-4F76-88E9-57E0A26DC3E1}" destId="{9C606C5D-5859-404A-A3A4-3A12EB41AF8C}" srcOrd="0" destOrd="0" presId="urn:microsoft.com/office/officeart/2005/8/layout/venn1"/>
    <dgm:cxn modelId="{6AD14487-F773-4092-9684-D5806936FF73}" type="presOf" srcId="{A4EDE503-5383-4DAC-A090-0145FAA17DBA}" destId="{23998480-737A-463E-AA06-3F8A5CBB2F82}" srcOrd="0" destOrd="0" presId="urn:microsoft.com/office/officeart/2005/8/layout/venn1"/>
    <dgm:cxn modelId="{D3D857AF-095B-4800-969C-279E505C5885}" type="presParOf" srcId="{23998480-737A-463E-AA06-3F8A5CBB2F82}" destId="{74C74406-B8AB-4887-B8B6-45BF1AEAA3E8}" srcOrd="0" destOrd="0" presId="urn:microsoft.com/office/officeart/2005/8/layout/venn1"/>
    <dgm:cxn modelId="{C2533B51-92CE-4FF3-BF95-8392A7DE424A}" type="presParOf" srcId="{23998480-737A-463E-AA06-3F8A5CBB2F82}" destId="{1F622601-2957-4D6E-85CA-2F824A5FC18B}" srcOrd="1" destOrd="0" presId="urn:microsoft.com/office/officeart/2005/8/layout/venn1"/>
    <dgm:cxn modelId="{1325C88F-677A-426B-9DBF-36060E66A1A4}" type="presParOf" srcId="{23998480-737A-463E-AA06-3F8A5CBB2F82}" destId="{F01A29EC-BC28-4AEE-B1C7-6DCD947F74C9}" srcOrd="2" destOrd="0" presId="urn:microsoft.com/office/officeart/2005/8/layout/venn1"/>
    <dgm:cxn modelId="{3E1E57BB-EFC8-4418-83E7-83D76F63DEBC}" type="presParOf" srcId="{23998480-737A-463E-AA06-3F8A5CBB2F82}" destId="{2F2C23FC-5F4D-4CEB-B1F1-1EADE978EC3D}" srcOrd="3" destOrd="0" presId="urn:microsoft.com/office/officeart/2005/8/layout/venn1"/>
    <dgm:cxn modelId="{D67D2F87-C919-4143-88C9-48BB72B79C16}" type="presParOf" srcId="{23998480-737A-463E-AA06-3F8A5CBB2F82}" destId="{9DFAFA5D-AEFB-423B-8B17-7A0E6B11E61E}" srcOrd="4" destOrd="0" presId="urn:microsoft.com/office/officeart/2005/8/layout/venn1"/>
    <dgm:cxn modelId="{FD2AE804-93C2-4665-96F9-2BD23766B7DF}" type="presParOf" srcId="{23998480-737A-463E-AA06-3F8A5CBB2F82}" destId="{C765A121-CF34-4099-B624-A27565FC2022}" srcOrd="5" destOrd="0" presId="urn:microsoft.com/office/officeart/2005/8/layout/venn1"/>
    <dgm:cxn modelId="{D9354928-7EF7-4AAB-9769-CEF1D89E169C}" type="presParOf" srcId="{23998480-737A-463E-AA06-3F8A5CBB2F82}" destId="{DBDF59B8-9783-463A-BE31-FAF2C53FFE15}" srcOrd="6" destOrd="0" presId="urn:microsoft.com/office/officeart/2005/8/layout/venn1"/>
    <dgm:cxn modelId="{5C822F06-ACAB-450F-B76C-CA9A664A4767}" type="presParOf" srcId="{23998480-737A-463E-AA06-3F8A5CBB2F82}" destId="{B7C43AB2-0ED0-4432-95BB-DDE58344F854}" srcOrd="7" destOrd="0" presId="urn:microsoft.com/office/officeart/2005/8/layout/venn1"/>
    <dgm:cxn modelId="{030DB993-087C-4443-B6BD-4345915EB0B8}" type="presParOf" srcId="{23998480-737A-463E-AA06-3F8A5CBB2F82}" destId="{AD6FEF8E-4B80-4338-A9BF-AD13FF72A4A0}" srcOrd="8" destOrd="0" presId="urn:microsoft.com/office/officeart/2005/8/layout/venn1"/>
    <dgm:cxn modelId="{92F7E0BE-9E72-48D4-8785-FAB874BED1E6}" type="presParOf" srcId="{23998480-737A-463E-AA06-3F8A5CBB2F82}" destId="{9C606C5D-5859-404A-A3A4-3A12EB41AF8C}" srcOrd="9" destOrd="0" presId="urn:microsoft.com/office/officeart/2005/8/layout/venn1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6B534DB-C6E7-4E6A-BF46-7E4952340A52}" type="doc">
      <dgm:prSet loTypeId="urn:microsoft.com/office/officeart/2005/8/layout/hProcess11" loCatId="process" qsTypeId="urn:microsoft.com/office/officeart/2005/8/quickstyle/3d1" qsCatId="3D" csTypeId="urn:microsoft.com/office/officeart/2005/8/colors/accent1_3" csCatId="accent1" phldr="1"/>
      <dgm:spPr/>
    </dgm:pt>
    <dgm:pt modelId="{ECE99F12-28F4-4FCB-AE7E-418C87200B81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Adanya persepsi telah menginvestasikan sesuatu pada hubungan romantis = mempengaruhi kenyamanan. </a:t>
          </a:r>
          <a:endParaRPr lang="id-ID" sz="1500" b="1" i="1" dirty="0">
            <a:latin typeface="Candara" pitchFamily="34" charset="0"/>
          </a:endParaRPr>
        </a:p>
      </dgm:t>
    </dgm:pt>
    <dgm:pt modelId="{CB18A5BB-CCFD-4B22-BC0E-9CF438A1164C}" type="parTrans" cxnId="{8F429EA5-F6C7-4B76-9D88-E5DB6CB7C0D7}">
      <dgm:prSet/>
      <dgm:spPr/>
      <dgm:t>
        <a:bodyPr/>
        <a:lstStyle/>
        <a:p>
          <a:endParaRPr lang="id-ID"/>
        </a:p>
      </dgm:t>
    </dgm:pt>
    <dgm:pt modelId="{04739D05-0912-4625-AF6C-88F1E854B13A}" type="sibTrans" cxnId="{8F429EA5-F6C7-4B76-9D88-E5DB6CB7C0D7}">
      <dgm:prSet/>
      <dgm:spPr/>
      <dgm:t>
        <a:bodyPr/>
        <a:lstStyle/>
        <a:p>
          <a:endParaRPr lang="id-ID"/>
        </a:p>
      </dgm:t>
    </dgm:pt>
    <dgm:pt modelId="{AA61ED89-A411-4E3A-9FAA-5772EEC4D409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Menghitung investasi = perasaan tidak nyaman &amp; kekecewaan. </a:t>
          </a:r>
          <a:endParaRPr lang="id-ID" sz="1500" b="1" i="1" dirty="0">
            <a:latin typeface="Candara" pitchFamily="34" charset="0"/>
          </a:endParaRPr>
        </a:p>
      </dgm:t>
    </dgm:pt>
    <dgm:pt modelId="{0F1CC24B-00DB-4144-A138-57F17BABE77D}" type="parTrans" cxnId="{00D77254-6A11-45D6-8A3A-BBD031881002}">
      <dgm:prSet/>
      <dgm:spPr/>
      <dgm:t>
        <a:bodyPr/>
        <a:lstStyle/>
        <a:p>
          <a:endParaRPr lang="id-ID"/>
        </a:p>
      </dgm:t>
    </dgm:pt>
    <dgm:pt modelId="{CB9DF983-D0AF-4A49-A34E-6B68D666DD07}" type="sibTrans" cxnId="{00D77254-6A11-45D6-8A3A-BBD031881002}">
      <dgm:prSet/>
      <dgm:spPr/>
      <dgm:t>
        <a:bodyPr/>
        <a:lstStyle/>
        <a:p>
          <a:endParaRPr lang="id-ID"/>
        </a:p>
      </dgm:t>
    </dgm:pt>
    <dgm:pt modelId="{35C74CD8-EBE7-487C-92DC-9B3D13264115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Persepsi ketidakseimbangan akan mengikis kenyamanan dan komunikasi. </a:t>
          </a:r>
          <a:endParaRPr lang="id-ID" sz="1500" b="1" i="1" dirty="0">
            <a:latin typeface="Candara" pitchFamily="34" charset="0"/>
          </a:endParaRPr>
        </a:p>
      </dgm:t>
    </dgm:pt>
    <dgm:pt modelId="{9DF04086-CEA9-4648-953B-F58ECCFAB0B4}" type="parTrans" cxnId="{8F153AF6-A85C-4077-A02C-2CEF82AED7E8}">
      <dgm:prSet/>
      <dgm:spPr/>
      <dgm:t>
        <a:bodyPr/>
        <a:lstStyle/>
        <a:p>
          <a:endParaRPr lang="id-ID"/>
        </a:p>
      </dgm:t>
    </dgm:pt>
    <dgm:pt modelId="{ABCB271C-A7E2-4E90-9550-B10657B5E838}" type="sibTrans" cxnId="{8F153AF6-A85C-4077-A02C-2CEF82AED7E8}">
      <dgm:prSet/>
      <dgm:spPr/>
      <dgm:t>
        <a:bodyPr/>
        <a:lstStyle/>
        <a:p>
          <a:endParaRPr lang="id-ID"/>
        </a:p>
      </dgm:t>
    </dgm:pt>
    <dgm:pt modelId="{DFE163DE-D288-48DE-915D-19C8B0EE43B2}" type="pres">
      <dgm:prSet presAssocID="{76B534DB-C6E7-4E6A-BF46-7E4952340A52}" presName="Name0" presStyleCnt="0">
        <dgm:presLayoutVars>
          <dgm:dir/>
          <dgm:resizeHandles val="exact"/>
        </dgm:presLayoutVars>
      </dgm:prSet>
      <dgm:spPr/>
    </dgm:pt>
    <dgm:pt modelId="{DFFF18F7-F204-42BF-BF13-F35BEF3E3F92}" type="pres">
      <dgm:prSet presAssocID="{76B534DB-C6E7-4E6A-BF46-7E4952340A52}" presName="arrow" presStyleLbl="bgShp" presStyleIdx="0" presStyleCnt="1"/>
      <dgm:spPr/>
    </dgm:pt>
    <dgm:pt modelId="{A6C8FFAF-4D6D-40DC-9579-7218FAE0EDB6}" type="pres">
      <dgm:prSet presAssocID="{76B534DB-C6E7-4E6A-BF46-7E4952340A52}" presName="points" presStyleCnt="0"/>
      <dgm:spPr/>
    </dgm:pt>
    <dgm:pt modelId="{8DA6501D-13E8-4F59-8C82-45F0D689B8E6}" type="pres">
      <dgm:prSet presAssocID="{ECE99F12-28F4-4FCB-AE7E-418C87200B81}" presName="compositeA" presStyleCnt="0"/>
      <dgm:spPr/>
    </dgm:pt>
    <dgm:pt modelId="{0F0556CC-7797-4B62-AD95-3FCA3DF4A7D7}" type="pres">
      <dgm:prSet presAssocID="{ECE99F12-28F4-4FCB-AE7E-418C87200B81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A8ADA62-B562-4972-A161-ECBF87A9F2BD}" type="pres">
      <dgm:prSet presAssocID="{ECE99F12-28F4-4FCB-AE7E-418C87200B81}" presName="circleA" presStyleLbl="node1" presStyleIdx="0" presStyleCnt="3"/>
      <dgm:spPr/>
    </dgm:pt>
    <dgm:pt modelId="{0579281E-0B94-4C10-BB2C-B9BF90B0D967}" type="pres">
      <dgm:prSet presAssocID="{ECE99F12-28F4-4FCB-AE7E-418C87200B81}" presName="spaceA" presStyleCnt="0"/>
      <dgm:spPr/>
    </dgm:pt>
    <dgm:pt modelId="{EB3562B1-46DF-4A37-ACA5-4713EE956F50}" type="pres">
      <dgm:prSet presAssocID="{04739D05-0912-4625-AF6C-88F1E854B13A}" presName="space" presStyleCnt="0"/>
      <dgm:spPr/>
    </dgm:pt>
    <dgm:pt modelId="{E9808CC1-758F-4428-AD99-ACB1021632FC}" type="pres">
      <dgm:prSet presAssocID="{AA61ED89-A411-4E3A-9FAA-5772EEC4D409}" presName="compositeB" presStyleCnt="0"/>
      <dgm:spPr/>
    </dgm:pt>
    <dgm:pt modelId="{285D9BE2-7F52-4405-80AD-BEBEFC17DFEE}" type="pres">
      <dgm:prSet presAssocID="{AA61ED89-A411-4E3A-9FAA-5772EEC4D409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5A1D55E-DA74-4079-8F7A-30C287A6A12B}" type="pres">
      <dgm:prSet presAssocID="{AA61ED89-A411-4E3A-9FAA-5772EEC4D409}" presName="circleB" presStyleLbl="node1" presStyleIdx="1" presStyleCnt="3"/>
      <dgm:spPr/>
    </dgm:pt>
    <dgm:pt modelId="{156DB103-5D7F-43AB-916A-38053AB419AC}" type="pres">
      <dgm:prSet presAssocID="{AA61ED89-A411-4E3A-9FAA-5772EEC4D409}" presName="spaceB" presStyleCnt="0"/>
      <dgm:spPr/>
    </dgm:pt>
    <dgm:pt modelId="{DA4E1E95-1BFC-475D-A7CC-F7BB3154D8C3}" type="pres">
      <dgm:prSet presAssocID="{CB9DF983-D0AF-4A49-A34E-6B68D666DD07}" presName="space" presStyleCnt="0"/>
      <dgm:spPr/>
    </dgm:pt>
    <dgm:pt modelId="{7139600D-39B8-4BD0-98E9-00D57F42C99F}" type="pres">
      <dgm:prSet presAssocID="{35C74CD8-EBE7-487C-92DC-9B3D13264115}" presName="compositeA" presStyleCnt="0"/>
      <dgm:spPr/>
    </dgm:pt>
    <dgm:pt modelId="{4A84934A-109A-42E7-B68F-236B5C713816}" type="pres">
      <dgm:prSet presAssocID="{35C74CD8-EBE7-487C-92DC-9B3D13264115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10083DA-FDB8-41B1-94C8-5BA0A50ABA8F}" type="pres">
      <dgm:prSet presAssocID="{35C74CD8-EBE7-487C-92DC-9B3D13264115}" presName="circleA" presStyleLbl="node1" presStyleIdx="2" presStyleCnt="3"/>
      <dgm:spPr/>
    </dgm:pt>
    <dgm:pt modelId="{38E06BD1-F611-4F5A-B0C9-9723BA3499F8}" type="pres">
      <dgm:prSet presAssocID="{35C74CD8-EBE7-487C-92DC-9B3D13264115}" presName="spaceA" presStyleCnt="0"/>
      <dgm:spPr/>
    </dgm:pt>
  </dgm:ptLst>
  <dgm:cxnLst>
    <dgm:cxn modelId="{8F153AF6-A85C-4077-A02C-2CEF82AED7E8}" srcId="{76B534DB-C6E7-4E6A-BF46-7E4952340A52}" destId="{35C74CD8-EBE7-487C-92DC-9B3D13264115}" srcOrd="2" destOrd="0" parTransId="{9DF04086-CEA9-4648-953B-F58ECCFAB0B4}" sibTransId="{ABCB271C-A7E2-4E90-9550-B10657B5E838}"/>
    <dgm:cxn modelId="{8F429EA5-F6C7-4B76-9D88-E5DB6CB7C0D7}" srcId="{76B534DB-C6E7-4E6A-BF46-7E4952340A52}" destId="{ECE99F12-28F4-4FCB-AE7E-418C87200B81}" srcOrd="0" destOrd="0" parTransId="{CB18A5BB-CCFD-4B22-BC0E-9CF438A1164C}" sibTransId="{04739D05-0912-4625-AF6C-88F1E854B13A}"/>
    <dgm:cxn modelId="{66E64BD1-7FD9-4E69-88E9-5828A9CE51E6}" type="presOf" srcId="{ECE99F12-28F4-4FCB-AE7E-418C87200B81}" destId="{0F0556CC-7797-4B62-AD95-3FCA3DF4A7D7}" srcOrd="0" destOrd="0" presId="urn:microsoft.com/office/officeart/2005/8/layout/hProcess11"/>
    <dgm:cxn modelId="{00D77254-6A11-45D6-8A3A-BBD031881002}" srcId="{76B534DB-C6E7-4E6A-BF46-7E4952340A52}" destId="{AA61ED89-A411-4E3A-9FAA-5772EEC4D409}" srcOrd="1" destOrd="0" parTransId="{0F1CC24B-00DB-4144-A138-57F17BABE77D}" sibTransId="{CB9DF983-D0AF-4A49-A34E-6B68D666DD07}"/>
    <dgm:cxn modelId="{F06294D9-8345-4FE2-819C-C6D700C94B81}" type="presOf" srcId="{AA61ED89-A411-4E3A-9FAA-5772EEC4D409}" destId="{285D9BE2-7F52-4405-80AD-BEBEFC17DFEE}" srcOrd="0" destOrd="0" presId="urn:microsoft.com/office/officeart/2005/8/layout/hProcess11"/>
    <dgm:cxn modelId="{AF86424E-6BBB-43EA-ABA9-6E79B1F0AA24}" type="presOf" srcId="{35C74CD8-EBE7-487C-92DC-9B3D13264115}" destId="{4A84934A-109A-42E7-B68F-236B5C713816}" srcOrd="0" destOrd="0" presId="urn:microsoft.com/office/officeart/2005/8/layout/hProcess11"/>
    <dgm:cxn modelId="{BF1F0E11-AAAE-4150-80EC-D077F391FF2B}" type="presOf" srcId="{76B534DB-C6E7-4E6A-BF46-7E4952340A52}" destId="{DFE163DE-D288-48DE-915D-19C8B0EE43B2}" srcOrd="0" destOrd="0" presId="urn:microsoft.com/office/officeart/2005/8/layout/hProcess11"/>
    <dgm:cxn modelId="{3AA2AEFE-9684-48D0-887A-0FAF92B3F8FE}" type="presParOf" srcId="{DFE163DE-D288-48DE-915D-19C8B0EE43B2}" destId="{DFFF18F7-F204-42BF-BF13-F35BEF3E3F92}" srcOrd="0" destOrd="0" presId="urn:microsoft.com/office/officeart/2005/8/layout/hProcess11"/>
    <dgm:cxn modelId="{D4ACE604-6A3D-4AC3-B7EC-EA1C0F1B1D54}" type="presParOf" srcId="{DFE163DE-D288-48DE-915D-19C8B0EE43B2}" destId="{A6C8FFAF-4D6D-40DC-9579-7218FAE0EDB6}" srcOrd="1" destOrd="0" presId="urn:microsoft.com/office/officeart/2005/8/layout/hProcess11"/>
    <dgm:cxn modelId="{DD020F57-F838-471E-AA8F-CBC95E4394A7}" type="presParOf" srcId="{A6C8FFAF-4D6D-40DC-9579-7218FAE0EDB6}" destId="{8DA6501D-13E8-4F59-8C82-45F0D689B8E6}" srcOrd="0" destOrd="0" presId="urn:microsoft.com/office/officeart/2005/8/layout/hProcess11"/>
    <dgm:cxn modelId="{E998FC2A-2907-4AD3-B6E3-E1B2EFB39361}" type="presParOf" srcId="{8DA6501D-13E8-4F59-8C82-45F0D689B8E6}" destId="{0F0556CC-7797-4B62-AD95-3FCA3DF4A7D7}" srcOrd="0" destOrd="0" presId="urn:microsoft.com/office/officeart/2005/8/layout/hProcess11"/>
    <dgm:cxn modelId="{A2836182-24B3-416E-ACAD-6A6B0C32FE63}" type="presParOf" srcId="{8DA6501D-13E8-4F59-8C82-45F0D689B8E6}" destId="{FA8ADA62-B562-4972-A161-ECBF87A9F2BD}" srcOrd="1" destOrd="0" presId="urn:microsoft.com/office/officeart/2005/8/layout/hProcess11"/>
    <dgm:cxn modelId="{689173A3-BDDD-4F49-9545-58AFF2E7987D}" type="presParOf" srcId="{8DA6501D-13E8-4F59-8C82-45F0D689B8E6}" destId="{0579281E-0B94-4C10-BB2C-B9BF90B0D967}" srcOrd="2" destOrd="0" presId="urn:microsoft.com/office/officeart/2005/8/layout/hProcess11"/>
    <dgm:cxn modelId="{A438E127-9174-4FA0-9208-76BD23A8CAC3}" type="presParOf" srcId="{A6C8FFAF-4D6D-40DC-9579-7218FAE0EDB6}" destId="{EB3562B1-46DF-4A37-ACA5-4713EE956F50}" srcOrd="1" destOrd="0" presId="urn:microsoft.com/office/officeart/2005/8/layout/hProcess11"/>
    <dgm:cxn modelId="{4C2E752B-99E2-4948-9646-BB23BD022ACD}" type="presParOf" srcId="{A6C8FFAF-4D6D-40DC-9579-7218FAE0EDB6}" destId="{E9808CC1-758F-4428-AD99-ACB1021632FC}" srcOrd="2" destOrd="0" presId="urn:microsoft.com/office/officeart/2005/8/layout/hProcess11"/>
    <dgm:cxn modelId="{324EB966-B80C-4ECE-B53C-CDA8761D0501}" type="presParOf" srcId="{E9808CC1-758F-4428-AD99-ACB1021632FC}" destId="{285D9BE2-7F52-4405-80AD-BEBEFC17DFEE}" srcOrd="0" destOrd="0" presId="urn:microsoft.com/office/officeart/2005/8/layout/hProcess11"/>
    <dgm:cxn modelId="{308A48CB-96D9-4E69-A852-EB23F69DA741}" type="presParOf" srcId="{E9808CC1-758F-4428-AD99-ACB1021632FC}" destId="{75A1D55E-DA74-4079-8F7A-30C287A6A12B}" srcOrd="1" destOrd="0" presId="urn:microsoft.com/office/officeart/2005/8/layout/hProcess11"/>
    <dgm:cxn modelId="{C23BA8FD-D187-45BB-83FE-DD1D31F40759}" type="presParOf" srcId="{E9808CC1-758F-4428-AD99-ACB1021632FC}" destId="{156DB103-5D7F-43AB-916A-38053AB419AC}" srcOrd="2" destOrd="0" presId="urn:microsoft.com/office/officeart/2005/8/layout/hProcess11"/>
    <dgm:cxn modelId="{6E5A180C-27B7-464D-857B-6F407A40031D}" type="presParOf" srcId="{A6C8FFAF-4D6D-40DC-9579-7218FAE0EDB6}" destId="{DA4E1E95-1BFC-475D-A7CC-F7BB3154D8C3}" srcOrd="3" destOrd="0" presId="urn:microsoft.com/office/officeart/2005/8/layout/hProcess11"/>
    <dgm:cxn modelId="{0FCC75F1-97B1-4067-966C-68AFE661F74F}" type="presParOf" srcId="{A6C8FFAF-4D6D-40DC-9579-7218FAE0EDB6}" destId="{7139600D-39B8-4BD0-98E9-00D57F42C99F}" srcOrd="4" destOrd="0" presId="urn:microsoft.com/office/officeart/2005/8/layout/hProcess11"/>
    <dgm:cxn modelId="{184F9A30-928A-46E1-9F78-16CEF5819F77}" type="presParOf" srcId="{7139600D-39B8-4BD0-98E9-00D57F42C99F}" destId="{4A84934A-109A-42E7-B68F-236B5C713816}" srcOrd="0" destOrd="0" presId="urn:microsoft.com/office/officeart/2005/8/layout/hProcess11"/>
    <dgm:cxn modelId="{DE21A841-394D-4C7F-82A1-B677841DBA10}" type="presParOf" srcId="{7139600D-39B8-4BD0-98E9-00D57F42C99F}" destId="{410083DA-FDB8-41B1-94C8-5BA0A50ABA8F}" srcOrd="1" destOrd="0" presId="urn:microsoft.com/office/officeart/2005/8/layout/hProcess11"/>
    <dgm:cxn modelId="{C8B09533-EAC3-4E6F-B9A0-83C072221ADB}" type="presParOf" srcId="{7139600D-39B8-4BD0-98E9-00D57F42C99F}" destId="{38E06BD1-F611-4F5A-B0C9-9723BA3499F8}" srcOrd="2" destOrd="0" presId="urn:microsoft.com/office/officeart/2005/8/layout/hProcess11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0A444B-27EC-4485-BE04-598C256398DD}" type="doc">
      <dgm:prSet loTypeId="urn:microsoft.com/office/officeart/2005/8/layout/process5" loCatId="process" qsTypeId="urn:microsoft.com/office/officeart/2005/8/quickstyle/simple5" qsCatId="simple" csTypeId="urn:microsoft.com/office/officeart/2005/8/colors/accent3_5" csCatId="accent3" phldr="1"/>
      <dgm:spPr/>
      <dgm:t>
        <a:bodyPr/>
        <a:lstStyle/>
        <a:p>
          <a:endParaRPr lang="id-ID"/>
        </a:p>
      </dgm:t>
    </dgm:pt>
    <dgm:pt modelId="{D7D18CA0-B429-45DE-85DE-9243BC069C42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Komitmen = sikap dalam menentukan untuk tetap berada dalam hubungan.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F0CBD602-95BB-4E33-B042-0DECECFF4DEE}" type="parTrans" cxnId="{DCA5868C-CC35-4914-8353-10BA3784CCA0}">
      <dgm:prSet/>
      <dgm:spPr/>
      <dgm:t>
        <a:bodyPr/>
        <a:lstStyle/>
        <a:p>
          <a:endParaRPr lang="id-ID"/>
        </a:p>
      </dgm:t>
    </dgm:pt>
    <dgm:pt modelId="{045D5B57-CE3B-410D-82F2-BB6C01D4BB7B}" type="sibTrans" cxnId="{DCA5868C-CC35-4914-8353-10BA3784CCA0}">
      <dgm:prSet/>
      <dgm:spPr/>
      <dgm:t>
        <a:bodyPr/>
        <a:lstStyle/>
        <a:p>
          <a:endParaRPr lang="id-ID"/>
        </a:p>
      </dgm:t>
    </dgm:pt>
    <dgm:pt modelId="{E8F71A6A-08F4-4B20-B0EF-F505C4A5972C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Tanda-tanda komitmen: niat untuk berbagi masa depan.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264A754F-3630-4651-8E12-2DA8C5952F88}" type="parTrans" cxnId="{E113D455-4926-448B-B338-67A383E66350}">
      <dgm:prSet/>
      <dgm:spPr/>
      <dgm:t>
        <a:bodyPr/>
        <a:lstStyle/>
        <a:p>
          <a:endParaRPr lang="id-ID"/>
        </a:p>
      </dgm:t>
    </dgm:pt>
    <dgm:pt modelId="{2CE57B4F-67F0-4828-9172-8F7331480DC3}" type="sibTrans" cxnId="{E113D455-4926-448B-B338-67A383E66350}">
      <dgm:prSet/>
      <dgm:spPr/>
      <dgm:t>
        <a:bodyPr/>
        <a:lstStyle/>
        <a:p>
          <a:endParaRPr lang="id-ID"/>
        </a:p>
      </dgm:t>
    </dgm:pt>
    <dgm:pt modelId="{A411A54A-3744-41A9-BCDB-7F4102BCFE0A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Komitmen ≠ hasrat ketertarikan yang muncul diawal hubungan.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8CC28793-54EB-4E95-A2DF-1E985FFD49FE}" type="parTrans" cxnId="{F9CB6674-7D6A-459D-8F6F-A5FD20132256}">
      <dgm:prSet/>
      <dgm:spPr/>
      <dgm:t>
        <a:bodyPr/>
        <a:lstStyle/>
        <a:p>
          <a:endParaRPr lang="id-ID"/>
        </a:p>
      </dgm:t>
    </dgm:pt>
    <dgm:pt modelId="{1D469F18-1653-4D94-8F06-FBA03950A254}" type="sibTrans" cxnId="{F9CB6674-7D6A-459D-8F6F-A5FD20132256}">
      <dgm:prSet/>
      <dgm:spPr/>
      <dgm:t>
        <a:bodyPr/>
        <a:lstStyle/>
        <a:p>
          <a:endParaRPr lang="id-ID"/>
        </a:p>
      </dgm:t>
    </dgm:pt>
    <dgm:pt modelId="{FC7B1C92-70C7-47CD-92AA-898A5F5815FF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Komitmen = ketertarikan terus berlanjut.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0C200EC4-A445-4107-AA8C-7A3B34DBD7C3}" type="parTrans" cxnId="{746831F8-FDE6-4430-B699-916B63BBCC54}">
      <dgm:prSet/>
      <dgm:spPr/>
      <dgm:t>
        <a:bodyPr/>
        <a:lstStyle/>
        <a:p>
          <a:endParaRPr lang="id-ID"/>
        </a:p>
      </dgm:t>
    </dgm:pt>
    <dgm:pt modelId="{DBB5F47D-4073-4CFF-A20A-0BCE5C9D42C3}" type="sibTrans" cxnId="{746831F8-FDE6-4430-B699-916B63BBCC54}">
      <dgm:prSet/>
      <dgm:spPr/>
      <dgm:t>
        <a:bodyPr/>
        <a:lstStyle/>
        <a:p>
          <a:endParaRPr lang="id-ID"/>
        </a:p>
      </dgm:t>
    </dgm:pt>
    <dgm:pt modelId="{8E6DA722-94BF-492B-BE69-4ACA7B0E660B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Keputusan untuk berkomitmen memberikan rasa tanggung jawab  dalam hubungan.</a:t>
          </a:r>
        </a:p>
      </dgm:t>
    </dgm:pt>
    <dgm:pt modelId="{B0749B7C-5DF5-4860-B05E-40A28F43F3DF}" type="parTrans" cxnId="{B62626A1-A3DA-495E-8412-6D047A4A155D}">
      <dgm:prSet/>
      <dgm:spPr/>
      <dgm:t>
        <a:bodyPr/>
        <a:lstStyle/>
        <a:p>
          <a:endParaRPr lang="id-ID"/>
        </a:p>
      </dgm:t>
    </dgm:pt>
    <dgm:pt modelId="{D65D1BF4-4BF3-409A-B29B-3FF36E8F394E}" type="sibTrans" cxnId="{B62626A1-A3DA-495E-8412-6D047A4A155D}">
      <dgm:prSet/>
      <dgm:spPr/>
      <dgm:t>
        <a:bodyPr/>
        <a:lstStyle/>
        <a:p>
          <a:endParaRPr lang="id-ID"/>
        </a:p>
      </dgm:t>
    </dgm:pt>
    <dgm:pt modelId="{61C49AE0-4141-410A-B4D2-28CF37F44276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Komitmen = investasi &amp; kepedulian terhadap ketertarikan satu sama lain. </a:t>
          </a:r>
        </a:p>
      </dgm:t>
    </dgm:pt>
    <dgm:pt modelId="{69A9B7E5-A1FC-4626-B131-9E2A4E5F3D42}" type="parTrans" cxnId="{03A389D0-2FBA-4879-9ADB-E5709D4B8E5C}">
      <dgm:prSet/>
      <dgm:spPr/>
      <dgm:t>
        <a:bodyPr/>
        <a:lstStyle/>
        <a:p>
          <a:endParaRPr lang="id-ID"/>
        </a:p>
      </dgm:t>
    </dgm:pt>
    <dgm:pt modelId="{9A594FB6-D5D7-4811-902F-BFAD3B897984}" type="sibTrans" cxnId="{03A389D0-2FBA-4879-9ADB-E5709D4B8E5C}">
      <dgm:prSet/>
      <dgm:spPr/>
      <dgm:t>
        <a:bodyPr/>
        <a:lstStyle/>
        <a:p>
          <a:endParaRPr lang="id-ID"/>
        </a:p>
      </dgm:t>
    </dgm:pt>
    <dgm:pt modelId="{D1591F77-E914-4E14-8024-26B095FA990C}" type="pres">
      <dgm:prSet presAssocID="{E10A444B-27EC-4485-BE04-598C256398D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4B3E871B-1B62-47F4-B0CF-341F60AE8586}" type="pres">
      <dgm:prSet presAssocID="{D7D18CA0-B429-45DE-85DE-9243BC069C4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1A97C76-4AD9-4DF1-B793-AF63038AB0D6}" type="pres">
      <dgm:prSet presAssocID="{045D5B57-CE3B-410D-82F2-BB6C01D4BB7B}" presName="sibTrans" presStyleLbl="sibTrans2D1" presStyleIdx="0" presStyleCnt="5"/>
      <dgm:spPr/>
      <dgm:t>
        <a:bodyPr/>
        <a:lstStyle/>
        <a:p>
          <a:endParaRPr lang="id-ID"/>
        </a:p>
      </dgm:t>
    </dgm:pt>
    <dgm:pt modelId="{2CDC685F-A182-469A-92FB-5A2942FF77F1}" type="pres">
      <dgm:prSet presAssocID="{045D5B57-CE3B-410D-82F2-BB6C01D4BB7B}" presName="connectorText" presStyleLbl="sibTrans2D1" presStyleIdx="0" presStyleCnt="5"/>
      <dgm:spPr/>
      <dgm:t>
        <a:bodyPr/>
        <a:lstStyle/>
        <a:p>
          <a:endParaRPr lang="id-ID"/>
        </a:p>
      </dgm:t>
    </dgm:pt>
    <dgm:pt modelId="{F23798C4-5207-40F5-9C41-4430AD4D357C}" type="pres">
      <dgm:prSet presAssocID="{E8F71A6A-08F4-4B20-B0EF-F505C4A5972C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4D0A65E-BDD9-40F3-874B-EC36968D3BF1}" type="pres">
      <dgm:prSet presAssocID="{2CE57B4F-67F0-4828-9172-8F7331480DC3}" presName="sibTrans" presStyleLbl="sibTrans2D1" presStyleIdx="1" presStyleCnt="5"/>
      <dgm:spPr/>
      <dgm:t>
        <a:bodyPr/>
        <a:lstStyle/>
        <a:p>
          <a:endParaRPr lang="id-ID"/>
        </a:p>
      </dgm:t>
    </dgm:pt>
    <dgm:pt modelId="{725A8E49-B935-4F99-8485-9C6565A2EF82}" type="pres">
      <dgm:prSet presAssocID="{2CE57B4F-67F0-4828-9172-8F7331480DC3}" presName="connectorText" presStyleLbl="sibTrans2D1" presStyleIdx="1" presStyleCnt="5"/>
      <dgm:spPr/>
      <dgm:t>
        <a:bodyPr/>
        <a:lstStyle/>
        <a:p>
          <a:endParaRPr lang="id-ID"/>
        </a:p>
      </dgm:t>
    </dgm:pt>
    <dgm:pt modelId="{A60EDFB3-7592-4AD7-981C-88635DCC1CA9}" type="pres">
      <dgm:prSet presAssocID="{A411A54A-3744-41A9-BCDB-7F4102BCFE0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F1C6BAC-0B0F-4C64-803D-0F919801E104}" type="pres">
      <dgm:prSet presAssocID="{1D469F18-1653-4D94-8F06-FBA03950A254}" presName="sibTrans" presStyleLbl="sibTrans2D1" presStyleIdx="2" presStyleCnt="5"/>
      <dgm:spPr/>
      <dgm:t>
        <a:bodyPr/>
        <a:lstStyle/>
        <a:p>
          <a:endParaRPr lang="id-ID"/>
        </a:p>
      </dgm:t>
    </dgm:pt>
    <dgm:pt modelId="{15B3FECC-C9E3-4D15-B5EF-7E784D8EB65E}" type="pres">
      <dgm:prSet presAssocID="{1D469F18-1653-4D94-8F06-FBA03950A254}" presName="connectorText" presStyleLbl="sibTrans2D1" presStyleIdx="2" presStyleCnt="5"/>
      <dgm:spPr/>
      <dgm:t>
        <a:bodyPr/>
        <a:lstStyle/>
        <a:p>
          <a:endParaRPr lang="id-ID"/>
        </a:p>
      </dgm:t>
    </dgm:pt>
    <dgm:pt modelId="{17FB54C1-AE42-4056-971B-E9DD21BD5265}" type="pres">
      <dgm:prSet presAssocID="{FC7B1C92-70C7-47CD-92AA-898A5F5815FF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E73A32F-C3C5-4172-8C7D-506BC74D6581}" type="pres">
      <dgm:prSet presAssocID="{DBB5F47D-4073-4CFF-A20A-0BCE5C9D42C3}" presName="sibTrans" presStyleLbl="sibTrans2D1" presStyleIdx="3" presStyleCnt="5"/>
      <dgm:spPr/>
      <dgm:t>
        <a:bodyPr/>
        <a:lstStyle/>
        <a:p>
          <a:endParaRPr lang="id-ID"/>
        </a:p>
      </dgm:t>
    </dgm:pt>
    <dgm:pt modelId="{F2D7849A-7012-4554-810E-6C10AAC3F2EF}" type="pres">
      <dgm:prSet presAssocID="{DBB5F47D-4073-4CFF-A20A-0BCE5C9D42C3}" presName="connectorText" presStyleLbl="sibTrans2D1" presStyleIdx="3" presStyleCnt="5"/>
      <dgm:spPr/>
      <dgm:t>
        <a:bodyPr/>
        <a:lstStyle/>
        <a:p>
          <a:endParaRPr lang="id-ID"/>
        </a:p>
      </dgm:t>
    </dgm:pt>
    <dgm:pt modelId="{1331F6B3-EAD9-4C21-8E43-31C3BA198025}" type="pres">
      <dgm:prSet presAssocID="{8E6DA722-94BF-492B-BE69-4ACA7B0E660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87FDB79-3B8E-44E6-91CE-C6FAC8363887}" type="pres">
      <dgm:prSet presAssocID="{D65D1BF4-4BF3-409A-B29B-3FF36E8F394E}" presName="sibTrans" presStyleLbl="sibTrans2D1" presStyleIdx="4" presStyleCnt="5"/>
      <dgm:spPr/>
      <dgm:t>
        <a:bodyPr/>
        <a:lstStyle/>
        <a:p>
          <a:endParaRPr lang="id-ID"/>
        </a:p>
      </dgm:t>
    </dgm:pt>
    <dgm:pt modelId="{7B2CF9CA-07D3-40F0-9D35-6FE24B65A128}" type="pres">
      <dgm:prSet presAssocID="{D65D1BF4-4BF3-409A-B29B-3FF36E8F394E}" presName="connectorText" presStyleLbl="sibTrans2D1" presStyleIdx="4" presStyleCnt="5"/>
      <dgm:spPr/>
      <dgm:t>
        <a:bodyPr/>
        <a:lstStyle/>
        <a:p>
          <a:endParaRPr lang="id-ID"/>
        </a:p>
      </dgm:t>
    </dgm:pt>
    <dgm:pt modelId="{DFBAE878-1867-4387-8574-724028BDAFA4}" type="pres">
      <dgm:prSet presAssocID="{61C49AE0-4141-410A-B4D2-28CF37F4427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F9CB6674-7D6A-459D-8F6F-A5FD20132256}" srcId="{E10A444B-27EC-4485-BE04-598C256398DD}" destId="{A411A54A-3744-41A9-BCDB-7F4102BCFE0A}" srcOrd="2" destOrd="0" parTransId="{8CC28793-54EB-4E95-A2DF-1E985FFD49FE}" sibTransId="{1D469F18-1653-4D94-8F06-FBA03950A254}"/>
    <dgm:cxn modelId="{B7C3BFDD-EC33-40D7-9D8D-2D4EDF5E6256}" type="presOf" srcId="{1D469F18-1653-4D94-8F06-FBA03950A254}" destId="{15B3FECC-C9E3-4D15-B5EF-7E784D8EB65E}" srcOrd="1" destOrd="0" presId="urn:microsoft.com/office/officeart/2005/8/layout/process5"/>
    <dgm:cxn modelId="{515B16D0-86F9-4CDD-8DA9-BE71D4BE297C}" type="presOf" srcId="{61C49AE0-4141-410A-B4D2-28CF37F44276}" destId="{DFBAE878-1867-4387-8574-724028BDAFA4}" srcOrd="0" destOrd="0" presId="urn:microsoft.com/office/officeart/2005/8/layout/process5"/>
    <dgm:cxn modelId="{E1FAA8E5-3854-4BD0-9C22-03A3CD58A203}" type="presOf" srcId="{D7D18CA0-B429-45DE-85DE-9243BC069C42}" destId="{4B3E871B-1B62-47F4-B0CF-341F60AE8586}" srcOrd="0" destOrd="0" presId="urn:microsoft.com/office/officeart/2005/8/layout/process5"/>
    <dgm:cxn modelId="{3331E806-9B8A-40E2-8B5D-02443B94A7B1}" type="presOf" srcId="{D65D1BF4-4BF3-409A-B29B-3FF36E8F394E}" destId="{087FDB79-3B8E-44E6-91CE-C6FAC8363887}" srcOrd="0" destOrd="0" presId="urn:microsoft.com/office/officeart/2005/8/layout/process5"/>
    <dgm:cxn modelId="{021F7C40-C899-4770-8597-5E7B2F3C620A}" type="presOf" srcId="{1D469F18-1653-4D94-8F06-FBA03950A254}" destId="{8F1C6BAC-0B0F-4C64-803D-0F919801E104}" srcOrd="0" destOrd="0" presId="urn:microsoft.com/office/officeart/2005/8/layout/process5"/>
    <dgm:cxn modelId="{03A389D0-2FBA-4879-9ADB-E5709D4B8E5C}" srcId="{E10A444B-27EC-4485-BE04-598C256398DD}" destId="{61C49AE0-4141-410A-B4D2-28CF37F44276}" srcOrd="5" destOrd="0" parTransId="{69A9B7E5-A1FC-4626-B131-9E2A4E5F3D42}" sibTransId="{9A594FB6-D5D7-4811-902F-BFAD3B897984}"/>
    <dgm:cxn modelId="{3B629924-5F9C-4D1E-A112-67890439B8E1}" type="presOf" srcId="{D65D1BF4-4BF3-409A-B29B-3FF36E8F394E}" destId="{7B2CF9CA-07D3-40F0-9D35-6FE24B65A128}" srcOrd="1" destOrd="0" presId="urn:microsoft.com/office/officeart/2005/8/layout/process5"/>
    <dgm:cxn modelId="{A520762E-766E-4F90-A330-BE11039FD679}" type="presOf" srcId="{045D5B57-CE3B-410D-82F2-BB6C01D4BB7B}" destId="{51A97C76-4AD9-4DF1-B793-AF63038AB0D6}" srcOrd="0" destOrd="0" presId="urn:microsoft.com/office/officeart/2005/8/layout/process5"/>
    <dgm:cxn modelId="{DCA5868C-CC35-4914-8353-10BA3784CCA0}" srcId="{E10A444B-27EC-4485-BE04-598C256398DD}" destId="{D7D18CA0-B429-45DE-85DE-9243BC069C42}" srcOrd="0" destOrd="0" parTransId="{F0CBD602-95BB-4E33-B042-0DECECFF4DEE}" sibTransId="{045D5B57-CE3B-410D-82F2-BB6C01D4BB7B}"/>
    <dgm:cxn modelId="{E4F7C832-EDC8-48BC-A86E-A3830DE56DE8}" type="presOf" srcId="{2CE57B4F-67F0-4828-9172-8F7331480DC3}" destId="{44D0A65E-BDD9-40F3-874B-EC36968D3BF1}" srcOrd="0" destOrd="0" presId="urn:microsoft.com/office/officeart/2005/8/layout/process5"/>
    <dgm:cxn modelId="{6C26C44E-6B77-4724-B01C-2BD9D101663B}" type="presOf" srcId="{E10A444B-27EC-4485-BE04-598C256398DD}" destId="{D1591F77-E914-4E14-8024-26B095FA990C}" srcOrd="0" destOrd="0" presId="urn:microsoft.com/office/officeart/2005/8/layout/process5"/>
    <dgm:cxn modelId="{416464F4-2EEA-44B3-8A2E-5246155FBD05}" type="presOf" srcId="{DBB5F47D-4073-4CFF-A20A-0BCE5C9D42C3}" destId="{3E73A32F-C3C5-4172-8C7D-506BC74D6581}" srcOrd="0" destOrd="0" presId="urn:microsoft.com/office/officeart/2005/8/layout/process5"/>
    <dgm:cxn modelId="{60198386-B728-47F1-B3FA-AFFFAAA60D80}" type="presOf" srcId="{E8F71A6A-08F4-4B20-B0EF-F505C4A5972C}" destId="{F23798C4-5207-40F5-9C41-4430AD4D357C}" srcOrd="0" destOrd="0" presId="urn:microsoft.com/office/officeart/2005/8/layout/process5"/>
    <dgm:cxn modelId="{751F1891-C8FF-4BAB-9966-72FDB55F2708}" type="presOf" srcId="{2CE57B4F-67F0-4828-9172-8F7331480DC3}" destId="{725A8E49-B935-4F99-8485-9C6565A2EF82}" srcOrd="1" destOrd="0" presId="urn:microsoft.com/office/officeart/2005/8/layout/process5"/>
    <dgm:cxn modelId="{4A777AF0-7898-4E60-80D6-59FA2ED4798A}" type="presOf" srcId="{8E6DA722-94BF-492B-BE69-4ACA7B0E660B}" destId="{1331F6B3-EAD9-4C21-8E43-31C3BA198025}" srcOrd="0" destOrd="0" presId="urn:microsoft.com/office/officeart/2005/8/layout/process5"/>
    <dgm:cxn modelId="{FD5B4200-647D-45D6-B2D1-C351C2178B22}" type="presOf" srcId="{FC7B1C92-70C7-47CD-92AA-898A5F5815FF}" destId="{17FB54C1-AE42-4056-971B-E9DD21BD5265}" srcOrd="0" destOrd="0" presId="urn:microsoft.com/office/officeart/2005/8/layout/process5"/>
    <dgm:cxn modelId="{F657ED73-D103-4389-963D-5FD50B4D8128}" type="presOf" srcId="{DBB5F47D-4073-4CFF-A20A-0BCE5C9D42C3}" destId="{F2D7849A-7012-4554-810E-6C10AAC3F2EF}" srcOrd="1" destOrd="0" presId="urn:microsoft.com/office/officeart/2005/8/layout/process5"/>
    <dgm:cxn modelId="{B62626A1-A3DA-495E-8412-6D047A4A155D}" srcId="{E10A444B-27EC-4485-BE04-598C256398DD}" destId="{8E6DA722-94BF-492B-BE69-4ACA7B0E660B}" srcOrd="4" destOrd="0" parTransId="{B0749B7C-5DF5-4860-B05E-40A28F43F3DF}" sibTransId="{D65D1BF4-4BF3-409A-B29B-3FF36E8F394E}"/>
    <dgm:cxn modelId="{746831F8-FDE6-4430-B699-916B63BBCC54}" srcId="{E10A444B-27EC-4485-BE04-598C256398DD}" destId="{FC7B1C92-70C7-47CD-92AA-898A5F5815FF}" srcOrd="3" destOrd="0" parTransId="{0C200EC4-A445-4107-AA8C-7A3B34DBD7C3}" sibTransId="{DBB5F47D-4073-4CFF-A20A-0BCE5C9D42C3}"/>
    <dgm:cxn modelId="{E113D455-4926-448B-B338-67A383E66350}" srcId="{E10A444B-27EC-4485-BE04-598C256398DD}" destId="{E8F71A6A-08F4-4B20-B0EF-F505C4A5972C}" srcOrd="1" destOrd="0" parTransId="{264A754F-3630-4651-8E12-2DA8C5952F88}" sibTransId="{2CE57B4F-67F0-4828-9172-8F7331480DC3}"/>
    <dgm:cxn modelId="{52601AE0-C95F-4031-A34E-89956F6DA617}" type="presOf" srcId="{045D5B57-CE3B-410D-82F2-BB6C01D4BB7B}" destId="{2CDC685F-A182-469A-92FB-5A2942FF77F1}" srcOrd="1" destOrd="0" presId="urn:microsoft.com/office/officeart/2005/8/layout/process5"/>
    <dgm:cxn modelId="{6992F958-698B-45B6-85E8-3964391FFF65}" type="presOf" srcId="{A411A54A-3744-41A9-BCDB-7F4102BCFE0A}" destId="{A60EDFB3-7592-4AD7-981C-88635DCC1CA9}" srcOrd="0" destOrd="0" presId="urn:microsoft.com/office/officeart/2005/8/layout/process5"/>
    <dgm:cxn modelId="{1B3F2008-7D5A-4286-80D1-4CC163231A1F}" type="presParOf" srcId="{D1591F77-E914-4E14-8024-26B095FA990C}" destId="{4B3E871B-1B62-47F4-B0CF-341F60AE8586}" srcOrd="0" destOrd="0" presId="urn:microsoft.com/office/officeart/2005/8/layout/process5"/>
    <dgm:cxn modelId="{AD316934-61DA-43EB-BB6C-3823BCE4B207}" type="presParOf" srcId="{D1591F77-E914-4E14-8024-26B095FA990C}" destId="{51A97C76-4AD9-4DF1-B793-AF63038AB0D6}" srcOrd="1" destOrd="0" presId="urn:microsoft.com/office/officeart/2005/8/layout/process5"/>
    <dgm:cxn modelId="{4217B713-FDF2-47C5-BDBF-FC0FB9FA744D}" type="presParOf" srcId="{51A97C76-4AD9-4DF1-B793-AF63038AB0D6}" destId="{2CDC685F-A182-469A-92FB-5A2942FF77F1}" srcOrd="0" destOrd="0" presId="urn:microsoft.com/office/officeart/2005/8/layout/process5"/>
    <dgm:cxn modelId="{F69DF9B9-A5BA-449A-92E2-F397C81E0EAA}" type="presParOf" srcId="{D1591F77-E914-4E14-8024-26B095FA990C}" destId="{F23798C4-5207-40F5-9C41-4430AD4D357C}" srcOrd="2" destOrd="0" presId="urn:microsoft.com/office/officeart/2005/8/layout/process5"/>
    <dgm:cxn modelId="{68907F26-561E-42C2-A58D-D0BFFF260763}" type="presParOf" srcId="{D1591F77-E914-4E14-8024-26B095FA990C}" destId="{44D0A65E-BDD9-40F3-874B-EC36968D3BF1}" srcOrd="3" destOrd="0" presId="urn:microsoft.com/office/officeart/2005/8/layout/process5"/>
    <dgm:cxn modelId="{84AB6CA7-B2A7-4ED8-B14A-80B20A7C3570}" type="presParOf" srcId="{44D0A65E-BDD9-40F3-874B-EC36968D3BF1}" destId="{725A8E49-B935-4F99-8485-9C6565A2EF82}" srcOrd="0" destOrd="0" presId="urn:microsoft.com/office/officeart/2005/8/layout/process5"/>
    <dgm:cxn modelId="{03E344D3-ABC4-43D6-A261-A441B38326B2}" type="presParOf" srcId="{D1591F77-E914-4E14-8024-26B095FA990C}" destId="{A60EDFB3-7592-4AD7-981C-88635DCC1CA9}" srcOrd="4" destOrd="0" presId="urn:microsoft.com/office/officeart/2005/8/layout/process5"/>
    <dgm:cxn modelId="{57170EF6-245A-4814-A51A-F7C4BBCCBD71}" type="presParOf" srcId="{D1591F77-E914-4E14-8024-26B095FA990C}" destId="{8F1C6BAC-0B0F-4C64-803D-0F919801E104}" srcOrd="5" destOrd="0" presId="urn:microsoft.com/office/officeart/2005/8/layout/process5"/>
    <dgm:cxn modelId="{3C53F2A3-8E8A-4521-8D52-5D8AD2991A5A}" type="presParOf" srcId="{8F1C6BAC-0B0F-4C64-803D-0F919801E104}" destId="{15B3FECC-C9E3-4D15-B5EF-7E784D8EB65E}" srcOrd="0" destOrd="0" presId="urn:microsoft.com/office/officeart/2005/8/layout/process5"/>
    <dgm:cxn modelId="{7DD1E066-2158-46F9-B6DF-6EDD68784227}" type="presParOf" srcId="{D1591F77-E914-4E14-8024-26B095FA990C}" destId="{17FB54C1-AE42-4056-971B-E9DD21BD5265}" srcOrd="6" destOrd="0" presId="urn:microsoft.com/office/officeart/2005/8/layout/process5"/>
    <dgm:cxn modelId="{286D4DD2-3C64-46CA-8792-46FEF62CE88D}" type="presParOf" srcId="{D1591F77-E914-4E14-8024-26B095FA990C}" destId="{3E73A32F-C3C5-4172-8C7D-506BC74D6581}" srcOrd="7" destOrd="0" presId="urn:microsoft.com/office/officeart/2005/8/layout/process5"/>
    <dgm:cxn modelId="{217C86C3-10D8-4F5C-A9D0-AAFD8C79F127}" type="presParOf" srcId="{3E73A32F-C3C5-4172-8C7D-506BC74D6581}" destId="{F2D7849A-7012-4554-810E-6C10AAC3F2EF}" srcOrd="0" destOrd="0" presId="urn:microsoft.com/office/officeart/2005/8/layout/process5"/>
    <dgm:cxn modelId="{293C3707-90C6-4FCC-9FAD-61000E3DF093}" type="presParOf" srcId="{D1591F77-E914-4E14-8024-26B095FA990C}" destId="{1331F6B3-EAD9-4C21-8E43-31C3BA198025}" srcOrd="8" destOrd="0" presId="urn:microsoft.com/office/officeart/2005/8/layout/process5"/>
    <dgm:cxn modelId="{3EF4C5D8-A608-4DE4-BBA1-9D4B8AEF411E}" type="presParOf" srcId="{D1591F77-E914-4E14-8024-26B095FA990C}" destId="{087FDB79-3B8E-44E6-91CE-C6FAC8363887}" srcOrd="9" destOrd="0" presId="urn:microsoft.com/office/officeart/2005/8/layout/process5"/>
    <dgm:cxn modelId="{66AC9B25-DB62-4F89-B453-5E7B6085E28D}" type="presParOf" srcId="{087FDB79-3B8E-44E6-91CE-C6FAC8363887}" destId="{7B2CF9CA-07D3-40F0-9D35-6FE24B65A128}" srcOrd="0" destOrd="0" presId="urn:microsoft.com/office/officeart/2005/8/layout/process5"/>
    <dgm:cxn modelId="{64AFB774-5A72-4B99-8387-14FC4B0DC36E}" type="presParOf" srcId="{D1591F77-E914-4E14-8024-26B095FA990C}" destId="{DFBAE878-1867-4387-8574-724028BDAFA4}" srcOrd="10" destOrd="0" presId="urn:microsoft.com/office/officeart/2005/8/layout/process5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1A7608E-C6B9-4AFE-8C24-0822F7C8E582}" type="doc">
      <dgm:prSet loTypeId="urn:microsoft.com/office/officeart/2005/8/layout/defaul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13A9EEDF-FD01-4925-B0B2-EB6FA157E9F2}">
      <dgm:prSet phldrT="[Text]"/>
      <dgm:spPr>
        <a:solidFill>
          <a:srgbClr val="FFFF99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Kepercayaan melibatkan keyakinan pada seseorang untuk melakukan apa yang dijanjikan. </a:t>
          </a:r>
          <a:endParaRPr lang="id-ID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9EE0AD63-838C-4B6E-938D-A29F8EB8039D}" type="parTrans" cxnId="{D2021A87-D601-4323-86A1-E89EA2713992}">
      <dgm:prSet/>
      <dgm:spPr/>
      <dgm:t>
        <a:bodyPr/>
        <a:lstStyle/>
        <a:p>
          <a:endParaRPr lang="id-ID"/>
        </a:p>
      </dgm:t>
    </dgm:pt>
    <dgm:pt modelId="{DCB6547B-9095-4575-B95A-03325F09528F}" type="sibTrans" cxnId="{D2021A87-D601-4323-86A1-E89EA2713992}">
      <dgm:prSet/>
      <dgm:spPr/>
      <dgm:t>
        <a:bodyPr/>
        <a:lstStyle/>
        <a:p>
          <a:endParaRPr lang="id-ID"/>
        </a:p>
      </dgm:t>
    </dgm:pt>
    <dgm:pt modelId="{0BE806F2-CAE2-4B51-B549-A76F98827129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Kepercayaan dengan seseorang datang seiring berjalannya waktu. </a:t>
          </a:r>
          <a:endParaRPr lang="id-ID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FD6CA34D-CBA9-4034-BEFE-0C418529B412}" type="parTrans" cxnId="{71516574-1F86-433E-8355-9DDC7CC35736}">
      <dgm:prSet/>
      <dgm:spPr/>
      <dgm:t>
        <a:bodyPr/>
        <a:lstStyle/>
        <a:p>
          <a:endParaRPr lang="id-ID"/>
        </a:p>
      </dgm:t>
    </dgm:pt>
    <dgm:pt modelId="{673A4F57-A88E-41DA-9FC7-F62952607CF9}" type="sibTrans" cxnId="{71516574-1F86-433E-8355-9DDC7CC35736}">
      <dgm:prSet/>
      <dgm:spPr/>
      <dgm:t>
        <a:bodyPr/>
        <a:lstStyle/>
        <a:p>
          <a:endParaRPr lang="id-ID"/>
        </a:p>
      </dgm:t>
    </dgm:pt>
    <dgm:pt modelId="{67F59542-E21C-40C3-B293-7D4E9C000526}">
      <dgm:prSet phldrT="[Text]"/>
      <dgm:spPr>
        <a:solidFill>
          <a:srgbClr val="FFFF99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Kepercayaan terbentuk </a:t>
          </a:r>
          <a:r>
            <a:rPr lang="id-ID" b="1" i="1" dirty="0" smtClean="0">
              <a:solidFill>
                <a:schemeClr val="tx1"/>
              </a:solidFill>
              <a:latin typeface="Candara" pitchFamily="34" charset="0"/>
              <a:sym typeface="Wingdings" pitchFamily="2" charset="2"/>
            </a:rPr>
            <a:t> adanya proses belajar &amp; pengalaman. </a:t>
          </a:r>
          <a:endParaRPr lang="id-ID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29F544F1-3F36-4737-A8F4-C92B9A83615D}" type="parTrans" cxnId="{CA9484E7-AECD-4168-ABE4-4FEED7AE120A}">
      <dgm:prSet/>
      <dgm:spPr/>
      <dgm:t>
        <a:bodyPr/>
        <a:lstStyle/>
        <a:p>
          <a:endParaRPr lang="id-ID"/>
        </a:p>
      </dgm:t>
    </dgm:pt>
    <dgm:pt modelId="{A22198F0-10B4-4DB7-A24E-792641F0DEAF}" type="sibTrans" cxnId="{CA9484E7-AECD-4168-ABE4-4FEED7AE120A}">
      <dgm:prSet/>
      <dgm:spPr/>
      <dgm:t>
        <a:bodyPr/>
        <a:lstStyle/>
        <a:p>
          <a:endParaRPr lang="id-ID"/>
        </a:p>
      </dgm:t>
    </dgm:pt>
    <dgm:pt modelId="{E58AEE5E-8FFE-441F-8A1E-333FB88B146F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Belajar mempercayai orang lain setelah mampu mebuktikan orang lain dapat diandalkan. </a:t>
          </a:r>
          <a:endParaRPr lang="id-ID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98723147-DE80-4087-B948-22E1A835C5AE}" type="parTrans" cxnId="{5768251F-8837-4D29-AE2A-6BCCF1F1D225}">
      <dgm:prSet/>
      <dgm:spPr/>
      <dgm:t>
        <a:bodyPr/>
        <a:lstStyle/>
        <a:p>
          <a:endParaRPr lang="id-ID"/>
        </a:p>
      </dgm:t>
    </dgm:pt>
    <dgm:pt modelId="{2E9AB4F4-33DE-4324-A801-C2BC92A0CD41}" type="sibTrans" cxnId="{5768251F-8837-4D29-AE2A-6BCCF1F1D225}">
      <dgm:prSet/>
      <dgm:spPr/>
      <dgm:t>
        <a:bodyPr/>
        <a:lstStyle/>
        <a:p>
          <a:endParaRPr lang="id-ID"/>
        </a:p>
      </dgm:t>
    </dgm:pt>
    <dgm:pt modelId="{BA2C695A-8B1B-4DC1-BEAA-E8B85DFD2A82}">
      <dgm:prSet phldrT="[Text]"/>
      <dgm:spPr>
        <a:solidFill>
          <a:srgbClr val="FFFF99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solidFill>
                <a:schemeClr val="tx1"/>
              </a:solidFill>
              <a:latin typeface="Candara" pitchFamily="34" charset="0"/>
            </a:rPr>
            <a:t>Terbentuknya kepercayaan </a:t>
          </a:r>
          <a:r>
            <a:rPr lang="id-ID" b="1" i="1" dirty="0" smtClean="0">
              <a:solidFill>
                <a:schemeClr val="tx1"/>
              </a:solidFill>
              <a:latin typeface="Candara" pitchFamily="34" charset="0"/>
              <a:sym typeface="Wingdings" pitchFamily="2" charset="2"/>
            </a:rPr>
            <a:t> menimbulkan rasa aman secara psikis. </a:t>
          </a:r>
        </a:p>
      </dgm:t>
    </dgm:pt>
    <dgm:pt modelId="{9324D8B8-18E5-44AB-B181-AD33F311AE10}" type="parTrans" cxnId="{DB114D17-00C5-45A1-9CA2-23B556600B7A}">
      <dgm:prSet/>
      <dgm:spPr/>
      <dgm:t>
        <a:bodyPr/>
        <a:lstStyle/>
        <a:p>
          <a:endParaRPr lang="id-ID"/>
        </a:p>
      </dgm:t>
    </dgm:pt>
    <dgm:pt modelId="{D04544B6-1AD5-4707-AD94-9F9E69F34D57}" type="sibTrans" cxnId="{DB114D17-00C5-45A1-9CA2-23B556600B7A}">
      <dgm:prSet/>
      <dgm:spPr/>
      <dgm:t>
        <a:bodyPr/>
        <a:lstStyle/>
        <a:p>
          <a:endParaRPr lang="id-ID"/>
        </a:p>
      </dgm:t>
    </dgm:pt>
    <dgm:pt modelId="{EC3C3735-9526-4625-808B-8EBF0E16AF1B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b="1" i="1" dirty="0" smtClean="0">
              <a:solidFill>
                <a:schemeClr val="tx1"/>
              </a:solidFill>
              <a:latin typeface="Candara" pitchFamily="34" charset="0"/>
              <a:sym typeface="Wingdings" pitchFamily="2" charset="2"/>
            </a:rPr>
            <a:t>Terbentuknya kepercayaan  berani mengambil resiko dari orang lain; berani membuka diri. </a:t>
          </a:r>
        </a:p>
      </dgm:t>
    </dgm:pt>
    <dgm:pt modelId="{5AA22D0B-8BAB-48A6-A23A-FC5F0A0C7AC4}" type="parTrans" cxnId="{DC3EB8BB-E198-4744-AF72-6EF181C26E1D}">
      <dgm:prSet/>
      <dgm:spPr/>
      <dgm:t>
        <a:bodyPr/>
        <a:lstStyle/>
        <a:p>
          <a:endParaRPr lang="id-ID"/>
        </a:p>
      </dgm:t>
    </dgm:pt>
    <dgm:pt modelId="{B4667F55-6B0F-4C02-A100-901B97117EC1}" type="sibTrans" cxnId="{DC3EB8BB-E198-4744-AF72-6EF181C26E1D}">
      <dgm:prSet/>
      <dgm:spPr/>
      <dgm:t>
        <a:bodyPr/>
        <a:lstStyle/>
        <a:p>
          <a:endParaRPr lang="id-ID"/>
        </a:p>
      </dgm:t>
    </dgm:pt>
    <dgm:pt modelId="{E07DFBF7-740E-471C-9F70-CCF3180BA83A}" type="pres">
      <dgm:prSet presAssocID="{41A7608E-C6B9-4AFE-8C24-0822F7C8E58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973C371A-E292-4FBE-AD5D-31F6AA817FFF}" type="pres">
      <dgm:prSet presAssocID="{13A9EEDF-FD01-4925-B0B2-EB6FA157E9F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B149DF3-3DB5-4336-88B6-7F16A413C66B}" type="pres">
      <dgm:prSet presAssocID="{DCB6547B-9095-4575-B95A-03325F09528F}" presName="sibTrans" presStyleCnt="0"/>
      <dgm:spPr/>
      <dgm:t>
        <a:bodyPr/>
        <a:lstStyle/>
        <a:p>
          <a:endParaRPr lang="id-ID"/>
        </a:p>
      </dgm:t>
    </dgm:pt>
    <dgm:pt modelId="{473D29B5-74BE-4BA7-9FAF-4EAFC37310D3}" type="pres">
      <dgm:prSet presAssocID="{0BE806F2-CAE2-4B51-B549-A76F98827129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C4559E2-072E-4EEA-BDC9-D6798D3940C4}" type="pres">
      <dgm:prSet presAssocID="{673A4F57-A88E-41DA-9FC7-F62952607CF9}" presName="sibTrans" presStyleCnt="0"/>
      <dgm:spPr/>
      <dgm:t>
        <a:bodyPr/>
        <a:lstStyle/>
        <a:p>
          <a:endParaRPr lang="id-ID"/>
        </a:p>
      </dgm:t>
    </dgm:pt>
    <dgm:pt modelId="{CF8BBC89-1064-471B-B9A4-B01B8C9906A5}" type="pres">
      <dgm:prSet presAssocID="{67F59542-E21C-40C3-B293-7D4E9C000526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CB019B3-FE53-40F5-8FDD-AD53DC3A09A9}" type="pres">
      <dgm:prSet presAssocID="{A22198F0-10B4-4DB7-A24E-792641F0DEAF}" presName="sibTrans" presStyleCnt="0"/>
      <dgm:spPr/>
      <dgm:t>
        <a:bodyPr/>
        <a:lstStyle/>
        <a:p>
          <a:endParaRPr lang="id-ID"/>
        </a:p>
      </dgm:t>
    </dgm:pt>
    <dgm:pt modelId="{1D48775C-2ED0-48D8-8AE5-51EDC65A983F}" type="pres">
      <dgm:prSet presAssocID="{E58AEE5E-8FFE-441F-8A1E-333FB88B146F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C0F5D85-E8BF-4B3A-9FDD-18B0D1F8C125}" type="pres">
      <dgm:prSet presAssocID="{2E9AB4F4-33DE-4324-A801-C2BC92A0CD41}" presName="sibTrans" presStyleCnt="0"/>
      <dgm:spPr/>
      <dgm:t>
        <a:bodyPr/>
        <a:lstStyle/>
        <a:p>
          <a:endParaRPr lang="id-ID"/>
        </a:p>
      </dgm:t>
    </dgm:pt>
    <dgm:pt modelId="{8C37AAFB-261C-4A1B-8BCD-79F13EC48DAC}" type="pres">
      <dgm:prSet presAssocID="{BA2C695A-8B1B-4DC1-BEAA-E8B85DFD2A8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E67974C-477D-4724-962D-7D7A0365BF4A}" type="pres">
      <dgm:prSet presAssocID="{D04544B6-1AD5-4707-AD94-9F9E69F34D57}" presName="sibTrans" presStyleCnt="0"/>
      <dgm:spPr/>
      <dgm:t>
        <a:bodyPr/>
        <a:lstStyle/>
        <a:p>
          <a:endParaRPr lang="id-ID"/>
        </a:p>
      </dgm:t>
    </dgm:pt>
    <dgm:pt modelId="{106FF0B6-DF6F-4C7E-A610-6384055EA025}" type="pres">
      <dgm:prSet presAssocID="{EC3C3735-9526-4625-808B-8EBF0E16AF1B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A22B825B-64C4-4446-9A6D-9BB8088CF438}" type="presOf" srcId="{13A9EEDF-FD01-4925-B0B2-EB6FA157E9F2}" destId="{973C371A-E292-4FBE-AD5D-31F6AA817FFF}" srcOrd="0" destOrd="0" presId="urn:microsoft.com/office/officeart/2005/8/layout/default"/>
    <dgm:cxn modelId="{A2D168C2-DB45-493C-A7B2-F01DE70A2F95}" type="presOf" srcId="{67F59542-E21C-40C3-B293-7D4E9C000526}" destId="{CF8BBC89-1064-471B-B9A4-B01B8C9906A5}" srcOrd="0" destOrd="0" presId="urn:microsoft.com/office/officeart/2005/8/layout/default"/>
    <dgm:cxn modelId="{71516574-1F86-433E-8355-9DDC7CC35736}" srcId="{41A7608E-C6B9-4AFE-8C24-0822F7C8E582}" destId="{0BE806F2-CAE2-4B51-B549-A76F98827129}" srcOrd="1" destOrd="0" parTransId="{FD6CA34D-CBA9-4034-BEFE-0C418529B412}" sibTransId="{673A4F57-A88E-41DA-9FC7-F62952607CF9}"/>
    <dgm:cxn modelId="{DB114D17-00C5-45A1-9CA2-23B556600B7A}" srcId="{41A7608E-C6B9-4AFE-8C24-0822F7C8E582}" destId="{BA2C695A-8B1B-4DC1-BEAA-E8B85DFD2A82}" srcOrd="4" destOrd="0" parTransId="{9324D8B8-18E5-44AB-B181-AD33F311AE10}" sibTransId="{D04544B6-1AD5-4707-AD94-9F9E69F34D57}"/>
    <dgm:cxn modelId="{5768251F-8837-4D29-AE2A-6BCCF1F1D225}" srcId="{41A7608E-C6B9-4AFE-8C24-0822F7C8E582}" destId="{E58AEE5E-8FFE-441F-8A1E-333FB88B146F}" srcOrd="3" destOrd="0" parTransId="{98723147-DE80-4087-B948-22E1A835C5AE}" sibTransId="{2E9AB4F4-33DE-4324-A801-C2BC92A0CD41}"/>
    <dgm:cxn modelId="{31D4B622-A374-4BE0-9272-1F4826B52E1F}" type="presOf" srcId="{E58AEE5E-8FFE-441F-8A1E-333FB88B146F}" destId="{1D48775C-2ED0-48D8-8AE5-51EDC65A983F}" srcOrd="0" destOrd="0" presId="urn:microsoft.com/office/officeart/2005/8/layout/default"/>
    <dgm:cxn modelId="{D2021A87-D601-4323-86A1-E89EA2713992}" srcId="{41A7608E-C6B9-4AFE-8C24-0822F7C8E582}" destId="{13A9EEDF-FD01-4925-B0B2-EB6FA157E9F2}" srcOrd="0" destOrd="0" parTransId="{9EE0AD63-838C-4B6E-938D-A29F8EB8039D}" sibTransId="{DCB6547B-9095-4575-B95A-03325F09528F}"/>
    <dgm:cxn modelId="{DC3EB8BB-E198-4744-AF72-6EF181C26E1D}" srcId="{41A7608E-C6B9-4AFE-8C24-0822F7C8E582}" destId="{EC3C3735-9526-4625-808B-8EBF0E16AF1B}" srcOrd="5" destOrd="0" parTransId="{5AA22D0B-8BAB-48A6-A23A-FC5F0A0C7AC4}" sibTransId="{B4667F55-6B0F-4C02-A100-901B97117EC1}"/>
    <dgm:cxn modelId="{3C9C49C8-ECC2-48CD-A961-3B0AB393FEB0}" type="presOf" srcId="{0BE806F2-CAE2-4B51-B549-A76F98827129}" destId="{473D29B5-74BE-4BA7-9FAF-4EAFC37310D3}" srcOrd="0" destOrd="0" presId="urn:microsoft.com/office/officeart/2005/8/layout/default"/>
    <dgm:cxn modelId="{CA9484E7-AECD-4168-ABE4-4FEED7AE120A}" srcId="{41A7608E-C6B9-4AFE-8C24-0822F7C8E582}" destId="{67F59542-E21C-40C3-B293-7D4E9C000526}" srcOrd="2" destOrd="0" parTransId="{29F544F1-3F36-4737-A8F4-C92B9A83615D}" sibTransId="{A22198F0-10B4-4DB7-A24E-792641F0DEAF}"/>
    <dgm:cxn modelId="{8D19C3AD-E5D3-4AE6-BAE4-8E4652021983}" type="presOf" srcId="{EC3C3735-9526-4625-808B-8EBF0E16AF1B}" destId="{106FF0B6-DF6F-4C7E-A610-6384055EA025}" srcOrd="0" destOrd="0" presId="urn:microsoft.com/office/officeart/2005/8/layout/default"/>
    <dgm:cxn modelId="{60CAA116-413E-427A-B7F1-744D1E9AEAF6}" type="presOf" srcId="{BA2C695A-8B1B-4DC1-BEAA-E8B85DFD2A82}" destId="{8C37AAFB-261C-4A1B-8BCD-79F13EC48DAC}" srcOrd="0" destOrd="0" presId="urn:microsoft.com/office/officeart/2005/8/layout/default"/>
    <dgm:cxn modelId="{EF49BDBB-5FB0-4ECE-B950-73841C5E7812}" type="presOf" srcId="{41A7608E-C6B9-4AFE-8C24-0822F7C8E582}" destId="{E07DFBF7-740E-471C-9F70-CCF3180BA83A}" srcOrd="0" destOrd="0" presId="urn:microsoft.com/office/officeart/2005/8/layout/default"/>
    <dgm:cxn modelId="{52AC33DC-D732-49AD-917D-C6402E968229}" type="presParOf" srcId="{E07DFBF7-740E-471C-9F70-CCF3180BA83A}" destId="{973C371A-E292-4FBE-AD5D-31F6AA817FFF}" srcOrd="0" destOrd="0" presId="urn:microsoft.com/office/officeart/2005/8/layout/default"/>
    <dgm:cxn modelId="{783BEE26-3405-493D-8604-4C6B91C79675}" type="presParOf" srcId="{E07DFBF7-740E-471C-9F70-CCF3180BA83A}" destId="{0B149DF3-3DB5-4336-88B6-7F16A413C66B}" srcOrd="1" destOrd="0" presId="urn:microsoft.com/office/officeart/2005/8/layout/default"/>
    <dgm:cxn modelId="{DDE51609-AE6D-419C-BE96-23BCA0180401}" type="presParOf" srcId="{E07DFBF7-740E-471C-9F70-CCF3180BA83A}" destId="{473D29B5-74BE-4BA7-9FAF-4EAFC37310D3}" srcOrd="2" destOrd="0" presId="urn:microsoft.com/office/officeart/2005/8/layout/default"/>
    <dgm:cxn modelId="{53B2301F-4FAC-4922-A3AD-8F2DC2E3D71F}" type="presParOf" srcId="{E07DFBF7-740E-471C-9F70-CCF3180BA83A}" destId="{4C4559E2-072E-4EEA-BDC9-D6798D3940C4}" srcOrd="3" destOrd="0" presId="urn:microsoft.com/office/officeart/2005/8/layout/default"/>
    <dgm:cxn modelId="{3B582907-D5CA-432E-8176-D31A5D81661E}" type="presParOf" srcId="{E07DFBF7-740E-471C-9F70-CCF3180BA83A}" destId="{CF8BBC89-1064-471B-B9A4-B01B8C9906A5}" srcOrd="4" destOrd="0" presId="urn:microsoft.com/office/officeart/2005/8/layout/default"/>
    <dgm:cxn modelId="{9EE092A3-49E4-4DD0-9E90-93DA9FCB6DF9}" type="presParOf" srcId="{E07DFBF7-740E-471C-9F70-CCF3180BA83A}" destId="{4CB019B3-FE53-40F5-8FDD-AD53DC3A09A9}" srcOrd="5" destOrd="0" presId="urn:microsoft.com/office/officeart/2005/8/layout/default"/>
    <dgm:cxn modelId="{C3C5AB6A-D1AF-46E4-AC25-DD0A88C8640C}" type="presParOf" srcId="{E07DFBF7-740E-471C-9F70-CCF3180BA83A}" destId="{1D48775C-2ED0-48D8-8AE5-51EDC65A983F}" srcOrd="6" destOrd="0" presId="urn:microsoft.com/office/officeart/2005/8/layout/default"/>
    <dgm:cxn modelId="{D3A75BB3-06F9-4D52-AAE1-960546622935}" type="presParOf" srcId="{E07DFBF7-740E-471C-9F70-CCF3180BA83A}" destId="{2C0F5D85-E8BF-4B3A-9FDD-18B0D1F8C125}" srcOrd="7" destOrd="0" presId="urn:microsoft.com/office/officeart/2005/8/layout/default"/>
    <dgm:cxn modelId="{8E1620D9-B414-4DCE-898F-60469FD6BCB3}" type="presParOf" srcId="{E07DFBF7-740E-471C-9F70-CCF3180BA83A}" destId="{8C37AAFB-261C-4A1B-8BCD-79F13EC48DAC}" srcOrd="8" destOrd="0" presId="urn:microsoft.com/office/officeart/2005/8/layout/default"/>
    <dgm:cxn modelId="{0845AAB0-45CD-4FA3-898E-D7A0065813F4}" type="presParOf" srcId="{E07DFBF7-740E-471C-9F70-CCF3180BA83A}" destId="{AE67974C-477D-4724-962D-7D7A0365BF4A}" srcOrd="9" destOrd="0" presId="urn:microsoft.com/office/officeart/2005/8/layout/default"/>
    <dgm:cxn modelId="{BD8653FF-97FE-46E0-8A07-A30E7336D378}" type="presParOf" srcId="{E07DFBF7-740E-471C-9F70-CCF3180BA83A}" destId="{106FF0B6-DF6F-4C7E-A610-6384055EA025}" srcOrd="10" destOrd="0" presId="urn:microsoft.com/office/officeart/2005/8/layout/defaul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C07A46-499F-4080-9C47-7667D532A4C1}" type="datetimeFigureOut">
              <a:rPr lang="id-ID" smtClean="0"/>
              <a:pPr/>
              <a:t>30/03/2020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A3D5DF-3DFF-43F7-B85E-CEF4C30DAF01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0473C1-0504-47C4-8775-9C9A08D5D1D1}" type="datetimeFigureOut">
              <a:rPr lang="id-ID" smtClean="0"/>
              <a:pPr/>
              <a:t>30/03/2020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B230B9-626F-4CB9-90D4-A5082FBA4C5F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</a:t>
            </a:fld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10</a:t>
            </a:fld>
            <a:endParaRPr lang="id-ID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11</a:t>
            </a:fld>
            <a:endParaRPr lang="id-ID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12</a:t>
            </a:fld>
            <a:endParaRPr lang="id-ID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13</a:t>
            </a:fld>
            <a:endParaRPr lang="id-ID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14</a:t>
            </a:fld>
            <a:endParaRPr lang="id-ID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15</a:t>
            </a:fld>
            <a:endParaRPr lang="id-ID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16</a:t>
            </a:fld>
            <a:endParaRPr lang="id-ID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17</a:t>
            </a:fld>
            <a:endParaRPr lang="id-ID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18</a:t>
            </a:fld>
            <a:endParaRPr lang="id-ID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19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20</a:t>
            </a:fld>
            <a:endParaRPr lang="id-ID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21</a:t>
            </a:fld>
            <a:endParaRPr lang="id-ID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22</a:t>
            </a:fld>
            <a:endParaRPr lang="id-ID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23</a:t>
            </a:fld>
            <a:endParaRPr lang="id-ID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24</a:t>
            </a:fld>
            <a:endParaRPr lang="id-ID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25</a:t>
            </a:fld>
            <a:endParaRPr lang="id-ID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26</a:t>
            </a:fld>
            <a:endParaRPr lang="id-ID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27</a:t>
            </a:fld>
            <a:endParaRPr lang="id-ID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28</a:t>
            </a:fld>
            <a:endParaRPr lang="id-ID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29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3</a:t>
            </a:fld>
            <a:endParaRPr lang="id-ID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30</a:t>
            </a:fld>
            <a:endParaRPr lang="id-ID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31</a:t>
            </a:fld>
            <a:endParaRPr lang="id-ID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32</a:t>
            </a:fld>
            <a:endParaRPr lang="id-ID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33</a:t>
            </a:fld>
            <a:endParaRPr lang="id-ID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34</a:t>
            </a:fld>
            <a:endParaRPr lang="id-ID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35</a:t>
            </a:fld>
            <a:endParaRPr lang="id-ID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36</a:t>
            </a:fld>
            <a:endParaRPr lang="id-ID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37</a:t>
            </a:fld>
            <a:endParaRPr lang="id-ID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38</a:t>
            </a:fld>
            <a:endParaRPr lang="id-ID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39</a:t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4</a:t>
            </a:fld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5</a:t>
            </a:fld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6</a:t>
            </a:fld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7</a:t>
            </a:fld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8</a:t>
            </a:fld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9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30/03/2020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30/03/2020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30/03/2020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30/03/2020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30/03/2020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30/03/2020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30/03/2020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30/03/2020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30/03/2020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30/03/2020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30/03/2020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CECE6-B669-4321-8AEF-A98832186AAF}" type="datetimeFigureOut">
              <a:rPr lang="id-ID" smtClean="0"/>
              <a:pPr/>
              <a:t>30/03/2020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.xml"/><Relationship Id="rId3" Type="http://schemas.openxmlformats.org/officeDocument/2006/relationships/image" Target="../media/image12.png"/><Relationship Id="rId7" Type="http://schemas.openxmlformats.org/officeDocument/2006/relationships/diagramLayout" Target="../diagrams/layou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9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diagramColors" Target="../diagrams/colors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0.xml"/><Relationship Id="rId3" Type="http://schemas.openxmlformats.org/officeDocument/2006/relationships/image" Target="../media/image13.jpeg"/><Relationship Id="rId7" Type="http://schemas.openxmlformats.org/officeDocument/2006/relationships/diagramLayout" Target="../diagrams/layout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0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diagramColors" Target="../diagrams/colors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1.xml"/><Relationship Id="rId3" Type="http://schemas.openxmlformats.org/officeDocument/2006/relationships/image" Target="../media/image14.jpeg"/><Relationship Id="rId7" Type="http://schemas.openxmlformats.org/officeDocument/2006/relationships/diagramLayout" Target="../diagrams/layout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1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diagramColors" Target="../diagrams/colors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image" Target="../media/image15.jpeg"/><Relationship Id="rId7" Type="http://schemas.openxmlformats.org/officeDocument/2006/relationships/diagramData" Target="../diagrams/data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diagramColors" Target="../diagrams/colors12.xml"/><Relationship Id="rId4" Type="http://schemas.openxmlformats.org/officeDocument/2006/relationships/image" Target="../media/image16.jpeg"/><Relationship Id="rId9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3.xml"/><Relationship Id="rId3" Type="http://schemas.openxmlformats.org/officeDocument/2006/relationships/image" Target="../media/image17.png"/><Relationship Id="rId7" Type="http://schemas.openxmlformats.org/officeDocument/2006/relationships/diagramLayout" Target="../diagrams/layout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3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diagramColors" Target="../diagrams/colors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4.xml"/><Relationship Id="rId3" Type="http://schemas.openxmlformats.org/officeDocument/2006/relationships/image" Target="../media/image18.jpeg"/><Relationship Id="rId7" Type="http://schemas.openxmlformats.org/officeDocument/2006/relationships/diagramLayout" Target="../diagrams/layout1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4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diagramColors" Target="../diagrams/colors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5.xml"/><Relationship Id="rId3" Type="http://schemas.openxmlformats.org/officeDocument/2006/relationships/image" Target="../media/image19.jpeg"/><Relationship Id="rId7" Type="http://schemas.openxmlformats.org/officeDocument/2006/relationships/diagramLayout" Target="../diagrams/layout1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5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diagramColors" Target="../diagrams/colors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6.xml"/><Relationship Id="rId3" Type="http://schemas.openxmlformats.org/officeDocument/2006/relationships/image" Target="../media/image20.jpeg"/><Relationship Id="rId7" Type="http://schemas.openxmlformats.org/officeDocument/2006/relationships/diagramLayout" Target="../diagrams/layout1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6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diagramColors" Target="../diagrams/colors1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7.xml"/><Relationship Id="rId3" Type="http://schemas.openxmlformats.org/officeDocument/2006/relationships/image" Target="../media/image21.jpeg"/><Relationship Id="rId7" Type="http://schemas.openxmlformats.org/officeDocument/2006/relationships/diagramLayout" Target="../diagrams/layout1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7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diagramColors" Target="../diagrams/colors1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8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8.xml"/><Relationship Id="rId5" Type="http://schemas.openxmlformats.org/officeDocument/2006/relationships/diagramData" Target="../diagrams/data18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5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diagramColors" Target="../diagrams/colors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9.xml"/><Relationship Id="rId3" Type="http://schemas.openxmlformats.org/officeDocument/2006/relationships/image" Target="../media/image22.jpeg"/><Relationship Id="rId7" Type="http://schemas.openxmlformats.org/officeDocument/2006/relationships/diagramLayout" Target="../diagrams/layout1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9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diagramColors" Target="../diagrams/colors1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0.xml"/><Relationship Id="rId3" Type="http://schemas.openxmlformats.org/officeDocument/2006/relationships/image" Target="../media/image23.png"/><Relationship Id="rId7" Type="http://schemas.openxmlformats.org/officeDocument/2006/relationships/diagramLayout" Target="../diagrams/layout2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0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diagramColors" Target="../diagrams/colors2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1.xml"/><Relationship Id="rId3" Type="http://schemas.openxmlformats.org/officeDocument/2006/relationships/image" Target="../media/image24.jpeg"/><Relationship Id="rId7" Type="http://schemas.openxmlformats.org/officeDocument/2006/relationships/diagramLayout" Target="../diagrams/layout2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1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diagramColors" Target="../diagrams/colors2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2.xml"/><Relationship Id="rId3" Type="http://schemas.openxmlformats.org/officeDocument/2006/relationships/image" Target="../media/image25.jpeg"/><Relationship Id="rId7" Type="http://schemas.openxmlformats.org/officeDocument/2006/relationships/diagramLayout" Target="../diagrams/layout2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2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diagramColors" Target="../diagrams/colors2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3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3.xml"/><Relationship Id="rId5" Type="http://schemas.openxmlformats.org/officeDocument/2006/relationships/diagramData" Target="../diagrams/data23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4.xml"/><Relationship Id="rId3" Type="http://schemas.openxmlformats.org/officeDocument/2006/relationships/image" Target="../media/image26.jpeg"/><Relationship Id="rId7" Type="http://schemas.openxmlformats.org/officeDocument/2006/relationships/diagramLayout" Target="../diagrams/layout2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4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diagramColors" Target="../diagrams/colors2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5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5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5.xml"/><Relationship Id="rId5" Type="http://schemas.openxmlformats.org/officeDocument/2006/relationships/diagramData" Target="../diagrams/data25.xml"/><Relationship Id="rId4" Type="http://schemas.openxmlformats.org/officeDocument/2006/relationships/image" Target="../media/image3.png"/><Relationship Id="rId9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6.xml"/><Relationship Id="rId3" Type="http://schemas.openxmlformats.org/officeDocument/2006/relationships/image" Target="../media/image28.jpeg"/><Relationship Id="rId7" Type="http://schemas.openxmlformats.org/officeDocument/2006/relationships/diagramLayout" Target="../diagrams/layout26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6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diagramColors" Target="../diagrams/colors2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7.xml"/><Relationship Id="rId3" Type="http://schemas.openxmlformats.org/officeDocument/2006/relationships/image" Target="../media/image29.jpeg"/><Relationship Id="rId7" Type="http://schemas.openxmlformats.org/officeDocument/2006/relationships/diagramLayout" Target="../diagrams/layout27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7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diagramColors" Target="../diagrams/colors2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8.xml"/><Relationship Id="rId3" Type="http://schemas.openxmlformats.org/officeDocument/2006/relationships/image" Target="../media/image30.jpeg"/><Relationship Id="rId7" Type="http://schemas.openxmlformats.org/officeDocument/2006/relationships/diagramData" Target="../diagrams/data28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diagramColors" Target="../diagrams/colors28.xml"/><Relationship Id="rId4" Type="http://schemas.openxmlformats.org/officeDocument/2006/relationships/image" Target="../media/image31.jpeg"/><Relationship Id="rId9" Type="http://schemas.openxmlformats.org/officeDocument/2006/relationships/diagramQuickStyle" Target="../diagrams/quickStyle2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6.pn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diagramColors" Target="../diagrams/colors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9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9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9.xml"/><Relationship Id="rId5" Type="http://schemas.openxmlformats.org/officeDocument/2006/relationships/diagramData" Target="../diagrams/data29.xml"/><Relationship Id="rId10" Type="http://schemas.openxmlformats.org/officeDocument/2006/relationships/image" Target="../media/image33.jpeg"/><Relationship Id="rId4" Type="http://schemas.openxmlformats.org/officeDocument/2006/relationships/image" Target="../media/image3.png"/><Relationship Id="rId9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0.xml"/><Relationship Id="rId3" Type="http://schemas.openxmlformats.org/officeDocument/2006/relationships/image" Target="../media/image34.jpeg"/><Relationship Id="rId7" Type="http://schemas.openxmlformats.org/officeDocument/2006/relationships/diagramLayout" Target="../diagrams/layout30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30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diagramColors" Target="../diagrams/colors30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1.xml"/><Relationship Id="rId3" Type="http://schemas.openxmlformats.org/officeDocument/2006/relationships/image" Target="../media/image35.jpeg"/><Relationship Id="rId7" Type="http://schemas.openxmlformats.org/officeDocument/2006/relationships/diagramLayout" Target="../diagrams/layout3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31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diagramColors" Target="../diagrams/colors3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2.xml"/><Relationship Id="rId3" Type="http://schemas.openxmlformats.org/officeDocument/2006/relationships/image" Target="../media/image36.jpeg"/><Relationship Id="rId7" Type="http://schemas.openxmlformats.org/officeDocument/2006/relationships/diagramLayout" Target="../diagrams/layout3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32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diagramColors" Target="../diagrams/colors3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3.xml"/><Relationship Id="rId3" Type="http://schemas.openxmlformats.org/officeDocument/2006/relationships/image" Target="../media/image37.jpeg"/><Relationship Id="rId7" Type="http://schemas.openxmlformats.org/officeDocument/2006/relationships/diagramLayout" Target="../diagrams/layout33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33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diagramColors" Target="../diagrams/colors3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4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34.xml"/><Relationship Id="rId12" Type="http://schemas.openxmlformats.org/officeDocument/2006/relationships/diagramColors" Target="../diagrams/colors35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4.xml"/><Relationship Id="rId11" Type="http://schemas.openxmlformats.org/officeDocument/2006/relationships/diagramQuickStyle" Target="../diagrams/quickStyle35.xml"/><Relationship Id="rId5" Type="http://schemas.openxmlformats.org/officeDocument/2006/relationships/diagramData" Target="../diagrams/data34.xml"/><Relationship Id="rId10" Type="http://schemas.openxmlformats.org/officeDocument/2006/relationships/diagramLayout" Target="../diagrams/layout35.xml"/><Relationship Id="rId4" Type="http://schemas.openxmlformats.org/officeDocument/2006/relationships/image" Target="../media/image3.png"/><Relationship Id="rId9" Type="http://schemas.openxmlformats.org/officeDocument/2006/relationships/diagramData" Target="../diagrams/data35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6.xml"/><Relationship Id="rId3" Type="http://schemas.openxmlformats.org/officeDocument/2006/relationships/image" Target="../media/image38.jpeg"/><Relationship Id="rId7" Type="http://schemas.openxmlformats.org/officeDocument/2006/relationships/diagramLayout" Target="../diagrams/layout36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36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diagramColors" Target="../diagrams/colors36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7.xml"/><Relationship Id="rId3" Type="http://schemas.openxmlformats.org/officeDocument/2006/relationships/image" Target="../media/image39.jpeg"/><Relationship Id="rId7" Type="http://schemas.openxmlformats.org/officeDocument/2006/relationships/diagramLayout" Target="../diagrams/layout37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37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diagramColors" Target="../diagrams/colors3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8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38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8.xml"/><Relationship Id="rId5" Type="http://schemas.openxmlformats.org/officeDocument/2006/relationships/diagramData" Target="../diagrams/data38.xml"/><Relationship Id="rId4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0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7.jpe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3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diagramColors" Target="../diagrams/colors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8.jpeg"/><Relationship Id="rId7" Type="http://schemas.openxmlformats.org/officeDocument/2006/relationships/diagramLayout" Target="../diagrams/layou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4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diagramColors" Target="../diagrams/colors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image" Target="../media/image9.jpeg"/><Relationship Id="rId7" Type="http://schemas.openxmlformats.org/officeDocument/2006/relationships/diagramLayout" Target="../diagrams/layou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6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diagramColors" Target="../diagrams/colors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image" Target="../media/image10.png"/><Relationship Id="rId7" Type="http://schemas.openxmlformats.org/officeDocument/2006/relationships/diagramLayout" Target="../diagrams/layou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7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diagramColors" Target="../diagrams/colors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3" Type="http://schemas.openxmlformats.org/officeDocument/2006/relationships/image" Target="../media/image11.png"/><Relationship Id="rId7" Type="http://schemas.openxmlformats.org/officeDocument/2006/relationships/diagramLayout" Target="../diagrams/layou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8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diagramColors" Target="../diagrams/colors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MBAR (1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3214686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5929330"/>
            <a:ext cx="1571636" cy="7395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14290"/>
            <a:ext cx="9144000" cy="784830"/>
          </a:xfrm>
          <a:prstGeom prst="rect">
            <a:avLst/>
          </a:prstGeom>
          <a:solidFill>
            <a:srgbClr val="66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4500" b="1" dirty="0" smtClean="0">
                <a:latin typeface="Brush Script MT" pitchFamily="66" charset="0"/>
              </a:rPr>
              <a:t>Iklim Komunikasi</a:t>
            </a:r>
            <a:endParaRPr lang="id-ID" sz="4500" b="1" dirty="0">
              <a:latin typeface="Brush Script MT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6314" y="857232"/>
            <a:ext cx="4000528" cy="369332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b="1" i="1" dirty="0" smtClean="0">
                <a:latin typeface="Arial Narrow" pitchFamily="34" charset="0"/>
              </a:rPr>
              <a:t>Nathaniel Antonio Parulian, S.Psi, M.I.Kom</a:t>
            </a:r>
            <a:endParaRPr lang="id-ID" b="1" i="1" dirty="0">
              <a:latin typeface="Arial Narrow" pitchFamily="34" charset="0"/>
            </a:endParaRPr>
          </a:p>
        </p:txBody>
      </p:sp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5498" y="5357826"/>
            <a:ext cx="868502" cy="1500174"/>
          </a:xfrm>
          <a:prstGeom prst="rect">
            <a:avLst/>
          </a:prstGeom>
          <a:noFill/>
        </p:spPr>
      </p:pic>
      <p:pic>
        <p:nvPicPr>
          <p:cNvPr id="7" name="Picture 6" descr="GAMBAR (2).jpg"/>
          <p:cNvPicPr>
            <a:picLocks noChangeAspect="1"/>
          </p:cNvPicPr>
          <p:nvPr/>
        </p:nvPicPr>
        <p:blipFill>
          <a:blip r:embed="rId6">
            <a:lum bright="5000" contrast="-10000"/>
          </a:blip>
          <a:stretch>
            <a:fillRect/>
          </a:stretch>
        </p:blipFill>
        <p:spPr>
          <a:xfrm>
            <a:off x="1071538" y="2143116"/>
            <a:ext cx="6929454" cy="3714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AMBAR (1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2857496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5929330"/>
            <a:ext cx="1571636" cy="739593"/>
          </a:xfrm>
          <a:prstGeom prst="rect">
            <a:avLst/>
          </a:prstGeom>
        </p:spPr>
      </p:pic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58214" y="5500702"/>
            <a:ext cx="785786" cy="135729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214290"/>
            <a:ext cx="2571736" cy="67710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3800" b="1" dirty="0" smtClean="0">
                <a:latin typeface="Brush Script MT" pitchFamily="66" charset="0"/>
              </a:rPr>
              <a:t>Kepercayaan  </a:t>
            </a:r>
            <a:endParaRPr lang="id-ID" sz="3800" b="1" dirty="0">
              <a:latin typeface="Brush Script MT" pitchFamily="66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1071538" y="2643182"/>
          <a:ext cx="688181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MBAR (1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2143116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5786454"/>
            <a:ext cx="1571636" cy="739593"/>
          </a:xfrm>
          <a:prstGeom prst="rect">
            <a:avLst/>
          </a:prstGeom>
        </p:spPr>
      </p:pic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58214" y="5500702"/>
            <a:ext cx="785786" cy="135729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214290"/>
            <a:ext cx="2643174" cy="67710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3800" b="1" dirty="0" smtClean="0">
                <a:solidFill>
                  <a:schemeClr val="bg1"/>
                </a:solidFill>
                <a:latin typeface="Brush Script MT" pitchFamily="66" charset="0"/>
              </a:rPr>
              <a:t>Membuka Diri  </a:t>
            </a:r>
            <a:endParaRPr lang="id-ID" sz="3800" b="1" dirty="0">
              <a:solidFill>
                <a:schemeClr val="bg1"/>
              </a:solidFill>
              <a:latin typeface="Brush Script MT" pitchFamily="66" charset="0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1000100" y="2357430"/>
          <a:ext cx="721523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MBAR (1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214290"/>
            <a:ext cx="3286148" cy="3293651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5929330"/>
            <a:ext cx="1571636" cy="739593"/>
          </a:xfrm>
          <a:prstGeom prst="rect">
            <a:avLst/>
          </a:prstGeom>
        </p:spPr>
      </p:pic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58214" y="5500702"/>
            <a:ext cx="785786" cy="135729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214290"/>
            <a:ext cx="4071934" cy="67710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3800" b="1" dirty="0" smtClean="0">
                <a:latin typeface="Brush Script MT" pitchFamily="66" charset="0"/>
              </a:rPr>
              <a:t>Tahapan Membuka Diri  </a:t>
            </a:r>
            <a:endParaRPr lang="id-ID" sz="3800" b="1" dirty="0">
              <a:latin typeface="Brush Script MT" pitchFamily="66" charset="0"/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1142976" y="1000108"/>
          <a:ext cx="7000924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AMBAR (1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14620"/>
            <a:ext cx="4929190" cy="2519532"/>
          </a:xfrm>
          <a:prstGeom prst="rect">
            <a:avLst/>
          </a:prstGeom>
        </p:spPr>
      </p:pic>
      <p:pic>
        <p:nvPicPr>
          <p:cNvPr id="10" name="Picture 9" descr="GAMBAR (1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7" y="2714620"/>
            <a:ext cx="4500562" cy="2524140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388" y="5857892"/>
            <a:ext cx="1571636" cy="739593"/>
          </a:xfrm>
          <a:prstGeom prst="rect">
            <a:avLst/>
          </a:prstGeom>
        </p:spPr>
      </p:pic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58214" y="5500702"/>
            <a:ext cx="785786" cy="135729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5500702"/>
            <a:ext cx="4071934" cy="67710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3800" b="1" dirty="0" smtClean="0">
                <a:latin typeface="Brush Script MT" pitchFamily="66" charset="0"/>
              </a:rPr>
              <a:t>Tahapan Membuka Diri  </a:t>
            </a:r>
            <a:endParaRPr lang="id-ID" sz="3800" b="1" dirty="0">
              <a:latin typeface="Brush Script MT" pitchFamily="66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0" y="214290"/>
          <a:ext cx="9144000" cy="250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MBAR (16).png"/>
          <p:cNvPicPr>
            <a:picLocks noChangeAspect="1"/>
          </p:cNvPicPr>
          <p:nvPr/>
        </p:nvPicPr>
        <p:blipFill>
          <a:blip r:embed="rId3">
            <a:lum bright="25000" contrast="-10000"/>
          </a:blip>
          <a:stretch>
            <a:fillRect/>
          </a:stretch>
        </p:blipFill>
        <p:spPr>
          <a:xfrm>
            <a:off x="0" y="3214686"/>
            <a:ext cx="9144000" cy="3429024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00" y="285728"/>
            <a:ext cx="1571636" cy="739593"/>
          </a:xfrm>
          <a:prstGeom prst="rect">
            <a:avLst/>
          </a:prstGeom>
        </p:spPr>
      </p:pic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785786" cy="135729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286116" y="357166"/>
            <a:ext cx="5857884" cy="6771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3800" b="1" dirty="0" smtClean="0">
                <a:latin typeface="Brush Script MT" pitchFamily="66" charset="0"/>
              </a:rPr>
              <a:t>Nyaman dengan Pertentangan Ide   </a:t>
            </a:r>
            <a:endParaRPr lang="id-ID" sz="3800" b="1" dirty="0">
              <a:latin typeface="Brush Script MT" pitchFamily="66" charset="0"/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1357290" y="1428736"/>
          <a:ext cx="6429420" cy="2857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AMBAR (1).jpg"/>
          <p:cNvPicPr>
            <a:picLocks noChangeAspect="1"/>
          </p:cNvPicPr>
          <p:nvPr/>
        </p:nvPicPr>
        <p:blipFill>
          <a:blip r:embed="rId3">
            <a:lum bright="25000" contrast="-15000"/>
          </a:blip>
          <a:stretch>
            <a:fillRect/>
          </a:stretch>
        </p:blipFill>
        <p:spPr>
          <a:xfrm>
            <a:off x="0" y="0"/>
            <a:ext cx="6786578" cy="4500570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5929330"/>
            <a:ext cx="1571636" cy="739593"/>
          </a:xfrm>
          <a:prstGeom prst="rect">
            <a:avLst/>
          </a:prstGeom>
        </p:spPr>
      </p:pic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58214" y="5500702"/>
            <a:ext cx="785786" cy="135729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214290"/>
            <a:ext cx="8001024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latin typeface="Brush Script MT" pitchFamily="66" charset="0"/>
              </a:rPr>
              <a:t>3 (tiga) Bentuk Perilaku adanya Perbedaan dalam Hubungan</a:t>
            </a:r>
            <a:endParaRPr lang="id-ID" sz="2800" b="1" dirty="0">
              <a:latin typeface="Brush Script MT" pitchFamily="66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2500298" y="2539984"/>
          <a:ext cx="6858016" cy="431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MBAR (2).jpg"/>
          <p:cNvPicPr>
            <a:picLocks noChangeAspect="1"/>
          </p:cNvPicPr>
          <p:nvPr/>
        </p:nvPicPr>
        <p:blipFill>
          <a:blip r:embed="rId3"/>
          <a:srcRect l="16406" r="17187"/>
          <a:stretch>
            <a:fillRect/>
          </a:stretch>
        </p:blipFill>
        <p:spPr>
          <a:xfrm>
            <a:off x="0" y="4429132"/>
            <a:ext cx="9144000" cy="2428868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62" y="3643314"/>
            <a:ext cx="1419830" cy="668155"/>
          </a:xfrm>
          <a:prstGeom prst="rect">
            <a:avLst/>
          </a:prstGeom>
        </p:spPr>
      </p:pic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071810"/>
            <a:ext cx="785786" cy="135729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285728"/>
            <a:ext cx="3143240" cy="523220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latin typeface="Brush Script MT" pitchFamily="66" charset="0"/>
              </a:rPr>
              <a:t>Otonomi atau Terhubung? </a:t>
            </a:r>
            <a:endParaRPr lang="id-ID" sz="2800" b="1" dirty="0">
              <a:latin typeface="Brush Script MT" pitchFamily="66" charset="0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2000232" y="285728"/>
          <a:ext cx="692948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AMBAR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9478" y="3000372"/>
            <a:ext cx="4004522" cy="2286016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6000768"/>
            <a:ext cx="1366252" cy="642942"/>
          </a:xfrm>
          <a:prstGeom prst="rect">
            <a:avLst/>
          </a:prstGeom>
        </p:spPr>
      </p:pic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58214" y="0"/>
            <a:ext cx="785786" cy="135729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357554" y="6143644"/>
            <a:ext cx="5786446" cy="52322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latin typeface="Brush Script MT" pitchFamily="66" charset="0"/>
              </a:rPr>
              <a:t>Hal yang dapat di Prediksi atau hal baru? </a:t>
            </a:r>
            <a:endParaRPr lang="id-ID" sz="2800" b="1" dirty="0">
              <a:latin typeface="Brush Script MT" pitchFamily="66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214282" y="214290"/>
          <a:ext cx="7072362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MBAR (5).jpeg"/>
          <p:cNvPicPr>
            <a:picLocks noChangeAspect="1"/>
          </p:cNvPicPr>
          <p:nvPr/>
        </p:nvPicPr>
        <p:blipFill>
          <a:blip r:embed="rId3">
            <a:lum bright="5000" contrast="-2000"/>
          </a:blip>
          <a:stretch>
            <a:fillRect/>
          </a:stretch>
        </p:blipFill>
        <p:spPr>
          <a:xfrm>
            <a:off x="0" y="2828925"/>
            <a:ext cx="9144000" cy="4029075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702" y="214290"/>
            <a:ext cx="1571636" cy="739593"/>
          </a:xfrm>
          <a:prstGeom prst="rect">
            <a:avLst/>
          </a:prstGeom>
        </p:spPr>
      </p:pic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58214" y="0"/>
            <a:ext cx="785786" cy="135729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214290"/>
            <a:ext cx="3071802" cy="5232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latin typeface="Brush Script MT" pitchFamily="66" charset="0"/>
              </a:rPr>
              <a:t>Terbuka atau tertutup? </a:t>
            </a:r>
            <a:endParaRPr lang="id-ID" sz="2800" b="1" dirty="0">
              <a:latin typeface="Brush Script MT" pitchFamily="66" charset="0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0" y="1714488"/>
          <a:ext cx="8929718" cy="2571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5857892"/>
            <a:ext cx="1571636" cy="739593"/>
          </a:xfrm>
          <a:prstGeom prst="rect">
            <a:avLst/>
          </a:prstGeom>
        </p:spPr>
      </p:pic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785786" cy="135729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5214950"/>
            <a:ext cx="9144000" cy="523220"/>
          </a:xfrm>
          <a:prstGeom prst="rect">
            <a:avLst/>
          </a:prstGeom>
          <a:solidFill>
            <a:srgbClr val="99CCFF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latin typeface="Brush Script MT" pitchFamily="66" charset="0"/>
              </a:rPr>
              <a:t>4 (empat) Cara Mengatasi  Ketegangan &amp; Pertentangan Ide </a:t>
            </a:r>
            <a:endParaRPr lang="id-ID" sz="2800" b="1" dirty="0">
              <a:latin typeface="Brush Script MT" pitchFamily="66" charset="0"/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1571604" y="714356"/>
          <a:ext cx="6096000" cy="4421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143736" y="214290"/>
            <a:ext cx="2000264" cy="40011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000" b="1" i="1" dirty="0" smtClean="0">
                <a:latin typeface="Candara" pitchFamily="34" charset="0"/>
              </a:rPr>
              <a:t>Baxter (1990)</a:t>
            </a:r>
            <a:endParaRPr lang="id-ID" sz="2000" b="1" i="1" dirty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MBAR (3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57562"/>
            <a:ext cx="9144000" cy="3500438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644" y="1071546"/>
            <a:ext cx="1571636" cy="739593"/>
          </a:xfrm>
          <a:prstGeom prst="rect">
            <a:avLst/>
          </a:prstGeom>
        </p:spPr>
      </p:pic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785786" cy="135729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714876" y="214290"/>
            <a:ext cx="4429124" cy="677108"/>
          </a:xfrm>
          <a:prstGeom prst="rect">
            <a:avLst/>
          </a:prstGeom>
          <a:solidFill>
            <a:srgbClr val="99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3800" b="1" dirty="0" smtClean="0">
                <a:latin typeface="Brush Script MT" pitchFamily="66" charset="0"/>
              </a:rPr>
              <a:t>Iklim Komunikasi</a:t>
            </a:r>
            <a:endParaRPr lang="id-ID" sz="3800" b="1" dirty="0">
              <a:latin typeface="Brush Script MT" pitchFamily="66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1071538" y="1285860"/>
          <a:ext cx="6072198" cy="2817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MBAR (6).jpg"/>
          <p:cNvPicPr>
            <a:picLocks noChangeAspect="1"/>
          </p:cNvPicPr>
          <p:nvPr/>
        </p:nvPicPr>
        <p:blipFill>
          <a:blip r:embed="rId3"/>
          <a:srcRect l="7031" r="7812"/>
          <a:stretch>
            <a:fillRect/>
          </a:stretch>
        </p:blipFill>
        <p:spPr>
          <a:xfrm>
            <a:off x="0" y="0"/>
            <a:ext cx="8072462" cy="2801157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3834" y="2857496"/>
            <a:ext cx="1268024" cy="596717"/>
          </a:xfrm>
          <a:prstGeom prst="rect">
            <a:avLst/>
          </a:prstGeom>
        </p:spPr>
      </p:pic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500702"/>
            <a:ext cx="785786" cy="135729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215206" y="285728"/>
            <a:ext cx="1928794" cy="523220"/>
          </a:xfrm>
          <a:prstGeom prst="rect">
            <a:avLst/>
          </a:prstGeom>
          <a:solidFill>
            <a:srgbClr val="99CCFF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latin typeface="Brush Script MT" pitchFamily="66" charset="0"/>
              </a:rPr>
              <a:t>Netralisasi </a:t>
            </a:r>
            <a:endParaRPr lang="id-ID" sz="2800" b="1" dirty="0">
              <a:latin typeface="Brush Script MT" pitchFamily="66" charset="0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1000100" y="2714620"/>
          <a:ext cx="7858180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AMBAR (7).png"/>
          <p:cNvPicPr>
            <a:picLocks noChangeAspect="1"/>
          </p:cNvPicPr>
          <p:nvPr/>
        </p:nvPicPr>
        <p:blipFill>
          <a:blip r:embed="rId3"/>
          <a:srcRect l="12501" r="6238"/>
          <a:stretch>
            <a:fillRect/>
          </a:stretch>
        </p:blipFill>
        <p:spPr>
          <a:xfrm>
            <a:off x="0" y="4429132"/>
            <a:ext cx="9144000" cy="2428868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3429000"/>
            <a:ext cx="1571636" cy="739593"/>
          </a:xfrm>
          <a:prstGeom prst="rect">
            <a:avLst/>
          </a:prstGeom>
        </p:spPr>
      </p:pic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58214" y="3071810"/>
            <a:ext cx="785786" cy="135729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214290"/>
            <a:ext cx="1928794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latin typeface="Brush Script MT" pitchFamily="66" charset="0"/>
              </a:rPr>
              <a:t>Seleksi  </a:t>
            </a:r>
            <a:endParaRPr lang="id-ID" sz="2800" b="1" dirty="0">
              <a:latin typeface="Brush Script MT" pitchFamily="66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1428728" y="35716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MBAR (8).jpg"/>
          <p:cNvPicPr>
            <a:picLocks noChangeAspect="1"/>
          </p:cNvPicPr>
          <p:nvPr/>
        </p:nvPicPr>
        <p:blipFill>
          <a:blip r:embed="rId3"/>
          <a:srcRect l="19057" t="19026" r="20530"/>
          <a:stretch>
            <a:fillRect/>
          </a:stretch>
        </p:blipFill>
        <p:spPr>
          <a:xfrm>
            <a:off x="1857356" y="0"/>
            <a:ext cx="7286644" cy="2614619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142852"/>
            <a:ext cx="1571636" cy="739593"/>
          </a:xfrm>
          <a:prstGeom prst="rect">
            <a:avLst/>
          </a:prstGeom>
        </p:spPr>
      </p:pic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58214" y="5500702"/>
            <a:ext cx="785786" cy="135729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4000504"/>
            <a:ext cx="2571736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latin typeface="Brush Script MT" pitchFamily="66" charset="0"/>
              </a:rPr>
              <a:t>Memisahkan  </a:t>
            </a:r>
            <a:endParaRPr lang="id-ID" sz="2800" b="1" dirty="0">
              <a:latin typeface="Brush Script MT" pitchFamily="66" charset="0"/>
            </a:endParaRPr>
          </a:p>
        </p:txBody>
      </p:sp>
      <p:graphicFrame>
        <p:nvGraphicFramePr>
          <p:cNvPr id="12" name="Diagram 11"/>
          <p:cNvGraphicFramePr/>
          <p:nvPr/>
        </p:nvGraphicFramePr>
        <p:xfrm>
          <a:off x="1285852" y="2285992"/>
          <a:ext cx="757242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AMBAR (9).jpg"/>
          <p:cNvPicPr>
            <a:picLocks noChangeAspect="1"/>
          </p:cNvPicPr>
          <p:nvPr/>
        </p:nvPicPr>
        <p:blipFill>
          <a:blip r:embed="rId3"/>
          <a:srcRect t="15774" b="9821"/>
          <a:stretch>
            <a:fillRect/>
          </a:stretch>
        </p:blipFill>
        <p:spPr>
          <a:xfrm>
            <a:off x="0" y="4143380"/>
            <a:ext cx="9144000" cy="2500330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62" y="214290"/>
            <a:ext cx="1071570" cy="504268"/>
          </a:xfrm>
          <a:prstGeom prst="rect">
            <a:avLst/>
          </a:prstGeom>
        </p:spPr>
      </p:pic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785786" cy="135729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500826" y="142852"/>
            <a:ext cx="2643174" cy="5232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latin typeface="Brush Script MT" pitchFamily="66" charset="0"/>
              </a:rPr>
              <a:t>Membingkai Ulang  </a:t>
            </a:r>
            <a:endParaRPr lang="id-ID" sz="2800" b="1" dirty="0">
              <a:latin typeface="Brush Script MT" pitchFamily="66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857224" y="785794"/>
          <a:ext cx="757242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5929330"/>
            <a:ext cx="1571636" cy="739593"/>
          </a:xfrm>
          <a:prstGeom prst="rect">
            <a:avLst/>
          </a:prstGeom>
        </p:spPr>
      </p:pic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58214" y="5500702"/>
            <a:ext cx="785786" cy="135729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285728"/>
            <a:ext cx="9144000" cy="523220"/>
          </a:xfrm>
          <a:prstGeom prst="rect">
            <a:avLst/>
          </a:prstGeom>
          <a:solidFill>
            <a:srgbClr val="99FFCC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latin typeface="Brush Script MT" pitchFamily="66" charset="0"/>
              </a:rPr>
              <a:t>Penegasan dan Penyangkalan pada Iklim Komunikasi   </a:t>
            </a:r>
            <a:endParaRPr lang="id-ID" sz="2800" b="1" dirty="0">
              <a:latin typeface="Brush Script MT" pitchFamily="66" charset="0"/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1071538" y="1397000"/>
          <a:ext cx="6786610" cy="4389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MBAR (24).jpg"/>
          <p:cNvPicPr>
            <a:picLocks noChangeAspect="1"/>
          </p:cNvPicPr>
          <p:nvPr/>
        </p:nvPicPr>
        <p:blipFill>
          <a:blip r:embed="rId3"/>
          <a:srcRect l="21875" r="23437"/>
          <a:stretch>
            <a:fillRect/>
          </a:stretch>
        </p:blipFill>
        <p:spPr>
          <a:xfrm>
            <a:off x="0" y="0"/>
            <a:ext cx="3906607" cy="5929330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2330" y="285728"/>
            <a:ext cx="1107289" cy="642942"/>
          </a:xfrm>
          <a:prstGeom prst="rect">
            <a:avLst/>
          </a:prstGeom>
        </p:spPr>
      </p:pic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58214" y="0"/>
            <a:ext cx="785786" cy="135729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6072206"/>
            <a:ext cx="7358082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latin typeface="Brush Script MT" pitchFamily="66" charset="0"/>
              </a:rPr>
              <a:t>Penegasan dan Penyangkalan pada Iklim Komunikasi   </a:t>
            </a:r>
            <a:endParaRPr lang="id-ID" sz="2800" b="1" dirty="0">
              <a:latin typeface="Brush Script MT" pitchFamily="66" charset="0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3929026" y="1142984"/>
          <a:ext cx="5214974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8082" y="357166"/>
            <a:ext cx="1571636" cy="739593"/>
          </a:xfrm>
          <a:prstGeom prst="rect">
            <a:avLst/>
          </a:prstGeom>
        </p:spPr>
      </p:pic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785786" cy="135729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143372" y="6000768"/>
            <a:ext cx="5000628" cy="52322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latin typeface="Brush Script MT" pitchFamily="66" charset="0"/>
              </a:rPr>
              <a:t>Tahapan Penegasan dalam Hubungan    </a:t>
            </a:r>
            <a:endParaRPr lang="id-ID" sz="2800" b="1" dirty="0">
              <a:latin typeface="Brush Script MT" pitchFamily="66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214282" y="428604"/>
          <a:ext cx="8643998" cy="3429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" name="Picture 7" descr="GAMBAR (23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2857496"/>
            <a:ext cx="9144000" cy="29460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MBAR (2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748" y="0"/>
            <a:ext cx="4667251" cy="3500438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264" y="5857892"/>
            <a:ext cx="1571636" cy="739593"/>
          </a:xfrm>
          <a:prstGeom prst="rect">
            <a:avLst/>
          </a:prstGeom>
        </p:spPr>
      </p:pic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58214" y="5500702"/>
            <a:ext cx="785786" cy="135729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285728"/>
            <a:ext cx="314324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latin typeface="Brush Script MT" pitchFamily="66" charset="0"/>
              </a:rPr>
              <a:t>Tingkatan Penegasan     </a:t>
            </a:r>
            <a:endParaRPr lang="id-ID" sz="2800" b="1" dirty="0">
              <a:latin typeface="Brush Script MT" pitchFamily="66" charset="0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214282" y="1214422"/>
          <a:ext cx="6096000" cy="5103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AMBAR (2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1930" y="928670"/>
            <a:ext cx="2192070" cy="2000264"/>
          </a:xfrm>
          <a:prstGeom prst="rect">
            <a:avLst/>
          </a:prstGeom>
        </p:spPr>
      </p:pic>
      <p:pic>
        <p:nvPicPr>
          <p:cNvPr id="6" name="Picture 5" descr="GAMBAR (2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4500570"/>
            <a:ext cx="2192070" cy="2000264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0958" y="214290"/>
            <a:ext cx="1419830" cy="668155"/>
          </a:xfrm>
          <a:prstGeom prst="rect">
            <a:avLst/>
          </a:prstGeom>
        </p:spPr>
      </p:pic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785786" cy="135729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857884" y="6000768"/>
            <a:ext cx="3286116" cy="523220"/>
          </a:xfrm>
          <a:prstGeom prst="rect">
            <a:avLst/>
          </a:prstGeom>
          <a:solidFill>
            <a:srgbClr val="FFCC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latin typeface="Brush Script MT" pitchFamily="66" charset="0"/>
              </a:rPr>
              <a:t>Tingkatan Penyangkalan     </a:t>
            </a:r>
            <a:endParaRPr lang="id-ID" sz="2800" b="1" dirty="0">
              <a:latin typeface="Brush Script MT" pitchFamily="66" charset="0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1571604" y="785794"/>
          <a:ext cx="6096000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AMBAR (20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00108"/>
            <a:ext cx="3428992" cy="2914650"/>
          </a:xfrm>
          <a:prstGeom prst="rect">
            <a:avLst/>
          </a:prstGeom>
        </p:spPr>
      </p:pic>
      <p:pic>
        <p:nvPicPr>
          <p:cNvPr id="6" name="Picture 5" descr="GAMBAR (19).jpg"/>
          <p:cNvPicPr>
            <a:picLocks noChangeAspect="1"/>
          </p:cNvPicPr>
          <p:nvPr/>
        </p:nvPicPr>
        <p:blipFill>
          <a:blip r:embed="rId4">
            <a:lum bright="30000" contrast="-2000"/>
          </a:blip>
          <a:stretch>
            <a:fillRect/>
          </a:stretch>
        </p:blipFill>
        <p:spPr>
          <a:xfrm>
            <a:off x="0" y="4071942"/>
            <a:ext cx="6643670" cy="2611951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9454" y="6000768"/>
            <a:ext cx="1268024" cy="596717"/>
          </a:xfrm>
          <a:prstGeom prst="rect">
            <a:avLst/>
          </a:prstGeom>
        </p:spPr>
      </p:pic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58214" y="5500702"/>
            <a:ext cx="785786" cy="135729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285728"/>
            <a:ext cx="6572264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latin typeface="Brush Script MT" pitchFamily="66" charset="0"/>
              </a:rPr>
              <a:t>Suasana yang Defensif dan Suasana yang Suportif      </a:t>
            </a:r>
            <a:endParaRPr lang="id-ID" sz="2800" b="1" dirty="0">
              <a:latin typeface="Brush Script MT" pitchFamily="66" charset="0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1524000" y="1285860"/>
          <a:ext cx="7119966" cy="4175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AMBAR (4).png"/>
          <p:cNvPicPr>
            <a:picLocks noChangeAspect="1"/>
          </p:cNvPicPr>
          <p:nvPr/>
        </p:nvPicPr>
        <p:blipFill>
          <a:blip r:embed="rId3"/>
          <a:srcRect b="23364"/>
          <a:stretch>
            <a:fillRect/>
          </a:stretch>
        </p:blipFill>
        <p:spPr>
          <a:xfrm>
            <a:off x="0" y="1000108"/>
            <a:ext cx="6929454" cy="1171580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5929330"/>
            <a:ext cx="1571636" cy="739593"/>
          </a:xfrm>
          <a:prstGeom prst="rect">
            <a:avLst/>
          </a:prstGeom>
        </p:spPr>
      </p:pic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58214" y="0"/>
            <a:ext cx="785786" cy="135729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357166"/>
            <a:ext cx="4929190" cy="677108"/>
          </a:xfrm>
          <a:prstGeom prst="rect">
            <a:avLst/>
          </a:prstGeom>
          <a:solidFill>
            <a:srgbClr val="66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3800" b="1" dirty="0" smtClean="0">
                <a:latin typeface="Brush Script MT" pitchFamily="66" charset="0"/>
              </a:rPr>
              <a:t>Definisi Iklim Komunikasi</a:t>
            </a:r>
            <a:endParaRPr lang="id-ID" sz="3800" b="1" dirty="0">
              <a:latin typeface="Brush Script MT" pitchFamily="66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142844" y="2214530"/>
          <a:ext cx="8786842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000232" y="2285992"/>
            <a:ext cx="5000660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b="1" i="1" dirty="0" smtClean="0">
                <a:latin typeface="Candara" pitchFamily="34" charset="0"/>
              </a:rPr>
              <a:t>:: Iklim komunikasi ::</a:t>
            </a:r>
          </a:p>
          <a:p>
            <a:pPr algn="ctr">
              <a:lnSpc>
                <a:spcPct val="150000"/>
              </a:lnSpc>
            </a:pPr>
            <a:r>
              <a:rPr lang="id-ID" b="1" i="1" dirty="0" smtClean="0">
                <a:latin typeface="Candara" pitchFamily="34" charset="0"/>
              </a:rPr>
              <a:t>Keseluruhan perasaan atau suasana hati (emosional) dalam suatu interaksi sosial. </a:t>
            </a:r>
            <a:endParaRPr lang="id-ID" b="1" i="1" dirty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214290"/>
            <a:ext cx="1571636" cy="739593"/>
          </a:xfrm>
          <a:prstGeom prst="rect">
            <a:avLst/>
          </a:prstGeom>
        </p:spPr>
      </p:pic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785786" cy="135729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5429264"/>
            <a:ext cx="4071934" cy="89255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2600" b="1" dirty="0" smtClean="0">
                <a:latin typeface="Brush Script MT" pitchFamily="66" charset="0"/>
              </a:rPr>
              <a:t>6 (enam) Tipe Komunikasi Defensif dan Suportif      </a:t>
            </a:r>
            <a:endParaRPr lang="id-ID" sz="2600" b="1" dirty="0">
              <a:latin typeface="Brush Script MT" pitchFamily="66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1571604" y="214290"/>
          <a:ext cx="8858312" cy="6429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" name="Picture 7" descr="GAMBAR (17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571612"/>
            <a:ext cx="3857620" cy="1758933"/>
          </a:xfrm>
          <a:prstGeom prst="rect">
            <a:avLst/>
          </a:prstGeom>
        </p:spPr>
      </p:pic>
      <p:pic>
        <p:nvPicPr>
          <p:cNvPr id="9" name="Picture 8" descr="GAMBAR (18)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3357562"/>
            <a:ext cx="3857620" cy="1643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MBAR (10).jpg"/>
          <p:cNvPicPr>
            <a:picLocks noChangeAspect="1"/>
          </p:cNvPicPr>
          <p:nvPr/>
        </p:nvPicPr>
        <p:blipFill>
          <a:blip r:embed="rId3"/>
          <a:srcRect t="22973" b="24662"/>
          <a:stretch>
            <a:fillRect/>
          </a:stretch>
        </p:blipFill>
        <p:spPr>
          <a:xfrm>
            <a:off x="0" y="1071546"/>
            <a:ext cx="9144000" cy="2214578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8082" y="214290"/>
            <a:ext cx="1571636" cy="739593"/>
          </a:xfrm>
          <a:prstGeom prst="rect">
            <a:avLst/>
          </a:prstGeom>
        </p:spPr>
      </p:pic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785786" cy="135729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072198" y="5929330"/>
            <a:ext cx="3071802" cy="523220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solidFill>
                  <a:schemeClr val="bg1"/>
                </a:solidFill>
                <a:latin typeface="Brush Script MT" pitchFamily="66" charset="0"/>
              </a:rPr>
              <a:t>Evaluasi VS Deskripsi       </a:t>
            </a:r>
            <a:endParaRPr lang="id-ID" sz="2800" b="1" dirty="0">
              <a:solidFill>
                <a:schemeClr val="bg1"/>
              </a:solidFill>
              <a:latin typeface="Brush Script MT" pitchFamily="66" charset="0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0" y="2357406"/>
          <a:ext cx="9144000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AMBAR (1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852"/>
            <a:ext cx="4786314" cy="1875246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5929330"/>
            <a:ext cx="1571636" cy="739593"/>
          </a:xfrm>
          <a:prstGeom prst="rect">
            <a:avLst/>
          </a:prstGeom>
        </p:spPr>
      </p:pic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58214" y="5500702"/>
            <a:ext cx="785786" cy="135729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00628" y="285728"/>
            <a:ext cx="4143372" cy="5232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latin typeface="Brush Script MT" pitchFamily="66" charset="0"/>
              </a:rPr>
              <a:t>Kepastian VS Provisonal        </a:t>
            </a:r>
            <a:endParaRPr lang="id-ID" sz="2800" b="1" dirty="0">
              <a:latin typeface="Brush Script MT" pitchFamily="66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714348" y="1428736"/>
          <a:ext cx="7572428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AMBAR (1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852"/>
            <a:ext cx="9144000" cy="3209925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5929330"/>
            <a:ext cx="1366253" cy="642942"/>
          </a:xfrm>
          <a:prstGeom prst="rect">
            <a:avLst/>
          </a:prstGeom>
        </p:spPr>
      </p:pic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58214" y="5500702"/>
            <a:ext cx="785786" cy="135729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429256" y="285728"/>
            <a:ext cx="371474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latin typeface="Brush Script MT" pitchFamily="66" charset="0"/>
              </a:rPr>
              <a:t>Kepastian VS Provisonal        </a:t>
            </a:r>
            <a:endParaRPr lang="id-ID" sz="2800" b="1" dirty="0">
              <a:latin typeface="Brush Script MT" pitchFamily="66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1285852" y="2357430"/>
          <a:ext cx="678661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MBAR (1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857364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8082" y="5143512"/>
            <a:ext cx="1571636" cy="739593"/>
          </a:xfrm>
          <a:prstGeom prst="rect">
            <a:avLst/>
          </a:prstGeom>
        </p:spPr>
      </p:pic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857364"/>
            <a:ext cx="785786" cy="135729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715008" y="6072206"/>
            <a:ext cx="3428992" cy="523220"/>
          </a:xfrm>
          <a:prstGeom prst="rect">
            <a:avLst/>
          </a:prstGeom>
          <a:solidFill>
            <a:srgbClr val="99FFCC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latin typeface="Brush Script MT" pitchFamily="66" charset="0"/>
              </a:rPr>
              <a:t>Strategi VS Spontanitas         </a:t>
            </a:r>
            <a:endParaRPr lang="id-ID" sz="2800" b="1" dirty="0">
              <a:latin typeface="Brush Script MT" pitchFamily="66" charset="0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857224" y="1714488"/>
          <a:ext cx="7786742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578" y="6000768"/>
            <a:ext cx="1518058" cy="714380"/>
          </a:xfrm>
          <a:prstGeom prst="rect">
            <a:avLst/>
          </a:prstGeom>
        </p:spPr>
      </p:pic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29652" y="5624098"/>
            <a:ext cx="714348" cy="123390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6000768"/>
            <a:ext cx="4714876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latin typeface="Brush Script MT" pitchFamily="66" charset="0"/>
              </a:rPr>
              <a:t>Kontrol VS Orientasi pada Masalah          </a:t>
            </a:r>
            <a:endParaRPr lang="id-ID" sz="2800" b="1" dirty="0">
              <a:latin typeface="Brush Script MT" pitchFamily="66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-142908" y="214290"/>
          <a:ext cx="9286908" cy="2563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9" name="Diagram 8"/>
          <p:cNvGraphicFramePr/>
          <p:nvPr/>
        </p:nvGraphicFramePr>
        <p:xfrm>
          <a:off x="0" y="3071810"/>
          <a:ext cx="8953488" cy="2920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0" y="3000372"/>
            <a:ext cx="914400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MBAR (1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14488"/>
            <a:ext cx="9144000" cy="3500462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5929330"/>
            <a:ext cx="1571636" cy="739593"/>
          </a:xfrm>
          <a:prstGeom prst="rect">
            <a:avLst/>
          </a:prstGeom>
        </p:spPr>
      </p:pic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58214" y="5500702"/>
            <a:ext cx="785786" cy="135729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285728"/>
            <a:ext cx="3214678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latin typeface="Brush Script MT" pitchFamily="66" charset="0"/>
              </a:rPr>
              <a:t>Kenetralan VS Empati       </a:t>
            </a:r>
            <a:endParaRPr lang="id-ID" sz="2800" b="1" dirty="0">
              <a:latin typeface="Brush Script MT" pitchFamily="66" charset="0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1357290" y="428604"/>
          <a:ext cx="7358114" cy="6072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AMBAR (1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143116"/>
            <a:ext cx="4429124" cy="3133725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00" y="285728"/>
            <a:ext cx="1571636" cy="739593"/>
          </a:xfrm>
          <a:prstGeom prst="rect">
            <a:avLst/>
          </a:prstGeom>
        </p:spPr>
      </p:pic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785786" cy="135729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00628" y="357166"/>
            <a:ext cx="4143372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latin typeface="Brush Script MT" pitchFamily="66" charset="0"/>
              </a:rPr>
              <a:t>Superioritas  VS Menyetarakan       </a:t>
            </a:r>
            <a:endParaRPr lang="id-ID" sz="2800" b="1" dirty="0">
              <a:latin typeface="Brush Script MT" pitchFamily="66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3048000" y="1357298"/>
          <a:ext cx="6096000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42852"/>
            <a:ext cx="1366253" cy="642942"/>
          </a:xfrm>
          <a:prstGeom prst="rect">
            <a:avLst/>
          </a:prstGeom>
        </p:spPr>
      </p:pic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01091" y="0"/>
            <a:ext cx="642910" cy="111050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6000768"/>
            <a:ext cx="91440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latin typeface="Brush Script MT" pitchFamily="66" charset="0"/>
              </a:rPr>
              <a:t>Pedoman Menciptakan dan Memelihara Iklim Komunikasi yang Sehat       </a:t>
            </a:r>
            <a:endParaRPr lang="id-ID" sz="2800" b="1" dirty="0">
              <a:latin typeface="Brush Script MT" pitchFamily="66" charset="0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1071538" y="857232"/>
          <a:ext cx="7358114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AMBAR (28).jpg"/>
          <p:cNvPicPr>
            <a:picLocks noChangeAspect="1"/>
          </p:cNvPicPr>
          <p:nvPr/>
        </p:nvPicPr>
        <p:blipFill>
          <a:blip r:embed="rId3"/>
          <a:srcRect b="8056"/>
          <a:stretch>
            <a:fillRect/>
          </a:stretch>
        </p:blipFill>
        <p:spPr>
          <a:xfrm>
            <a:off x="1500166" y="3500438"/>
            <a:ext cx="2597298" cy="2714644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290" y="5689803"/>
            <a:ext cx="1571636" cy="739593"/>
          </a:xfrm>
          <a:prstGeom prst="rect">
            <a:avLst/>
          </a:prstGeom>
        </p:spPr>
      </p:pic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857736"/>
            <a:ext cx="1142976" cy="2000264"/>
          </a:xfrm>
          <a:prstGeom prst="rect">
            <a:avLst/>
          </a:prstGeom>
          <a:noFill/>
        </p:spPr>
      </p:pic>
      <p:pic>
        <p:nvPicPr>
          <p:cNvPr id="6" name="Picture 5" descr="GAMBAR (25).jpg"/>
          <p:cNvPicPr>
            <a:picLocks noChangeAspect="1"/>
          </p:cNvPicPr>
          <p:nvPr/>
        </p:nvPicPr>
        <p:blipFill>
          <a:blip r:embed="rId6"/>
          <a:srcRect l="18750" r="21875" b="31177"/>
          <a:stretch>
            <a:fillRect/>
          </a:stretch>
        </p:blipFill>
        <p:spPr>
          <a:xfrm rot="455170">
            <a:off x="3820499" y="3375572"/>
            <a:ext cx="4800927" cy="3002670"/>
          </a:xfrm>
          <a:prstGeom prst="rect">
            <a:avLst/>
          </a:prstGeom>
        </p:spPr>
      </p:pic>
      <p:pic>
        <p:nvPicPr>
          <p:cNvPr id="9" name="Picture 8" descr="GAMBAR (27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85728"/>
            <a:ext cx="9144000" cy="30003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MBAR (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2643182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826" y="5786454"/>
            <a:ext cx="1571636" cy="739593"/>
          </a:xfrm>
          <a:prstGeom prst="rect">
            <a:avLst/>
          </a:prstGeom>
        </p:spPr>
      </p:pic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58214" y="5500702"/>
            <a:ext cx="785786" cy="135729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5715016"/>
            <a:ext cx="5000628" cy="677108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3800" b="1" dirty="0" smtClean="0">
                <a:solidFill>
                  <a:schemeClr val="bg1"/>
                </a:solidFill>
                <a:latin typeface="Brush Script MT" pitchFamily="66" charset="0"/>
              </a:rPr>
              <a:t>Definisi Iklim Komunikasi</a:t>
            </a:r>
            <a:endParaRPr lang="id-ID" sz="3800" b="1" dirty="0">
              <a:solidFill>
                <a:schemeClr val="bg1"/>
              </a:solidFill>
              <a:latin typeface="Brush Script MT" pitchFamily="66" charset="0"/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1071538" y="1500174"/>
          <a:ext cx="700092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MBAR (6).jpg"/>
          <p:cNvPicPr>
            <a:picLocks noChangeAspect="1"/>
          </p:cNvPicPr>
          <p:nvPr/>
        </p:nvPicPr>
        <p:blipFill>
          <a:blip r:embed="rId3"/>
          <a:srcRect r="9090"/>
          <a:stretch>
            <a:fillRect/>
          </a:stretch>
        </p:blipFill>
        <p:spPr>
          <a:xfrm>
            <a:off x="5357818" y="0"/>
            <a:ext cx="3786182" cy="4286256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5929330"/>
            <a:ext cx="1571636" cy="739593"/>
          </a:xfrm>
          <a:prstGeom prst="rect">
            <a:avLst/>
          </a:prstGeom>
        </p:spPr>
      </p:pic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58214" y="5500702"/>
            <a:ext cx="785786" cy="135729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214290"/>
            <a:ext cx="6858016" cy="6771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3800" b="1" dirty="0" smtClean="0">
                <a:latin typeface="Brush Script MT" pitchFamily="66" charset="0"/>
              </a:rPr>
              <a:t>Aspek Pembentuk Kenyamanan Personal </a:t>
            </a:r>
            <a:endParaRPr lang="id-ID" sz="3800" b="1" dirty="0">
              <a:latin typeface="Brush Script MT" pitchFamily="66" charset="0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642910" y="142873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28"/>
            <a:ext cx="1571636" cy="739593"/>
          </a:xfrm>
          <a:prstGeom prst="rect">
            <a:avLst/>
          </a:prstGeom>
        </p:spPr>
      </p:pic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58214" y="0"/>
            <a:ext cx="785786" cy="135729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5643578"/>
            <a:ext cx="9144000" cy="677108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3800" b="1" dirty="0" smtClean="0">
                <a:latin typeface="Brush Script MT" pitchFamily="66" charset="0"/>
              </a:rPr>
              <a:t>4 (empat) Faktor Pembentuk Kenyamanan Personal </a:t>
            </a:r>
            <a:endParaRPr lang="id-ID" sz="3800" b="1" dirty="0">
              <a:latin typeface="Brush Script MT" pitchFamily="66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1000100" y="1000108"/>
          <a:ext cx="6643734" cy="4175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MBAR (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643050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8082" y="1857364"/>
            <a:ext cx="1571636" cy="739593"/>
          </a:xfrm>
          <a:prstGeom prst="rect">
            <a:avLst/>
          </a:prstGeom>
        </p:spPr>
      </p:pic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500702"/>
            <a:ext cx="785786" cy="135729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286644" y="5929330"/>
            <a:ext cx="1857356" cy="677108"/>
          </a:xfrm>
          <a:prstGeom prst="rect">
            <a:avLst/>
          </a:prstGeom>
          <a:solidFill>
            <a:srgbClr val="CC00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3800" b="1" dirty="0" smtClean="0">
                <a:latin typeface="Brush Script MT" pitchFamily="66" charset="0"/>
              </a:rPr>
              <a:t>Investasi </a:t>
            </a:r>
            <a:endParaRPr lang="id-ID" sz="3800" b="1" dirty="0">
              <a:latin typeface="Brush Script MT" pitchFamily="66" charset="0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357158" y="2143116"/>
          <a:ext cx="8001056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AMBAR (8).png"/>
          <p:cNvPicPr>
            <a:picLocks noChangeAspect="1"/>
          </p:cNvPicPr>
          <p:nvPr/>
        </p:nvPicPr>
        <p:blipFill>
          <a:blip r:embed="rId3">
            <a:lum bright="18000" contrast="5000"/>
          </a:blip>
          <a:srcRect t="22170"/>
          <a:stretch>
            <a:fillRect/>
          </a:stretch>
        </p:blipFill>
        <p:spPr>
          <a:xfrm>
            <a:off x="0" y="4214818"/>
            <a:ext cx="9144000" cy="2643182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8082" y="3286124"/>
            <a:ext cx="1571636" cy="739593"/>
          </a:xfrm>
          <a:prstGeom prst="rect">
            <a:avLst/>
          </a:prstGeom>
        </p:spPr>
      </p:pic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785786" cy="135729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286644" y="214290"/>
            <a:ext cx="1857356" cy="67710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3800" b="1" dirty="0" smtClean="0">
                <a:latin typeface="Brush Script MT" pitchFamily="66" charset="0"/>
              </a:rPr>
              <a:t>Investasi </a:t>
            </a:r>
            <a:endParaRPr lang="id-ID" sz="3800" b="1" dirty="0">
              <a:latin typeface="Brush Script MT" pitchFamily="66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928662" y="428604"/>
          <a:ext cx="771530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MBAR (10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643570" cy="3771900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644" y="285728"/>
            <a:ext cx="1571636" cy="739593"/>
          </a:xfrm>
          <a:prstGeom prst="rect">
            <a:avLst/>
          </a:prstGeom>
        </p:spPr>
      </p:pic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58214" y="5500702"/>
            <a:ext cx="785786" cy="135729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5786454"/>
            <a:ext cx="1857356" cy="67710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3800" b="1" dirty="0" smtClean="0">
                <a:latin typeface="Brush Script MT" pitchFamily="66" charset="0"/>
              </a:rPr>
              <a:t>Komitmen </a:t>
            </a:r>
            <a:endParaRPr lang="id-ID" sz="3800" b="1" dirty="0">
              <a:latin typeface="Brush Script MT" pitchFamily="66" charset="0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714348" y="1571612"/>
          <a:ext cx="78581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3837</TotalTime>
  <Words>1914</Words>
  <Application>Microsoft Office PowerPoint</Application>
  <PresentationFormat>On-screen Show (4:3)</PresentationFormat>
  <Paragraphs>265</Paragraphs>
  <Slides>39</Slides>
  <Notes>39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sony</dc:creator>
  <cp:lastModifiedBy>sony</cp:lastModifiedBy>
  <cp:revision>710</cp:revision>
  <dcterms:created xsi:type="dcterms:W3CDTF">2020-01-25T05:18:22Z</dcterms:created>
  <dcterms:modified xsi:type="dcterms:W3CDTF">2020-03-30T02:45:09Z</dcterms:modified>
</cp:coreProperties>
</file>