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3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CC"/>
    <a:srgbClr val="FFFF99"/>
    <a:srgbClr val="99FF99"/>
    <a:srgbClr val="3399FF"/>
    <a:srgbClr val="66FF66"/>
    <a:srgbClr val="CCCCFF"/>
    <a:srgbClr val="66FFFF"/>
    <a:srgbClr val="FFCC66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E5485-C194-4798-BDDB-56265040952F}" type="doc">
      <dgm:prSet loTypeId="urn:microsoft.com/office/officeart/2005/8/layout/chart3" loCatId="cycle" qsTypeId="urn:microsoft.com/office/officeart/2005/8/quickstyle/simple4" qsCatId="simple" csTypeId="urn:microsoft.com/office/officeart/2005/8/colors/colorful5" csCatId="colorful" phldr="1"/>
      <dgm:spPr/>
    </dgm:pt>
    <dgm:pt modelId="{99842A6E-5F66-4C5E-B776-CC8950DEA975}">
      <dgm:prSet phldrT="[Text]"/>
      <dgm:spPr>
        <a:gradFill rotWithShape="0">
          <a:gsLst>
            <a:gs pos="0">
              <a:schemeClr val="accent5">
                <a:lumMod val="7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Ambigu</a:t>
          </a:r>
          <a:r>
            <a:rPr lang="id-ID" dirty="0" smtClean="0"/>
            <a:t>	</a:t>
          </a:r>
          <a:endParaRPr lang="id-ID" dirty="0"/>
        </a:p>
      </dgm:t>
    </dgm:pt>
    <dgm:pt modelId="{A141C54D-8778-4541-A2CC-5A55C64394CE}" type="parTrans" cxnId="{CBA2F5C3-F55C-4599-88B7-341AFBC0DED3}">
      <dgm:prSet/>
      <dgm:spPr/>
      <dgm:t>
        <a:bodyPr/>
        <a:lstStyle/>
        <a:p>
          <a:endParaRPr lang="id-ID"/>
        </a:p>
      </dgm:t>
    </dgm:pt>
    <dgm:pt modelId="{483EBC03-09BD-4749-96C4-019A492A2907}" type="sibTrans" cxnId="{CBA2F5C3-F55C-4599-88B7-341AFBC0DED3}">
      <dgm:prSet/>
      <dgm:spPr/>
      <dgm:t>
        <a:bodyPr/>
        <a:lstStyle/>
        <a:p>
          <a:endParaRPr lang="id-ID"/>
        </a:p>
      </dgm:t>
    </dgm:pt>
    <dgm:pt modelId="{D7954350-6C6C-4965-9C12-784AC7392F67}">
      <dgm:prSet phldrT="[Text]"/>
      <dgm:spPr/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Abstrak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97671E3-33B3-4192-943F-3FEE950D5F8E}" type="parTrans" cxnId="{D94A8A12-573C-476B-B844-AEB5503E30E8}">
      <dgm:prSet/>
      <dgm:spPr/>
      <dgm:t>
        <a:bodyPr/>
        <a:lstStyle/>
        <a:p>
          <a:endParaRPr lang="id-ID"/>
        </a:p>
      </dgm:t>
    </dgm:pt>
    <dgm:pt modelId="{25388ECD-F764-4177-B1E5-86B044BA7F02}" type="sibTrans" cxnId="{D94A8A12-573C-476B-B844-AEB5503E30E8}">
      <dgm:prSet/>
      <dgm:spPr/>
      <dgm:t>
        <a:bodyPr/>
        <a:lstStyle/>
        <a:p>
          <a:endParaRPr lang="id-ID"/>
        </a:p>
      </dgm:t>
    </dgm:pt>
    <dgm:pt modelId="{4169A4E2-B468-482E-9516-3F3DF8991780}">
      <dgm:prSet phldrT="[Text]"/>
      <dgm:spPr>
        <a:gradFill rotWithShape="0">
          <a:gsLst>
            <a:gs pos="0">
              <a:srgbClr val="FFFF00"/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Dinamis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940CD92-C3C0-4F6F-9204-737E1520E905}" type="parTrans" cxnId="{0C115DCE-9FA3-4755-9A9D-D3705164DF6D}">
      <dgm:prSet/>
      <dgm:spPr/>
      <dgm:t>
        <a:bodyPr/>
        <a:lstStyle/>
        <a:p>
          <a:endParaRPr lang="id-ID"/>
        </a:p>
      </dgm:t>
    </dgm:pt>
    <dgm:pt modelId="{44F9CEDB-D453-49B8-BE0B-8620F4A637BA}" type="sibTrans" cxnId="{0C115DCE-9FA3-4755-9A9D-D3705164DF6D}">
      <dgm:prSet/>
      <dgm:spPr/>
      <dgm:t>
        <a:bodyPr/>
        <a:lstStyle/>
        <a:p>
          <a:endParaRPr lang="id-ID"/>
        </a:p>
      </dgm:t>
    </dgm:pt>
    <dgm:pt modelId="{D0D3F366-B846-4157-9C25-FBA878D52A4E}" type="pres">
      <dgm:prSet presAssocID="{480E5485-C194-4798-BDDB-56265040952F}" presName="compositeShape" presStyleCnt="0">
        <dgm:presLayoutVars>
          <dgm:chMax val="7"/>
          <dgm:dir/>
          <dgm:resizeHandles val="exact"/>
        </dgm:presLayoutVars>
      </dgm:prSet>
      <dgm:spPr/>
    </dgm:pt>
    <dgm:pt modelId="{2203A229-766A-4D33-AEF8-84E0A0E43321}" type="pres">
      <dgm:prSet presAssocID="{480E5485-C194-4798-BDDB-56265040952F}" presName="wedge1" presStyleLbl="node1" presStyleIdx="0" presStyleCnt="3"/>
      <dgm:spPr/>
      <dgm:t>
        <a:bodyPr/>
        <a:lstStyle/>
        <a:p>
          <a:endParaRPr lang="id-ID"/>
        </a:p>
      </dgm:t>
    </dgm:pt>
    <dgm:pt modelId="{DBC2E41C-E3BC-4F9F-A76C-018E5214B042}" type="pres">
      <dgm:prSet presAssocID="{480E5485-C194-4798-BDDB-5626504095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9DB53C-1820-4713-85F9-76481B6EE2F6}" type="pres">
      <dgm:prSet presAssocID="{480E5485-C194-4798-BDDB-56265040952F}" presName="wedge2" presStyleLbl="node1" presStyleIdx="1" presStyleCnt="3"/>
      <dgm:spPr/>
      <dgm:t>
        <a:bodyPr/>
        <a:lstStyle/>
        <a:p>
          <a:endParaRPr lang="id-ID"/>
        </a:p>
      </dgm:t>
    </dgm:pt>
    <dgm:pt modelId="{26696905-60EC-486A-8E06-B9E83683E422}" type="pres">
      <dgm:prSet presAssocID="{480E5485-C194-4798-BDDB-5626504095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9CD443-AA19-4DD7-B19D-240850F9AEAF}" type="pres">
      <dgm:prSet presAssocID="{480E5485-C194-4798-BDDB-56265040952F}" presName="wedge3" presStyleLbl="node1" presStyleIdx="2" presStyleCnt="3"/>
      <dgm:spPr/>
      <dgm:t>
        <a:bodyPr/>
        <a:lstStyle/>
        <a:p>
          <a:endParaRPr lang="id-ID"/>
        </a:p>
      </dgm:t>
    </dgm:pt>
    <dgm:pt modelId="{86184138-9164-46FB-9919-89E543C17E29}" type="pres">
      <dgm:prSet presAssocID="{480E5485-C194-4798-BDDB-5626504095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BA2F5C3-F55C-4599-88B7-341AFBC0DED3}" srcId="{480E5485-C194-4798-BDDB-56265040952F}" destId="{99842A6E-5F66-4C5E-B776-CC8950DEA975}" srcOrd="0" destOrd="0" parTransId="{A141C54D-8778-4541-A2CC-5A55C64394CE}" sibTransId="{483EBC03-09BD-4749-96C4-019A492A2907}"/>
    <dgm:cxn modelId="{62E9DD19-A945-42B6-A16B-E56CED705F2F}" type="presOf" srcId="{480E5485-C194-4798-BDDB-56265040952F}" destId="{D0D3F366-B846-4157-9C25-FBA878D52A4E}" srcOrd="0" destOrd="0" presId="urn:microsoft.com/office/officeart/2005/8/layout/chart3"/>
    <dgm:cxn modelId="{C00E2ED5-BE14-47CB-8540-B0695D94D18D}" type="presOf" srcId="{4169A4E2-B468-482E-9516-3F3DF8991780}" destId="{86184138-9164-46FB-9919-89E543C17E29}" srcOrd="1" destOrd="0" presId="urn:microsoft.com/office/officeart/2005/8/layout/chart3"/>
    <dgm:cxn modelId="{7BEC95D0-86E5-4A9B-86BB-5E6EF8016433}" type="presOf" srcId="{99842A6E-5F66-4C5E-B776-CC8950DEA975}" destId="{2203A229-766A-4D33-AEF8-84E0A0E43321}" srcOrd="0" destOrd="0" presId="urn:microsoft.com/office/officeart/2005/8/layout/chart3"/>
    <dgm:cxn modelId="{D28F1C61-D8B5-4420-9360-A2B886DA82E7}" type="presOf" srcId="{4169A4E2-B468-482E-9516-3F3DF8991780}" destId="{6B9CD443-AA19-4DD7-B19D-240850F9AEAF}" srcOrd="0" destOrd="0" presId="urn:microsoft.com/office/officeart/2005/8/layout/chart3"/>
    <dgm:cxn modelId="{E8E3D7A5-7AFC-4533-8E07-06470B402FB4}" type="presOf" srcId="{D7954350-6C6C-4965-9C12-784AC7392F67}" destId="{26696905-60EC-486A-8E06-B9E83683E422}" srcOrd="1" destOrd="0" presId="urn:microsoft.com/office/officeart/2005/8/layout/chart3"/>
    <dgm:cxn modelId="{D94A8A12-573C-476B-B844-AEB5503E30E8}" srcId="{480E5485-C194-4798-BDDB-56265040952F}" destId="{D7954350-6C6C-4965-9C12-784AC7392F67}" srcOrd="1" destOrd="0" parTransId="{D97671E3-33B3-4192-943F-3FEE950D5F8E}" sibTransId="{25388ECD-F764-4177-B1E5-86B044BA7F02}"/>
    <dgm:cxn modelId="{D65EE7AE-5D58-4F97-9C87-2067863E2592}" type="presOf" srcId="{99842A6E-5F66-4C5E-B776-CC8950DEA975}" destId="{DBC2E41C-E3BC-4F9F-A76C-018E5214B042}" srcOrd="1" destOrd="0" presId="urn:microsoft.com/office/officeart/2005/8/layout/chart3"/>
    <dgm:cxn modelId="{C4EF44ED-33A9-446A-A751-1FE0DA278633}" type="presOf" srcId="{D7954350-6C6C-4965-9C12-784AC7392F67}" destId="{A19DB53C-1820-4713-85F9-76481B6EE2F6}" srcOrd="0" destOrd="0" presId="urn:microsoft.com/office/officeart/2005/8/layout/chart3"/>
    <dgm:cxn modelId="{0C115DCE-9FA3-4755-9A9D-D3705164DF6D}" srcId="{480E5485-C194-4798-BDDB-56265040952F}" destId="{4169A4E2-B468-482E-9516-3F3DF8991780}" srcOrd="2" destOrd="0" parTransId="{A940CD92-C3C0-4F6F-9204-737E1520E905}" sibTransId="{44F9CEDB-D453-49B8-BE0B-8620F4A637BA}"/>
    <dgm:cxn modelId="{76F58906-10FE-4946-8DD7-2F6E178722EA}" type="presParOf" srcId="{D0D3F366-B846-4157-9C25-FBA878D52A4E}" destId="{2203A229-766A-4D33-AEF8-84E0A0E43321}" srcOrd="0" destOrd="0" presId="urn:microsoft.com/office/officeart/2005/8/layout/chart3"/>
    <dgm:cxn modelId="{7FFBAEBC-CB77-4178-B2AF-5049F0338D97}" type="presParOf" srcId="{D0D3F366-B846-4157-9C25-FBA878D52A4E}" destId="{DBC2E41C-E3BC-4F9F-A76C-018E5214B042}" srcOrd="1" destOrd="0" presId="urn:microsoft.com/office/officeart/2005/8/layout/chart3"/>
    <dgm:cxn modelId="{1BD2700C-AAD8-43AF-AD62-CF6445778147}" type="presParOf" srcId="{D0D3F366-B846-4157-9C25-FBA878D52A4E}" destId="{A19DB53C-1820-4713-85F9-76481B6EE2F6}" srcOrd="2" destOrd="0" presId="urn:microsoft.com/office/officeart/2005/8/layout/chart3"/>
    <dgm:cxn modelId="{252379DF-AF1E-44FC-A53C-96AC5FA96FD5}" type="presParOf" srcId="{D0D3F366-B846-4157-9C25-FBA878D52A4E}" destId="{26696905-60EC-486A-8E06-B9E83683E422}" srcOrd="3" destOrd="0" presId="urn:microsoft.com/office/officeart/2005/8/layout/chart3"/>
    <dgm:cxn modelId="{142BB4B7-80D1-4385-A531-24D37B8B3397}" type="presParOf" srcId="{D0D3F366-B846-4157-9C25-FBA878D52A4E}" destId="{6B9CD443-AA19-4DD7-B19D-240850F9AEAF}" srcOrd="4" destOrd="0" presId="urn:microsoft.com/office/officeart/2005/8/layout/chart3"/>
    <dgm:cxn modelId="{1BF17210-A56B-4FDE-8419-0911C9B0748D}" type="presParOf" srcId="{D0D3F366-B846-4157-9C25-FBA878D52A4E}" destId="{86184138-9164-46FB-9919-89E543C17E29}" srcOrd="5" destOrd="0" presId="urn:microsoft.com/office/officeart/2005/8/layout/char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3FF08C-4157-406F-A3A1-0ACA51B83E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A77948E-6B00-4CA6-A762-220C5E47B40F}">
      <dgm:prSet phldrT="[Text]" custT="1"/>
      <dgm:spPr>
        <a:solidFill>
          <a:srgbClr val="99FFCC"/>
        </a:solidFill>
      </dgm:spPr>
      <dgm:t>
        <a:bodyPr/>
        <a:lstStyle/>
        <a:p>
          <a:r>
            <a:rPr lang="id-ID" sz="1900" b="1" i="1" dirty="0" smtClean="0">
              <a:solidFill>
                <a:schemeClr val="tx1"/>
              </a:solidFill>
              <a:latin typeface="Candara" pitchFamily="34" charset="0"/>
            </a:rPr>
            <a:t>Makna dari setiap kata tidak pernah mutlak. </a:t>
          </a:r>
          <a:endParaRPr lang="id-ID" sz="1900" dirty="0">
            <a:solidFill>
              <a:schemeClr val="tx1"/>
            </a:solidFill>
          </a:endParaRPr>
        </a:p>
      </dgm:t>
    </dgm:pt>
    <dgm:pt modelId="{7B21EB80-2090-4595-A550-B2CEF336996E}" type="parTrans" cxnId="{BF12D5C7-883F-47AC-9D7C-75CD7B662FCE}">
      <dgm:prSet/>
      <dgm:spPr/>
      <dgm:t>
        <a:bodyPr/>
        <a:lstStyle/>
        <a:p>
          <a:endParaRPr lang="id-ID"/>
        </a:p>
      </dgm:t>
    </dgm:pt>
    <dgm:pt modelId="{75C57653-E3FF-4EE5-8EB0-6807961AA705}" type="sibTrans" cxnId="{BF12D5C7-883F-47AC-9D7C-75CD7B662FCE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id-ID"/>
        </a:p>
      </dgm:t>
    </dgm:pt>
    <dgm:pt modelId="{D62CB820-4C68-4771-BA9A-2C2163E28858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900" b="1" i="1" dirty="0" smtClean="0">
              <a:solidFill>
                <a:schemeClr val="tx1"/>
              </a:solidFill>
              <a:latin typeface="Candara" pitchFamily="34" charset="0"/>
            </a:rPr>
            <a:t>Makna tercipta ketika berinteraksi dengan orang lain. </a:t>
          </a:r>
          <a:endParaRPr lang="id-ID" sz="1900" dirty="0">
            <a:solidFill>
              <a:schemeClr val="tx1"/>
            </a:solidFill>
          </a:endParaRPr>
        </a:p>
      </dgm:t>
    </dgm:pt>
    <dgm:pt modelId="{39B6C6EE-4DE1-49D3-A231-1F9F3377DC00}" type="parTrans" cxnId="{7DD4D83F-C261-46C1-9A1D-1DAE427B98C8}">
      <dgm:prSet/>
      <dgm:spPr/>
      <dgm:t>
        <a:bodyPr/>
        <a:lstStyle/>
        <a:p>
          <a:endParaRPr lang="id-ID"/>
        </a:p>
      </dgm:t>
    </dgm:pt>
    <dgm:pt modelId="{FB068055-5588-42C9-A3D0-C046DA082A46}" type="sibTrans" cxnId="{7DD4D83F-C261-46C1-9A1D-1DAE427B98C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id-ID"/>
        </a:p>
      </dgm:t>
    </dgm:pt>
    <dgm:pt modelId="{C43E1D9B-570E-4B98-8F65-1A75327A2958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900" b="1" i="1" dirty="0" smtClean="0">
              <a:solidFill>
                <a:schemeClr val="tx1"/>
              </a:solidFill>
              <a:latin typeface="Candara" pitchFamily="34" charset="0"/>
            </a:rPr>
            <a:t>Kita mengandalkan makna kata dan objek lainnya. </a:t>
          </a:r>
          <a:endParaRPr lang="id-ID" sz="1900" dirty="0">
            <a:solidFill>
              <a:schemeClr val="tx1"/>
            </a:solidFill>
          </a:endParaRPr>
        </a:p>
      </dgm:t>
    </dgm:pt>
    <dgm:pt modelId="{B32DBD4F-D0E4-4ACF-A1DE-43529AE7B4D6}" type="parTrans" cxnId="{168E7E2D-5B80-4525-8C9A-03751826B390}">
      <dgm:prSet/>
      <dgm:spPr/>
      <dgm:t>
        <a:bodyPr/>
        <a:lstStyle/>
        <a:p>
          <a:endParaRPr lang="id-ID"/>
        </a:p>
      </dgm:t>
    </dgm:pt>
    <dgm:pt modelId="{57B70CB4-E895-4FC0-8E98-77C16FB8458B}" type="sibTrans" cxnId="{168E7E2D-5B80-4525-8C9A-03751826B390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id-ID"/>
        </a:p>
      </dgm:t>
    </dgm:pt>
    <dgm:pt modelId="{0D58A746-1D9B-494D-A3F2-9A45DE1FC4E4}">
      <dgm:prSet phldrT="[Text]" custT="1"/>
      <dgm:spPr>
        <a:solidFill>
          <a:srgbClr val="CC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900" b="1" i="1" dirty="0" smtClean="0">
              <a:solidFill>
                <a:schemeClr val="tx1"/>
              </a:solidFill>
              <a:latin typeface="Candara" pitchFamily="34" charset="0"/>
            </a:rPr>
            <a:t>Secara berkala mengaitkan dan menciptakan makna dalam komunikasi. </a:t>
          </a:r>
          <a:endParaRPr lang="id-ID" sz="1900" dirty="0">
            <a:solidFill>
              <a:schemeClr val="tx1"/>
            </a:solidFill>
          </a:endParaRPr>
        </a:p>
      </dgm:t>
    </dgm:pt>
    <dgm:pt modelId="{46231DE9-CDAC-406A-97FC-957516D77AED}" type="parTrans" cxnId="{E8F98534-BD71-4B13-B51D-FF61942288B1}">
      <dgm:prSet/>
      <dgm:spPr/>
      <dgm:t>
        <a:bodyPr/>
        <a:lstStyle/>
        <a:p>
          <a:endParaRPr lang="id-ID"/>
        </a:p>
      </dgm:t>
    </dgm:pt>
    <dgm:pt modelId="{FF3AC84D-E408-45A0-9D0E-3EC5089A2562}" type="sibTrans" cxnId="{E8F98534-BD71-4B13-B51D-FF61942288B1}">
      <dgm:prSet/>
      <dgm:spPr/>
      <dgm:t>
        <a:bodyPr/>
        <a:lstStyle/>
        <a:p>
          <a:endParaRPr lang="id-ID"/>
        </a:p>
      </dgm:t>
    </dgm:pt>
    <dgm:pt modelId="{22608576-ABA9-4770-B60B-CCFD0114B48C}" type="pres">
      <dgm:prSet presAssocID="{473FF08C-4157-406F-A3A1-0ACA51B83E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0F311D2-6F99-4B24-AE12-ED3829045F48}" type="pres">
      <dgm:prSet presAssocID="{473FF08C-4157-406F-A3A1-0ACA51B83E1D}" presName="dummyMaxCanvas" presStyleCnt="0">
        <dgm:presLayoutVars/>
      </dgm:prSet>
      <dgm:spPr/>
    </dgm:pt>
    <dgm:pt modelId="{5DD49EFE-6C62-41FC-80A2-252F0644C0B6}" type="pres">
      <dgm:prSet presAssocID="{473FF08C-4157-406F-A3A1-0ACA51B83E1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61DDD7-C366-4AAD-9917-74A03FFBA40B}" type="pres">
      <dgm:prSet presAssocID="{473FF08C-4157-406F-A3A1-0ACA51B83E1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E6CF13-4756-401E-9E68-B65B4C7DDDF0}" type="pres">
      <dgm:prSet presAssocID="{473FF08C-4157-406F-A3A1-0ACA51B83E1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362FE7-A46B-4A48-8596-8415F988639E}" type="pres">
      <dgm:prSet presAssocID="{473FF08C-4157-406F-A3A1-0ACA51B83E1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C727E9-0E88-45AF-B9AC-8656858ECCD3}" type="pres">
      <dgm:prSet presAssocID="{473FF08C-4157-406F-A3A1-0ACA51B83E1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892DAB-C038-44C0-8316-D374B0285F97}" type="pres">
      <dgm:prSet presAssocID="{473FF08C-4157-406F-A3A1-0ACA51B83E1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0DDC8E-ADA7-4D92-8399-4300CD725293}" type="pres">
      <dgm:prSet presAssocID="{473FF08C-4157-406F-A3A1-0ACA51B83E1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C28D34-109B-4333-9A80-6385B0BAA92E}" type="pres">
      <dgm:prSet presAssocID="{473FF08C-4157-406F-A3A1-0ACA51B83E1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91C36D-0390-464B-AFA7-4EA4B8B1EFEE}" type="pres">
      <dgm:prSet presAssocID="{473FF08C-4157-406F-A3A1-0ACA51B83E1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A6DE1F-0595-494F-903E-841BA758802E}" type="pres">
      <dgm:prSet presAssocID="{473FF08C-4157-406F-A3A1-0ACA51B83E1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AD3D30-ECEA-4ACA-8391-EB18A408E1BB}" type="pres">
      <dgm:prSet presAssocID="{473FF08C-4157-406F-A3A1-0ACA51B83E1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3A8EBFA-D882-4440-ACA2-62B83E5189AF}" type="presOf" srcId="{75C57653-E3FF-4EE5-8EB0-6807961AA705}" destId="{4AC727E9-0E88-45AF-B9AC-8656858ECCD3}" srcOrd="0" destOrd="0" presId="urn:microsoft.com/office/officeart/2005/8/layout/vProcess5"/>
    <dgm:cxn modelId="{7DD4D83F-C261-46C1-9A1D-1DAE427B98C8}" srcId="{473FF08C-4157-406F-A3A1-0ACA51B83E1D}" destId="{D62CB820-4C68-4771-BA9A-2C2163E28858}" srcOrd="1" destOrd="0" parTransId="{39B6C6EE-4DE1-49D3-A231-1F9F3377DC00}" sibTransId="{FB068055-5588-42C9-A3D0-C046DA082A46}"/>
    <dgm:cxn modelId="{73A0D152-5C48-44EE-B161-8CDC854839A5}" type="presOf" srcId="{D62CB820-4C68-4771-BA9A-2C2163E28858}" destId="{9191C36D-0390-464B-AFA7-4EA4B8B1EFEE}" srcOrd="1" destOrd="0" presId="urn:microsoft.com/office/officeart/2005/8/layout/vProcess5"/>
    <dgm:cxn modelId="{BB058DE4-0B61-4650-8F97-4CDAD5315051}" type="presOf" srcId="{D62CB820-4C68-4771-BA9A-2C2163E28858}" destId="{FC61DDD7-C366-4AAD-9917-74A03FFBA40B}" srcOrd="0" destOrd="0" presId="urn:microsoft.com/office/officeart/2005/8/layout/vProcess5"/>
    <dgm:cxn modelId="{BF12D5C7-883F-47AC-9D7C-75CD7B662FCE}" srcId="{473FF08C-4157-406F-A3A1-0ACA51B83E1D}" destId="{EA77948E-6B00-4CA6-A762-220C5E47B40F}" srcOrd="0" destOrd="0" parTransId="{7B21EB80-2090-4595-A550-B2CEF336996E}" sibTransId="{75C57653-E3FF-4EE5-8EB0-6807961AA705}"/>
    <dgm:cxn modelId="{E80EF5A3-A4A4-485D-9B5E-E86303361601}" type="presOf" srcId="{0D58A746-1D9B-494D-A3F2-9A45DE1FC4E4}" destId="{9AAD3D30-ECEA-4ACA-8391-EB18A408E1BB}" srcOrd="1" destOrd="0" presId="urn:microsoft.com/office/officeart/2005/8/layout/vProcess5"/>
    <dgm:cxn modelId="{3AFBA045-E39A-4BFB-906F-8C7D3FD51E40}" type="presOf" srcId="{473FF08C-4157-406F-A3A1-0ACA51B83E1D}" destId="{22608576-ABA9-4770-B60B-CCFD0114B48C}" srcOrd="0" destOrd="0" presId="urn:microsoft.com/office/officeart/2005/8/layout/vProcess5"/>
    <dgm:cxn modelId="{E8F98534-BD71-4B13-B51D-FF61942288B1}" srcId="{473FF08C-4157-406F-A3A1-0ACA51B83E1D}" destId="{0D58A746-1D9B-494D-A3F2-9A45DE1FC4E4}" srcOrd="3" destOrd="0" parTransId="{46231DE9-CDAC-406A-97FC-957516D77AED}" sibTransId="{FF3AC84D-E408-45A0-9D0E-3EC5089A2562}"/>
    <dgm:cxn modelId="{4504515B-6FD0-44FA-A121-25E074BC7E5C}" type="presOf" srcId="{EA77948E-6B00-4CA6-A762-220C5E47B40F}" destId="{5DD49EFE-6C62-41FC-80A2-252F0644C0B6}" srcOrd="0" destOrd="0" presId="urn:microsoft.com/office/officeart/2005/8/layout/vProcess5"/>
    <dgm:cxn modelId="{D1C4BA1C-6D57-40F9-A781-21C5ECF58527}" type="presOf" srcId="{C43E1D9B-570E-4B98-8F65-1A75327A2958}" destId="{D8A6DE1F-0595-494F-903E-841BA758802E}" srcOrd="1" destOrd="0" presId="urn:microsoft.com/office/officeart/2005/8/layout/vProcess5"/>
    <dgm:cxn modelId="{E464063A-49F9-4B1C-AA54-D1BE2AA9DC10}" type="presOf" srcId="{57B70CB4-E895-4FC0-8E98-77C16FB8458B}" destId="{900DDC8E-ADA7-4D92-8399-4300CD725293}" srcOrd="0" destOrd="0" presId="urn:microsoft.com/office/officeart/2005/8/layout/vProcess5"/>
    <dgm:cxn modelId="{168E7E2D-5B80-4525-8C9A-03751826B390}" srcId="{473FF08C-4157-406F-A3A1-0ACA51B83E1D}" destId="{C43E1D9B-570E-4B98-8F65-1A75327A2958}" srcOrd="2" destOrd="0" parTransId="{B32DBD4F-D0E4-4ACF-A1DE-43529AE7B4D6}" sibTransId="{57B70CB4-E895-4FC0-8E98-77C16FB8458B}"/>
    <dgm:cxn modelId="{E0AEB7B2-BD0A-4570-A7A7-F5BDAA57F57D}" type="presOf" srcId="{EA77948E-6B00-4CA6-A762-220C5E47B40F}" destId="{40C28D34-109B-4333-9A80-6385B0BAA92E}" srcOrd="1" destOrd="0" presId="urn:microsoft.com/office/officeart/2005/8/layout/vProcess5"/>
    <dgm:cxn modelId="{1F7AA21B-FFBA-4EE7-B54A-7F870F41C2F2}" type="presOf" srcId="{0D58A746-1D9B-494D-A3F2-9A45DE1FC4E4}" destId="{21362FE7-A46B-4A48-8596-8415F988639E}" srcOrd="0" destOrd="0" presId="urn:microsoft.com/office/officeart/2005/8/layout/vProcess5"/>
    <dgm:cxn modelId="{2F728086-D760-449F-B0E7-A9AB77BC07EE}" type="presOf" srcId="{C43E1D9B-570E-4B98-8F65-1A75327A2958}" destId="{EAE6CF13-4756-401E-9E68-B65B4C7DDDF0}" srcOrd="0" destOrd="0" presId="urn:microsoft.com/office/officeart/2005/8/layout/vProcess5"/>
    <dgm:cxn modelId="{EB52B8B4-2D86-4429-A1D9-4B4FD3B6DA20}" type="presOf" srcId="{FB068055-5588-42C9-A3D0-C046DA082A46}" destId="{FE892DAB-C038-44C0-8316-D374B0285F97}" srcOrd="0" destOrd="0" presId="urn:microsoft.com/office/officeart/2005/8/layout/vProcess5"/>
    <dgm:cxn modelId="{0408C507-D964-49FE-A708-E7652AC5D6B7}" type="presParOf" srcId="{22608576-ABA9-4770-B60B-CCFD0114B48C}" destId="{D0F311D2-6F99-4B24-AE12-ED3829045F48}" srcOrd="0" destOrd="0" presId="urn:microsoft.com/office/officeart/2005/8/layout/vProcess5"/>
    <dgm:cxn modelId="{3AF0E1AC-5D55-47B1-AFE4-684296B91199}" type="presParOf" srcId="{22608576-ABA9-4770-B60B-CCFD0114B48C}" destId="{5DD49EFE-6C62-41FC-80A2-252F0644C0B6}" srcOrd="1" destOrd="0" presId="urn:microsoft.com/office/officeart/2005/8/layout/vProcess5"/>
    <dgm:cxn modelId="{9919AB49-DD2E-4830-8AD8-0895E719FFBA}" type="presParOf" srcId="{22608576-ABA9-4770-B60B-CCFD0114B48C}" destId="{FC61DDD7-C366-4AAD-9917-74A03FFBA40B}" srcOrd="2" destOrd="0" presId="urn:microsoft.com/office/officeart/2005/8/layout/vProcess5"/>
    <dgm:cxn modelId="{7DFDC8DA-ED24-4679-B943-32743E748030}" type="presParOf" srcId="{22608576-ABA9-4770-B60B-CCFD0114B48C}" destId="{EAE6CF13-4756-401E-9E68-B65B4C7DDDF0}" srcOrd="3" destOrd="0" presId="urn:microsoft.com/office/officeart/2005/8/layout/vProcess5"/>
    <dgm:cxn modelId="{AAE07266-17EA-411C-A5A0-3F5D8B8C5E84}" type="presParOf" srcId="{22608576-ABA9-4770-B60B-CCFD0114B48C}" destId="{21362FE7-A46B-4A48-8596-8415F988639E}" srcOrd="4" destOrd="0" presId="urn:microsoft.com/office/officeart/2005/8/layout/vProcess5"/>
    <dgm:cxn modelId="{284A7A76-210B-4471-95D8-06DD4553C297}" type="presParOf" srcId="{22608576-ABA9-4770-B60B-CCFD0114B48C}" destId="{4AC727E9-0E88-45AF-B9AC-8656858ECCD3}" srcOrd="5" destOrd="0" presId="urn:microsoft.com/office/officeart/2005/8/layout/vProcess5"/>
    <dgm:cxn modelId="{F8BB2D67-16F1-4DF1-8E27-835F391983B9}" type="presParOf" srcId="{22608576-ABA9-4770-B60B-CCFD0114B48C}" destId="{FE892DAB-C038-44C0-8316-D374B0285F97}" srcOrd="6" destOrd="0" presId="urn:microsoft.com/office/officeart/2005/8/layout/vProcess5"/>
    <dgm:cxn modelId="{D460138F-8866-4DA6-B435-388D5EC21F42}" type="presParOf" srcId="{22608576-ABA9-4770-B60B-CCFD0114B48C}" destId="{900DDC8E-ADA7-4D92-8399-4300CD725293}" srcOrd="7" destOrd="0" presId="urn:microsoft.com/office/officeart/2005/8/layout/vProcess5"/>
    <dgm:cxn modelId="{6E39F244-056D-48C9-89A6-BFEF39F2B1D6}" type="presParOf" srcId="{22608576-ABA9-4770-B60B-CCFD0114B48C}" destId="{40C28D34-109B-4333-9A80-6385B0BAA92E}" srcOrd="8" destOrd="0" presId="urn:microsoft.com/office/officeart/2005/8/layout/vProcess5"/>
    <dgm:cxn modelId="{BFAC3A65-9A66-4FA2-8C5C-190D1D1DEA66}" type="presParOf" srcId="{22608576-ABA9-4770-B60B-CCFD0114B48C}" destId="{9191C36D-0390-464B-AFA7-4EA4B8B1EFEE}" srcOrd="9" destOrd="0" presId="urn:microsoft.com/office/officeart/2005/8/layout/vProcess5"/>
    <dgm:cxn modelId="{AECA3443-F62D-4B69-8BC7-CE3443310539}" type="presParOf" srcId="{22608576-ABA9-4770-B60B-CCFD0114B48C}" destId="{D8A6DE1F-0595-494F-903E-841BA758802E}" srcOrd="10" destOrd="0" presId="urn:microsoft.com/office/officeart/2005/8/layout/vProcess5"/>
    <dgm:cxn modelId="{70CA6D2B-96CF-46DB-BC11-907EE45EF002}" type="presParOf" srcId="{22608576-ABA9-4770-B60B-CCFD0114B48C}" destId="{9AAD3D30-ECEA-4ACA-8391-EB18A408E1BB}" srcOrd="11" destOrd="0" presId="urn:microsoft.com/office/officeart/2005/8/layout/vProcess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9344B4-3C67-4A88-AFEC-2C2F41D627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54C4197-3A03-43BC-9162-845A085A25C6}">
      <dgm:prSet phldrT="[Text]" custT="1"/>
      <dgm:spPr>
        <a:solidFill>
          <a:srgbClr val="66FF66"/>
        </a:solidFill>
        <a:ln w="63500"/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Kata dapat berarti lelucon; situasi informal.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A3C6E0D-6A6D-4EFD-AE94-A224EFE52581}" type="parTrans" cxnId="{3557BE91-283C-4F13-87AB-7983804A1272}">
      <dgm:prSet/>
      <dgm:spPr/>
      <dgm:t>
        <a:bodyPr/>
        <a:lstStyle/>
        <a:p>
          <a:endParaRPr lang="id-ID"/>
        </a:p>
      </dgm:t>
    </dgm:pt>
    <dgm:pt modelId="{70371667-7E81-49E4-8DD5-15BD5A2F3D69}" type="sibTrans" cxnId="{3557BE91-283C-4F13-87AB-7983804A1272}">
      <dgm:prSet/>
      <dgm:spPr>
        <a:solidFill>
          <a:srgbClr val="CCCCFF"/>
        </a:solidFill>
      </dgm:spPr>
      <dgm:t>
        <a:bodyPr/>
        <a:lstStyle/>
        <a:p>
          <a:endParaRPr lang="id-ID"/>
        </a:p>
      </dgm:t>
    </dgm:pt>
    <dgm:pt modelId="{EF154BB4-EA43-43B0-AB2B-E589D74FC4CB}">
      <dgm:prSet phldrT="[Text]" custT="1"/>
      <dgm:spPr>
        <a:solidFill>
          <a:schemeClr val="accent2">
            <a:lumMod val="60000"/>
            <a:lumOff val="40000"/>
          </a:schemeClr>
        </a:solidFill>
        <a:ln w="63500"/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Kata dapat berarti kritikan; situasi formal.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4C8868F-81B4-4564-AC47-CC6ED3ECC1D9}" type="parTrans" cxnId="{8C4379AF-FF7D-42C0-82EC-C164022725F5}">
      <dgm:prSet/>
      <dgm:spPr/>
      <dgm:t>
        <a:bodyPr/>
        <a:lstStyle/>
        <a:p>
          <a:endParaRPr lang="id-ID"/>
        </a:p>
      </dgm:t>
    </dgm:pt>
    <dgm:pt modelId="{41BB1282-C283-4647-9788-37A24EEA6460}" type="sibTrans" cxnId="{8C4379AF-FF7D-42C0-82EC-C164022725F5}">
      <dgm:prSet/>
      <dgm:spPr>
        <a:solidFill>
          <a:srgbClr val="CCCCFF"/>
        </a:solidFill>
      </dgm:spPr>
      <dgm:t>
        <a:bodyPr/>
        <a:lstStyle/>
        <a:p>
          <a:endParaRPr lang="id-ID"/>
        </a:p>
      </dgm:t>
    </dgm:pt>
    <dgm:pt modelId="{F246C102-7418-4495-80E5-9A333314AC41}">
      <dgm:prSet phldrT="[Text]" custT="1"/>
      <dgm:spPr>
        <a:solidFill>
          <a:srgbClr val="66FF66"/>
        </a:solidFill>
        <a:ln w="63500"/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Makna setiap kata tergantung dari: pengalaman hidup &amp; harga diri seseorang.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CBE2B03-62F9-444E-8A38-EBFAEF6A589E}" type="parTrans" cxnId="{607153E2-5D6C-4196-B5FF-3020E88D9103}">
      <dgm:prSet/>
      <dgm:spPr/>
      <dgm:t>
        <a:bodyPr/>
        <a:lstStyle/>
        <a:p>
          <a:endParaRPr lang="id-ID"/>
        </a:p>
      </dgm:t>
    </dgm:pt>
    <dgm:pt modelId="{C04D38D6-A51F-4E2A-8C5D-A5F1D0E86526}" type="sibTrans" cxnId="{607153E2-5D6C-4196-B5FF-3020E88D9103}">
      <dgm:prSet/>
      <dgm:spPr>
        <a:solidFill>
          <a:srgbClr val="CCCCFF"/>
        </a:solidFill>
      </dgm:spPr>
      <dgm:t>
        <a:bodyPr/>
        <a:lstStyle/>
        <a:p>
          <a:endParaRPr lang="id-ID"/>
        </a:p>
      </dgm:t>
    </dgm:pt>
    <dgm:pt modelId="{77F9099A-B7A1-453A-9B65-DA4268364089}">
      <dgm:prSet phldrT="[Text]" custT="1"/>
      <dgm:spPr>
        <a:solidFill>
          <a:schemeClr val="accent2">
            <a:lumMod val="60000"/>
            <a:lumOff val="40000"/>
          </a:schemeClr>
        </a:solidFill>
        <a:ln w="63500"/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Konsep diri baik; tidak mudah tersinggung dan sebaliknya.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455A9CA-7085-4592-A0CC-CAD44E44FF94}" type="parTrans" cxnId="{96514D21-5611-4853-932A-916680CC6E2A}">
      <dgm:prSet/>
      <dgm:spPr/>
      <dgm:t>
        <a:bodyPr/>
        <a:lstStyle/>
        <a:p>
          <a:endParaRPr lang="id-ID"/>
        </a:p>
      </dgm:t>
    </dgm:pt>
    <dgm:pt modelId="{7FCEAA25-625F-4235-8332-6BBC37CF13DC}" type="sibTrans" cxnId="{96514D21-5611-4853-932A-916680CC6E2A}">
      <dgm:prSet/>
      <dgm:spPr/>
      <dgm:t>
        <a:bodyPr/>
        <a:lstStyle/>
        <a:p>
          <a:endParaRPr lang="id-ID"/>
        </a:p>
      </dgm:t>
    </dgm:pt>
    <dgm:pt modelId="{BF8D9FFA-0AAF-4A79-AF35-812E1F49E765}" type="pres">
      <dgm:prSet presAssocID="{DA9344B4-3C67-4A88-AFEC-2C2F41D6272E}" presName="Name0" presStyleCnt="0">
        <dgm:presLayoutVars>
          <dgm:dir/>
          <dgm:resizeHandles val="exact"/>
        </dgm:presLayoutVars>
      </dgm:prSet>
      <dgm:spPr/>
    </dgm:pt>
    <dgm:pt modelId="{3843BD08-FFC6-4F19-917F-322689BB2141}" type="pres">
      <dgm:prSet presAssocID="{854C4197-3A03-43BC-9162-845A085A25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F0EEE0-81D2-40F9-856C-81C892D044BD}" type="pres">
      <dgm:prSet presAssocID="{70371667-7E81-49E4-8DD5-15BD5A2F3D69}" presName="sibTrans" presStyleLbl="sibTrans2D1" presStyleIdx="0" presStyleCnt="3"/>
      <dgm:spPr/>
      <dgm:t>
        <a:bodyPr/>
        <a:lstStyle/>
        <a:p>
          <a:endParaRPr lang="id-ID"/>
        </a:p>
      </dgm:t>
    </dgm:pt>
    <dgm:pt modelId="{E1173243-08F1-49CD-ACD3-95B8629816E3}" type="pres">
      <dgm:prSet presAssocID="{70371667-7E81-49E4-8DD5-15BD5A2F3D69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9820A74F-028A-4B4D-9C1C-CE9B532B3553}" type="pres">
      <dgm:prSet presAssocID="{EF154BB4-EA43-43B0-AB2B-E589D74FC4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9C1741-3A6E-4E37-9751-6DE5BBFAD1F2}" type="pres">
      <dgm:prSet presAssocID="{41BB1282-C283-4647-9788-37A24EEA6460}" presName="sibTrans" presStyleLbl="sibTrans2D1" presStyleIdx="1" presStyleCnt="3"/>
      <dgm:spPr/>
      <dgm:t>
        <a:bodyPr/>
        <a:lstStyle/>
        <a:p>
          <a:endParaRPr lang="id-ID"/>
        </a:p>
      </dgm:t>
    </dgm:pt>
    <dgm:pt modelId="{797DE1C0-8A33-4674-9C70-E1FA8A85A508}" type="pres">
      <dgm:prSet presAssocID="{41BB1282-C283-4647-9788-37A24EEA6460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C6CAC4DC-4F23-4266-9D7E-2DBE8D239435}" type="pres">
      <dgm:prSet presAssocID="{F246C102-7418-4495-80E5-9A333314AC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07D8C2-7025-48B6-A88C-AA4040BEB709}" type="pres">
      <dgm:prSet presAssocID="{C04D38D6-A51F-4E2A-8C5D-A5F1D0E86526}" presName="sibTrans" presStyleLbl="sibTrans2D1" presStyleIdx="2" presStyleCnt="3"/>
      <dgm:spPr/>
      <dgm:t>
        <a:bodyPr/>
        <a:lstStyle/>
        <a:p>
          <a:endParaRPr lang="id-ID"/>
        </a:p>
      </dgm:t>
    </dgm:pt>
    <dgm:pt modelId="{2385A5BC-F803-43E7-8861-C7990A93A60F}" type="pres">
      <dgm:prSet presAssocID="{C04D38D6-A51F-4E2A-8C5D-A5F1D0E86526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D8CFC9B4-C4E7-4AEE-848F-6ED86F120E67}" type="pres">
      <dgm:prSet presAssocID="{77F9099A-B7A1-453A-9B65-DA426836408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A45E3FC-6B12-4BB6-8A18-B4F522E5E0D7}" type="presOf" srcId="{41BB1282-C283-4647-9788-37A24EEA6460}" destId="{369C1741-3A6E-4E37-9751-6DE5BBFAD1F2}" srcOrd="0" destOrd="0" presId="urn:microsoft.com/office/officeart/2005/8/layout/process1"/>
    <dgm:cxn modelId="{134197DD-1C71-4CC3-B3B8-7E8EF6816EC1}" type="presOf" srcId="{EF154BB4-EA43-43B0-AB2B-E589D74FC4CB}" destId="{9820A74F-028A-4B4D-9C1C-CE9B532B3553}" srcOrd="0" destOrd="0" presId="urn:microsoft.com/office/officeart/2005/8/layout/process1"/>
    <dgm:cxn modelId="{B88B2C5C-8881-41B3-A0AE-8B18B82264E2}" type="presOf" srcId="{C04D38D6-A51F-4E2A-8C5D-A5F1D0E86526}" destId="{2385A5BC-F803-43E7-8861-C7990A93A60F}" srcOrd="1" destOrd="0" presId="urn:microsoft.com/office/officeart/2005/8/layout/process1"/>
    <dgm:cxn modelId="{601B7217-8151-43C6-8190-6B1D0D5EACD2}" type="presOf" srcId="{70371667-7E81-49E4-8DD5-15BD5A2F3D69}" destId="{E1173243-08F1-49CD-ACD3-95B8629816E3}" srcOrd="1" destOrd="0" presId="urn:microsoft.com/office/officeart/2005/8/layout/process1"/>
    <dgm:cxn modelId="{96514D21-5611-4853-932A-916680CC6E2A}" srcId="{DA9344B4-3C67-4A88-AFEC-2C2F41D6272E}" destId="{77F9099A-B7A1-453A-9B65-DA4268364089}" srcOrd="3" destOrd="0" parTransId="{7455A9CA-7085-4592-A0CC-CAD44E44FF94}" sibTransId="{7FCEAA25-625F-4235-8332-6BBC37CF13DC}"/>
    <dgm:cxn modelId="{331519A0-7B6C-44B4-A26E-25799DAC6793}" type="presOf" srcId="{77F9099A-B7A1-453A-9B65-DA4268364089}" destId="{D8CFC9B4-C4E7-4AEE-848F-6ED86F120E67}" srcOrd="0" destOrd="0" presId="urn:microsoft.com/office/officeart/2005/8/layout/process1"/>
    <dgm:cxn modelId="{3557BE91-283C-4F13-87AB-7983804A1272}" srcId="{DA9344B4-3C67-4A88-AFEC-2C2F41D6272E}" destId="{854C4197-3A03-43BC-9162-845A085A25C6}" srcOrd="0" destOrd="0" parTransId="{6A3C6E0D-6A6D-4EFD-AE94-A224EFE52581}" sibTransId="{70371667-7E81-49E4-8DD5-15BD5A2F3D69}"/>
    <dgm:cxn modelId="{61D438A7-EFD0-4BDE-B247-AAADE053BF39}" type="presOf" srcId="{C04D38D6-A51F-4E2A-8C5D-A5F1D0E86526}" destId="{3A07D8C2-7025-48B6-A88C-AA4040BEB709}" srcOrd="0" destOrd="0" presId="urn:microsoft.com/office/officeart/2005/8/layout/process1"/>
    <dgm:cxn modelId="{BC818C00-DEDB-4669-8D6D-FAA8ED2FA9E7}" type="presOf" srcId="{F246C102-7418-4495-80E5-9A333314AC41}" destId="{C6CAC4DC-4F23-4266-9D7E-2DBE8D239435}" srcOrd="0" destOrd="0" presId="urn:microsoft.com/office/officeart/2005/8/layout/process1"/>
    <dgm:cxn modelId="{607153E2-5D6C-4196-B5FF-3020E88D9103}" srcId="{DA9344B4-3C67-4A88-AFEC-2C2F41D6272E}" destId="{F246C102-7418-4495-80E5-9A333314AC41}" srcOrd="2" destOrd="0" parTransId="{CCBE2B03-62F9-444E-8A38-EBFAEF6A589E}" sibTransId="{C04D38D6-A51F-4E2A-8C5D-A5F1D0E86526}"/>
    <dgm:cxn modelId="{91169A86-DB3C-4155-84AE-DBC4EBAF7F3E}" type="presOf" srcId="{854C4197-3A03-43BC-9162-845A085A25C6}" destId="{3843BD08-FFC6-4F19-917F-322689BB2141}" srcOrd="0" destOrd="0" presId="urn:microsoft.com/office/officeart/2005/8/layout/process1"/>
    <dgm:cxn modelId="{B32B266F-2AC6-419F-8448-ADC900A23E6C}" type="presOf" srcId="{70371667-7E81-49E4-8DD5-15BD5A2F3D69}" destId="{B6F0EEE0-81D2-40F9-856C-81C892D044BD}" srcOrd="0" destOrd="0" presId="urn:microsoft.com/office/officeart/2005/8/layout/process1"/>
    <dgm:cxn modelId="{1DE3B211-219A-47A6-BA70-A47F89AF209F}" type="presOf" srcId="{DA9344B4-3C67-4A88-AFEC-2C2F41D6272E}" destId="{BF8D9FFA-0AAF-4A79-AF35-812E1F49E765}" srcOrd="0" destOrd="0" presId="urn:microsoft.com/office/officeart/2005/8/layout/process1"/>
    <dgm:cxn modelId="{61306336-0185-4D30-8FF1-7AB5A43894CB}" type="presOf" srcId="{41BB1282-C283-4647-9788-37A24EEA6460}" destId="{797DE1C0-8A33-4674-9C70-E1FA8A85A508}" srcOrd="1" destOrd="0" presId="urn:microsoft.com/office/officeart/2005/8/layout/process1"/>
    <dgm:cxn modelId="{8C4379AF-FF7D-42C0-82EC-C164022725F5}" srcId="{DA9344B4-3C67-4A88-AFEC-2C2F41D6272E}" destId="{EF154BB4-EA43-43B0-AB2B-E589D74FC4CB}" srcOrd="1" destOrd="0" parTransId="{24C8868F-81B4-4564-AC47-CC6ED3ECC1D9}" sibTransId="{41BB1282-C283-4647-9788-37A24EEA6460}"/>
    <dgm:cxn modelId="{48F72EB2-C0A4-4FE9-90E0-C19CED8B4843}" type="presParOf" srcId="{BF8D9FFA-0AAF-4A79-AF35-812E1F49E765}" destId="{3843BD08-FFC6-4F19-917F-322689BB2141}" srcOrd="0" destOrd="0" presId="urn:microsoft.com/office/officeart/2005/8/layout/process1"/>
    <dgm:cxn modelId="{F5997BF1-E424-455C-9E04-47DE1FCC97A2}" type="presParOf" srcId="{BF8D9FFA-0AAF-4A79-AF35-812E1F49E765}" destId="{B6F0EEE0-81D2-40F9-856C-81C892D044BD}" srcOrd="1" destOrd="0" presId="urn:microsoft.com/office/officeart/2005/8/layout/process1"/>
    <dgm:cxn modelId="{BB42FC73-03A0-4F65-ACBB-323D48D910F1}" type="presParOf" srcId="{B6F0EEE0-81D2-40F9-856C-81C892D044BD}" destId="{E1173243-08F1-49CD-ACD3-95B8629816E3}" srcOrd="0" destOrd="0" presId="urn:microsoft.com/office/officeart/2005/8/layout/process1"/>
    <dgm:cxn modelId="{EE367400-5A27-4D2C-92EE-0B86041C446E}" type="presParOf" srcId="{BF8D9FFA-0AAF-4A79-AF35-812E1F49E765}" destId="{9820A74F-028A-4B4D-9C1C-CE9B532B3553}" srcOrd="2" destOrd="0" presId="urn:microsoft.com/office/officeart/2005/8/layout/process1"/>
    <dgm:cxn modelId="{455F9F9A-7087-4AD1-9B8E-4C9A43B2AF3E}" type="presParOf" srcId="{BF8D9FFA-0AAF-4A79-AF35-812E1F49E765}" destId="{369C1741-3A6E-4E37-9751-6DE5BBFAD1F2}" srcOrd="3" destOrd="0" presId="urn:microsoft.com/office/officeart/2005/8/layout/process1"/>
    <dgm:cxn modelId="{6F1E8287-0CF6-4D1C-A5BD-DDEA99A3B025}" type="presParOf" srcId="{369C1741-3A6E-4E37-9751-6DE5BBFAD1F2}" destId="{797DE1C0-8A33-4674-9C70-E1FA8A85A508}" srcOrd="0" destOrd="0" presId="urn:microsoft.com/office/officeart/2005/8/layout/process1"/>
    <dgm:cxn modelId="{AD915301-38C9-4BBB-9285-73C240899D9C}" type="presParOf" srcId="{BF8D9FFA-0AAF-4A79-AF35-812E1F49E765}" destId="{C6CAC4DC-4F23-4266-9D7E-2DBE8D239435}" srcOrd="4" destOrd="0" presId="urn:microsoft.com/office/officeart/2005/8/layout/process1"/>
    <dgm:cxn modelId="{B798EA39-F0FA-46C6-AFA3-1FB4099E7979}" type="presParOf" srcId="{BF8D9FFA-0AAF-4A79-AF35-812E1F49E765}" destId="{3A07D8C2-7025-48B6-A88C-AA4040BEB709}" srcOrd="5" destOrd="0" presId="urn:microsoft.com/office/officeart/2005/8/layout/process1"/>
    <dgm:cxn modelId="{DB996F12-670C-4F8C-AAA6-D76468C9AC38}" type="presParOf" srcId="{3A07D8C2-7025-48B6-A88C-AA4040BEB709}" destId="{2385A5BC-F803-43E7-8861-C7990A93A60F}" srcOrd="0" destOrd="0" presId="urn:microsoft.com/office/officeart/2005/8/layout/process1"/>
    <dgm:cxn modelId="{CC658AD3-8480-4FC3-8C91-6868AACB7CC9}" type="presParOf" srcId="{BF8D9FFA-0AAF-4A79-AF35-812E1F49E765}" destId="{D8CFC9B4-C4E7-4AEE-848F-6ED86F120E67}" srcOrd="6" destOrd="0" presId="urn:microsoft.com/office/officeart/2005/8/layout/process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668F2C-CF55-40BA-A53B-BE43D54DD9A6}" type="doc">
      <dgm:prSet loTypeId="urn:microsoft.com/office/officeart/2005/8/layout/arrow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84FCDA9-004C-4962-969D-11E7AB77273A}">
      <dgm:prSet phldrT="[Text]"/>
      <dgm:spPr>
        <a:noFill/>
      </dgm:spPr>
      <dgm:t>
        <a:bodyPr/>
        <a:lstStyle/>
        <a:p>
          <a:r>
            <a:rPr lang="id-ID" b="1" i="1" dirty="0" smtClean="0">
              <a:solidFill>
                <a:schemeClr val="tx2"/>
              </a:solidFill>
              <a:latin typeface="Candara" pitchFamily="34" charset="0"/>
            </a:rPr>
            <a:t>Aturan Regulatif </a:t>
          </a:r>
          <a:endParaRPr lang="id-ID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3D927328-8DC7-4072-9DBB-A586020435A5}" type="parTrans" cxnId="{700E3B8E-4F15-4738-9D12-C1AE86953F52}">
      <dgm:prSet/>
      <dgm:spPr/>
      <dgm:t>
        <a:bodyPr/>
        <a:lstStyle/>
        <a:p>
          <a:endParaRPr lang="id-ID"/>
        </a:p>
      </dgm:t>
    </dgm:pt>
    <dgm:pt modelId="{FD4B9374-1A9F-4A4A-917E-0D8A1D0C6D7D}" type="sibTrans" cxnId="{700E3B8E-4F15-4738-9D12-C1AE86953F52}">
      <dgm:prSet/>
      <dgm:spPr/>
      <dgm:t>
        <a:bodyPr/>
        <a:lstStyle/>
        <a:p>
          <a:endParaRPr lang="id-ID"/>
        </a:p>
      </dgm:t>
    </dgm:pt>
    <dgm:pt modelId="{2B7E9096-451F-44F5-BA13-B093D1D49334}">
      <dgm:prSet phldrT="[Text]"/>
      <dgm:spPr>
        <a:noFill/>
      </dgm:spPr>
      <dgm:t>
        <a:bodyPr/>
        <a:lstStyle/>
        <a:p>
          <a:r>
            <a:rPr lang="id-ID" b="1" i="1" dirty="0" smtClean="0">
              <a:solidFill>
                <a:schemeClr val="accent5"/>
              </a:solidFill>
              <a:latin typeface="Candara" pitchFamily="34" charset="0"/>
            </a:rPr>
            <a:t>Aturan Konstitutif</a:t>
          </a:r>
          <a:endParaRPr lang="id-ID" b="1" i="1" dirty="0">
            <a:solidFill>
              <a:schemeClr val="accent5"/>
            </a:solidFill>
            <a:latin typeface="Candara" pitchFamily="34" charset="0"/>
          </a:endParaRPr>
        </a:p>
      </dgm:t>
    </dgm:pt>
    <dgm:pt modelId="{BAB1A1A9-E0FC-4F05-B9F6-AEC36005B8EE}" type="parTrans" cxnId="{F180A09E-7C0E-4BA1-9405-76710AE1C67F}">
      <dgm:prSet/>
      <dgm:spPr/>
      <dgm:t>
        <a:bodyPr/>
        <a:lstStyle/>
        <a:p>
          <a:endParaRPr lang="id-ID"/>
        </a:p>
      </dgm:t>
    </dgm:pt>
    <dgm:pt modelId="{85F6D16D-9CDD-4EF1-B5E2-2BD2D6941CD3}" type="sibTrans" cxnId="{F180A09E-7C0E-4BA1-9405-76710AE1C67F}">
      <dgm:prSet/>
      <dgm:spPr/>
      <dgm:t>
        <a:bodyPr/>
        <a:lstStyle/>
        <a:p>
          <a:endParaRPr lang="id-ID"/>
        </a:p>
      </dgm:t>
    </dgm:pt>
    <dgm:pt modelId="{B06CA564-5259-4410-B5F9-A0B8FDFFAB49}" type="pres">
      <dgm:prSet presAssocID="{28668F2C-CF55-40BA-A53B-BE43D54DD9A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E84EFC5-AA99-4AB8-AC1D-62C3C7347D9E}" type="pres">
      <dgm:prSet presAssocID="{28668F2C-CF55-40BA-A53B-BE43D54DD9A6}" presName="divider" presStyleLbl="fgShp" presStyleIdx="0" presStyleCnt="1"/>
      <dgm:spPr/>
    </dgm:pt>
    <dgm:pt modelId="{37EF16BB-382D-46CB-A82F-EDA8A85F9CBC}" type="pres">
      <dgm:prSet presAssocID="{184FCDA9-004C-4962-969D-11E7AB77273A}" presName="downArrow" presStyleLbl="node1" presStyleIdx="0" presStyleCnt="2"/>
      <dgm:spPr>
        <a:noFill/>
        <a:ln>
          <a:solidFill>
            <a:srgbClr val="002060"/>
          </a:solidFill>
        </a:ln>
      </dgm:spPr>
    </dgm:pt>
    <dgm:pt modelId="{06618D01-D167-4539-BAB4-48E6F442B179}" type="pres">
      <dgm:prSet presAssocID="{184FCDA9-004C-4962-969D-11E7AB77273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FC399F-481C-4AA3-AC10-DF8D97E00A41}" type="pres">
      <dgm:prSet presAssocID="{2B7E9096-451F-44F5-BA13-B093D1D49334}" presName="upArrow" presStyleLbl="node1" presStyleIdx="1" presStyleCnt="2"/>
      <dgm:spPr>
        <a:noFill/>
        <a:ln>
          <a:solidFill>
            <a:srgbClr val="00B0F0"/>
          </a:solidFill>
        </a:ln>
      </dgm:spPr>
    </dgm:pt>
    <dgm:pt modelId="{80E6FB9D-6FDB-4174-8675-3A370141CA56}" type="pres">
      <dgm:prSet presAssocID="{2B7E9096-451F-44F5-BA13-B093D1D4933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145F29E-53F8-40B3-B85E-66AF872EE16E}" type="presOf" srcId="{28668F2C-CF55-40BA-A53B-BE43D54DD9A6}" destId="{B06CA564-5259-4410-B5F9-A0B8FDFFAB49}" srcOrd="0" destOrd="0" presId="urn:microsoft.com/office/officeart/2005/8/layout/arrow3"/>
    <dgm:cxn modelId="{F180A09E-7C0E-4BA1-9405-76710AE1C67F}" srcId="{28668F2C-CF55-40BA-A53B-BE43D54DD9A6}" destId="{2B7E9096-451F-44F5-BA13-B093D1D49334}" srcOrd="1" destOrd="0" parTransId="{BAB1A1A9-E0FC-4F05-B9F6-AEC36005B8EE}" sibTransId="{85F6D16D-9CDD-4EF1-B5E2-2BD2D6941CD3}"/>
    <dgm:cxn modelId="{7A4395FB-5E5C-47E2-B362-29771E1297CA}" type="presOf" srcId="{184FCDA9-004C-4962-969D-11E7AB77273A}" destId="{06618D01-D167-4539-BAB4-48E6F442B179}" srcOrd="0" destOrd="0" presId="urn:microsoft.com/office/officeart/2005/8/layout/arrow3"/>
    <dgm:cxn modelId="{700E3B8E-4F15-4738-9D12-C1AE86953F52}" srcId="{28668F2C-CF55-40BA-A53B-BE43D54DD9A6}" destId="{184FCDA9-004C-4962-969D-11E7AB77273A}" srcOrd="0" destOrd="0" parTransId="{3D927328-8DC7-4072-9DBB-A586020435A5}" sibTransId="{FD4B9374-1A9F-4A4A-917E-0D8A1D0C6D7D}"/>
    <dgm:cxn modelId="{D4F1CC75-C5D5-4233-AC6B-FBA232706929}" type="presOf" srcId="{2B7E9096-451F-44F5-BA13-B093D1D49334}" destId="{80E6FB9D-6FDB-4174-8675-3A370141CA56}" srcOrd="0" destOrd="0" presId="urn:microsoft.com/office/officeart/2005/8/layout/arrow3"/>
    <dgm:cxn modelId="{0CF247CE-F6DF-4C86-807B-FD194E9839B1}" type="presParOf" srcId="{B06CA564-5259-4410-B5F9-A0B8FDFFAB49}" destId="{1E84EFC5-AA99-4AB8-AC1D-62C3C7347D9E}" srcOrd="0" destOrd="0" presId="urn:microsoft.com/office/officeart/2005/8/layout/arrow3"/>
    <dgm:cxn modelId="{F88A4285-864F-4843-8ADD-B439218FE493}" type="presParOf" srcId="{B06CA564-5259-4410-B5F9-A0B8FDFFAB49}" destId="{37EF16BB-382D-46CB-A82F-EDA8A85F9CBC}" srcOrd="1" destOrd="0" presId="urn:microsoft.com/office/officeart/2005/8/layout/arrow3"/>
    <dgm:cxn modelId="{947C0B1C-E09B-4084-959F-0149A82400A8}" type="presParOf" srcId="{B06CA564-5259-4410-B5F9-A0B8FDFFAB49}" destId="{06618D01-D167-4539-BAB4-48E6F442B179}" srcOrd="2" destOrd="0" presId="urn:microsoft.com/office/officeart/2005/8/layout/arrow3"/>
    <dgm:cxn modelId="{0165F2F1-2BF5-43B9-A800-C1406F456763}" type="presParOf" srcId="{B06CA564-5259-4410-B5F9-A0B8FDFFAB49}" destId="{89FC399F-481C-4AA3-AC10-DF8D97E00A41}" srcOrd="3" destOrd="0" presId="urn:microsoft.com/office/officeart/2005/8/layout/arrow3"/>
    <dgm:cxn modelId="{CC6BC437-3CCD-4958-ADFB-CE80655F467F}" type="presParOf" srcId="{B06CA564-5259-4410-B5F9-A0B8FDFFAB49}" destId="{80E6FB9D-6FDB-4174-8675-3A370141CA56}" srcOrd="4" destOrd="0" presId="urn:microsoft.com/office/officeart/2005/8/layout/arrow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880360-EBA8-4BDD-A78D-8B6EE126FC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1F47F9-7AD3-4525-A349-00092FAE7E14}">
      <dgm:prSet phldrT="[Text]" custT="1"/>
      <dgm:spPr>
        <a:solidFill>
          <a:schemeClr val="accent4">
            <a:lumMod val="60000"/>
            <a:lumOff val="40000"/>
          </a:schemeClr>
        </a:solidFill>
        <a:ln w="50800"/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Aturan; apa, dimana, bagaimana &amp; dengan siapa berkomunikasi.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30FFF46-7E48-4E3D-BB9E-3C2CFF99B9A2}" type="parTrans" cxnId="{6F8D914B-915C-4597-A797-8AF906BA95E3}">
      <dgm:prSet/>
      <dgm:spPr/>
      <dgm:t>
        <a:bodyPr/>
        <a:lstStyle/>
        <a:p>
          <a:endParaRPr lang="id-ID"/>
        </a:p>
      </dgm:t>
    </dgm:pt>
    <dgm:pt modelId="{5E542958-6FD1-4D8C-9F73-97AFDD98F2EE}" type="sibTrans" cxnId="{6F8D914B-915C-4597-A797-8AF906BA95E3}">
      <dgm:prSet/>
      <dgm:spPr/>
      <dgm:t>
        <a:bodyPr/>
        <a:lstStyle/>
        <a:p>
          <a:endParaRPr lang="id-ID"/>
        </a:p>
      </dgm:t>
    </dgm:pt>
    <dgm:pt modelId="{80CC6823-93D5-4605-8C16-33B078180808}">
      <dgm:prSet phldrT="[Text]" custT="1"/>
      <dgm:spPr>
        <a:solidFill>
          <a:schemeClr val="accent4">
            <a:lumMod val="60000"/>
            <a:lumOff val="40000"/>
          </a:schemeClr>
        </a:solidFill>
        <a:ln w="50800"/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Pemahaman bahwa aturan regulatif didunia sangat beragam.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F9A8F6-EB7C-4669-A774-CA6560FF0A67}" type="parTrans" cxnId="{389AF1F1-AB8F-46CE-942B-02BACE365051}">
      <dgm:prSet/>
      <dgm:spPr/>
      <dgm:t>
        <a:bodyPr/>
        <a:lstStyle/>
        <a:p>
          <a:endParaRPr lang="id-ID"/>
        </a:p>
      </dgm:t>
    </dgm:pt>
    <dgm:pt modelId="{A6896F27-DF34-4702-BC1E-49E2F508F957}" type="sibTrans" cxnId="{389AF1F1-AB8F-46CE-942B-02BACE365051}">
      <dgm:prSet/>
      <dgm:spPr/>
      <dgm:t>
        <a:bodyPr/>
        <a:lstStyle/>
        <a:p>
          <a:endParaRPr lang="id-ID"/>
        </a:p>
      </dgm:t>
    </dgm:pt>
    <dgm:pt modelId="{19AE5379-3731-40EB-A2B7-E031B37E81A5}">
      <dgm:prSet phldrT="[Text]" custT="1"/>
      <dgm:spPr>
        <a:solidFill>
          <a:schemeClr val="accent6">
            <a:lumMod val="40000"/>
            <a:lumOff val="60000"/>
          </a:schemeClr>
        </a:solidFill>
        <a:ln w="50800"/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Apa yang diterima dalam satu situasi; bisa tidak pantas pada situasi lain.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FE31A7B-0B19-4924-8071-589C1DD1F21E}" type="parTrans" cxnId="{96D6B773-9FE9-4DB2-B964-E5D2EE016180}">
      <dgm:prSet/>
      <dgm:spPr/>
      <dgm:t>
        <a:bodyPr/>
        <a:lstStyle/>
        <a:p>
          <a:endParaRPr lang="id-ID"/>
        </a:p>
      </dgm:t>
    </dgm:pt>
    <dgm:pt modelId="{9B971C1D-AAD2-4656-A559-A124EECF3F39}" type="sibTrans" cxnId="{96D6B773-9FE9-4DB2-B964-E5D2EE016180}">
      <dgm:prSet/>
      <dgm:spPr/>
      <dgm:t>
        <a:bodyPr/>
        <a:lstStyle/>
        <a:p>
          <a:endParaRPr lang="id-ID"/>
        </a:p>
      </dgm:t>
    </dgm:pt>
    <dgm:pt modelId="{7C3EFB79-FB24-4D5E-80B2-567A2A586258}">
      <dgm:prSet phldrT="[Text]" custT="1"/>
      <dgm:spPr>
        <a:solidFill>
          <a:schemeClr val="accent6">
            <a:lumMod val="40000"/>
            <a:lumOff val="60000"/>
          </a:schemeClr>
        </a:solidFill>
        <a:ln w="50800"/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Pakaian kasual; santai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Pakaian formal; kekantor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B55253E-7DAB-4B60-93E3-4A3249729C61}" type="parTrans" cxnId="{3D0647BF-CDD5-44EB-9353-40B1196AD317}">
      <dgm:prSet/>
      <dgm:spPr/>
      <dgm:t>
        <a:bodyPr/>
        <a:lstStyle/>
        <a:p>
          <a:endParaRPr lang="id-ID"/>
        </a:p>
      </dgm:t>
    </dgm:pt>
    <dgm:pt modelId="{DFF9D7A5-1EEA-4F38-8E2A-FD3CFAF2C3AA}" type="sibTrans" cxnId="{3D0647BF-CDD5-44EB-9353-40B1196AD317}">
      <dgm:prSet/>
      <dgm:spPr/>
      <dgm:t>
        <a:bodyPr/>
        <a:lstStyle/>
        <a:p>
          <a:endParaRPr lang="id-ID"/>
        </a:p>
      </dgm:t>
    </dgm:pt>
    <dgm:pt modelId="{E18FE127-28F0-4115-B657-8050B3DD1CC5}">
      <dgm:prSet phldrT="[Text]" custT="1"/>
      <dgm:spPr>
        <a:solidFill>
          <a:schemeClr val="accent1">
            <a:lumMod val="40000"/>
            <a:lumOff val="60000"/>
          </a:schemeClr>
        </a:solidFill>
        <a:ln w="50800"/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Cara berkomunikasi dalam situasi konflik &amp; tidak berbicara saat makan.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B25784B-1807-4238-8ADA-DF3201760F05}" type="parTrans" cxnId="{AD91A243-0B75-49AB-B82C-345B210DE2A3}">
      <dgm:prSet/>
      <dgm:spPr/>
      <dgm:t>
        <a:bodyPr/>
        <a:lstStyle/>
        <a:p>
          <a:endParaRPr lang="id-ID"/>
        </a:p>
      </dgm:t>
    </dgm:pt>
    <dgm:pt modelId="{5A1020D0-0707-4B91-A5FC-4A8E5831FFFD}" type="sibTrans" cxnId="{AD91A243-0B75-49AB-B82C-345B210DE2A3}">
      <dgm:prSet/>
      <dgm:spPr/>
      <dgm:t>
        <a:bodyPr/>
        <a:lstStyle/>
        <a:p>
          <a:endParaRPr lang="id-ID"/>
        </a:p>
      </dgm:t>
    </dgm:pt>
    <dgm:pt modelId="{BA68C1CC-9298-48E0-AF16-167E64B66D81}" type="pres">
      <dgm:prSet presAssocID="{EC880360-EBA8-4BDD-A78D-8B6EE126FC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D539547-B275-4D37-B17D-64CF9F0A0C32}" type="pres">
      <dgm:prSet presAssocID="{B01F47F9-7AD3-4525-A349-00092FAE7E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89A290-F5F3-47D0-8071-FD3D2A7DD08B}" type="pres">
      <dgm:prSet presAssocID="{5E542958-6FD1-4D8C-9F73-97AFDD98F2EE}" presName="sibTrans" presStyleCnt="0"/>
      <dgm:spPr/>
    </dgm:pt>
    <dgm:pt modelId="{A4522B9D-B1AD-4B82-B870-C6E97023DA6A}" type="pres">
      <dgm:prSet presAssocID="{80CC6823-93D5-4605-8C16-33B0781808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560954-DF78-4EE2-AE47-D8603248EE2B}" type="pres">
      <dgm:prSet presAssocID="{A6896F27-DF34-4702-BC1E-49E2F508F957}" presName="sibTrans" presStyleCnt="0"/>
      <dgm:spPr/>
    </dgm:pt>
    <dgm:pt modelId="{2C0C30AD-8424-4AB4-8F78-C67CFB2BBF33}" type="pres">
      <dgm:prSet presAssocID="{19AE5379-3731-40EB-A2B7-E031B37E81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B648A6-2B04-4437-999B-846D92CDA7BC}" type="pres">
      <dgm:prSet presAssocID="{9B971C1D-AAD2-4656-A559-A124EECF3F39}" presName="sibTrans" presStyleCnt="0"/>
      <dgm:spPr/>
    </dgm:pt>
    <dgm:pt modelId="{6FC64F5C-5178-4B2D-8081-3D615CE864D5}" type="pres">
      <dgm:prSet presAssocID="{7C3EFB79-FB24-4D5E-80B2-567A2A586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715F65-1B1F-4C2E-8285-A758DB602E39}" type="pres">
      <dgm:prSet presAssocID="{DFF9D7A5-1EEA-4F38-8E2A-FD3CFAF2C3AA}" presName="sibTrans" presStyleCnt="0"/>
      <dgm:spPr/>
    </dgm:pt>
    <dgm:pt modelId="{9251441F-464B-4A23-94D1-015C5D6657D1}" type="pres">
      <dgm:prSet presAssocID="{E18FE127-28F0-4115-B657-8050B3DD1C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199DB59-5629-448E-AF2B-89A899934471}" type="presOf" srcId="{19AE5379-3731-40EB-A2B7-E031B37E81A5}" destId="{2C0C30AD-8424-4AB4-8F78-C67CFB2BBF33}" srcOrd="0" destOrd="0" presId="urn:microsoft.com/office/officeart/2005/8/layout/default"/>
    <dgm:cxn modelId="{16B50BE9-E3B5-4487-9824-406C24DF5CCC}" type="presOf" srcId="{B01F47F9-7AD3-4525-A349-00092FAE7E14}" destId="{8D539547-B275-4D37-B17D-64CF9F0A0C32}" srcOrd="0" destOrd="0" presId="urn:microsoft.com/office/officeart/2005/8/layout/default"/>
    <dgm:cxn modelId="{867BFAD7-681D-4911-BA31-28E1DF53D74A}" type="presOf" srcId="{80CC6823-93D5-4605-8C16-33B078180808}" destId="{A4522B9D-B1AD-4B82-B870-C6E97023DA6A}" srcOrd="0" destOrd="0" presId="urn:microsoft.com/office/officeart/2005/8/layout/default"/>
    <dgm:cxn modelId="{AA378CD3-76D9-4D48-B40C-09930B591E85}" type="presOf" srcId="{7C3EFB79-FB24-4D5E-80B2-567A2A586258}" destId="{6FC64F5C-5178-4B2D-8081-3D615CE864D5}" srcOrd="0" destOrd="0" presId="urn:microsoft.com/office/officeart/2005/8/layout/default"/>
    <dgm:cxn modelId="{3D0647BF-CDD5-44EB-9353-40B1196AD317}" srcId="{EC880360-EBA8-4BDD-A78D-8B6EE126FCA0}" destId="{7C3EFB79-FB24-4D5E-80B2-567A2A586258}" srcOrd="3" destOrd="0" parTransId="{CB55253E-7DAB-4B60-93E3-4A3249729C61}" sibTransId="{DFF9D7A5-1EEA-4F38-8E2A-FD3CFAF2C3AA}"/>
    <dgm:cxn modelId="{6F8D914B-915C-4597-A797-8AF906BA95E3}" srcId="{EC880360-EBA8-4BDD-A78D-8B6EE126FCA0}" destId="{B01F47F9-7AD3-4525-A349-00092FAE7E14}" srcOrd="0" destOrd="0" parTransId="{B30FFF46-7E48-4E3D-BB9E-3C2CFF99B9A2}" sibTransId="{5E542958-6FD1-4D8C-9F73-97AFDD98F2EE}"/>
    <dgm:cxn modelId="{96D6B773-9FE9-4DB2-B964-E5D2EE016180}" srcId="{EC880360-EBA8-4BDD-A78D-8B6EE126FCA0}" destId="{19AE5379-3731-40EB-A2B7-E031B37E81A5}" srcOrd="2" destOrd="0" parTransId="{1FE31A7B-0B19-4924-8071-589C1DD1F21E}" sibTransId="{9B971C1D-AAD2-4656-A559-A124EECF3F39}"/>
    <dgm:cxn modelId="{9E1687E7-CC5D-4CCF-BA98-5E4BCD58DA3D}" type="presOf" srcId="{EC880360-EBA8-4BDD-A78D-8B6EE126FCA0}" destId="{BA68C1CC-9298-48E0-AF16-167E64B66D81}" srcOrd="0" destOrd="0" presId="urn:microsoft.com/office/officeart/2005/8/layout/default"/>
    <dgm:cxn modelId="{AD91A243-0B75-49AB-B82C-345B210DE2A3}" srcId="{EC880360-EBA8-4BDD-A78D-8B6EE126FCA0}" destId="{E18FE127-28F0-4115-B657-8050B3DD1CC5}" srcOrd="4" destOrd="0" parTransId="{5B25784B-1807-4238-8ADA-DF3201760F05}" sibTransId="{5A1020D0-0707-4B91-A5FC-4A8E5831FFFD}"/>
    <dgm:cxn modelId="{389AF1F1-AB8F-46CE-942B-02BACE365051}" srcId="{EC880360-EBA8-4BDD-A78D-8B6EE126FCA0}" destId="{80CC6823-93D5-4605-8C16-33B078180808}" srcOrd="1" destOrd="0" parTransId="{A0F9A8F6-EB7C-4669-A774-CA6560FF0A67}" sibTransId="{A6896F27-DF34-4702-BC1E-49E2F508F957}"/>
    <dgm:cxn modelId="{D45B3426-A2A4-44B1-8DF8-88265834FBC4}" type="presOf" srcId="{E18FE127-28F0-4115-B657-8050B3DD1CC5}" destId="{9251441F-464B-4A23-94D1-015C5D6657D1}" srcOrd="0" destOrd="0" presId="urn:microsoft.com/office/officeart/2005/8/layout/default"/>
    <dgm:cxn modelId="{0F499EEB-A9BD-47A8-8B00-490D22B552D4}" type="presParOf" srcId="{BA68C1CC-9298-48E0-AF16-167E64B66D81}" destId="{8D539547-B275-4D37-B17D-64CF9F0A0C32}" srcOrd="0" destOrd="0" presId="urn:microsoft.com/office/officeart/2005/8/layout/default"/>
    <dgm:cxn modelId="{4F380815-0EE1-47D9-90D2-70EA376D6089}" type="presParOf" srcId="{BA68C1CC-9298-48E0-AF16-167E64B66D81}" destId="{8989A290-F5F3-47D0-8071-FD3D2A7DD08B}" srcOrd="1" destOrd="0" presId="urn:microsoft.com/office/officeart/2005/8/layout/default"/>
    <dgm:cxn modelId="{97AD897E-10CA-4013-8875-C35A18993052}" type="presParOf" srcId="{BA68C1CC-9298-48E0-AF16-167E64B66D81}" destId="{A4522B9D-B1AD-4B82-B870-C6E97023DA6A}" srcOrd="2" destOrd="0" presId="urn:microsoft.com/office/officeart/2005/8/layout/default"/>
    <dgm:cxn modelId="{A09305A3-F0D7-446B-904B-D2971E67978A}" type="presParOf" srcId="{BA68C1CC-9298-48E0-AF16-167E64B66D81}" destId="{D9560954-DF78-4EE2-AE47-D8603248EE2B}" srcOrd="3" destOrd="0" presId="urn:microsoft.com/office/officeart/2005/8/layout/default"/>
    <dgm:cxn modelId="{0B3A4DDE-AC39-4EA8-A783-79C216A90719}" type="presParOf" srcId="{BA68C1CC-9298-48E0-AF16-167E64B66D81}" destId="{2C0C30AD-8424-4AB4-8F78-C67CFB2BBF33}" srcOrd="4" destOrd="0" presId="urn:microsoft.com/office/officeart/2005/8/layout/default"/>
    <dgm:cxn modelId="{DA7F6A5C-B35C-44D5-8C98-7845AA98B971}" type="presParOf" srcId="{BA68C1CC-9298-48E0-AF16-167E64B66D81}" destId="{54B648A6-2B04-4437-999B-846D92CDA7BC}" srcOrd="5" destOrd="0" presId="urn:microsoft.com/office/officeart/2005/8/layout/default"/>
    <dgm:cxn modelId="{31B4A40E-FF1E-41EF-93BF-312B9511B00E}" type="presParOf" srcId="{BA68C1CC-9298-48E0-AF16-167E64B66D81}" destId="{6FC64F5C-5178-4B2D-8081-3D615CE864D5}" srcOrd="6" destOrd="0" presId="urn:microsoft.com/office/officeart/2005/8/layout/default"/>
    <dgm:cxn modelId="{01B6D995-FABE-4100-8BFD-249C77111E82}" type="presParOf" srcId="{BA68C1CC-9298-48E0-AF16-167E64B66D81}" destId="{FF715F65-1B1F-4C2E-8285-A758DB602E39}" srcOrd="7" destOrd="0" presId="urn:microsoft.com/office/officeart/2005/8/layout/default"/>
    <dgm:cxn modelId="{96972984-13E1-434C-A621-E122D08BBC8E}" type="presParOf" srcId="{BA68C1CC-9298-48E0-AF16-167E64B66D81}" destId="{9251441F-464B-4A23-94D1-015C5D6657D1}" srcOrd="8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F6E304-46FD-4AA1-B74C-071F0221BAB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E8BD3FE-62CB-4FEB-9294-DC935CDC07E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d-ID" sz="3200" b="1" i="0" dirty="0" smtClean="0">
              <a:solidFill>
                <a:schemeClr val="tx1"/>
              </a:solidFill>
              <a:latin typeface="Brush Script MT" pitchFamily="66" charset="0"/>
            </a:rPr>
            <a:t>Aturan Konstitutif </a:t>
          </a:r>
          <a:endParaRPr lang="id-ID" sz="3200" i="0" dirty="0">
            <a:solidFill>
              <a:schemeClr val="tx1"/>
            </a:solidFill>
            <a:latin typeface="Brush Script MT" pitchFamily="66" charset="0"/>
          </a:endParaRPr>
        </a:p>
      </dgm:t>
    </dgm:pt>
    <dgm:pt modelId="{C655A257-F02E-4BB0-BBC7-CA563E21F804}" type="parTrans" cxnId="{05A56481-B24D-4B7D-B707-86F2E3F2589E}">
      <dgm:prSet/>
      <dgm:spPr/>
      <dgm:t>
        <a:bodyPr/>
        <a:lstStyle/>
        <a:p>
          <a:endParaRPr lang="id-ID"/>
        </a:p>
      </dgm:t>
    </dgm:pt>
    <dgm:pt modelId="{07D2AEC1-026B-4647-B9CD-882D3BDDE873}" type="sibTrans" cxnId="{05A56481-B24D-4B7D-B707-86F2E3F2589E}">
      <dgm:prSet/>
      <dgm:spPr/>
      <dgm:t>
        <a:bodyPr/>
        <a:lstStyle/>
        <a:p>
          <a:endParaRPr lang="id-ID"/>
        </a:p>
      </dgm:t>
    </dgm:pt>
    <dgm:pt modelId="{694ADCDC-6F06-4AE4-9ACE-7F87D38CD7A8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Memaknai perbedaan komunikasi antar-budaya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B2146F9-929A-4CE6-A773-A5341EB4676F}" type="parTrans" cxnId="{060A0390-0A25-4F25-A600-BB7A0CF0C422}">
      <dgm:prSet/>
      <dgm:spPr/>
      <dgm:t>
        <a:bodyPr/>
        <a:lstStyle/>
        <a:p>
          <a:endParaRPr lang="id-ID"/>
        </a:p>
      </dgm:t>
    </dgm:pt>
    <dgm:pt modelId="{28CC78C7-5C5C-407D-952A-149BCA162FBB}" type="sibTrans" cxnId="{060A0390-0A25-4F25-A600-BB7A0CF0C422}">
      <dgm:prSet/>
      <dgm:spPr/>
      <dgm:t>
        <a:bodyPr/>
        <a:lstStyle/>
        <a:p>
          <a:endParaRPr lang="id-ID"/>
        </a:p>
      </dgm:t>
    </dgm:pt>
    <dgm:pt modelId="{DCC550F2-C67E-4B4F-923D-65A772FD452F}">
      <dgm:prSet phldrT="[Text]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Bagaimana cara menghormati, berkompetisi, tepat waktu. 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6335CAF-2619-4E2D-8AD7-E46425814ED6}" type="parTrans" cxnId="{04C4D190-B9FA-48EE-AF85-E42AFF4FD684}">
      <dgm:prSet/>
      <dgm:spPr/>
      <dgm:t>
        <a:bodyPr/>
        <a:lstStyle/>
        <a:p>
          <a:endParaRPr lang="id-ID"/>
        </a:p>
      </dgm:t>
    </dgm:pt>
    <dgm:pt modelId="{32DA250D-D678-4437-8A20-F60937B0FCB5}" type="sibTrans" cxnId="{04C4D190-B9FA-48EE-AF85-E42AFF4FD684}">
      <dgm:prSet/>
      <dgm:spPr/>
      <dgm:t>
        <a:bodyPr/>
        <a:lstStyle/>
        <a:p>
          <a:endParaRPr lang="id-ID"/>
        </a:p>
      </dgm:t>
    </dgm:pt>
    <dgm:pt modelId="{413D12D6-D776-4A0E-8BB8-9B4A328FD795}">
      <dgm:prSet phldrT="[Text]"/>
      <dgm:spPr>
        <a:solidFill>
          <a:srgbClr val="99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Melakukan hal yang baik jika ingin dilihat sebagai orang baik. </a:t>
          </a:r>
        </a:p>
      </dgm:t>
    </dgm:pt>
    <dgm:pt modelId="{BDB5DAE9-C256-4EC4-A680-8E170F55EE68}" type="parTrans" cxnId="{B1072BD7-4889-4040-9973-EEFA3C8CFD59}">
      <dgm:prSet/>
      <dgm:spPr/>
      <dgm:t>
        <a:bodyPr/>
        <a:lstStyle/>
        <a:p>
          <a:endParaRPr lang="id-ID"/>
        </a:p>
      </dgm:t>
    </dgm:pt>
    <dgm:pt modelId="{8B9B3EFD-106A-4BF5-9290-3A896E7208B1}" type="sibTrans" cxnId="{B1072BD7-4889-4040-9973-EEFA3C8CFD59}">
      <dgm:prSet/>
      <dgm:spPr/>
      <dgm:t>
        <a:bodyPr/>
        <a:lstStyle/>
        <a:p>
          <a:endParaRPr lang="id-ID"/>
        </a:p>
      </dgm:t>
    </dgm:pt>
    <dgm:pt modelId="{84007D90-9F31-4B5C-AC99-0F5CFC4C07D3}" type="pres">
      <dgm:prSet presAssocID="{9DF6E304-46FD-4AA1-B74C-071F0221BA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2C8D0BB-C0F4-4FA0-9552-8DC36CCEEA73}" type="pres">
      <dgm:prSet presAssocID="{CE8BD3FE-62CB-4FEB-9294-DC935CDC07E8}" presName="centerShape" presStyleLbl="node0" presStyleIdx="0" presStyleCnt="1"/>
      <dgm:spPr/>
      <dgm:t>
        <a:bodyPr/>
        <a:lstStyle/>
        <a:p>
          <a:endParaRPr lang="id-ID"/>
        </a:p>
      </dgm:t>
    </dgm:pt>
    <dgm:pt modelId="{214C888A-6853-425B-BA18-AE70E2C93DB0}" type="pres">
      <dgm:prSet presAssocID="{8B2146F9-929A-4CE6-A773-A5341EB4676F}" presName="parTrans" presStyleLbl="bgSibTrans2D1" presStyleIdx="0" presStyleCnt="3"/>
      <dgm:spPr/>
      <dgm:t>
        <a:bodyPr/>
        <a:lstStyle/>
        <a:p>
          <a:endParaRPr lang="id-ID"/>
        </a:p>
      </dgm:t>
    </dgm:pt>
    <dgm:pt modelId="{F040EEA7-205D-4E57-9B80-3C8CB00A4C8A}" type="pres">
      <dgm:prSet presAssocID="{694ADCDC-6F06-4AE4-9ACE-7F87D38CD7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D62AEA-3173-445A-AAA9-55B33E0B0D33}" type="pres">
      <dgm:prSet presAssocID="{86335CAF-2619-4E2D-8AD7-E46425814ED6}" presName="parTrans" presStyleLbl="bgSibTrans2D1" presStyleIdx="1" presStyleCnt="3"/>
      <dgm:spPr/>
      <dgm:t>
        <a:bodyPr/>
        <a:lstStyle/>
        <a:p>
          <a:endParaRPr lang="id-ID"/>
        </a:p>
      </dgm:t>
    </dgm:pt>
    <dgm:pt modelId="{8D62ED5E-451A-4F26-87A3-DA855833E4F7}" type="pres">
      <dgm:prSet presAssocID="{DCC550F2-C67E-4B4F-923D-65A772FD45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B86AE0-FC57-4CD2-BB3F-6E3D717A91A5}" type="pres">
      <dgm:prSet presAssocID="{BDB5DAE9-C256-4EC4-A680-8E170F55EE68}" presName="parTrans" presStyleLbl="bgSibTrans2D1" presStyleIdx="2" presStyleCnt="3"/>
      <dgm:spPr/>
      <dgm:t>
        <a:bodyPr/>
        <a:lstStyle/>
        <a:p>
          <a:endParaRPr lang="id-ID"/>
        </a:p>
      </dgm:t>
    </dgm:pt>
    <dgm:pt modelId="{EF4F8048-846C-4DAA-90D1-9CAB4EB1855F}" type="pres">
      <dgm:prSet presAssocID="{413D12D6-D776-4A0E-8BB8-9B4A328FD7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1499EB6-31A0-4A65-A9B2-BD67E159C122}" type="presOf" srcId="{DCC550F2-C67E-4B4F-923D-65A772FD452F}" destId="{8D62ED5E-451A-4F26-87A3-DA855833E4F7}" srcOrd="0" destOrd="0" presId="urn:microsoft.com/office/officeart/2005/8/layout/radial4"/>
    <dgm:cxn modelId="{05A56481-B24D-4B7D-B707-86F2E3F2589E}" srcId="{9DF6E304-46FD-4AA1-B74C-071F0221BABE}" destId="{CE8BD3FE-62CB-4FEB-9294-DC935CDC07E8}" srcOrd="0" destOrd="0" parTransId="{C655A257-F02E-4BB0-BBC7-CA563E21F804}" sibTransId="{07D2AEC1-026B-4647-B9CD-882D3BDDE873}"/>
    <dgm:cxn modelId="{36640401-57AD-4253-AC0F-01DAE43F2A50}" type="presOf" srcId="{CE8BD3FE-62CB-4FEB-9294-DC935CDC07E8}" destId="{C2C8D0BB-C0F4-4FA0-9552-8DC36CCEEA73}" srcOrd="0" destOrd="0" presId="urn:microsoft.com/office/officeart/2005/8/layout/radial4"/>
    <dgm:cxn modelId="{AF2F5775-26B3-46E5-A877-6C8F239B84B5}" type="presOf" srcId="{9DF6E304-46FD-4AA1-B74C-071F0221BABE}" destId="{84007D90-9F31-4B5C-AC99-0F5CFC4C07D3}" srcOrd="0" destOrd="0" presId="urn:microsoft.com/office/officeart/2005/8/layout/radial4"/>
    <dgm:cxn modelId="{444CD0E0-E637-47DD-A596-F1E730CF9F73}" type="presOf" srcId="{694ADCDC-6F06-4AE4-9ACE-7F87D38CD7A8}" destId="{F040EEA7-205D-4E57-9B80-3C8CB00A4C8A}" srcOrd="0" destOrd="0" presId="urn:microsoft.com/office/officeart/2005/8/layout/radial4"/>
    <dgm:cxn modelId="{B1072BD7-4889-4040-9973-EEFA3C8CFD59}" srcId="{CE8BD3FE-62CB-4FEB-9294-DC935CDC07E8}" destId="{413D12D6-D776-4A0E-8BB8-9B4A328FD795}" srcOrd="2" destOrd="0" parTransId="{BDB5DAE9-C256-4EC4-A680-8E170F55EE68}" sibTransId="{8B9B3EFD-106A-4BF5-9290-3A896E7208B1}"/>
    <dgm:cxn modelId="{42F9C2D6-FB50-485E-B6BD-B0AC74A93E7F}" type="presOf" srcId="{413D12D6-D776-4A0E-8BB8-9B4A328FD795}" destId="{EF4F8048-846C-4DAA-90D1-9CAB4EB1855F}" srcOrd="0" destOrd="0" presId="urn:microsoft.com/office/officeart/2005/8/layout/radial4"/>
    <dgm:cxn modelId="{060A0390-0A25-4F25-A600-BB7A0CF0C422}" srcId="{CE8BD3FE-62CB-4FEB-9294-DC935CDC07E8}" destId="{694ADCDC-6F06-4AE4-9ACE-7F87D38CD7A8}" srcOrd="0" destOrd="0" parTransId="{8B2146F9-929A-4CE6-A773-A5341EB4676F}" sibTransId="{28CC78C7-5C5C-407D-952A-149BCA162FBB}"/>
    <dgm:cxn modelId="{AC51B130-CF4F-4366-B237-15EE451F0827}" type="presOf" srcId="{8B2146F9-929A-4CE6-A773-A5341EB4676F}" destId="{214C888A-6853-425B-BA18-AE70E2C93DB0}" srcOrd="0" destOrd="0" presId="urn:microsoft.com/office/officeart/2005/8/layout/radial4"/>
    <dgm:cxn modelId="{DAEB7D82-62FB-4336-BF85-7788BE4068A9}" type="presOf" srcId="{BDB5DAE9-C256-4EC4-A680-8E170F55EE68}" destId="{C6B86AE0-FC57-4CD2-BB3F-6E3D717A91A5}" srcOrd="0" destOrd="0" presId="urn:microsoft.com/office/officeart/2005/8/layout/radial4"/>
    <dgm:cxn modelId="{3D13155E-8D1B-4BBA-BF15-39511E672988}" type="presOf" srcId="{86335CAF-2619-4E2D-8AD7-E46425814ED6}" destId="{09D62AEA-3173-445A-AAA9-55B33E0B0D33}" srcOrd="0" destOrd="0" presId="urn:microsoft.com/office/officeart/2005/8/layout/radial4"/>
    <dgm:cxn modelId="{04C4D190-B9FA-48EE-AF85-E42AFF4FD684}" srcId="{CE8BD3FE-62CB-4FEB-9294-DC935CDC07E8}" destId="{DCC550F2-C67E-4B4F-923D-65A772FD452F}" srcOrd="1" destOrd="0" parTransId="{86335CAF-2619-4E2D-8AD7-E46425814ED6}" sibTransId="{32DA250D-D678-4437-8A20-F60937B0FCB5}"/>
    <dgm:cxn modelId="{A49B00CC-73E4-4539-97EC-7B2AE752017F}" type="presParOf" srcId="{84007D90-9F31-4B5C-AC99-0F5CFC4C07D3}" destId="{C2C8D0BB-C0F4-4FA0-9552-8DC36CCEEA73}" srcOrd="0" destOrd="0" presId="urn:microsoft.com/office/officeart/2005/8/layout/radial4"/>
    <dgm:cxn modelId="{37C2F769-7D02-4DE3-ADA1-7361BAC0928C}" type="presParOf" srcId="{84007D90-9F31-4B5C-AC99-0F5CFC4C07D3}" destId="{214C888A-6853-425B-BA18-AE70E2C93DB0}" srcOrd="1" destOrd="0" presId="urn:microsoft.com/office/officeart/2005/8/layout/radial4"/>
    <dgm:cxn modelId="{F621AF12-360A-4D16-AC57-7C1DD89C7915}" type="presParOf" srcId="{84007D90-9F31-4B5C-AC99-0F5CFC4C07D3}" destId="{F040EEA7-205D-4E57-9B80-3C8CB00A4C8A}" srcOrd="2" destOrd="0" presId="urn:microsoft.com/office/officeart/2005/8/layout/radial4"/>
    <dgm:cxn modelId="{9E5CF5DE-D9E5-41A5-B054-1D3831CF05B8}" type="presParOf" srcId="{84007D90-9F31-4B5C-AC99-0F5CFC4C07D3}" destId="{09D62AEA-3173-445A-AAA9-55B33E0B0D33}" srcOrd="3" destOrd="0" presId="urn:microsoft.com/office/officeart/2005/8/layout/radial4"/>
    <dgm:cxn modelId="{7DE8E7B3-16D9-4BD7-AB2A-D9D48CFC5BE2}" type="presParOf" srcId="{84007D90-9F31-4B5C-AC99-0F5CFC4C07D3}" destId="{8D62ED5E-451A-4F26-87A3-DA855833E4F7}" srcOrd="4" destOrd="0" presId="urn:microsoft.com/office/officeart/2005/8/layout/radial4"/>
    <dgm:cxn modelId="{A98214C2-2637-4AEE-8586-BB45F01C444E}" type="presParOf" srcId="{84007D90-9F31-4B5C-AC99-0F5CFC4C07D3}" destId="{C6B86AE0-FC57-4CD2-BB3F-6E3D717A91A5}" srcOrd="5" destOrd="0" presId="urn:microsoft.com/office/officeart/2005/8/layout/radial4"/>
    <dgm:cxn modelId="{F317EE9F-2F2B-4230-8910-68C45D2187F9}" type="presParOf" srcId="{84007D90-9F31-4B5C-AC99-0F5CFC4C07D3}" destId="{EF4F8048-846C-4DAA-90D1-9CAB4EB1855F}" srcOrd="6" destOrd="0" presId="urn:microsoft.com/office/officeart/2005/8/layout/radial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EBD027-D015-49BA-9012-264A6654176F}" type="doc">
      <dgm:prSet loTypeId="urn:microsoft.com/office/officeart/2005/8/layout/cycle1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id-ID"/>
        </a:p>
      </dgm:t>
    </dgm:pt>
    <dgm:pt modelId="{1B5017E4-B231-48F0-BE95-29E83E8490D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A mencoba menciptakan percakapan; B menghindari percakapan. </a:t>
          </a:r>
          <a:endParaRPr lang="id-ID" sz="1800" b="1" i="1" dirty="0">
            <a:latin typeface="Candara" pitchFamily="34" charset="0"/>
          </a:endParaRPr>
        </a:p>
      </dgm:t>
    </dgm:pt>
    <dgm:pt modelId="{797BEF7F-3424-4D82-9CE5-EF89020212A6}" type="parTrans" cxnId="{49571E9F-EEEB-4216-AEF1-CEA539213EC2}">
      <dgm:prSet/>
      <dgm:spPr/>
      <dgm:t>
        <a:bodyPr/>
        <a:lstStyle/>
        <a:p>
          <a:endParaRPr lang="id-ID"/>
        </a:p>
      </dgm:t>
    </dgm:pt>
    <dgm:pt modelId="{DE1D16A4-A74F-4735-B51E-E4B9DC5C8556}" type="sibTrans" cxnId="{49571E9F-EEEB-4216-AEF1-CEA539213EC2}">
      <dgm:prSet/>
      <dgm:spPr/>
      <dgm:t>
        <a:bodyPr/>
        <a:lstStyle/>
        <a:p>
          <a:endParaRPr lang="id-ID"/>
        </a:p>
      </dgm:t>
    </dgm:pt>
    <dgm:pt modelId="{677BCB07-DC85-4D5C-A178-F37E5105FD0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A menciptakan topik percakapan personal; B menarik diri</a:t>
          </a:r>
          <a:endParaRPr lang="id-ID" sz="1800" b="1" i="1" dirty="0">
            <a:latin typeface="Candara" pitchFamily="34" charset="0"/>
          </a:endParaRPr>
        </a:p>
      </dgm:t>
    </dgm:pt>
    <dgm:pt modelId="{C14170E1-EE70-4B6E-87E9-5E38A02B2D74}" type="parTrans" cxnId="{EB4D0182-9025-4F6F-A386-678FBD330920}">
      <dgm:prSet/>
      <dgm:spPr/>
      <dgm:t>
        <a:bodyPr/>
        <a:lstStyle/>
        <a:p>
          <a:endParaRPr lang="id-ID"/>
        </a:p>
      </dgm:t>
    </dgm:pt>
    <dgm:pt modelId="{A8A7B01B-42FC-4600-9D61-F372D2DAF540}" type="sibTrans" cxnId="{EB4D0182-9025-4F6F-A386-678FBD330920}">
      <dgm:prSet/>
      <dgm:spPr/>
      <dgm:t>
        <a:bodyPr/>
        <a:lstStyle/>
        <a:p>
          <a:endParaRPr lang="id-ID"/>
        </a:p>
      </dgm:t>
    </dgm:pt>
    <dgm:pt modelId="{1A499E2D-069C-4350-9F7C-3A143694518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A akan mengejar B, karena B menarik diri. </a:t>
          </a:r>
          <a:endParaRPr lang="id-ID" sz="1800" b="1" i="1" dirty="0">
            <a:latin typeface="Candara" pitchFamily="34" charset="0"/>
          </a:endParaRPr>
        </a:p>
      </dgm:t>
    </dgm:pt>
    <dgm:pt modelId="{D199E644-7576-469E-BCD3-5124072466BE}" type="parTrans" cxnId="{748900FE-6EEC-4F02-AD39-F420BD76FFAD}">
      <dgm:prSet/>
      <dgm:spPr/>
      <dgm:t>
        <a:bodyPr/>
        <a:lstStyle/>
        <a:p>
          <a:endParaRPr lang="id-ID"/>
        </a:p>
      </dgm:t>
    </dgm:pt>
    <dgm:pt modelId="{7C62308B-58B8-4572-A272-83345BC52A95}" type="sibTrans" cxnId="{748900FE-6EEC-4F02-AD39-F420BD76FFAD}">
      <dgm:prSet/>
      <dgm:spPr/>
      <dgm:t>
        <a:bodyPr/>
        <a:lstStyle/>
        <a:p>
          <a:endParaRPr lang="id-ID"/>
        </a:p>
      </dgm:t>
    </dgm:pt>
    <dgm:pt modelId="{DDC36929-8FDA-4D3E-B3B4-6840837512C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B menarik diri karena A terus mengejar. </a:t>
          </a:r>
          <a:endParaRPr lang="id-ID" sz="1800" b="1" i="1" dirty="0">
            <a:latin typeface="Candara" pitchFamily="34" charset="0"/>
          </a:endParaRPr>
        </a:p>
      </dgm:t>
    </dgm:pt>
    <dgm:pt modelId="{16BA2F63-7C8C-4275-B498-8DCBB4E2EAEA}" type="parTrans" cxnId="{FFF91890-04D8-465A-A1AA-8E1F0596834D}">
      <dgm:prSet/>
      <dgm:spPr/>
      <dgm:t>
        <a:bodyPr/>
        <a:lstStyle/>
        <a:p>
          <a:endParaRPr lang="id-ID"/>
        </a:p>
      </dgm:t>
    </dgm:pt>
    <dgm:pt modelId="{F9007F47-A2E0-4EEB-98E8-96FFFF2BB49E}" type="sibTrans" cxnId="{FFF91890-04D8-465A-A1AA-8E1F0596834D}">
      <dgm:prSet/>
      <dgm:spPr/>
      <dgm:t>
        <a:bodyPr/>
        <a:lstStyle/>
        <a:p>
          <a:endParaRPr lang="id-ID"/>
        </a:p>
      </dgm:t>
    </dgm:pt>
    <dgm:pt modelId="{1DAB2BF6-03DB-4551-B05F-776AEF157D14}" type="pres">
      <dgm:prSet presAssocID="{DDEBD027-D015-49BA-9012-264A665417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E1341CD-32CF-4418-B699-785932C67E01}" type="pres">
      <dgm:prSet presAssocID="{1B5017E4-B231-48F0-BE95-29E83E8490D4}" presName="dummy" presStyleCnt="0"/>
      <dgm:spPr/>
    </dgm:pt>
    <dgm:pt modelId="{56718845-0014-49DB-86FE-577E3D4CF6EA}" type="pres">
      <dgm:prSet presAssocID="{1B5017E4-B231-48F0-BE95-29E83E8490D4}" presName="node" presStyleLbl="revTx" presStyleIdx="0" presStyleCnt="4" custScaleY="785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38DB7F-35D2-4562-A41C-9B04B65BAABB}" type="pres">
      <dgm:prSet presAssocID="{DE1D16A4-A74F-4735-B51E-E4B9DC5C8556}" presName="sibTrans" presStyleLbl="node1" presStyleIdx="0" presStyleCnt="4"/>
      <dgm:spPr/>
      <dgm:t>
        <a:bodyPr/>
        <a:lstStyle/>
        <a:p>
          <a:endParaRPr lang="id-ID"/>
        </a:p>
      </dgm:t>
    </dgm:pt>
    <dgm:pt modelId="{C7108EBB-A7F0-4DB2-A5D4-1290A4B5B6A8}" type="pres">
      <dgm:prSet presAssocID="{677BCB07-DC85-4D5C-A178-F37E5105FD0F}" presName="dummy" presStyleCnt="0"/>
      <dgm:spPr/>
    </dgm:pt>
    <dgm:pt modelId="{F24632FC-C955-4556-AEA1-5D9E5B916BE3}" type="pres">
      <dgm:prSet presAssocID="{677BCB07-DC85-4D5C-A178-F37E5105FD0F}" presName="node" presStyleLbl="revTx" presStyleIdx="1" presStyleCnt="4" custScaleY="649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DDC1B1-1753-49BA-AF19-A70D8907B0F0}" type="pres">
      <dgm:prSet presAssocID="{A8A7B01B-42FC-4600-9D61-F372D2DAF540}" presName="sibTrans" presStyleLbl="node1" presStyleIdx="1" presStyleCnt="4"/>
      <dgm:spPr/>
      <dgm:t>
        <a:bodyPr/>
        <a:lstStyle/>
        <a:p>
          <a:endParaRPr lang="id-ID"/>
        </a:p>
      </dgm:t>
    </dgm:pt>
    <dgm:pt modelId="{53954BF6-3516-4C9B-B9DF-B02C19F291BD}" type="pres">
      <dgm:prSet presAssocID="{1A499E2D-069C-4350-9F7C-3A1436945186}" presName="dummy" presStyleCnt="0"/>
      <dgm:spPr/>
    </dgm:pt>
    <dgm:pt modelId="{EDCF4E44-3E71-42AA-B070-CB97E5DD8185}" type="pres">
      <dgm:prSet presAssocID="{1A499E2D-069C-4350-9F7C-3A1436945186}" presName="node" presStyleLbl="revTx" presStyleIdx="2" presStyleCnt="4" custScaleY="489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04BF5E-97CE-4DD1-9754-B3F87BA910DE}" type="pres">
      <dgm:prSet presAssocID="{7C62308B-58B8-4572-A272-83345BC52A95}" presName="sibTrans" presStyleLbl="node1" presStyleIdx="2" presStyleCnt="4"/>
      <dgm:spPr/>
      <dgm:t>
        <a:bodyPr/>
        <a:lstStyle/>
        <a:p>
          <a:endParaRPr lang="id-ID"/>
        </a:p>
      </dgm:t>
    </dgm:pt>
    <dgm:pt modelId="{B0C52462-A3CF-439A-A5D1-ED6FAFE05199}" type="pres">
      <dgm:prSet presAssocID="{DDC36929-8FDA-4D3E-B3B4-6840837512CC}" presName="dummy" presStyleCnt="0"/>
      <dgm:spPr/>
    </dgm:pt>
    <dgm:pt modelId="{33387126-6573-49C0-84B8-297675FA5322}" type="pres">
      <dgm:prSet presAssocID="{DDC36929-8FDA-4D3E-B3B4-6840837512CC}" presName="node" presStyleLbl="revTx" presStyleIdx="3" presStyleCnt="4" custScaleY="46660" custRadScaleRad="101033" custRadScaleInc="97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6140D1-3C4C-402D-ADA6-A6ABD6A25BFA}" type="pres">
      <dgm:prSet presAssocID="{F9007F47-A2E0-4EEB-98E8-96FFFF2BB49E}" presName="sibTrans" presStyleLbl="node1" presStyleIdx="3" presStyleCnt="4"/>
      <dgm:spPr/>
      <dgm:t>
        <a:bodyPr/>
        <a:lstStyle/>
        <a:p>
          <a:endParaRPr lang="id-ID"/>
        </a:p>
      </dgm:t>
    </dgm:pt>
  </dgm:ptLst>
  <dgm:cxnLst>
    <dgm:cxn modelId="{1AAC2678-C604-433E-A25E-1674C280F014}" type="presOf" srcId="{7C62308B-58B8-4572-A272-83345BC52A95}" destId="{0404BF5E-97CE-4DD1-9754-B3F87BA910DE}" srcOrd="0" destOrd="0" presId="urn:microsoft.com/office/officeart/2005/8/layout/cycle1"/>
    <dgm:cxn modelId="{5130A3A0-C668-4B1A-AD96-B3A3FC32F6AC}" type="presOf" srcId="{1A499E2D-069C-4350-9F7C-3A1436945186}" destId="{EDCF4E44-3E71-42AA-B070-CB97E5DD8185}" srcOrd="0" destOrd="0" presId="urn:microsoft.com/office/officeart/2005/8/layout/cycle1"/>
    <dgm:cxn modelId="{655EEE6D-EE46-4548-BD06-B819D59613BB}" type="presOf" srcId="{1B5017E4-B231-48F0-BE95-29E83E8490D4}" destId="{56718845-0014-49DB-86FE-577E3D4CF6EA}" srcOrd="0" destOrd="0" presId="urn:microsoft.com/office/officeart/2005/8/layout/cycle1"/>
    <dgm:cxn modelId="{FFF91890-04D8-465A-A1AA-8E1F0596834D}" srcId="{DDEBD027-D015-49BA-9012-264A6654176F}" destId="{DDC36929-8FDA-4D3E-B3B4-6840837512CC}" srcOrd="3" destOrd="0" parTransId="{16BA2F63-7C8C-4275-B498-8DCBB4E2EAEA}" sibTransId="{F9007F47-A2E0-4EEB-98E8-96FFFF2BB49E}"/>
    <dgm:cxn modelId="{52CC4845-DC52-4466-9491-B292E3B9FB43}" type="presOf" srcId="{A8A7B01B-42FC-4600-9D61-F372D2DAF540}" destId="{BBDDC1B1-1753-49BA-AF19-A70D8907B0F0}" srcOrd="0" destOrd="0" presId="urn:microsoft.com/office/officeart/2005/8/layout/cycle1"/>
    <dgm:cxn modelId="{49571E9F-EEEB-4216-AEF1-CEA539213EC2}" srcId="{DDEBD027-D015-49BA-9012-264A6654176F}" destId="{1B5017E4-B231-48F0-BE95-29E83E8490D4}" srcOrd="0" destOrd="0" parTransId="{797BEF7F-3424-4D82-9CE5-EF89020212A6}" sibTransId="{DE1D16A4-A74F-4735-B51E-E4B9DC5C8556}"/>
    <dgm:cxn modelId="{5F9017E4-CE1A-42C5-B598-30F8A6B9869D}" type="presOf" srcId="{677BCB07-DC85-4D5C-A178-F37E5105FD0F}" destId="{F24632FC-C955-4556-AEA1-5D9E5B916BE3}" srcOrd="0" destOrd="0" presId="urn:microsoft.com/office/officeart/2005/8/layout/cycle1"/>
    <dgm:cxn modelId="{ACF1C290-CA0C-46AF-83B7-E1BD97E9C2CF}" type="presOf" srcId="{F9007F47-A2E0-4EEB-98E8-96FFFF2BB49E}" destId="{396140D1-3C4C-402D-ADA6-A6ABD6A25BFA}" srcOrd="0" destOrd="0" presId="urn:microsoft.com/office/officeart/2005/8/layout/cycle1"/>
    <dgm:cxn modelId="{EB4D0182-9025-4F6F-A386-678FBD330920}" srcId="{DDEBD027-D015-49BA-9012-264A6654176F}" destId="{677BCB07-DC85-4D5C-A178-F37E5105FD0F}" srcOrd="1" destOrd="0" parTransId="{C14170E1-EE70-4B6E-87E9-5E38A02B2D74}" sibTransId="{A8A7B01B-42FC-4600-9D61-F372D2DAF540}"/>
    <dgm:cxn modelId="{C86F740B-EE3C-4701-BCE9-5B6CC11B6EF4}" type="presOf" srcId="{DDC36929-8FDA-4D3E-B3B4-6840837512CC}" destId="{33387126-6573-49C0-84B8-297675FA5322}" srcOrd="0" destOrd="0" presId="urn:microsoft.com/office/officeart/2005/8/layout/cycle1"/>
    <dgm:cxn modelId="{748900FE-6EEC-4F02-AD39-F420BD76FFAD}" srcId="{DDEBD027-D015-49BA-9012-264A6654176F}" destId="{1A499E2D-069C-4350-9F7C-3A1436945186}" srcOrd="2" destOrd="0" parTransId="{D199E644-7576-469E-BCD3-5124072466BE}" sibTransId="{7C62308B-58B8-4572-A272-83345BC52A95}"/>
    <dgm:cxn modelId="{83EC5A74-DA30-4FF6-94D3-889E8DF3BDFE}" type="presOf" srcId="{DE1D16A4-A74F-4735-B51E-E4B9DC5C8556}" destId="{6238DB7F-35D2-4562-A41C-9B04B65BAABB}" srcOrd="0" destOrd="0" presId="urn:microsoft.com/office/officeart/2005/8/layout/cycle1"/>
    <dgm:cxn modelId="{5A7AB45E-3E30-4BF0-9FB9-8264CFFD9886}" type="presOf" srcId="{DDEBD027-D015-49BA-9012-264A6654176F}" destId="{1DAB2BF6-03DB-4551-B05F-776AEF157D14}" srcOrd="0" destOrd="0" presId="urn:microsoft.com/office/officeart/2005/8/layout/cycle1"/>
    <dgm:cxn modelId="{5E6E4868-D6FE-4A6A-8882-957B6EAFBCEA}" type="presParOf" srcId="{1DAB2BF6-03DB-4551-B05F-776AEF157D14}" destId="{2E1341CD-32CF-4418-B699-785932C67E01}" srcOrd="0" destOrd="0" presId="urn:microsoft.com/office/officeart/2005/8/layout/cycle1"/>
    <dgm:cxn modelId="{2573B318-6121-41FB-889D-1E54B8ED6B70}" type="presParOf" srcId="{1DAB2BF6-03DB-4551-B05F-776AEF157D14}" destId="{56718845-0014-49DB-86FE-577E3D4CF6EA}" srcOrd="1" destOrd="0" presId="urn:microsoft.com/office/officeart/2005/8/layout/cycle1"/>
    <dgm:cxn modelId="{CDD5BC98-03C2-4E59-A8D5-A9924621DCE5}" type="presParOf" srcId="{1DAB2BF6-03DB-4551-B05F-776AEF157D14}" destId="{6238DB7F-35D2-4562-A41C-9B04B65BAABB}" srcOrd="2" destOrd="0" presId="urn:microsoft.com/office/officeart/2005/8/layout/cycle1"/>
    <dgm:cxn modelId="{05F858E1-A5C2-4699-BEE9-7B597A339AD7}" type="presParOf" srcId="{1DAB2BF6-03DB-4551-B05F-776AEF157D14}" destId="{C7108EBB-A7F0-4DB2-A5D4-1290A4B5B6A8}" srcOrd="3" destOrd="0" presId="urn:microsoft.com/office/officeart/2005/8/layout/cycle1"/>
    <dgm:cxn modelId="{37E28C19-B90B-4C8C-94B7-F31599E24A1D}" type="presParOf" srcId="{1DAB2BF6-03DB-4551-B05F-776AEF157D14}" destId="{F24632FC-C955-4556-AEA1-5D9E5B916BE3}" srcOrd="4" destOrd="0" presId="urn:microsoft.com/office/officeart/2005/8/layout/cycle1"/>
    <dgm:cxn modelId="{C98656EC-3443-4196-9629-7DF363C7CAE2}" type="presParOf" srcId="{1DAB2BF6-03DB-4551-B05F-776AEF157D14}" destId="{BBDDC1B1-1753-49BA-AF19-A70D8907B0F0}" srcOrd="5" destOrd="0" presId="urn:microsoft.com/office/officeart/2005/8/layout/cycle1"/>
    <dgm:cxn modelId="{2AB1F59B-03AC-4A90-8FE2-6F95922E6C9A}" type="presParOf" srcId="{1DAB2BF6-03DB-4551-B05F-776AEF157D14}" destId="{53954BF6-3516-4C9B-B9DF-B02C19F291BD}" srcOrd="6" destOrd="0" presId="urn:microsoft.com/office/officeart/2005/8/layout/cycle1"/>
    <dgm:cxn modelId="{BAF6002D-46D7-42B4-8061-B9412C7218F1}" type="presParOf" srcId="{1DAB2BF6-03DB-4551-B05F-776AEF157D14}" destId="{EDCF4E44-3E71-42AA-B070-CB97E5DD8185}" srcOrd="7" destOrd="0" presId="urn:microsoft.com/office/officeart/2005/8/layout/cycle1"/>
    <dgm:cxn modelId="{F6292DDF-7BAA-4E48-98AE-89E165086371}" type="presParOf" srcId="{1DAB2BF6-03DB-4551-B05F-776AEF157D14}" destId="{0404BF5E-97CE-4DD1-9754-B3F87BA910DE}" srcOrd="8" destOrd="0" presId="urn:microsoft.com/office/officeart/2005/8/layout/cycle1"/>
    <dgm:cxn modelId="{BA834373-D811-45BD-ABBC-E9C442A84CB9}" type="presParOf" srcId="{1DAB2BF6-03DB-4551-B05F-776AEF157D14}" destId="{B0C52462-A3CF-439A-A5D1-ED6FAFE05199}" srcOrd="9" destOrd="0" presId="urn:microsoft.com/office/officeart/2005/8/layout/cycle1"/>
    <dgm:cxn modelId="{F2F99161-9B1B-4DA4-8DA9-CB88855E5380}" type="presParOf" srcId="{1DAB2BF6-03DB-4551-B05F-776AEF157D14}" destId="{33387126-6573-49C0-84B8-297675FA5322}" srcOrd="10" destOrd="0" presId="urn:microsoft.com/office/officeart/2005/8/layout/cycle1"/>
    <dgm:cxn modelId="{13A4286E-6E52-4EC3-8163-7BACFC2F97BC}" type="presParOf" srcId="{1DAB2BF6-03DB-4551-B05F-776AEF157D14}" destId="{396140D1-3C4C-402D-ADA6-A6ABD6A25BFA}" srcOrd="11" destOrd="0" presId="urn:microsoft.com/office/officeart/2005/8/layout/cycle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AD3468-9F28-4E79-AB9F-2EB1DD8DAAD7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</dgm:pt>
    <dgm:pt modelId="{4C5CC39A-1174-414E-81EA-AEE160B0332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Definisi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36E6210B-FA13-4C73-A1A4-6B8801B23F9F}" type="parTrans" cxnId="{CC60C4C9-76B5-4033-BE34-FB4A41221B42}">
      <dgm:prSet/>
      <dgm:spPr/>
      <dgm:t>
        <a:bodyPr/>
        <a:lstStyle/>
        <a:p>
          <a:endParaRPr lang="id-ID"/>
        </a:p>
      </dgm:t>
    </dgm:pt>
    <dgm:pt modelId="{6E6D093D-2826-4CFC-9630-E6219A511C3B}" type="sibTrans" cxnId="{CC60C4C9-76B5-4033-BE34-FB4A41221B42}">
      <dgm:prSet/>
      <dgm:spPr/>
      <dgm:t>
        <a:bodyPr/>
        <a:lstStyle/>
        <a:p>
          <a:endParaRPr lang="id-ID"/>
        </a:p>
      </dgm:t>
    </dgm:pt>
    <dgm:pt modelId="{255D4CA3-1153-49DA-9431-3BF29D1AC83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Evaluasi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D2272C8A-F513-409A-9A0B-3791B07F2629}" type="parTrans" cxnId="{3CD9C45B-AD7A-4BBA-9805-9E3334A32830}">
      <dgm:prSet/>
      <dgm:spPr/>
      <dgm:t>
        <a:bodyPr/>
        <a:lstStyle/>
        <a:p>
          <a:endParaRPr lang="id-ID"/>
        </a:p>
      </dgm:t>
    </dgm:pt>
    <dgm:pt modelId="{CDE05E3A-984E-437A-A84F-102944547C86}" type="sibTrans" cxnId="{3CD9C45B-AD7A-4BBA-9805-9E3334A32830}">
      <dgm:prSet/>
      <dgm:spPr/>
      <dgm:t>
        <a:bodyPr/>
        <a:lstStyle/>
        <a:p>
          <a:endParaRPr lang="id-ID"/>
        </a:p>
      </dgm:t>
    </dgm:pt>
    <dgm:pt modelId="{86A72DB7-1974-4730-8545-B133E8101A4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Organisasi Persepsi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BD1C4FAD-93B5-4292-8819-A24626F087EB}" type="parTrans" cxnId="{45543D02-91D6-47EB-BAA7-44F1A4182B53}">
      <dgm:prSet/>
      <dgm:spPr/>
      <dgm:t>
        <a:bodyPr/>
        <a:lstStyle/>
        <a:p>
          <a:endParaRPr lang="id-ID"/>
        </a:p>
      </dgm:t>
    </dgm:pt>
    <dgm:pt modelId="{88D71087-95ED-45A1-8C49-5D4685393640}" type="sibTrans" cxnId="{45543D02-91D6-47EB-BAA7-44F1A4182B53}">
      <dgm:prSet/>
      <dgm:spPr/>
      <dgm:t>
        <a:bodyPr/>
        <a:lstStyle/>
        <a:p>
          <a:endParaRPr lang="id-ID"/>
        </a:p>
      </dgm:t>
    </dgm:pt>
    <dgm:pt modelId="{ED897396-1960-4183-9845-D025AD68F81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Refleksi Diri Sendiri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58B02EEB-8DBF-4019-86D5-035EF6A9448F}" type="parTrans" cxnId="{45A1BF46-AD56-426A-9D18-CC5618F3C453}">
      <dgm:prSet/>
      <dgm:spPr/>
      <dgm:t>
        <a:bodyPr/>
        <a:lstStyle/>
        <a:p>
          <a:endParaRPr lang="id-ID"/>
        </a:p>
      </dgm:t>
    </dgm:pt>
    <dgm:pt modelId="{87393FB4-1F62-4F0F-BE89-5B494C47E56A}" type="sibTrans" cxnId="{45A1BF46-AD56-426A-9D18-CC5618F3C453}">
      <dgm:prSet/>
      <dgm:spPr/>
      <dgm:t>
        <a:bodyPr/>
        <a:lstStyle/>
        <a:p>
          <a:endParaRPr lang="id-ID"/>
        </a:p>
      </dgm:t>
    </dgm:pt>
    <dgm:pt modelId="{AF66868B-B4A7-4C4E-8369-6C4B6EDA2E6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Pemikiran Hipotesis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F9293C2C-77FA-4D4F-AA02-1A8A6EFCD7D5}" type="parTrans" cxnId="{AA594FDD-C9BE-4C76-8835-EC23A334F5A9}">
      <dgm:prSet/>
      <dgm:spPr/>
      <dgm:t>
        <a:bodyPr/>
        <a:lstStyle/>
        <a:p>
          <a:endParaRPr lang="id-ID"/>
        </a:p>
      </dgm:t>
    </dgm:pt>
    <dgm:pt modelId="{29AFD8F4-6A80-4761-9467-29C840C3502A}" type="sibTrans" cxnId="{AA594FDD-C9BE-4C76-8835-EC23A334F5A9}">
      <dgm:prSet/>
      <dgm:spPr/>
      <dgm:t>
        <a:bodyPr/>
        <a:lstStyle/>
        <a:p>
          <a:endParaRPr lang="id-ID"/>
        </a:p>
      </dgm:t>
    </dgm:pt>
    <dgm:pt modelId="{7E68B33F-83C7-474B-9DE6-3F81D04B7A99}" type="pres">
      <dgm:prSet presAssocID="{0BAD3468-9F28-4E79-AB9F-2EB1DD8DAAD7}" presName="compositeShape" presStyleCnt="0">
        <dgm:presLayoutVars>
          <dgm:chMax val="7"/>
          <dgm:dir/>
          <dgm:resizeHandles val="exact"/>
        </dgm:presLayoutVars>
      </dgm:prSet>
      <dgm:spPr/>
    </dgm:pt>
    <dgm:pt modelId="{C03DA6D4-F9AB-4BA5-8F0C-2A64D4CBCC56}" type="pres">
      <dgm:prSet presAssocID="{0BAD3468-9F28-4E79-AB9F-2EB1DD8DAAD7}" presName="wedge1" presStyleLbl="node1" presStyleIdx="0" presStyleCnt="5" custLinFactNeighborX="-645" custLinFactNeighborY="-736"/>
      <dgm:spPr/>
      <dgm:t>
        <a:bodyPr/>
        <a:lstStyle/>
        <a:p>
          <a:endParaRPr lang="id-ID"/>
        </a:p>
      </dgm:t>
    </dgm:pt>
    <dgm:pt modelId="{BA6D8733-4C45-4934-8A7B-8B16A31BE1FD}" type="pres">
      <dgm:prSet presAssocID="{0BAD3468-9F28-4E79-AB9F-2EB1DD8DAAD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9B58FD-FAF2-49CA-88FA-722747ED47CD}" type="pres">
      <dgm:prSet presAssocID="{0BAD3468-9F28-4E79-AB9F-2EB1DD8DAAD7}" presName="wedge2" presStyleLbl="node1" presStyleIdx="1" presStyleCnt="5"/>
      <dgm:spPr/>
      <dgm:t>
        <a:bodyPr/>
        <a:lstStyle/>
        <a:p>
          <a:endParaRPr lang="id-ID"/>
        </a:p>
      </dgm:t>
    </dgm:pt>
    <dgm:pt modelId="{6A195958-0D58-4A6D-9576-E0CFDD1D04ED}" type="pres">
      <dgm:prSet presAssocID="{0BAD3468-9F28-4E79-AB9F-2EB1DD8DAAD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FE409E-1257-4B1D-9FE8-ED6C4EC1F76D}" type="pres">
      <dgm:prSet presAssocID="{0BAD3468-9F28-4E79-AB9F-2EB1DD8DAAD7}" presName="wedge3" presStyleLbl="node1" presStyleIdx="2" presStyleCnt="5"/>
      <dgm:spPr/>
      <dgm:t>
        <a:bodyPr/>
        <a:lstStyle/>
        <a:p>
          <a:endParaRPr lang="id-ID"/>
        </a:p>
      </dgm:t>
    </dgm:pt>
    <dgm:pt modelId="{11181436-C85E-434A-AEB4-DFB53F245A06}" type="pres">
      <dgm:prSet presAssocID="{0BAD3468-9F28-4E79-AB9F-2EB1DD8DAAD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47B1EB-DD19-45FB-BC0F-6CA3E4A19295}" type="pres">
      <dgm:prSet presAssocID="{0BAD3468-9F28-4E79-AB9F-2EB1DD8DAAD7}" presName="wedge4" presStyleLbl="node1" presStyleIdx="3" presStyleCnt="5"/>
      <dgm:spPr/>
      <dgm:t>
        <a:bodyPr/>
        <a:lstStyle/>
        <a:p>
          <a:endParaRPr lang="id-ID"/>
        </a:p>
      </dgm:t>
    </dgm:pt>
    <dgm:pt modelId="{AE419B2F-3AC1-4EF1-A332-787D8AC0BDC7}" type="pres">
      <dgm:prSet presAssocID="{0BAD3468-9F28-4E79-AB9F-2EB1DD8DAAD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28F5B9-FE00-4ADD-9F97-8C2E1A52564C}" type="pres">
      <dgm:prSet presAssocID="{0BAD3468-9F28-4E79-AB9F-2EB1DD8DAAD7}" presName="wedge5" presStyleLbl="node1" presStyleIdx="4" presStyleCnt="5"/>
      <dgm:spPr/>
      <dgm:t>
        <a:bodyPr/>
        <a:lstStyle/>
        <a:p>
          <a:endParaRPr lang="id-ID"/>
        </a:p>
      </dgm:t>
    </dgm:pt>
    <dgm:pt modelId="{E524D583-7897-4158-AFAF-8D76DE3E69EE}" type="pres">
      <dgm:prSet presAssocID="{0BAD3468-9F28-4E79-AB9F-2EB1DD8DAAD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0F6721-EE94-419F-ABC5-84F27E37DF5A}" type="presOf" srcId="{86A72DB7-1974-4730-8545-B133E8101A4B}" destId="{11181436-C85E-434A-AEB4-DFB53F245A06}" srcOrd="1" destOrd="0" presId="urn:microsoft.com/office/officeart/2005/8/layout/chart3"/>
    <dgm:cxn modelId="{35D2B789-D992-4EFB-9C48-0DE780C75119}" type="presOf" srcId="{ED897396-1960-4183-9845-D025AD68F81B}" destId="{B528F5B9-FE00-4ADD-9F97-8C2E1A52564C}" srcOrd="0" destOrd="0" presId="urn:microsoft.com/office/officeart/2005/8/layout/chart3"/>
    <dgm:cxn modelId="{B21A5A7B-56D7-49B0-8D10-9D7876EE487A}" type="presOf" srcId="{4C5CC39A-1174-414E-81EA-AEE160B03326}" destId="{BA6D8733-4C45-4934-8A7B-8B16A31BE1FD}" srcOrd="1" destOrd="0" presId="urn:microsoft.com/office/officeart/2005/8/layout/chart3"/>
    <dgm:cxn modelId="{AA594FDD-C9BE-4C76-8835-EC23A334F5A9}" srcId="{0BAD3468-9F28-4E79-AB9F-2EB1DD8DAAD7}" destId="{AF66868B-B4A7-4C4E-8369-6C4B6EDA2E6F}" srcOrd="3" destOrd="0" parTransId="{F9293C2C-77FA-4D4F-AA02-1A8A6EFCD7D5}" sibTransId="{29AFD8F4-6A80-4761-9467-29C840C3502A}"/>
    <dgm:cxn modelId="{CC60C4C9-76B5-4033-BE34-FB4A41221B42}" srcId="{0BAD3468-9F28-4E79-AB9F-2EB1DD8DAAD7}" destId="{4C5CC39A-1174-414E-81EA-AEE160B03326}" srcOrd="0" destOrd="0" parTransId="{36E6210B-FA13-4C73-A1A4-6B8801B23F9F}" sibTransId="{6E6D093D-2826-4CFC-9630-E6219A511C3B}"/>
    <dgm:cxn modelId="{69F7F498-BF46-4103-A916-BD12186D7289}" type="presOf" srcId="{0BAD3468-9F28-4E79-AB9F-2EB1DD8DAAD7}" destId="{7E68B33F-83C7-474B-9DE6-3F81D04B7A99}" srcOrd="0" destOrd="0" presId="urn:microsoft.com/office/officeart/2005/8/layout/chart3"/>
    <dgm:cxn modelId="{FD12BEB3-A82D-426E-A286-F1C60F4686C6}" type="presOf" srcId="{255D4CA3-1153-49DA-9431-3BF29D1AC834}" destId="{6A195958-0D58-4A6D-9576-E0CFDD1D04ED}" srcOrd="1" destOrd="0" presId="urn:microsoft.com/office/officeart/2005/8/layout/chart3"/>
    <dgm:cxn modelId="{AEDA6F69-B00B-449F-AF29-BB5302FC7ECE}" type="presOf" srcId="{4C5CC39A-1174-414E-81EA-AEE160B03326}" destId="{C03DA6D4-F9AB-4BA5-8F0C-2A64D4CBCC56}" srcOrd="0" destOrd="0" presId="urn:microsoft.com/office/officeart/2005/8/layout/chart3"/>
    <dgm:cxn modelId="{E0C66CBA-D45A-4543-B3EE-56963CF6B591}" type="presOf" srcId="{255D4CA3-1153-49DA-9431-3BF29D1AC834}" destId="{F89B58FD-FAF2-49CA-88FA-722747ED47CD}" srcOrd="0" destOrd="0" presId="urn:microsoft.com/office/officeart/2005/8/layout/chart3"/>
    <dgm:cxn modelId="{97AF2A66-D740-4A72-B575-2C97CC058D49}" type="presOf" srcId="{AF66868B-B4A7-4C4E-8369-6C4B6EDA2E6F}" destId="{AE419B2F-3AC1-4EF1-A332-787D8AC0BDC7}" srcOrd="1" destOrd="0" presId="urn:microsoft.com/office/officeart/2005/8/layout/chart3"/>
    <dgm:cxn modelId="{0C1D85FB-DE94-4865-9189-5DFFC83037A8}" type="presOf" srcId="{AF66868B-B4A7-4C4E-8369-6C4B6EDA2E6F}" destId="{CF47B1EB-DD19-45FB-BC0F-6CA3E4A19295}" srcOrd="0" destOrd="0" presId="urn:microsoft.com/office/officeart/2005/8/layout/chart3"/>
    <dgm:cxn modelId="{8F2B83B9-5DF7-4938-BA30-F87D2E238E8C}" type="presOf" srcId="{86A72DB7-1974-4730-8545-B133E8101A4B}" destId="{7CFE409E-1257-4B1D-9FE8-ED6C4EC1F76D}" srcOrd="0" destOrd="0" presId="urn:microsoft.com/office/officeart/2005/8/layout/chart3"/>
    <dgm:cxn modelId="{6BE24B8A-B821-4C92-B77D-508BD2D70958}" type="presOf" srcId="{ED897396-1960-4183-9845-D025AD68F81B}" destId="{E524D583-7897-4158-AFAF-8D76DE3E69EE}" srcOrd="1" destOrd="0" presId="urn:microsoft.com/office/officeart/2005/8/layout/chart3"/>
    <dgm:cxn modelId="{3CD9C45B-AD7A-4BBA-9805-9E3334A32830}" srcId="{0BAD3468-9F28-4E79-AB9F-2EB1DD8DAAD7}" destId="{255D4CA3-1153-49DA-9431-3BF29D1AC834}" srcOrd="1" destOrd="0" parTransId="{D2272C8A-F513-409A-9A0B-3791B07F2629}" sibTransId="{CDE05E3A-984E-437A-A84F-102944547C86}"/>
    <dgm:cxn modelId="{45543D02-91D6-47EB-BAA7-44F1A4182B53}" srcId="{0BAD3468-9F28-4E79-AB9F-2EB1DD8DAAD7}" destId="{86A72DB7-1974-4730-8545-B133E8101A4B}" srcOrd="2" destOrd="0" parTransId="{BD1C4FAD-93B5-4292-8819-A24626F087EB}" sibTransId="{88D71087-95ED-45A1-8C49-5D4685393640}"/>
    <dgm:cxn modelId="{45A1BF46-AD56-426A-9D18-CC5618F3C453}" srcId="{0BAD3468-9F28-4E79-AB9F-2EB1DD8DAAD7}" destId="{ED897396-1960-4183-9845-D025AD68F81B}" srcOrd="4" destOrd="0" parTransId="{58B02EEB-8DBF-4019-86D5-035EF6A9448F}" sibTransId="{87393FB4-1F62-4F0F-BE89-5B494C47E56A}"/>
    <dgm:cxn modelId="{79308BFC-F6B9-429F-B40C-368AEA582E97}" type="presParOf" srcId="{7E68B33F-83C7-474B-9DE6-3F81D04B7A99}" destId="{C03DA6D4-F9AB-4BA5-8F0C-2A64D4CBCC56}" srcOrd="0" destOrd="0" presId="urn:microsoft.com/office/officeart/2005/8/layout/chart3"/>
    <dgm:cxn modelId="{E776B0EE-E0F1-4211-B5E2-D5EEE98A7113}" type="presParOf" srcId="{7E68B33F-83C7-474B-9DE6-3F81D04B7A99}" destId="{BA6D8733-4C45-4934-8A7B-8B16A31BE1FD}" srcOrd="1" destOrd="0" presId="urn:microsoft.com/office/officeart/2005/8/layout/chart3"/>
    <dgm:cxn modelId="{DB957331-6220-4411-9782-D6777AB5B907}" type="presParOf" srcId="{7E68B33F-83C7-474B-9DE6-3F81D04B7A99}" destId="{F89B58FD-FAF2-49CA-88FA-722747ED47CD}" srcOrd="2" destOrd="0" presId="urn:microsoft.com/office/officeart/2005/8/layout/chart3"/>
    <dgm:cxn modelId="{E00F747D-6100-4281-A158-C08AF74E80BA}" type="presParOf" srcId="{7E68B33F-83C7-474B-9DE6-3F81D04B7A99}" destId="{6A195958-0D58-4A6D-9576-E0CFDD1D04ED}" srcOrd="3" destOrd="0" presId="urn:microsoft.com/office/officeart/2005/8/layout/chart3"/>
    <dgm:cxn modelId="{20E3949D-98D2-4C47-9D19-EB106B7E33D6}" type="presParOf" srcId="{7E68B33F-83C7-474B-9DE6-3F81D04B7A99}" destId="{7CFE409E-1257-4B1D-9FE8-ED6C4EC1F76D}" srcOrd="4" destOrd="0" presId="urn:microsoft.com/office/officeart/2005/8/layout/chart3"/>
    <dgm:cxn modelId="{7BC7D4CC-0A82-4DED-A8F7-A33F55F01228}" type="presParOf" srcId="{7E68B33F-83C7-474B-9DE6-3F81D04B7A99}" destId="{11181436-C85E-434A-AEB4-DFB53F245A06}" srcOrd="5" destOrd="0" presId="urn:microsoft.com/office/officeart/2005/8/layout/chart3"/>
    <dgm:cxn modelId="{C27BD893-99F1-4D63-B336-808CA09E1CB5}" type="presParOf" srcId="{7E68B33F-83C7-474B-9DE6-3F81D04B7A99}" destId="{CF47B1EB-DD19-45FB-BC0F-6CA3E4A19295}" srcOrd="6" destOrd="0" presId="urn:microsoft.com/office/officeart/2005/8/layout/chart3"/>
    <dgm:cxn modelId="{012C3A2F-2372-4F09-ACE4-AE7A51940421}" type="presParOf" srcId="{7E68B33F-83C7-474B-9DE6-3F81D04B7A99}" destId="{AE419B2F-3AC1-4EF1-A332-787D8AC0BDC7}" srcOrd="7" destOrd="0" presId="urn:microsoft.com/office/officeart/2005/8/layout/chart3"/>
    <dgm:cxn modelId="{77437276-F97A-46D5-A065-4BF00174127E}" type="presParOf" srcId="{7E68B33F-83C7-474B-9DE6-3F81D04B7A99}" destId="{B528F5B9-FE00-4ADD-9F97-8C2E1A52564C}" srcOrd="8" destOrd="0" presId="urn:microsoft.com/office/officeart/2005/8/layout/chart3"/>
    <dgm:cxn modelId="{DFB5D948-5D26-41F3-92CF-5643716E8D16}" type="presParOf" srcId="{7E68B33F-83C7-474B-9DE6-3F81D04B7A99}" destId="{E524D583-7897-4158-AFAF-8D76DE3E69EE}" srcOrd="9" destOrd="0" presId="urn:microsoft.com/office/officeart/2005/8/layout/chart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FF9292-6177-4428-A9E6-64864767EFCA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D39121CA-F1BF-452A-8E1D-E146D7013837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100" b="1" i="1" dirty="0" smtClean="0">
              <a:latin typeface="Candara" pitchFamily="34" charset="0"/>
            </a:rPr>
            <a:t>Bahasa membentuk persepsi.</a:t>
          </a:r>
          <a:endParaRPr lang="id-ID" sz="2100" b="1" i="1" dirty="0">
            <a:latin typeface="Candara" pitchFamily="34" charset="0"/>
          </a:endParaRPr>
        </a:p>
      </dgm:t>
    </dgm:pt>
    <dgm:pt modelId="{2B82C2F3-4292-4F01-B996-A0488085635E}" type="parTrans" cxnId="{58D8B046-5CC6-453D-963E-96447E491359}">
      <dgm:prSet/>
      <dgm:spPr/>
      <dgm:t>
        <a:bodyPr/>
        <a:lstStyle/>
        <a:p>
          <a:endParaRPr lang="id-ID"/>
        </a:p>
      </dgm:t>
    </dgm:pt>
    <dgm:pt modelId="{78D16E10-3F34-433B-9021-1D01DE43153F}" type="sibTrans" cxnId="{58D8B046-5CC6-453D-963E-96447E491359}">
      <dgm:prSet/>
      <dgm:spPr/>
      <dgm:t>
        <a:bodyPr/>
        <a:lstStyle/>
        <a:p>
          <a:endParaRPr lang="id-ID"/>
        </a:p>
      </dgm:t>
    </dgm:pt>
    <dgm:pt modelId="{477CAC48-5BD5-436A-A547-C64E2DDF1BCF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100" b="1" i="1" dirty="0" smtClean="0">
              <a:latin typeface="Candara" pitchFamily="34" charset="0"/>
            </a:rPr>
            <a:t>Bahasa mampu memfokuskan persepsi</a:t>
          </a:r>
          <a:r>
            <a:rPr lang="id-ID" sz="2100" dirty="0" smtClean="0">
              <a:latin typeface="Candara" pitchFamily="34" charset="0"/>
            </a:rPr>
            <a:t>. </a:t>
          </a:r>
          <a:endParaRPr lang="id-ID" sz="2100" dirty="0">
            <a:latin typeface="Candara" pitchFamily="34" charset="0"/>
          </a:endParaRPr>
        </a:p>
      </dgm:t>
    </dgm:pt>
    <dgm:pt modelId="{877DAF52-AD53-429A-9794-1BE903954C82}" type="parTrans" cxnId="{59C1FBA6-D50C-41C8-A636-206CBBE05A59}">
      <dgm:prSet/>
      <dgm:spPr/>
      <dgm:t>
        <a:bodyPr/>
        <a:lstStyle/>
        <a:p>
          <a:endParaRPr lang="id-ID"/>
        </a:p>
      </dgm:t>
    </dgm:pt>
    <dgm:pt modelId="{BFAA2914-7D74-412E-A7C2-37C7557A81B8}" type="sibTrans" cxnId="{59C1FBA6-D50C-41C8-A636-206CBBE05A59}">
      <dgm:prSet/>
      <dgm:spPr/>
      <dgm:t>
        <a:bodyPr/>
        <a:lstStyle/>
        <a:p>
          <a:endParaRPr lang="id-ID"/>
        </a:p>
      </dgm:t>
    </dgm:pt>
    <dgm:pt modelId="{DCC5C5C0-5D5B-4E14-80E3-C023500BB041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100" b="1" i="1" dirty="0" smtClean="0">
              <a:latin typeface="Candara" pitchFamily="34" charset="0"/>
            </a:rPr>
            <a:t>Bahasa mempengaruhi hubungan interpersonal. </a:t>
          </a:r>
          <a:endParaRPr lang="id-ID" sz="2100" b="1" i="1" dirty="0">
            <a:latin typeface="Candara" pitchFamily="34" charset="0"/>
          </a:endParaRPr>
        </a:p>
      </dgm:t>
    </dgm:pt>
    <dgm:pt modelId="{BCABB01E-EB63-4C13-B2FD-DF6250036813}" type="parTrans" cxnId="{3B032D6D-BA94-4F3B-8408-4AEC1D2B3C63}">
      <dgm:prSet/>
      <dgm:spPr/>
      <dgm:t>
        <a:bodyPr/>
        <a:lstStyle/>
        <a:p>
          <a:endParaRPr lang="id-ID"/>
        </a:p>
      </dgm:t>
    </dgm:pt>
    <dgm:pt modelId="{D9193478-8080-4115-86E5-E86B2A86D21E}" type="sibTrans" cxnId="{3B032D6D-BA94-4F3B-8408-4AEC1D2B3C63}">
      <dgm:prSet/>
      <dgm:spPr/>
      <dgm:t>
        <a:bodyPr/>
        <a:lstStyle/>
        <a:p>
          <a:endParaRPr lang="id-ID"/>
        </a:p>
      </dgm:t>
    </dgm:pt>
    <dgm:pt modelId="{6D8B4EF9-BD48-4FAC-9872-F5EA9553806D}" type="pres">
      <dgm:prSet presAssocID="{30FF9292-6177-4428-A9E6-64864767EFCA}" presName="compositeShape" presStyleCnt="0">
        <dgm:presLayoutVars>
          <dgm:chMax val="7"/>
          <dgm:dir/>
          <dgm:resizeHandles val="exact"/>
        </dgm:presLayoutVars>
      </dgm:prSet>
      <dgm:spPr/>
    </dgm:pt>
    <dgm:pt modelId="{2ACBA662-E65C-4D9B-A55A-A44749E29630}" type="pres">
      <dgm:prSet presAssocID="{D39121CA-F1BF-452A-8E1D-E146D7013837}" presName="circ1" presStyleLbl="vennNode1" presStyleIdx="0" presStyleCnt="3"/>
      <dgm:spPr/>
      <dgm:t>
        <a:bodyPr/>
        <a:lstStyle/>
        <a:p>
          <a:endParaRPr lang="id-ID"/>
        </a:p>
      </dgm:t>
    </dgm:pt>
    <dgm:pt modelId="{23C90C6B-6FD8-45AF-A8FC-40D522F5D18E}" type="pres">
      <dgm:prSet presAssocID="{D39121CA-F1BF-452A-8E1D-E146D70138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B72486-558F-47CB-B0E5-1A282BFA11F5}" type="pres">
      <dgm:prSet presAssocID="{477CAC48-5BD5-436A-A547-C64E2DDF1BCF}" presName="circ2" presStyleLbl="vennNode1" presStyleIdx="1" presStyleCnt="3"/>
      <dgm:spPr/>
      <dgm:t>
        <a:bodyPr/>
        <a:lstStyle/>
        <a:p>
          <a:endParaRPr lang="id-ID"/>
        </a:p>
      </dgm:t>
    </dgm:pt>
    <dgm:pt modelId="{601DE46B-6984-4790-A58A-ADE4F4B58E3A}" type="pres">
      <dgm:prSet presAssocID="{477CAC48-5BD5-436A-A547-C64E2DDF1B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33A858-D9E6-4C18-ADB3-7D10A946EF1E}" type="pres">
      <dgm:prSet presAssocID="{DCC5C5C0-5D5B-4E14-80E3-C023500BB041}" presName="circ3" presStyleLbl="vennNode1" presStyleIdx="2" presStyleCnt="3"/>
      <dgm:spPr/>
      <dgm:t>
        <a:bodyPr/>
        <a:lstStyle/>
        <a:p>
          <a:endParaRPr lang="id-ID"/>
        </a:p>
      </dgm:t>
    </dgm:pt>
    <dgm:pt modelId="{DD338E4B-850E-4D28-91E6-D9E8ECC1CB7B}" type="pres">
      <dgm:prSet presAssocID="{DCC5C5C0-5D5B-4E14-80E3-C023500BB0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B032D6D-BA94-4F3B-8408-4AEC1D2B3C63}" srcId="{30FF9292-6177-4428-A9E6-64864767EFCA}" destId="{DCC5C5C0-5D5B-4E14-80E3-C023500BB041}" srcOrd="2" destOrd="0" parTransId="{BCABB01E-EB63-4C13-B2FD-DF6250036813}" sibTransId="{D9193478-8080-4115-86E5-E86B2A86D21E}"/>
    <dgm:cxn modelId="{E017F1F6-3B28-4A49-A10A-8E913619E673}" type="presOf" srcId="{477CAC48-5BD5-436A-A547-C64E2DDF1BCF}" destId="{601DE46B-6984-4790-A58A-ADE4F4B58E3A}" srcOrd="1" destOrd="0" presId="urn:microsoft.com/office/officeart/2005/8/layout/venn1"/>
    <dgm:cxn modelId="{85C9550A-20DB-48F6-B6DB-A254FE19EA2A}" type="presOf" srcId="{30FF9292-6177-4428-A9E6-64864767EFCA}" destId="{6D8B4EF9-BD48-4FAC-9872-F5EA9553806D}" srcOrd="0" destOrd="0" presId="urn:microsoft.com/office/officeart/2005/8/layout/venn1"/>
    <dgm:cxn modelId="{0F57BDE8-4C23-402E-80BA-A0352BDFCFBA}" type="presOf" srcId="{DCC5C5C0-5D5B-4E14-80E3-C023500BB041}" destId="{4033A858-D9E6-4C18-ADB3-7D10A946EF1E}" srcOrd="0" destOrd="0" presId="urn:microsoft.com/office/officeart/2005/8/layout/venn1"/>
    <dgm:cxn modelId="{67F5E6B0-D8D4-4FB6-A15F-C790338F418A}" type="presOf" srcId="{D39121CA-F1BF-452A-8E1D-E146D7013837}" destId="{2ACBA662-E65C-4D9B-A55A-A44749E29630}" srcOrd="0" destOrd="0" presId="urn:microsoft.com/office/officeart/2005/8/layout/venn1"/>
    <dgm:cxn modelId="{14527902-5126-49AB-B50B-439CECADA04A}" type="presOf" srcId="{477CAC48-5BD5-436A-A547-C64E2DDF1BCF}" destId="{FEB72486-558F-47CB-B0E5-1A282BFA11F5}" srcOrd="0" destOrd="0" presId="urn:microsoft.com/office/officeart/2005/8/layout/venn1"/>
    <dgm:cxn modelId="{5B542925-0699-4F74-8749-74851FAD8A68}" type="presOf" srcId="{D39121CA-F1BF-452A-8E1D-E146D7013837}" destId="{23C90C6B-6FD8-45AF-A8FC-40D522F5D18E}" srcOrd="1" destOrd="0" presId="urn:microsoft.com/office/officeart/2005/8/layout/venn1"/>
    <dgm:cxn modelId="{E6AB8777-E4B4-4526-85E0-3F4437AD822F}" type="presOf" srcId="{DCC5C5C0-5D5B-4E14-80E3-C023500BB041}" destId="{DD338E4B-850E-4D28-91E6-D9E8ECC1CB7B}" srcOrd="1" destOrd="0" presId="urn:microsoft.com/office/officeart/2005/8/layout/venn1"/>
    <dgm:cxn modelId="{58D8B046-5CC6-453D-963E-96447E491359}" srcId="{30FF9292-6177-4428-A9E6-64864767EFCA}" destId="{D39121CA-F1BF-452A-8E1D-E146D7013837}" srcOrd="0" destOrd="0" parTransId="{2B82C2F3-4292-4F01-B996-A0488085635E}" sibTransId="{78D16E10-3F34-433B-9021-1D01DE43153F}"/>
    <dgm:cxn modelId="{59C1FBA6-D50C-41C8-A636-206CBBE05A59}" srcId="{30FF9292-6177-4428-A9E6-64864767EFCA}" destId="{477CAC48-5BD5-436A-A547-C64E2DDF1BCF}" srcOrd="1" destOrd="0" parTransId="{877DAF52-AD53-429A-9794-1BE903954C82}" sibTransId="{BFAA2914-7D74-412E-A7C2-37C7557A81B8}"/>
    <dgm:cxn modelId="{73792226-52BD-4DF1-8809-1F975DF3D46D}" type="presParOf" srcId="{6D8B4EF9-BD48-4FAC-9872-F5EA9553806D}" destId="{2ACBA662-E65C-4D9B-A55A-A44749E29630}" srcOrd="0" destOrd="0" presId="urn:microsoft.com/office/officeart/2005/8/layout/venn1"/>
    <dgm:cxn modelId="{278BB8DC-74B6-458A-95FB-A3D737D0ABDE}" type="presParOf" srcId="{6D8B4EF9-BD48-4FAC-9872-F5EA9553806D}" destId="{23C90C6B-6FD8-45AF-A8FC-40D522F5D18E}" srcOrd="1" destOrd="0" presId="urn:microsoft.com/office/officeart/2005/8/layout/venn1"/>
    <dgm:cxn modelId="{59F95975-5762-4B7A-9485-12704B69204B}" type="presParOf" srcId="{6D8B4EF9-BD48-4FAC-9872-F5EA9553806D}" destId="{FEB72486-558F-47CB-B0E5-1A282BFA11F5}" srcOrd="2" destOrd="0" presId="urn:microsoft.com/office/officeart/2005/8/layout/venn1"/>
    <dgm:cxn modelId="{147309E9-B698-468E-A99D-6455210387F9}" type="presParOf" srcId="{6D8B4EF9-BD48-4FAC-9872-F5EA9553806D}" destId="{601DE46B-6984-4790-A58A-ADE4F4B58E3A}" srcOrd="3" destOrd="0" presId="urn:microsoft.com/office/officeart/2005/8/layout/venn1"/>
    <dgm:cxn modelId="{ACF5EA1F-7D20-4411-85CF-51F037FC5062}" type="presParOf" srcId="{6D8B4EF9-BD48-4FAC-9872-F5EA9553806D}" destId="{4033A858-D9E6-4C18-ADB3-7D10A946EF1E}" srcOrd="4" destOrd="0" presId="urn:microsoft.com/office/officeart/2005/8/layout/venn1"/>
    <dgm:cxn modelId="{0F6ACCCD-1AE4-4258-A443-1FE36251D167}" type="presParOf" srcId="{6D8B4EF9-BD48-4FAC-9872-F5EA9553806D}" destId="{DD338E4B-850E-4D28-91E6-D9E8ECC1CB7B}" srcOrd="5" destOrd="0" presId="urn:microsoft.com/office/officeart/2005/8/layout/venn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29C2E3-D8B9-4533-9FD1-6BFA165D4879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5C232C6-BF8B-42E5-A367-373F15D7166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Terjadi pada hubungan suami-istri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C6CC9D-B01F-4A4E-84E2-69FED5EADC79}" type="parTrans" cxnId="{2A1DC035-8828-47BF-8185-C9C0DF94F1FA}">
      <dgm:prSet/>
      <dgm:spPr/>
      <dgm:t>
        <a:bodyPr/>
        <a:lstStyle/>
        <a:p>
          <a:endParaRPr lang="id-ID"/>
        </a:p>
      </dgm:t>
    </dgm:pt>
    <dgm:pt modelId="{D44440EC-DE07-4281-BBCF-F992C0D5A67A}" type="sibTrans" cxnId="{2A1DC035-8828-47BF-8185-C9C0DF94F1FA}">
      <dgm:prSet/>
      <dgm:spPr/>
      <dgm:t>
        <a:bodyPr/>
        <a:lstStyle/>
        <a:p>
          <a:endParaRPr lang="id-ID"/>
        </a:p>
      </dgm:t>
    </dgm:pt>
    <dgm:pt modelId="{FD29EF0B-AF9F-45D8-920C-A3013B91EF2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Perbedaan pendapat; energi positif &amp; membuat hubungan menarik.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9AA5332-36A4-4A74-BB30-7FA27224DDD7}" type="parTrans" cxnId="{C25901F8-369C-4FFE-80D7-314FEC0C6338}">
      <dgm:prSet/>
      <dgm:spPr/>
      <dgm:t>
        <a:bodyPr/>
        <a:lstStyle/>
        <a:p>
          <a:endParaRPr lang="id-ID"/>
        </a:p>
      </dgm:t>
    </dgm:pt>
    <dgm:pt modelId="{F5046912-3833-41FA-9BA6-8A865EFE29D5}" type="sibTrans" cxnId="{C25901F8-369C-4FFE-80D7-314FEC0C6338}">
      <dgm:prSet/>
      <dgm:spPr/>
      <dgm:t>
        <a:bodyPr/>
        <a:lstStyle/>
        <a:p>
          <a:endParaRPr lang="id-ID"/>
        </a:p>
      </dgm:t>
    </dgm:pt>
    <dgm:pt modelId="{BA0AC6D9-4366-4CA6-892A-997EEA8C1FE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Perbedaan pendapat (+); konstruktif &amp; penuh diskusi.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EBEB1AC-03C8-4432-8EFF-01E8EBEBEC25}" type="parTrans" cxnId="{80362478-712B-4B12-9B42-02799015FEB5}">
      <dgm:prSet/>
      <dgm:spPr/>
      <dgm:t>
        <a:bodyPr/>
        <a:lstStyle/>
        <a:p>
          <a:endParaRPr lang="id-ID"/>
        </a:p>
      </dgm:t>
    </dgm:pt>
    <dgm:pt modelId="{942D9A98-C3F9-4130-A703-13B820586341}" type="sibTrans" cxnId="{80362478-712B-4B12-9B42-02799015FEB5}">
      <dgm:prSet/>
      <dgm:spPr/>
      <dgm:t>
        <a:bodyPr/>
        <a:lstStyle/>
        <a:p>
          <a:endParaRPr lang="id-ID"/>
        </a:p>
      </dgm:t>
    </dgm:pt>
    <dgm:pt modelId="{A8A1A559-F9A7-4F75-8C05-E7869B63BFCA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Perbedaan pendapat (-); menolak perbedaan &amp; menolak diskusi.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2540D3E-92A3-434B-A6B9-6ABDF9C74D74}" type="parTrans" cxnId="{D79643B5-4761-4839-8536-2C1F7322B9D1}">
      <dgm:prSet/>
      <dgm:spPr/>
      <dgm:t>
        <a:bodyPr/>
        <a:lstStyle/>
        <a:p>
          <a:endParaRPr lang="id-ID"/>
        </a:p>
      </dgm:t>
    </dgm:pt>
    <dgm:pt modelId="{8E7A60AF-D030-4B59-87C2-1B90108AB055}" type="sibTrans" cxnId="{D79643B5-4761-4839-8536-2C1F7322B9D1}">
      <dgm:prSet/>
      <dgm:spPr/>
      <dgm:t>
        <a:bodyPr/>
        <a:lstStyle/>
        <a:p>
          <a:endParaRPr lang="id-ID"/>
        </a:p>
      </dgm:t>
    </dgm:pt>
    <dgm:pt modelId="{991903B5-5133-4A88-B545-7A66C4F51551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Hubungan (-); fokus pada hal yang tidak disukai.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9AD6787-BA1E-4E1A-8445-5DF0787E6F20}" type="parTrans" cxnId="{8AD1C6D6-6E46-4470-9C95-CF1D6EC72DA0}">
      <dgm:prSet/>
      <dgm:spPr/>
      <dgm:t>
        <a:bodyPr/>
        <a:lstStyle/>
        <a:p>
          <a:endParaRPr lang="id-ID"/>
        </a:p>
      </dgm:t>
    </dgm:pt>
    <dgm:pt modelId="{689FFB98-7784-41B6-8343-1E4B3CC17A48}" type="sibTrans" cxnId="{8AD1C6D6-6E46-4470-9C95-CF1D6EC72DA0}">
      <dgm:prSet/>
      <dgm:spPr/>
      <dgm:t>
        <a:bodyPr/>
        <a:lstStyle/>
        <a:p>
          <a:endParaRPr lang="id-ID"/>
        </a:p>
      </dgm:t>
    </dgm:pt>
    <dgm:pt modelId="{5D432F40-AAB9-4DC5-9385-6329748B74DD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Perbedaan pendapat; sebagai penghalang.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5E02726-5C62-402F-95A8-CEAB09FB6EDC}" type="parTrans" cxnId="{27E26002-2D9B-4428-84CF-98AA8C475686}">
      <dgm:prSet/>
      <dgm:spPr/>
      <dgm:t>
        <a:bodyPr/>
        <a:lstStyle/>
        <a:p>
          <a:endParaRPr lang="id-ID"/>
        </a:p>
      </dgm:t>
    </dgm:pt>
    <dgm:pt modelId="{A6931EB6-1107-40EC-88E1-58BC1E119637}" type="sibTrans" cxnId="{27E26002-2D9B-4428-84CF-98AA8C475686}">
      <dgm:prSet/>
      <dgm:spPr/>
      <dgm:t>
        <a:bodyPr/>
        <a:lstStyle/>
        <a:p>
          <a:endParaRPr lang="id-ID"/>
        </a:p>
      </dgm:t>
    </dgm:pt>
    <dgm:pt modelId="{AF0555E5-403D-4255-97B3-A5171724DD0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smtClean="0">
              <a:solidFill>
                <a:schemeClr val="tx1"/>
              </a:solidFill>
              <a:latin typeface="Candara" pitchFamily="34" charset="0"/>
            </a:rPr>
            <a:t>Hubungan (+); fokus pada kelebihan pasangan.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8C9CDB5-A5B6-4D5C-BBAC-782BD290780F}" type="parTrans" cxnId="{A98FCC03-4707-478E-8C4C-C8F25FB225B2}">
      <dgm:prSet/>
      <dgm:spPr/>
      <dgm:t>
        <a:bodyPr/>
        <a:lstStyle/>
        <a:p>
          <a:endParaRPr lang="id-ID"/>
        </a:p>
      </dgm:t>
    </dgm:pt>
    <dgm:pt modelId="{EE278F4C-7EC2-42FA-A2CD-EB5379F64EE5}" type="sibTrans" cxnId="{A98FCC03-4707-478E-8C4C-C8F25FB225B2}">
      <dgm:prSet/>
      <dgm:spPr/>
      <dgm:t>
        <a:bodyPr/>
        <a:lstStyle/>
        <a:p>
          <a:endParaRPr lang="id-ID"/>
        </a:p>
      </dgm:t>
    </dgm:pt>
    <dgm:pt modelId="{3825B116-3AB9-4DB6-8335-D1B5A15FEA8A}" type="pres">
      <dgm:prSet presAssocID="{DF29C2E3-D8B9-4533-9FD1-6BFA165D48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4B60D95-E4E5-44A4-84D9-3C60BFC3307D}" type="pres">
      <dgm:prSet presAssocID="{75C232C6-BF8B-42E5-A367-373F15D7166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60B828-A5C6-4B3A-9F94-D5C3FE3F26B4}" type="pres">
      <dgm:prSet presAssocID="{D44440EC-DE07-4281-BBCF-F992C0D5A67A}" presName="sibTrans" presStyleCnt="0"/>
      <dgm:spPr/>
    </dgm:pt>
    <dgm:pt modelId="{04BF3B3E-5C12-40E1-B15B-D8F7AB289DB2}" type="pres">
      <dgm:prSet presAssocID="{FD29EF0B-AF9F-45D8-920C-A3013B91EF2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C0C644-566F-47DF-BBFB-C04CCCFDBC93}" type="pres">
      <dgm:prSet presAssocID="{F5046912-3833-41FA-9BA6-8A865EFE29D5}" presName="sibTrans" presStyleCnt="0"/>
      <dgm:spPr/>
    </dgm:pt>
    <dgm:pt modelId="{6329A2FE-111A-47D9-A316-9826C99C1E28}" type="pres">
      <dgm:prSet presAssocID="{BA0AC6D9-4366-4CA6-892A-997EEA8C1FE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4BD876-FBF9-408D-9AA3-AC47975AA50D}" type="pres">
      <dgm:prSet presAssocID="{942D9A98-C3F9-4130-A703-13B820586341}" presName="sibTrans" presStyleCnt="0"/>
      <dgm:spPr/>
    </dgm:pt>
    <dgm:pt modelId="{38933CE8-7079-47FE-B0DD-04214BCF1977}" type="pres">
      <dgm:prSet presAssocID="{AF0555E5-403D-4255-97B3-A5171724DD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07B45C-446E-4B4D-A4D3-9C4CB0FD7E99}" type="pres">
      <dgm:prSet presAssocID="{EE278F4C-7EC2-42FA-A2CD-EB5379F64EE5}" presName="sibTrans" presStyleCnt="0"/>
      <dgm:spPr/>
    </dgm:pt>
    <dgm:pt modelId="{56D5FED9-C72F-4B5F-9F30-B1C895FD25EF}" type="pres">
      <dgm:prSet presAssocID="{5D432F40-AAB9-4DC5-9385-6329748B74D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8B6FFB-D6D7-4C7C-AEEB-E4269DED5953}" type="pres">
      <dgm:prSet presAssocID="{A6931EB6-1107-40EC-88E1-58BC1E119637}" presName="sibTrans" presStyleCnt="0"/>
      <dgm:spPr/>
    </dgm:pt>
    <dgm:pt modelId="{717C94D8-8AA3-4995-BDA8-AA89BEF769A1}" type="pres">
      <dgm:prSet presAssocID="{A8A1A559-F9A7-4F75-8C05-E7869B63BFC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70698B-DEF1-4244-8AAB-3C23DBE820A0}" type="pres">
      <dgm:prSet presAssocID="{8E7A60AF-D030-4B59-87C2-1B90108AB055}" presName="sibTrans" presStyleCnt="0"/>
      <dgm:spPr/>
    </dgm:pt>
    <dgm:pt modelId="{C048A9FC-7424-480E-8098-D8B40FE74C23}" type="pres">
      <dgm:prSet presAssocID="{991903B5-5133-4A88-B545-7A66C4F5155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939D0F-2FF5-4578-8DA6-A2166E203E69}" type="presOf" srcId="{DF29C2E3-D8B9-4533-9FD1-6BFA165D4879}" destId="{3825B116-3AB9-4DB6-8335-D1B5A15FEA8A}" srcOrd="0" destOrd="0" presId="urn:microsoft.com/office/officeart/2005/8/layout/default"/>
    <dgm:cxn modelId="{C25901F8-369C-4FFE-80D7-314FEC0C6338}" srcId="{DF29C2E3-D8B9-4533-9FD1-6BFA165D4879}" destId="{FD29EF0B-AF9F-45D8-920C-A3013B91EF21}" srcOrd="1" destOrd="0" parTransId="{59AA5332-36A4-4A74-BB30-7FA27224DDD7}" sibTransId="{F5046912-3833-41FA-9BA6-8A865EFE29D5}"/>
    <dgm:cxn modelId="{8AD1C6D6-6E46-4470-9C95-CF1D6EC72DA0}" srcId="{DF29C2E3-D8B9-4533-9FD1-6BFA165D4879}" destId="{991903B5-5133-4A88-B545-7A66C4F51551}" srcOrd="6" destOrd="0" parTransId="{99AD6787-BA1E-4E1A-8445-5DF0787E6F20}" sibTransId="{689FFB98-7784-41B6-8343-1E4B3CC17A48}"/>
    <dgm:cxn modelId="{ED5A744E-3358-476E-B0C6-14387881CBDD}" type="presOf" srcId="{AF0555E5-403D-4255-97B3-A5171724DD05}" destId="{38933CE8-7079-47FE-B0DD-04214BCF1977}" srcOrd="0" destOrd="0" presId="urn:microsoft.com/office/officeart/2005/8/layout/default"/>
    <dgm:cxn modelId="{2A1DC035-8828-47BF-8185-C9C0DF94F1FA}" srcId="{DF29C2E3-D8B9-4533-9FD1-6BFA165D4879}" destId="{75C232C6-BF8B-42E5-A367-373F15D71661}" srcOrd="0" destOrd="0" parTransId="{D7C6CC9D-B01F-4A4E-84E2-69FED5EADC79}" sibTransId="{D44440EC-DE07-4281-BBCF-F992C0D5A67A}"/>
    <dgm:cxn modelId="{7245A2CD-9DF8-400C-9B21-E95008B28C13}" type="presOf" srcId="{5D432F40-AAB9-4DC5-9385-6329748B74DD}" destId="{56D5FED9-C72F-4B5F-9F30-B1C895FD25EF}" srcOrd="0" destOrd="0" presId="urn:microsoft.com/office/officeart/2005/8/layout/default"/>
    <dgm:cxn modelId="{C8C4E8BE-95F7-4C5A-8915-CF181E8DDDF9}" type="presOf" srcId="{BA0AC6D9-4366-4CA6-892A-997EEA8C1FE7}" destId="{6329A2FE-111A-47D9-A316-9826C99C1E28}" srcOrd="0" destOrd="0" presId="urn:microsoft.com/office/officeart/2005/8/layout/default"/>
    <dgm:cxn modelId="{A31EC3A4-DF12-4D5C-83B7-261395B98B92}" type="presOf" srcId="{991903B5-5133-4A88-B545-7A66C4F51551}" destId="{C048A9FC-7424-480E-8098-D8B40FE74C23}" srcOrd="0" destOrd="0" presId="urn:microsoft.com/office/officeart/2005/8/layout/default"/>
    <dgm:cxn modelId="{80362478-712B-4B12-9B42-02799015FEB5}" srcId="{DF29C2E3-D8B9-4533-9FD1-6BFA165D4879}" destId="{BA0AC6D9-4366-4CA6-892A-997EEA8C1FE7}" srcOrd="2" destOrd="0" parTransId="{8EBEB1AC-03C8-4432-8EFF-01E8EBEBEC25}" sibTransId="{942D9A98-C3F9-4130-A703-13B820586341}"/>
    <dgm:cxn modelId="{F144277B-E3E0-4AC4-BFE1-11B4E5677ED7}" type="presOf" srcId="{75C232C6-BF8B-42E5-A367-373F15D71661}" destId="{A4B60D95-E4E5-44A4-84D9-3C60BFC3307D}" srcOrd="0" destOrd="0" presId="urn:microsoft.com/office/officeart/2005/8/layout/default"/>
    <dgm:cxn modelId="{D79643B5-4761-4839-8536-2C1F7322B9D1}" srcId="{DF29C2E3-D8B9-4533-9FD1-6BFA165D4879}" destId="{A8A1A559-F9A7-4F75-8C05-E7869B63BFCA}" srcOrd="5" destOrd="0" parTransId="{C2540D3E-92A3-434B-A6B9-6ABDF9C74D74}" sibTransId="{8E7A60AF-D030-4B59-87C2-1B90108AB055}"/>
    <dgm:cxn modelId="{A98FCC03-4707-478E-8C4C-C8F25FB225B2}" srcId="{DF29C2E3-D8B9-4533-9FD1-6BFA165D4879}" destId="{AF0555E5-403D-4255-97B3-A5171724DD05}" srcOrd="3" destOrd="0" parTransId="{08C9CDB5-A5B6-4D5C-BBAC-782BD290780F}" sibTransId="{EE278F4C-7EC2-42FA-A2CD-EB5379F64EE5}"/>
    <dgm:cxn modelId="{35EDD7DD-8D50-427C-80FB-45522397DDFD}" type="presOf" srcId="{A8A1A559-F9A7-4F75-8C05-E7869B63BFCA}" destId="{717C94D8-8AA3-4995-BDA8-AA89BEF769A1}" srcOrd="0" destOrd="0" presId="urn:microsoft.com/office/officeart/2005/8/layout/default"/>
    <dgm:cxn modelId="{CF6013D4-1AAC-4DF8-97B4-D0C99A24749B}" type="presOf" srcId="{FD29EF0B-AF9F-45D8-920C-A3013B91EF21}" destId="{04BF3B3E-5C12-40E1-B15B-D8F7AB289DB2}" srcOrd="0" destOrd="0" presId="urn:microsoft.com/office/officeart/2005/8/layout/default"/>
    <dgm:cxn modelId="{27E26002-2D9B-4428-84CF-98AA8C475686}" srcId="{DF29C2E3-D8B9-4533-9FD1-6BFA165D4879}" destId="{5D432F40-AAB9-4DC5-9385-6329748B74DD}" srcOrd="4" destOrd="0" parTransId="{D5E02726-5C62-402F-95A8-CEAB09FB6EDC}" sibTransId="{A6931EB6-1107-40EC-88E1-58BC1E119637}"/>
    <dgm:cxn modelId="{37DFBD80-A856-4DD1-ABC0-E67332548246}" type="presParOf" srcId="{3825B116-3AB9-4DB6-8335-D1B5A15FEA8A}" destId="{A4B60D95-E4E5-44A4-84D9-3C60BFC3307D}" srcOrd="0" destOrd="0" presId="urn:microsoft.com/office/officeart/2005/8/layout/default"/>
    <dgm:cxn modelId="{126E5457-866B-4119-9551-2BEECC0F08EE}" type="presParOf" srcId="{3825B116-3AB9-4DB6-8335-D1B5A15FEA8A}" destId="{6260B828-A5C6-4B3A-9F94-D5C3FE3F26B4}" srcOrd="1" destOrd="0" presId="urn:microsoft.com/office/officeart/2005/8/layout/default"/>
    <dgm:cxn modelId="{E0F27F6A-696A-444A-9754-4DE9B95DCE97}" type="presParOf" srcId="{3825B116-3AB9-4DB6-8335-D1B5A15FEA8A}" destId="{04BF3B3E-5C12-40E1-B15B-D8F7AB289DB2}" srcOrd="2" destOrd="0" presId="urn:microsoft.com/office/officeart/2005/8/layout/default"/>
    <dgm:cxn modelId="{9C7E69CA-D921-4F87-9A9A-5B9B23CB434A}" type="presParOf" srcId="{3825B116-3AB9-4DB6-8335-D1B5A15FEA8A}" destId="{47C0C644-566F-47DF-BBFB-C04CCCFDBC93}" srcOrd="3" destOrd="0" presId="urn:microsoft.com/office/officeart/2005/8/layout/default"/>
    <dgm:cxn modelId="{0737A6A8-BC55-4509-8AAF-B65C53CD24DF}" type="presParOf" srcId="{3825B116-3AB9-4DB6-8335-D1B5A15FEA8A}" destId="{6329A2FE-111A-47D9-A316-9826C99C1E28}" srcOrd="4" destOrd="0" presId="urn:microsoft.com/office/officeart/2005/8/layout/default"/>
    <dgm:cxn modelId="{8AB19460-D1A0-4146-8C35-72DA749EBD00}" type="presParOf" srcId="{3825B116-3AB9-4DB6-8335-D1B5A15FEA8A}" destId="{864BD876-FBF9-408D-9AA3-AC47975AA50D}" srcOrd="5" destOrd="0" presId="urn:microsoft.com/office/officeart/2005/8/layout/default"/>
    <dgm:cxn modelId="{3F92B444-0469-4487-AC25-28AB4B983666}" type="presParOf" srcId="{3825B116-3AB9-4DB6-8335-D1B5A15FEA8A}" destId="{38933CE8-7079-47FE-B0DD-04214BCF1977}" srcOrd="6" destOrd="0" presId="urn:microsoft.com/office/officeart/2005/8/layout/default"/>
    <dgm:cxn modelId="{55FCA966-5924-4D4E-9054-FD340B188B98}" type="presParOf" srcId="{3825B116-3AB9-4DB6-8335-D1B5A15FEA8A}" destId="{3607B45C-446E-4B4D-A4D3-9C4CB0FD7E99}" srcOrd="7" destOrd="0" presId="urn:microsoft.com/office/officeart/2005/8/layout/default"/>
    <dgm:cxn modelId="{38B17366-6C19-41C9-A939-4A7A931FCD79}" type="presParOf" srcId="{3825B116-3AB9-4DB6-8335-D1B5A15FEA8A}" destId="{56D5FED9-C72F-4B5F-9F30-B1C895FD25EF}" srcOrd="8" destOrd="0" presId="urn:microsoft.com/office/officeart/2005/8/layout/default"/>
    <dgm:cxn modelId="{0291558D-B1E5-4985-A997-581255802FDC}" type="presParOf" srcId="{3825B116-3AB9-4DB6-8335-D1B5A15FEA8A}" destId="{A18B6FFB-D6D7-4C7C-AEEB-E4269DED5953}" srcOrd="9" destOrd="0" presId="urn:microsoft.com/office/officeart/2005/8/layout/default"/>
    <dgm:cxn modelId="{7441DADF-4BE8-413A-A865-ECAADC31E96E}" type="presParOf" srcId="{3825B116-3AB9-4DB6-8335-D1B5A15FEA8A}" destId="{717C94D8-8AA3-4995-BDA8-AA89BEF769A1}" srcOrd="10" destOrd="0" presId="urn:microsoft.com/office/officeart/2005/8/layout/default"/>
    <dgm:cxn modelId="{9779A009-DF49-4DC4-8C05-C97B4785EB09}" type="presParOf" srcId="{3825B116-3AB9-4DB6-8335-D1B5A15FEA8A}" destId="{A570698B-DEF1-4244-8AAB-3C23DBE820A0}" srcOrd="11" destOrd="0" presId="urn:microsoft.com/office/officeart/2005/8/layout/default"/>
    <dgm:cxn modelId="{AB266087-9D4B-46C1-A4ED-3815C03B22C3}" type="presParOf" srcId="{3825B116-3AB9-4DB6-8335-D1B5A15FEA8A}" destId="{C048A9FC-7424-480E-8098-D8B40FE74C23}" srcOrd="12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75A3C66-7F66-4301-9878-D9697977C22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8C6750D-AA95-4A53-AF63-AE82B750965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Bahasa dapat merendahkan martabat orang lain.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342639F-CCDA-476F-A467-73A097BB04FC}" type="parTrans" cxnId="{DB9826CB-7B30-44B1-B82C-74235F89748D}">
      <dgm:prSet/>
      <dgm:spPr/>
      <dgm:t>
        <a:bodyPr/>
        <a:lstStyle/>
        <a:p>
          <a:endParaRPr lang="id-ID"/>
        </a:p>
      </dgm:t>
    </dgm:pt>
    <dgm:pt modelId="{0C556C26-637B-44F3-AC92-4E037BA98C8C}" type="sibTrans" cxnId="{DB9826CB-7B30-44B1-B82C-74235F89748D}">
      <dgm:prSet/>
      <dgm:spPr/>
      <dgm:t>
        <a:bodyPr/>
        <a:lstStyle/>
        <a:p>
          <a:endParaRPr lang="id-ID"/>
        </a:p>
      </dgm:t>
    </dgm:pt>
    <dgm:pt modelId="{4542FBFC-68E1-4E5E-9815-B7C66492996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Perubahan makna dalam Bahasa.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8748424-E4E2-424F-A433-3D287BAEEF9E}" type="parTrans" cxnId="{90F77FB5-EC4D-4498-9A69-028947B152DD}">
      <dgm:prSet/>
      <dgm:spPr/>
      <dgm:t>
        <a:bodyPr/>
        <a:lstStyle/>
        <a:p>
          <a:endParaRPr lang="id-ID"/>
        </a:p>
      </dgm:t>
    </dgm:pt>
    <dgm:pt modelId="{46D28BB9-9431-478F-BCC2-3128F377AC79}" type="sibTrans" cxnId="{90F77FB5-EC4D-4498-9A69-028947B152DD}">
      <dgm:prSet/>
      <dgm:spPr/>
      <dgm:t>
        <a:bodyPr/>
        <a:lstStyle/>
        <a:p>
          <a:endParaRPr lang="id-ID"/>
        </a:p>
      </dgm:t>
    </dgm:pt>
    <dgm:pt modelId="{F2A73D75-E82B-4C1B-93D2-0D4863FCB57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Bahasa merefleksikan &amp; membentuk persepsi 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A7D6654-615E-4D48-88B7-0BFAC6034144}" type="parTrans" cxnId="{5141B4BB-BD89-4EBA-B9BC-953D21BE42B0}">
      <dgm:prSet/>
      <dgm:spPr/>
      <dgm:t>
        <a:bodyPr/>
        <a:lstStyle/>
        <a:p>
          <a:endParaRPr lang="id-ID"/>
        </a:p>
      </dgm:t>
    </dgm:pt>
    <dgm:pt modelId="{8B693626-A1B4-4F9D-9378-9796F37F30A3}" type="sibTrans" cxnId="{5141B4BB-BD89-4EBA-B9BC-953D21BE42B0}">
      <dgm:prSet/>
      <dgm:spPr/>
      <dgm:t>
        <a:bodyPr/>
        <a:lstStyle/>
        <a:p>
          <a:endParaRPr lang="id-ID"/>
        </a:p>
      </dgm:t>
    </dgm:pt>
    <dgm:pt modelId="{8D6656D1-5E62-441C-8E01-BDA46107206F}" type="pres">
      <dgm:prSet presAssocID="{375A3C66-7F66-4301-9878-D9697977C2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2965222-0AFC-47D6-B321-427CCFA0D6E6}" type="pres">
      <dgm:prSet presAssocID="{48C6750D-AA95-4A53-AF63-AE82B750965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D5043D-7865-4209-BFD9-0A86454EC161}" type="pres">
      <dgm:prSet presAssocID="{48C6750D-AA95-4A53-AF63-AE82B750965C}" presName="gear1srcNode" presStyleLbl="node1" presStyleIdx="0" presStyleCnt="3"/>
      <dgm:spPr/>
      <dgm:t>
        <a:bodyPr/>
        <a:lstStyle/>
        <a:p>
          <a:endParaRPr lang="id-ID"/>
        </a:p>
      </dgm:t>
    </dgm:pt>
    <dgm:pt modelId="{CD1FA4F8-8203-4300-AA13-A11EF772A44E}" type="pres">
      <dgm:prSet presAssocID="{48C6750D-AA95-4A53-AF63-AE82B750965C}" presName="gear1dstNode" presStyleLbl="node1" presStyleIdx="0" presStyleCnt="3"/>
      <dgm:spPr/>
      <dgm:t>
        <a:bodyPr/>
        <a:lstStyle/>
        <a:p>
          <a:endParaRPr lang="id-ID"/>
        </a:p>
      </dgm:t>
    </dgm:pt>
    <dgm:pt modelId="{C84428D2-E4D2-43A3-A42F-3AF6F422CDDF}" type="pres">
      <dgm:prSet presAssocID="{4542FBFC-68E1-4E5E-9815-B7C6649299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213BC1-0F1F-4014-9B09-74EED92E8DDC}" type="pres">
      <dgm:prSet presAssocID="{4542FBFC-68E1-4E5E-9815-B7C66492996B}" presName="gear2srcNode" presStyleLbl="node1" presStyleIdx="1" presStyleCnt="3"/>
      <dgm:spPr/>
      <dgm:t>
        <a:bodyPr/>
        <a:lstStyle/>
        <a:p>
          <a:endParaRPr lang="id-ID"/>
        </a:p>
      </dgm:t>
    </dgm:pt>
    <dgm:pt modelId="{EF63CBE0-1200-4355-8B36-E20CDEEBDDC1}" type="pres">
      <dgm:prSet presAssocID="{4542FBFC-68E1-4E5E-9815-B7C66492996B}" presName="gear2dstNode" presStyleLbl="node1" presStyleIdx="1" presStyleCnt="3"/>
      <dgm:spPr/>
      <dgm:t>
        <a:bodyPr/>
        <a:lstStyle/>
        <a:p>
          <a:endParaRPr lang="id-ID"/>
        </a:p>
      </dgm:t>
    </dgm:pt>
    <dgm:pt modelId="{B2EFC778-62AE-4CF5-A719-17952633AD20}" type="pres">
      <dgm:prSet presAssocID="{F2A73D75-E82B-4C1B-93D2-0D4863FCB57C}" presName="gear3" presStyleLbl="node1" presStyleIdx="2" presStyleCnt="3"/>
      <dgm:spPr/>
      <dgm:t>
        <a:bodyPr/>
        <a:lstStyle/>
        <a:p>
          <a:endParaRPr lang="id-ID"/>
        </a:p>
      </dgm:t>
    </dgm:pt>
    <dgm:pt modelId="{07E2FAE9-4E31-4C0E-8930-21B32C0C9EBF}" type="pres">
      <dgm:prSet presAssocID="{F2A73D75-E82B-4C1B-93D2-0D4863FCB57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678E77-664F-43B8-BBC5-B0E2CE029C7B}" type="pres">
      <dgm:prSet presAssocID="{F2A73D75-E82B-4C1B-93D2-0D4863FCB57C}" presName="gear3srcNode" presStyleLbl="node1" presStyleIdx="2" presStyleCnt="3"/>
      <dgm:spPr/>
      <dgm:t>
        <a:bodyPr/>
        <a:lstStyle/>
        <a:p>
          <a:endParaRPr lang="id-ID"/>
        </a:p>
      </dgm:t>
    </dgm:pt>
    <dgm:pt modelId="{E0EE0036-0005-4045-BD33-415FDA929259}" type="pres">
      <dgm:prSet presAssocID="{F2A73D75-E82B-4C1B-93D2-0D4863FCB57C}" presName="gear3dstNode" presStyleLbl="node1" presStyleIdx="2" presStyleCnt="3"/>
      <dgm:spPr/>
      <dgm:t>
        <a:bodyPr/>
        <a:lstStyle/>
        <a:p>
          <a:endParaRPr lang="id-ID"/>
        </a:p>
      </dgm:t>
    </dgm:pt>
    <dgm:pt modelId="{9B26B8D1-2F17-441D-A16D-728BCC3794EF}" type="pres">
      <dgm:prSet presAssocID="{0C556C26-637B-44F3-AC92-4E037BA98C8C}" presName="connector1" presStyleLbl="sibTrans2D1" presStyleIdx="0" presStyleCnt="3"/>
      <dgm:spPr/>
      <dgm:t>
        <a:bodyPr/>
        <a:lstStyle/>
        <a:p>
          <a:endParaRPr lang="id-ID"/>
        </a:p>
      </dgm:t>
    </dgm:pt>
    <dgm:pt modelId="{A2B015C8-1E1F-451E-BF5A-E108D2FBB5C3}" type="pres">
      <dgm:prSet presAssocID="{46D28BB9-9431-478F-BCC2-3128F377AC79}" presName="connector2" presStyleLbl="sibTrans2D1" presStyleIdx="1" presStyleCnt="3"/>
      <dgm:spPr/>
      <dgm:t>
        <a:bodyPr/>
        <a:lstStyle/>
        <a:p>
          <a:endParaRPr lang="id-ID"/>
        </a:p>
      </dgm:t>
    </dgm:pt>
    <dgm:pt modelId="{BC45423B-C85E-40DC-BFF6-0A4F154D67F8}" type="pres">
      <dgm:prSet presAssocID="{8B693626-A1B4-4F9D-9378-9796F37F30A3}" presName="connector3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60A00AF1-2B75-4DAC-BF24-8103424AA5B0}" type="presOf" srcId="{0C556C26-637B-44F3-AC92-4E037BA98C8C}" destId="{9B26B8D1-2F17-441D-A16D-728BCC3794EF}" srcOrd="0" destOrd="0" presId="urn:microsoft.com/office/officeart/2005/8/layout/gear1"/>
    <dgm:cxn modelId="{90F77FB5-EC4D-4498-9A69-028947B152DD}" srcId="{375A3C66-7F66-4301-9878-D9697977C22F}" destId="{4542FBFC-68E1-4E5E-9815-B7C66492996B}" srcOrd="1" destOrd="0" parTransId="{E8748424-E4E2-424F-A433-3D287BAEEF9E}" sibTransId="{46D28BB9-9431-478F-BCC2-3128F377AC79}"/>
    <dgm:cxn modelId="{CE67C094-BC0C-48FD-BEB6-8D09A8AFE7A3}" type="presOf" srcId="{48C6750D-AA95-4A53-AF63-AE82B750965C}" destId="{78D5043D-7865-4209-BFD9-0A86454EC161}" srcOrd="1" destOrd="0" presId="urn:microsoft.com/office/officeart/2005/8/layout/gear1"/>
    <dgm:cxn modelId="{B7603D94-A1B2-45C6-951B-A74E7F34E967}" type="presOf" srcId="{4542FBFC-68E1-4E5E-9815-B7C66492996B}" destId="{B9213BC1-0F1F-4014-9B09-74EED92E8DDC}" srcOrd="1" destOrd="0" presId="urn:microsoft.com/office/officeart/2005/8/layout/gear1"/>
    <dgm:cxn modelId="{000513DB-E7E9-4B6E-9DCC-956D0FC599CE}" type="presOf" srcId="{4542FBFC-68E1-4E5E-9815-B7C66492996B}" destId="{C84428D2-E4D2-43A3-A42F-3AF6F422CDDF}" srcOrd="0" destOrd="0" presId="urn:microsoft.com/office/officeart/2005/8/layout/gear1"/>
    <dgm:cxn modelId="{1FD2909C-6C1D-4896-B60B-70B36FEA7B26}" type="presOf" srcId="{8B693626-A1B4-4F9D-9378-9796F37F30A3}" destId="{BC45423B-C85E-40DC-BFF6-0A4F154D67F8}" srcOrd="0" destOrd="0" presId="urn:microsoft.com/office/officeart/2005/8/layout/gear1"/>
    <dgm:cxn modelId="{30B64240-D33E-49B4-91A9-BE5D76453FC7}" type="presOf" srcId="{F2A73D75-E82B-4C1B-93D2-0D4863FCB57C}" destId="{07E2FAE9-4E31-4C0E-8930-21B32C0C9EBF}" srcOrd="1" destOrd="0" presId="urn:microsoft.com/office/officeart/2005/8/layout/gear1"/>
    <dgm:cxn modelId="{92EFFFD8-FC5D-46C5-BCBF-A1A5E7789EFC}" type="presOf" srcId="{F2A73D75-E82B-4C1B-93D2-0D4863FCB57C}" destId="{B2EFC778-62AE-4CF5-A719-17952633AD20}" srcOrd="0" destOrd="0" presId="urn:microsoft.com/office/officeart/2005/8/layout/gear1"/>
    <dgm:cxn modelId="{DB9826CB-7B30-44B1-B82C-74235F89748D}" srcId="{375A3C66-7F66-4301-9878-D9697977C22F}" destId="{48C6750D-AA95-4A53-AF63-AE82B750965C}" srcOrd="0" destOrd="0" parTransId="{5342639F-CCDA-476F-A467-73A097BB04FC}" sibTransId="{0C556C26-637B-44F3-AC92-4E037BA98C8C}"/>
    <dgm:cxn modelId="{E747E2A5-618C-434D-B41D-BD2DCB1AE964}" type="presOf" srcId="{375A3C66-7F66-4301-9878-D9697977C22F}" destId="{8D6656D1-5E62-441C-8E01-BDA46107206F}" srcOrd="0" destOrd="0" presId="urn:microsoft.com/office/officeart/2005/8/layout/gear1"/>
    <dgm:cxn modelId="{313C6C6E-91D2-4465-AA80-741189B1E499}" type="presOf" srcId="{F2A73D75-E82B-4C1B-93D2-0D4863FCB57C}" destId="{E0EE0036-0005-4045-BD33-415FDA929259}" srcOrd="3" destOrd="0" presId="urn:microsoft.com/office/officeart/2005/8/layout/gear1"/>
    <dgm:cxn modelId="{4CDDD19F-8942-4AB3-AE3C-BA5F2FF0C953}" type="presOf" srcId="{48C6750D-AA95-4A53-AF63-AE82B750965C}" destId="{CD1FA4F8-8203-4300-AA13-A11EF772A44E}" srcOrd="2" destOrd="0" presId="urn:microsoft.com/office/officeart/2005/8/layout/gear1"/>
    <dgm:cxn modelId="{5141B4BB-BD89-4EBA-B9BC-953D21BE42B0}" srcId="{375A3C66-7F66-4301-9878-D9697977C22F}" destId="{F2A73D75-E82B-4C1B-93D2-0D4863FCB57C}" srcOrd="2" destOrd="0" parTransId="{7A7D6654-615E-4D48-88B7-0BFAC6034144}" sibTransId="{8B693626-A1B4-4F9D-9378-9796F37F30A3}"/>
    <dgm:cxn modelId="{9AE02C65-4B9C-4DD7-BA68-83A23DE5DD4A}" type="presOf" srcId="{48C6750D-AA95-4A53-AF63-AE82B750965C}" destId="{52965222-0AFC-47D6-B321-427CCFA0D6E6}" srcOrd="0" destOrd="0" presId="urn:microsoft.com/office/officeart/2005/8/layout/gear1"/>
    <dgm:cxn modelId="{0713CD43-E4AF-4A0E-9D63-AF8170E7A257}" type="presOf" srcId="{46D28BB9-9431-478F-BCC2-3128F377AC79}" destId="{A2B015C8-1E1F-451E-BF5A-E108D2FBB5C3}" srcOrd="0" destOrd="0" presId="urn:microsoft.com/office/officeart/2005/8/layout/gear1"/>
    <dgm:cxn modelId="{2897E9A3-6FB2-4235-9F3E-24E2B57FE985}" type="presOf" srcId="{F2A73D75-E82B-4C1B-93D2-0D4863FCB57C}" destId="{66678E77-664F-43B8-BBC5-B0E2CE029C7B}" srcOrd="2" destOrd="0" presId="urn:microsoft.com/office/officeart/2005/8/layout/gear1"/>
    <dgm:cxn modelId="{EE981ACB-49A2-4922-AB03-AC9CE11A5E34}" type="presOf" srcId="{4542FBFC-68E1-4E5E-9815-B7C66492996B}" destId="{EF63CBE0-1200-4355-8B36-E20CDEEBDDC1}" srcOrd="2" destOrd="0" presId="urn:microsoft.com/office/officeart/2005/8/layout/gear1"/>
    <dgm:cxn modelId="{46EF12BE-E2C7-4947-A84F-7BA5BFD4E362}" type="presParOf" srcId="{8D6656D1-5E62-441C-8E01-BDA46107206F}" destId="{52965222-0AFC-47D6-B321-427CCFA0D6E6}" srcOrd="0" destOrd="0" presId="urn:microsoft.com/office/officeart/2005/8/layout/gear1"/>
    <dgm:cxn modelId="{FB52AA3A-118B-47ED-844C-72ED59A1FD5B}" type="presParOf" srcId="{8D6656D1-5E62-441C-8E01-BDA46107206F}" destId="{78D5043D-7865-4209-BFD9-0A86454EC161}" srcOrd="1" destOrd="0" presId="urn:microsoft.com/office/officeart/2005/8/layout/gear1"/>
    <dgm:cxn modelId="{727BA176-1F29-4605-84F6-7E73E1F8FEE2}" type="presParOf" srcId="{8D6656D1-5E62-441C-8E01-BDA46107206F}" destId="{CD1FA4F8-8203-4300-AA13-A11EF772A44E}" srcOrd="2" destOrd="0" presId="urn:microsoft.com/office/officeart/2005/8/layout/gear1"/>
    <dgm:cxn modelId="{395339CF-B7D9-4942-8E0E-09B5EEA9F865}" type="presParOf" srcId="{8D6656D1-5E62-441C-8E01-BDA46107206F}" destId="{C84428D2-E4D2-43A3-A42F-3AF6F422CDDF}" srcOrd="3" destOrd="0" presId="urn:microsoft.com/office/officeart/2005/8/layout/gear1"/>
    <dgm:cxn modelId="{7D9DF339-2E2E-4E68-82FE-600D1283B31D}" type="presParOf" srcId="{8D6656D1-5E62-441C-8E01-BDA46107206F}" destId="{B9213BC1-0F1F-4014-9B09-74EED92E8DDC}" srcOrd="4" destOrd="0" presId="urn:microsoft.com/office/officeart/2005/8/layout/gear1"/>
    <dgm:cxn modelId="{A630B2F1-CCD3-4A51-8199-437F4DABE052}" type="presParOf" srcId="{8D6656D1-5E62-441C-8E01-BDA46107206F}" destId="{EF63CBE0-1200-4355-8B36-E20CDEEBDDC1}" srcOrd="5" destOrd="0" presId="urn:microsoft.com/office/officeart/2005/8/layout/gear1"/>
    <dgm:cxn modelId="{836D953A-4C38-4BFE-8A76-9CFB9F4F93DB}" type="presParOf" srcId="{8D6656D1-5E62-441C-8E01-BDA46107206F}" destId="{B2EFC778-62AE-4CF5-A719-17952633AD20}" srcOrd="6" destOrd="0" presId="urn:microsoft.com/office/officeart/2005/8/layout/gear1"/>
    <dgm:cxn modelId="{DDA5EF2A-DE4D-44CB-96FA-399581C1AF2E}" type="presParOf" srcId="{8D6656D1-5E62-441C-8E01-BDA46107206F}" destId="{07E2FAE9-4E31-4C0E-8930-21B32C0C9EBF}" srcOrd="7" destOrd="0" presId="urn:microsoft.com/office/officeart/2005/8/layout/gear1"/>
    <dgm:cxn modelId="{167CD16D-9D46-4BE2-8C6C-F5713A2BE0C9}" type="presParOf" srcId="{8D6656D1-5E62-441C-8E01-BDA46107206F}" destId="{66678E77-664F-43B8-BBC5-B0E2CE029C7B}" srcOrd="8" destOrd="0" presId="urn:microsoft.com/office/officeart/2005/8/layout/gear1"/>
    <dgm:cxn modelId="{B917600B-6DD0-4A7B-91C0-D13D3EC56B39}" type="presParOf" srcId="{8D6656D1-5E62-441C-8E01-BDA46107206F}" destId="{E0EE0036-0005-4045-BD33-415FDA929259}" srcOrd="9" destOrd="0" presId="urn:microsoft.com/office/officeart/2005/8/layout/gear1"/>
    <dgm:cxn modelId="{9B2C741F-4AD7-4A25-9958-4BBBCAD0E025}" type="presParOf" srcId="{8D6656D1-5E62-441C-8E01-BDA46107206F}" destId="{9B26B8D1-2F17-441D-A16D-728BCC3794EF}" srcOrd="10" destOrd="0" presId="urn:microsoft.com/office/officeart/2005/8/layout/gear1"/>
    <dgm:cxn modelId="{FC3F506A-42EE-4DAC-8A4B-D5275C1C6F75}" type="presParOf" srcId="{8D6656D1-5E62-441C-8E01-BDA46107206F}" destId="{A2B015C8-1E1F-451E-BF5A-E108D2FBB5C3}" srcOrd="11" destOrd="0" presId="urn:microsoft.com/office/officeart/2005/8/layout/gear1"/>
    <dgm:cxn modelId="{37C84762-76C0-47F2-BC8E-814214DB97E2}" type="presParOf" srcId="{8D6656D1-5E62-441C-8E01-BDA46107206F}" destId="{BC45423B-C85E-40DC-BFF6-0A4F154D67F8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BD665-919A-4480-AA5F-97E0C73589F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F051C8B-3EB7-4FA4-BE9E-2DF6A46B3936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id-ID" b="1" i="1" dirty="0" smtClean="0">
              <a:latin typeface="Candara" pitchFamily="34" charset="0"/>
            </a:rPr>
            <a:t>Dinamis</a:t>
          </a:r>
          <a:endParaRPr lang="id-ID" b="1" i="1" dirty="0">
            <a:latin typeface="Candara" pitchFamily="34" charset="0"/>
          </a:endParaRPr>
        </a:p>
      </dgm:t>
    </dgm:pt>
    <dgm:pt modelId="{6B8AA50B-4B5E-488E-903A-5F2B698BBE9C}" type="parTrans" cxnId="{1C013186-6501-406B-A665-29D5BF085DEF}">
      <dgm:prSet/>
      <dgm:spPr/>
      <dgm:t>
        <a:bodyPr/>
        <a:lstStyle/>
        <a:p>
          <a:endParaRPr lang="id-ID"/>
        </a:p>
      </dgm:t>
    </dgm:pt>
    <dgm:pt modelId="{75374854-23EF-4DCB-9D95-BEB1B7DF47BE}" type="sibTrans" cxnId="{1C013186-6501-406B-A665-29D5BF085DEF}">
      <dgm:prSet/>
      <dgm:spPr/>
      <dgm:t>
        <a:bodyPr/>
        <a:lstStyle/>
        <a:p>
          <a:endParaRPr lang="id-ID"/>
        </a:p>
      </dgm:t>
    </dgm:pt>
    <dgm:pt modelId="{A04F037D-6430-49A0-9279-762BFB2245DF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Setiap kata tidak selalu berkaitan dengan objek yang direpresentasikannya.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1A68684-0EA9-46A8-AD76-A6E86E540A27}" type="parTrans" cxnId="{24BA7BB9-AEF0-4647-AC14-66ACF89BCA61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25F984D2-32AC-46E9-9896-8F39BAA416CB}" type="sibTrans" cxnId="{24BA7BB9-AEF0-4647-AC14-66ACF89BCA61}">
      <dgm:prSet/>
      <dgm:spPr/>
      <dgm:t>
        <a:bodyPr/>
        <a:lstStyle/>
        <a:p>
          <a:endParaRPr lang="id-ID"/>
        </a:p>
      </dgm:t>
    </dgm:pt>
    <dgm:pt modelId="{95434E57-0642-4253-9DAC-83D6421294D1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Penggantian simbol; ada kesepakatan bahwa satu simbol mewakili satu makna tertentu.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4B1A5C4-9577-4C86-AAAD-C38AD516EBE8}" type="parTrans" cxnId="{067D9943-1C95-4AFC-A1D7-0ACBB4B2C8FA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9FB0B808-9A76-4E08-BB71-FDB703C118F7}" type="sibTrans" cxnId="{067D9943-1C95-4AFC-A1D7-0ACBB4B2C8FA}">
      <dgm:prSet/>
      <dgm:spPr/>
      <dgm:t>
        <a:bodyPr/>
        <a:lstStyle/>
        <a:p>
          <a:endParaRPr lang="id-ID"/>
        </a:p>
      </dgm:t>
    </dgm:pt>
    <dgm:pt modelId="{D9CA1B8A-B6A5-4303-8E3D-F688ED05D6C9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Bahasa &amp; kata kadang menimbulkan humor ketika kita tahu bahwa dikebudayaan lain, kata tersebut memiliki makna berbeda.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E7AD616-0109-48EA-85C8-C6BB9DE57DEC}" type="parTrans" cxnId="{771C7FB5-F758-4BF2-B4A5-24BE2C3A5ACB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D4CEA5CE-839F-4444-B77C-D46BBC960762}" type="sibTrans" cxnId="{771C7FB5-F758-4BF2-B4A5-24BE2C3A5ACB}">
      <dgm:prSet/>
      <dgm:spPr/>
      <dgm:t>
        <a:bodyPr/>
        <a:lstStyle/>
        <a:p>
          <a:endParaRPr lang="id-ID"/>
        </a:p>
      </dgm:t>
    </dgm:pt>
    <dgm:pt modelId="{ACA22232-E84F-431E-B023-195319B62C4F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Makna kata dapat berubah sepanjang waktu, dengan adanya kata baru yang ditemukan.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FF3BCD4-BEDB-4415-A0BE-A147513D9624}" type="parTrans" cxnId="{AB92EEA4-414A-4B18-840E-D9D95DA9E8EC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4D20FC1F-EE35-48A8-9062-301A4DCA16CC}" type="sibTrans" cxnId="{AB92EEA4-414A-4B18-840E-D9D95DA9E8EC}">
      <dgm:prSet/>
      <dgm:spPr/>
      <dgm:t>
        <a:bodyPr/>
        <a:lstStyle/>
        <a:p>
          <a:endParaRPr lang="id-ID"/>
        </a:p>
      </dgm:t>
    </dgm:pt>
    <dgm:pt modelId="{25F765CF-D631-4201-B033-152FCB09157D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Kita dapat mengubah dan melekatkan makna tertentu pada percakapan informal.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2B29810-CC5E-444F-AF55-D77693F6A36F}" type="parTrans" cxnId="{4C9E0F55-8B9E-47DF-B547-BB733585D1E9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C071160D-0D19-4C43-B89E-266483E0E082}" type="sibTrans" cxnId="{4C9E0F55-8B9E-47DF-B547-BB733585D1E9}">
      <dgm:prSet/>
      <dgm:spPr/>
      <dgm:t>
        <a:bodyPr/>
        <a:lstStyle/>
        <a:p>
          <a:endParaRPr lang="id-ID"/>
        </a:p>
      </dgm:t>
    </dgm:pt>
    <dgm:pt modelId="{045A9A4A-384C-46F8-A7FD-2A04D07E073D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Istilah tertentu yang hanya dimengerti oleh anggota kelompok.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12EB08C-8FF6-42C2-B35D-1515A8D8235F}" type="parTrans" cxnId="{1C5EBE7B-351A-4CC5-B9C3-110F1CA9EDAA}">
      <dgm:prSet/>
      <dgm:spPr>
        <a:solidFill>
          <a:srgbClr val="99FF99"/>
        </a:solidFill>
      </dgm:spPr>
      <dgm:t>
        <a:bodyPr/>
        <a:lstStyle/>
        <a:p>
          <a:endParaRPr lang="id-ID"/>
        </a:p>
      </dgm:t>
    </dgm:pt>
    <dgm:pt modelId="{AA8E5D3F-F4A7-4FD6-8BD9-BC391281DB81}" type="sibTrans" cxnId="{1C5EBE7B-351A-4CC5-B9C3-110F1CA9EDAA}">
      <dgm:prSet/>
      <dgm:spPr/>
      <dgm:t>
        <a:bodyPr/>
        <a:lstStyle/>
        <a:p>
          <a:endParaRPr lang="id-ID"/>
        </a:p>
      </dgm:t>
    </dgm:pt>
    <dgm:pt modelId="{BD472FB2-751C-4ABA-87EF-D2569F1249F2}" type="pres">
      <dgm:prSet presAssocID="{DB2BD665-919A-4480-AA5F-97E0C73589F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FFD6AD4-D7CB-4810-91C2-CBD51CBFA6FA}" type="pres">
      <dgm:prSet presAssocID="{6F051C8B-3EB7-4FA4-BE9E-2DF6A46B3936}" presName="centerShape" presStyleLbl="node0" presStyleIdx="0" presStyleCnt="1"/>
      <dgm:spPr/>
      <dgm:t>
        <a:bodyPr/>
        <a:lstStyle/>
        <a:p>
          <a:endParaRPr lang="id-ID"/>
        </a:p>
      </dgm:t>
    </dgm:pt>
    <dgm:pt modelId="{EF235F5C-028D-4BD4-B761-D70D4F5AF1C2}" type="pres">
      <dgm:prSet presAssocID="{01A68684-0EA9-46A8-AD76-A6E86E540A27}" presName="parTrans" presStyleLbl="bgSibTrans2D1" presStyleIdx="0" presStyleCnt="6"/>
      <dgm:spPr/>
      <dgm:t>
        <a:bodyPr/>
        <a:lstStyle/>
        <a:p>
          <a:endParaRPr lang="id-ID"/>
        </a:p>
      </dgm:t>
    </dgm:pt>
    <dgm:pt modelId="{4EDDC0E0-C640-469C-9E5C-F53D7C5EF18C}" type="pres">
      <dgm:prSet presAssocID="{A04F037D-6430-49A0-9279-762BFB2245DF}" presName="node" presStyleLbl="node1" presStyleIdx="0" presStyleCnt="6" custScaleX="136422" custScaleY="1146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3334FB-65F4-4204-B74A-35A4C64DE8CB}" type="pres">
      <dgm:prSet presAssocID="{A4B1A5C4-9577-4C86-AAAD-C38AD516EBE8}" presName="parTrans" presStyleLbl="bgSibTrans2D1" presStyleIdx="1" presStyleCnt="6"/>
      <dgm:spPr/>
      <dgm:t>
        <a:bodyPr/>
        <a:lstStyle/>
        <a:p>
          <a:endParaRPr lang="id-ID"/>
        </a:p>
      </dgm:t>
    </dgm:pt>
    <dgm:pt modelId="{68776344-BEED-4FFC-BEB2-CEE15D46A70C}" type="pres">
      <dgm:prSet presAssocID="{95434E57-0642-4253-9DAC-83D6421294D1}" presName="node" presStyleLbl="node1" presStyleIdx="1" presStyleCnt="6" custScaleY="1422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F30A43-3CFC-46CB-9173-4435DA879F52}" type="pres">
      <dgm:prSet presAssocID="{5E7AD616-0109-48EA-85C8-C6BB9DE57DEC}" presName="parTrans" presStyleLbl="bgSibTrans2D1" presStyleIdx="2" presStyleCnt="6"/>
      <dgm:spPr/>
      <dgm:t>
        <a:bodyPr/>
        <a:lstStyle/>
        <a:p>
          <a:endParaRPr lang="id-ID"/>
        </a:p>
      </dgm:t>
    </dgm:pt>
    <dgm:pt modelId="{76B61062-436B-40DB-8796-8AAD62CA1AB7}" type="pres">
      <dgm:prSet presAssocID="{D9CA1B8A-B6A5-4303-8E3D-F688ED05D6C9}" presName="node" presStyleLbl="node1" presStyleIdx="2" presStyleCnt="6" custScaleY="2011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CF9A72-4533-4A35-A900-E00633ECDC48}" type="pres">
      <dgm:prSet presAssocID="{6FF3BCD4-BEDB-4415-A0BE-A147513D9624}" presName="parTrans" presStyleLbl="bgSibTrans2D1" presStyleIdx="3" presStyleCnt="6"/>
      <dgm:spPr/>
      <dgm:t>
        <a:bodyPr/>
        <a:lstStyle/>
        <a:p>
          <a:endParaRPr lang="id-ID"/>
        </a:p>
      </dgm:t>
    </dgm:pt>
    <dgm:pt modelId="{334CBE23-E958-423A-8C4E-0967E29A1453}" type="pres">
      <dgm:prSet presAssocID="{ACA22232-E84F-431E-B023-195319B62C4F}" presName="node" presStyleLbl="node1" presStyleIdx="3" presStyleCnt="6" custScaleY="1641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923071-7290-494E-81CC-79FA5806A170}" type="pres">
      <dgm:prSet presAssocID="{32B29810-CC5E-444F-AF55-D77693F6A36F}" presName="parTrans" presStyleLbl="bgSibTrans2D1" presStyleIdx="4" presStyleCnt="6"/>
      <dgm:spPr/>
      <dgm:t>
        <a:bodyPr/>
        <a:lstStyle/>
        <a:p>
          <a:endParaRPr lang="id-ID"/>
        </a:p>
      </dgm:t>
    </dgm:pt>
    <dgm:pt modelId="{C6415510-A2D6-407B-AFCD-68360316D5B5}" type="pres">
      <dgm:prSet presAssocID="{25F765CF-D631-4201-B033-152FCB09157D}" presName="node" presStyleLbl="node1" presStyleIdx="4" presStyleCnt="6" custScaleY="1810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E695C1-7776-41D7-A371-5257B25FB429}" type="pres">
      <dgm:prSet presAssocID="{312EB08C-8FF6-42C2-B35D-1515A8D8235F}" presName="parTrans" presStyleLbl="bgSibTrans2D1" presStyleIdx="5" presStyleCnt="6"/>
      <dgm:spPr/>
      <dgm:t>
        <a:bodyPr/>
        <a:lstStyle/>
        <a:p>
          <a:endParaRPr lang="id-ID"/>
        </a:p>
      </dgm:t>
    </dgm:pt>
    <dgm:pt modelId="{A3BE0DA0-E91D-40B1-A2A7-072AFB4AD50D}" type="pres">
      <dgm:prSet presAssocID="{045A9A4A-384C-46F8-A7FD-2A04D07E073D}" presName="node" presStyleLbl="node1" presStyleIdx="5" presStyleCnt="6" custScaleY="14529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93B2FA2-FE47-43C2-908D-2D8CA42955BC}" type="presOf" srcId="{5E7AD616-0109-48EA-85C8-C6BB9DE57DEC}" destId="{CDF30A43-3CFC-46CB-9173-4435DA879F52}" srcOrd="0" destOrd="0" presId="urn:microsoft.com/office/officeart/2005/8/layout/radial4"/>
    <dgm:cxn modelId="{771C7FB5-F758-4BF2-B4A5-24BE2C3A5ACB}" srcId="{6F051C8B-3EB7-4FA4-BE9E-2DF6A46B3936}" destId="{D9CA1B8A-B6A5-4303-8E3D-F688ED05D6C9}" srcOrd="2" destOrd="0" parTransId="{5E7AD616-0109-48EA-85C8-C6BB9DE57DEC}" sibTransId="{D4CEA5CE-839F-4444-B77C-D46BBC960762}"/>
    <dgm:cxn modelId="{F27F2C83-07D0-448E-AAC5-EA9F271457EE}" type="presOf" srcId="{01A68684-0EA9-46A8-AD76-A6E86E540A27}" destId="{EF235F5C-028D-4BD4-B761-D70D4F5AF1C2}" srcOrd="0" destOrd="0" presId="urn:microsoft.com/office/officeart/2005/8/layout/radial4"/>
    <dgm:cxn modelId="{067D9943-1C95-4AFC-A1D7-0ACBB4B2C8FA}" srcId="{6F051C8B-3EB7-4FA4-BE9E-2DF6A46B3936}" destId="{95434E57-0642-4253-9DAC-83D6421294D1}" srcOrd="1" destOrd="0" parTransId="{A4B1A5C4-9577-4C86-AAAD-C38AD516EBE8}" sibTransId="{9FB0B808-9A76-4E08-BB71-FDB703C118F7}"/>
    <dgm:cxn modelId="{24BA7BB9-AEF0-4647-AC14-66ACF89BCA61}" srcId="{6F051C8B-3EB7-4FA4-BE9E-2DF6A46B3936}" destId="{A04F037D-6430-49A0-9279-762BFB2245DF}" srcOrd="0" destOrd="0" parTransId="{01A68684-0EA9-46A8-AD76-A6E86E540A27}" sibTransId="{25F984D2-32AC-46E9-9896-8F39BAA416CB}"/>
    <dgm:cxn modelId="{AE3F41CA-140F-479B-ACA2-218FC3B8529C}" type="presOf" srcId="{A4B1A5C4-9577-4C86-AAAD-C38AD516EBE8}" destId="{263334FB-65F4-4204-B74A-35A4C64DE8CB}" srcOrd="0" destOrd="0" presId="urn:microsoft.com/office/officeart/2005/8/layout/radial4"/>
    <dgm:cxn modelId="{DA56CCEF-7301-4D7D-B2E8-439EA9A67AE7}" type="presOf" srcId="{32B29810-CC5E-444F-AF55-D77693F6A36F}" destId="{DC923071-7290-494E-81CC-79FA5806A170}" srcOrd="0" destOrd="0" presId="urn:microsoft.com/office/officeart/2005/8/layout/radial4"/>
    <dgm:cxn modelId="{97BF3A8F-DB35-46B5-9CA7-EDBDA374A880}" type="presOf" srcId="{DB2BD665-919A-4480-AA5F-97E0C73589F5}" destId="{BD472FB2-751C-4ABA-87EF-D2569F1249F2}" srcOrd="0" destOrd="0" presId="urn:microsoft.com/office/officeart/2005/8/layout/radial4"/>
    <dgm:cxn modelId="{E1A21F7C-6612-4C12-9EB4-F281CA4345A6}" type="presOf" srcId="{045A9A4A-384C-46F8-A7FD-2A04D07E073D}" destId="{A3BE0DA0-E91D-40B1-A2A7-072AFB4AD50D}" srcOrd="0" destOrd="0" presId="urn:microsoft.com/office/officeart/2005/8/layout/radial4"/>
    <dgm:cxn modelId="{1C5EBE7B-351A-4CC5-B9C3-110F1CA9EDAA}" srcId="{6F051C8B-3EB7-4FA4-BE9E-2DF6A46B3936}" destId="{045A9A4A-384C-46F8-A7FD-2A04D07E073D}" srcOrd="5" destOrd="0" parTransId="{312EB08C-8FF6-42C2-B35D-1515A8D8235F}" sibTransId="{AA8E5D3F-F4A7-4FD6-8BD9-BC391281DB81}"/>
    <dgm:cxn modelId="{042C62C5-271C-4043-BB8B-D714BD8040B2}" type="presOf" srcId="{6FF3BCD4-BEDB-4415-A0BE-A147513D9624}" destId="{EBCF9A72-4533-4A35-A900-E00633ECDC48}" srcOrd="0" destOrd="0" presId="urn:microsoft.com/office/officeart/2005/8/layout/radial4"/>
    <dgm:cxn modelId="{1C013186-6501-406B-A665-29D5BF085DEF}" srcId="{DB2BD665-919A-4480-AA5F-97E0C73589F5}" destId="{6F051C8B-3EB7-4FA4-BE9E-2DF6A46B3936}" srcOrd="0" destOrd="0" parTransId="{6B8AA50B-4B5E-488E-903A-5F2B698BBE9C}" sibTransId="{75374854-23EF-4DCB-9D95-BEB1B7DF47BE}"/>
    <dgm:cxn modelId="{9A3C71BE-2B10-41A0-943E-711300EDF081}" type="presOf" srcId="{25F765CF-D631-4201-B033-152FCB09157D}" destId="{C6415510-A2D6-407B-AFCD-68360316D5B5}" srcOrd="0" destOrd="0" presId="urn:microsoft.com/office/officeart/2005/8/layout/radial4"/>
    <dgm:cxn modelId="{18E33D9A-A382-4676-BB22-7649780C15D3}" type="presOf" srcId="{6F051C8B-3EB7-4FA4-BE9E-2DF6A46B3936}" destId="{5FFD6AD4-D7CB-4810-91C2-CBD51CBFA6FA}" srcOrd="0" destOrd="0" presId="urn:microsoft.com/office/officeart/2005/8/layout/radial4"/>
    <dgm:cxn modelId="{0EE68DA0-B3D4-4092-BFD7-D866CD1C2C00}" type="presOf" srcId="{95434E57-0642-4253-9DAC-83D6421294D1}" destId="{68776344-BEED-4FFC-BEB2-CEE15D46A70C}" srcOrd="0" destOrd="0" presId="urn:microsoft.com/office/officeart/2005/8/layout/radial4"/>
    <dgm:cxn modelId="{4C9E0F55-8B9E-47DF-B547-BB733585D1E9}" srcId="{6F051C8B-3EB7-4FA4-BE9E-2DF6A46B3936}" destId="{25F765CF-D631-4201-B033-152FCB09157D}" srcOrd="4" destOrd="0" parTransId="{32B29810-CC5E-444F-AF55-D77693F6A36F}" sibTransId="{C071160D-0D19-4C43-B89E-266483E0E082}"/>
    <dgm:cxn modelId="{F47BFC2D-7778-47F5-A398-93F18A98CCEB}" type="presOf" srcId="{D9CA1B8A-B6A5-4303-8E3D-F688ED05D6C9}" destId="{76B61062-436B-40DB-8796-8AAD62CA1AB7}" srcOrd="0" destOrd="0" presId="urn:microsoft.com/office/officeart/2005/8/layout/radial4"/>
    <dgm:cxn modelId="{AB92EEA4-414A-4B18-840E-D9D95DA9E8EC}" srcId="{6F051C8B-3EB7-4FA4-BE9E-2DF6A46B3936}" destId="{ACA22232-E84F-431E-B023-195319B62C4F}" srcOrd="3" destOrd="0" parTransId="{6FF3BCD4-BEDB-4415-A0BE-A147513D9624}" sibTransId="{4D20FC1F-EE35-48A8-9062-301A4DCA16CC}"/>
    <dgm:cxn modelId="{3ED8E433-46C9-4439-9503-B69247B208B8}" type="presOf" srcId="{312EB08C-8FF6-42C2-B35D-1515A8D8235F}" destId="{B8E695C1-7776-41D7-A371-5257B25FB429}" srcOrd="0" destOrd="0" presId="urn:microsoft.com/office/officeart/2005/8/layout/radial4"/>
    <dgm:cxn modelId="{339B56A3-ED59-4A9A-ACA5-34D08D993D0D}" type="presOf" srcId="{ACA22232-E84F-431E-B023-195319B62C4F}" destId="{334CBE23-E958-423A-8C4E-0967E29A1453}" srcOrd="0" destOrd="0" presId="urn:microsoft.com/office/officeart/2005/8/layout/radial4"/>
    <dgm:cxn modelId="{6CE7FFFE-9E27-4A4B-8E8A-7CCCC2E52A7B}" type="presOf" srcId="{A04F037D-6430-49A0-9279-762BFB2245DF}" destId="{4EDDC0E0-C640-469C-9E5C-F53D7C5EF18C}" srcOrd="0" destOrd="0" presId="urn:microsoft.com/office/officeart/2005/8/layout/radial4"/>
    <dgm:cxn modelId="{C4B756A9-0AF2-4A37-AE81-18213A726993}" type="presParOf" srcId="{BD472FB2-751C-4ABA-87EF-D2569F1249F2}" destId="{5FFD6AD4-D7CB-4810-91C2-CBD51CBFA6FA}" srcOrd="0" destOrd="0" presId="urn:microsoft.com/office/officeart/2005/8/layout/radial4"/>
    <dgm:cxn modelId="{72D392AD-7DEE-4787-84E4-7698C07E77C6}" type="presParOf" srcId="{BD472FB2-751C-4ABA-87EF-D2569F1249F2}" destId="{EF235F5C-028D-4BD4-B761-D70D4F5AF1C2}" srcOrd="1" destOrd="0" presId="urn:microsoft.com/office/officeart/2005/8/layout/radial4"/>
    <dgm:cxn modelId="{B0712768-BB45-430D-BB9C-18EDD333F144}" type="presParOf" srcId="{BD472FB2-751C-4ABA-87EF-D2569F1249F2}" destId="{4EDDC0E0-C640-469C-9E5C-F53D7C5EF18C}" srcOrd="2" destOrd="0" presId="urn:microsoft.com/office/officeart/2005/8/layout/radial4"/>
    <dgm:cxn modelId="{C68C0460-4171-4953-BC16-A5311BE367B2}" type="presParOf" srcId="{BD472FB2-751C-4ABA-87EF-D2569F1249F2}" destId="{263334FB-65F4-4204-B74A-35A4C64DE8CB}" srcOrd="3" destOrd="0" presId="urn:microsoft.com/office/officeart/2005/8/layout/radial4"/>
    <dgm:cxn modelId="{B4017787-C72A-4C39-AF32-2CEA5A953F34}" type="presParOf" srcId="{BD472FB2-751C-4ABA-87EF-D2569F1249F2}" destId="{68776344-BEED-4FFC-BEB2-CEE15D46A70C}" srcOrd="4" destOrd="0" presId="urn:microsoft.com/office/officeart/2005/8/layout/radial4"/>
    <dgm:cxn modelId="{1686EE1E-2C59-4B38-9358-AECF5E2D41D9}" type="presParOf" srcId="{BD472FB2-751C-4ABA-87EF-D2569F1249F2}" destId="{CDF30A43-3CFC-46CB-9173-4435DA879F52}" srcOrd="5" destOrd="0" presId="urn:microsoft.com/office/officeart/2005/8/layout/radial4"/>
    <dgm:cxn modelId="{DE1D95BA-C48F-41B4-8FB1-A9DDF1E7D8DF}" type="presParOf" srcId="{BD472FB2-751C-4ABA-87EF-D2569F1249F2}" destId="{76B61062-436B-40DB-8796-8AAD62CA1AB7}" srcOrd="6" destOrd="0" presId="urn:microsoft.com/office/officeart/2005/8/layout/radial4"/>
    <dgm:cxn modelId="{A80D5C99-0F15-46A8-9F51-86A95F2516DE}" type="presParOf" srcId="{BD472FB2-751C-4ABA-87EF-D2569F1249F2}" destId="{EBCF9A72-4533-4A35-A900-E00633ECDC48}" srcOrd="7" destOrd="0" presId="urn:microsoft.com/office/officeart/2005/8/layout/radial4"/>
    <dgm:cxn modelId="{C305C227-0D73-44BC-808C-55F47F977815}" type="presParOf" srcId="{BD472FB2-751C-4ABA-87EF-D2569F1249F2}" destId="{334CBE23-E958-423A-8C4E-0967E29A1453}" srcOrd="8" destOrd="0" presId="urn:microsoft.com/office/officeart/2005/8/layout/radial4"/>
    <dgm:cxn modelId="{70CD1B72-EE64-4F94-83A2-14C6B3C71EC4}" type="presParOf" srcId="{BD472FB2-751C-4ABA-87EF-D2569F1249F2}" destId="{DC923071-7290-494E-81CC-79FA5806A170}" srcOrd="9" destOrd="0" presId="urn:microsoft.com/office/officeart/2005/8/layout/radial4"/>
    <dgm:cxn modelId="{959754C7-F825-4E6B-8847-63A9B013895E}" type="presParOf" srcId="{BD472FB2-751C-4ABA-87EF-D2569F1249F2}" destId="{C6415510-A2D6-407B-AFCD-68360316D5B5}" srcOrd="10" destOrd="0" presId="urn:microsoft.com/office/officeart/2005/8/layout/radial4"/>
    <dgm:cxn modelId="{5310A7D6-EBD1-4703-A33F-DD3C863226AA}" type="presParOf" srcId="{BD472FB2-751C-4ABA-87EF-D2569F1249F2}" destId="{B8E695C1-7776-41D7-A371-5257B25FB429}" srcOrd="11" destOrd="0" presId="urn:microsoft.com/office/officeart/2005/8/layout/radial4"/>
    <dgm:cxn modelId="{5A16552B-0977-4602-AC5C-28A7ABE9ACD6}" type="presParOf" srcId="{BD472FB2-751C-4ABA-87EF-D2569F1249F2}" destId="{A3BE0DA0-E91D-40B1-A2A7-072AFB4AD50D}" srcOrd="12" destOrd="0" presId="urn:microsoft.com/office/officeart/2005/8/layout/radial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299C7A-1C81-4AFA-913A-4AC8E0D772C2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54DFD56C-18B4-484E-A5EC-264F9B236705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Tiap individu; menekankan kelebihan &amp; menghindari percakapan mengenai kekurangan orang lain. (Penggunaan kalimat atraktif).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8D00B77-59C9-4E28-9537-1C767E3F37C1}" type="parTrans" cxnId="{B5D2443A-1C2D-429D-93D1-CA70B3FFCBD8}">
      <dgm:prSet/>
      <dgm:spPr/>
      <dgm:t>
        <a:bodyPr/>
        <a:lstStyle/>
        <a:p>
          <a:endParaRPr lang="id-ID"/>
        </a:p>
      </dgm:t>
    </dgm:pt>
    <dgm:pt modelId="{FDCF6BED-24B5-4E7A-89AB-F437F2A5CB57}" type="sibTrans" cxnId="{B5D2443A-1C2D-429D-93D1-CA70B3FFCBD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3F1C49D9-3D75-43A5-B070-0A2978A73BAA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Melekatkan kata yang berbeda untuk satu sikap yang sama pada orang lain &amp; orang yang Anda sukai. (Cara berpakaian orang lain).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984F1D6-9526-474A-8E15-09BCE273DAA2}" type="parTrans" cxnId="{024E21D3-1614-42AC-950C-B06A6BF5C6B5}">
      <dgm:prSet/>
      <dgm:spPr/>
      <dgm:t>
        <a:bodyPr/>
        <a:lstStyle/>
        <a:p>
          <a:endParaRPr lang="id-ID"/>
        </a:p>
      </dgm:t>
    </dgm:pt>
    <dgm:pt modelId="{7E4DA612-666E-4331-91D8-0D691EB03E13}" type="sibTrans" cxnId="{024E21D3-1614-42AC-950C-B06A6BF5C6B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EEC58391-E602-49E0-B556-FBDAEE610F90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Terjadi kepekaan terhadap penamaan ras &amp; budaya. (Latina/Latinos, Hispanik, Afro-Amerika).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68C6ABE-BA18-4D03-B5B3-518C5AB6A2FE}" type="parTrans" cxnId="{420D04D8-C817-42B2-8E58-0528FE6492F8}">
      <dgm:prSet/>
      <dgm:spPr/>
      <dgm:t>
        <a:bodyPr/>
        <a:lstStyle/>
        <a:p>
          <a:endParaRPr lang="id-ID"/>
        </a:p>
      </dgm:t>
    </dgm:pt>
    <dgm:pt modelId="{8112C631-2C3F-42B8-A8DD-434DB6FA1DC5}" type="sibTrans" cxnId="{420D04D8-C817-42B2-8E58-0528FE6492F8}">
      <dgm:prSet/>
      <dgm:spPr/>
      <dgm:t>
        <a:bodyPr/>
        <a:lstStyle/>
        <a:p>
          <a:endParaRPr lang="id-ID"/>
        </a:p>
      </dgm:t>
    </dgm:pt>
    <dgm:pt modelId="{427570B3-602A-4178-AB26-B81DD1506538}" type="pres">
      <dgm:prSet presAssocID="{38299C7A-1C81-4AFA-913A-4AC8E0D772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0ED4E2C-8003-44C8-9DB9-2524FE4A8F35}" type="pres">
      <dgm:prSet presAssocID="{38299C7A-1C81-4AFA-913A-4AC8E0D772C2}" presName="dummyMaxCanvas" presStyleCnt="0">
        <dgm:presLayoutVars/>
      </dgm:prSet>
      <dgm:spPr/>
    </dgm:pt>
    <dgm:pt modelId="{B58061CC-912A-4A6B-8F70-2DFA40354FB2}" type="pres">
      <dgm:prSet presAssocID="{38299C7A-1C81-4AFA-913A-4AC8E0D772C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3B0081-6B11-4A71-AF45-93FB070479E6}" type="pres">
      <dgm:prSet presAssocID="{38299C7A-1C81-4AFA-913A-4AC8E0D772C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E5B71A-1C56-4016-9A97-17BAE7A99EA2}" type="pres">
      <dgm:prSet presAssocID="{38299C7A-1C81-4AFA-913A-4AC8E0D772C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285C6F-1055-4D5E-9FFF-864F53399C90}" type="pres">
      <dgm:prSet presAssocID="{38299C7A-1C81-4AFA-913A-4AC8E0D772C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68F49F-A5EE-47BC-BE1A-F8A4BA615931}" type="pres">
      <dgm:prSet presAssocID="{38299C7A-1C81-4AFA-913A-4AC8E0D772C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BF15D3-2594-4DDB-8317-958C1176D102}" type="pres">
      <dgm:prSet presAssocID="{38299C7A-1C81-4AFA-913A-4AC8E0D772C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88DFAD-6D76-4729-9057-BF15F80F992A}" type="pres">
      <dgm:prSet presAssocID="{38299C7A-1C81-4AFA-913A-4AC8E0D772C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D10040-159C-44B6-857D-B50AA1080BE5}" type="pres">
      <dgm:prSet presAssocID="{38299C7A-1C81-4AFA-913A-4AC8E0D772C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C0174DC-89CC-4AC9-AF8F-A10077D5B5FC}" type="presOf" srcId="{EEC58391-E602-49E0-B556-FBDAEE610F90}" destId="{2EE5B71A-1C56-4016-9A97-17BAE7A99EA2}" srcOrd="0" destOrd="0" presId="urn:microsoft.com/office/officeart/2005/8/layout/vProcess5"/>
    <dgm:cxn modelId="{B5D2443A-1C2D-429D-93D1-CA70B3FFCBD8}" srcId="{38299C7A-1C81-4AFA-913A-4AC8E0D772C2}" destId="{54DFD56C-18B4-484E-A5EC-264F9B236705}" srcOrd="0" destOrd="0" parTransId="{F8D00B77-59C9-4E28-9537-1C767E3F37C1}" sibTransId="{FDCF6BED-24B5-4E7A-89AB-F437F2A5CB57}"/>
    <dgm:cxn modelId="{06037A31-9361-4D6B-81CB-AF19AB2926C2}" type="presOf" srcId="{3F1C49D9-3D75-43A5-B070-0A2978A73BAA}" destId="{FF88DFAD-6D76-4729-9057-BF15F80F992A}" srcOrd="1" destOrd="0" presId="urn:microsoft.com/office/officeart/2005/8/layout/vProcess5"/>
    <dgm:cxn modelId="{29B5125D-1032-4926-B474-E81D691D0826}" type="presOf" srcId="{3F1C49D9-3D75-43A5-B070-0A2978A73BAA}" destId="{B23B0081-6B11-4A71-AF45-93FB070479E6}" srcOrd="0" destOrd="0" presId="urn:microsoft.com/office/officeart/2005/8/layout/vProcess5"/>
    <dgm:cxn modelId="{024E21D3-1614-42AC-950C-B06A6BF5C6B5}" srcId="{38299C7A-1C81-4AFA-913A-4AC8E0D772C2}" destId="{3F1C49D9-3D75-43A5-B070-0A2978A73BAA}" srcOrd="1" destOrd="0" parTransId="{9984F1D6-9526-474A-8E15-09BCE273DAA2}" sibTransId="{7E4DA612-666E-4331-91D8-0D691EB03E13}"/>
    <dgm:cxn modelId="{7F2DFC9C-0EB3-4E0E-A0F1-DA943663C5ED}" type="presOf" srcId="{FDCF6BED-24B5-4E7A-89AB-F437F2A5CB57}" destId="{7A285C6F-1055-4D5E-9FFF-864F53399C90}" srcOrd="0" destOrd="0" presId="urn:microsoft.com/office/officeart/2005/8/layout/vProcess5"/>
    <dgm:cxn modelId="{D6170427-ADF5-42A2-B2D9-3453913DEFE6}" type="presOf" srcId="{54DFD56C-18B4-484E-A5EC-264F9B236705}" destId="{B58061CC-912A-4A6B-8F70-2DFA40354FB2}" srcOrd="0" destOrd="0" presId="urn:microsoft.com/office/officeart/2005/8/layout/vProcess5"/>
    <dgm:cxn modelId="{420D04D8-C817-42B2-8E58-0528FE6492F8}" srcId="{38299C7A-1C81-4AFA-913A-4AC8E0D772C2}" destId="{EEC58391-E602-49E0-B556-FBDAEE610F90}" srcOrd="2" destOrd="0" parTransId="{568C6ABE-BA18-4D03-B5B3-518C5AB6A2FE}" sibTransId="{8112C631-2C3F-42B8-A8DD-434DB6FA1DC5}"/>
    <dgm:cxn modelId="{612C056E-6018-4BA0-A2EA-203ADC39564E}" type="presOf" srcId="{54DFD56C-18B4-484E-A5EC-264F9B236705}" destId="{FABF15D3-2594-4DDB-8317-958C1176D102}" srcOrd="1" destOrd="0" presId="urn:microsoft.com/office/officeart/2005/8/layout/vProcess5"/>
    <dgm:cxn modelId="{0D5D5F51-A348-43AD-9B9C-F272C694C91C}" type="presOf" srcId="{7E4DA612-666E-4331-91D8-0D691EB03E13}" destId="{2768F49F-A5EE-47BC-BE1A-F8A4BA615931}" srcOrd="0" destOrd="0" presId="urn:microsoft.com/office/officeart/2005/8/layout/vProcess5"/>
    <dgm:cxn modelId="{D97DD928-CBA5-4B9D-9398-306529DDDD39}" type="presOf" srcId="{EEC58391-E602-49E0-B556-FBDAEE610F90}" destId="{5ED10040-159C-44B6-857D-B50AA1080BE5}" srcOrd="1" destOrd="0" presId="urn:microsoft.com/office/officeart/2005/8/layout/vProcess5"/>
    <dgm:cxn modelId="{D0908BEB-C66E-4490-8657-3371C1B17B9E}" type="presOf" srcId="{38299C7A-1C81-4AFA-913A-4AC8E0D772C2}" destId="{427570B3-602A-4178-AB26-B81DD1506538}" srcOrd="0" destOrd="0" presId="urn:microsoft.com/office/officeart/2005/8/layout/vProcess5"/>
    <dgm:cxn modelId="{4FEAB28C-1E53-4C79-9A41-9F8DC4A9C8FA}" type="presParOf" srcId="{427570B3-602A-4178-AB26-B81DD1506538}" destId="{10ED4E2C-8003-44C8-9DB9-2524FE4A8F35}" srcOrd="0" destOrd="0" presId="urn:microsoft.com/office/officeart/2005/8/layout/vProcess5"/>
    <dgm:cxn modelId="{90788EC5-92FF-46B5-8325-C829C15A5BA5}" type="presParOf" srcId="{427570B3-602A-4178-AB26-B81DD1506538}" destId="{B58061CC-912A-4A6B-8F70-2DFA40354FB2}" srcOrd="1" destOrd="0" presId="urn:microsoft.com/office/officeart/2005/8/layout/vProcess5"/>
    <dgm:cxn modelId="{5E431E8D-94B7-48F2-B9C2-F28C2A6FC937}" type="presParOf" srcId="{427570B3-602A-4178-AB26-B81DD1506538}" destId="{B23B0081-6B11-4A71-AF45-93FB070479E6}" srcOrd="2" destOrd="0" presId="urn:microsoft.com/office/officeart/2005/8/layout/vProcess5"/>
    <dgm:cxn modelId="{0130A684-E818-4646-946D-549E896A6D39}" type="presParOf" srcId="{427570B3-602A-4178-AB26-B81DD1506538}" destId="{2EE5B71A-1C56-4016-9A97-17BAE7A99EA2}" srcOrd="3" destOrd="0" presId="urn:microsoft.com/office/officeart/2005/8/layout/vProcess5"/>
    <dgm:cxn modelId="{9A458542-3EA4-40A7-BAE8-0EEC50D64A4F}" type="presParOf" srcId="{427570B3-602A-4178-AB26-B81DD1506538}" destId="{7A285C6F-1055-4D5E-9FFF-864F53399C90}" srcOrd="4" destOrd="0" presId="urn:microsoft.com/office/officeart/2005/8/layout/vProcess5"/>
    <dgm:cxn modelId="{07CF2DB3-7622-4E43-8F91-D0C820F01592}" type="presParOf" srcId="{427570B3-602A-4178-AB26-B81DD1506538}" destId="{2768F49F-A5EE-47BC-BE1A-F8A4BA615931}" srcOrd="5" destOrd="0" presId="urn:microsoft.com/office/officeart/2005/8/layout/vProcess5"/>
    <dgm:cxn modelId="{2EBCD77A-3B4D-4F56-A369-17E701C49678}" type="presParOf" srcId="{427570B3-602A-4178-AB26-B81DD1506538}" destId="{FABF15D3-2594-4DDB-8317-958C1176D102}" srcOrd="6" destOrd="0" presId="urn:microsoft.com/office/officeart/2005/8/layout/vProcess5"/>
    <dgm:cxn modelId="{9C8C3462-04F0-47C3-A7D7-3D10BE137ABD}" type="presParOf" srcId="{427570B3-602A-4178-AB26-B81DD1506538}" destId="{FF88DFAD-6D76-4729-9057-BF15F80F992A}" srcOrd="7" destOrd="0" presId="urn:microsoft.com/office/officeart/2005/8/layout/vProcess5"/>
    <dgm:cxn modelId="{32E3D141-DA1D-4482-8826-8FD1971AB339}" type="presParOf" srcId="{427570B3-602A-4178-AB26-B81DD1506538}" destId="{5ED10040-159C-44B6-857D-B50AA1080BE5}" srcOrd="8" destOrd="0" presId="urn:microsoft.com/office/officeart/2005/8/layout/vProcess5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C7B25B-D8CA-455C-B65E-55D062545AD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FA13AE2-A6DE-482A-AB41-218AF5EDB37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Bahasa Membentuk Pikiran Abstrak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4D7769E-17DD-42C4-9DA4-FE23787A6319}" type="parTrans" cxnId="{09A27437-3F46-4A82-84B5-429B9CAAAC0F}">
      <dgm:prSet/>
      <dgm:spPr/>
      <dgm:t>
        <a:bodyPr/>
        <a:lstStyle/>
        <a:p>
          <a:endParaRPr lang="id-ID"/>
        </a:p>
      </dgm:t>
    </dgm:pt>
    <dgm:pt modelId="{6F8358B3-FCB1-4AA3-86FD-C954AF6633B0}" type="sibTrans" cxnId="{09A27437-3F46-4A82-84B5-429B9CAAAC0F}">
      <dgm:prSet/>
      <dgm:spPr/>
      <dgm:t>
        <a:bodyPr/>
        <a:lstStyle/>
        <a:p>
          <a:endParaRPr lang="id-ID"/>
        </a:p>
      </dgm:t>
    </dgm:pt>
    <dgm:pt modelId="{A8FD33F7-393F-45F7-88B7-229E965944D6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Bahasa dapat Membentuk Stereotipe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90FE75B-1CDA-40CC-A4B2-E3B2FAEF0A29}" type="parTrans" cxnId="{17866B1F-A174-4C4E-9464-B9DA61B7C635}">
      <dgm:prSet/>
      <dgm:spPr/>
      <dgm:t>
        <a:bodyPr/>
        <a:lstStyle/>
        <a:p>
          <a:endParaRPr lang="id-ID"/>
        </a:p>
      </dgm:t>
    </dgm:pt>
    <dgm:pt modelId="{C8999579-7BC0-4468-8602-59B098B69A8D}" type="sibTrans" cxnId="{17866B1F-A174-4C4E-9464-B9DA61B7C635}">
      <dgm:prSet/>
      <dgm:spPr/>
      <dgm:t>
        <a:bodyPr/>
        <a:lstStyle/>
        <a:p>
          <a:endParaRPr lang="id-ID"/>
        </a:p>
      </dgm:t>
    </dgm:pt>
    <dgm:pt modelId="{105DA4E5-E0F7-4E66-8550-F20C86F21940}" type="pres">
      <dgm:prSet presAssocID="{15C7B25B-D8CA-455C-B65E-55D062545ADA}" presName="diagram" presStyleCnt="0">
        <dgm:presLayoutVars>
          <dgm:dir/>
          <dgm:resizeHandles val="exact"/>
        </dgm:presLayoutVars>
      </dgm:prSet>
      <dgm:spPr/>
    </dgm:pt>
    <dgm:pt modelId="{0F491D03-F38C-492E-8485-10725B386513}" type="pres">
      <dgm:prSet presAssocID="{4FA13AE2-A6DE-482A-AB41-218AF5EDB3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5236CF-8A48-4F10-AA4C-4FFF44D115F4}" type="pres">
      <dgm:prSet presAssocID="{A8FD33F7-393F-45F7-88B7-229E965944D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866B1F-A174-4C4E-9464-B9DA61B7C635}" srcId="{15C7B25B-D8CA-455C-B65E-55D062545ADA}" destId="{A8FD33F7-393F-45F7-88B7-229E965944D6}" srcOrd="1" destOrd="0" parTransId="{690FE75B-1CDA-40CC-A4B2-E3B2FAEF0A29}" sibTransId="{C8999579-7BC0-4468-8602-59B098B69A8D}"/>
    <dgm:cxn modelId="{BA7400F4-2774-4B43-8F37-D88BC81ECDA0}" type="presOf" srcId="{A8FD33F7-393F-45F7-88B7-229E965944D6}" destId="{A25236CF-8A48-4F10-AA4C-4FFF44D115F4}" srcOrd="0" destOrd="0" presId="urn:microsoft.com/office/officeart/2005/8/layout/arrow5"/>
    <dgm:cxn modelId="{09A27437-3F46-4A82-84B5-429B9CAAAC0F}" srcId="{15C7B25B-D8CA-455C-B65E-55D062545ADA}" destId="{4FA13AE2-A6DE-482A-AB41-218AF5EDB37A}" srcOrd="0" destOrd="0" parTransId="{64D7769E-17DD-42C4-9DA4-FE23787A6319}" sibTransId="{6F8358B3-FCB1-4AA3-86FD-C954AF6633B0}"/>
    <dgm:cxn modelId="{524DCC73-AE7F-46E6-8221-EF6091CD8678}" type="presOf" srcId="{15C7B25B-D8CA-455C-B65E-55D062545ADA}" destId="{105DA4E5-E0F7-4E66-8550-F20C86F21940}" srcOrd="0" destOrd="0" presId="urn:microsoft.com/office/officeart/2005/8/layout/arrow5"/>
    <dgm:cxn modelId="{A61D5C33-C917-4CED-A170-AC066306B653}" type="presOf" srcId="{4FA13AE2-A6DE-482A-AB41-218AF5EDB37A}" destId="{0F491D03-F38C-492E-8485-10725B386513}" srcOrd="0" destOrd="0" presId="urn:microsoft.com/office/officeart/2005/8/layout/arrow5"/>
    <dgm:cxn modelId="{986BBB8B-4DCC-4D37-868D-88D2CAC623E7}" type="presParOf" srcId="{105DA4E5-E0F7-4E66-8550-F20C86F21940}" destId="{0F491D03-F38C-492E-8485-10725B386513}" srcOrd="0" destOrd="0" presId="urn:microsoft.com/office/officeart/2005/8/layout/arrow5"/>
    <dgm:cxn modelId="{B9DD7BB4-D87C-4346-8A87-FC5B99BFE8B9}" type="presParOf" srcId="{105DA4E5-E0F7-4E66-8550-F20C86F21940}" destId="{A25236CF-8A48-4F10-AA4C-4FFF44D115F4}" srcOrd="1" destOrd="0" presId="urn:microsoft.com/office/officeart/2005/8/layout/arrow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8374527-E028-475F-9BAE-583C1021665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7532DDD-7A7F-4DB6-8E23-2675FA4F881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Menggunakan konsep yang luas untuk berpikir.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46FC3BF-CBD6-4575-997D-B886A8D6BA3F}" type="parTrans" cxnId="{7BACC547-1647-4C3D-84B4-FA799F04D7EE}">
      <dgm:prSet/>
      <dgm:spPr/>
      <dgm:t>
        <a:bodyPr/>
        <a:lstStyle/>
        <a:p>
          <a:endParaRPr lang="id-ID"/>
        </a:p>
      </dgm:t>
    </dgm:pt>
    <dgm:pt modelId="{801ABB20-1BC2-4428-ADF8-E51E26F71CD6}" type="sibTrans" cxnId="{7BACC547-1647-4C3D-84B4-FA799F04D7EE}">
      <dgm:prSet/>
      <dgm:spPr/>
      <dgm:t>
        <a:bodyPr/>
        <a:lstStyle/>
        <a:p>
          <a:endParaRPr lang="id-ID"/>
        </a:p>
      </dgm:t>
    </dgm:pt>
    <dgm:pt modelId="{2640B99C-6925-46D4-8CA7-7D74C8B25EC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Melihat sesuatu dari konsep umum.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C9E873F-BBE2-48DF-9567-109167146F57}" type="parTrans" cxnId="{AE13E273-9CC2-4EC1-9776-FDE6D44F820D}">
      <dgm:prSet/>
      <dgm:spPr/>
      <dgm:t>
        <a:bodyPr/>
        <a:lstStyle/>
        <a:p>
          <a:endParaRPr lang="id-ID"/>
        </a:p>
      </dgm:t>
    </dgm:pt>
    <dgm:pt modelId="{D11E4759-C848-403C-8F61-20B2BEE80799}" type="sibTrans" cxnId="{AE13E273-9CC2-4EC1-9776-FDE6D44F820D}">
      <dgm:prSet/>
      <dgm:spPr/>
      <dgm:t>
        <a:bodyPr/>
        <a:lstStyle/>
        <a:p>
          <a:endParaRPr lang="id-ID"/>
        </a:p>
      </dgm:t>
    </dgm:pt>
    <dgm:pt modelId="{291DA7DF-5F05-48B4-941B-7A51101091C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Tidak terlalu mempertimbangkan objek yang spesifik.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95BC71E-A6FE-4D99-A7C2-DD0B73428EEA}" type="parTrans" cxnId="{5D8CACB5-EAF7-4F1C-828A-272E10D7DB3D}">
      <dgm:prSet/>
      <dgm:spPr/>
      <dgm:t>
        <a:bodyPr/>
        <a:lstStyle/>
        <a:p>
          <a:endParaRPr lang="id-ID"/>
        </a:p>
      </dgm:t>
    </dgm:pt>
    <dgm:pt modelId="{4EDB0F6F-0F68-4073-BD2B-52ED6DD97FAE}" type="sibTrans" cxnId="{5D8CACB5-EAF7-4F1C-828A-272E10D7DB3D}">
      <dgm:prSet/>
      <dgm:spPr/>
      <dgm:t>
        <a:bodyPr/>
        <a:lstStyle/>
        <a:p>
          <a:endParaRPr lang="id-ID"/>
        </a:p>
      </dgm:t>
    </dgm:pt>
    <dgm:pt modelId="{B9B63747-1F64-4343-AC71-AC77CD1CC43E}" type="pres">
      <dgm:prSet presAssocID="{58374527-E028-475F-9BAE-583C10216654}" presName="Name0" presStyleCnt="0">
        <dgm:presLayoutVars>
          <dgm:dir/>
          <dgm:resizeHandles val="exact"/>
        </dgm:presLayoutVars>
      </dgm:prSet>
      <dgm:spPr/>
    </dgm:pt>
    <dgm:pt modelId="{967732AF-BD7F-431F-B1B9-E1B40A47CF82}" type="pres">
      <dgm:prSet presAssocID="{07532DDD-7A7F-4DB6-8E23-2675FA4F881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C38A08-8B00-4DB0-B2EE-0EE330830D2E}" type="pres">
      <dgm:prSet presAssocID="{801ABB20-1BC2-4428-ADF8-E51E26F71CD6}" presName="parSpace" presStyleCnt="0"/>
      <dgm:spPr/>
    </dgm:pt>
    <dgm:pt modelId="{54B8A182-6762-4F91-8449-290FC71F35D7}" type="pres">
      <dgm:prSet presAssocID="{2640B99C-6925-46D4-8CA7-7D74C8B25EC8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C991F0-979D-40E8-B556-7DFD368D372D}" type="pres">
      <dgm:prSet presAssocID="{D11E4759-C848-403C-8F61-20B2BEE80799}" presName="parSpace" presStyleCnt="0"/>
      <dgm:spPr/>
    </dgm:pt>
    <dgm:pt modelId="{DC489FE7-992A-47CF-8594-4F1EF8DFD24F}" type="pres">
      <dgm:prSet presAssocID="{291DA7DF-5F05-48B4-941B-7A51101091C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42449A-B6DE-4153-9A05-0B902F1B7BCD}" type="presOf" srcId="{58374527-E028-475F-9BAE-583C10216654}" destId="{B9B63747-1F64-4343-AC71-AC77CD1CC43E}" srcOrd="0" destOrd="0" presId="urn:microsoft.com/office/officeart/2005/8/layout/hChevron3"/>
    <dgm:cxn modelId="{93E1AFE0-3838-4DB9-B090-ED94DC6391D7}" type="presOf" srcId="{07532DDD-7A7F-4DB6-8E23-2675FA4F881D}" destId="{967732AF-BD7F-431F-B1B9-E1B40A47CF82}" srcOrd="0" destOrd="0" presId="urn:microsoft.com/office/officeart/2005/8/layout/hChevron3"/>
    <dgm:cxn modelId="{AE13E273-9CC2-4EC1-9776-FDE6D44F820D}" srcId="{58374527-E028-475F-9BAE-583C10216654}" destId="{2640B99C-6925-46D4-8CA7-7D74C8B25EC8}" srcOrd="1" destOrd="0" parTransId="{6C9E873F-BBE2-48DF-9567-109167146F57}" sibTransId="{D11E4759-C848-403C-8F61-20B2BEE80799}"/>
    <dgm:cxn modelId="{5D8CACB5-EAF7-4F1C-828A-272E10D7DB3D}" srcId="{58374527-E028-475F-9BAE-583C10216654}" destId="{291DA7DF-5F05-48B4-941B-7A51101091C6}" srcOrd="2" destOrd="0" parTransId="{895BC71E-A6FE-4D99-A7C2-DD0B73428EEA}" sibTransId="{4EDB0F6F-0F68-4073-BD2B-52ED6DD97FAE}"/>
    <dgm:cxn modelId="{7BACC547-1647-4C3D-84B4-FA799F04D7EE}" srcId="{58374527-E028-475F-9BAE-583C10216654}" destId="{07532DDD-7A7F-4DB6-8E23-2675FA4F881D}" srcOrd="0" destOrd="0" parTransId="{E46FC3BF-CBD6-4575-997D-B886A8D6BA3F}" sibTransId="{801ABB20-1BC2-4428-ADF8-E51E26F71CD6}"/>
    <dgm:cxn modelId="{C1FA2F77-9E3D-43C9-9FA2-6EB6D1E929AB}" type="presOf" srcId="{2640B99C-6925-46D4-8CA7-7D74C8B25EC8}" destId="{54B8A182-6762-4F91-8449-290FC71F35D7}" srcOrd="0" destOrd="0" presId="urn:microsoft.com/office/officeart/2005/8/layout/hChevron3"/>
    <dgm:cxn modelId="{B85ED954-8856-4E5B-AC89-F119CE9BF508}" type="presOf" srcId="{291DA7DF-5F05-48B4-941B-7A51101091C6}" destId="{DC489FE7-992A-47CF-8594-4F1EF8DFD24F}" srcOrd="0" destOrd="0" presId="urn:microsoft.com/office/officeart/2005/8/layout/hChevron3"/>
    <dgm:cxn modelId="{1A8D657E-D6A3-4004-80D6-7275D6099B5F}" type="presParOf" srcId="{B9B63747-1F64-4343-AC71-AC77CD1CC43E}" destId="{967732AF-BD7F-431F-B1B9-E1B40A47CF82}" srcOrd="0" destOrd="0" presId="urn:microsoft.com/office/officeart/2005/8/layout/hChevron3"/>
    <dgm:cxn modelId="{4FEFFC28-5890-480A-87C7-22DD6677386A}" type="presParOf" srcId="{B9B63747-1F64-4343-AC71-AC77CD1CC43E}" destId="{E3C38A08-8B00-4DB0-B2EE-0EE330830D2E}" srcOrd="1" destOrd="0" presId="urn:microsoft.com/office/officeart/2005/8/layout/hChevron3"/>
    <dgm:cxn modelId="{AB0A0491-600C-4A39-8BEE-AFB06D90514F}" type="presParOf" srcId="{B9B63747-1F64-4343-AC71-AC77CD1CC43E}" destId="{54B8A182-6762-4F91-8449-290FC71F35D7}" srcOrd="2" destOrd="0" presId="urn:microsoft.com/office/officeart/2005/8/layout/hChevron3"/>
    <dgm:cxn modelId="{78702C34-7241-471E-BD15-1E00C984493D}" type="presParOf" srcId="{B9B63747-1F64-4343-AC71-AC77CD1CC43E}" destId="{70C991F0-979D-40E8-B556-7DFD368D372D}" srcOrd="3" destOrd="0" presId="urn:microsoft.com/office/officeart/2005/8/layout/hChevron3"/>
    <dgm:cxn modelId="{DB36B236-5913-434D-A54C-502B5546162E}" type="presParOf" srcId="{B9B63747-1F64-4343-AC71-AC77CD1CC43E}" destId="{DC489FE7-992A-47CF-8594-4F1EF8DFD24F}" srcOrd="4" destOrd="0" presId="urn:microsoft.com/office/officeart/2005/8/layout/hChevron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7DB4B9-F356-4A87-9FD7-AD246F58D0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00B76D6-EB9E-40D0-9B98-9017BE4E8E5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Melekatkan karakteristik kelompok untuk semua anggota kelompok.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5DC100B-CEFF-4A95-B2E4-ED40A8C2F1F3}" type="parTrans" cxnId="{0214F01E-AFD5-4725-AB67-0959D8B3A350}">
      <dgm:prSet/>
      <dgm:spPr/>
      <dgm:t>
        <a:bodyPr/>
        <a:lstStyle/>
        <a:p>
          <a:endParaRPr lang="id-ID"/>
        </a:p>
      </dgm:t>
    </dgm:pt>
    <dgm:pt modelId="{7FF257CE-E142-4D26-AA8A-F28DBDF928BA}" type="sibTrans" cxnId="{0214F01E-AFD5-4725-AB67-0959D8B3A350}">
      <dgm:prSet/>
      <dgm:spPr/>
      <dgm:t>
        <a:bodyPr/>
        <a:lstStyle/>
        <a:p>
          <a:endParaRPr lang="id-ID"/>
        </a:p>
      </dgm:t>
    </dgm:pt>
    <dgm:pt modelId="{A0280D3B-420A-4BCB-A1F7-748052287EC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Stereotipe yang diberikan: positif atau negatif.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8561E1B-3CF7-4E2F-924F-DC2ED23A265D}" type="parTrans" cxnId="{F212AB3E-91BA-48F9-B645-D61C30053F01}">
      <dgm:prSet/>
      <dgm:spPr/>
      <dgm:t>
        <a:bodyPr/>
        <a:lstStyle/>
        <a:p>
          <a:endParaRPr lang="id-ID"/>
        </a:p>
      </dgm:t>
    </dgm:pt>
    <dgm:pt modelId="{1AD1FE4F-8C4B-4E57-9DDB-56444489D9F0}" type="sibTrans" cxnId="{F212AB3E-91BA-48F9-B645-D61C30053F01}">
      <dgm:prSet/>
      <dgm:spPr/>
      <dgm:t>
        <a:bodyPr/>
        <a:lstStyle/>
        <a:p>
          <a:endParaRPr lang="id-ID"/>
        </a:p>
      </dgm:t>
    </dgm:pt>
    <dgm:pt modelId="{4A06D39D-3D79-465A-B794-D566DDF1626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Kita melihat apa yang umum dilakukan oleh orang lain.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B104AD2-B2EB-4B7E-B44E-F26906875A56}" type="parTrans" cxnId="{99BA6F83-99F7-42E4-80B4-7570E00A3248}">
      <dgm:prSet/>
      <dgm:spPr/>
      <dgm:t>
        <a:bodyPr/>
        <a:lstStyle/>
        <a:p>
          <a:endParaRPr lang="id-ID"/>
        </a:p>
      </dgm:t>
    </dgm:pt>
    <dgm:pt modelId="{AD326810-8EA2-4EC2-87B3-DC01187CF557}" type="sibTrans" cxnId="{99BA6F83-99F7-42E4-80B4-7570E00A3248}">
      <dgm:prSet/>
      <dgm:spPr/>
      <dgm:t>
        <a:bodyPr/>
        <a:lstStyle/>
        <a:p>
          <a:endParaRPr lang="id-ID"/>
        </a:p>
      </dgm:t>
    </dgm:pt>
    <dgm:pt modelId="{B5DBA698-0D76-4A26-955F-CA78B136FAD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Kita tidak melihat perbedaan individual secara spesifik dalam diri mereka.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B56C94E-265D-48C4-9338-6CDC70C12E9B}" type="parTrans" cxnId="{421F64EC-5F2C-47A2-AA0A-28525934E5A6}">
      <dgm:prSet/>
      <dgm:spPr/>
      <dgm:t>
        <a:bodyPr/>
        <a:lstStyle/>
        <a:p>
          <a:endParaRPr lang="id-ID"/>
        </a:p>
      </dgm:t>
    </dgm:pt>
    <dgm:pt modelId="{0AB85875-1C0B-4FD2-9F24-415400B0B252}" type="sibTrans" cxnId="{421F64EC-5F2C-47A2-AA0A-28525934E5A6}">
      <dgm:prSet/>
      <dgm:spPr/>
      <dgm:t>
        <a:bodyPr/>
        <a:lstStyle/>
        <a:p>
          <a:endParaRPr lang="id-ID"/>
        </a:p>
      </dgm:t>
    </dgm:pt>
    <dgm:pt modelId="{0CBA011D-0AF8-4DF3-9B1B-A419CFE4A9C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Hendaknya kita berpikiran secara menyeluruh.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B0803E6-628D-4539-BA50-13CCFB7008EE}" type="parTrans" cxnId="{4CAD371A-CEC6-4184-8A68-B3E947597EB2}">
      <dgm:prSet/>
      <dgm:spPr/>
      <dgm:t>
        <a:bodyPr/>
        <a:lstStyle/>
        <a:p>
          <a:endParaRPr lang="id-ID"/>
        </a:p>
      </dgm:t>
    </dgm:pt>
    <dgm:pt modelId="{88FD1F04-6CE9-4277-A6C5-F38AB1E03485}" type="sibTrans" cxnId="{4CAD371A-CEC6-4184-8A68-B3E947597EB2}">
      <dgm:prSet/>
      <dgm:spPr/>
      <dgm:t>
        <a:bodyPr/>
        <a:lstStyle/>
        <a:p>
          <a:endParaRPr lang="id-ID"/>
        </a:p>
      </dgm:t>
    </dgm:pt>
    <dgm:pt modelId="{AC7FCC1F-88D4-44E8-8CB2-8A3DE1B60D6F}" type="pres">
      <dgm:prSet presAssocID="{AE7DB4B9-F356-4A87-9FD7-AD246F58D0E9}" presName="diagram" presStyleCnt="0">
        <dgm:presLayoutVars>
          <dgm:dir/>
          <dgm:resizeHandles val="exact"/>
        </dgm:presLayoutVars>
      </dgm:prSet>
      <dgm:spPr/>
    </dgm:pt>
    <dgm:pt modelId="{9FE848CB-D9B5-4A23-A4E0-922269CB6D63}" type="pres">
      <dgm:prSet presAssocID="{000B76D6-EB9E-40D0-9B98-9017BE4E8E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D77CAA-5C5D-40A5-AC18-F8E4B57352FF}" type="pres">
      <dgm:prSet presAssocID="{7FF257CE-E142-4D26-AA8A-F28DBDF928BA}" presName="sibTrans" presStyleCnt="0"/>
      <dgm:spPr/>
    </dgm:pt>
    <dgm:pt modelId="{3ACAF88C-99F9-40AC-A54D-DE2B69E6674B}" type="pres">
      <dgm:prSet presAssocID="{A0280D3B-420A-4BCB-A1F7-748052287E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D55DB7-C9FF-4916-ABB8-AFE8C148B476}" type="pres">
      <dgm:prSet presAssocID="{1AD1FE4F-8C4B-4E57-9DDB-56444489D9F0}" presName="sibTrans" presStyleCnt="0"/>
      <dgm:spPr/>
    </dgm:pt>
    <dgm:pt modelId="{EAE816C9-1282-4036-8F5D-21AD54A801DC}" type="pres">
      <dgm:prSet presAssocID="{4A06D39D-3D79-465A-B794-D566DDF162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742881-864C-4534-94EB-B90BA98C70CE}" type="pres">
      <dgm:prSet presAssocID="{AD326810-8EA2-4EC2-87B3-DC01187CF557}" presName="sibTrans" presStyleCnt="0"/>
      <dgm:spPr/>
    </dgm:pt>
    <dgm:pt modelId="{8DD792FA-2389-4E53-8437-873213904398}" type="pres">
      <dgm:prSet presAssocID="{B5DBA698-0D76-4A26-955F-CA78B136FA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AB85C1-D816-42D4-AF2A-DC8D999667E2}" type="pres">
      <dgm:prSet presAssocID="{0AB85875-1C0B-4FD2-9F24-415400B0B252}" presName="sibTrans" presStyleCnt="0"/>
      <dgm:spPr/>
    </dgm:pt>
    <dgm:pt modelId="{A084D057-B63E-4B77-BE87-E2E01C452AEE}" type="pres">
      <dgm:prSet presAssocID="{0CBA011D-0AF8-4DF3-9B1B-A419CFE4A9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212AB3E-91BA-48F9-B645-D61C30053F01}" srcId="{AE7DB4B9-F356-4A87-9FD7-AD246F58D0E9}" destId="{A0280D3B-420A-4BCB-A1F7-748052287EC5}" srcOrd="1" destOrd="0" parTransId="{58561E1B-3CF7-4E2F-924F-DC2ED23A265D}" sibTransId="{1AD1FE4F-8C4B-4E57-9DDB-56444489D9F0}"/>
    <dgm:cxn modelId="{4CAD371A-CEC6-4184-8A68-B3E947597EB2}" srcId="{AE7DB4B9-F356-4A87-9FD7-AD246F58D0E9}" destId="{0CBA011D-0AF8-4DF3-9B1B-A419CFE4A9CC}" srcOrd="4" destOrd="0" parTransId="{1B0803E6-628D-4539-BA50-13CCFB7008EE}" sibTransId="{88FD1F04-6CE9-4277-A6C5-F38AB1E03485}"/>
    <dgm:cxn modelId="{52ABA7D7-E768-40EF-8999-C1D7D282BDF9}" type="presOf" srcId="{AE7DB4B9-F356-4A87-9FD7-AD246F58D0E9}" destId="{AC7FCC1F-88D4-44E8-8CB2-8A3DE1B60D6F}" srcOrd="0" destOrd="0" presId="urn:microsoft.com/office/officeart/2005/8/layout/default"/>
    <dgm:cxn modelId="{3AE7E80F-9B3F-4530-9F4A-ABDCA10A388A}" type="presOf" srcId="{000B76D6-EB9E-40D0-9B98-9017BE4E8E5A}" destId="{9FE848CB-D9B5-4A23-A4E0-922269CB6D63}" srcOrd="0" destOrd="0" presId="urn:microsoft.com/office/officeart/2005/8/layout/default"/>
    <dgm:cxn modelId="{99BA6F83-99F7-42E4-80B4-7570E00A3248}" srcId="{AE7DB4B9-F356-4A87-9FD7-AD246F58D0E9}" destId="{4A06D39D-3D79-465A-B794-D566DDF16261}" srcOrd="2" destOrd="0" parTransId="{CB104AD2-B2EB-4B7E-B44E-F26906875A56}" sibTransId="{AD326810-8EA2-4EC2-87B3-DC01187CF557}"/>
    <dgm:cxn modelId="{5AFD1504-2778-434F-9D92-FBBF7F752BE9}" type="presOf" srcId="{0CBA011D-0AF8-4DF3-9B1B-A419CFE4A9CC}" destId="{A084D057-B63E-4B77-BE87-E2E01C452AEE}" srcOrd="0" destOrd="0" presId="urn:microsoft.com/office/officeart/2005/8/layout/default"/>
    <dgm:cxn modelId="{970C5A9E-2ABA-4F9D-83F8-3C1A69951D94}" type="presOf" srcId="{4A06D39D-3D79-465A-B794-D566DDF16261}" destId="{EAE816C9-1282-4036-8F5D-21AD54A801DC}" srcOrd="0" destOrd="0" presId="urn:microsoft.com/office/officeart/2005/8/layout/default"/>
    <dgm:cxn modelId="{21955522-A28A-4821-ACE0-0B398E747D1F}" type="presOf" srcId="{A0280D3B-420A-4BCB-A1F7-748052287EC5}" destId="{3ACAF88C-99F9-40AC-A54D-DE2B69E6674B}" srcOrd="0" destOrd="0" presId="urn:microsoft.com/office/officeart/2005/8/layout/default"/>
    <dgm:cxn modelId="{0214F01E-AFD5-4725-AB67-0959D8B3A350}" srcId="{AE7DB4B9-F356-4A87-9FD7-AD246F58D0E9}" destId="{000B76D6-EB9E-40D0-9B98-9017BE4E8E5A}" srcOrd="0" destOrd="0" parTransId="{15DC100B-CEFF-4A95-B2E4-ED40A8C2F1F3}" sibTransId="{7FF257CE-E142-4D26-AA8A-F28DBDF928BA}"/>
    <dgm:cxn modelId="{614BC4D1-6A20-4D72-82E9-6F8A33527BEA}" type="presOf" srcId="{B5DBA698-0D76-4A26-955F-CA78B136FADF}" destId="{8DD792FA-2389-4E53-8437-873213904398}" srcOrd="0" destOrd="0" presId="urn:microsoft.com/office/officeart/2005/8/layout/default"/>
    <dgm:cxn modelId="{421F64EC-5F2C-47A2-AA0A-28525934E5A6}" srcId="{AE7DB4B9-F356-4A87-9FD7-AD246F58D0E9}" destId="{B5DBA698-0D76-4A26-955F-CA78B136FADF}" srcOrd="3" destOrd="0" parTransId="{DB56C94E-265D-48C4-9338-6CDC70C12E9B}" sibTransId="{0AB85875-1C0B-4FD2-9F24-415400B0B252}"/>
    <dgm:cxn modelId="{F4407D78-E895-4323-9232-20BA6F486AF4}" type="presParOf" srcId="{AC7FCC1F-88D4-44E8-8CB2-8A3DE1B60D6F}" destId="{9FE848CB-D9B5-4A23-A4E0-922269CB6D63}" srcOrd="0" destOrd="0" presId="urn:microsoft.com/office/officeart/2005/8/layout/default"/>
    <dgm:cxn modelId="{4E487CC1-2BEA-4BBC-A3F3-EBC4DC1EEB4C}" type="presParOf" srcId="{AC7FCC1F-88D4-44E8-8CB2-8A3DE1B60D6F}" destId="{96D77CAA-5C5D-40A5-AC18-F8E4B57352FF}" srcOrd="1" destOrd="0" presId="urn:microsoft.com/office/officeart/2005/8/layout/default"/>
    <dgm:cxn modelId="{9A05C9E2-1431-43F8-9083-6DECCEDB5BF5}" type="presParOf" srcId="{AC7FCC1F-88D4-44E8-8CB2-8A3DE1B60D6F}" destId="{3ACAF88C-99F9-40AC-A54D-DE2B69E6674B}" srcOrd="2" destOrd="0" presId="urn:microsoft.com/office/officeart/2005/8/layout/default"/>
    <dgm:cxn modelId="{4BF7B816-544E-432B-8609-E3FF2A8F835E}" type="presParOf" srcId="{AC7FCC1F-88D4-44E8-8CB2-8A3DE1B60D6F}" destId="{A6D55DB7-C9FF-4916-ABB8-AFE8C148B476}" srcOrd="3" destOrd="0" presId="urn:microsoft.com/office/officeart/2005/8/layout/default"/>
    <dgm:cxn modelId="{4F82BF1E-79C9-44A8-816F-07A9A18E6FC5}" type="presParOf" srcId="{AC7FCC1F-88D4-44E8-8CB2-8A3DE1B60D6F}" destId="{EAE816C9-1282-4036-8F5D-21AD54A801DC}" srcOrd="4" destOrd="0" presId="urn:microsoft.com/office/officeart/2005/8/layout/default"/>
    <dgm:cxn modelId="{43A906AA-D5A6-4859-A3F3-33B47C777937}" type="presParOf" srcId="{AC7FCC1F-88D4-44E8-8CB2-8A3DE1B60D6F}" destId="{7E742881-864C-4534-94EB-B90BA98C70CE}" srcOrd="5" destOrd="0" presId="urn:microsoft.com/office/officeart/2005/8/layout/default"/>
    <dgm:cxn modelId="{76AFEF61-48D1-4BD9-A5FE-CE6F361AD576}" type="presParOf" srcId="{AC7FCC1F-88D4-44E8-8CB2-8A3DE1B60D6F}" destId="{8DD792FA-2389-4E53-8437-873213904398}" srcOrd="6" destOrd="0" presId="urn:microsoft.com/office/officeart/2005/8/layout/default"/>
    <dgm:cxn modelId="{325EBD03-31B5-45FB-A1A3-7A13F612428C}" type="presParOf" srcId="{AC7FCC1F-88D4-44E8-8CB2-8A3DE1B60D6F}" destId="{4AAB85C1-D816-42D4-AF2A-DC8D999667E2}" srcOrd="7" destOrd="0" presId="urn:microsoft.com/office/officeart/2005/8/layout/default"/>
    <dgm:cxn modelId="{078B5D54-68B8-4174-A3D8-9097CB85178F}" type="presParOf" srcId="{AC7FCC1F-88D4-44E8-8CB2-8A3DE1B60D6F}" destId="{A084D057-B63E-4B77-BE87-E2E01C452AEE}" srcOrd="8" destOrd="0" presId="urn:microsoft.com/office/officeart/2005/8/layout/default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8288014-AD2A-4605-B871-5CD5B2AEBD4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68A877-66B5-44F0-8F85-CE53DDCCE0F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Berpikir diluar situasi konkret. </a:t>
          </a:r>
          <a:endParaRPr lang="id-ID" sz="1800" b="1" i="1" dirty="0">
            <a:latin typeface="Candara" pitchFamily="34" charset="0"/>
          </a:endParaRPr>
        </a:p>
      </dgm:t>
    </dgm:pt>
    <dgm:pt modelId="{CFAEB796-5DA8-485E-9DB9-D04B66655DA9}" type="parTrans" cxnId="{A2A65BC9-409B-41F6-9BD6-73E57D481C07}">
      <dgm:prSet/>
      <dgm:spPr/>
      <dgm:t>
        <a:bodyPr/>
        <a:lstStyle/>
        <a:p>
          <a:endParaRPr lang="id-ID"/>
        </a:p>
      </dgm:t>
    </dgm:pt>
    <dgm:pt modelId="{22605FA5-DAFE-44B4-A334-EB1D6E50D413}" type="sibTrans" cxnId="{A2A65BC9-409B-41F6-9BD6-73E57D481C07}">
      <dgm:prSet/>
      <dgm:spPr/>
      <dgm:t>
        <a:bodyPr/>
        <a:lstStyle/>
        <a:p>
          <a:endParaRPr lang="id-ID"/>
        </a:p>
      </dgm:t>
    </dgm:pt>
    <dgm:pt modelId="{5A109948-1A19-47AA-B1A5-BBE3D965465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Tinggal di 3 dimensi waktu. </a:t>
          </a:r>
          <a:endParaRPr lang="id-ID" sz="1800" b="1" i="1" dirty="0">
            <a:latin typeface="Candara" pitchFamily="34" charset="0"/>
          </a:endParaRPr>
        </a:p>
      </dgm:t>
    </dgm:pt>
    <dgm:pt modelId="{56E6B057-6D32-4B7E-A12E-60223D2DA87E}" type="parTrans" cxnId="{3BB3E501-6B85-4CC2-8AFF-AA09F640C72E}">
      <dgm:prSet/>
      <dgm:spPr/>
      <dgm:t>
        <a:bodyPr/>
        <a:lstStyle/>
        <a:p>
          <a:endParaRPr lang="id-ID"/>
        </a:p>
      </dgm:t>
    </dgm:pt>
    <dgm:pt modelId="{1E4A7292-D4AB-483A-B3F4-A80CD0D249C8}" type="sibTrans" cxnId="{3BB3E501-6B85-4CC2-8AFF-AA09F640C72E}">
      <dgm:prSet/>
      <dgm:spPr/>
      <dgm:t>
        <a:bodyPr/>
        <a:lstStyle/>
        <a:p>
          <a:endParaRPr lang="id-ID"/>
        </a:p>
      </dgm:t>
    </dgm:pt>
    <dgm:pt modelId="{98C53410-31BB-4D59-A91B-FF3450338D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Membantu perkembangan diri sendiri</a:t>
          </a:r>
          <a:endParaRPr lang="id-ID" sz="1800" b="1" i="1" dirty="0">
            <a:latin typeface="Candara" pitchFamily="34" charset="0"/>
          </a:endParaRPr>
        </a:p>
      </dgm:t>
    </dgm:pt>
    <dgm:pt modelId="{2B895542-C369-460B-9AA3-8A4C6257B0FB}" type="parTrans" cxnId="{67C98F4C-7FB6-4BCF-894A-E3933AD81E14}">
      <dgm:prSet/>
      <dgm:spPr/>
      <dgm:t>
        <a:bodyPr/>
        <a:lstStyle/>
        <a:p>
          <a:endParaRPr lang="id-ID"/>
        </a:p>
      </dgm:t>
    </dgm:pt>
    <dgm:pt modelId="{9659FF29-EF92-4DA8-9F1C-A792091660AB}" type="sibTrans" cxnId="{67C98F4C-7FB6-4BCF-894A-E3933AD81E14}">
      <dgm:prSet/>
      <dgm:spPr/>
      <dgm:t>
        <a:bodyPr/>
        <a:lstStyle/>
        <a:p>
          <a:endParaRPr lang="id-ID"/>
        </a:p>
      </dgm:t>
    </dgm:pt>
    <dgm:pt modelId="{41F356AF-F14F-46B0-9284-912E3750F636}" type="pres">
      <dgm:prSet presAssocID="{58288014-AD2A-4605-B871-5CD5B2AEBD4E}" presName="Name0" presStyleCnt="0">
        <dgm:presLayoutVars>
          <dgm:dir/>
          <dgm:animLvl val="lvl"/>
          <dgm:resizeHandles val="exact"/>
        </dgm:presLayoutVars>
      </dgm:prSet>
      <dgm:spPr/>
    </dgm:pt>
    <dgm:pt modelId="{2E2B48DC-209B-433A-9A71-43830EC64D11}" type="pres">
      <dgm:prSet presAssocID="{9168A877-66B5-44F0-8F85-CE53DDCCE0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CCB6CD-729E-435C-8759-A3709EF9A33E}" type="pres">
      <dgm:prSet presAssocID="{22605FA5-DAFE-44B4-A334-EB1D6E50D413}" presName="parTxOnlySpace" presStyleCnt="0"/>
      <dgm:spPr/>
    </dgm:pt>
    <dgm:pt modelId="{A0EAA483-B6D8-46FA-8C71-B036CD72C6EB}" type="pres">
      <dgm:prSet presAssocID="{5A109948-1A19-47AA-B1A5-BBE3D96546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605DE5-C7B1-4B6C-A0D2-9524A4BD7874}" type="pres">
      <dgm:prSet presAssocID="{1E4A7292-D4AB-483A-B3F4-A80CD0D249C8}" presName="parTxOnlySpace" presStyleCnt="0"/>
      <dgm:spPr/>
    </dgm:pt>
    <dgm:pt modelId="{CE9EE894-7469-4935-8274-3F6CAE05A9B6}" type="pres">
      <dgm:prSet presAssocID="{98C53410-31BB-4D59-A91B-FF3450338DC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BB3E501-6B85-4CC2-8AFF-AA09F640C72E}" srcId="{58288014-AD2A-4605-B871-5CD5B2AEBD4E}" destId="{5A109948-1A19-47AA-B1A5-BBE3D9654656}" srcOrd="1" destOrd="0" parTransId="{56E6B057-6D32-4B7E-A12E-60223D2DA87E}" sibTransId="{1E4A7292-D4AB-483A-B3F4-A80CD0D249C8}"/>
    <dgm:cxn modelId="{67C98F4C-7FB6-4BCF-894A-E3933AD81E14}" srcId="{58288014-AD2A-4605-B871-5CD5B2AEBD4E}" destId="{98C53410-31BB-4D59-A91B-FF3450338DCB}" srcOrd="2" destOrd="0" parTransId="{2B895542-C369-460B-9AA3-8A4C6257B0FB}" sibTransId="{9659FF29-EF92-4DA8-9F1C-A792091660AB}"/>
    <dgm:cxn modelId="{594A5AEE-5795-4C66-A656-F62AFA6BC873}" type="presOf" srcId="{98C53410-31BB-4D59-A91B-FF3450338DCB}" destId="{CE9EE894-7469-4935-8274-3F6CAE05A9B6}" srcOrd="0" destOrd="0" presId="urn:microsoft.com/office/officeart/2005/8/layout/chevron1"/>
    <dgm:cxn modelId="{55F60331-1A0F-4B47-8C16-8B8099E02408}" type="presOf" srcId="{5A109948-1A19-47AA-B1A5-BBE3D9654656}" destId="{A0EAA483-B6D8-46FA-8C71-B036CD72C6EB}" srcOrd="0" destOrd="0" presId="urn:microsoft.com/office/officeart/2005/8/layout/chevron1"/>
    <dgm:cxn modelId="{5A618007-BC11-4938-8AEB-11E27D2B6845}" type="presOf" srcId="{58288014-AD2A-4605-B871-5CD5B2AEBD4E}" destId="{41F356AF-F14F-46B0-9284-912E3750F636}" srcOrd="0" destOrd="0" presId="urn:microsoft.com/office/officeart/2005/8/layout/chevron1"/>
    <dgm:cxn modelId="{A2A65BC9-409B-41F6-9BD6-73E57D481C07}" srcId="{58288014-AD2A-4605-B871-5CD5B2AEBD4E}" destId="{9168A877-66B5-44F0-8F85-CE53DDCCE0FC}" srcOrd="0" destOrd="0" parTransId="{CFAEB796-5DA8-485E-9DB9-D04B66655DA9}" sibTransId="{22605FA5-DAFE-44B4-A334-EB1D6E50D413}"/>
    <dgm:cxn modelId="{C3E25521-A684-4DCD-883D-F724F1465F58}" type="presOf" srcId="{9168A877-66B5-44F0-8F85-CE53DDCCE0FC}" destId="{2E2B48DC-209B-433A-9A71-43830EC64D11}" srcOrd="0" destOrd="0" presId="urn:microsoft.com/office/officeart/2005/8/layout/chevron1"/>
    <dgm:cxn modelId="{2336CF7D-1681-4996-8C70-2FBB2B82C671}" type="presParOf" srcId="{41F356AF-F14F-46B0-9284-912E3750F636}" destId="{2E2B48DC-209B-433A-9A71-43830EC64D11}" srcOrd="0" destOrd="0" presId="urn:microsoft.com/office/officeart/2005/8/layout/chevron1"/>
    <dgm:cxn modelId="{E1693E3B-E562-43F7-B181-DB62F345B751}" type="presParOf" srcId="{41F356AF-F14F-46B0-9284-912E3750F636}" destId="{B4CCB6CD-729E-435C-8759-A3709EF9A33E}" srcOrd="1" destOrd="0" presId="urn:microsoft.com/office/officeart/2005/8/layout/chevron1"/>
    <dgm:cxn modelId="{EDF53D31-F6D1-48AB-8CC1-D9E1BC7D62B1}" type="presParOf" srcId="{41F356AF-F14F-46B0-9284-912E3750F636}" destId="{A0EAA483-B6D8-46FA-8C71-B036CD72C6EB}" srcOrd="2" destOrd="0" presId="urn:microsoft.com/office/officeart/2005/8/layout/chevron1"/>
    <dgm:cxn modelId="{15F3FE84-EFA7-4340-A1B8-81D9602066AF}" type="presParOf" srcId="{41F356AF-F14F-46B0-9284-912E3750F636}" destId="{E6605DE5-C7B1-4B6C-A0D2-9524A4BD7874}" srcOrd="3" destOrd="0" presId="urn:microsoft.com/office/officeart/2005/8/layout/chevron1"/>
    <dgm:cxn modelId="{7DF08379-0310-4917-9249-5087E5D64E0F}" type="presParOf" srcId="{41F356AF-F14F-46B0-9284-912E3750F636}" destId="{CE9EE894-7469-4935-8274-3F6CAE05A9B6}" srcOrd="4" destOrd="0" presId="urn:microsoft.com/office/officeart/2005/8/layout/chevron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1D16F0A-7C82-4601-82C3-233F3D61357D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2A9CFC1B-14E2-457C-984B-BF735F7A582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2"/>
              </a:solidFill>
              <a:latin typeface="Candara" pitchFamily="34" charset="0"/>
            </a:rPr>
            <a:t>Merenungkan hal-hal yang sebenarnya tidak benar-benar ada. </a:t>
          </a:r>
          <a:endParaRPr lang="id-ID" sz="17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7C3C773C-F389-4428-8E66-B848167AB6E5}" type="parTrans" cxnId="{780EBADF-72A3-4799-98FB-88F5EA15A4AC}">
      <dgm:prSet/>
      <dgm:spPr/>
      <dgm:t>
        <a:bodyPr/>
        <a:lstStyle/>
        <a:p>
          <a:endParaRPr lang="id-ID"/>
        </a:p>
      </dgm:t>
    </dgm:pt>
    <dgm:pt modelId="{5D6C5F01-703F-426B-95C1-7A56DCD6B577}" type="sibTrans" cxnId="{780EBADF-72A3-4799-98FB-88F5EA15A4AC}">
      <dgm:prSet/>
      <dgm:spPr/>
      <dgm:t>
        <a:bodyPr/>
        <a:lstStyle/>
        <a:p>
          <a:endParaRPr lang="id-ID"/>
        </a:p>
      </dgm:t>
    </dgm:pt>
    <dgm:pt modelId="{91A5FB2E-DAC9-4547-A512-DDC5EFC233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2"/>
              </a:solidFill>
              <a:latin typeface="Candara" pitchFamily="34" charset="0"/>
            </a:rPr>
            <a:t>Dapat mengingat kejadian dimasa lalu. </a:t>
          </a:r>
          <a:endParaRPr lang="id-ID" sz="17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946D137A-AE5B-417B-A2B4-57C1B8DD05C7}" type="parTrans" cxnId="{B57BFD23-408E-4018-A4D7-640540204875}">
      <dgm:prSet/>
      <dgm:spPr/>
      <dgm:t>
        <a:bodyPr/>
        <a:lstStyle/>
        <a:p>
          <a:endParaRPr lang="id-ID"/>
        </a:p>
      </dgm:t>
    </dgm:pt>
    <dgm:pt modelId="{AE0A154C-98F9-4CE4-AAD1-A5CFE67C3873}" type="sibTrans" cxnId="{B57BFD23-408E-4018-A4D7-640540204875}">
      <dgm:prSet/>
      <dgm:spPr/>
      <dgm:t>
        <a:bodyPr/>
        <a:lstStyle/>
        <a:p>
          <a:endParaRPr lang="id-ID"/>
        </a:p>
      </dgm:t>
    </dgm:pt>
    <dgm:pt modelId="{2E84D706-908F-4F15-9423-5648682CD3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2"/>
              </a:solidFill>
              <a:latin typeface="Candara" pitchFamily="34" charset="0"/>
            </a:rPr>
            <a:t>Merefleksikan kejadian dimasa depan. </a:t>
          </a:r>
          <a:endParaRPr lang="id-ID" sz="17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21369A8F-8D52-48B2-8ED5-5EDB47BE9CF9}" type="parTrans" cxnId="{DBD78A07-5B5A-450F-83EF-F9816462A379}">
      <dgm:prSet/>
      <dgm:spPr/>
      <dgm:t>
        <a:bodyPr/>
        <a:lstStyle/>
        <a:p>
          <a:endParaRPr lang="id-ID"/>
        </a:p>
      </dgm:t>
    </dgm:pt>
    <dgm:pt modelId="{C4873618-68DA-459C-B679-FB183BDD8A24}" type="sibTrans" cxnId="{DBD78A07-5B5A-450F-83EF-F9816462A379}">
      <dgm:prSet/>
      <dgm:spPr/>
      <dgm:t>
        <a:bodyPr/>
        <a:lstStyle/>
        <a:p>
          <a:endParaRPr lang="id-ID"/>
        </a:p>
      </dgm:t>
    </dgm:pt>
    <dgm:pt modelId="{6DF0EACB-2121-4D0F-8823-98F63D484C4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2"/>
              </a:solidFill>
              <a:latin typeface="Candara" pitchFamily="34" charset="0"/>
            </a:rPr>
            <a:t>Membayangkan kemungkinan yang belum ada</a:t>
          </a:r>
          <a:endParaRPr lang="id-ID" sz="17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78DBB59E-6B77-41CC-AB4B-30B8BBE61DEE}" type="parTrans" cxnId="{C344A783-A09C-4869-817B-9C820829F581}">
      <dgm:prSet/>
      <dgm:spPr/>
      <dgm:t>
        <a:bodyPr/>
        <a:lstStyle/>
        <a:p>
          <a:endParaRPr lang="id-ID"/>
        </a:p>
      </dgm:t>
    </dgm:pt>
    <dgm:pt modelId="{48909976-E63B-47E6-B82D-0C23415BD00A}" type="sibTrans" cxnId="{C344A783-A09C-4869-817B-9C820829F581}">
      <dgm:prSet/>
      <dgm:spPr/>
      <dgm:t>
        <a:bodyPr/>
        <a:lstStyle/>
        <a:p>
          <a:endParaRPr lang="id-ID"/>
        </a:p>
      </dgm:t>
    </dgm:pt>
    <dgm:pt modelId="{838F7E14-C312-4EEE-A1A6-DC7DB65E6C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2"/>
              </a:solidFill>
              <a:latin typeface="Candara" pitchFamily="34" charset="0"/>
            </a:rPr>
            <a:t>Mampu membuat tujuan &amp; cara/usaha untuk meraihnya. </a:t>
          </a:r>
          <a:endParaRPr lang="id-ID" sz="17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A88B07BF-FDDD-48EB-BF51-03153C6DBA8F}" type="parTrans" cxnId="{7D8B2C7E-A258-47A1-A708-C81DD99E5502}">
      <dgm:prSet/>
      <dgm:spPr/>
      <dgm:t>
        <a:bodyPr/>
        <a:lstStyle/>
        <a:p>
          <a:endParaRPr lang="id-ID"/>
        </a:p>
      </dgm:t>
    </dgm:pt>
    <dgm:pt modelId="{1AC5D6B7-395C-4BE4-8A3D-D15D849EE443}" type="sibTrans" cxnId="{7D8B2C7E-A258-47A1-A708-C81DD99E5502}">
      <dgm:prSet/>
      <dgm:spPr/>
      <dgm:t>
        <a:bodyPr/>
        <a:lstStyle/>
        <a:p>
          <a:endParaRPr lang="id-ID"/>
        </a:p>
      </dgm:t>
    </dgm:pt>
    <dgm:pt modelId="{621C7CD6-7FE5-4DC9-A09E-74F4B33C1EFC}" type="pres">
      <dgm:prSet presAssocID="{61D16F0A-7C82-4601-82C3-233F3D61357D}" presName="cycle" presStyleCnt="0">
        <dgm:presLayoutVars>
          <dgm:dir/>
          <dgm:resizeHandles val="exact"/>
        </dgm:presLayoutVars>
      </dgm:prSet>
      <dgm:spPr/>
    </dgm:pt>
    <dgm:pt modelId="{C8335FF5-AA7A-4384-8B56-06CE1B5B89BD}" type="pres">
      <dgm:prSet presAssocID="{2A9CFC1B-14E2-457C-984B-BF735F7A5829}" presName="dummy" presStyleCnt="0"/>
      <dgm:spPr/>
    </dgm:pt>
    <dgm:pt modelId="{90CFFDD7-5D89-4BAD-8B6F-4D1ACAF35513}" type="pres">
      <dgm:prSet presAssocID="{2A9CFC1B-14E2-457C-984B-BF735F7A5829}" presName="node" presStyleLbl="revTx" presStyleIdx="0" presStyleCnt="5">
        <dgm:presLayoutVars>
          <dgm:bulletEnabled val="1"/>
        </dgm:presLayoutVars>
      </dgm:prSet>
      <dgm:spPr/>
    </dgm:pt>
    <dgm:pt modelId="{0EF8BBFC-C197-4523-9D08-29DBE8692595}" type="pres">
      <dgm:prSet presAssocID="{5D6C5F01-703F-426B-95C1-7A56DCD6B577}" presName="sibTrans" presStyleLbl="node1" presStyleIdx="0" presStyleCnt="5"/>
      <dgm:spPr/>
    </dgm:pt>
    <dgm:pt modelId="{5928BE30-B71F-4A49-AF14-6489579ED859}" type="pres">
      <dgm:prSet presAssocID="{91A5FB2E-DAC9-4547-A512-DDC5EFC23332}" presName="dummy" presStyleCnt="0"/>
      <dgm:spPr/>
    </dgm:pt>
    <dgm:pt modelId="{E3D3A2DC-49D5-4DAC-A628-8AB4A79EDD5E}" type="pres">
      <dgm:prSet presAssocID="{91A5FB2E-DAC9-4547-A512-DDC5EFC23332}" presName="node" presStyleLbl="revTx" presStyleIdx="1" presStyleCnt="5">
        <dgm:presLayoutVars>
          <dgm:bulletEnabled val="1"/>
        </dgm:presLayoutVars>
      </dgm:prSet>
      <dgm:spPr/>
    </dgm:pt>
    <dgm:pt modelId="{7CE9B984-1733-4497-A332-33B2DFA9336E}" type="pres">
      <dgm:prSet presAssocID="{AE0A154C-98F9-4CE4-AAD1-A5CFE67C3873}" presName="sibTrans" presStyleLbl="node1" presStyleIdx="1" presStyleCnt="5"/>
      <dgm:spPr/>
    </dgm:pt>
    <dgm:pt modelId="{990328C9-6EBD-42FE-8007-FE135BF8D7C6}" type="pres">
      <dgm:prSet presAssocID="{2E84D706-908F-4F15-9423-5648682CD383}" presName="dummy" presStyleCnt="0"/>
      <dgm:spPr/>
    </dgm:pt>
    <dgm:pt modelId="{05DCB8B9-B225-49A5-97E5-040C0B08D3D4}" type="pres">
      <dgm:prSet presAssocID="{2E84D706-908F-4F15-9423-5648682CD38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D10B16-A89D-4FA3-95D8-FF0EC2C39BCC}" type="pres">
      <dgm:prSet presAssocID="{C4873618-68DA-459C-B679-FB183BDD8A24}" presName="sibTrans" presStyleLbl="node1" presStyleIdx="2" presStyleCnt="5"/>
      <dgm:spPr/>
    </dgm:pt>
    <dgm:pt modelId="{080E1909-579E-4040-B7A9-789CA63EC42C}" type="pres">
      <dgm:prSet presAssocID="{6DF0EACB-2121-4D0F-8823-98F63D484C4B}" presName="dummy" presStyleCnt="0"/>
      <dgm:spPr/>
    </dgm:pt>
    <dgm:pt modelId="{6546F017-8F61-48C5-BE1F-B7FAE8C74786}" type="pres">
      <dgm:prSet presAssocID="{6DF0EACB-2121-4D0F-8823-98F63D484C4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A87A74-281E-490A-9C0F-25428196E90F}" type="pres">
      <dgm:prSet presAssocID="{48909976-E63B-47E6-B82D-0C23415BD00A}" presName="sibTrans" presStyleLbl="node1" presStyleIdx="3" presStyleCnt="5"/>
      <dgm:spPr/>
    </dgm:pt>
    <dgm:pt modelId="{6D4C8BB8-5A6A-46BF-B874-2C0CB96438E3}" type="pres">
      <dgm:prSet presAssocID="{838F7E14-C312-4EEE-A1A6-DC7DB65E6CFE}" presName="dummy" presStyleCnt="0"/>
      <dgm:spPr/>
    </dgm:pt>
    <dgm:pt modelId="{FBB9B71A-7556-4D0B-B764-91F24251C3CC}" type="pres">
      <dgm:prSet presAssocID="{838F7E14-C312-4EEE-A1A6-DC7DB65E6CF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3BFCED-832B-48E1-9869-92D99157C397}" type="pres">
      <dgm:prSet presAssocID="{1AC5D6B7-395C-4BE4-8A3D-D15D849EE443}" presName="sibTrans" presStyleLbl="node1" presStyleIdx="4" presStyleCnt="5"/>
      <dgm:spPr/>
    </dgm:pt>
  </dgm:ptLst>
  <dgm:cxnLst>
    <dgm:cxn modelId="{7A7212F4-8383-42CD-9F28-40C9121198A9}" type="presOf" srcId="{2E84D706-908F-4F15-9423-5648682CD383}" destId="{05DCB8B9-B225-49A5-97E5-040C0B08D3D4}" srcOrd="0" destOrd="0" presId="urn:microsoft.com/office/officeart/2005/8/layout/cycle1"/>
    <dgm:cxn modelId="{808CF929-70FB-43AC-88C9-36E805213798}" type="presOf" srcId="{5D6C5F01-703F-426B-95C1-7A56DCD6B577}" destId="{0EF8BBFC-C197-4523-9D08-29DBE8692595}" srcOrd="0" destOrd="0" presId="urn:microsoft.com/office/officeart/2005/8/layout/cycle1"/>
    <dgm:cxn modelId="{DE608459-5E62-45FA-84AC-04217CD6257B}" type="presOf" srcId="{61D16F0A-7C82-4601-82C3-233F3D61357D}" destId="{621C7CD6-7FE5-4DC9-A09E-74F4B33C1EFC}" srcOrd="0" destOrd="0" presId="urn:microsoft.com/office/officeart/2005/8/layout/cycle1"/>
    <dgm:cxn modelId="{4A1F0497-CE4F-45DE-873D-EF35C0D66209}" type="presOf" srcId="{1AC5D6B7-395C-4BE4-8A3D-D15D849EE443}" destId="{B63BFCED-832B-48E1-9869-92D99157C397}" srcOrd="0" destOrd="0" presId="urn:microsoft.com/office/officeart/2005/8/layout/cycle1"/>
    <dgm:cxn modelId="{B57BFD23-408E-4018-A4D7-640540204875}" srcId="{61D16F0A-7C82-4601-82C3-233F3D61357D}" destId="{91A5FB2E-DAC9-4547-A512-DDC5EFC23332}" srcOrd="1" destOrd="0" parTransId="{946D137A-AE5B-417B-A2B4-57C1B8DD05C7}" sibTransId="{AE0A154C-98F9-4CE4-AAD1-A5CFE67C3873}"/>
    <dgm:cxn modelId="{7FC727EF-DBD2-4117-A3AF-192841014AEA}" type="presOf" srcId="{2A9CFC1B-14E2-457C-984B-BF735F7A5829}" destId="{90CFFDD7-5D89-4BAD-8B6F-4D1ACAF35513}" srcOrd="0" destOrd="0" presId="urn:microsoft.com/office/officeart/2005/8/layout/cycle1"/>
    <dgm:cxn modelId="{E1C2C1B0-2178-4E86-8FA8-4B6443D6B844}" type="presOf" srcId="{6DF0EACB-2121-4D0F-8823-98F63D484C4B}" destId="{6546F017-8F61-48C5-BE1F-B7FAE8C74786}" srcOrd="0" destOrd="0" presId="urn:microsoft.com/office/officeart/2005/8/layout/cycle1"/>
    <dgm:cxn modelId="{06987CA5-A3B4-4A41-8EED-2C2D087F46B2}" type="presOf" srcId="{91A5FB2E-DAC9-4547-A512-DDC5EFC23332}" destId="{E3D3A2DC-49D5-4DAC-A628-8AB4A79EDD5E}" srcOrd="0" destOrd="0" presId="urn:microsoft.com/office/officeart/2005/8/layout/cycle1"/>
    <dgm:cxn modelId="{7D8B2C7E-A258-47A1-A708-C81DD99E5502}" srcId="{61D16F0A-7C82-4601-82C3-233F3D61357D}" destId="{838F7E14-C312-4EEE-A1A6-DC7DB65E6CFE}" srcOrd="4" destOrd="0" parTransId="{A88B07BF-FDDD-48EB-BF51-03153C6DBA8F}" sibTransId="{1AC5D6B7-395C-4BE4-8A3D-D15D849EE443}"/>
    <dgm:cxn modelId="{34D91E9C-9AEF-40AB-9AB1-07592E570484}" type="presOf" srcId="{C4873618-68DA-459C-B679-FB183BDD8A24}" destId="{A7D10B16-A89D-4FA3-95D8-FF0EC2C39BCC}" srcOrd="0" destOrd="0" presId="urn:microsoft.com/office/officeart/2005/8/layout/cycle1"/>
    <dgm:cxn modelId="{DBD78A07-5B5A-450F-83EF-F9816462A379}" srcId="{61D16F0A-7C82-4601-82C3-233F3D61357D}" destId="{2E84D706-908F-4F15-9423-5648682CD383}" srcOrd="2" destOrd="0" parTransId="{21369A8F-8D52-48B2-8ED5-5EDB47BE9CF9}" sibTransId="{C4873618-68DA-459C-B679-FB183BDD8A24}"/>
    <dgm:cxn modelId="{55A0EFCD-0C7B-4694-8B27-363188947F76}" type="presOf" srcId="{48909976-E63B-47E6-B82D-0C23415BD00A}" destId="{ACA87A74-281E-490A-9C0F-25428196E90F}" srcOrd="0" destOrd="0" presId="urn:microsoft.com/office/officeart/2005/8/layout/cycle1"/>
    <dgm:cxn modelId="{780EBADF-72A3-4799-98FB-88F5EA15A4AC}" srcId="{61D16F0A-7C82-4601-82C3-233F3D61357D}" destId="{2A9CFC1B-14E2-457C-984B-BF735F7A5829}" srcOrd="0" destOrd="0" parTransId="{7C3C773C-F389-4428-8E66-B848167AB6E5}" sibTransId="{5D6C5F01-703F-426B-95C1-7A56DCD6B577}"/>
    <dgm:cxn modelId="{59FC6C2C-0320-4F74-98FF-17240FEB9358}" type="presOf" srcId="{838F7E14-C312-4EEE-A1A6-DC7DB65E6CFE}" destId="{FBB9B71A-7556-4D0B-B764-91F24251C3CC}" srcOrd="0" destOrd="0" presId="urn:microsoft.com/office/officeart/2005/8/layout/cycle1"/>
    <dgm:cxn modelId="{E1FD8634-90E1-488F-AC77-4A35C1CEBAB5}" type="presOf" srcId="{AE0A154C-98F9-4CE4-AAD1-A5CFE67C3873}" destId="{7CE9B984-1733-4497-A332-33B2DFA9336E}" srcOrd="0" destOrd="0" presId="urn:microsoft.com/office/officeart/2005/8/layout/cycle1"/>
    <dgm:cxn modelId="{C344A783-A09C-4869-817B-9C820829F581}" srcId="{61D16F0A-7C82-4601-82C3-233F3D61357D}" destId="{6DF0EACB-2121-4D0F-8823-98F63D484C4B}" srcOrd="3" destOrd="0" parTransId="{78DBB59E-6B77-41CC-AB4B-30B8BBE61DEE}" sibTransId="{48909976-E63B-47E6-B82D-0C23415BD00A}"/>
    <dgm:cxn modelId="{001D356E-E78C-4B98-BF59-92B034B8F481}" type="presParOf" srcId="{621C7CD6-7FE5-4DC9-A09E-74F4B33C1EFC}" destId="{C8335FF5-AA7A-4384-8B56-06CE1B5B89BD}" srcOrd="0" destOrd="0" presId="urn:microsoft.com/office/officeart/2005/8/layout/cycle1"/>
    <dgm:cxn modelId="{7C58A3F7-959F-4E59-9522-AA937ADF8F0E}" type="presParOf" srcId="{621C7CD6-7FE5-4DC9-A09E-74F4B33C1EFC}" destId="{90CFFDD7-5D89-4BAD-8B6F-4D1ACAF35513}" srcOrd="1" destOrd="0" presId="urn:microsoft.com/office/officeart/2005/8/layout/cycle1"/>
    <dgm:cxn modelId="{655ABDD3-9A3E-4F62-8A15-BB31911FDD52}" type="presParOf" srcId="{621C7CD6-7FE5-4DC9-A09E-74F4B33C1EFC}" destId="{0EF8BBFC-C197-4523-9D08-29DBE8692595}" srcOrd="2" destOrd="0" presId="urn:microsoft.com/office/officeart/2005/8/layout/cycle1"/>
    <dgm:cxn modelId="{E5D56862-776B-4744-A3E2-B76023A4816B}" type="presParOf" srcId="{621C7CD6-7FE5-4DC9-A09E-74F4B33C1EFC}" destId="{5928BE30-B71F-4A49-AF14-6489579ED859}" srcOrd="3" destOrd="0" presId="urn:microsoft.com/office/officeart/2005/8/layout/cycle1"/>
    <dgm:cxn modelId="{9048E2D2-6CE3-4121-AF31-5EC52E41F5CA}" type="presParOf" srcId="{621C7CD6-7FE5-4DC9-A09E-74F4B33C1EFC}" destId="{E3D3A2DC-49D5-4DAC-A628-8AB4A79EDD5E}" srcOrd="4" destOrd="0" presId="urn:microsoft.com/office/officeart/2005/8/layout/cycle1"/>
    <dgm:cxn modelId="{75D70AA6-DE70-416A-B261-572FCB323B84}" type="presParOf" srcId="{621C7CD6-7FE5-4DC9-A09E-74F4B33C1EFC}" destId="{7CE9B984-1733-4497-A332-33B2DFA9336E}" srcOrd="5" destOrd="0" presId="urn:microsoft.com/office/officeart/2005/8/layout/cycle1"/>
    <dgm:cxn modelId="{C755C2EF-2108-44B8-B59A-550C77436950}" type="presParOf" srcId="{621C7CD6-7FE5-4DC9-A09E-74F4B33C1EFC}" destId="{990328C9-6EBD-42FE-8007-FE135BF8D7C6}" srcOrd="6" destOrd="0" presId="urn:microsoft.com/office/officeart/2005/8/layout/cycle1"/>
    <dgm:cxn modelId="{01AC9BB4-DCD3-44EF-A04B-722DD3371656}" type="presParOf" srcId="{621C7CD6-7FE5-4DC9-A09E-74F4B33C1EFC}" destId="{05DCB8B9-B225-49A5-97E5-040C0B08D3D4}" srcOrd="7" destOrd="0" presId="urn:microsoft.com/office/officeart/2005/8/layout/cycle1"/>
    <dgm:cxn modelId="{A41A67B4-3EC6-45B0-8F6A-82C2B976C73B}" type="presParOf" srcId="{621C7CD6-7FE5-4DC9-A09E-74F4B33C1EFC}" destId="{A7D10B16-A89D-4FA3-95D8-FF0EC2C39BCC}" srcOrd="8" destOrd="0" presId="urn:microsoft.com/office/officeart/2005/8/layout/cycle1"/>
    <dgm:cxn modelId="{35E0EF96-3393-4518-987A-CA426C398A47}" type="presParOf" srcId="{621C7CD6-7FE5-4DC9-A09E-74F4B33C1EFC}" destId="{080E1909-579E-4040-B7A9-789CA63EC42C}" srcOrd="9" destOrd="0" presId="urn:microsoft.com/office/officeart/2005/8/layout/cycle1"/>
    <dgm:cxn modelId="{527C0C8C-9877-4D1E-A20C-B11B20A94B6E}" type="presParOf" srcId="{621C7CD6-7FE5-4DC9-A09E-74F4B33C1EFC}" destId="{6546F017-8F61-48C5-BE1F-B7FAE8C74786}" srcOrd="10" destOrd="0" presId="urn:microsoft.com/office/officeart/2005/8/layout/cycle1"/>
    <dgm:cxn modelId="{F339ACF1-4E08-452B-8D5D-329FFB00905E}" type="presParOf" srcId="{621C7CD6-7FE5-4DC9-A09E-74F4B33C1EFC}" destId="{ACA87A74-281E-490A-9C0F-25428196E90F}" srcOrd="11" destOrd="0" presId="urn:microsoft.com/office/officeart/2005/8/layout/cycle1"/>
    <dgm:cxn modelId="{D305A974-9976-486C-A1A5-76D36088029F}" type="presParOf" srcId="{621C7CD6-7FE5-4DC9-A09E-74F4B33C1EFC}" destId="{6D4C8BB8-5A6A-46BF-B874-2C0CB96438E3}" srcOrd="12" destOrd="0" presId="urn:microsoft.com/office/officeart/2005/8/layout/cycle1"/>
    <dgm:cxn modelId="{B12C6021-BED6-49A0-9AAC-9290F0479A7F}" type="presParOf" srcId="{621C7CD6-7FE5-4DC9-A09E-74F4B33C1EFC}" destId="{FBB9B71A-7556-4D0B-B764-91F24251C3CC}" srcOrd="13" destOrd="0" presId="urn:microsoft.com/office/officeart/2005/8/layout/cycle1"/>
    <dgm:cxn modelId="{84C4032E-61DD-4A6E-9D37-EAB0E6B83736}" type="presParOf" srcId="{621C7CD6-7FE5-4DC9-A09E-74F4B33C1EFC}" destId="{B63BFCED-832B-48E1-9869-92D99157C397}" srcOrd="14" destOrd="0" presId="urn:microsoft.com/office/officeart/2005/8/layout/cycle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BD6973D-22A0-43FE-8982-1E2203AE04A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F1274C7-0A52-4F38-A95E-481F1EE0497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Memasukkan pengetahuan dari sejarah &amp; rencana masa depan dimasa sekarang.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C12E50F-6A8E-497F-AAE8-7839BB07CEAA}" type="parTrans" cxnId="{96021A4A-2DB3-4DC3-B792-9237DC359ACB}">
      <dgm:prSet/>
      <dgm:spPr/>
      <dgm:t>
        <a:bodyPr/>
        <a:lstStyle/>
        <a:p>
          <a:endParaRPr lang="id-ID"/>
        </a:p>
      </dgm:t>
    </dgm:pt>
    <dgm:pt modelId="{011517EB-F15D-4CF8-8C70-E00E3EEC174F}" type="sibTrans" cxnId="{96021A4A-2DB3-4DC3-B792-9237DC359AC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4110D628-4EF5-46EA-83E4-99A457B12A2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Masa lalu &amp; masa depan mempengaruhi perilaku kita dimasa sekarang.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CFC1E12-9710-4C19-A279-BDF512BFE227}" type="parTrans" cxnId="{034D6D39-008A-47CF-A2E1-B27503A7C5C0}">
      <dgm:prSet/>
      <dgm:spPr/>
      <dgm:t>
        <a:bodyPr/>
        <a:lstStyle/>
        <a:p>
          <a:endParaRPr lang="id-ID"/>
        </a:p>
      </dgm:t>
    </dgm:pt>
    <dgm:pt modelId="{1C6D0BD8-DCD7-4F83-BB9C-43E1D8CE8EE9}" type="sibTrans" cxnId="{034D6D39-008A-47CF-A2E1-B27503A7C5C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7ADEF790-F477-4292-B515-9DE68EA816A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Punya harapan terhadap orang-orang disekitar kita.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920F772-82F3-4E61-8B88-9B6541F971D8}" type="parTrans" cxnId="{A75A65AF-7F3D-4B2C-B7C1-089D336E89C6}">
      <dgm:prSet/>
      <dgm:spPr/>
      <dgm:t>
        <a:bodyPr/>
        <a:lstStyle/>
        <a:p>
          <a:endParaRPr lang="id-ID"/>
        </a:p>
      </dgm:t>
    </dgm:pt>
    <dgm:pt modelId="{9E315E4B-E2E8-466E-9E03-F6B0BFB1F130}" type="sibTrans" cxnId="{A75A65AF-7F3D-4B2C-B7C1-089D336E89C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5BDFEB2C-7EDD-43E3-84E2-D3056699FBD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Meningingat tiap interaksi dimasa lalu &amp; mengatisipasi dimasa depan.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B43A971-EE7F-4BEE-BDAE-D60603D0679F}" type="parTrans" cxnId="{383C862B-031B-4FF4-B3B6-ADC8BD069DA9}">
      <dgm:prSet/>
      <dgm:spPr/>
      <dgm:t>
        <a:bodyPr/>
        <a:lstStyle/>
        <a:p>
          <a:endParaRPr lang="id-ID"/>
        </a:p>
      </dgm:t>
    </dgm:pt>
    <dgm:pt modelId="{7ADF6D4C-E954-47E6-B906-18A94D893EC6}" type="sibTrans" cxnId="{383C862B-031B-4FF4-B3B6-ADC8BD069DA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53ABCA6B-EA50-466A-93DE-E9BE8636378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Orang yang diharap ingin terus kita temui.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08198A3-3E7F-420A-BC3A-BAA6F6798936}" type="parTrans" cxnId="{A229ACFB-F46B-4CFF-AC59-6C0D3A8E6F9D}">
      <dgm:prSet/>
      <dgm:spPr/>
      <dgm:t>
        <a:bodyPr/>
        <a:lstStyle/>
        <a:p>
          <a:endParaRPr lang="id-ID"/>
        </a:p>
      </dgm:t>
    </dgm:pt>
    <dgm:pt modelId="{F853CAC3-0F38-40BC-9C7D-F11E855B80B9}" type="sibTrans" cxnId="{A229ACFB-F46B-4CFF-AC59-6C0D3A8E6F9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C2CC46E0-507D-403D-952F-8EC1E0C5AF8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Dengan membicarakan masa depan, akan membentuk keintiman.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C71BCFA-538A-43E0-9A9B-BEBB6DEBF9FD}" type="parTrans" cxnId="{0B19728D-3EE4-4041-974F-30F6B17DF225}">
      <dgm:prSet/>
      <dgm:spPr/>
      <dgm:t>
        <a:bodyPr/>
        <a:lstStyle/>
        <a:p>
          <a:endParaRPr lang="id-ID"/>
        </a:p>
      </dgm:t>
    </dgm:pt>
    <dgm:pt modelId="{43FFD3AB-D32F-43E0-BE72-B0EC998BCA47}" type="sibTrans" cxnId="{0B19728D-3EE4-4041-974F-30F6B17DF225}">
      <dgm:prSet/>
      <dgm:spPr/>
      <dgm:t>
        <a:bodyPr/>
        <a:lstStyle/>
        <a:p>
          <a:endParaRPr lang="id-ID"/>
        </a:p>
      </dgm:t>
    </dgm:pt>
    <dgm:pt modelId="{68392A03-7841-4F84-AA1B-66B813CA7131}" type="pres">
      <dgm:prSet presAssocID="{CBD6973D-22A0-43FE-8982-1E2203AE04A9}" presName="diagram" presStyleCnt="0">
        <dgm:presLayoutVars>
          <dgm:dir/>
          <dgm:resizeHandles val="exact"/>
        </dgm:presLayoutVars>
      </dgm:prSet>
      <dgm:spPr/>
    </dgm:pt>
    <dgm:pt modelId="{230DF4BC-5B19-428D-95DB-5ECB23C0917F}" type="pres">
      <dgm:prSet presAssocID="{4F1274C7-0A52-4F38-A95E-481F1EE0497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2FFD83-5487-415E-9084-40C186754E42}" type="pres">
      <dgm:prSet presAssocID="{011517EB-F15D-4CF8-8C70-E00E3EEC174F}" presName="sibTrans" presStyleLbl="sibTrans2D1" presStyleIdx="0" presStyleCnt="5"/>
      <dgm:spPr/>
    </dgm:pt>
    <dgm:pt modelId="{B9AEEAE9-1F04-426B-8BB0-791C5188D071}" type="pres">
      <dgm:prSet presAssocID="{011517EB-F15D-4CF8-8C70-E00E3EEC174F}" presName="connectorText" presStyleLbl="sibTrans2D1" presStyleIdx="0" presStyleCnt="5"/>
      <dgm:spPr/>
    </dgm:pt>
    <dgm:pt modelId="{C47DABE4-EA6C-45DD-8D6B-3477209450D8}" type="pres">
      <dgm:prSet presAssocID="{4110D628-4EF5-46EA-83E4-99A457B12A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E8549-8D22-475A-A8E2-504D2D0027FD}" type="pres">
      <dgm:prSet presAssocID="{1C6D0BD8-DCD7-4F83-BB9C-43E1D8CE8EE9}" presName="sibTrans" presStyleLbl="sibTrans2D1" presStyleIdx="1" presStyleCnt="5"/>
      <dgm:spPr/>
    </dgm:pt>
    <dgm:pt modelId="{FFDCE85D-65E3-4C1D-9B6F-DD5223B77475}" type="pres">
      <dgm:prSet presAssocID="{1C6D0BD8-DCD7-4F83-BB9C-43E1D8CE8EE9}" presName="connectorText" presStyleLbl="sibTrans2D1" presStyleIdx="1" presStyleCnt="5"/>
      <dgm:spPr/>
    </dgm:pt>
    <dgm:pt modelId="{533B5B21-C01E-4816-99E1-6C72B8069884}" type="pres">
      <dgm:prSet presAssocID="{7ADEF790-F477-4292-B515-9DE68EA816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D2CBCD-D5F0-42C6-9C31-18D5AA1F5D8E}" type="pres">
      <dgm:prSet presAssocID="{9E315E4B-E2E8-466E-9E03-F6B0BFB1F130}" presName="sibTrans" presStyleLbl="sibTrans2D1" presStyleIdx="2" presStyleCnt="5"/>
      <dgm:spPr/>
    </dgm:pt>
    <dgm:pt modelId="{F48BFC71-6E1E-4E29-BC63-CC895F0C0F2B}" type="pres">
      <dgm:prSet presAssocID="{9E315E4B-E2E8-466E-9E03-F6B0BFB1F130}" presName="connectorText" presStyleLbl="sibTrans2D1" presStyleIdx="2" presStyleCnt="5"/>
      <dgm:spPr/>
    </dgm:pt>
    <dgm:pt modelId="{42218AA6-D71A-4201-AC03-E4C24511AA9D}" type="pres">
      <dgm:prSet presAssocID="{5BDFEB2C-7EDD-43E3-84E2-D3056699FB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CA6668-3D40-4138-97A4-B2803401BD66}" type="pres">
      <dgm:prSet presAssocID="{7ADF6D4C-E954-47E6-B906-18A94D893EC6}" presName="sibTrans" presStyleLbl="sibTrans2D1" presStyleIdx="3" presStyleCnt="5"/>
      <dgm:spPr/>
    </dgm:pt>
    <dgm:pt modelId="{1B3E8F0E-C57C-443B-AD0A-92F12BE9682D}" type="pres">
      <dgm:prSet presAssocID="{7ADF6D4C-E954-47E6-B906-18A94D893EC6}" presName="connectorText" presStyleLbl="sibTrans2D1" presStyleIdx="3" presStyleCnt="5"/>
      <dgm:spPr/>
    </dgm:pt>
    <dgm:pt modelId="{39824470-F7BC-4FC9-B5C0-679A12A55F65}" type="pres">
      <dgm:prSet presAssocID="{53ABCA6B-EA50-466A-93DE-E9BE863637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575F5A-7036-40EC-907A-981275E66088}" type="pres">
      <dgm:prSet presAssocID="{F853CAC3-0F38-40BC-9C7D-F11E855B80B9}" presName="sibTrans" presStyleLbl="sibTrans2D1" presStyleIdx="4" presStyleCnt="5"/>
      <dgm:spPr/>
    </dgm:pt>
    <dgm:pt modelId="{4AC503D9-4A74-4878-B459-8881C147E902}" type="pres">
      <dgm:prSet presAssocID="{F853CAC3-0F38-40BC-9C7D-F11E855B80B9}" presName="connectorText" presStyleLbl="sibTrans2D1" presStyleIdx="4" presStyleCnt="5"/>
      <dgm:spPr/>
    </dgm:pt>
    <dgm:pt modelId="{6C5C6C7B-055A-4D29-A438-02A9C2199560}" type="pres">
      <dgm:prSet presAssocID="{C2CC46E0-507D-403D-952F-8EC1E0C5AF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3000D0C-390A-4F47-95B5-99F65A800C3A}" type="presOf" srcId="{011517EB-F15D-4CF8-8C70-E00E3EEC174F}" destId="{B9AEEAE9-1F04-426B-8BB0-791C5188D071}" srcOrd="1" destOrd="0" presId="urn:microsoft.com/office/officeart/2005/8/layout/process5"/>
    <dgm:cxn modelId="{AA86BB0C-69E6-444C-B8A6-EE4C441C37ED}" type="presOf" srcId="{011517EB-F15D-4CF8-8C70-E00E3EEC174F}" destId="{412FFD83-5487-415E-9084-40C186754E42}" srcOrd="0" destOrd="0" presId="urn:microsoft.com/office/officeart/2005/8/layout/process5"/>
    <dgm:cxn modelId="{EC0614E1-615F-41D9-93B0-1DBB2EE3E3B4}" type="presOf" srcId="{1C6D0BD8-DCD7-4F83-BB9C-43E1D8CE8EE9}" destId="{FFDCE85D-65E3-4C1D-9B6F-DD5223B77475}" srcOrd="1" destOrd="0" presId="urn:microsoft.com/office/officeart/2005/8/layout/process5"/>
    <dgm:cxn modelId="{B3E52573-91EB-4E76-ADB8-E75F4D118D4A}" type="presOf" srcId="{9E315E4B-E2E8-466E-9E03-F6B0BFB1F130}" destId="{F48BFC71-6E1E-4E29-BC63-CC895F0C0F2B}" srcOrd="1" destOrd="0" presId="urn:microsoft.com/office/officeart/2005/8/layout/process5"/>
    <dgm:cxn modelId="{A229ACFB-F46B-4CFF-AC59-6C0D3A8E6F9D}" srcId="{CBD6973D-22A0-43FE-8982-1E2203AE04A9}" destId="{53ABCA6B-EA50-466A-93DE-E9BE86363784}" srcOrd="4" destOrd="0" parTransId="{208198A3-3E7F-420A-BC3A-BAA6F6798936}" sibTransId="{F853CAC3-0F38-40BC-9C7D-F11E855B80B9}"/>
    <dgm:cxn modelId="{A957FAFE-7145-4D27-81DB-21E8616578C9}" type="presOf" srcId="{1C6D0BD8-DCD7-4F83-BB9C-43E1D8CE8EE9}" destId="{9F6E8549-8D22-475A-A8E2-504D2D0027FD}" srcOrd="0" destOrd="0" presId="urn:microsoft.com/office/officeart/2005/8/layout/process5"/>
    <dgm:cxn modelId="{E22284D4-18D9-419C-AACD-4FB85EBFB1B4}" type="presOf" srcId="{9E315E4B-E2E8-466E-9E03-F6B0BFB1F130}" destId="{6ED2CBCD-D5F0-42C6-9C31-18D5AA1F5D8E}" srcOrd="0" destOrd="0" presId="urn:microsoft.com/office/officeart/2005/8/layout/process5"/>
    <dgm:cxn modelId="{0B19728D-3EE4-4041-974F-30F6B17DF225}" srcId="{CBD6973D-22A0-43FE-8982-1E2203AE04A9}" destId="{C2CC46E0-507D-403D-952F-8EC1E0C5AF87}" srcOrd="5" destOrd="0" parTransId="{3C71BCFA-538A-43E0-9A9B-BEBB6DEBF9FD}" sibTransId="{43FFD3AB-D32F-43E0-BE72-B0EC998BCA47}"/>
    <dgm:cxn modelId="{AD7B2F40-7FCE-492F-9615-024B30D3F5C3}" type="presOf" srcId="{7ADEF790-F477-4292-B515-9DE68EA816AB}" destId="{533B5B21-C01E-4816-99E1-6C72B8069884}" srcOrd="0" destOrd="0" presId="urn:microsoft.com/office/officeart/2005/8/layout/process5"/>
    <dgm:cxn modelId="{96021A4A-2DB3-4DC3-B792-9237DC359ACB}" srcId="{CBD6973D-22A0-43FE-8982-1E2203AE04A9}" destId="{4F1274C7-0A52-4F38-A95E-481F1EE04975}" srcOrd="0" destOrd="0" parTransId="{BC12E50F-6A8E-497F-AAE8-7839BB07CEAA}" sibTransId="{011517EB-F15D-4CF8-8C70-E00E3EEC174F}"/>
    <dgm:cxn modelId="{A75A65AF-7F3D-4B2C-B7C1-089D336E89C6}" srcId="{CBD6973D-22A0-43FE-8982-1E2203AE04A9}" destId="{7ADEF790-F477-4292-B515-9DE68EA816AB}" srcOrd="2" destOrd="0" parTransId="{4920F772-82F3-4E61-8B88-9B6541F971D8}" sibTransId="{9E315E4B-E2E8-466E-9E03-F6B0BFB1F130}"/>
    <dgm:cxn modelId="{AA628B38-FFB6-443B-B763-F5A6CD66D0F8}" type="presOf" srcId="{F853CAC3-0F38-40BC-9C7D-F11E855B80B9}" destId="{4AC503D9-4A74-4878-B459-8881C147E902}" srcOrd="1" destOrd="0" presId="urn:microsoft.com/office/officeart/2005/8/layout/process5"/>
    <dgm:cxn modelId="{89A96844-2E0A-479C-9728-8F7788208D1A}" type="presOf" srcId="{F853CAC3-0F38-40BC-9C7D-F11E855B80B9}" destId="{D2575F5A-7036-40EC-907A-981275E66088}" srcOrd="0" destOrd="0" presId="urn:microsoft.com/office/officeart/2005/8/layout/process5"/>
    <dgm:cxn modelId="{C2D2A7A8-C84E-4F97-8230-DA0337F07AD0}" type="presOf" srcId="{4F1274C7-0A52-4F38-A95E-481F1EE04975}" destId="{230DF4BC-5B19-428D-95DB-5ECB23C0917F}" srcOrd="0" destOrd="0" presId="urn:microsoft.com/office/officeart/2005/8/layout/process5"/>
    <dgm:cxn modelId="{447FC725-0AD6-4AB4-9E6D-02DF0DBC606A}" type="presOf" srcId="{CBD6973D-22A0-43FE-8982-1E2203AE04A9}" destId="{68392A03-7841-4F84-AA1B-66B813CA7131}" srcOrd="0" destOrd="0" presId="urn:microsoft.com/office/officeart/2005/8/layout/process5"/>
    <dgm:cxn modelId="{EBA78868-D46A-424C-8672-0EC6406C10B8}" type="presOf" srcId="{7ADF6D4C-E954-47E6-B906-18A94D893EC6}" destId="{1B3E8F0E-C57C-443B-AD0A-92F12BE9682D}" srcOrd="1" destOrd="0" presId="urn:microsoft.com/office/officeart/2005/8/layout/process5"/>
    <dgm:cxn modelId="{3CCD2776-3ECE-4C76-BD9D-046EC406D7C0}" type="presOf" srcId="{C2CC46E0-507D-403D-952F-8EC1E0C5AF87}" destId="{6C5C6C7B-055A-4D29-A438-02A9C2199560}" srcOrd="0" destOrd="0" presId="urn:microsoft.com/office/officeart/2005/8/layout/process5"/>
    <dgm:cxn modelId="{8E61683C-0715-4CCC-BE2D-F3604838BDE7}" type="presOf" srcId="{53ABCA6B-EA50-466A-93DE-E9BE86363784}" destId="{39824470-F7BC-4FC9-B5C0-679A12A55F65}" srcOrd="0" destOrd="0" presId="urn:microsoft.com/office/officeart/2005/8/layout/process5"/>
    <dgm:cxn modelId="{9C4DDDD8-AE5D-4ADC-B299-01CFB8CCE185}" type="presOf" srcId="{5BDFEB2C-7EDD-43E3-84E2-D3056699FBD1}" destId="{42218AA6-D71A-4201-AC03-E4C24511AA9D}" srcOrd="0" destOrd="0" presId="urn:microsoft.com/office/officeart/2005/8/layout/process5"/>
    <dgm:cxn modelId="{383C862B-031B-4FF4-B3B6-ADC8BD069DA9}" srcId="{CBD6973D-22A0-43FE-8982-1E2203AE04A9}" destId="{5BDFEB2C-7EDD-43E3-84E2-D3056699FBD1}" srcOrd="3" destOrd="0" parTransId="{BB43A971-EE7F-4BEE-BDAE-D60603D0679F}" sibTransId="{7ADF6D4C-E954-47E6-B906-18A94D893EC6}"/>
    <dgm:cxn modelId="{FC338D74-D8A6-4E14-83BF-C094604CC22B}" type="presOf" srcId="{4110D628-4EF5-46EA-83E4-99A457B12A23}" destId="{C47DABE4-EA6C-45DD-8D6B-3477209450D8}" srcOrd="0" destOrd="0" presId="urn:microsoft.com/office/officeart/2005/8/layout/process5"/>
    <dgm:cxn modelId="{B44B8374-800D-4245-814D-19F94EF73E90}" type="presOf" srcId="{7ADF6D4C-E954-47E6-B906-18A94D893EC6}" destId="{13CA6668-3D40-4138-97A4-B2803401BD66}" srcOrd="0" destOrd="0" presId="urn:microsoft.com/office/officeart/2005/8/layout/process5"/>
    <dgm:cxn modelId="{034D6D39-008A-47CF-A2E1-B27503A7C5C0}" srcId="{CBD6973D-22A0-43FE-8982-1E2203AE04A9}" destId="{4110D628-4EF5-46EA-83E4-99A457B12A23}" srcOrd="1" destOrd="0" parTransId="{8CFC1E12-9710-4C19-A279-BDF512BFE227}" sibTransId="{1C6D0BD8-DCD7-4F83-BB9C-43E1D8CE8EE9}"/>
    <dgm:cxn modelId="{06A95D2E-B349-4751-B976-C2D5068FDD7A}" type="presParOf" srcId="{68392A03-7841-4F84-AA1B-66B813CA7131}" destId="{230DF4BC-5B19-428D-95DB-5ECB23C0917F}" srcOrd="0" destOrd="0" presId="urn:microsoft.com/office/officeart/2005/8/layout/process5"/>
    <dgm:cxn modelId="{0653FDDF-16A8-4565-86E7-2CCAFDFA7153}" type="presParOf" srcId="{68392A03-7841-4F84-AA1B-66B813CA7131}" destId="{412FFD83-5487-415E-9084-40C186754E42}" srcOrd="1" destOrd="0" presId="urn:microsoft.com/office/officeart/2005/8/layout/process5"/>
    <dgm:cxn modelId="{57E847CE-D2C3-4E08-B61D-AC23D6B48972}" type="presParOf" srcId="{412FFD83-5487-415E-9084-40C186754E42}" destId="{B9AEEAE9-1F04-426B-8BB0-791C5188D071}" srcOrd="0" destOrd="0" presId="urn:microsoft.com/office/officeart/2005/8/layout/process5"/>
    <dgm:cxn modelId="{AC0F485F-9075-43D1-A901-65476324C22B}" type="presParOf" srcId="{68392A03-7841-4F84-AA1B-66B813CA7131}" destId="{C47DABE4-EA6C-45DD-8D6B-3477209450D8}" srcOrd="2" destOrd="0" presId="urn:microsoft.com/office/officeart/2005/8/layout/process5"/>
    <dgm:cxn modelId="{BE544C58-8D63-4563-8D56-88DCD6750729}" type="presParOf" srcId="{68392A03-7841-4F84-AA1B-66B813CA7131}" destId="{9F6E8549-8D22-475A-A8E2-504D2D0027FD}" srcOrd="3" destOrd="0" presId="urn:microsoft.com/office/officeart/2005/8/layout/process5"/>
    <dgm:cxn modelId="{9588532A-1731-4536-B086-790BD5CA91EA}" type="presParOf" srcId="{9F6E8549-8D22-475A-A8E2-504D2D0027FD}" destId="{FFDCE85D-65E3-4C1D-9B6F-DD5223B77475}" srcOrd="0" destOrd="0" presId="urn:microsoft.com/office/officeart/2005/8/layout/process5"/>
    <dgm:cxn modelId="{7A315FCA-E259-4EF5-B511-BFD86525B6A3}" type="presParOf" srcId="{68392A03-7841-4F84-AA1B-66B813CA7131}" destId="{533B5B21-C01E-4816-99E1-6C72B8069884}" srcOrd="4" destOrd="0" presId="urn:microsoft.com/office/officeart/2005/8/layout/process5"/>
    <dgm:cxn modelId="{4BA4180C-611F-4782-89C1-5A2F1C2DAB38}" type="presParOf" srcId="{68392A03-7841-4F84-AA1B-66B813CA7131}" destId="{6ED2CBCD-D5F0-42C6-9C31-18D5AA1F5D8E}" srcOrd="5" destOrd="0" presId="urn:microsoft.com/office/officeart/2005/8/layout/process5"/>
    <dgm:cxn modelId="{AEE20856-9B85-4A50-A062-61D8318F690F}" type="presParOf" srcId="{6ED2CBCD-D5F0-42C6-9C31-18D5AA1F5D8E}" destId="{F48BFC71-6E1E-4E29-BC63-CC895F0C0F2B}" srcOrd="0" destOrd="0" presId="urn:microsoft.com/office/officeart/2005/8/layout/process5"/>
    <dgm:cxn modelId="{1F1384E3-58B9-4556-82CE-5FABB975E7AE}" type="presParOf" srcId="{68392A03-7841-4F84-AA1B-66B813CA7131}" destId="{42218AA6-D71A-4201-AC03-E4C24511AA9D}" srcOrd="6" destOrd="0" presId="urn:microsoft.com/office/officeart/2005/8/layout/process5"/>
    <dgm:cxn modelId="{E7ED0D50-801C-4D5E-88BE-AFEB2D04546A}" type="presParOf" srcId="{68392A03-7841-4F84-AA1B-66B813CA7131}" destId="{13CA6668-3D40-4138-97A4-B2803401BD66}" srcOrd="7" destOrd="0" presId="urn:microsoft.com/office/officeart/2005/8/layout/process5"/>
    <dgm:cxn modelId="{D37D78A2-696C-4114-96F1-D8C73A144E4F}" type="presParOf" srcId="{13CA6668-3D40-4138-97A4-B2803401BD66}" destId="{1B3E8F0E-C57C-443B-AD0A-92F12BE9682D}" srcOrd="0" destOrd="0" presId="urn:microsoft.com/office/officeart/2005/8/layout/process5"/>
    <dgm:cxn modelId="{478607FB-1736-4CAC-AF90-55B7DD748E55}" type="presParOf" srcId="{68392A03-7841-4F84-AA1B-66B813CA7131}" destId="{39824470-F7BC-4FC9-B5C0-679A12A55F65}" srcOrd="8" destOrd="0" presId="urn:microsoft.com/office/officeart/2005/8/layout/process5"/>
    <dgm:cxn modelId="{9795553D-B270-4EE1-B590-969D0E403C8F}" type="presParOf" srcId="{68392A03-7841-4F84-AA1B-66B813CA7131}" destId="{D2575F5A-7036-40EC-907A-981275E66088}" srcOrd="9" destOrd="0" presId="urn:microsoft.com/office/officeart/2005/8/layout/process5"/>
    <dgm:cxn modelId="{F95BC48B-75ED-43F5-B3C2-93D2FC9ACB59}" type="presParOf" srcId="{D2575F5A-7036-40EC-907A-981275E66088}" destId="{4AC503D9-4A74-4878-B459-8881C147E902}" srcOrd="0" destOrd="0" presId="urn:microsoft.com/office/officeart/2005/8/layout/process5"/>
    <dgm:cxn modelId="{1F0A2313-3722-4751-A561-31CBCA9BD2F8}" type="presParOf" srcId="{68392A03-7841-4F84-AA1B-66B813CA7131}" destId="{6C5C6C7B-055A-4D29-A438-02A9C2199560}" srcOrd="10" destOrd="0" presId="urn:microsoft.com/office/officeart/2005/8/layout/process5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1762A36-8F28-4AF7-8CC7-3A21F05945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577ADF1-C30E-4830-BEBC-D2E7F977BD57}">
      <dgm:prSet phldrT="[Text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Berpikir hipotesis membantu perkembangan diri.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2224FF0-AB98-4413-9438-1374241C3B7B}" type="parTrans" cxnId="{4F620938-A9B3-4832-88D7-F4420DDB0170}">
      <dgm:prSet/>
      <dgm:spPr/>
      <dgm:t>
        <a:bodyPr/>
        <a:lstStyle/>
        <a:p>
          <a:endParaRPr lang="id-ID"/>
        </a:p>
      </dgm:t>
    </dgm:pt>
    <dgm:pt modelId="{5555F4C2-12E4-4D0C-9AE6-A5DCA74E3B83}" type="sibTrans" cxnId="{4F620938-A9B3-4832-88D7-F4420DDB0170}">
      <dgm:prSet/>
      <dgm:spPr/>
      <dgm:t>
        <a:bodyPr/>
        <a:lstStyle/>
        <a:p>
          <a:endParaRPr lang="id-ID"/>
        </a:p>
      </dgm:t>
    </dgm:pt>
    <dgm:pt modelId="{79E7A284-DF3C-485F-9432-610B24E9E701}">
      <dgm:prSet phldrT="[Text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Mampu mengingat diri sendiri di masa lalu &amp; menghargai kemajuan yang dibuat.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4FC82FD-F5E8-40A3-9133-1969F23EA7A5}" type="parTrans" cxnId="{B1D10DA9-542D-49D9-A7A9-2DDEC5877A18}">
      <dgm:prSet/>
      <dgm:spPr/>
      <dgm:t>
        <a:bodyPr/>
        <a:lstStyle/>
        <a:p>
          <a:endParaRPr lang="id-ID"/>
        </a:p>
      </dgm:t>
    </dgm:pt>
    <dgm:pt modelId="{5CA5EE0A-3036-4642-8DB5-D64B63B09E03}" type="sibTrans" cxnId="{B1D10DA9-542D-49D9-A7A9-2DDEC5877A18}">
      <dgm:prSet/>
      <dgm:spPr/>
      <dgm:t>
        <a:bodyPr/>
        <a:lstStyle/>
        <a:p>
          <a:endParaRPr lang="id-ID"/>
        </a:p>
      </dgm:t>
    </dgm:pt>
    <dgm:pt modelId="{FE0DFBB1-8316-46AA-958D-E77206E3B976}">
      <dgm:prSet phldrT="[Text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Membentuk gambaran ideal; menjadi “sesuatu” dikemudian hari.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450B8E0-898E-4FB2-AE18-7E230D9F160D}" type="parTrans" cxnId="{E80C4867-5385-43EE-B3CD-9C6EE7B79AC5}">
      <dgm:prSet/>
      <dgm:spPr/>
      <dgm:t>
        <a:bodyPr/>
        <a:lstStyle/>
        <a:p>
          <a:endParaRPr lang="id-ID"/>
        </a:p>
      </dgm:t>
    </dgm:pt>
    <dgm:pt modelId="{8F7EEF05-883C-4BEF-8890-56CA752F5B20}" type="sibTrans" cxnId="{E80C4867-5385-43EE-B3CD-9C6EE7B79AC5}">
      <dgm:prSet/>
      <dgm:spPr/>
      <dgm:t>
        <a:bodyPr/>
        <a:lstStyle/>
        <a:p>
          <a:endParaRPr lang="id-ID"/>
        </a:p>
      </dgm:t>
    </dgm:pt>
    <dgm:pt modelId="{8C7DF2B2-0403-48E5-94F8-52373E43952C}">
      <dgm:prSet phldrT="[Text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Jika ingin berani menyampaikan gagasan; persiapkan ide, PD, menanggapi pertanyaan.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C03C43A-7D57-4557-A1F0-D2BCF1E3F9DF}" type="parTrans" cxnId="{845655ED-C0BA-46F3-B027-9EB2B9765E3C}">
      <dgm:prSet/>
      <dgm:spPr/>
      <dgm:t>
        <a:bodyPr/>
        <a:lstStyle/>
        <a:p>
          <a:endParaRPr lang="id-ID"/>
        </a:p>
      </dgm:t>
    </dgm:pt>
    <dgm:pt modelId="{FC6966F6-9CBC-413F-A7E5-B2481AAE944D}" type="sibTrans" cxnId="{845655ED-C0BA-46F3-B027-9EB2B9765E3C}">
      <dgm:prSet/>
      <dgm:spPr/>
      <dgm:t>
        <a:bodyPr/>
        <a:lstStyle/>
        <a:p>
          <a:endParaRPr lang="id-ID"/>
        </a:p>
      </dgm:t>
    </dgm:pt>
    <dgm:pt modelId="{8EBDB36D-C7FF-45C9-A282-D84DAD9E53CA}" type="pres">
      <dgm:prSet presAssocID="{81762A36-8F28-4AF7-8CC7-3A21F059453C}" presName="diagram" presStyleCnt="0">
        <dgm:presLayoutVars>
          <dgm:dir/>
          <dgm:resizeHandles val="exact"/>
        </dgm:presLayoutVars>
      </dgm:prSet>
      <dgm:spPr/>
    </dgm:pt>
    <dgm:pt modelId="{F8AB2681-C7B0-4581-BB95-3F1468ECD317}" type="pres">
      <dgm:prSet presAssocID="{A577ADF1-C30E-4830-BEBC-D2E7F977BD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800880-7391-41DB-96BE-3B8C539E0EC6}" type="pres">
      <dgm:prSet presAssocID="{5555F4C2-12E4-4D0C-9AE6-A5DCA74E3B83}" presName="sibTrans" presStyleCnt="0"/>
      <dgm:spPr/>
    </dgm:pt>
    <dgm:pt modelId="{D2CB992C-4296-4D15-B417-F88C81FCBF04}" type="pres">
      <dgm:prSet presAssocID="{79E7A284-DF3C-485F-9432-610B24E9E7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45E4DF-7F62-4F30-82F2-F914C4008D32}" type="pres">
      <dgm:prSet presAssocID="{5CA5EE0A-3036-4642-8DB5-D64B63B09E03}" presName="sibTrans" presStyleCnt="0"/>
      <dgm:spPr/>
    </dgm:pt>
    <dgm:pt modelId="{8881F3A8-A416-4D4E-852E-CC4920D7D62B}" type="pres">
      <dgm:prSet presAssocID="{FE0DFBB1-8316-46AA-958D-E77206E3B9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5C957B-AB17-4459-B236-150944AF2F92}" type="pres">
      <dgm:prSet presAssocID="{8F7EEF05-883C-4BEF-8890-56CA752F5B20}" presName="sibTrans" presStyleCnt="0"/>
      <dgm:spPr/>
    </dgm:pt>
    <dgm:pt modelId="{D0FB4FB0-829C-4102-84E8-50946EE8B6CF}" type="pres">
      <dgm:prSet presAssocID="{8C7DF2B2-0403-48E5-94F8-52373E4395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5655ED-C0BA-46F3-B027-9EB2B9765E3C}" srcId="{81762A36-8F28-4AF7-8CC7-3A21F059453C}" destId="{8C7DF2B2-0403-48E5-94F8-52373E43952C}" srcOrd="3" destOrd="0" parTransId="{CC03C43A-7D57-4557-A1F0-D2BCF1E3F9DF}" sibTransId="{FC6966F6-9CBC-413F-A7E5-B2481AAE944D}"/>
    <dgm:cxn modelId="{A6F845A8-7804-44D6-8C78-174184538420}" type="presOf" srcId="{79E7A284-DF3C-485F-9432-610B24E9E701}" destId="{D2CB992C-4296-4D15-B417-F88C81FCBF04}" srcOrd="0" destOrd="0" presId="urn:microsoft.com/office/officeart/2005/8/layout/default"/>
    <dgm:cxn modelId="{D64AA04B-95D9-4D88-A8FD-9E600541BCB9}" type="presOf" srcId="{A577ADF1-C30E-4830-BEBC-D2E7F977BD57}" destId="{F8AB2681-C7B0-4581-BB95-3F1468ECD317}" srcOrd="0" destOrd="0" presId="urn:microsoft.com/office/officeart/2005/8/layout/default"/>
    <dgm:cxn modelId="{781D02CF-89BA-4818-9291-63E915A4A262}" type="presOf" srcId="{81762A36-8F28-4AF7-8CC7-3A21F059453C}" destId="{8EBDB36D-C7FF-45C9-A282-D84DAD9E53CA}" srcOrd="0" destOrd="0" presId="urn:microsoft.com/office/officeart/2005/8/layout/default"/>
    <dgm:cxn modelId="{B1D10DA9-542D-49D9-A7A9-2DDEC5877A18}" srcId="{81762A36-8F28-4AF7-8CC7-3A21F059453C}" destId="{79E7A284-DF3C-485F-9432-610B24E9E701}" srcOrd="1" destOrd="0" parTransId="{54FC82FD-F5E8-40A3-9133-1969F23EA7A5}" sibTransId="{5CA5EE0A-3036-4642-8DB5-D64B63B09E03}"/>
    <dgm:cxn modelId="{4F620938-A9B3-4832-88D7-F4420DDB0170}" srcId="{81762A36-8F28-4AF7-8CC7-3A21F059453C}" destId="{A577ADF1-C30E-4830-BEBC-D2E7F977BD57}" srcOrd="0" destOrd="0" parTransId="{92224FF0-AB98-4413-9438-1374241C3B7B}" sibTransId="{5555F4C2-12E4-4D0C-9AE6-A5DCA74E3B83}"/>
    <dgm:cxn modelId="{3B54CBA4-DC19-44A5-9832-2964D47222C8}" type="presOf" srcId="{FE0DFBB1-8316-46AA-958D-E77206E3B976}" destId="{8881F3A8-A416-4D4E-852E-CC4920D7D62B}" srcOrd="0" destOrd="0" presId="urn:microsoft.com/office/officeart/2005/8/layout/default"/>
    <dgm:cxn modelId="{984FE67D-6BDE-49B5-B380-7DDFA08FAD94}" type="presOf" srcId="{8C7DF2B2-0403-48E5-94F8-52373E43952C}" destId="{D0FB4FB0-829C-4102-84E8-50946EE8B6CF}" srcOrd="0" destOrd="0" presId="urn:microsoft.com/office/officeart/2005/8/layout/default"/>
    <dgm:cxn modelId="{E80C4867-5385-43EE-B3CD-9C6EE7B79AC5}" srcId="{81762A36-8F28-4AF7-8CC7-3A21F059453C}" destId="{FE0DFBB1-8316-46AA-958D-E77206E3B976}" srcOrd="2" destOrd="0" parTransId="{8450B8E0-898E-4FB2-AE18-7E230D9F160D}" sibTransId="{8F7EEF05-883C-4BEF-8890-56CA752F5B20}"/>
    <dgm:cxn modelId="{8C215C57-ED19-4E31-94BA-DFD9CC39B131}" type="presParOf" srcId="{8EBDB36D-C7FF-45C9-A282-D84DAD9E53CA}" destId="{F8AB2681-C7B0-4581-BB95-3F1468ECD317}" srcOrd="0" destOrd="0" presId="urn:microsoft.com/office/officeart/2005/8/layout/default"/>
    <dgm:cxn modelId="{7B71D068-7C83-4781-B494-352744A14B58}" type="presParOf" srcId="{8EBDB36D-C7FF-45C9-A282-D84DAD9E53CA}" destId="{10800880-7391-41DB-96BE-3B8C539E0EC6}" srcOrd="1" destOrd="0" presId="urn:microsoft.com/office/officeart/2005/8/layout/default"/>
    <dgm:cxn modelId="{42D70934-1DB2-4359-AE26-0944B898A0D9}" type="presParOf" srcId="{8EBDB36D-C7FF-45C9-A282-D84DAD9E53CA}" destId="{D2CB992C-4296-4D15-B417-F88C81FCBF04}" srcOrd="2" destOrd="0" presId="urn:microsoft.com/office/officeart/2005/8/layout/default"/>
    <dgm:cxn modelId="{3A9D1BB1-A483-4E20-BD8E-4665955F2BF9}" type="presParOf" srcId="{8EBDB36D-C7FF-45C9-A282-D84DAD9E53CA}" destId="{E445E4DF-7F62-4F30-82F2-F914C4008D32}" srcOrd="3" destOrd="0" presId="urn:microsoft.com/office/officeart/2005/8/layout/default"/>
    <dgm:cxn modelId="{FFCA9D5E-30CF-475C-8366-5C5677502556}" type="presParOf" srcId="{8EBDB36D-C7FF-45C9-A282-D84DAD9E53CA}" destId="{8881F3A8-A416-4D4E-852E-CC4920D7D62B}" srcOrd="4" destOrd="0" presId="urn:microsoft.com/office/officeart/2005/8/layout/default"/>
    <dgm:cxn modelId="{B54B4318-927B-4A64-A224-3541A6AB7187}" type="presParOf" srcId="{8EBDB36D-C7FF-45C9-A282-D84DAD9E53CA}" destId="{375C957B-AB17-4459-B236-150944AF2F92}" srcOrd="5" destOrd="0" presId="urn:microsoft.com/office/officeart/2005/8/layout/default"/>
    <dgm:cxn modelId="{E103C565-C3F5-4FF5-A8F9-E0451ED1DCD6}" type="presParOf" srcId="{8EBDB36D-C7FF-45C9-A282-D84DAD9E53CA}" destId="{D0FB4FB0-829C-4102-84E8-50946EE8B6CF}" srcOrd="6" destOrd="0" presId="urn:microsoft.com/office/officeart/2005/8/layout/default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6B976E4-0568-4689-BE18-2C2057518E9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ECEE66D-E16F-4FAF-9EAC-2D6C2CA0A774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id-ID" b="1" i="1" dirty="0" smtClean="0">
              <a:latin typeface="Candara" pitchFamily="34" charset="0"/>
            </a:rPr>
            <a:t>“I”</a:t>
          </a:r>
          <a:endParaRPr lang="id-ID" b="1" i="1" dirty="0">
            <a:latin typeface="Candara" pitchFamily="34" charset="0"/>
          </a:endParaRPr>
        </a:p>
      </dgm:t>
    </dgm:pt>
    <dgm:pt modelId="{A520F45C-A1E5-4E7F-AFF3-FB7DC004F96B}" type="parTrans" cxnId="{7E93D9A6-03D1-4D4D-A44C-6B07204ECE4F}">
      <dgm:prSet/>
      <dgm:spPr/>
      <dgm:t>
        <a:bodyPr/>
        <a:lstStyle/>
        <a:p>
          <a:endParaRPr lang="id-ID"/>
        </a:p>
      </dgm:t>
    </dgm:pt>
    <dgm:pt modelId="{680E2DD9-FB7F-46B7-8DB4-A6AAF70E971E}" type="sibTrans" cxnId="{7E93D9A6-03D1-4D4D-A44C-6B07204ECE4F}">
      <dgm:prSet/>
      <dgm:spPr/>
      <dgm:t>
        <a:bodyPr/>
        <a:lstStyle/>
        <a:p>
          <a:endParaRPr lang="id-ID"/>
        </a:p>
      </dgm:t>
    </dgm:pt>
    <dgm:pt modelId="{B277D8B5-2AEB-4D89-A131-BC0D3FBFF2CD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id-ID" b="1" i="1" dirty="0" smtClean="0">
              <a:latin typeface="Candara" pitchFamily="34" charset="0"/>
            </a:rPr>
            <a:t>“Me”</a:t>
          </a:r>
          <a:endParaRPr lang="id-ID" b="1" i="1" dirty="0">
            <a:latin typeface="Candara" pitchFamily="34" charset="0"/>
          </a:endParaRPr>
        </a:p>
      </dgm:t>
    </dgm:pt>
    <dgm:pt modelId="{D3510272-207C-4D2F-AD2E-9E13767EF6D4}" type="parTrans" cxnId="{9462D44F-4199-4673-9A73-9DAECE470DC7}">
      <dgm:prSet/>
      <dgm:spPr/>
      <dgm:t>
        <a:bodyPr/>
        <a:lstStyle/>
        <a:p>
          <a:endParaRPr lang="id-ID"/>
        </a:p>
      </dgm:t>
    </dgm:pt>
    <dgm:pt modelId="{CBBD1388-5C56-4F9F-9049-99D74DD2D3B1}" type="sibTrans" cxnId="{9462D44F-4199-4673-9A73-9DAECE470DC7}">
      <dgm:prSet/>
      <dgm:spPr/>
      <dgm:t>
        <a:bodyPr/>
        <a:lstStyle/>
        <a:p>
          <a:endParaRPr lang="id-ID"/>
        </a:p>
      </dgm:t>
    </dgm:pt>
    <dgm:pt modelId="{F2CC2D4C-057B-4DEC-9028-3803E019FEF3}" type="pres">
      <dgm:prSet presAssocID="{46B976E4-0568-4689-BE18-2C2057518E9E}" presName="Name0" presStyleCnt="0">
        <dgm:presLayoutVars>
          <dgm:dir/>
          <dgm:resizeHandles val="exact"/>
        </dgm:presLayoutVars>
      </dgm:prSet>
      <dgm:spPr/>
    </dgm:pt>
    <dgm:pt modelId="{6AB99CE6-8FFE-4A03-BD26-7BD7174A87E5}" type="pres">
      <dgm:prSet presAssocID="{7ECEE66D-E16F-4FAF-9EAC-2D6C2CA0A774}" presName="Name5" presStyleLbl="vennNode1" presStyleIdx="0" presStyleCnt="2">
        <dgm:presLayoutVars>
          <dgm:bulletEnabled val="1"/>
        </dgm:presLayoutVars>
      </dgm:prSet>
      <dgm:spPr/>
    </dgm:pt>
    <dgm:pt modelId="{69435552-C67D-4E73-BBC6-39E92CA7354C}" type="pres">
      <dgm:prSet presAssocID="{680E2DD9-FB7F-46B7-8DB4-A6AAF70E971E}" presName="space" presStyleCnt="0"/>
      <dgm:spPr/>
    </dgm:pt>
    <dgm:pt modelId="{792082AD-9429-49F0-8ECC-0C1977EE7AE5}" type="pres">
      <dgm:prSet presAssocID="{B277D8B5-2AEB-4D89-A131-BC0D3FBFF2CD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462D44F-4199-4673-9A73-9DAECE470DC7}" srcId="{46B976E4-0568-4689-BE18-2C2057518E9E}" destId="{B277D8B5-2AEB-4D89-A131-BC0D3FBFF2CD}" srcOrd="1" destOrd="0" parTransId="{D3510272-207C-4D2F-AD2E-9E13767EF6D4}" sibTransId="{CBBD1388-5C56-4F9F-9049-99D74DD2D3B1}"/>
    <dgm:cxn modelId="{6D0D1606-4EC9-4DA4-99D2-558990C3D0D2}" type="presOf" srcId="{B277D8B5-2AEB-4D89-A131-BC0D3FBFF2CD}" destId="{792082AD-9429-49F0-8ECC-0C1977EE7AE5}" srcOrd="0" destOrd="0" presId="urn:microsoft.com/office/officeart/2005/8/layout/venn3"/>
    <dgm:cxn modelId="{C2431082-EBA5-4CE5-9603-F801AB5422E6}" type="presOf" srcId="{46B976E4-0568-4689-BE18-2C2057518E9E}" destId="{F2CC2D4C-057B-4DEC-9028-3803E019FEF3}" srcOrd="0" destOrd="0" presId="urn:microsoft.com/office/officeart/2005/8/layout/venn3"/>
    <dgm:cxn modelId="{D837C122-2552-4186-86A4-C0152EF1990B}" type="presOf" srcId="{7ECEE66D-E16F-4FAF-9EAC-2D6C2CA0A774}" destId="{6AB99CE6-8FFE-4A03-BD26-7BD7174A87E5}" srcOrd="0" destOrd="0" presId="urn:microsoft.com/office/officeart/2005/8/layout/venn3"/>
    <dgm:cxn modelId="{7E93D9A6-03D1-4D4D-A44C-6B07204ECE4F}" srcId="{46B976E4-0568-4689-BE18-2C2057518E9E}" destId="{7ECEE66D-E16F-4FAF-9EAC-2D6C2CA0A774}" srcOrd="0" destOrd="0" parTransId="{A520F45C-A1E5-4E7F-AFF3-FB7DC004F96B}" sibTransId="{680E2DD9-FB7F-46B7-8DB4-A6AAF70E971E}"/>
    <dgm:cxn modelId="{8E53D754-E44C-47E4-A8A7-3C732CFB4ED4}" type="presParOf" srcId="{F2CC2D4C-057B-4DEC-9028-3803E019FEF3}" destId="{6AB99CE6-8FFE-4A03-BD26-7BD7174A87E5}" srcOrd="0" destOrd="0" presId="urn:microsoft.com/office/officeart/2005/8/layout/venn3"/>
    <dgm:cxn modelId="{BE40249D-BE26-48DF-8489-7009822E8936}" type="presParOf" srcId="{F2CC2D4C-057B-4DEC-9028-3803E019FEF3}" destId="{69435552-C67D-4E73-BBC6-39E92CA7354C}" srcOrd="1" destOrd="0" presId="urn:microsoft.com/office/officeart/2005/8/layout/venn3"/>
    <dgm:cxn modelId="{970AA630-22C2-4B28-B19B-CB06225F3CDD}" type="presParOf" srcId="{F2CC2D4C-057B-4DEC-9028-3803E019FEF3}" destId="{792082AD-9429-49F0-8ECC-0C1977EE7AE5}" srcOrd="2" destOrd="0" presId="urn:microsoft.com/office/officeart/2005/8/layout/venn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371CA35-3F32-4692-AE31-3395B36BADD8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0268B30-89F6-4795-8C54-ACD2A4E0283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Refleksi diri = dapat mengontrol komunikasi. </a:t>
          </a:r>
          <a:endParaRPr lang="id-ID" b="1" i="1" dirty="0">
            <a:latin typeface="Candara" pitchFamily="34" charset="0"/>
          </a:endParaRPr>
        </a:p>
      </dgm:t>
    </dgm:pt>
    <dgm:pt modelId="{BDAFEE49-8073-47B0-AE4A-25CFEAE28BB4}" type="parTrans" cxnId="{359B19A4-4846-4ECA-AE1E-249814568EEC}">
      <dgm:prSet/>
      <dgm:spPr/>
      <dgm:t>
        <a:bodyPr/>
        <a:lstStyle/>
        <a:p>
          <a:endParaRPr lang="id-ID"/>
        </a:p>
      </dgm:t>
    </dgm:pt>
    <dgm:pt modelId="{2669AED9-302D-4987-B6FD-044808A6538E}" type="sibTrans" cxnId="{359B19A4-4846-4ECA-AE1E-249814568EEC}">
      <dgm:prSet/>
      <dgm:spPr/>
      <dgm:t>
        <a:bodyPr/>
        <a:lstStyle/>
        <a:p>
          <a:endParaRPr lang="id-ID"/>
        </a:p>
      </dgm:t>
    </dgm:pt>
    <dgm:pt modelId="{7EFA6197-AE42-4259-8030-D0D001DFCB5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Refleksi diri membantu mengelola citra. </a:t>
          </a:r>
          <a:endParaRPr lang="id-ID" b="1" i="1" dirty="0">
            <a:latin typeface="Candara" pitchFamily="34" charset="0"/>
          </a:endParaRPr>
        </a:p>
      </dgm:t>
    </dgm:pt>
    <dgm:pt modelId="{875E6E2C-71E6-4DE5-BB0C-414EE0E824F9}" type="parTrans" cxnId="{D8E012F4-4104-4BDB-AE48-2E21713141CE}">
      <dgm:prSet/>
      <dgm:spPr/>
      <dgm:t>
        <a:bodyPr/>
        <a:lstStyle/>
        <a:p>
          <a:endParaRPr lang="id-ID"/>
        </a:p>
      </dgm:t>
    </dgm:pt>
    <dgm:pt modelId="{A45FDC79-0246-447D-B4B3-2E1EE6930983}" type="sibTrans" cxnId="{D8E012F4-4104-4BDB-AE48-2E21713141CE}">
      <dgm:prSet/>
      <dgm:spPr/>
      <dgm:t>
        <a:bodyPr/>
        <a:lstStyle/>
        <a:p>
          <a:endParaRPr lang="id-ID"/>
        </a:p>
      </dgm:t>
    </dgm:pt>
    <dgm:pt modelId="{67949318-641C-464B-8D73-D4521D6E0BFD}" type="pres">
      <dgm:prSet presAssocID="{9371CA35-3F32-4692-AE31-3395B36BADD8}" presName="Name0" presStyleCnt="0">
        <dgm:presLayoutVars>
          <dgm:dir/>
          <dgm:resizeHandles val="exact"/>
        </dgm:presLayoutVars>
      </dgm:prSet>
      <dgm:spPr/>
    </dgm:pt>
    <dgm:pt modelId="{6A80D6E7-4A6D-4B1C-A08A-B1322EB051EF}" type="pres">
      <dgm:prSet presAssocID="{F0268B30-89F6-4795-8C54-ACD2A4E0283B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02D002-70D5-46A0-9D2D-F3F19A723699}" type="pres">
      <dgm:prSet presAssocID="{2669AED9-302D-4987-B6FD-044808A6538E}" presName="space" presStyleCnt="0"/>
      <dgm:spPr/>
    </dgm:pt>
    <dgm:pt modelId="{DED53B9A-AE44-4256-8A87-1874231D388C}" type="pres">
      <dgm:prSet presAssocID="{7EFA6197-AE42-4259-8030-D0D001DFCB54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8342E09-0D4C-4DB0-8988-C3E811039B33}" type="presOf" srcId="{F0268B30-89F6-4795-8C54-ACD2A4E0283B}" destId="{6A80D6E7-4A6D-4B1C-A08A-B1322EB051EF}" srcOrd="0" destOrd="0" presId="urn:microsoft.com/office/officeart/2005/8/layout/venn3"/>
    <dgm:cxn modelId="{667B3B68-4985-46D9-8460-118609B7DDFE}" type="presOf" srcId="{9371CA35-3F32-4692-AE31-3395B36BADD8}" destId="{67949318-641C-464B-8D73-D4521D6E0BFD}" srcOrd="0" destOrd="0" presId="urn:microsoft.com/office/officeart/2005/8/layout/venn3"/>
    <dgm:cxn modelId="{D8E012F4-4104-4BDB-AE48-2E21713141CE}" srcId="{9371CA35-3F32-4692-AE31-3395B36BADD8}" destId="{7EFA6197-AE42-4259-8030-D0D001DFCB54}" srcOrd="1" destOrd="0" parTransId="{875E6E2C-71E6-4DE5-BB0C-414EE0E824F9}" sibTransId="{A45FDC79-0246-447D-B4B3-2E1EE6930983}"/>
    <dgm:cxn modelId="{359B19A4-4846-4ECA-AE1E-249814568EEC}" srcId="{9371CA35-3F32-4692-AE31-3395B36BADD8}" destId="{F0268B30-89F6-4795-8C54-ACD2A4E0283B}" srcOrd="0" destOrd="0" parTransId="{BDAFEE49-8073-47B0-AE4A-25CFEAE28BB4}" sibTransId="{2669AED9-302D-4987-B6FD-044808A6538E}"/>
    <dgm:cxn modelId="{FA0F2214-DECF-489C-87EF-CE5EF537AD33}" type="presOf" srcId="{7EFA6197-AE42-4259-8030-D0D001DFCB54}" destId="{DED53B9A-AE44-4256-8A87-1874231D388C}" srcOrd="0" destOrd="0" presId="urn:microsoft.com/office/officeart/2005/8/layout/venn3"/>
    <dgm:cxn modelId="{46A82140-E7BE-4AE3-85D3-0684AB715AA3}" type="presParOf" srcId="{67949318-641C-464B-8D73-D4521D6E0BFD}" destId="{6A80D6E7-4A6D-4B1C-A08A-B1322EB051EF}" srcOrd="0" destOrd="0" presId="urn:microsoft.com/office/officeart/2005/8/layout/venn3"/>
    <dgm:cxn modelId="{9745DB04-B578-4E2A-BC17-572B77CA0B9A}" type="presParOf" srcId="{67949318-641C-464B-8D73-D4521D6E0BFD}" destId="{E702D002-70D5-46A0-9D2D-F3F19A723699}" srcOrd="1" destOrd="0" presId="urn:microsoft.com/office/officeart/2005/8/layout/venn3"/>
    <dgm:cxn modelId="{0CD66408-5A5E-42F0-96D8-6452A9D22A02}" type="presParOf" srcId="{67949318-641C-464B-8D73-D4521D6E0BFD}" destId="{DED53B9A-AE44-4256-8A87-1874231D388C}" srcOrd="2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843D57-7D92-439B-9536-21A7C12544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59DA56-FBC5-4F6E-9EF6-59D35666E538}">
      <dgm:prSet phldrT="[Text]" custT="1"/>
      <dgm:spPr>
        <a:solidFill>
          <a:srgbClr val="FFFF99"/>
        </a:solidFill>
        <a:ln w="63500">
          <a:solidFill>
            <a:schemeClr val="tx2"/>
          </a:solidFill>
        </a:ln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Simbol = bersifat multi-tafsir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A108E68-D377-478B-87B8-C2E329DEBE1B}" type="parTrans" cxnId="{DEFC59FC-D295-464D-AE75-BDB5721C6FC6}">
      <dgm:prSet/>
      <dgm:spPr/>
      <dgm:t>
        <a:bodyPr/>
        <a:lstStyle/>
        <a:p>
          <a:endParaRPr lang="id-ID"/>
        </a:p>
      </dgm:t>
    </dgm:pt>
    <dgm:pt modelId="{BBBBD20C-AB6B-4A74-8AF8-B895A157C553}" type="sibTrans" cxnId="{DEFC59FC-D295-464D-AE75-BDB5721C6FC6}">
      <dgm:prSet/>
      <dgm:spPr/>
      <dgm:t>
        <a:bodyPr/>
        <a:lstStyle/>
        <a:p>
          <a:endParaRPr lang="id-ID"/>
        </a:p>
      </dgm:t>
    </dgm:pt>
    <dgm:pt modelId="{78CAEACB-FA99-4A1E-A209-DBB8BE367D40}">
      <dgm:prSet phldrT="[Text]" custT="1"/>
      <dgm:spPr>
        <a:solidFill>
          <a:srgbClr val="CCCCFF"/>
        </a:solidFill>
        <a:ln w="63500">
          <a:solidFill>
            <a:schemeClr val="tx2"/>
          </a:solidFill>
        </a:ln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“Teman Baik”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B5206B5-E099-4580-AB25-3DCDBC069ACA}" type="parTrans" cxnId="{57CE4C88-A551-4FC3-B8D5-656085B51DA9}">
      <dgm:prSet/>
      <dgm:spPr/>
      <dgm:t>
        <a:bodyPr/>
        <a:lstStyle/>
        <a:p>
          <a:endParaRPr lang="id-ID"/>
        </a:p>
      </dgm:t>
    </dgm:pt>
    <dgm:pt modelId="{D596D2D6-785D-4DE8-8EAD-35002D88886E}" type="sibTrans" cxnId="{57CE4C88-A551-4FC3-B8D5-656085B51DA9}">
      <dgm:prSet/>
      <dgm:spPr/>
      <dgm:t>
        <a:bodyPr/>
        <a:lstStyle/>
        <a:p>
          <a:endParaRPr lang="id-ID"/>
        </a:p>
      </dgm:t>
    </dgm:pt>
    <dgm:pt modelId="{83711C67-67DB-41BF-A7D4-27630EE5D676}">
      <dgm:prSet phldrT="[Text]" custT="1"/>
      <dgm:spPr>
        <a:solidFill>
          <a:srgbClr val="FFFF99"/>
        </a:solidFill>
        <a:ln w="63500">
          <a:solidFill>
            <a:schemeClr val="tx2"/>
          </a:solidFill>
        </a:ln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Makna yang melekat pada kata tergantung: situasi, pengalaman &amp; identitas daerah.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D3CCF8F-4057-4BF4-B8F0-098AEAF22DEB}" type="parTrans" cxnId="{E8450B07-16FB-49F5-93F4-809F9521514E}">
      <dgm:prSet/>
      <dgm:spPr/>
      <dgm:t>
        <a:bodyPr/>
        <a:lstStyle/>
        <a:p>
          <a:endParaRPr lang="id-ID"/>
        </a:p>
      </dgm:t>
    </dgm:pt>
    <dgm:pt modelId="{7D9CEDC7-2A27-4BBD-96D0-8483398A3741}" type="sibTrans" cxnId="{E8450B07-16FB-49F5-93F4-809F9521514E}">
      <dgm:prSet/>
      <dgm:spPr/>
      <dgm:t>
        <a:bodyPr/>
        <a:lstStyle/>
        <a:p>
          <a:endParaRPr lang="id-ID"/>
        </a:p>
      </dgm:t>
    </dgm:pt>
    <dgm:pt modelId="{F25F941E-DB75-4F00-AA56-6F60FB7D0956}">
      <dgm:prSet phldrT="[Text]" custT="1"/>
      <dgm:spPr>
        <a:solidFill>
          <a:srgbClr val="CCCCFF"/>
        </a:solidFill>
        <a:ln w="63500">
          <a:solidFill>
            <a:schemeClr val="tx2"/>
          </a:solidFill>
        </a:ln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Kata dapat memiliki beragam makna diberbagai wilayah.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1B7EF6B-854A-4C78-BF39-F1A4AE32B171}" type="parTrans" cxnId="{6BD9155E-20A4-4B25-9B8B-1FC4DA8822B2}">
      <dgm:prSet/>
      <dgm:spPr/>
      <dgm:t>
        <a:bodyPr/>
        <a:lstStyle/>
        <a:p>
          <a:endParaRPr lang="id-ID"/>
        </a:p>
      </dgm:t>
    </dgm:pt>
    <dgm:pt modelId="{C8DD0538-7FD8-44E4-8B30-40FFCB651EBE}" type="sibTrans" cxnId="{6BD9155E-20A4-4B25-9B8B-1FC4DA8822B2}">
      <dgm:prSet/>
      <dgm:spPr/>
      <dgm:t>
        <a:bodyPr/>
        <a:lstStyle/>
        <a:p>
          <a:endParaRPr lang="id-ID"/>
        </a:p>
      </dgm:t>
    </dgm:pt>
    <dgm:pt modelId="{09C9A3C1-DCB9-4777-89E6-980B7DD2E437}">
      <dgm:prSet phldrT="[Text]" custT="1"/>
      <dgm:spPr>
        <a:solidFill>
          <a:srgbClr val="FFFF99"/>
        </a:solidFill>
        <a:ln w="63500">
          <a:solidFill>
            <a:schemeClr val="tx2"/>
          </a:solidFill>
        </a:ln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Ada beberapa kata yang maknanya disepakati secara universal.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3591095-FE2E-4715-9E25-6FA09994808C}" type="parTrans" cxnId="{B676B45A-17D3-42BB-A836-89D84700EDA8}">
      <dgm:prSet/>
      <dgm:spPr/>
      <dgm:t>
        <a:bodyPr/>
        <a:lstStyle/>
        <a:p>
          <a:endParaRPr lang="id-ID"/>
        </a:p>
      </dgm:t>
    </dgm:pt>
    <dgm:pt modelId="{AE84C4D6-11E2-4441-AC41-2024E35C2476}" type="sibTrans" cxnId="{B676B45A-17D3-42BB-A836-89D84700EDA8}">
      <dgm:prSet/>
      <dgm:spPr/>
      <dgm:t>
        <a:bodyPr/>
        <a:lstStyle/>
        <a:p>
          <a:endParaRPr lang="id-ID"/>
        </a:p>
      </dgm:t>
    </dgm:pt>
    <dgm:pt modelId="{25E8C17B-256B-426F-B3DA-7928D8D8A07A}">
      <dgm:prSet phldrT="[Text]" custT="1"/>
      <dgm:spPr>
        <a:solidFill>
          <a:srgbClr val="CCCCFF"/>
        </a:solidFill>
        <a:ln w="63500">
          <a:solidFill>
            <a:schemeClr val="tx2"/>
          </a:solidFill>
        </a:ln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Ambiguitas dapat ditemui dalam komunikasi interpersonal.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7B3A138-45A8-40FD-B38B-3A71F2412F17}" type="parTrans" cxnId="{0F7E8B1D-7267-461D-8517-CA566EE3DEF9}">
      <dgm:prSet/>
      <dgm:spPr/>
      <dgm:t>
        <a:bodyPr/>
        <a:lstStyle/>
        <a:p>
          <a:endParaRPr lang="id-ID"/>
        </a:p>
      </dgm:t>
    </dgm:pt>
    <dgm:pt modelId="{C8754A1B-5025-4155-943E-760F8656C8F0}" type="sibTrans" cxnId="{0F7E8B1D-7267-461D-8517-CA566EE3DEF9}">
      <dgm:prSet/>
      <dgm:spPr/>
      <dgm:t>
        <a:bodyPr/>
        <a:lstStyle/>
        <a:p>
          <a:endParaRPr lang="id-ID"/>
        </a:p>
      </dgm:t>
    </dgm:pt>
    <dgm:pt modelId="{78D8670A-21A0-45EC-8D3A-479B1257AC94}">
      <dgm:prSet phldrT="[Text]" custT="1"/>
      <dgm:spPr>
        <a:solidFill>
          <a:srgbClr val="CCCCFF"/>
        </a:solidFill>
        <a:ln w="63500">
          <a:solidFill>
            <a:schemeClr val="tx2"/>
          </a:solidFill>
        </a:ln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Ambiguitas  dapat ditemui di dunia kerja.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7EFE530-0051-48E9-ABB1-70C8F55310D3}" type="parTrans" cxnId="{62445B79-2E68-4AAD-A9EE-BABAC6DAB3F3}">
      <dgm:prSet/>
      <dgm:spPr/>
      <dgm:t>
        <a:bodyPr/>
        <a:lstStyle/>
        <a:p>
          <a:endParaRPr lang="id-ID"/>
        </a:p>
      </dgm:t>
    </dgm:pt>
    <dgm:pt modelId="{E0F5CC3C-C9C9-4D2D-90DE-08817266594F}" type="sibTrans" cxnId="{62445B79-2E68-4AAD-A9EE-BABAC6DAB3F3}">
      <dgm:prSet/>
      <dgm:spPr/>
      <dgm:t>
        <a:bodyPr/>
        <a:lstStyle/>
        <a:p>
          <a:endParaRPr lang="id-ID"/>
        </a:p>
      </dgm:t>
    </dgm:pt>
    <dgm:pt modelId="{577D4669-0212-4232-8F73-00FB519754CD}" type="pres">
      <dgm:prSet presAssocID="{10843D57-7D92-439B-9536-21A7C12544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5630FF8-5823-4547-A54E-00E59BC54AD7}" type="pres">
      <dgm:prSet presAssocID="{4A59DA56-FBC5-4F6E-9EF6-59D35666E5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7E759B-D2F3-4BC8-96D4-34188ACA0D98}" type="pres">
      <dgm:prSet presAssocID="{BBBBD20C-AB6B-4A74-8AF8-B895A157C553}" presName="sibTrans" presStyleCnt="0"/>
      <dgm:spPr/>
    </dgm:pt>
    <dgm:pt modelId="{F6741C04-4F81-4662-9DEB-B78686E50140}" type="pres">
      <dgm:prSet presAssocID="{78CAEACB-FA99-4A1E-A209-DBB8BE367D4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C00F5C-F4C5-4504-84CD-2DE284CDDD26}" type="pres">
      <dgm:prSet presAssocID="{D596D2D6-785D-4DE8-8EAD-35002D88886E}" presName="sibTrans" presStyleCnt="0"/>
      <dgm:spPr/>
    </dgm:pt>
    <dgm:pt modelId="{044C4F3F-FC99-4A04-91FF-20A6BD146F20}" type="pres">
      <dgm:prSet presAssocID="{83711C67-67DB-41BF-A7D4-27630EE5D6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778CCA-E9AF-4654-B9CB-40035296AC4C}" type="pres">
      <dgm:prSet presAssocID="{7D9CEDC7-2A27-4BBD-96D0-8483398A3741}" presName="sibTrans" presStyleCnt="0"/>
      <dgm:spPr/>
    </dgm:pt>
    <dgm:pt modelId="{D21C9B51-E936-4453-A9A6-D2076F1DAFC1}" type="pres">
      <dgm:prSet presAssocID="{F25F941E-DB75-4F00-AA56-6F60FB7D095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3E978F-ED76-46B1-BFD6-75B382D28DEF}" type="pres">
      <dgm:prSet presAssocID="{C8DD0538-7FD8-44E4-8B30-40FFCB651EBE}" presName="sibTrans" presStyleCnt="0"/>
      <dgm:spPr/>
    </dgm:pt>
    <dgm:pt modelId="{4026AC4F-8C88-4796-BCE8-68EB12CD1B96}" type="pres">
      <dgm:prSet presAssocID="{09C9A3C1-DCB9-4777-89E6-980B7DD2E43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E7824A-E01B-481A-A8D9-34FA5783EAE8}" type="pres">
      <dgm:prSet presAssocID="{AE84C4D6-11E2-4441-AC41-2024E35C2476}" presName="sibTrans" presStyleCnt="0"/>
      <dgm:spPr/>
    </dgm:pt>
    <dgm:pt modelId="{7C0CADBA-31B0-4736-ABA9-BB215563DD66}" type="pres">
      <dgm:prSet presAssocID="{25E8C17B-256B-426F-B3DA-7928D8D8A07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CA0BD2-AB5E-4BA1-A044-47C6C355FF92}" type="pres">
      <dgm:prSet presAssocID="{C8754A1B-5025-4155-943E-760F8656C8F0}" presName="sibTrans" presStyleCnt="0"/>
      <dgm:spPr/>
    </dgm:pt>
    <dgm:pt modelId="{A759D937-993E-4803-AC71-B8988ACA1805}" type="pres">
      <dgm:prSet presAssocID="{78D8670A-21A0-45EC-8D3A-479B1257AC9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2A3FF20-5CB5-4109-B696-882BFC5FD4ED}" type="presOf" srcId="{78D8670A-21A0-45EC-8D3A-479B1257AC94}" destId="{A759D937-993E-4803-AC71-B8988ACA1805}" srcOrd="0" destOrd="0" presId="urn:microsoft.com/office/officeart/2005/8/layout/default"/>
    <dgm:cxn modelId="{E3B128A6-08D6-4A5F-B619-55992B37F884}" type="presOf" srcId="{09C9A3C1-DCB9-4777-89E6-980B7DD2E437}" destId="{4026AC4F-8C88-4796-BCE8-68EB12CD1B96}" srcOrd="0" destOrd="0" presId="urn:microsoft.com/office/officeart/2005/8/layout/default"/>
    <dgm:cxn modelId="{DEFC59FC-D295-464D-AE75-BDB5721C6FC6}" srcId="{10843D57-7D92-439B-9536-21A7C1254486}" destId="{4A59DA56-FBC5-4F6E-9EF6-59D35666E538}" srcOrd="0" destOrd="0" parTransId="{4A108E68-D377-478B-87B8-C2E329DEBE1B}" sibTransId="{BBBBD20C-AB6B-4A74-8AF8-B895A157C553}"/>
    <dgm:cxn modelId="{BA126104-6A9A-4E10-81ED-0B25872499FC}" type="presOf" srcId="{78CAEACB-FA99-4A1E-A209-DBB8BE367D40}" destId="{F6741C04-4F81-4662-9DEB-B78686E50140}" srcOrd="0" destOrd="0" presId="urn:microsoft.com/office/officeart/2005/8/layout/default"/>
    <dgm:cxn modelId="{62445B79-2E68-4AAD-A9EE-BABAC6DAB3F3}" srcId="{10843D57-7D92-439B-9536-21A7C1254486}" destId="{78D8670A-21A0-45EC-8D3A-479B1257AC94}" srcOrd="6" destOrd="0" parTransId="{17EFE530-0051-48E9-ABB1-70C8F55310D3}" sibTransId="{E0F5CC3C-C9C9-4D2D-90DE-08817266594F}"/>
    <dgm:cxn modelId="{57CE4C88-A551-4FC3-B8D5-656085B51DA9}" srcId="{10843D57-7D92-439B-9536-21A7C1254486}" destId="{78CAEACB-FA99-4A1E-A209-DBB8BE367D40}" srcOrd="1" destOrd="0" parTransId="{6B5206B5-E099-4580-AB25-3DCDBC069ACA}" sibTransId="{D596D2D6-785D-4DE8-8EAD-35002D88886E}"/>
    <dgm:cxn modelId="{94FC9D1C-EF38-4877-A103-38439764734B}" type="presOf" srcId="{25E8C17B-256B-426F-B3DA-7928D8D8A07A}" destId="{7C0CADBA-31B0-4736-ABA9-BB215563DD66}" srcOrd="0" destOrd="0" presId="urn:microsoft.com/office/officeart/2005/8/layout/default"/>
    <dgm:cxn modelId="{591A6022-3F37-49E6-8402-A9A38F51E82E}" type="presOf" srcId="{F25F941E-DB75-4F00-AA56-6F60FB7D0956}" destId="{D21C9B51-E936-4453-A9A6-D2076F1DAFC1}" srcOrd="0" destOrd="0" presId="urn:microsoft.com/office/officeart/2005/8/layout/default"/>
    <dgm:cxn modelId="{6BD9155E-20A4-4B25-9B8B-1FC4DA8822B2}" srcId="{10843D57-7D92-439B-9536-21A7C1254486}" destId="{F25F941E-DB75-4F00-AA56-6F60FB7D0956}" srcOrd="3" destOrd="0" parTransId="{71B7EF6B-854A-4C78-BF39-F1A4AE32B171}" sibTransId="{C8DD0538-7FD8-44E4-8B30-40FFCB651EBE}"/>
    <dgm:cxn modelId="{5D91C7A6-F752-40A1-A416-16A3A8EB536E}" type="presOf" srcId="{10843D57-7D92-439B-9536-21A7C1254486}" destId="{577D4669-0212-4232-8F73-00FB519754CD}" srcOrd="0" destOrd="0" presId="urn:microsoft.com/office/officeart/2005/8/layout/default"/>
    <dgm:cxn modelId="{9CC14106-6F86-403B-B21C-3B0EB6807D0B}" type="presOf" srcId="{4A59DA56-FBC5-4F6E-9EF6-59D35666E538}" destId="{05630FF8-5823-4547-A54E-00E59BC54AD7}" srcOrd="0" destOrd="0" presId="urn:microsoft.com/office/officeart/2005/8/layout/default"/>
    <dgm:cxn modelId="{A993E74A-1591-4278-BA48-D40B37EFEE5B}" type="presOf" srcId="{83711C67-67DB-41BF-A7D4-27630EE5D676}" destId="{044C4F3F-FC99-4A04-91FF-20A6BD146F20}" srcOrd="0" destOrd="0" presId="urn:microsoft.com/office/officeart/2005/8/layout/default"/>
    <dgm:cxn modelId="{E8450B07-16FB-49F5-93F4-809F9521514E}" srcId="{10843D57-7D92-439B-9536-21A7C1254486}" destId="{83711C67-67DB-41BF-A7D4-27630EE5D676}" srcOrd="2" destOrd="0" parTransId="{AD3CCF8F-4057-4BF4-B8F0-098AEAF22DEB}" sibTransId="{7D9CEDC7-2A27-4BBD-96D0-8483398A3741}"/>
    <dgm:cxn modelId="{0F7E8B1D-7267-461D-8517-CA566EE3DEF9}" srcId="{10843D57-7D92-439B-9536-21A7C1254486}" destId="{25E8C17B-256B-426F-B3DA-7928D8D8A07A}" srcOrd="5" destOrd="0" parTransId="{57B3A138-45A8-40FD-B38B-3A71F2412F17}" sibTransId="{C8754A1B-5025-4155-943E-760F8656C8F0}"/>
    <dgm:cxn modelId="{B676B45A-17D3-42BB-A836-89D84700EDA8}" srcId="{10843D57-7D92-439B-9536-21A7C1254486}" destId="{09C9A3C1-DCB9-4777-89E6-980B7DD2E437}" srcOrd="4" destOrd="0" parTransId="{13591095-FE2E-4715-9E25-6FA09994808C}" sibTransId="{AE84C4D6-11E2-4441-AC41-2024E35C2476}"/>
    <dgm:cxn modelId="{370F8412-1BE0-45D7-B0F5-638F024E4BD9}" type="presParOf" srcId="{577D4669-0212-4232-8F73-00FB519754CD}" destId="{05630FF8-5823-4547-A54E-00E59BC54AD7}" srcOrd="0" destOrd="0" presId="urn:microsoft.com/office/officeart/2005/8/layout/default"/>
    <dgm:cxn modelId="{70CE6E20-A0CE-4AA7-B356-43994C5EB170}" type="presParOf" srcId="{577D4669-0212-4232-8F73-00FB519754CD}" destId="{7A7E759B-D2F3-4BC8-96D4-34188ACA0D98}" srcOrd="1" destOrd="0" presId="urn:microsoft.com/office/officeart/2005/8/layout/default"/>
    <dgm:cxn modelId="{5D3FEFBC-C1CE-4D85-96BF-6ED4F54F7455}" type="presParOf" srcId="{577D4669-0212-4232-8F73-00FB519754CD}" destId="{F6741C04-4F81-4662-9DEB-B78686E50140}" srcOrd="2" destOrd="0" presId="urn:microsoft.com/office/officeart/2005/8/layout/default"/>
    <dgm:cxn modelId="{5AE3B29F-7741-474B-A62C-85768BAB5326}" type="presParOf" srcId="{577D4669-0212-4232-8F73-00FB519754CD}" destId="{21C00F5C-F4C5-4504-84CD-2DE284CDDD26}" srcOrd="3" destOrd="0" presId="urn:microsoft.com/office/officeart/2005/8/layout/default"/>
    <dgm:cxn modelId="{0B451039-7AA7-48E7-9E2E-AA857AAF2AEC}" type="presParOf" srcId="{577D4669-0212-4232-8F73-00FB519754CD}" destId="{044C4F3F-FC99-4A04-91FF-20A6BD146F20}" srcOrd="4" destOrd="0" presId="urn:microsoft.com/office/officeart/2005/8/layout/default"/>
    <dgm:cxn modelId="{5ACFE228-A2A0-40B6-8AC7-F3251C724A9B}" type="presParOf" srcId="{577D4669-0212-4232-8F73-00FB519754CD}" destId="{9C778CCA-E9AF-4654-B9CB-40035296AC4C}" srcOrd="5" destOrd="0" presId="urn:microsoft.com/office/officeart/2005/8/layout/default"/>
    <dgm:cxn modelId="{03F2E31D-B9EC-4667-886E-2E02E479AFF2}" type="presParOf" srcId="{577D4669-0212-4232-8F73-00FB519754CD}" destId="{D21C9B51-E936-4453-A9A6-D2076F1DAFC1}" srcOrd="6" destOrd="0" presId="urn:microsoft.com/office/officeart/2005/8/layout/default"/>
    <dgm:cxn modelId="{508FB237-5A85-4E57-BE78-72DF36C8CBA5}" type="presParOf" srcId="{577D4669-0212-4232-8F73-00FB519754CD}" destId="{D83E978F-ED76-46B1-BFD6-75B382D28DEF}" srcOrd="7" destOrd="0" presId="urn:microsoft.com/office/officeart/2005/8/layout/default"/>
    <dgm:cxn modelId="{363815AF-E123-4F2B-B4CB-781FC6C22699}" type="presParOf" srcId="{577D4669-0212-4232-8F73-00FB519754CD}" destId="{4026AC4F-8C88-4796-BCE8-68EB12CD1B96}" srcOrd="8" destOrd="0" presId="urn:microsoft.com/office/officeart/2005/8/layout/default"/>
    <dgm:cxn modelId="{53E5F43E-4462-49E3-9A26-E4CBC038D970}" type="presParOf" srcId="{577D4669-0212-4232-8F73-00FB519754CD}" destId="{A7E7824A-E01B-481A-A8D9-34FA5783EAE8}" srcOrd="9" destOrd="0" presId="urn:microsoft.com/office/officeart/2005/8/layout/default"/>
    <dgm:cxn modelId="{429A8D3F-7499-487C-9CC8-FCAC90BF2060}" type="presParOf" srcId="{577D4669-0212-4232-8F73-00FB519754CD}" destId="{7C0CADBA-31B0-4736-ABA9-BB215563DD66}" srcOrd="10" destOrd="0" presId="urn:microsoft.com/office/officeart/2005/8/layout/default"/>
    <dgm:cxn modelId="{37398EB9-DDFE-46C9-8AFE-97751C5415B4}" type="presParOf" srcId="{577D4669-0212-4232-8F73-00FB519754CD}" destId="{6CCA0BD2-AB5E-4BA1-A044-47C6C355FF92}" srcOrd="11" destOrd="0" presId="urn:microsoft.com/office/officeart/2005/8/layout/default"/>
    <dgm:cxn modelId="{69E6F51B-FE45-4162-AFB3-42E937463804}" type="presParOf" srcId="{577D4669-0212-4232-8F73-00FB519754CD}" destId="{A759D937-993E-4803-AC71-B8988ACA1805}" srcOrd="12" destOrd="0" presId="urn:microsoft.com/office/officeart/2005/8/layout/default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E501332-34EE-475C-BA17-022212B2DE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428E369-97B7-4382-BF62-37A5D368E456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Kita hadir dengan “wajah” tertentu pada situasi interpersonal.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E8AFDC1-A8BD-45D5-8665-B8D359A6D3A0}" type="parTrans" cxnId="{9DDCAD47-BE20-4779-A3F7-3236AA88BEAB}">
      <dgm:prSet/>
      <dgm:spPr/>
      <dgm:t>
        <a:bodyPr/>
        <a:lstStyle/>
        <a:p>
          <a:endParaRPr lang="id-ID"/>
        </a:p>
      </dgm:t>
    </dgm:pt>
    <dgm:pt modelId="{34ECA970-1577-403A-AB9F-29FD15355376}" type="sibTrans" cxnId="{9DDCAD47-BE20-4779-A3F7-3236AA88BEAB}">
      <dgm:prSet/>
      <dgm:spPr/>
      <dgm:t>
        <a:bodyPr/>
        <a:lstStyle/>
        <a:p>
          <a:endParaRPr lang="id-ID"/>
        </a:p>
      </dgm:t>
    </dgm:pt>
    <dgm:pt modelId="{5B4549C8-EB38-4B10-93E8-98C314D554F0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Kita bekerja keras untuk dipersepsikan positif oleh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55DAD61-BFBA-44C7-B666-F0D8A1EC3BF9}" type="parTrans" cxnId="{07BBB92C-FAA6-4A63-BA0A-1EC8FCCFEC08}">
      <dgm:prSet/>
      <dgm:spPr/>
      <dgm:t>
        <a:bodyPr/>
        <a:lstStyle/>
        <a:p>
          <a:endParaRPr lang="id-ID"/>
        </a:p>
      </dgm:t>
    </dgm:pt>
    <dgm:pt modelId="{47DF7A4C-E077-493C-B703-0F7C22CE975F}" type="sibTrans" cxnId="{07BBB92C-FAA6-4A63-BA0A-1EC8FCCFEC08}">
      <dgm:prSet/>
      <dgm:spPr/>
      <dgm:t>
        <a:bodyPr/>
        <a:lstStyle/>
        <a:p>
          <a:endParaRPr lang="id-ID"/>
        </a:p>
      </dgm:t>
    </dgm:pt>
    <dgm:pt modelId="{13B91FD3-A5C7-4E1A-9E2F-1C9726E3077F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Berusaha tampil sebagai seseorang yang percaya diri &amp; kerja keras saat wawancara kerja.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911131B-56DF-4E8B-8B21-DF1F6D9A58AD}" type="parTrans" cxnId="{9A87D4D8-465A-42BA-BFE9-2DBFCD8CBE80}">
      <dgm:prSet/>
      <dgm:spPr/>
      <dgm:t>
        <a:bodyPr/>
        <a:lstStyle/>
        <a:p>
          <a:endParaRPr lang="id-ID"/>
        </a:p>
      </dgm:t>
    </dgm:pt>
    <dgm:pt modelId="{6DDDC829-5925-4173-B90A-76BA7D69998F}" type="sibTrans" cxnId="{9A87D4D8-465A-42BA-BFE9-2DBFCD8CBE80}">
      <dgm:prSet/>
      <dgm:spPr/>
      <dgm:t>
        <a:bodyPr/>
        <a:lstStyle/>
        <a:p>
          <a:endParaRPr lang="id-ID"/>
        </a:p>
      </dgm:t>
    </dgm:pt>
    <dgm:pt modelId="{5C0414FD-8A1F-46FB-BEE4-397B96EEE41B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Kita cenderung mengatur komunikasi untuk mencocokan situasi dengan lawan bicara.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7233547-61F0-42B6-A6FE-8C3392FAF59D}" type="parTrans" cxnId="{D37214E9-EBF1-436F-9C82-F84285770E00}">
      <dgm:prSet/>
      <dgm:spPr/>
      <dgm:t>
        <a:bodyPr/>
        <a:lstStyle/>
        <a:p>
          <a:endParaRPr lang="id-ID"/>
        </a:p>
      </dgm:t>
    </dgm:pt>
    <dgm:pt modelId="{29B1EF46-486F-4A74-9723-4CD4C5C4C854}" type="sibTrans" cxnId="{D37214E9-EBF1-436F-9C82-F84285770E00}">
      <dgm:prSet/>
      <dgm:spPr/>
      <dgm:t>
        <a:bodyPr/>
        <a:lstStyle/>
        <a:p>
          <a:endParaRPr lang="id-ID"/>
        </a:p>
      </dgm:t>
    </dgm:pt>
    <dgm:pt modelId="{661A1128-5B07-49A2-AC3C-F5D94AF76399}">
      <dgm:prSet phldrT="[Text]" custT="1"/>
      <dgm:spPr>
        <a:solidFill>
          <a:srgbClr val="66FF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Menggunakan etika dalam berkomunikasi &amp; peka terhadap dampak pada diri sendiri &amp;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BC2ADD2-3A35-4F4B-8AED-2C209EC92A26}" type="parTrans" cxnId="{CBC550EF-0EC6-4C67-81B4-37127BAA7FCF}">
      <dgm:prSet/>
      <dgm:spPr/>
      <dgm:t>
        <a:bodyPr/>
        <a:lstStyle/>
        <a:p>
          <a:endParaRPr lang="id-ID"/>
        </a:p>
      </dgm:t>
    </dgm:pt>
    <dgm:pt modelId="{CD0BB5A1-8C08-491A-82F3-D346AC373911}" type="sibTrans" cxnId="{CBC550EF-0EC6-4C67-81B4-37127BAA7FCF}">
      <dgm:prSet/>
      <dgm:spPr/>
      <dgm:t>
        <a:bodyPr/>
        <a:lstStyle/>
        <a:p>
          <a:endParaRPr lang="id-ID"/>
        </a:p>
      </dgm:t>
    </dgm:pt>
    <dgm:pt modelId="{B4A8BD82-D0BA-424F-A7A7-FE4122562631}" type="pres">
      <dgm:prSet presAssocID="{9E501332-34EE-475C-BA17-022212B2DE2F}" presName="diagram" presStyleCnt="0">
        <dgm:presLayoutVars>
          <dgm:dir/>
          <dgm:resizeHandles val="exact"/>
        </dgm:presLayoutVars>
      </dgm:prSet>
      <dgm:spPr/>
    </dgm:pt>
    <dgm:pt modelId="{38AAFF83-9F5F-4602-917C-5EB9888ADD92}" type="pres">
      <dgm:prSet presAssocID="{2428E369-97B7-4382-BF62-37A5D368E4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EBF69D-F592-413D-B8FD-10711B0637DB}" type="pres">
      <dgm:prSet presAssocID="{34ECA970-1577-403A-AB9F-29FD15355376}" presName="sibTrans" presStyleCnt="0"/>
      <dgm:spPr/>
    </dgm:pt>
    <dgm:pt modelId="{EAF48C39-2722-4EA1-8759-074341627D33}" type="pres">
      <dgm:prSet presAssocID="{5B4549C8-EB38-4B10-93E8-98C314D554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DC50D9-4058-4EF0-BD06-63A3DF60BCFC}" type="pres">
      <dgm:prSet presAssocID="{47DF7A4C-E077-493C-B703-0F7C22CE975F}" presName="sibTrans" presStyleCnt="0"/>
      <dgm:spPr/>
    </dgm:pt>
    <dgm:pt modelId="{3589B4C3-7842-4A3B-9967-44A69576A9BD}" type="pres">
      <dgm:prSet presAssocID="{13B91FD3-A5C7-4E1A-9E2F-1C9726E307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05DEB5-257C-469D-87BB-9582FCD56CFE}" type="pres">
      <dgm:prSet presAssocID="{6DDDC829-5925-4173-B90A-76BA7D69998F}" presName="sibTrans" presStyleCnt="0"/>
      <dgm:spPr/>
    </dgm:pt>
    <dgm:pt modelId="{A1DA7620-0106-4AC1-A031-CBA37D20481D}" type="pres">
      <dgm:prSet presAssocID="{5C0414FD-8A1F-46FB-BEE4-397B96EEE4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06C226-BCC8-4C56-98C4-019F127A2075}" type="pres">
      <dgm:prSet presAssocID="{29B1EF46-486F-4A74-9723-4CD4C5C4C854}" presName="sibTrans" presStyleCnt="0"/>
      <dgm:spPr/>
    </dgm:pt>
    <dgm:pt modelId="{CE533A22-ADC9-4A37-AF9F-ED68FD30AAC3}" type="pres">
      <dgm:prSet presAssocID="{661A1128-5B07-49A2-AC3C-F5D94AF763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DDCAD47-BE20-4779-A3F7-3236AA88BEAB}" srcId="{9E501332-34EE-475C-BA17-022212B2DE2F}" destId="{2428E369-97B7-4382-BF62-37A5D368E456}" srcOrd="0" destOrd="0" parTransId="{2E8AFDC1-A8BD-45D5-8665-B8D359A6D3A0}" sibTransId="{34ECA970-1577-403A-AB9F-29FD15355376}"/>
    <dgm:cxn modelId="{D37214E9-EBF1-436F-9C82-F84285770E00}" srcId="{9E501332-34EE-475C-BA17-022212B2DE2F}" destId="{5C0414FD-8A1F-46FB-BEE4-397B96EEE41B}" srcOrd="3" destOrd="0" parTransId="{27233547-61F0-42B6-A6FE-8C3392FAF59D}" sibTransId="{29B1EF46-486F-4A74-9723-4CD4C5C4C854}"/>
    <dgm:cxn modelId="{15E37703-A12A-4531-99E7-60A045E6D822}" type="presOf" srcId="{2428E369-97B7-4382-BF62-37A5D368E456}" destId="{38AAFF83-9F5F-4602-917C-5EB9888ADD92}" srcOrd="0" destOrd="0" presId="urn:microsoft.com/office/officeart/2005/8/layout/default"/>
    <dgm:cxn modelId="{C93FDE3B-D476-48A0-9FA5-123E6B155677}" type="presOf" srcId="{13B91FD3-A5C7-4E1A-9E2F-1C9726E3077F}" destId="{3589B4C3-7842-4A3B-9967-44A69576A9BD}" srcOrd="0" destOrd="0" presId="urn:microsoft.com/office/officeart/2005/8/layout/default"/>
    <dgm:cxn modelId="{CBC550EF-0EC6-4C67-81B4-37127BAA7FCF}" srcId="{9E501332-34EE-475C-BA17-022212B2DE2F}" destId="{661A1128-5B07-49A2-AC3C-F5D94AF76399}" srcOrd="4" destOrd="0" parTransId="{EBC2ADD2-3A35-4F4B-8AED-2C209EC92A26}" sibTransId="{CD0BB5A1-8C08-491A-82F3-D346AC373911}"/>
    <dgm:cxn modelId="{EC3693FA-65D2-48ED-8B7B-5772975D97C6}" type="presOf" srcId="{5B4549C8-EB38-4B10-93E8-98C314D554F0}" destId="{EAF48C39-2722-4EA1-8759-074341627D33}" srcOrd="0" destOrd="0" presId="urn:microsoft.com/office/officeart/2005/8/layout/default"/>
    <dgm:cxn modelId="{5D6CD392-705B-45BC-A309-466DBCC10036}" type="presOf" srcId="{661A1128-5B07-49A2-AC3C-F5D94AF76399}" destId="{CE533A22-ADC9-4A37-AF9F-ED68FD30AAC3}" srcOrd="0" destOrd="0" presId="urn:microsoft.com/office/officeart/2005/8/layout/default"/>
    <dgm:cxn modelId="{BC18F7FD-A61D-43FD-AA41-01D2755AF48D}" type="presOf" srcId="{9E501332-34EE-475C-BA17-022212B2DE2F}" destId="{B4A8BD82-D0BA-424F-A7A7-FE4122562631}" srcOrd="0" destOrd="0" presId="urn:microsoft.com/office/officeart/2005/8/layout/default"/>
    <dgm:cxn modelId="{07BBB92C-FAA6-4A63-BA0A-1EC8FCCFEC08}" srcId="{9E501332-34EE-475C-BA17-022212B2DE2F}" destId="{5B4549C8-EB38-4B10-93E8-98C314D554F0}" srcOrd="1" destOrd="0" parTransId="{055DAD61-BFBA-44C7-B666-F0D8A1EC3BF9}" sibTransId="{47DF7A4C-E077-493C-B703-0F7C22CE975F}"/>
    <dgm:cxn modelId="{9A87D4D8-465A-42BA-BFE9-2DBFCD8CBE80}" srcId="{9E501332-34EE-475C-BA17-022212B2DE2F}" destId="{13B91FD3-A5C7-4E1A-9E2F-1C9726E3077F}" srcOrd="2" destOrd="0" parTransId="{6911131B-56DF-4E8B-8B21-DF1F6D9A58AD}" sibTransId="{6DDDC829-5925-4173-B90A-76BA7D69998F}"/>
    <dgm:cxn modelId="{76F9D9DD-2518-45EF-B0BA-65B80F414639}" type="presOf" srcId="{5C0414FD-8A1F-46FB-BEE4-397B96EEE41B}" destId="{A1DA7620-0106-4AC1-A031-CBA37D20481D}" srcOrd="0" destOrd="0" presId="urn:microsoft.com/office/officeart/2005/8/layout/default"/>
    <dgm:cxn modelId="{F5683630-9446-483C-B894-113324680A86}" type="presParOf" srcId="{B4A8BD82-D0BA-424F-A7A7-FE4122562631}" destId="{38AAFF83-9F5F-4602-917C-5EB9888ADD92}" srcOrd="0" destOrd="0" presId="urn:microsoft.com/office/officeart/2005/8/layout/default"/>
    <dgm:cxn modelId="{8542CF6D-87B1-435C-BC59-EEB64F917530}" type="presParOf" srcId="{B4A8BD82-D0BA-424F-A7A7-FE4122562631}" destId="{D2EBF69D-F592-413D-B8FD-10711B0637DB}" srcOrd="1" destOrd="0" presId="urn:microsoft.com/office/officeart/2005/8/layout/default"/>
    <dgm:cxn modelId="{A6C2D2C3-7782-4883-84AE-ACC995985743}" type="presParOf" srcId="{B4A8BD82-D0BA-424F-A7A7-FE4122562631}" destId="{EAF48C39-2722-4EA1-8759-074341627D33}" srcOrd="2" destOrd="0" presId="urn:microsoft.com/office/officeart/2005/8/layout/default"/>
    <dgm:cxn modelId="{75FF234D-6B17-46E3-BC20-B88DD2600779}" type="presParOf" srcId="{B4A8BD82-D0BA-424F-A7A7-FE4122562631}" destId="{6FDC50D9-4058-4EF0-BD06-63A3DF60BCFC}" srcOrd="3" destOrd="0" presId="urn:microsoft.com/office/officeart/2005/8/layout/default"/>
    <dgm:cxn modelId="{A2E1B5CA-657B-42C7-8A7D-298373C88506}" type="presParOf" srcId="{B4A8BD82-D0BA-424F-A7A7-FE4122562631}" destId="{3589B4C3-7842-4A3B-9967-44A69576A9BD}" srcOrd="4" destOrd="0" presId="urn:microsoft.com/office/officeart/2005/8/layout/default"/>
    <dgm:cxn modelId="{F12DDC7E-9B6E-412B-8666-22835E2CBFBF}" type="presParOf" srcId="{B4A8BD82-D0BA-424F-A7A7-FE4122562631}" destId="{5005DEB5-257C-469D-87BB-9582FCD56CFE}" srcOrd="5" destOrd="0" presId="urn:microsoft.com/office/officeart/2005/8/layout/default"/>
    <dgm:cxn modelId="{FB34585A-407B-4083-9AE1-7A89633DCC26}" type="presParOf" srcId="{B4A8BD82-D0BA-424F-A7A7-FE4122562631}" destId="{A1DA7620-0106-4AC1-A031-CBA37D20481D}" srcOrd="6" destOrd="0" presId="urn:microsoft.com/office/officeart/2005/8/layout/default"/>
    <dgm:cxn modelId="{B0A9EEF4-136E-4B08-85EC-D00F6418EF67}" type="presParOf" srcId="{B4A8BD82-D0BA-424F-A7A7-FE4122562631}" destId="{AF06C226-BCC8-4C56-98C4-019F127A2075}" srcOrd="7" destOrd="0" presId="urn:microsoft.com/office/officeart/2005/8/layout/default"/>
    <dgm:cxn modelId="{29E337F1-ADCC-4C97-AA80-63C47BEC9814}" type="presParOf" srcId="{B4A8BD82-D0BA-424F-A7A7-FE4122562631}" destId="{CE533A22-ADC9-4A37-AF9F-ED68FD30AAC3}" srcOrd="8" destOrd="0" presId="urn:microsoft.com/office/officeart/2005/8/layout/default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A417E87-FF0F-4BB1-8D44-33F3556A80D2}" type="doc">
      <dgm:prSet loTypeId="urn:microsoft.com/office/officeart/2005/8/layout/venn1" loCatId="relationship" qsTypeId="urn:microsoft.com/office/officeart/2005/8/quickstyle/simple1" qsCatId="simple" csTypeId="urn:microsoft.com/office/officeart/2005/8/colors/accent5_4" csCatId="accent5" phldr="1"/>
      <dgm:spPr/>
    </dgm:pt>
    <dgm:pt modelId="{1A86BE95-DF07-4A2E-9A9B-26A74DE33B6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Masing-masing kelompok sosial; berbeda cara komunikasi. </a:t>
          </a:r>
          <a:endParaRPr lang="id-ID" b="1" i="1" dirty="0">
            <a:latin typeface="Candara" pitchFamily="34" charset="0"/>
          </a:endParaRPr>
        </a:p>
      </dgm:t>
    </dgm:pt>
    <dgm:pt modelId="{28017F96-49B4-4280-9548-3E49A39CE604}" type="parTrans" cxnId="{7FB347D9-2143-4E5F-A82C-A7B877E3A3A9}">
      <dgm:prSet/>
      <dgm:spPr/>
      <dgm:t>
        <a:bodyPr/>
        <a:lstStyle/>
        <a:p>
          <a:endParaRPr lang="id-ID"/>
        </a:p>
      </dgm:t>
    </dgm:pt>
    <dgm:pt modelId="{73FC98F1-2443-43FA-9807-CF4E4917D6D6}" type="sibTrans" cxnId="{7FB347D9-2143-4E5F-A82C-A7B877E3A3A9}">
      <dgm:prSet/>
      <dgm:spPr/>
      <dgm:t>
        <a:bodyPr/>
        <a:lstStyle/>
        <a:p>
          <a:endParaRPr lang="id-ID"/>
        </a:p>
      </dgm:t>
    </dgm:pt>
    <dgm:pt modelId="{88E8A1BF-38CE-4E25-AF3D-DC66A34D060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Dialek bahasa muncul di masing-masing lokasi sosial. </a:t>
          </a:r>
          <a:endParaRPr lang="id-ID" b="1" i="1" dirty="0">
            <a:latin typeface="Candara" pitchFamily="34" charset="0"/>
          </a:endParaRPr>
        </a:p>
      </dgm:t>
    </dgm:pt>
    <dgm:pt modelId="{64ECE206-54FF-4C68-84FD-76A7C718BF9E}" type="parTrans" cxnId="{E03E73FE-9FB2-4FA9-B9FE-7F004A8F5BCD}">
      <dgm:prSet/>
      <dgm:spPr/>
      <dgm:t>
        <a:bodyPr/>
        <a:lstStyle/>
        <a:p>
          <a:endParaRPr lang="id-ID"/>
        </a:p>
      </dgm:t>
    </dgm:pt>
    <dgm:pt modelId="{7408585F-A58D-48C7-82A7-D1F73EC8FF0E}" type="sibTrans" cxnId="{E03E73FE-9FB2-4FA9-B9FE-7F004A8F5BCD}">
      <dgm:prSet/>
      <dgm:spPr/>
      <dgm:t>
        <a:bodyPr/>
        <a:lstStyle/>
        <a:p>
          <a:endParaRPr lang="id-ID"/>
        </a:p>
      </dgm:t>
    </dgm:pt>
    <dgm:pt modelId="{26639F0B-CB74-4800-B7BF-54513AABE47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Dialek berbahasa memiliki pemahaman komunikasi yang berbeda. </a:t>
          </a:r>
          <a:endParaRPr lang="id-ID" b="1" i="1" dirty="0">
            <a:latin typeface="Candara" pitchFamily="34" charset="0"/>
          </a:endParaRPr>
        </a:p>
      </dgm:t>
    </dgm:pt>
    <dgm:pt modelId="{C07DF9E6-B138-42B7-9D77-66C2D3E16531}" type="parTrans" cxnId="{28F32CBD-FB0C-4C6E-A267-EA6D2A86EA54}">
      <dgm:prSet/>
      <dgm:spPr/>
      <dgm:t>
        <a:bodyPr/>
        <a:lstStyle/>
        <a:p>
          <a:endParaRPr lang="id-ID"/>
        </a:p>
      </dgm:t>
    </dgm:pt>
    <dgm:pt modelId="{337A2684-DB88-443E-8879-4564EA0CD9A8}" type="sibTrans" cxnId="{28F32CBD-FB0C-4C6E-A267-EA6D2A86EA54}">
      <dgm:prSet/>
      <dgm:spPr/>
      <dgm:t>
        <a:bodyPr/>
        <a:lstStyle/>
        <a:p>
          <a:endParaRPr lang="id-ID"/>
        </a:p>
      </dgm:t>
    </dgm:pt>
    <dgm:pt modelId="{33F1C516-F342-45F8-85C0-32EE002E52D6}" type="pres">
      <dgm:prSet presAssocID="{7A417E87-FF0F-4BB1-8D44-33F3556A80D2}" presName="compositeShape" presStyleCnt="0">
        <dgm:presLayoutVars>
          <dgm:chMax val="7"/>
          <dgm:dir/>
          <dgm:resizeHandles val="exact"/>
        </dgm:presLayoutVars>
      </dgm:prSet>
      <dgm:spPr/>
    </dgm:pt>
    <dgm:pt modelId="{AC4CC69B-A1C3-4DA0-A2F9-F38811C08D5B}" type="pres">
      <dgm:prSet presAssocID="{1A86BE95-DF07-4A2E-9A9B-26A74DE33B64}" presName="circ1" presStyleLbl="vennNode1" presStyleIdx="0" presStyleCnt="3"/>
      <dgm:spPr/>
      <dgm:t>
        <a:bodyPr/>
        <a:lstStyle/>
        <a:p>
          <a:endParaRPr lang="id-ID"/>
        </a:p>
      </dgm:t>
    </dgm:pt>
    <dgm:pt modelId="{F3A975E0-8D90-4862-9814-4CC2B2FB610F}" type="pres">
      <dgm:prSet presAssocID="{1A86BE95-DF07-4A2E-9A9B-26A74DE33B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8DCC95-8AA4-4EC1-B41E-087784B01A0C}" type="pres">
      <dgm:prSet presAssocID="{26639F0B-CB74-4800-B7BF-54513AABE471}" presName="circ2" presStyleLbl="vennNode1" presStyleIdx="1" presStyleCnt="3"/>
      <dgm:spPr/>
      <dgm:t>
        <a:bodyPr/>
        <a:lstStyle/>
        <a:p>
          <a:endParaRPr lang="id-ID"/>
        </a:p>
      </dgm:t>
    </dgm:pt>
    <dgm:pt modelId="{AAA0B851-0F44-40E5-86BA-113A4918DE58}" type="pres">
      <dgm:prSet presAssocID="{26639F0B-CB74-4800-B7BF-54513AABE4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1E937F-57F2-4531-B8CE-7455F82093B7}" type="pres">
      <dgm:prSet presAssocID="{88E8A1BF-38CE-4E25-AF3D-DC66A34D0609}" presName="circ3" presStyleLbl="vennNode1" presStyleIdx="2" presStyleCnt="3"/>
      <dgm:spPr/>
      <dgm:t>
        <a:bodyPr/>
        <a:lstStyle/>
        <a:p>
          <a:endParaRPr lang="id-ID"/>
        </a:p>
      </dgm:t>
    </dgm:pt>
    <dgm:pt modelId="{E6697109-2531-4042-B380-96E997B574A5}" type="pres">
      <dgm:prSet presAssocID="{88E8A1BF-38CE-4E25-AF3D-DC66A34D06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8F32CBD-FB0C-4C6E-A267-EA6D2A86EA54}" srcId="{7A417E87-FF0F-4BB1-8D44-33F3556A80D2}" destId="{26639F0B-CB74-4800-B7BF-54513AABE471}" srcOrd="1" destOrd="0" parTransId="{C07DF9E6-B138-42B7-9D77-66C2D3E16531}" sibTransId="{337A2684-DB88-443E-8879-4564EA0CD9A8}"/>
    <dgm:cxn modelId="{304A24CF-D56C-49F1-A46F-A7351B59993F}" type="presOf" srcId="{88E8A1BF-38CE-4E25-AF3D-DC66A34D0609}" destId="{441E937F-57F2-4531-B8CE-7455F82093B7}" srcOrd="0" destOrd="0" presId="urn:microsoft.com/office/officeart/2005/8/layout/venn1"/>
    <dgm:cxn modelId="{0D68AAFF-06D5-4FBB-818F-EC41F59DE16F}" type="presOf" srcId="{26639F0B-CB74-4800-B7BF-54513AABE471}" destId="{6A8DCC95-8AA4-4EC1-B41E-087784B01A0C}" srcOrd="0" destOrd="0" presId="urn:microsoft.com/office/officeart/2005/8/layout/venn1"/>
    <dgm:cxn modelId="{E03E73FE-9FB2-4FA9-B9FE-7F004A8F5BCD}" srcId="{7A417E87-FF0F-4BB1-8D44-33F3556A80D2}" destId="{88E8A1BF-38CE-4E25-AF3D-DC66A34D0609}" srcOrd="2" destOrd="0" parTransId="{64ECE206-54FF-4C68-84FD-76A7C718BF9E}" sibTransId="{7408585F-A58D-48C7-82A7-D1F73EC8FF0E}"/>
    <dgm:cxn modelId="{59D66850-AF19-4FA4-8A53-47676F0F3F3B}" type="presOf" srcId="{88E8A1BF-38CE-4E25-AF3D-DC66A34D0609}" destId="{E6697109-2531-4042-B380-96E997B574A5}" srcOrd="1" destOrd="0" presId="urn:microsoft.com/office/officeart/2005/8/layout/venn1"/>
    <dgm:cxn modelId="{3663EFE9-5697-4E7F-A21C-879298677E24}" type="presOf" srcId="{1A86BE95-DF07-4A2E-9A9B-26A74DE33B64}" destId="{AC4CC69B-A1C3-4DA0-A2F9-F38811C08D5B}" srcOrd="0" destOrd="0" presId="urn:microsoft.com/office/officeart/2005/8/layout/venn1"/>
    <dgm:cxn modelId="{A8FB1DED-E553-44A7-A886-DC8594427ED2}" type="presOf" srcId="{7A417E87-FF0F-4BB1-8D44-33F3556A80D2}" destId="{33F1C516-F342-45F8-85C0-32EE002E52D6}" srcOrd="0" destOrd="0" presId="urn:microsoft.com/office/officeart/2005/8/layout/venn1"/>
    <dgm:cxn modelId="{57150E4E-03B8-46DE-873C-541F091135EB}" type="presOf" srcId="{26639F0B-CB74-4800-B7BF-54513AABE471}" destId="{AAA0B851-0F44-40E5-86BA-113A4918DE58}" srcOrd="1" destOrd="0" presId="urn:microsoft.com/office/officeart/2005/8/layout/venn1"/>
    <dgm:cxn modelId="{7FB347D9-2143-4E5F-A82C-A7B877E3A3A9}" srcId="{7A417E87-FF0F-4BB1-8D44-33F3556A80D2}" destId="{1A86BE95-DF07-4A2E-9A9B-26A74DE33B64}" srcOrd="0" destOrd="0" parTransId="{28017F96-49B4-4280-9548-3E49A39CE604}" sibTransId="{73FC98F1-2443-43FA-9807-CF4E4917D6D6}"/>
    <dgm:cxn modelId="{06595611-E01E-470F-A0E3-73456A8CDFAA}" type="presOf" srcId="{1A86BE95-DF07-4A2E-9A9B-26A74DE33B64}" destId="{F3A975E0-8D90-4862-9814-4CC2B2FB610F}" srcOrd="1" destOrd="0" presId="urn:microsoft.com/office/officeart/2005/8/layout/venn1"/>
    <dgm:cxn modelId="{67765382-3804-4CCD-96C5-CE6560A3E713}" type="presParOf" srcId="{33F1C516-F342-45F8-85C0-32EE002E52D6}" destId="{AC4CC69B-A1C3-4DA0-A2F9-F38811C08D5B}" srcOrd="0" destOrd="0" presId="urn:microsoft.com/office/officeart/2005/8/layout/venn1"/>
    <dgm:cxn modelId="{A8A9E5F5-30AC-4CAA-8D5B-AA4648C04D0A}" type="presParOf" srcId="{33F1C516-F342-45F8-85C0-32EE002E52D6}" destId="{F3A975E0-8D90-4862-9814-4CC2B2FB610F}" srcOrd="1" destOrd="0" presId="urn:microsoft.com/office/officeart/2005/8/layout/venn1"/>
    <dgm:cxn modelId="{1CA050BB-A6A4-4E7B-BEA8-FB1E29665874}" type="presParOf" srcId="{33F1C516-F342-45F8-85C0-32EE002E52D6}" destId="{6A8DCC95-8AA4-4EC1-B41E-087784B01A0C}" srcOrd="2" destOrd="0" presId="urn:microsoft.com/office/officeart/2005/8/layout/venn1"/>
    <dgm:cxn modelId="{34D0F535-F61C-4416-A550-FBE734DCAD5A}" type="presParOf" srcId="{33F1C516-F342-45F8-85C0-32EE002E52D6}" destId="{AAA0B851-0F44-40E5-86BA-113A4918DE58}" srcOrd="3" destOrd="0" presId="urn:microsoft.com/office/officeart/2005/8/layout/venn1"/>
    <dgm:cxn modelId="{B147A42C-F1B8-43CF-B480-EA0023783901}" type="presParOf" srcId="{33F1C516-F342-45F8-85C0-32EE002E52D6}" destId="{441E937F-57F2-4531-B8CE-7455F82093B7}" srcOrd="4" destOrd="0" presId="urn:microsoft.com/office/officeart/2005/8/layout/venn1"/>
    <dgm:cxn modelId="{4F087AD7-F9CD-4E5C-BBB9-F4B0D7AFD180}" type="presParOf" srcId="{33F1C516-F342-45F8-85C0-32EE002E52D6}" destId="{E6697109-2531-4042-B380-96E997B574A5}" srcOrd="5" destOrd="0" presId="urn:microsoft.com/office/officeart/2005/8/layout/venn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7E0B712-BF52-49E1-B12D-A7ACCB4BF2E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787CD4A-759D-43E5-8186-C53FF83AE09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sz="2500" b="1" i="1" dirty="0" smtClean="0">
              <a:solidFill>
                <a:schemeClr val="tx1"/>
              </a:solidFill>
              <a:latin typeface="Candara" pitchFamily="34" charset="0"/>
            </a:rPr>
            <a:t>Sosialiasi Dialek Berbahasa (Gender)</a:t>
          </a:r>
          <a:endParaRPr lang="id-ID" sz="2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446252-3A52-444A-93E8-E120B6504626}" type="parTrans" cxnId="{A32056D1-0F07-4D5B-95ED-5559487DD5C1}">
      <dgm:prSet/>
      <dgm:spPr/>
      <dgm:t>
        <a:bodyPr/>
        <a:lstStyle/>
        <a:p>
          <a:endParaRPr lang="id-ID"/>
        </a:p>
      </dgm:t>
    </dgm:pt>
    <dgm:pt modelId="{F16C62BE-217D-436A-AAF1-E0B0B84AC84E}" type="sibTrans" cxnId="{A32056D1-0F07-4D5B-95ED-5559487DD5C1}">
      <dgm:prSet/>
      <dgm:spPr/>
      <dgm:t>
        <a:bodyPr/>
        <a:lstStyle/>
        <a:p>
          <a:endParaRPr lang="id-ID"/>
        </a:p>
      </dgm:t>
    </dgm:pt>
    <dgm:pt modelId="{0A243D7A-7FF5-428A-92D9-091D1AB822DA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Permainan anak-anak; permainan anak laki-laki &amp; perempuan.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C0237C7-B41B-4100-87AD-2A3CE09EBE48}" type="parTrans" cxnId="{6380B1C2-A30F-48D9-B706-77888F2F0D5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B1D461C8-1157-4F96-AE25-8DEEA920C748}" type="sibTrans" cxnId="{6380B1C2-A30F-48D9-B706-77888F2F0D5F}">
      <dgm:prSet/>
      <dgm:spPr/>
      <dgm:t>
        <a:bodyPr/>
        <a:lstStyle/>
        <a:p>
          <a:endParaRPr lang="id-ID"/>
        </a:p>
      </dgm:t>
    </dgm:pt>
    <dgm:pt modelId="{05062719-207C-4074-8F4A-394986B393CD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Adanya aturan yang berbeda; menginterpretasikannya</a:t>
          </a:r>
          <a:r>
            <a:rPr lang="id-ID" sz="1100" dirty="0" smtClean="0">
              <a:solidFill>
                <a:schemeClr val="tx1"/>
              </a:solidFill>
              <a:latin typeface="Candara" pitchFamily="34" charset="0"/>
            </a:rPr>
            <a:t>. </a:t>
          </a:r>
          <a:endParaRPr lang="id-ID" sz="1100" dirty="0">
            <a:solidFill>
              <a:schemeClr val="tx1"/>
            </a:solidFill>
            <a:latin typeface="Candara" pitchFamily="34" charset="0"/>
          </a:endParaRPr>
        </a:p>
      </dgm:t>
    </dgm:pt>
    <dgm:pt modelId="{16406177-8352-42B8-A833-B8022BEE6250}" type="parTrans" cxnId="{4C00D13A-171E-4A27-B20F-3917009549A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55F29C5D-57C3-4EBA-9D5A-FC9D10CB9842}" type="sibTrans" cxnId="{4C00D13A-171E-4A27-B20F-3917009549AB}">
      <dgm:prSet/>
      <dgm:spPr/>
      <dgm:t>
        <a:bodyPr/>
        <a:lstStyle/>
        <a:p>
          <a:endParaRPr lang="id-ID"/>
        </a:p>
      </dgm:t>
    </dgm:pt>
    <dgm:pt modelId="{74C7221B-C70E-4983-B128-03429E580E78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Permainan laki-laki: perang-perangan; adanya aturan &amp; tujuan yang jelas.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2804776-9EEB-4DC5-BFAF-6609BE1C7255}" type="parTrans" cxnId="{58ED2194-1719-4AAA-A0D4-5630EB23BF3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0D716BA6-D516-43FA-ACE3-03EB0ABA64FF}" type="sibTrans" cxnId="{58ED2194-1719-4AAA-A0D4-5630EB23BF30}">
      <dgm:prSet/>
      <dgm:spPr/>
      <dgm:t>
        <a:bodyPr/>
        <a:lstStyle/>
        <a:p>
          <a:endParaRPr lang="id-ID"/>
        </a:p>
      </dgm:t>
    </dgm:pt>
    <dgm:pt modelId="{00831D22-8CBD-494A-8140-7C30C865A534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Kompetisi antar kelompok &amp; status individual </a:t>
          </a: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berbicara kurang diperlukan.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E4B7D07-68A7-43E4-B33F-491A24551FA0}" type="parTrans" cxnId="{C961DAFA-DA55-45E6-B607-9FE8217FDCC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E589B56F-E57F-4867-8F5A-87E0B858BF13}" type="sibTrans" cxnId="{C961DAFA-DA55-45E6-B607-9FE8217FDCC1}">
      <dgm:prSet/>
      <dgm:spPr/>
      <dgm:t>
        <a:bodyPr/>
        <a:lstStyle/>
        <a:p>
          <a:endParaRPr lang="id-ID"/>
        </a:p>
      </dgm:t>
    </dgm:pt>
    <dgm:pt modelId="{41ECAB92-6D6F-4E46-8612-CF0A935B1B8D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Permainan perempuan: rumah-rumahan, sekolah-sekolahan; adanya negosiasi cara bermain.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540B647-28AD-4FB0-9E5A-872AE81CA8D1}" type="parTrans" cxnId="{A62F0420-F3C8-483D-8A85-16D2692AAD1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CAD68B40-8D34-4A43-8AEF-E451245B00C2}" type="sibTrans" cxnId="{A62F0420-F3C8-483D-8A85-16D2692AAD1F}">
      <dgm:prSet/>
      <dgm:spPr/>
      <dgm:t>
        <a:bodyPr/>
        <a:lstStyle/>
        <a:p>
          <a:endParaRPr lang="id-ID"/>
        </a:p>
      </dgm:t>
    </dgm:pt>
    <dgm:pt modelId="{87A2F921-274D-48DC-B871-9777065E53B5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Bergantung pada kerjasama &amp; sensitivitas antar pemain (tidak ada pedoman yang ajeg).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D60CEDC-4D6C-43AC-9E67-A98755B91EFA}" type="parTrans" cxnId="{F9A9ACA0-4CE8-4870-AFDE-0630B76ECFC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D4D90851-BF84-41DA-ACF6-55977B9DC5E1}" type="sibTrans" cxnId="{F9A9ACA0-4CE8-4870-AFDE-0630B76ECFC5}">
      <dgm:prSet/>
      <dgm:spPr/>
      <dgm:t>
        <a:bodyPr/>
        <a:lstStyle/>
        <a:p>
          <a:endParaRPr lang="id-ID"/>
        </a:p>
      </dgm:t>
    </dgm:pt>
    <dgm:pt modelId="{EAB8CA88-0136-4E1B-BEE0-D3696E2D5D83}" type="pres">
      <dgm:prSet presAssocID="{17E0B712-BF52-49E1-B12D-A7ACCB4BF2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39574A-7CF1-41E7-8124-67710EA8AF98}" type="pres">
      <dgm:prSet presAssocID="{A787CD4A-759D-43E5-8186-C53FF83AE093}" presName="centerShape" presStyleLbl="node0" presStyleIdx="0" presStyleCnt="1"/>
      <dgm:spPr/>
      <dgm:t>
        <a:bodyPr/>
        <a:lstStyle/>
        <a:p>
          <a:endParaRPr lang="id-ID"/>
        </a:p>
      </dgm:t>
    </dgm:pt>
    <dgm:pt modelId="{4361FD1F-F940-4514-A494-A58B014B1FEB}" type="pres">
      <dgm:prSet presAssocID="{BC0237C7-B41B-4100-87AD-2A3CE09EBE48}" presName="parTrans" presStyleLbl="bgSibTrans2D1" presStyleIdx="0" presStyleCnt="6"/>
      <dgm:spPr/>
    </dgm:pt>
    <dgm:pt modelId="{9A253222-A59B-407C-9FD5-552F120692E9}" type="pres">
      <dgm:prSet presAssocID="{0A243D7A-7FF5-428A-92D9-091D1AB822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3FBAFF-070E-4E6C-B99E-3C5E45C6F520}" type="pres">
      <dgm:prSet presAssocID="{16406177-8352-42B8-A833-B8022BEE6250}" presName="parTrans" presStyleLbl="bgSibTrans2D1" presStyleIdx="1" presStyleCnt="6"/>
      <dgm:spPr/>
    </dgm:pt>
    <dgm:pt modelId="{753FE65A-C333-4156-8D3D-6303032363A7}" type="pres">
      <dgm:prSet presAssocID="{05062719-207C-4074-8F4A-394986B393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38E65B-9E9A-40F5-B8C6-02F61111F699}" type="pres">
      <dgm:prSet presAssocID="{62804776-9EEB-4DC5-BFAF-6609BE1C7255}" presName="parTrans" presStyleLbl="bgSibTrans2D1" presStyleIdx="2" presStyleCnt="6"/>
      <dgm:spPr/>
    </dgm:pt>
    <dgm:pt modelId="{41D184CC-2B48-46E4-8772-C1F0D69D8A04}" type="pres">
      <dgm:prSet presAssocID="{74C7221B-C70E-4983-B128-03429E580E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6A4605-C8CA-40BD-B7A8-21A14FC0A77C}" type="pres">
      <dgm:prSet presAssocID="{6E4B7D07-68A7-43E4-B33F-491A24551FA0}" presName="parTrans" presStyleLbl="bgSibTrans2D1" presStyleIdx="3" presStyleCnt="6"/>
      <dgm:spPr/>
    </dgm:pt>
    <dgm:pt modelId="{CA07170E-F37D-47A2-BACF-1C0DF5C6E826}" type="pres">
      <dgm:prSet presAssocID="{00831D22-8CBD-494A-8140-7C30C865A53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994D78-9C5F-4AFA-8097-5A0E2D66FFDB}" type="pres">
      <dgm:prSet presAssocID="{B540B647-28AD-4FB0-9E5A-872AE81CA8D1}" presName="parTrans" presStyleLbl="bgSibTrans2D1" presStyleIdx="4" presStyleCnt="6"/>
      <dgm:spPr/>
    </dgm:pt>
    <dgm:pt modelId="{11F1CCCA-CBB3-46D3-A481-A68A5793E977}" type="pres">
      <dgm:prSet presAssocID="{41ECAB92-6D6F-4E46-8612-CF0A935B1B8D}" presName="node" presStyleLbl="node1" presStyleIdx="4" presStyleCnt="6" custScaleY="1239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8C2582-1BE8-40AB-A407-C6E8229B9580}" type="pres">
      <dgm:prSet presAssocID="{DD60CEDC-4D6C-43AC-9E67-A98755B91EFA}" presName="parTrans" presStyleLbl="bgSibTrans2D1" presStyleIdx="5" presStyleCnt="6"/>
      <dgm:spPr/>
    </dgm:pt>
    <dgm:pt modelId="{0B4DBC4F-1E39-4643-AF62-9921DA3F9142}" type="pres">
      <dgm:prSet presAssocID="{87A2F921-274D-48DC-B871-9777065E53B5}" presName="node" presStyleLbl="node1" presStyleIdx="5" presStyleCnt="6" custScaleY="1362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C00D13A-171E-4A27-B20F-3917009549AB}" srcId="{A787CD4A-759D-43E5-8186-C53FF83AE093}" destId="{05062719-207C-4074-8F4A-394986B393CD}" srcOrd="1" destOrd="0" parTransId="{16406177-8352-42B8-A833-B8022BEE6250}" sibTransId="{55F29C5D-57C3-4EBA-9D5A-FC9D10CB9842}"/>
    <dgm:cxn modelId="{58ED2194-1719-4AAA-A0D4-5630EB23BF30}" srcId="{A787CD4A-759D-43E5-8186-C53FF83AE093}" destId="{74C7221B-C70E-4983-B128-03429E580E78}" srcOrd="2" destOrd="0" parTransId="{62804776-9EEB-4DC5-BFAF-6609BE1C7255}" sibTransId="{0D716BA6-D516-43FA-ACE3-03EB0ABA64FF}"/>
    <dgm:cxn modelId="{39D33A7C-4E9A-4852-8B8D-FE4649AAA5E8}" type="presOf" srcId="{0A243D7A-7FF5-428A-92D9-091D1AB822DA}" destId="{9A253222-A59B-407C-9FD5-552F120692E9}" srcOrd="0" destOrd="0" presId="urn:microsoft.com/office/officeart/2005/8/layout/radial4"/>
    <dgm:cxn modelId="{541706C2-5C0B-47B8-8AB1-80FBCEBEE3B6}" type="presOf" srcId="{DD60CEDC-4D6C-43AC-9E67-A98755B91EFA}" destId="{7E8C2582-1BE8-40AB-A407-C6E8229B9580}" srcOrd="0" destOrd="0" presId="urn:microsoft.com/office/officeart/2005/8/layout/radial4"/>
    <dgm:cxn modelId="{A62F0420-F3C8-483D-8A85-16D2692AAD1F}" srcId="{A787CD4A-759D-43E5-8186-C53FF83AE093}" destId="{41ECAB92-6D6F-4E46-8612-CF0A935B1B8D}" srcOrd="4" destOrd="0" parTransId="{B540B647-28AD-4FB0-9E5A-872AE81CA8D1}" sibTransId="{CAD68B40-8D34-4A43-8AEF-E451245B00C2}"/>
    <dgm:cxn modelId="{F9A9ACA0-4CE8-4870-AFDE-0630B76ECFC5}" srcId="{A787CD4A-759D-43E5-8186-C53FF83AE093}" destId="{87A2F921-274D-48DC-B871-9777065E53B5}" srcOrd="5" destOrd="0" parTransId="{DD60CEDC-4D6C-43AC-9E67-A98755B91EFA}" sibTransId="{D4D90851-BF84-41DA-ACF6-55977B9DC5E1}"/>
    <dgm:cxn modelId="{E5B88FFE-68CB-499E-B5F2-A184DFDE0FAA}" type="presOf" srcId="{05062719-207C-4074-8F4A-394986B393CD}" destId="{753FE65A-C333-4156-8D3D-6303032363A7}" srcOrd="0" destOrd="0" presId="urn:microsoft.com/office/officeart/2005/8/layout/radial4"/>
    <dgm:cxn modelId="{C961DAFA-DA55-45E6-B607-9FE8217FDCC1}" srcId="{A787CD4A-759D-43E5-8186-C53FF83AE093}" destId="{00831D22-8CBD-494A-8140-7C30C865A534}" srcOrd="3" destOrd="0" parTransId="{6E4B7D07-68A7-43E4-B33F-491A24551FA0}" sibTransId="{E589B56F-E57F-4867-8F5A-87E0B858BF13}"/>
    <dgm:cxn modelId="{D02DFCF5-601F-4F4B-A4FB-2A70A475B691}" type="presOf" srcId="{00831D22-8CBD-494A-8140-7C30C865A534}" destId="{CA07170E-F37D-47A2-BACF-1C0DF5C6E826}" srcOrd="0" destOrd="0" presId="urn:microsoft.com/office/officeart/2005/8/layout/radial4"/>
    <dgm:cxn modelId="{EB50B258-F547-4BF6-A708-FA48B3F5F046}" type="presOf" srcId="{41ECAB92-6D6F-4E46-8612-CF0A935B1B8D}" destId="{11F1CCCA-CBB3-46D3-A481-A68A5793E977}" srcOrd="0" destOrd="0" presId="urn:microsoft.com/office/officeart/2005/8/layout/radial4"/>
    <dgm:cxn modelId="{EBF6E26C-D97D-461C-A9C7-054CA8746F0F}" type="presOf" srcId="{87A2F921-274D-48DC-B871-9777065E53B5}" destId="{0B4DBC4F-1E39-4643-AF62-9921DA3F9142}" srcOrd="0" destOrd="0" presId="urn:microsoft.com/office/officeart/2005/8/layout/radial4"/>
    <dgm:cxn modelId="{3880E63B-4A88-4430-973E-D04A5D3DBB57}" type="presOf" srcId="{74C7221B-C70E-4983-B128-03429E580E78}" destId="{41D184CC-2B48-46E4-8772-C1F0D69D8A04}" srcOrd="0" destOrd="0" presId="urn:microsoft.com/office/officeart/2005/8/layout/radial4"/>
    <dgm:cxn modelId="{0BDEC7DB-DB17-4EB1-9A6F-D07F0E8AFEAF}" type="presOf" srcId="{A787CD4A-759D-43E5-8186-C53FF83AE093}" destId="{C639574A-7CF1-41E7-8124-67710EA8AF98}" srcOrd="0" destOrd="0" presId="urn:microsoft.com/office/officeart/2005/8/layout/radial4"/>
    <dgm:cxn modelId="{EDA7ACA0-CB5A-4C42-AADE-67C949FC96DA}" type="presOf" srcId="{16406177-8352-42B8-A833-B8022BEE6250}" destId="{EC3FBAFF-070E-4E6C-B99E-3C5E45C6F520}" srcOrd="0" destOrd="0" presId="urn:microsoft.com/office/officeart/2005/8/layout/radial4"/>
    <dgm:cxn modelId="{A32056D1-0F07-4D5B-95ED-5559487DD5C1}" srcId="{17E0B712-BF52-49E1-B12D-A7ACCB4BF2E8}" destId="{A787CD4A-759D-43E5-8186-C53FF83AE093}" srcOrd="0" destOrd="0" parTransId="{1D446252-3A52-444A-93E8-E120B6504626}" sibTransId="{F16C62BE-217D-436A-AAF1-E0B0B84AC84E}"/>
    <dgm:cxn modelId="{6380B1C2-A30F-48D9-B706-77888F2F0D5F}" srcId="{A787CD4A-759D-43E5-8186-C53FF83AE093}" destId="{0A243D7A-7FF5-428A-92D9-091D1AB822DA}" srcOrd="0" destOrd="0" parTransId="{BC0237C7-B41B-4100-87AD-2A3CE09EBE48}" sibTransId="{B1D461C8-1157-4F96-AE25-8DEEA920C748}"/>
    <dgm:cxn modelId="{F626AB0F-63C1-4CD9-A2D0-FE86C4EAEDA1}" type="presOf" srcId="{62804776-9EEB-4DC5-BFAF-6609BE1C7255}" destId="{7538E65B-9E9A-40F5-B8C6-02F61111F699}" srcOrd="0" destOrd="0" presId="urn:microsoft.com/office/officeart/2005/8/layout/radial4"/>
    <dgm:cxn modelId="{9B081F88-9C43-4307-8FB7-3388C684C9A6}" type="presOf" srcId="{6E4B7D07-68A7-43E4-B33F-491A24551FA0}" destId="{126A4605-C8CA-40BD-B7A8-21A14FC0A77C}" srcOrd="0" destOrd="0" presId="urn:microsoft.com/office/officeart/2005/8/layout/radial4"/>
    <dgm:cxn modelId="{41900D2F-C375-413F-A255-02A3B08BFCD8}" type="presOf" srcId="{17E0B712-BF52-49E1-B12D-A7ACCB4BF2E8}" destId="{EAB8CA88-0136-4E1B-BEE0-D3696E2D5D83}" srcOrd="0" destOrd="0" presId="urn:microsoft.com/office/officeart/2005/8/layout/radial4"/>
    <dgm:cxn modelId="{30C5F178-1680-40FF-A12E-15B429E9D48B}" type="presOf" srcId="{BC0237C7-B41B-4100-87AD-2A3CE09EBE48}" destId="{4361FD1F-F940-4514-A494-A58B014B1FEB}" srcOrd="0" destOrd="0" presId="urn:microsoft.com/office/officeart/2005/8/layout/radial4"/>
    <dgm:cxn modelId="{AE3CA53D-F370-47EC-855B-F0B3192C64CB}" type="presOf" srcId="{B540B647-28AD-4FB0-9E5A-872AE81CA8D1}" destId="{F4994D78-9C5F-4AFA-8097-5A0E2D66FFDB}" srcOrd="0" destOrd="0" presId="urn:microsoft.com/office/officeart/2005/8/layout/radial4"/>
    <dgm:cxn modelId="{A0FFADBE-A5E4-4D86-B4A3-F575549457D7}" type="presParOf" srcId="{EAB8CA88-0136-4E1B-BEE0-D3696E2D5D83}" destId="{C639574A-7CF1-41E7-8124-67710EA8AF98}" srcOrd="0" destOrd="0" presId="urn:microsoft.com/office/officeart/2005/8/layout/radial4"/>
    <dgm:cxn modelId="{970A0ADF-478E-4061-BCF8-CB7DE66D8DA7}" type="presParOf" srcId="{EAB8CA88-0136-4E1B-BEE0-D3696E2D5D83}" destId="{4361FD1F-F940-4514-A494-A58B014B1FEB}" srcOrd="1" destOrd="0" presId="urn:microsoft.com/office/officeart/2005/8/layout/radial4"/>
    <dgm:cxn modelId="{7DC0F14B-C5AB-4899-AE68-66C471FE2DE0}" type="presParOf" srcId="{EAB8CA88-0136-4E1B-BEE0-D3696E2D5D83}" destId="{9A253222-A59B-407C-9FD5-552F120692E9}" srcOrd="2" destOrd="0" presId="urn:microsoft.com/office/officeart/2005/8/layout/radial4"/>
    <dgm:cxn modelId="{F98E40CF-6F31-430B-AD4E-438D47E0150C}" type="presParOf" srcId="{EAB8CA88-0136-4E1B-BEE0-D3696E2D5D83}" destId="{EC3FBAFF-070E-4E6C-B99E-3C5E45C6F520}" srcOrd="3" destOrd="0" presId="urn:microsoft.com/office/officeart/2005/8/layout/radial4"/>
    <dgm:cxn modelId="{7748FD3D-2041-4946-8C45-12E0766530DC}" type="presParOf" srcId="{EAB8CA88-0136-4E1B-BEE0-D3696E2D5D83}" destId="{753FE65A-C333-4156-8D3D-6303032363A7}" srcOrd="4" destOrd="0" presId="urn:microsoft.com/office/officeart/2005/8/layout/radial4"/>
    <dgm:cxn modelId="{D2E2EB56-D3D7-41D4-AB8B-E15B1380194E}" type="presParOf" srcId="{EAB8CA88-0136-4E1B-BEE0-D3696E2D5D83}" destId="{7538E65B-9E9A-40F5-B8C6-02F61111F699}" srcOrd="5" destOrd="0" presId="urn:microsoft.com/office/officeart/2005/8/layout/radial4"/>
    <dgm:cxn modelId="{E470053F-EE3E-4054-9AD1-F891E0422AF9}" type="presParOf" srcId="{EAB8CA88-0136-4E1B-BEE0-D3696E2D5D83}" destId="{41D184CC-2B48-46E4-8772-C1F0D69D8A04}" srcOrd="6" destOrd="0" presId="urn:microsoft.com/office/officeart/2005/8/layout/radial4"/>
    <dgm:cxn modelId="{930E9992-5ECD-4495-873D-792097EDB6C1}" type="presParOf" srcId="{EAB8CA88-0136-4E1B-BEE0-D3696E2D5D83}" destId="{126A4605-C8CA-40BD-B7A8-21A14FC0A77C}" srcOrd="7" destOrd="0" presId="urn:microsoft.com/office/officeart/2005/8/layout/radial4"/>
    <dgm:cxn modelId="{D9E1B4B4-58DC-4F93-BD36-4CF0EEDBDA3F}" type="presParOf" srcId="{EAB8CA88-0136-4E1B-BEE0-D3696E2D5D83}" destId="{CA07170E-F37D-47A2-BACF-1C0DF5C6E826}" srcOrd="8" destOrd="0" presId="urn:microsoft.com/office/officeart/2005/8/layout/radial4"/>
    <dgm:cxn modelId="{C33DFF02-9787-4148-9EFD-9030A9B24E75}" type="presParOf" srcId="{EAB8CA88-0136-4E1B-BEE0-D3696E2D5D83}" destId="{F4994D78-9C5F-4AFA-8097-5A0E2D66FFDB}" srcOrd="9" destOrd="0" presId="urn:microsoft.com/office/officeart/2005/8/layout/radial4"/>
    <dgm:cxn modelId="{77AFB461-9BB9-49D0-9E47-921110CCEB6C}" type="presParOf" srcId="{EAB8CA88-0136-4E1B-BEE0-D3696E2D5D83}" destId="{11F1CCCA-CBB3-46D3-A481-A68A5793E977}" srcOrd="10" destOrd="0" presId="urn:microsoft.com/office/officeart/2005/8/layout/radial4"/>
    <dgm:cxn modelId="{E2F9364C-B041-4B4B-A056-A0485D49F5DE}" type="presParOf" srcId="{EAB8CA88-0136-4E1B-BEE0-D3696E2D5D83}" destId="{7E8C2582-1BE8-40AB-A407-C6E8229B9580}" srcOrd="11" destOrd="0" presId="urn:microsoft.com/office/officeart/2005/8/layout/radial4"/>
    <dgm:cxn modelId="{5AAA8A75-0443-458A-9EEC-B66CE7B82CE3}" type="presParOf" srcId="{EAB8CA88-0136-4E1B-BEE0-D3696E2D5D83}" destId="{0B4DBC4F-1E39-4643-AF62-9921DA3F9142}" srcOrd="12" destOrd="0" presId="urn:microsoft.com/office/officeart/2005/8/layout/radial4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66C12F2-92FF-4B35-B8CD-76FB103E39B4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09C21BD-C832-4256-8161-B6B86A5CA2B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Laki-laki memberikan nasihat &amp; solusi. </a:t>
          </a:r>
          <a:endParaRPr lang="id-ID" sz="1600" b="1" i="1" dirty="0">
            <a:latin typeface="Candara" pitchFamily="34" charset="0"/>
          </a:endParaRPr>
        </a:p>
      </dgm:t>
    </dgm:pt>
    <dgm:pt modelId="{E2F72F55-00A5-4ADA-979F-14FE75BF43E8}" type="parTrans" cxnId="{12C33709-164B-40CC-97D5-664A2A51AF9E}">
      <dgm:prSet/>
      <dgm:spPr/>
      <dgm:t>
        <a:bodyPr/>
        <a:lstStyle/>
        <a:p>
          <a:endParaRPr lang="id-ID"/>
        </a:p>
      </dgm:t>
    </dgm:pt>
    <dgm:pt modelId="{BD97E70E-7FAA-40BA-9B05-FB560016FFA3}" type="sibTrans" cxnId="{12C33709-164B-40CC-97D5-664A2A51AF9E}">
      <dgm:prSet/>
      <dgm:spPr/>
      <dgm:t>
        <a:bodyPr/>
        <a:lstStyle/>
        <a:p>
          <a:endParaRPr lang="id-ID"/>
        </a:p>
      </dgm:t>
    </dgm:pt>
    <dgm:pt modelId="{CFBBEEC0-9579-4759-8128-107BEEDA63E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Menunjukkan adanya dukungan. </a:t>
          </a:r>
          <a:endParaRPr lang="id-ID" sz="1600" b="1" i="1" dirty="0">
            <a:latin typeface="Candara" pitchFamily="34" charset="0"/>
          </a:endParaRPr>
        </a:p>
      </dgm:t>
    </dgm:pt>
    <dgm:pt modelId="{3EB2E937-8DEC-46CB-8C87-19417993E569}" type="parTrans" cxnId="{63D359BB-6E12-49ED-B74B-7BF3F8BAE125}">
      <dgm:prSet/>
      <dgm:spPr/>
      <dgm:t>
        <a:bodyPr/>
        <a:lstStyle/>
        <a:p>
          <a:endParaRPr lang="id-ID"/>
        </a:p>
      </dgm:t>
    </dgm:pt>
    <dgm:pt modelId="{806DDE61-1AC0-4A0C-95E1-3C1BF41D195D}" type="sibTrans" cxnId="{63D359BB-6E12-49ED-B74B-7BF3F8BAE125}">
      <dgm:prSet/>
      <dgm:spPr/>
      <dgm:t>
        <a:bodyPr/>
        <a:lstStyle/>
        <a:p>
          <a:endParaRPr lang="id-ID"/>
        </a:p>
      </dgm:t>
    </dgm:pt>
    <dgm:pt modelId="{86E4215C-98D2-49D2-920E-11D7166554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Perempuan menginginkan empati sebelum masuk ke pemberian nasihat. </a:t>
          </a:r>
          <a:endParaRPr lang="id-ID" sz="1600" b="1" i="1" dirty="0">
            <a:latin typeface="Candara" pitchFamily="34" charset="0"/>
          </a:endParaRPr>
        </a:p>
      </dgm:t>
    </dgm:pt>
    <dgm:pt modelId="{4F05A71A-4DBE-47A0-BFAA-4DB9C06EE93D}" type="parTrans" cxnId="{980283B6-2A86-49A1-BBC8-E03DD657CCBC}">
      <dgm:prSet/>
      <dgm:spPr/>
      <dgm:t>
        <a:bodyPr/>
        <a:lstStyle/>
        <a:p>
          <a:endParaRPr lang="id-ID"/>
        </a:p>
      </dgm:t>
    </dgm:pt>
    <dgm:pt modelId="{500E15ED-BE4E-4DF8-895D-A024BF46F1AB}" type="sibTrans" cxnId="{980283B6-2A86-49A1-BBC8-E03DD657CCBC}">
      <dgm:prSet/>
      <dgm:spPr/>
      <dgm:t>
        <a:bodyPr/>
        <a:lstStyle/>
        <a:p>
          <a:endParaRPr lang="id-ID"/>
        </a:p>
      </dgm:t>
    </dgm:pt>
    <dgm:pt modelId="{73AE9C70-6FFB-4913-8687-6D87CCF1BF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Perempuan menganggap tanggapan laki-laki tidak peduli &amp; tidak sensitif. </a:t>
          </a:r>
          <a:endParaRPr lang="id-ID" sz="1600" b="1" i="1" dirty="0">
            <a:latin typeface="Candara" pitchFamily="34" charset="0"/>
          </a:endParaRPr>
        </a:p>
      </dgm:t>
    </dgm:pt>
    <dgm:pt modelId="{F054F060-27D9-470B-8F94-63E94397939E}" type="parTrans" cxnId="{1D8AA0A1-E5EC-49AE-A783-9C8BC294ABEB}">
      <dgm:prSet/>
      <dgm:spPr/>
      <dgm:t>
        <a:bodyPr/>
        <a:lstStyle/>
        <a:p>
          <a:endParaRPr lang="id-ID"/>
        </a:p>
      </dgm:t>
    </dgm:pt>
    <dgm:pt modelId="{95639857-121B-4B05-9151-E2FB714532D3}" type="sibTrans" cxnId="{1D8AA0A1-E5EC-49AE-A783-9C8BC294ABEB}">
      <dgm:prSet/>
      <dgm:spPr/>
      <dgm:t>
        <a:bodyPr/>
        <a:lstStyle/>
        <a:p>
          <a:endParaRPr lang="id-ID"/>
        </a:p>
      </dgm:t>
    </dgm:pt>
    <dgm:pt modelId="{E0155560-7C2B-47DB-91E1-63D995F992E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Laki-laki bingung &amp; sudah merasa cara pemberian nasihat adalah cara untuk menyelesaikan masalah. </a:t>
          </a:r>
          <a:endParaRPr lang="id-ID" sz="1500" b="1" i="1" dirty="0">
            <a:latin typeface="Candara" pitchFamily="34" charset="0"/>
          </a:endParaRPr>
        </a:p>
      </dgm:t>
    </dgm:pt>
    <dgm:pt modelId="{61A5EF4E-CA09-4C13-909B-081E1F246F04}" type="parTrans" cxnId="{CBBDE85B-3AC7-40FB-9C28-0601B50A31A5}">
      <dgm:prSet/>
      <dgm:spPr/>
      <dgm:t>
        <a:bodyPr/>
        <a:lstStyle/>
        <a:p>
          <a:endParaRPr lang="id-ID"/>
        </a:p>
      </dgm:t>
    </dgm:pt>
    <dgm:pt modelId="{6981AA31-C609-4AED-AB5D-B822FC9A0EDC}" type="sibTrans" cxnId="{CBBDE85B-3AC7-40FB-9C28-0601B50A31A5}">
      <dgm:prSet/>
      <dgm:spPr/>
      <dgm:t>
        <a:bodyPr/>
        <a:lstStyle/>
        <a:p>
          <a:endParaRPr lang="id-ID"/>
        </a:p>
      </dgm:t>
    </dgm:pt>
    <dgm:pt modelId="{40CD7970-081A-4EE4-B2C9-BDECE898B775}" type="pres">
      <dgm:prSet presAssocID="{766C12F2-92FF-4B35-B8CD-76FB103E39B4}" presName="Name0" presStyleCnt="0">
        <dgm:presLayoutVars>
          <dgm:dir/>
          <dgm:resizeHandles val="exact"/>
        </dgm:presLayoutVars>
      </dgm:prSet>
      <dgm:spPr/>
    </dgm:pt>
    <dgm:pt modelId="{1E06F1BB-58F7-45DE-9C5F-4593DED21D4E}" type="pres">
      <dgm:prSet presAssocID="{F09C21BD-C832-4256-8161-B6B86A5CA2B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D77C44-04BE-4E64-97AC-6E129A2CAA74}" type="pres">
      <dgm:prSet presAssocID="{BD97E70E-7FAA-40BA-9B05-FB560016FFA3}" presName="space" presStyleCnt="0"/>
      <dgm:spPr/>
    </dgm:pt>
    <dgm:pt modelId="{D5340623-768B-4153-907D-E1C26C9FD5B4}" type="pres">
      <dgm:prSet presAssocID="{CFBBEEC0-9579-4759-8128-107BEEDA63E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9BD679-1FBE-4938-BBAF-D8DA6B1CD1A5}" type="pres">
      <dgm:prSet presAssocID="{806DDE61-1AC0-4A0C-95E1-3C1BF41D195D}" presName="space" presStyleCnt="0"/>
      <dgm:spPr/>
    </dgm:pt>
    <dgm:pt modelId="{22825E99-C9A8-4A13-9C56-2D63BF0573E2}" type="pres">
      <dgm:prSet presAssocID="{86E4215C-98D2-49D2-920E-11D71665542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B2C22C-F25E-450F-B685-02A6D0A9E923}" type="pres">
      <dgm:prSet presAssocID="{500E15ED-BE4E-4DF8-895D-A024BF46F1AB}" presName="space" presStyleCnt="0"/>
      <dgm:spPr/>
    </dgm:pt>
    <dgm:pt modelId="{57418305-610E-47DF-AE7F-E163BE05FF6A}" type="pres">
      <dgm:prSet presAssocID="{73AE9C70-6FFB-4913-8687-6D87CCF1BFD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FD1F3F-C219-47B2-AE49-04273F820122}" type="pres">
      <dgm:prSet presAssocID="{95639857-121B-4B05-9151-E2FB714532D3}" presName="space" presStyleCnt="0"/>
      <dgm:spPr/>
    </dgm:pt>
    <dgm:pt modelId="{6056E97C-22C0-4F14-ADD9-3C5A51036CAE}" type="pres">
      <dgm:prSet presAssocID="{E0155560-7C2B-47DB-91E1-63D995F992E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C33709-164B-40CC-97D5-664A2A51AF9E}" srcId="{766C12F2-92FF-4B35-B8CD-76FB103E39B4}" destId="{F09C21BD-C832-4256-8161-B6B86A5CA2BB}" srcOrd="0" destOrd="0" parTransId="{E2F72F55-00A5-4ADA-979F-14FE75BF43E8}" sibTransId="{BD97E70E-7FAA-40BA-9B05-FB560016FFA3}"/>
    <dgm:cxn modelId="{6EF2BE21-406C-4CDC-B7DD-5DA898D8E7A9}" type="presOf" srcId="{E0155560-7C2B-47DB-91E1-63D995F992EA}" destId="{6056E97C-22C0-4F14-ADD9-3C5A51036CAE}" srcOrd="0" destOrd="0" presId="urn:microsoft.com/office/officeart/2005/8/layout/venn3"/>
    <dgm:cxn modelId="{89B4D478-A291-4E32-8589-D6CFD2D46516}" type="presOf" srcId="{73AE9C70-6FFB-4913-8687-6D87CCF1BFDA}" destId="{57418305-610E-47DF-AE7F-E163BE05FF6A}" srcOrd="0" destOrd="0" presId="urn:microsoft.com/office/officeart/2005/8/layout/venn3"/>
    <dgm:cxn modelId="{980283B6-2A86-49A1-BBC8-E03DD657CCBC}" srcId="{766C12F2-92FF-4B35-B8CD-76FB103E39B4}" destId="{86E4215C-98D2-49D2-920E-11D71665542C}" srcOrd="2" destOrd="0" parTransId="{4F05A71A-4DBE-47A0-BFAA-4DB9C06EE93D}" sibTransId="{500E15ED-BE4E-4DF8-895D-A024BF46F1AB}"/>
    <dgm:cxn modelId="{0759022D-8F4A-4496-9AAC-5A17E5D4D33F}" type="presOf" srcId="{86E4215C-98D2-49D2-920E-11D71665542C}" destId="{22825E99-C9A8-4A13-9C56-2D63BF0573E2}" srcOrd="0" destOrd="0" presId="urn:microsoft.com/office/officeart/2005/8/layout/venn3"/>
    <dgm:cxn modelId="{8221DB36-F8D6-4D26-A3E5-D33A239E6361}" type="presOf" srcId="{CFBBEEC0-9579-4759-8128-107BEEDA63E5}" destId="{D5340623-768B-4153-907D-E1C26C9FD5B4}" srcOrd="0" destOrd="0" presId="urn:microsoft.com/office/officeart/2005/8/layout/venn3"/>
    <dgm:cxn modelId="{2536A1B5-9A97-45A7-8211-D3932ADCCE44}" type="presOf" srcId="{766C12F2-92FF-4B35-B8CD-76FB103E39B4}" destId="{40CD7970-081A-4EE4-B2C9-BDECE898B775}" srcOrd="0" destOrd="0" presId="urn:microsoft.com/office/officeart/2005/8/layout/venn3"/>
    <dgm:cxn modelId="{CBBDE85B-3AC7-40FB-9C28-0601B50A31A5}" srcId="{766C12F2-92FF-4B35-B8CD-76FB103E39B4}" destId="{E0155560-7C2B-47DB-91E1-63D995F992EA}" srcOrd="4" destOrd="0" parTransId="{61A5EF4E-CA09-4C13-909B-081E1F246F04}" sibTransId="{6981AA31-C609-4AED-AB5D-B822FC9A0EDC}"/>
    <dgm:cxn modelId="{63D359BB-6E12-49ED-B74B-7BF3F8BAE125}" srcId="{766C12F2-92FF-4B35-B8CD-76FB103E39B4}" destId="{CFBBEEC0-9579-4759-8128-107BEEDA63E5}" srcOrd="1" destOrd="0" parTransId="{3EB2E937-8DEC-46CB-8C87-19417993E569}" sibTransId="{806DDE61-1AC0-4A0C-95E1-3C1BF41D195D}"/>
    <dgm:cxn modelId="{1D8AA0A1-E5EC-49AE-A783-9C8BC294ABEB}" srcId="{766C12F2-92FF-4B35-B8CD-76FB103E39B4}" destId="{73AE9C70-6FFB-4913-8687-6D87CCF1BFDA}" srcOrd="3" destOrd="0" parTransId="{F054F060-27D9-470B-8F94-63E94397939E}" sibTransId="{95639857-121B-4B05-9151-E2FB714532D3}"/>
    <dgm:cxn modelId="{D1300224-57E7-453E-B183-E2E5AB8EE6FA}" type="presOf" srcId="{F09C21BD-C832-4256-8161-B6B86A5CA2BB}" destId="{1E06F1BB-58F7-45DE-9C5F-4593DED21D4E}" srcOrd="0" destOrd="0" presId="urn:microsoft.com/office/officeart/2005/8/layout/venn3"/>
    <dgm:cxn modelId="{1C0832D0-D6A0-4BBF-9999-1CC1C76CA5F2}" type="presParOf" srcId="{40CD7970-081A-4EE4-B2C9-BDECE898B775}" destId="{1E06F1BB-58F7-45DE-9C5F-4593DED21D4E}" srcOrd="0" destOrd="0" presId="urn:microsoft.com/office/officeart/2005/8/layout/venn3"/>
    <dgm:cxn modelId="{1B492AAD-FA63-448E-BB03-9929E44E3683}" type="presParOf" srcId="{40CD7970-081A-4EE4-B2C9-BDECE898B775}" destId="{79D77C44-04BE-4E64-97AC-6E129A2CAA74}" srcOrd="1" destOrd="0" presId="urn:microsoft.com/office/officeart/2005/8/layout/venn3"/>
    <dgm:cxn modelId="{09F236D9-0D8C-4184-AB19-288AC5063621}" type="presParOf" srcId="{40CD7970-081A-4EE4-B2C9-BDECE898B775}" destId="{D5340623-768B-4153-907D-E1C26C9FD5B4}" srcOrd="2" destOrd="0" presId="urn:microsoft.com/office/officeart/2005/8/layout/venn3"/>
    <dgm:cxn modelId="{AD8910B1-E5A5-4A44-B261-123AB3DA79BC}" type="presParOf" srcId="{40CD7970-081A-4EE4-B2C9-BDECE898B775}" destId="{FC9BD679-1FBE-4938-BBAF-D8DA6B1CD1A5}" srcOrd="3" destOrd="0" presId="urn:microsoft.com/office/officeart/2005/8/layout/venn3"/>
    <dgm:cxn modelId="{A5EA7DAD-FED0-409F-970C-69FE5438F228}" type="presParOf" srcId="{40CD7970-081A-4EE4-B2C9-BDECE898B775}" destId="{22825E99-C9A8-4A13-9C56-2D63BF0573E2}" srcOrd="4" destOrd="0" presId="urn:microsoft.com/office/officeart/2005/8/layout/venn3"/>
    <dgm:cxn modelId="{7896E7C6-9962-4429-B0A9-6F46FFDF9FE7}" type="presParOf" srcId="{40CD7970-081A-4EE4-B2C9-BDECE898B775}" destId="{6DB2C22C-F25E-450F-B685-02A6D0A9E923}" srcOrd="5" destOrd="0" presId="urn:microsoft.com/office/officeart/2005/8/layout/venn3"/>
    <dgm:cxn modelId="{E7C47049-662C-41E5-8C99-6566F8FE05F0}" type="presParOf" srcId="{40CD7970-081A-4EE4-B2C9-BDECE898B775}" destId="{57418305-610E-47DF-AE7F-E163BE05FF6A}" srcOrd="6" destOrd="0" presId="urn:microsoft.com/office/officeart/2005/8/layout/venn3"/>
    <dgm:cxn modelId="{459F4E84-D21F-44B6-ADA4-CDDD7D099894}" type="presParOf" srcId="{40CD7970-081A-4EE4-B2C9-BDECE898B775}" destId="{03FD1F3F-C219-47B2-AE49-04273F820122}" srcOrd="7" destOrd="0" presId="urn:microsoft.com/office/officeart/2005/8/layout/venn3"/>
    <dgm:cxn modelId="{7BE89DB1-EB1D-4918-ABC4-36E8C8D5BFEE}" type="presParOf" srcId="{40CD7970-081A-4EE4-B2C9-BDECE898B775}" destId="{6056E97C-22C0-4F14-ADD9-3C5A51036CAE}" srcOrd="8" destOrd="0" presId="urn:microsoft.com/office/officeart/2005/8/layout/venn3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5FD34F5-48B9-4BA8-BC7A-0FD497B576A7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FEFE4C50-143B-4277-9200-212FF1697663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Perempuan: responsif &amp; ekspresif</a:t>
          </a:r>
          <a:endParaRPr lang="id-ID" sz="1800" b="1" i="1" dirty="0">
            <a:latin typeface="Candara" pitchFamily="34" charset="0"/>
          </a:endParaRPr>
        </a:p>
      </dgm:t>
    </dgm:pt>
    <dgm:pt modelId="{FCDAB8C2-B222-4307-BFC0-1C1969225A19}" type="parTrans" cxnId="{7F55A8EA-0BB0-4D15-9E04-7F0B77D8243A}">
      <dgm:prSet/>
      <dgm:spPr/>
      <dgm:t>
        <a:bodyPr/>
        <a:lstStyle/>
        <a:p>
          <a:endParaRPr lang="id-ID"/>
        </a:p>
      </dgm:t>
    </dgm:pt>
    <dgm:pt modelId="{2D47A557-CA78-4861-971F-5B3856D6D55F}" type="sibTrans" cxnId="{7F55A8EA-0BB0-4D15-9E04-7F0B77D8243A}">
      <dgm:prSet/>
      <dgm:spPr/>
      <dgm:t>
        <a:bodyPr/>
        <a:lstStyle/>
        <a:p>
          <a:endParaRPr lang="id-ID"/>
        </a:p>
      </dgm:t>
    </dgm:pt>
    <dgm:pt modelId="{784CCF63-76B1-4624-929C-D45C5FCF3B65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“um”; “hmm”; “ya” </a:t>
          </a:r>
          <a:endParaRPr lang="id-ID" sz="1800" b="1" i="1" dirty="0">
            <a:latin typeface="Candara" pitchFamily="34" charset="0"/>
          </a:endParaRPr>
        </a:p>
      </dgm:t>
    </dgm:pt>
    <dgm:pt modelId="{F06B46BE-11D0-4FDC-9751-386DAFEA4BA4}" type="parTrans" cxnId="{B1CB8FB8-6DE8-4569-A592-CA1E8A642068}">
      <dgm:prSet/>
      <dgm:spPr/>
      <dgm:t>
        <a:bodyPr/>
        <a:lstStyle/>
        <a:p>
          <a:endParaRPr lang="id-ID"/>
        </a:p>
      </dgm:t>
    </dgm:pt>
    <dgm:pt modelId="{30DA6A94-0708-4955-9AA7-3306D60D8E60}" type="sibTrans" cxnId="{B1CB8FB8-6DE8-4569-A592-CA1E8A642068}">
      <dgm:prSet/>
      <dgm:spPr/>
      <dgm:t>
        <a:bodyPr/>
        <a:lstStyle/>
        <a:p>
          <a:endParaRPr lang="id-ID"/>
        </a:p>
      </dgm:t>
    </dgm:pt>
    <dgm:pt modelId="{72B97DA6-23E0-4288-A594-B1202B7036B6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Bukti perhatian &amp; ketertarikan. </a:t>
          </a:r>
          <a:endParaRPr lang="id-ID" sz="1800" b="1" i="1" dirty="0">
            <a:latin typeface="Candara" pitchFamily="34" charset="0"/>
          </a:endParaRPr>
        </a:p>
      </dgm:t>
    </dgm:pt>
    <dgm:pt modelId="{3640F895-9D07-4C85-B5F8-EC5712D89DA3}" type="parTrans" cxnId="{23CE1CA3-AAA2-4CE8-8C1C-FBC5B23E297A}">
      <dgm:prSet/>
      <dgm:spPr/>
      <dgm:t>
        <a:bodyPr/>
        <a:lstStyle/>
        <a:p>
          <a:endParaRPr lang="id-ID"/>
        </a:p>
      </dgm:t>
    </dgm:pt>
    <dgm:pt modelId="{85A472CE-E836-4844-9D48-6A3F5430F290}" type="sibTrans" cxnId="{23CE1CA3-AAA2-4CE8-8C1C-FBC5B23E297A}">
      <dgm:prSet/>
      <dgm:spPr/>
      <dgm:t>
        <a:bodyPr/>
        <a:lstStyle/>
        <a:p>
          <a:endParaRPr lang="id-ID"/>
        </a:p>
      </dgm:t>
    </dgm:pt>
    <dgm:pt modelId="{40604EE0-5E27-45E3-8AD7-5F9AEA519610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Laki-laki mengeluarkan sedikit suara. </a:t>
          </a:r>
          <a:endParaRPr lang="id-ID" sz="1800" b="1" i="1" dirty="0">
            <a:latin typeface="Candara" pitchFamily="34" charset="0"/>
          </a:endParaRPr>
        </a:p>
      </dgm:t>
    </dgm:pt>
    <dgm:pt modelId="{92CB198F-CF31-4E06-8A25-B976C9A87577}" type="parTrans" cxnId="{F2F7EDA1-4A7D-4284-8065-CA00B9B097AE}">
      <dgm:prSet/>
      <dgm:spPr/>
      <dgm:t>
        <a:bodyPr/>
        <a:lstStyle/>
        <a:p>
          <a:endParaRPr lang="id-ID"/>
        </a:p>
      </dgm:t>
    </dgm:pt>
    <dgm:pt modelId="{AC53F1B5-21D8-4968-992A-3091743A0893}" type="sibTrans" cxnId="{F2F7EDA1-4A7D-4284-8065-CA00B9B097AE}">
      <dgm:prSet/>
      <dgm:spPr/>
      <dgm:t>
        <a:bodyPr/>
        <a:lstStyle/>
        <a:p>
          <a:endParaRPr lang="id-ID"/>
        </a:p>
      </dgm:t>
    </dgm:pt>
    <dgm:pt modelId="{2DFD0A76-5510-4F07-9D06-5A67C0D7250A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Kadang perempuan merasa tidak didengar. </a:t>
          </a:r>
          <a:endParaRPr lang="id-ID" sz="1800" b="1" i="1" dirty="0">
            <a:latin typeface="Candara" pitchFamily="34" charset="0"/>
          </a:endParaRPr>
        </a:p>
      </dgm:t>
    </dgm:pt>
    <dgm:pt modelId="{2CD3C2C5-3A4A-45B7-AFF4-C1278EB35A80}" type="parTrans" cxnId="{8B06F32A-04CA-43FC-AD39-3894CC24B6E4}">
      <dgm:prSet/>
      <dgm:spPr/>
      <dgm:t>
        <a:bodyPr/>
        <a:lstStyle/>
        <a:p>
          <a:endParaRPr lang="id-ID"/>
        </a:p>
      </dgm:t>
    </dgm:pt>
    <dgm:pt modelId="{AF766F47-9AF4-4121-8DF5-74527895B735}" type="sibTrans" cxnId="{8B06F32A-04CA-43FC-AD39-3894CC24B6E4}">
      <dgm:prSet/>
      <dgm:spPr/>
      <dgm:t>
        <a:bodyPr/>
        <a:lstStyle/>
        <a:p>
          <a:endParaRPr lang="id-ID"/>
        </a:p>
      </dgm:t>
    </dgm:pt>
    <dgm:pt modelId="{127DFC0A-CCDD-4A63-BABE-819AA265BDB4}" type="pres">
      <dgm:prSet presAssocID="{65FD34F5-48B9-4BA8-BC7A-0FD497B576A7}" presName="diagram" presStyleCnt="0">
        <dgm:presLayoutVars>
          <dgm:dir/>
          <dgm:resizeHandles val="exact"/>
        </dgm:presLayoutVars>
      </dgm:prSet>
      <dgm:spPr/>
    </dgm:pt>
    <dgm:pt modelId="{665DCFAD-A410-48E9-B8EC-9AB36A522FF5}" type="pres">
      <dgm:prSet presAssocID="{FEFE4C50-143B-4277-9200-212FF16976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CE631F-5962-4522-965F-93F0A2EDC261}" type="pres">
      <dgm:prSet presAssocID="{2D47A557-CA78-4861-971F-5B3856D6D55F}" presName="sibTrans" presStyleCnt="0"/>
      <dgm:spPr/>
    </dgm:pt>
    <dgm:pt modelId="{C5E737CD-D6FB-4F05-86A3-27485A670014}" type="pres">
      <dgm:prSet presAssocID="{784CCF63-76B1-4624-929C-D45C5FCF3B65}" presName="node" presStyleLbl="node1" presStyleIdx="1" presStyleCnt="5">
        <dgm:presLayoutVars>
          <dgm:bulletEnabled val="1"/>
        </dgm:presLayoutVars>
      </dgm:prSet>
      <dgm:spPr/>
    </dgm:pt>
    <dgm:pt modelId="{C9F3101F-3BB0-4430-ADCD-E762D4AD2A7F}" type="pres">
      <dgm:prSet presAssocID="{30DA6A94-0708-4955-9AA7-3306D60D8E60}" presName="sibTrans" presStyleCnt="0"/>
      <dgm:spPr/>
    </dgm:pt>
    <dgm:pt modelId="{FD310ED5-0557-49CC-A653-A2AB91F437F0}" type="pres">
      <dgm:prSet presAssocID="{72B97DA6-23E0-4288-A594-B1202B7036B6}" presName="node" presStyleLbl="node1" presStyleIdx="2" presStyleCnt="5">
        <dgm:presLayoutVars>
          <dgm:bulletEnabled val="1"/>
        </dgm:presLayoutVars>
      </dgm:prSet>
      <dgm:spPr/>
    </dgm:pt>
    <dgm:pt modelId="{DE584A00-A062-41A0-BE8B-C1D0944E9888}" type="pres">
      <dgm:prSet presAssocID="{85A472CE-E836-4844-9D48-6A3F5430F290}" presName="sibTrans" presStyleCnt="0"/>
      <dgm:spPr/>
    </dgm:pt>
    <dgm:pt modelId="{6CD074B5-C7CD-4761-9CA4-AA5EC69324A6}" type="pres">
      <dgm:prSet presAssocID="{40604EE0-5E27-45E3-8AD7-5F9AEA519610}" presName="node" presStyleLbl="node1" presStyleIdx="3" presStyleCnt="5">
        <dgm:presLayoutVars>
          <dgm:bulletEnabled val="1"/>
        </dgm:presLayoutVars>
      </dgm:prSet>
      <dgm:spPr/>
    </dgm:pt>
    <dgm:pt modelId="{14936F51-A167-4D16-8AFF-6BB8ED5724FD}" type="pres">
      <dgm:prSet presAssocID="{AC53F1B5-21D8-4968-992A-3091743A0893}" presName="sibTrans" presStyleCnt="0"/>
      <dgm:spPr/>
    </dgm:pt>
    <dgm:pt modelId="{A054A9AB-7459-4E00-9C11-56EC843C3D66}" type="pres">
      <dgm:prSet presAssocID="{2DFD0A76-5510-4F07-9D06-5A67C0D7250A}" presName="node" presStyleLbl="node1" presStyleIdx="4" presStyleCnt="5">
        <dgm:presLayoutVars>
          <dgm:bulletEnabled val="1"/>
        </dgm:presLayoutVars>
      </dgm:prSet>
      <dgm:spPr/>
    </dgm:pt>
  </dgm:ptLst>
  <dgm:cxnLst>
    <dgm:cxn modelId="{8B06F32A-04CA-43FC-AD39-3894CC24B6E4}" srcId="{65FD34F5-48B9-4BA8-BC7A-0FD497B576A7}" destId="{2DFD0A76-5510-4F07-9D06-5A67C0D7250A}" srcOrd="4" destOrd="0" parTransId="{2CD3C2C5-3A4A-45B7-AFF4-C1278EB35A80}" sibTransId="{AF766F47-9AF4-4121-8DF5-74527895B735}"/>
    <dgm:cxn modelId="{A0E46D5A-DD4A-4897-A0B5-D953D8DA6748}" type="presOf" srcId="{72B97DA6-23E0-4288-A594-B1202B7036B6}" destId="{FD310ED5-0557-49CC-A653-A2AB91F437F0}" srcOrd="0" destOrd="0" presId="urn:microsoft.com/office/officeart/2005/8/layout/default"/>
    <dgm:cxn modelId="{A43C99D6-D3A4-425E-B13D-E610BDD2F9F7}" type="presOf" srcId="{2DFD0A76-5510-4F07-9D06-5A67C0D7250A}" destId="{A054A9AB-7459-4E00-9C11-56EC843C3D66}" srcOrd="0" destOrd="0" presId="urn:microsoft.com/office/officeart/2005/8/layout/default"/>
    <dgm:cxn modelId="{549563C6-F310-47C0-B838-4A4725A31321}" type="presOf" srcId="{FEFE4C50-143B-4277-9200-212FF1697663}" destId="{665DCFAD-A410-48E9-B8EC-9AB36A522FF5}" srcOrd="0" destOrd="0" presId="urn:microsoft.com/office/officeart/2005/8/layout/default"/>
    <dgm:cxn modelId="{23CE1CA3-AAA2-4CE8-8C1C-FBC5B23E297A}" srcId="{65FD34F5-48B9-4BA8-BC7A-0FD497B576A7}" destId="{72B97DA6-23E0-4288-A594-B1202B7036B6}" srcOrd="2" destOrd="0" parTransId="{3640F895-9D07-4C85-B5F8-EC5712D89DA3}" sibTransId="{85A472CE-E836-4844-9D48-6A3F5430F290}"/>
    <dgm:cxn modelId="{7F55A8EA-0BB0-4D15-9E04-7F0B77D8243A}" srcId="{65FD34F5-48B9-4BA8-BC7A-0FD497B576A7}" destId="{FEFE4C50-143B-4277-9200-212FF1697663}" srcOrd="0" destOrd="0" parTransId="{FCDAB8C2-B222-4307-BFC0-1C1969225A19}" sibTransId="{2D47A557-CA78-4861-971F-5B3856D6D55F}"/>
    <dgm:cxn modelId="{58939B93-45EE-4F88-B506-B61FD59D6000}" type="presOf" srcId="{784CCF63-76B1-4624-929C-D45C5FCF3B65}" destId="{C5E737CD-D6FB-4F05-86A3-27485A670014}" srcOrd="0" destOrd="0" presId="urn:microsoft.com/office/officeart/2005/8/layout/default"/>
    <dgm:cxn modelId="{F2F7EDA1-4A7D-4284-8065-CA00B9B097AE}" srcId="{65FD34F5-48B9-4BA8-BC7A-0FD497B576A7}" destId="{40604EE0-5E27-45E3-8AD7-5F9AEA519610}" srcOrd="3" destOrd="0" parTransId="{92CB198F-CF31-4E06-8A25-B976C9A87577}" sibTransId="{AC53F1B5-21D8-4968-992A-3091743A0893}"/>
    <dgm:cxn modelId="{7E24291E-E832-4241-BE48-25DB104A9DF6}" type="presOf" srcId="{40604EE0-5E27-45E3-8AD7-5F9AEA519610}" destId="{6CD074B5-C7CD-4761-9CA4-AA5EC69324A6}" srcOrd="0" destOrd="0" presId="urn:microsoft.com/office/officeart/2005/8/layout/default"/>
    <dgm:cxn modelId="{7B225F55-2346-41A4-8ADA-9F8490C9997B}" type="presOf" srcId="{65FD34F5-48B9-4BA8-BC7A-0FD497B576A7}" destId="{127DFC0A-CCDD-4A63-BABE-819AA265BDB4}" srcOrd="0" destOrd="0" presId="urn:microsoft.com/office/officeart/2005/8/layout/default"/>
    <dgm:cxn modelId="{B1CB8FB8-6DE8-4569-A592-CA1E8A642068}" srcId="{65FD34F5-48B9-4BA8-BC7A-0FD497B576A7}" destId="{784CCF63-76B1-4624-929C-D45C5FCF3B65}" srcOrd="1" destOrd="0" parTransId="{F06B46BE-11D0-4FDC-9751-386DAFEA4BA4}" sibTransId="{30DA6A94-0708-4955-9AA7-3306D60D8E60}"/>
    <dgm:cxn modelId="{AE622B1F-B594-4702-A0DF-FC6F1B9C6FB4}" type="presParOf" srcId="{127DFC0A-CCDD-4A63-BABE-819AA265BDB4}" destId="{665DCFAD-A410-48E9-B8EC-9AB36A522FF5}" srcOrd="0" destOrd="0" presId="urn:microsoft.com/office/officeart/2005/8/layout/default"/>
    <dgm:cxn modelId="{FE31EFD7-68F4-489B-95C6-F07D5BE3CB36}" type="presParOf" srcId="{127DFC0A-CCDD-4A63-BABE-819AA265BDB4}" destId="{71CE631F-5962-4522-965F-93F0A2EDC261}" srcOrd="1" destOrd="0" presId="urn:microsoft.com/office/officeart/2005/8/layout/default"/>
    <dgm:cxn modelId="{20FB8901-0A63-403F-AA22-D09F41FB308B}" type="presParOf" srcId="{127DFC0A-CCDD-4A63-BABE-819AA265BDB4}" destId="{C5E737CD-D6FB-4F05-86A3-27485A670014}" srcOrd="2" destOrd="0" presId="urn:microsoft.com/office/officeart/2005/8/layout/default"/>
    <dgm:cxn modelId="{DFB14742-1BDC-4A3C-B206-EC4E1B3F4B2D}" type="presParOf" srcId="{127DFC0A-CCDD-4A63-BABE-819AA265BDB4}" destId="{C9F3101F-3BB0-4430-ADCD-E762D4AD2A7F}" srcOrd="3" destOrd="0" presId="urn:microsoft.com/office/officeart/2005/8/layout/default"/>
    <dgm:cxn modelId="{1B6A8219-513E-4D62-805F-19F786F2E60E}" type="presParOf" srcId="{127DFC0A-CCDD-4A63-BABE-819AA265BDB4}" destId="{FD310ED5-0557-49CC-A653-A2AB91F437F0}" srcOrd="4" destOrd="0" presId="urn:microsoft.com/office/officeart/2005/8/layout/default"/>
    <dgm:cxn modelId="{50B052DA-B1FF-4B89-A125-947E3C0BA044}" type="presParOf" srcId="{127DFC0A-CCDD-4A63-BABE-819AA265BDB4}" destId="{DE584A00-A062-41A0-BE8B-C1D0944E9888}" srcOrd="5" destOrd="0" presId="urn:microsoft.com/office/officeart/2005/8/layout/default"/>
    <dgm:cxn modelId="{AACB98B9-2881-4F3E-8DF5-8E135BB877F3}" type="presParOf" srcId="{127DFC0A-CCDD-4A63-BABE-819AA265BDB4}" destId="{6CD074B5-C7CD-4761-9CA4-AA5EC69324A6}" srcOrd="6" destOrd="0" presId="urn:microsoft.com/office/officeart/2005/8/layout/default"/>
    <dgm:cxn modelId="{D2601962-A279-41D7-B3BF-D60ABE2BAC95}" type="presParOf" srcId="{127DFC0A-CCDD-4A63-BABE-819AA265BDB4}" destId="{14936F51-A167-4D16-8AFF-6BB8ED5724FD}" srcOrd="7" destOrd="0" presId="urn:microsoft.com/office/officeart/2005/8/layout/default"/>
    <dgm:cxn modelId="{D5E2243D-2B86-4950-A362-909CECCB4F4E}" type="presParOf" srcId="{127DFC0A-CCDD-4A63-BABE-819AA265BDB4}" destId="{A054A9AB-7459-4E00-9C11-56EC843C3D66}" srcOrd="8" destOrd="0" presId="urn:microsoft.com/office/officeart/2005/8/layout/default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0C4B51E-DC10-4A57-BEBF-070C23005006}" type="doc">
      <dgm:prSet loTypeId="urn:microsoft.com/office/officeart/2005/8/layout/pyramid2" loCatId="list" qsTypeId="urn:microsoft.com/office/officeart/2005/8/quickstyle/simple3" qsCatId="simple" csTypeId="urn:microsoft.com/office/officeart/2005/8/colors/accent4_4" csCatId="accent4" phldr="1"/>
      <dgm:spPr/>
    </dgm:pt>
    <dgm:pt modelId="{8A7896BE-0DC0-4B81-9978-6C7E8CDD4D81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1700" b="1" i="1" dirty="0" smtClean="0">
              <a:latin typeface="Candara" pitchFamily="34" charset="0"/>
            </a:rPr>
            <a:t>Terlibat dalam Perspektif Ganda. </a:t>
          </a:r>
          <a:endParaRPr lang="id-ID" sz="1700" b="1" i="1" dirty="0">
            <a:latin typeface="Candara" pitchFamily="34" charset="0"/>
          </a:endParaRPr>
        </a:p>
      </dgm:t>
    </dgm:pt>
    <dgm:pt modelId="{46601CAE-AF59-4E05-A868-4286A181C42F}" type="parTrans" cxnId="{7F2D52E3-5C05-4826-84FC-68678629F3B4}">
      <dgm:prSet/>
      <dgm:spPr/>
      <dgm:t>
        <a:bodyPr/>
        <a:lstStyle/>
        <a:p>
          <a:endParaRPr lang="id-ID"/>
        </a:p>
      </dgm:t>
    </dgm:pt>
    <dgm:pt modelId="{1E81A4A0-B1B8-4CAD-BEA0-3A3426EDBED4}" type="sibTrans" cxnId="{7F2D52E3-5C05-4826-84FC-68678629F3B4}">
      <dgm:prSet/>
      <dgm:spPr/>
      <dgm:t>
        <a:bodyPr/>
        <a:lstStyle/>
        <a:p>
          <a:endParaRPr lang="id-ID"/>
        </a:p>
      </dgm:t>
    </dgm:pt>
    <dgm:pt modelId="{73EB3B9F-6B9F-4F66-9610-5FE605AF0B5C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1700" b="1" i="1" dirty="0" smtClean="0">
              <a:latin typeface="Candara" pitchFamily="34" charset="0"/>
            </a:rPr>
            <a:t>Mengakui Perasaan &amp; Pikiran. </a:t>
          </a:r>
          <a:endParaRPr lang="id-ID" sz="1700" b="1" i="1" dirty="0">
            <a:latin typeface="Candara" pitchFamily="34" charset="0"/>
          </a:endParaRPr>
        </a:p>
      </dgm:t>
    </dgm:pt>
    <dgm:pt modelId="{303FDCA6-6114-402B-B083-97C2D0C42988}" type="parTrans" cxnId="{F8D4FA7B-8E17-4B74-B4B3-7337DD4A7ABE}">
      <dgm:prSet/>
      <dgm:spPr/>
      <dgm:t>
        <a:bodyPr/>
        <a:lstStyle/>
        <a:p>
          <a:endParaRPr lang="id-ID"/>
        </a:p>
      </dgm:t>
    </dgm:pt>
    <dgm:pt modelId="{A2AF4BE4-1935-4695-98C0-1CB90B978FFD}" type="sibTrans" cxnId="{F8D4FA7B-8E17-4B74-B4B3-7337DD4A7ABE}">
      <dgm:prSet/>
      <dgm:spPr/>
      <dgm:t>
        <a:bodyPr/>
        <a:lstStyle/>
        <a:p>
          <a:endParaRPr lang="id-ID"/>
        </a:p>
      </dgm:t>
    </dgm:pt>
    <dgm:pt modelId="{F1C44E9B-E8AF-4A5D-AE38-644A0AE5A301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1700" b="1" i="1" dirty="0" smtClean="0">
              <a:latin typeface="Candara" pitchFamily="34" charset="0"/>
            </a:rPr>
            <a:t>Menghargai: Perasaan &amp; Pikiran Orang Lain. </a:t>
          </a:r>
          <a:endParaRPr lang="id-ID" sz="1700" b="1" i="1" dirty="0">
            <a:latin typeface="Candara" pitchFamily="34" charset="0"/>
          </a:endParaRPr>
        </a:p>
      </dgm:t>
    </dgm:pt>
    <dgm:pt modelId="{7AFB2BFB-1CDE-49CF-9BF0-AB4390D49DE4}" type="parTrans" cxnId="{34D1A7F3-A5AC-4802-8BCD-457CD57A2B3F}">
      <dgm:prSet/>
      <dgm:spPr/>
      <dgm:t>
        <a:bodyPr/>
        <a:lstStyle/>
        <a:p>
          <a:endParaRPr lang="id-ID"/>
        </a:p>
      </dgm:t>
    </dgm:pt>
    <dgm:pt modelId="{267B3584-8917-47DD-B4B6-0E674BBFAADF}" type="sibTrans" cxnId="{34D1A7F3-A5AC-4802-8BCD-457CD57A2B3F}">
      <dgm:prSet/>
      <dgm:spPr/>
      <dgm:t>
        <a:bodyPr/>
        <a:lstStyle/>
        <a:p>
          <a:endParaRPr lang="id-ID"/>
        </a:p>
      </dgm:t>
    </dgm:pt>
    <dgm:pt modelId="{EE3F1C4B-9506-44DB-8FA2-1953118092EA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1700" b="1" i="1" dirty="0" smtClean="0">
              <a:latin typeface="Candara" pitchFamily="34" charset="0"/>
            </a:rPr>
            <a:t>Akurat &amp; Jelas. </a:t>
          </a:r>
          <a:endParaRPr lang="id-ID" sz="1700" b="1" i="1" dirty="0">
            <a:latin typeface="Candara" pitchFamily="34" charset="0"/>
          </a:endParaRPr>
        </a:p>
      </dgm:t>
    </dgm:pt>
    <dgm:pt modelId="{8C8CA282-4644-4544-A304-6EC249D6AD16}" type="parTrans" cxnId="{BA5ACCE5-5E84-4B5E-BA1A-ADB9EC87E437}">
      <dgm:prSet/>
      <dgm:spPr/>
      <dgm:t>
        <a:bodyPr/>
        <a:lstStyle/>
        <a:p>
          <a:endParaRPr lang="id-ID"/>
        </a:p>
      </dgm:t>
    </dgm:pt>
    <dgm:pt modelId="{5472DF89-0A3E-4B7E-A24C-98E6FDEF4DC0}" type="sibTrans" cxnId="{BA5ACCE5-5E84-4B5E-BA1A-ADB9EC87E437}">
      <dgm:prSet/>
      <dgm:spPr/>
      <dgm:t>
        <a:bodyPr/>
        <a:lstStyle/>
        <a:p>
          <a:endParaRPr lang="id-ID"/>
        </a:p>
      </dgm:t>
    </dgm:pt>
    <dgm:pt modelId="{774450C3-0AE4-4236-B589-F8B23A8AAE17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1700" b="1" i="1" dirty="0" smtClean="0">
              <a:latin typeface="Candara" pitchFamily="34" charset="0"/>
            </a:rPr>
            <a:t>Kualifikasi Bahasa. </a:t>
          </a:r>
          <a:endParaRPr lang="id-ID" sz="1700" b="1" i="1" dirty="0">
            <a:latin typeface="Candara" pitchFamily="34" charset="0"/>
          </a:endParaRPr>
        </a:p>
      </dgm:t>
    </dgm:pt>
    <dgm:pt modelId="{507A2A03-BA58-4968-A6D2-1D7D244536CE}" type="parTrans" cxnId="{05A8975C-AD40-419F-930B-A82CFC773D09}">
      <dgm:prSet/>
      <dgm:spPr/>
      <dgm:t>
        <a:bodyPr/>
        <a:lstStyle/>
        <a:p>
          <a:endParaRPr lang="id-ID"/>
        </a:p>
      </dgm:t>
    </dgm:pt>
    <dgm:pt modelId="{090ECF47-BD03-4AAA-B7F1-FD57D626CF72}" type="sibTrans" cxnId="{05A8975C-AD40-419F-930B-A82CFC773D09}">
      <dgm:prSet/>
      <dgm:spPr/>
      <dgm:t>
        <a:bodyPr/>
        <a:lstStyle/>
        <a:p>
          <a:endParaRPr lang="id-ID"/>
        </a:p>
      </dgm:t>
    </dgm:pt>
    <dgm:pt modelId="{88ECF886-480D-40BA-ABCC-8DCC04D5981A}" type="pres">
      <dgm:prSet presAssocID="{20C4B51E-DC10-4A57-BEBF-070C23005006}" presName="compositeShape" presStyleCnt="0">
        <dgm:presLayoutVars>
          <dgm:dir/>
          <dgm:resizeHandles/>
        </dgm:presLayoutVars>
      </dgm:prSet>
      <dgm:spPr/>
    </dgm:pt>
    <dgm:pt modelId="{E626EC83-F9EE-4672-A264-147D556314FB}" type="pres">
      <dgm:prSet presAssocID="{20C4B51E-DC10-4A57-BEBF-070C23005006}" presName="pyramid" presStyleLbl="node1" presStyleIdx="0" presStyleCnt="1"/>
      <dgm:spPr>
        <a:solidFill>
          <a:srgbClr val="FFFF99"/>
        </a:solidFill>
        <a:ln w="3175"/>
      </dgm:spPr>
    </dgm:pt>
    <dgm:pt modelId="{399D8CE4-0A3A-4069-AB31-1411041A45A0}" type="pres">
      <dgm:prSet presAssocID="{20C4B51E-DC10-4A57-BEBF-070C23005006}" presName="theList" presStyleCnt="0"/>
      <dgm:spPr/>
    </dgm:pt>
    <dgm:pt modelId="{237F2E29-ACDA-4D01-9B3D-DC7FCA15FDB8}" type="pres">
      <dgm:prSet presAssocID="{8A7896BE-0DC0-4B81-9978-6C7E8CDD4D8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E3D5A8-E3B0-479F-8625-40D222556DA2}" type="pres">
      <dgm:prSet presAssocID="{8A7896BE-0DC0-4B81-9978-6C7E8CDD4D81}" presName="aSpace" presStyleCnt="0"/>
      <dgm:spPr/>
    </dgm:pt>
    <dgm:pt modelId="{E5288F34-23DF-44EA-9479-21AE61FFCFE0}" type="pres">
      <dgm:prSet presAssocID="{73EB3B9F-6B9F-4F66-9610-5FE605AF0B5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A51E7F-C3F8-437D-9217-AB0BABE620CF}" type="pres">
      <dgm:prSet presAssocID="{73EB3B9F-6B9F-4F66-9610-5FE605AF0B5C}" presName="aSpace" presStyleCnt="0"/>
      <dgm:spPr/>
    </dgm:pt>
    <dgm:pt modelId="{5A8713D0-BA17-4598-98FB-CA573DB005B9}" type="pres">
      <dgm:prSet presAssocID="{F1C44E9B-E8AF-4A5D-AE38-644A0AE5A301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F89F52-9F8D-4ABF-8519-69AE8C6E0FDC}" type="pres">
      <dgm:prSet presAssocID="{F1C44E9B-E8AF-4A5D-AE38-644A0AE5A301}" presName="aSpace" presStyleCnt="0"/>
      <dgm:spPr/>
    </dgm:pt>
    <dgm:pt modelId="{B7169252-5B2F-458D-A055-495E7A204C74}" type="pres">
      <dgm:prSet presAssocID="{EE3F1C4B-9506-44DB-8FA2-1953118092EA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03CB38-4134-4390-9979-E363A163BDFB}" type="pres">
      <dgm:prSet presAssocID="{EE3F1C4B-9506-44DB-8FA2-1953118092EA}" presName="aSpace" presStyleCnt="0"/>
      <dgm:spPr/>
    </dgm:pt>
    <dgm:pt modelId="{3D4A558C-C0D6-48E0-B2A1-37A07A5A6720}" type="pres">
      <dgm:prSet presAssocID="{774450C3-0AE4-4236-B589-F8B23A8AAE1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684A9A-7926-470E-9BEC-9776D1465F78}" type="pres">
      <dgm:prSet presAssocID="{774450C3-0AE4-4236-B589-F8B23A8AAE17}" presName="aSpace" presStyleCnt="0"/>
      <dgm:spPr/>
    </dgm:pt>
  </dgm:ptLst>
  <dgm:cxnLst>
    <dgm:cxn modelId="{F8D4FA7B-8E17-4B74-B4B3-7337DD4A7ABE}" srcId="{20C4B51E-DC10-4A57-BEBF-070C23005006}" destId="{73EB3B9F-6B9F-4F66-9610-5FE605AF0B5C}" srcOrd="1" destOrd="0" parTransId="{303FDCA6-6114-402B-B083-97C2D0C42988}" sibTransId="{A2AF4BE4-1935-4695-98C0-1CB90B978FFD}"/>
    <dgm:cxn modelId="{055254E9-3AE1-4290-9899-DCFCAFE6D976}" type="presOf" srcId="{20C4B51E-DC10-4A57-BEBF-070C23005006}" destId="{88ECF886-480D-40BA-ABCC-8DCC04D5981A}" srcOrd="0" destOrd="0" presId="urn:microsoft.com/office/officeart/2005/8/layout/pyramid2"/>
    <dgm:cxn modelId="{BA5ACCE5-5E84-4B5E-BA1A-ADB9EC87E437}" srcId="{20C4B51E-DC10-4A57-BEBF-070C23005006}" destId="{EE3F1C4B-9506-44DB-8FA2-1953118092EA}" srcOrd="3" destOrd="0" parTransId="{8C8CA282-4644-4544-A304-6EC249D6AD16}" sibTransId="{5472DF89-0A3E-4B7E-A24C-98E6FDEF4DC0}"/>
    <dgm:cxn modelId="{34D1A7F3-A5AC-4802-8BCD-457CD57A2B3F}" srcId="{20C4B51E-DC10-4A57-BEBF-070C23005006}" destId="{F1C44E9B-E8AF-4A5D-AE38-644A0AE5A301}" srcOrd="2" destOrd="0" parTransId="{7AFB2BFB-1CDE-49CF-9BF0-AB4390D49DE4}" sibTransId="{267B3584-8917-47DD-B4B6-0E674BBFAADF}"/>
    <dgm:cxn modelId="{7F2D52E3-5C05-4826-84FC-68678629F3B4}" srcId="{20C4B51E-DC10-4A57-BEBF-070C23005006}" destId="{8A7896BE-0DC0-4B81-9978-6C7E8CDD4D81}" srcOrd="0" destOrd="0" parTransId="{46601CAE-AF59-4E05-A868-4286A181C42F}" sibTransId="{1E81A4A0-B1B8-4CAD-BEA0-3A3426EDBED4}"/>
    <dgm:cxn modelId="{0FAAF841-BF48-47AD-A82B-6AEBA253AF16}" type="presOf" srcId="{73EB3B9F-6B9F-4F66-9610-5FE605AF0B5C}" destId="{E5288F34-23DF-44EA-9479-21AE61FFCFE0}" srcOrd="0" destOrd="0" presId="urn:microsoft.com/office/officeart/2005/8/layout/pyramid2"/>
    <dgm:cxn modelId="{05A8975C-AD40-419F-930B-A82CFC773D09}" srcId="{20C4B51E-DC10-4A57-BEBF-070C23005006}" destId="{774450C3-0AE4-4236-B589-F8B23A8AAE17}" srcOrd="4" destOrd="0" parTransId="{507A2A03-BA58-4968-A6D2-1D7D244536CE}" sibTransId="{090ECF47-BD03-4AAA-B7F1-FD57D626CF72}"/>
    <dgm:cxn modelId="{223188F2-0026-404E-8595-B06B68B99192}" type="presOf" srcId="{8A7896BE-0DC0-4B81-9978-6C7E8CDD4D81}" destId="{237F2E29-ACDA-4D01-9B3D-DC7FCA15FDB8}" srcOrd="0" destOrd="0" presId="urn:microsoft.com/office/officeart/2005/8/layout/pyramid2"/>
    <dgm:cxn modelId="{69B50555-776A-42FD-A67B-8036DC7083A0}" type="presOf" srcId="{774450C3-0AE4-4236-B589-F8B23A8AAE17}" destId="{3D4A558C-C0D6-48E0-B2A1-37A07A5A6720}" srcOrd="0" destOrd="0" presId="urn:microsoft.com/office/officeart/2005/8/layout/pyramid2"/>
    <dgm:cxn modelId="{9A4CD75C-8F63-4579-AA2A-BE3519A427DF}" type="presOf" srcId="{F1C44E9B-E8AF-4A5D-AE38-644A0AE5A301}" destId="{5A8713D0-BA17-4598-98FB-CA573DB005B9}" srcOrd="0" destOrd="0" presId="urn:microsoft.com/office/officeart/2005/8/layout/pyramid2"/>
    <dgm:cxn modelId="{C0D5694E-FC22-4657-99C1-BA69DD22F9A8}" type="presOf" srcId="{EE3F1C4B-9506-44DB-8FA2-1953118092EA}" destId="{B7169252-5B2F-458D-A055-495E7A204C74}" srcOrd="0" destOrd="0" presId="urn:microsoft.com/office/officeart/2005/8/layout/pyramid2"/>
    <dgm:cxn modelId="{92CB0836-0C33-45E1-84EC-A6F7DE3AC4AB}" type="presParOf" srcId="{88ECF886-480D-40BA-ABCC-8DCC04D5981A}" destId="{E626EC83-F9EE-4672-A264-147D556314FB}" srcOrd="0" destOrd="0" presId="urn:microsoft.com/office/officeart/2005/8/layout/pyramid2"/>
    <dgm:cxn modelId="{E1AC1D81-8DDC-40EB-94EE-04879BB42E69}" type="presParOf" srcId="{88ECF886-480D-40BA-ABCC-8DCC04D5981A}" destId="{399D8CE4-0A3A-4069-AB31-1411041A45A0}" srcOrd="1" destOrd="0" presId="urn:microsoft.com/office/officeart/2005/8/layout/pyramid2"/>
    <dgm:cxn modelId="{B96442B0-2F8C-4CB4-BC19-0C45660DF7B2}" type="presParOf" srcId="{399D8CE4-0A3A-4069-AB31-1411041A45A0}" destId="{237F2E29-ACDA-4D01-9B3D-DC7FCA15FDB8}" srcOrd="0" destOrd="0" presId="urn:microsoft.com/office/officeart/2005/8/layout/pyramid2"/>
    <dgm:cxn modelId="{922DCD82-CDFD-4E63-BC55-16DE4A6E2BF6}" type="presParOf" srcId="{399D8CE4-0A3A-4069-AB31-1411041A45A0}" destId="{DEE3D5A8-E3B0-479F-8625-40D222556DA2}" srcOrd="1" destOrd="0" presId="urn:microsoft.com/office/officeart/2005/8/layout/pyramid2"/>
    <dgm:cxn modelId="{8CB6994F-2712-497E-AF51-1566F9E9852C}" type="presParOf" srcId="{399D8CE4-0A3A-4069-AB31-1411041A45A0}" destId="{E5288F34-23DF-44EA-9479-21AE61FFCFE0}" srcOrd="2" destOrd="0" presId="urn:microsoft.com/office/officeart/2005/8/layout/pyramid2"/>
    <dgm:cxn modelId="{715E691B-8C57-4A5C-A2FB-32B1AB141969}" type="presParOf" srcId="{399D8CE4-0A3A-4069-AB31-1411041A45A0}" destId="{5CA51E7F-C3F8-437D-9217-AB0BABE620CF}" srcOrd="3" destOrd="0" presId="urn:microsoft.com/office/officeart/2005/8/layout/pyramid2"/>
    <dgm:cxn modelId="{437368D3-1A18-402E-B333-3517A52B7976}" type="presParOf" srcId="{399D8CE4-0A3A-4069-AB31-1411041A45A0}" destId="{5A8713D0-BA17-4598-98FB-CA573DB005B9}" srcOrd="4" destOrd="0" presId="urn:microsoft.com/office/officeart/2005/8/layout/pyramid2"/>
    <dgm:cxn modelId="{BB2FA572-F337-4B17-913F-C0E0831C98F1}" type="presParOf" srcId="{399D8CE4-0A3A-4069-AB31-1411041A45A0}" destId="{BBF89F52-9F8D-4ABF-8519-69AE8C6E0FDC}" srcOrd="5" destOrd="0" presId="urn:microsoft.com/office/officeart/2005/8/layout/pyramid2"/>
    <dgm:cxn modelId="{F2AC1C74-DC03-4A51-A8F9-334F951F4B5A}" type="presParOf" srcId="{399D8CE4-0A3A-4069-AB31-1411041A45A0}" destId="{B7169252-5B2F-458D-A055-495E7A204C74}" srcOrd="6" destOrd="0" presId="urn:microsoft.com/office/officeart/2005/8/layout/pyramid2"/>
    <dgm:cxn modelId="{8E9497E9-B10B-4349-81BD-9D89D90116C7}" type="presParOf" srcId="{399D8CE4-0A3A-4069-AB31-1411041A45A0}" destId="{8103CB38-4134-4390-9979-E363A163BDFB}" srcOrd="7" destOrd="0" presId="urn:microsoft.com/office/officeart/2005/8/layout/pyramid2"/>
    <dgm:cxn modelId="{E6CA0986-CB57-4017-A3F9-EAD66413FBCC}" type="presParOf" srcId="{399D8CE4-0A3A-4069-AB31-1411041A45A0}" destId="{3D4A558C-C0D6-48E0-B2A1-37A07A5A6720}" srcOrd="8" destOrd="0" presId="urn:microsoft.com/office/officeart/2005/8/layout/pyramid2"/>
    <dgm:cxn modelId="{4C49E309-B1EA-4328-AF07-0BABA301904E}" type="presParOf" srcId="{399D8CE4-0A3A-4069-AB31-1411041A45A0}" destId="{73684A9A-7926-470E-9BEC-9776D1465F78}" srcOrd="9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5E7126-899D-43B1-9955-6586842B465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DB732F8-B3D8-4E3A-BC78-B2A62CAE5B8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Simbol tidak konkret &amp; tidak berwujud.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D9071BB-B372-478E-BEDD-F19755FC5B5D}" type="parTrans" cxnId="{4AE196F2-668D-4C8C-A97A-F6928527E213}">
      <dgm:prSet/>
      <dgm:spPr/>
      <dgm:t>
        <a:bodyPr/>
        <a:lstStyle/>
        <a:p>
          <a:endParaRPr lang="id-ID"/>
        </a:p>
      </dgm:t>
    </dgm:pt>
    <dgm:pt modelId="{6F8514C5-BE39-4B1D-9BB3-F5CF13B1EF2C}" type="sibTrans" cxnId="{4AE196F2-668D-4C8C-A97A-F6928527E213}">
      <dgm:prSet/>
      <dgm:spPr>
        <a:ln w="50800"/>
      </dgm:spPr>
      <dgm:t>
        <a:bodyPr/>
        <a:lstStyle/>
        <a:p>
          <a:endParaRPr lang="id-ID"/>
        </a:p>
      </dgm:t>
    </dgm:pt>
    <dgm:pt modelId="{B19DAF88-5E5B-4239-8F82-2E7FAD2CA35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Ada sebuah simbol yang diciptakan jauh dari realitas konkret.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756A23D-9440-4476-B307-F817DCF7EDAC}" type="parTrans" cxnId="{16347601-A8E2-4D98-98D8-6B3DF777AE79}">
      <dgm:prSet/>
      <dgm:spPr/>
      <dgm:t>
        <a:bodyPr/>
        <a:lstStyle/>
        <a:p>
          <a:endParaRPr lang="id-ID"/>
        </a:p>
      </dgm:t>
    </dgm:pt>
    <dgm:pt modelId="{DD3C5788-0B82-4FFB-8DFE-E937EA332672}" type="sibTrans" cxnId="{16347601-A8E2-4D98-98D8-6B3DF777AE79}">
      <dgm:prSet/>
      <dgm:spPr>
        <a:ln w="50800">
          <a:solidFill>
            <a:schemeClr val="tx2"/>
          </a:solidFill>
        </a:ln>
      </dgm:spPr>
      <dgm:t>
        <a:bodyPr/>
        <a:lstStyle/>
        <a:p>
          <a:endParaRPr lang="id-ID"/>
        </a:p>
      </dgm:t>
    </dgm:pt>
    <dgm:pt modelId="{E68B0403-9993-49AC-AB1E-713A5D2B16D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Simbol yang diciptakan jauh dari konkret; generalisasi yang berlebihan.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B29E58A-A6E2-4E40-A583-FC3231BAFF0C}" type="parTrans" cxnId="{CB81C856-B31B-4C26-ADFC-7653B2B2BC96}">
      <dgm:prSet/>
      <dgm:spPr/>
      <dgm:t>
        <a:bodyPr/>
        <a:lstStyle/>
        <a:p>
          <a:endParaRPr lang="id-ID"/>
        </a:p>
      </dgm:t>
    </dgm:pt>
    <dgm:pt modelId="{D988277A-87D0-4987-9130-46E3530D0634}" type="sibTrans" cxnId="{CB81C856-B31B-4C26-ADFC-7653B2B2BC96}">
      <dgm:prSet/>
      <dgm:spPr>
        <a:ln w="50800"/>
      </dgm:spPr>
      <dgm:t>
        <a:bodyPr/>
        <a:lstStyle/>
        <a:p>
          <a:endParaRPr lang="id-ID"/>
        </a:p>
      </dgm:t>
    </dgm:pt>
    <dgm:pt modelId="{02F299ED-A480-44F4-BB69-0A11CF1FED2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Individu cenderung ingat perilaku yang konsisten melekat pada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47A4721-DA8C-403F-83E4-99B0BC331AA9}" type="parTrans" cxnId="{D8808D08-7033-4EDC-BF19-BADCF0009221}">
      <dgm:prSet/>
      <dgm:spPr/>
      <dgm:t>
        <a:bodyPr/>
        <a:lstStyle/>
        <a:p>
          <a:endParaRPr lang="id-ID"/>
        </a:p>
      </dgm:t>
    </dgm:pt>
    <dgm:pt modelId="{1DF42EE1-B23E-46A8-867B-1BA8194433AB}" type="sibTrans" cxnId="{D8808D08-7033-4EDC-BF19-BADCF0009221}">
      <dgm:prSet/>
      <dgm:spPr>
        <a:ln w="50800"/>
      </dgm:spPr>
      <dgm:t>
        <a:bodyPr/>
        <a:lstStyle/>
        <a:p>
          <a:endParaRPr lang="id-ID"/>
        </a:p>
      </dgm:t>
    </dgm:pt>
    <dgm:pt modelId="{BC5E1630-0B88-4BCC-8834-C46CA07BA74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Individu cenderung tidak ingat perilaku yang tidak konsisten melekat pada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1D300A6-8670-4F07-B526-5D5CD0189848}" type="parTrans" cxnId="{A73D1583-DBE2-4584-B895-EBC228F04D22}">
      <dgm:prSet/>
      <dgm:spPr/>
      <dgm:t>
        <a:bodyPr/>
        <a:lstStyle/>
        <a:p>
          <a:endParaRPr lang="id-ID"/>
        </a:p>
      </dgm:t>
    </dgm:pt>
    <dgm:pt modelId="{FEC657A2-2151-4A89-918E-4F82E392D455}" type="sibTrans" cxnId="{A73D1583-DBE2-4584-B895-EBC228F04D22}">
      <dgm:prSet/>
      <dgm:spPr>
        <a:ln w="50800"/>
      </dgm:spPr>
      <dgm:t>
        <a:bodyPr/>
        <a:lstStyle/>
        <a:p>
          <a:endParaRPr lang="id-ID"/>
        </a:p>
      </dgm:t>
    </dgm:pt>
    <dgm:pt modelId="{8C284B28-100F-46B7-8A09-31D63BC73B72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Label tidak menyenangkan lebih diingat, daripada yang menyenangkan.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F799E95-093C-46E9-8CF0-68AA5711DD71}" type="parTrans" cxnId="{1998E78C-7DD5-4855-AC41-BFB3E82DD243}">
      <dgm:prSet/>
      <dgm:spPr/>
      <dgm:t>
        <a:bodyPr/>
        <a:lstStyle/>
        <a:p>
          <a:endParaRPr lang="id-ID"/>
        </a:p>
      </dgm:t>
    </dgm:pt>
    <dgm:pt modelId="{5424D558-77A3-4B3C-8B1A-9E0DEC4511BC}" type="sibTrans" cxnId="{1998E78C-7DD5-4855-AC41-BFB3E82DD243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9B72F431-ADBF-4A3B-BF37-C0D8184AB01E}" type="pres">
      <dgm:prSet presAssocID="{FB5E7126-899D-43B1-9955-6586842B46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E49B585-AE93-45B9-8450-7DC929DFAD9F}" type="pres">
      <dgm:prSet presAssocID="{9DB732F8-B3D8-4E3A-BC78-B2A62CAE5B80}" presName="node" presStyleLbl="node1" presStyleIdx="0" presStyleCnt="6" custScaleY="1014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C1A5C1-BCA2-4249-AFC7-831277F3F23F}" type="pres">
      <dgm:prSet presAssocID="{9DB732F8-B3D8-4E3A-BC78-B2A62CAE5B80}" presName="spNode" presStyleCnt="0"/>
      <dgm:spPr/>
    </dgm:pt>
    <dgm:pt modelId="{D8161D30-5C34-4AE2-BADF-4AAA493336EF}" type="pres">
      <dgm:prSet presAssocID="{6F8514C5-BE39-4B1D-9BB3-F5CF13B1EF2C}" presName="sibTrans" presStyleLbl="sibTrans1D1" presStyleIdx="0" presStyleCnt="6"/>
      <dgm:spPr/>
      <dgm:t>
        <a:bodyPr/>
        <a:lstStyle/>
        <a:p>
          <a:endParaRPr lang="id-ID"/>
        </a:p>
      </dgm:t>
    </dgm:pt>
    <dgm:pt modelId="{AFA5E732-FBCB-4144-B598-71105770E80B}" type="pres">
      <dgm:prSet presAssocID="{B19DAF88-5E5B-4239-8F82-2E7FAD2CA350}" presName="node" presStyleLbl="node1" presStyleIdx="1" presStyleCnt="6" custScaleY="1490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FBCC46-CCDD-45BE-A169-AA925C6084E2}" type="pres">
      <dgm:prSet presAssocID="{B19DAF88-5E5B-4239-8F82-2E7FAD2CA350}" presName="spNode" presStyleCnt="0"/>
      <dgm:spPr/>
    </dgm:pt>
    <dgm:pt modelId="{E22C14ED-1FB5-4143-8D2A-9148A9479F7E}" type="pres">
      <dgm:prSet presAssocID="{DD3C5788-0B82-4FFB-8DFE-E937EA332672}" presName="sibTrans" presStyleLbl="sibTrans1D1" presStyleIdx="1" presStyleCnt="6"/>
      <dgm:spPr/>
      <dgm:t>
        <a:bodyPr/>
        <a:lstStyle/>
        <a:p>
          <a:endParaRPr lang="id-ID"/>
        </a:p>
      </dgm:t>
    </dgm:pt>
    <dgm:pt modelId="{FB853A6C-6E5C-44E2-914A-38A2FA4C4A0A}" type="pres">
      <dgm:prSet presAssocID="{E68B0403-9993-49AC-AB1E-713A5D2B16D3}" presName="node" presStyleLbl="node1" presStyleIdx="2" presStyleCnt="6" custScaleY="2045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C86D68-F5FB-4634-B673-556643856ADA}" type="pres">
      <dgm:prSet presAssocID="{E68B0403-9993-49AC-AB1E-713A5D2B16D3}" presName="spNode" presStyleCnt="0"/>
      <dgm:spPr/>
    </dgm:pt>
    <dgm:pt modelId="{68771CF7-1838-43E1-9935-2E3D9CA944A5}" type="pres">
      <dgm:prSet presAssocID="{D988277A-87D0-4987-9130-46E3530D0634}" presName="sibTrans" presStyleLbl="sibTrans1D1" presStyleIdx="2" presStyleCnt="6"/>
      <dgm:spPr/>
      <dgm:t>
        <a:bodyPr/>
        <a:lstStyle/>
        <a:p>
          <a:endParaRPr lang="id-ID"/>
        </a:p>
      </dgm:t>
    </dgm:pt>
    <dgm:pt modelId="{9F7DC25C-9294-4668-A23B-C5BF6ABE1D1F}" type="pres">
      <dgm:prSet presAssocID="{02F299ED-A480-44F4-BB69-0A11CF1FED2F}" presName="node" presStyleLbl="node1" presStyleIdx="3" presStyleCnt="6" custScaleX="119000" custScaleY="1770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AB3506-0D6C-4C93-B54B-CDF82869094F}" type="pres">
      <dgm:prSet presAssocID="{02F299ED-A480-44F4-BB69-0A11CF1FED2F}" presName="spNode" presStyleCnt="0"/>
      <dgm:spPr/>
    </dgm:pt>
    <dgm:pt modelId="{38DBC3B8-648A-4748-9A2A-DD7F4BC71728}" type="pres">
      <dgm:prSet presAssocID="{1DF42EE1-B23E-46A8-867B-1BA8194433AB}" presName="sibTrans" presStyleLbl="sibTrans1D1" presStyleIdx="3" presStyleCnt="6"/>
      <dgm:spPr/>
      <dgm:t>
        <a:bodyPr/>
        <a:lstStyle/>
        <a:p>
          <a:endParaRPr lang="id-ID"/>
        </a:p>
      </dgm:t>
    </dgm:pt>
    <dgm:pt modelId="{59219EFB-0FD0-43C8-A6F4-565B998BF07B}" type="pres">
      <dgm:prSet presAssocID="{BC5E1630-0B88-4BCC-8834-C46CA07BA747}" presName="node" presStyleLbl="node1" presStyleIdx="4" presStyleCnt="6" custScaleX="132275" custScaleY="1430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4AD566-3BBA-4B5A-9647-E9ECAC430B9E}" type="pres">
      <dgm:prSet presAssocID="{BC5E1630-0B88-4BCC-8834-C46CA07BA747}" presName="spNode" presStyleCnt="0"/>
      <dgm:spPr/>
    </dgm:pt>
    <dgm:pt modelId="{87AD923A-6C07-4BA7-ABE8-DD6D4797A770}" type="pres">
      <dgm:prSet presAssocID="{FEC657A2-2151-4A89-918E-4F82E392D455}" presName="sibTrans" presStyleLbl="sibTrans1D1" presStyleIdx="4" presStyleCnt="6"/>
      <dgm:spPr/>
      <dgm:t>
        <a:bodyPr/>
        <a:lstStyle/>
        <a:p>
          <a:endParaRPr lang="id-ID"/>
        </a:p>
      </dgm:t>
    </dgm:pt>
    <dgm:pt modelId="{074AF4AF-11F1-49B5-B3D9-FB6748A43CC3}" type="pres">
      <dgm:prSet presAssocID="{8C284B28-100F-46B7-8A09-31D63BC73B72}" presName="node" presStyleLbl="node1" presStyleIdx="5" presStyleCnt="6" custScaleX="114026" custScaleY="1479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1D018E-473F-4894-8E6A-52006D8939FD}" type="pres">
      <dgm:prSet presAssocID="{8C284B28-100F-46B7-8A09-31D63BC73B72}" presName="spNode" presStyleCnt="0"/>
      <dgm:spPr/>
    </dgm:pt>
    <dgm:pt modelId="{E02D02F5-1B33-479C-A8E1-B60F1D6E197D}" type="pres">
      <dgm:prSet presAssocID="{5424D558-77A3-4B3C-8B1A-9E0DEC4511BC}" presName="sibTrans" presStyleLbl="sibTrans1D1" presStyleIdx="5" presStyleCnt="6"/>
      <dgm:spPr/>
      <dgm:t>
        <a:bodyPr/>
        <a:lstStyle/>
        <a:p>
          <a:endParaRPr lang="id-ID"/>
        </a:p>
      </dgm:t>
    </dgm:pt>
  </dgm:ptLst>
  <dgm:cxnLst>
    <dgm:cxn modelId="{B555D31A-4979-4335-86A6-98FB6E2F160C}" type="presOf" srcId="{D988277A-87D0-4987-9130-46E3530D0634}" destId="{68771CF7-1838-43E1-9935-2E3D9CA944A5}" srcOrd="0" destOrd="0" presId="urn:microsoft.com/office/officeart/2005/8/layout/cycle6"/>
    <dgm:cxn modelId="{D8808D08-7033-4EDC-BF19-BADCF0009221}" srcId="{FB5E7126-899D-43B1-9955-6586842B4653}" destId="{02F299ED-A480-44F4-BB69-0A11CF1FED2F}" srcOrd="3" destOrd="0" parTransId="{547A4721-DA8C-403F-83E4-99B0BC331AA9}" sibTransId="{1DF42EE1-B23E-46A8-867B-1BA8194433AB}"/>
    <dgm:cxn modelId="{3B116886-0843-4CC2-AB4E-08F959DABBE4}" type="presOf" srcId="{E68B0403-9993-49AC-AB1E-713A5D2B16D3}" destId="{FB853A6C-6E5C-44E2-914A-38A2FA4C4A0A}" srcOrd="0" destOrd="0" presId="urn:microsoft.com/office/officeart/2005/8/layout/cycle6"/>
    <dgm:cxn modelId="{4AE196F2-668D-4C8C-A97A-F6928527E213}" srcId="{FB5E7126-899D-43B1-9955-6586842B4653}" destId="{9DB732F8-B3D8-4E3A-BC78-B2A62CAE5B80}" srcOrd="0" destOrd="0" parTransId="{3D9071BB-B372-478E-BEDD-F19755FC5B5D}" sibTransId="{6F8514C5-BE39-4B1D-9BB3-F5CF13B1EF2C}"/>
    <dgm:cxn modelId="{D13F6A04-0B85-4CA2-A9CF-8DAE08877E7B}" type="presOf" srcId="{BC5E1630-0B88-4BCC-8834-C46CA07BA747}" destId="{59219EFB-0FD0-43C8-A6F4-565B998BF07B}" srcOrd="0" destOrd="0" presId="urn:microsoft.com/office/officeart/2005/8/layout/cycle6"/>
    <dgm:cxn modelId="{16347601-A8E2-4D98-98D8-6B3DF777AE79}" srcId="{FB5E7126-899D-43B1-9955-6586842B4653}" destId="{B19DAF88-5E5B-4239-8F82-2E7FAD2CA350}" srcOrd="1" destOrd="0" parTransId="{9756A23D-9440-4476-B307-F817DCF7EDAC}" sibTransId="{DD3C5788-0B82-4FFB-8DFE-E937EA332672}"/>
    <dgm:cxn modelId="{1998E78C-7DD5-4855-AC41-BFB3E82DD243}" srcId="{FB5E7126-899D-43B1-9955-6586842B4653}" destId="{8C284B28-100F-46B7-8A09-31D63BC73B72}" srcOrd="5" destOrd="0" parTransId="{8F799E95-093C-46E9-8CF0-68AA5711DD71}" sibTransId="{5424D558-77A3-4B3C-8B1A-9E0DEC4511BC}"/>
    <dgm:cxn modelId="{0AC2192C-863F-4C1E-BDE8-6A141E6FFACE}" type="presOf" srcId="{8C284B28-100F-46B7-8A09-31D63BC73B72}" destId="{074AF4AF-11F1-49B5-B3D9-FB6748A43CC3}" srcOrd="0" destOrd="0" presId="urn:microsoft.com/office/officeart/2005/8/layout/cycle6"/>
    <dgm:cxn modelId="{F7A9347B-FE72-41E2-AE38-BEAA50BCE40E}" type="presOf" srcId="{FB5E7126-899D-43B1-9955-6586842B4653}" destId="{9B72F431-ADBF-4A3B-BF37-C0D8184AB01E}" srcOrd="0" destOrd="0" presId="urn:microsoft.com/office/officeart/2005/8/layout/cycle6"/>
    <dgm:cxn modelId="{A73D1583-DBE2-4584-B895-EBC228F04D22}" srcId="{FB5E7126-899D-43B1-9955-6586842B4653}" destId="{BC5E1630-0B88-4BCC-8834-C46CA07BA747}" srcOrd="4" destOrd="0" parTransId="{71D300A6-8670-4F07-B526-5D5CD0189848}" sibTransId="{FEC657A2-2151-4A89-918E-4F82E392D455}"/>
    <dgm:cxn modelId="{842044D9-68A1-4B3F-B364-E864D2C51625}" type="presOf" srcId="{5424D558-77A3-4B3C-8B1A-9E0DEC4511BC}" destId="{E02D02F5-1B33-479C-A8E1-B60F1D6E197D}" srcOrd="0" destOrd="0" presId="urn:microsoft.com/office/officeart/2005/8/layout/cycle6"/>
    <dgm:cxn modelId="{F2F14D14-BDAF-4106-9978-5A6D45F621DF}" type="presOf" srcId="{DD3C5788-0B82-4FFB-8DFE-E937EA332672}" destId="{E22C14ED-1FB5-4143-8D2A-9148A9479F7E}" srcOrd="0" destOrd="0" presId="urn:microsoft.com/office/officeart/2005/8/layout/cycle6"/>
    <dgm:cxn modelId="{05AC9D75-B4BB-414B-8299-820891C63E3F}" type="presOf" srcId="{02F299ED-A480-44F4-BB69-0A11CF1FED2F}" destId="{9F7DC25C-9294-4668-A23B-C5BF6ABE1D1F}" srcOrd="0" destOrd="0" presId="urn:microsoft.com/office/officeart/2005/8/layout/cycle6"/>
    <dgm:cxn modelId="{CB81C856-B31B-4C26-ADFC-7653B2B2BC96}" srcId="{FB5E7126-899D-43B1-9955-6586842B4653}" destId="{E68B0403-9993-49AC-AB1E-713A5D2B16D3}" srcOrd="2" destOrd="0" parTransId="{DB29E58A-A6E2-4E40-A583-FC3231BAFF0C}" sibTransId="{D988277A-87D0-4987-9130-46E3530D0634}"/>
    <dgm:cxn modelId="{A985A48F-A600-42B9-A16E-6D8E6EA60395}" type="presOf" srcId="{FEC657A2-2151-4A89-918E-4F82E392D455}" destId="{87AD923A-6C07-4BA7-ABE8-DD6D4797A770}" srcOrd="0" destOrd="0" presId="urn:microsoft.com/office/officeart/2005/8/layout/cycle6"/>
    <dgm:cxn modelId="{E00F0879-F014-4D53-8A1D-106072D5AA9E}" type="presOf" srcId="{B19DAF88-5E5B-4239-8F82-2E7FAD2CA350}" destId="{AFA5E732-FBCB-4144-B598-71105770E80B}" srcOrd="0" destOrd="0" presId="urn:microsoft.com/office/officeart/2005/8/layout/cycle6"/>
    <dgm:cxn modelId="{506B648A-1AE9-4715-858D-55EE55A7CA07}" type="presOf" srcId="{6F8514C5-BE39-4B1D-9BB3-F5CF13B1EF2C}" destId="{D8161D30-5C34-4AE2-BADF-4AAA493336EF}" srcOrd="0" destOrd="0" presId="urn:microsoft.com/office/officeart/2005/8/layout/cycle6"/>
    <dgm:cxn modelId="{84389702-932D-43BE-A086-ABEAFF4B9370}" type="presOf" srcId="{1DF42EE1-B23E-46A8-867B-1BA8194433AB}" destId="{38DBC3B8-648A-4748-9A2A-DD7F4BC71728}" srcOrd="0" destOrd="0" presId="urn:microsoft.com/office/officeart/2005/8/layout/cycle6"/>
    <dgm:cxn modelId="{F2ED29E1-DD0B-4812-B1B4-A81F31C5F141}" type="presOf" srcId="{9DB732F8-B3D8-4E3A-BC78-B2A62CAE5B80}" destId="{4E49B585-AE93-45B9-8450-7DC929DFAD9F}" srcOrd="0" destOrd="0" presId="urn:microsoft.com/office/officeart/2005/8/layout/cycle6"/>
    <dgm:cxn modelId="{F93D023E-DAAD-432E-83BF-FB52669960CF}" type="presParOf" srcId="{9B72F431-ADBF-4A3B-BF37-C0D8184AB01E}" destId="{4E49B585-AE93-45B9-8450-7DC929DFAD9F}" srcOrd="0" destOrd="0" presId="urn:microsoft.com/office/officeart/2005/8/layout/cycle6"/>
    <dgm:cxn modelId="{3E8E4C45-11AB-4450-B4EB-CF7D01BAE439}" type="presParOf" srcId="{9B72F431-ADBF-4A3B-BF37-C0D8184AB01E}" destId="{2BC1A5C1-BCA2-4249-AFC7-831277F3F23F}" srcOrd="1" destOrd="0" presId="urn:microsoft.com/office/officeart/2005/8/layout/cycle6"/>
    <dgm:cxn modelId="{A8F6F7D2-D081-4BD5-BF97-3D78DEA02EE8}" type="presParOf" srcId="{9B72F431-ADBF-4A3B-BF37-C0D8184AB01E}" destId="{D8161D30-5C34-4AE2-BADF-4AAA493336EF}" srcOrd="2" destOrd="0" presId="urn:microsoft.com/office/officeart/2005/8/layout/cycle6"/>
    <dgm:cxn modelId="{21FB2428-DCD0-4000-99C6-808608B3345E}" type="presParOf" srcId="{9B72F431-ADBF-4A3B-BF37-C0D8184AB01E}" destId="{AFA5E732-FBCB-4144-B598-71105770E80B}" srcOrd="3" destOrd="0" presId="urn:microsoft.com/office/officeart/2005/8/layout/cycle6"/>
    <dgm:cxn modelId="{7E621FD3-F8FA-4F0D-BE87-9A65715D5C09}" type="presParOf" srcId="{9B72F431-ADBF-4A3B-BF37-C0D8184AB01E}" destId="{4DFBCC46-CCDD-45BE-A169-AA925C6084E2}" srcOrd="4" destOrd="0" presId="urn:microsoft.com/office/officeart/2005/8/layout/cycle6"/>
    <dgm:cxn modelId="{46BB9EEC-C914-4026-8C8A-CB61181666F7}" type="presParOf" srcId="{9B72F431-ADBF-4A3B-BF37-C0D8184AB01E}" destId="{E22C14ED-1FB5-4143-8D2A-9148A9479F7E}" srcOrd="5" destOrd="0" presId="urn:microsoft.com/office/officeart/2005/8/layout/cycle6"/>
    <dgm:cxn modelId="{B9F4D999-CE9C-46EB-88B9-7670F3F95E41}" type="presParOf" srcId="{9B72F431-ADBF-4A3B-BF37-C0D8184AB01E}" destId="{FB853A6C-6E5C-44E2-914A-38A2FA4C4A0A}" srcOrd="6" destOrd="0" presId="urn:microsoft.com/office/officeart/2005/8/layout/cycle6"/>
    <dgm:cxn modelId="{D2753176-E045-4F9A-B722-9191AEC88E75}" type="presParOf" srcId="{9B72F431-ADBF-4A3B-BF37-C0D8184AB01E}" destId="{7CC86D68-F5FB-4634-B673-556643856ADA}" srcOrd="7" destOrd="0" presId="urn:microsoft.com/office/officeart/2005/8/layout/cycle6"/>
    <dgm:cxn modelId="{471028EF-85EE-4DB1-8D6A-286492328B98}" type="presParOf" srcId="{9B72F431-ADBF-4A3B-BF37-C0D8184AB01E}" destId="{68771CF7-1838-43E1-9935-2E3D9CA944A5}" srcOrd="8" destOrd="0" presId="urn:microsoft.com/office/officeart/2005/8/layout/cycle6"/>
    <dgm:cxn modelId="{426698AC-7BB4-4AE9-8872-DEDF230A61AC}" type="presParOf" srcId="{9B72F431-ADBF-4A3B-BF37-C0D8184AB01E}" destId="{9F7DC25C-9294-4668-A23B-C5BF6ABE1D1F}" srcOrd="9" destOrd="0" presId="urn:microsoft.com/office/officeart/2005/8/layout/cycle6"/>
    <dgm:cxn modelId="{A6FE8E33-B9FA-48A0-AB45-B94AA5E230BA}" type="presParOf" srcId="{9B72F431-ADBF-4A3B-BF37-C0D8184AB01E}" destId="{80AB3506-0D6C-4C93-B54B-CDF82869094F}" srcOrd="10" destOrd="0" presId="urn:microsoft.com/office/officeart/2005/8/layout/cycle6"/>
    <dgm:cxn modelId="{BEB597A1-8B42-4796-B4A1-55080100CB87}" type="presParOf" srcId="{9B72F431-ADBF-4A3B-BF37-C0D8184AB01E}" destId="{38DBC3B8-648A-4748-9A2A-DD7F4BC71728}" srcOrd="11" destOrd="0" presId="urn:microsoft.com/office/officeart/2005/8/layout/cycle6"/>
    <dgm:cxn modelId="{88B40188-87CB-4B3F-B5AE-6EB1C4982961}" type="presParOf" srcId="{9B72F431-ADBF-4A3B-BF37-C0D8184AB01E}" destId="{59219EFB-0FD0-43C8-A6F4-565B998BF07B}" srcOrd="12" destOrd="0" presId="urn:microsoft.com/office/officeart/2005/8/layout/cycle6"/>
    <dgm:cxn modelId="{DF51079F-31F9-422E-9F99-FAFB27C06A1E}" type="presParOf" srcId="{9B72F431-ADBF-4A3B-BF37-C0D8184AB01E}" destId="{524AD566-3BBA-4B5A-9647-E9ECAC430B9E}" srcOrd="13" destOrd="0" presId="urn:microsoft.com/office/officeart/2005/8/layout/cycle6"/>
    <dgm:cxn modelId="{1B1DE0D4-0D5B-4EDE-9DA1-274FA354F2A1}" type="presParOf" srcId="{9B72F431-ADBF-4A3B-BF37-C0D8184AB01E}" destId="{87AD923A-6C07-4BA7-ABE8-DD6D4797A770}" srcOrd="14" destOrd="0" presId="urn:microsoft.com/office/officeart/2005/8/layout/cycle6"/>
    <dgm:cxn modelId="{C0D0ED11-4D88-4416-AADF-BF0FA46C0567}" type="presParOf" srcId="{9B72F431-ADBF-4A3B-BF37-C0D8184AB01E}" destId="{074AF4AF-11F1-49B5-B3D9-FB6748A43CC3}" srcOrd="15" destOrd="0" presId="urn:microsoft.com/office/officeart/2005/8/layout/cycle6"/>
    <dgm:cxn modelId="{7D9E4510-FC25-421B-8C3E-F4F69B86FB37}" type="presParOf" srcId="{9B72F431-ADBF-4A3B-BF37-C0D8184AB01E}" destId="{801D018E-473F-4894-8E6A-52006D8939FD}" srcOrd="16" destOrd="0" presId="urn:microsoft.com/office/officeart/2005/8/layout/cycle6"/>
    <dgm:cxn modelId="{79D6BB2C-07EF-40AE-AA60-F1C80C9F8316}" type="presParOf" srcId="{9B72F431-ADBF-4A3B-BF37-C0D8184AB01E}" destId="{E02D02F5-1B33-479C-A8E1-B60F1D6E197D}" srcOrd="17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99DA7-3122-41C7-82C4-99A20C3F1EE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834EF18-8CCD-4993-AF8A-5432E5BC1EE0}">
      <dgm:prSet phldrT="[Text]" custT="1"/>
      <dgm:spPr>
        <a:solidFill>
          <a:srgbClr val="99FFCC"/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Bahasa &amp; Budaya; Terkait.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055D9BE-F7E7-4125-A489-823FAB033CDB}" type="parTrans" cxnId="{169A5C7A-E96C-45D2-A82D-BBE9FB4CA778}">
      <dgm:prSet/>
      <dgm:spPr/>
      <dgm:t>
        <a:bodyPr/>
        <a:lstStyle/>
        <a:p>
          <a:endParaRPr lang="id-ID"/>
        </a:p>
      </dgm:t>
    </dgm:pt>
    <dgm:pt modelId="{15DB6846-A869-4944-AC34-061FD8B26AFF}" type="sibTrans" cxnId="{169A5C7A-E96C-45D2-A82D-BBE9FB4CA778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E67EF942-B943-4734-A046-2086B3EE0562}">
      <dgm:prSet phldrT="[Text]" custT="1"/>
      <dgm:spPr>
        <a:solidFill>
          <a:srgbClr val="99FF99"/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Makna bahasa; Subjektif.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EBEB19E-D8C7-4518-AA24-EE6761E9586B}" type="parTrans" cxnId="{F31598E6-D8F6-41FA-9E89-0A742DDFFA54}">
      <dgm:prSet/>
      <dgm:spPr/>
      <dgm:t>
        <a:bodyPr/>
        <a:lstStyle/>
        <a:p>
          <a:endParaRPr lang="id-ID"/>
        </a:p>
      </dgm:t>
    </dgm:pt>
    <dgm:pt modelId="{C7DF33E1-F347-4A81-9C86-AA707FECB4BA}" type="sibTrans" cxnId="{F31598E6-D8F6-41FA-9E89-0A742DDFFA54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5F297D88-7307-4754-B1B4-A6E324A6AD18}">
      <dgm:prSet phldrT="[Text]" custT="1"/>
      <dgm:spPr>
        <a:solidFill>
          <a:srgbClr val="99FFCC"/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Penggunaan Bahasa; Aturan. 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9B8A28B-F6F1-4FBF-A11C-68E9F47D0A85}" type="parTrans" cxnId="{C8ECAFD3-82DF-49E8-B650-74D26A2CB029}">
      <dgm:prSet/>
      <dgm:spPr/>
      <dgm:t>
        <a:bodyPr/>
        <a:lstStyle/>
        <a:p>
          <a:endParaRPr lang="id-ID"/>
        </a:p>
      </dgm:t>
    </dgm:pt>
    <dgm:pt modelId="{FD2945AD-835C-4A38-994A-38499CCB03DD}" type="sibTrans" cxnId="{C8ECAFD3-82DF-49E8-B650-74D26A2CB029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AF8E2F32-2661-4568-928D-4FF9E8993738}">
      <dgm:prSet phldrT="[Text]" custT="1"/>
      <dgm:spPr>
        <a:solidFill>
          <a:srgbClr val="99FF99"/>
        </a:solidFill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Siklus Komunikasi; Makna.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06FF516-8F30-4D5C-A3BE-E48FC1EEF4EB}" type="parTrans" cxnId="{CB7F1E80-01B0-4621-B4D3-1FC23936A3E6}">
      <dgm:prSet/>
      <dgm:spPr/>
      <dgm:t>
        <a:bodyPr/>
        <a:lstStyle/>
        <a:p>
          <a:endParaRPr lang="id-ID"/>
        </a:p>
      </dgm:t>
    </dgm:pt>
    <dgm:pt modelId="{7028DDA4-3A5B-49FF-BD57-AD99D7F7EFF6}" type="sibTrans" cxnId="{CB7F1E80-01B0-4621-B4D3-1FC23936A3E6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5D1FBFB4-0AE6-427E-8E45-297709FBA8A2}" type="pres">
      <dgm:prSet presAssocID="{9E999DA7-3122-41C7-82C4-99A20C3F1E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8BD540-70FE-4B8D-9D2F-6616FBADBC9D}" type="pres">
      <dgm:prSet presAssocID="{8834EF18-8CCD-4993-AF8A-5432E5BC1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5FABD8-4EAC-42F8-96BB-5F31C10B78DC}" type="pres">
      <dgm:prSet presAssocID="{15DB6846-A869-4944-AC34-061FD8B26AFF}" presName="sibTrans" presStyleLbl="sibTrans2D1" presStyleIdx="0" presStyleCnt="4"/>
      <dgm:spPr/>
      <dgm:t>
        <a:bodyPr/>
        <a:lstStyle/>
        <a:p>
          <a:endParaRPr lang="id-ID"/>
        </a:p>
      </dgm:t>
    </dgm:pt>
    <dgm:pt modelId="{EB33CE21-EE7F-4442-A0A4-6F124076AEB5}" type="pres">
      <dgm:prSet presAssocID="{15DB6846-A869-4944-AC34-061FD8B26AFF}" presName="connectorText" presStyleLbl="sibTrans2D1" presStyleIdx="0" presStyleCnt="4"/>
      <dgm:spPr/>
      <dgm:t>
        <a:bodyPr/>
        <a:lstStyle/>
        <a:p>
          <a:endParaRPr lang="id-ID"/>
        </a:p>
      </dgm:t>
    </dgm:pt>
    <dgm:pt modelId="{9D6ECA77-3008-4261-A420-B83326E93B24}" type="pres">
      <dgm:prSet presAssocID="{E67EF942-B943-4734-A046-2086B3EE0562}" presName="node" presStyleLbl="node1" presStyleIdx="1" presStyleCnt="4" custRadScaleRad="100157" custRadScaleInc="1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CFB20D-BFCE-490F-931F-400A541829AD}" type="pres">
      <dgm:prSet presAssocID="{C7DF33E1-F347-4A81-9C86-AA707FECB4BA}" presName="sibTrans" presStyleLbl="sibTrans2D1" presStyleIdx="1" presStyleCnt="4"/>
      <dgm:spPr/>
      <dgm:t>
        <a:bodyPr/>
        <a:lstStyle/>
        <a:p>
          <a:endParaRPr lang="id-ID"/>
        </a:p>
      </dgm:t>
    </dgm:pt>
    <dgm:pt modelId="{8F799108-5E80-4288-BF1C-A73ACD462A96}" type="pres">
      <dgm:prSet presAssocID="{C7DF33E1-F347-4A81-9C86-AA707FECB4BA}" presName="connectorText" presStyleLbl="sibTrans2D1" presStyleIdx="1" presStyleCnt="4"/>
      <dgm:spPr/>
      <dgm:t>
        <a:bodyPr/>
        <a:lstStyle/>
        <a:p>
          <a:endParaRPr lang="id-ID"/>
        </a:p>
      </dgm:t>
    </dgm:pt>
    <dgm:pt modelId="{85F9E2A1-2F09-4322-BA46-DC6D4D20A9E9}" type="pres">
      <dgm:prSet presAssocID="{5F297D88-7307-4754-B1B4-A6E324A6AD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33C79C-280E-4AD5-929F-B2D8D28E3DB4}" type="pres">
      <dgm:prSet presAssocID="{FD2945AD-835C-4A38-994A-38499CCB03DD}" presName="sibTrans" presStyleLbl="sibTrans2D1" presStyleIdx="2" presStyleCnt="4"/>
      <dgm:spPr/>
      <dgm:t>
        <a:bodyPr/>
        <a:lstStyle/>
        <a:p>
          <a:endParaRPr lang="id-ID"/>
        </a:p>
      </dgm:t>
    </dgm:pt>
    <dgm:pt modelId="{95E78C42-3E12-43E0-BFEF-D5A3875EE7B2}" type="pres">
      <dgm:prSet presAssocID="{FD2945AD-835C-4A38-994A-38499CCB03DD}" presName="connectorText" presStyleLbl="sibTrans2D1" presStyleIdx="2" presStyleCnt="4"/>
      <dgm:spPr/>
      <dgm:t>
        <a:bodyPr/>
        <a:lstStyle/>
        <a:p>
          <a:endParaRPr lang="id-ID"/>
        </a:p>
      </dgm:t>
    </dgm:pt>
    <dgm:pt modelId="{8A12F490-BC25-4A11-A436-6F29C6ADC9B9}" type="pres">
      <dgm:prSet presAssocID="{AF8E2F32-2661-4568-928D-4FF9E89937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0D7A92-D069-4A5A-AB58-991E43B0EB06}" type="pres">
      <dgm:prSet presAssocID="{7028DDA4-3A5B-49FF-BD57-AD99D7F7EFF6}" presName="sibTrans" presStyleLbl="sibTrans2D1" presStyleIdx="3" presStyleCnt="4"/>
      <dgm:spPr/>
      <dgm:t>
        <a:bodyPr/>
        <a:lstStyle/>
        <a:p>
          <a:endParaRPr lang="id-ID"/>
        </a:p>
      </dgm:t>
    </dgm:pt>
    <dgm:pt modelId="{324B4BFE-CE20-40DE-8560-08BE2A44B757}" type="pres">
      <dgm:prSet presAssocID="{7028DDA4-3A5B-49FF-BD57-AD99D7F7EFF6}" presName="connectorText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5DA3B5F8-2507-482D-9A5D-072D7D25401D}" type="presOf" srcId="{C7DF33E1-F347-4A81-9C86-AA707FECB4BA}" destId="{82CFB20D-BFCE-490F-931F-400A541829AD}" srcOrd="0" destOrd="0" presId="urn:microsoft.com/office/officeart/2005/8/layout/cycle7"/>
    <dgm:cxn modelId="{E5D1A242-0864-4326-80CD-6BE5F6F417EC}" type="presOf" srcId="{9E999DA7-3122-41C7-82C4-99A20C3F1EE3}" destId="{5D1FBFB4-0AE6-427E-8E45-297709FBA8A2}" srcOrd="0" destOrd="0" presId="urn:microsoft.com/office/officeart/2005/8/layout/cycle7"/>
    <dgm:cxn modelId="{53855EE4-8671-4FDB-8CA4-907A58D777CF}" type="presOf" srcId="{AF8E2F32-2661-4568-928D-4FF9E8993738}" destId="{8A12F490-BC25-4A11-A436-6F29C6ADC9B9}" srcOrd="0" destOrd="0" presId="urn:microsoft.com/office/officeart/2005/8/layout/cycle7"/>
    <dgm:cxn modelId="{D77F8D0C-653E-40BF-BAC6-F960AAE9E176}" type="presOf" srcId="{7028DDA4-3A5B-49FF-BD57-AD99D7F7EFF6}" destId="{EA0D7A92-D069-4A5A-AB58-991E43B0EB06}" srcOrd="0" destOrd="0" presId="urn:microsoft.com/office/officeart/2005/8/layout/cycle7"/>
    <dgm:cxn modelId="{C8FDE377-1C13-450A-BD4D-D57DDFA882A8}" type="presOf" srcId="{E67EF942-B943-4734-A046-2086B3EE0562}" destId="{9D6ECA77-3008-4261-A420-B83326E93B24}" srcOrd="0" destOrd="0" presId="urn:microsoft.com/office/officeart/2005/8/layout/cycle7"/>
    <dgm:cxn modelId="{D68B8E84-838A-4B24-A304-0DCF25667857}" type="presOf" srcId="{15DB6846-A869-4944-AC34-061FD8B26AFF}" destId="{EB33CE21-EE7F-4442-A0A4-6F124076AEB5}" srcOrd="1" destOrd="0" presId="urn:microsoft.com/office/officeart/2005/8/layout/cycle7"/>
    <dgm:cxn modelId="{CB7F1E80-01B0-4621-B4D3-1FC23936A3E6}" srcId="{9E999DA7-3122-41C7-82C4-99A20C3F1EE3}" destId="{AF8E2F32-2661-4568-928D-4FF9E8993738}" srcOrd="3" destOrd="0" parTransId="{606FF516-8F30-4D5C-A3BE-E48FC1EEF4EB}" sibTransId="{7028DDA4-3A5B-49FF-BD57-AD99D7F7EFF6}"/>
    <dgm:cxn modelId="{80B6F5C7-91B6-4078-8A04-9D09183C4374}" type="presOf" srcId="{7028DDA4-3A5B-49FF-BD57-AD99D7F7EFF6}" destId="{324B4BFE-CE20-40DE-8560-08BE2A44B757}" srcOrd="1" destOrd="0" presId="urn:microsoft.com/office/officeart/2005/8/layout/cycle7"/>
    <dgm:cxn modelId="{C8ECAFD3-82DF-49E8-B650-74D26A2CB029}" srcId="{9E999DA7-3122-41C7-82C4-99A20C3F1EE3}" destId="{5F297D88-7307-4754-B1B4-A6E324A6AD18}" srcOrd="2" destOrd="0" parTransId="{C9B8A28B-F6F1-4FBF-A11C-68E9F47D0A85}" sibTransId="{FD2945AD-835C-4A38-994A-38499CCB03DD}"/>
    <dgm:cxn modelId="{8CEFD5CC-0DE4-4628-88E3-E9185AD25CA8}" type="presOf" srcId="{5F297D88-7307-4754-B1B4-A6E324A6AD18}" destId="{85F9E2A1-2F09-4322-BA46-DC6D4D20A9E9}" srcOrd="0" destOrd="0" presId="urn:microsoft.com/office/officeart/2005/8/layout/cycle7"/>
    <dgm:cxn modelId="{33ACDF1D-23D6-4DE4-B89A-26B031DFB96F}" type="presOf" srcId="{FD2945AD-835C-4A38-994A-38499CCB03DD}" destId="{8B33C79C-280E-4AD5-929F-B2D8D28E3DB4}" srcOrd="0" destOrd="0" presId="urn:microsoft.com/office/officeart/2005/8/layout/cycle7"/>
    <dgm:cxn modelId="{169A5C7A-E96C-45D2-A82D-BBE9FB4CA778}" srcId="{9E999DA7-3122-41C7-82C4-99A20C3F1EE3}" destId="{8834EF18-8CCD-4993-AF8A-5432E5BC1EE0}" srcOrd="0" destOrd="0" parTransId="{6055D9BE-F7E7-4125-A489-823FAB033CDB}" sibTransId="{15DB6846-A869-4944-AC34-061FD8B26AFF}"/>
    <dgm:cxn modelId="{037D65CE-093E-4CC6-A037-8A0144D44BA4}" type="presOf" srcId="{15DB6846-A869-4944-AC34-061FD8B26AFF}" destId="{835FABD8-4EAC-42F8-96BB-5F31C10B78DC}" srcOrd="0" destOrd="0" presId="urn:microsoft.com/office/officeart/2005/8/layout/cycle7"/>
    <dgm:cxn modelId="{F31598E6-D8F6-41FA-9E89-0A742DDFFA54}" srcId="{9E999DA7-3122-41C7-82C4-99A20C3F1EE3}" destId="{E67EF942-B943-4734-A046-2086B3EE0562}" srcOrd="1" destOrd="0" parTransId="{AEBEB19E-D8C7-4518-AA24-EE6761E9586B}" sibTransId="{C7DF33E1-F347-4A81-9C86-AA707FECB4BA}"/>
    <dgm:cxn modelId="{77374CEA-97BC-415A-9421-9AA8C882F4A9}" type="presOf" srcId="{8834EF18-8CCD-4993-AF8A-5432E5BC1EE0}" destId="{2A8BD540-70FE-4B8D-9D2F-6616FBADBC9D}" srcOrd="0" destOrd="0" presId="urn:microsoft.com/office/officeart/2005/8/layout/cycle7"/>
    <dgm:cxn modelId="{6738D982-0E73-433B-A1F5-9DFD04DC837F}" type="presOf" srcId="{C7DF33E1-F347-4A81-9C86-AA707FECB4BA}" destId="{8F799108-5E80-4288-BF1C-A73ACD462A96}" srcOrd="1" destOrd="0" presId="urn:microsoft.com/office/officeart/2005/8/layout/cycle7"/>
    <dgm:cxn modelId="{AD1B4C54-748A-4949-B2BF-F29986BFB66D}" type="presOf" srcId="{FD2945AD-835C-4A38-994A-38499CCB03DD}" destId="{95E78C42-3E12-43E0-BFEF-D5A3875EE7B2}" srcOrd="1" destOrd="0" presId="urn:microsoft.com/office/officeart/2005/8/layout/cycle7"/>
    <dgm:cxn modelId="{4871B066-D943-4177-AF42-1E65CCF954AF}" type="presParOf" srcId="{5D1FBFB4-0AE6-427E-8E45-297709FBA8A2}" destId="{2A8BD540-70FE-4B8D-9D2F-6616FBADBC9D}" srcOrd="0" destOrd="0" presId="urn:microsoft.com/office/officeart/2005/8/layout/cycle7"/>
    <dgm:cxn modelId="{FDB05DCD-1A83-43AC-A08A-661FAEA8FC5E}" type="presParOf" srcId="{5D1FBFB4-0AE6-427E-8E45-297709FBA8A2}" destId="{835FABD8-4EAC-42F8-96BB-5F31C10B78DC}" srcOrd="1" destOrd="0" presId="urn:microsoft.com/office/officeart/2005/8/layout/cycle7"/>
    <dgm:cxn modelId="{508A027E-29A6-4953-A207-72094815AFE6}" type="presParOf" srcId="{835FABD8-4EAC-42F8-96BB-5F31C10B78DC}" destId="{EB33CE21-EE7F-4442-A0A4-6F124076AEB5}" srcOrd="0" destOrd="0" presId="urn:microsoft.com/office/officeart/2005/8/layout/cycle7"/>
    <dgm:cxn modelId="{2868A14A-0AE8-42EC-A322-C82AD62C66DC}" type="presParOf" srcId="{5D1FBFB4-0AE6-427E-8E45-297709FBA8A2}" destId="{9D6ECA77-3008-4261-A420-B83326E93B24}" srcOrd="2" destOrd="0" presId="urn:microsoft.com/office/officeart/2005/8/layout/cycle7"/>
    <dgm:cxn modelId="{09895676-4237-4CB4-9CBF-317421A6FD41}" type="presParOf" srcId="{5D1FBFB4-0AE6-427E-8E45-297709FBA8A2}" destId="{82CFB20D-BFCE-490F-931F-400A541829AD}" srcOrd="3" destOrd="0" presId="urn:microsoft.com/office/officeart/2005/8/layout/cycle7"/>
    <dgm:cxn modelId="{AD81946F-3B2D-4F13-8804-EA5A53831154}" type="presParOf" srcId="{82CFB20D-BFCE-490F-931F-400A541829AD}" destId="{8F799108-5E80-4288-BF1C-A73ACD462A96}" srcOrd="0" destOrd="0" presId="urn:microsoft.com/office/officeart/2005/8/layout/cycle7"/>
    <dgm:cxn modelId="{205B1090-278D-4F62-8E3F-5BC7AB3ECEC0}" type="presParOf" srcId="{5D1FBFB4-0AE6-427E-8E45-297709FBA8A2}" destId="{85F9E2A1-2F09-4322-BA46-DC6D4D20A9E9}" srcOrd="4" destOrd="0" presId="urn:microsoft.com/office/officeart/2005/8/layout/cycle7"/>
    <dgm:cxn modelId="{6A9B5766-CF61-4C6C-BDDC-A11C8A18D27B}" type="presParOf" srcId="{5D1FBFB4-0AE6-427E-8E45-297709FBA8A2}" destId="{8B33C79C-280E-4AD5-929F-B2D8D28E3DB4}" srcOrd="5" destOrd="0" presId="urn:microsoft.com/office/officeart/2005/8/layout/cycle7"/>
    <dgm:cxn modelId="{426E3FBD-38CA-46A6-AE04-4EB583817733}" type="presParOf" srcId="{8B33C79C-280E-4AD5-929F-B2D8D28E3DB4}" destId="{95E78C42-3E12-43E0-BFEF-D5A3875EE7B2}" srcOrd="0" destOrd="0" presId="urn:microsoft.com/office/officeart/2005/8/layout/cycle7"/>
    <dgm:cxn modelId="{F0588435-DE06-479A-A117-185587B3235A}" type="presParOf" srcId="{5D1FBFB4-0AE6-427E-8E45-297709FBA8A2}" destId="{8A12F490-BC25-4A11-A436-6F29C6ADC9B9}" srcOrd="6" destOrd="0" presId="urn:microsoft.com/office/officeart/2005/8/layout/cycle7"/>
    <dgm:cxn modelId="{800B1356-9C32-416A-86D9-73003AD60A33}" type="presParOf" srcId="{5D1FBFB4-0AE6-427E-8E45-297709FBA8A2}" destId="{EA0D7A92-D069-4A5A-AB58-991E43B0EB06}" srcOrd="7" destOrd="0" presId="urn:microsoft.com/office/officeart/2005/8/layout/cycle7"/>
    <dgm:cxn modelId="{89B4B6A8-6829-4254-9370-5A31F5B2C2C6}" type="presParOf" srcId="{EA0D7A92-D069-4A5A-AB58-991E43B0EB06}" destId="{324B4BFE-CE20-40DE-8560-08BE2A44B757}" srcOrd="0" destOrd="0" presId="urn:microsoft.com/office/officeart/2005/8/layout/cycle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5BA55B-CEBD-4BFF-A72B-022BFD7E47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EFF1A4B-51EE-4E4F-927C-504E98BB326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Proses komunikasi merefleksikan nilai dan perspektif  &amp; membentuk kebudayaan.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ECD60D1-9666-4681-BD34-8283A167926F}" type="parTrans" cxnId="{BAE07481-757C-4477-815D-2DF3273D29D3}">
      <dgm:prSet/>
      <dgm:spPr/>
      <dgm:t>
        <a:bodyPr/>
        <a:lstStyle/>
        <a:p>
          <a:endParaRPr lang="id-ID"/>
        </a:p>
      </dgm:t>
    </dgm:pt>
    <dgm:pt modelId="{735F50ED-9B33-45A1-9E10-3F39AC49C10F}" type="sibTrans" cxnId="{BAE07481-757C-4477-815D-2DF3273D29D3}">
      <dgm:prSet/>
      <dgm:spPr/>
      <dgm:t>
        <a:bodyPr/>
        <a:lstStyle/>
        <a:p>
          <a:endParaRPr lang="id-ID"/>
        </a:p>
      </dgm:t>
    </dgm:pt>
    <dgm:pt modelId="{95DF061D-589A-4CB6-940D-3679C6A0454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Nama-nama yang diberikan dalam kebudayaan mencerminkan keyakinan yang ada disana.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296A517-84BF-41C2-8263-FC2E027E92BA}" type="parTrans" cxnId="{84E80E45-3CC0-4F8E-AE1D-C80257A3213A}">
      <dgm:prSet/>
      <dgm:spPr/>
      <dgm:t>
        <a:bodyPr/>
        <a:lstStyle/>
        <a:p>
          <a:endParaRPr lang="id-ID"/>
        </a:p>
      </dgm:t>
    </dgm:pt>
    <dgm:pt modelId="{6E23AE41-B044-45F7-B0C3-39E38CEB7D80}" type="sibTrans" cxnId="{84E80E45-3CC0-4F8E-AE1D-C80257A3213A}">
      <dgm:prSet/>
      <dgm:spPr/>
      <dgm:t>
        <a:bodyPr/>
        <a:lstStyle/>
        <a:p>
          <a:endParaRPr lang="id-ID"/>
        </a:p>
      </dgm:t>
    </dgm:pt>
    <dgm:pt modelId="{5FC97BEF-098C-41E0-9ED2-8BA201A9C14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Nilai dalam kebudayaan dicerminkan oleh bahasa.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D3977DE-C213-40BD-9F61-354454560D91}" type="parTrans" cxnId="{206F6F82-85E2-4DC5-900E-CC34A4176A4F}">
      <dgm:prSet/>
      <dgm:spPr/>
      <dgm:t>
        <a:bodyPr/>
        <a:lstStyle/>
        <a:p>
          <a:endParaRPr lang="id-ID"/>
        </a:p>
      </dgm:t>
    </dgm:pt>
    <dgm:pt modelId="{9E0F3D4F-AB0B-4C48-8EDF-043E25BBF5F3}" type="sibTrans" cxnId="{206F6F82-85E2-4DC5-900E-CC34A4176A4F}">
      <dgm:prSet/>
      <dgm:spPr/>
      <dgm:t>
        <a:bodyPr/>
        <a:lstStyle/>
        <a:p>
          <a:endParaRPr lang="id-ID"/>
        </a:p>
      </dgm:t>
    </dgm:pt>
    <dgm:pt modelId="{85D216D9-A653-4646-B4EC-B756610BD678}" type="pres">
      <dgm:prSet presAssocID="{B25BA55B-CEBD-4BFF-A72B-022BFD7E47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F45887-B964-4F07-875C-DDE8AFFB1354}" type="pres">
      <dgm:prSet presAssocID="{7EFF1A4B-51EE-4E4F-927C-504E98BB326B}" presName="parentLin" presStyleCnt="0"/>
      <dgm:spPr/>
    </dgm:pt>
    <dgm:pt modelId="{A46974CD-5E75-456C-B59A-5D8573CA8DE7}" type="pres">
      <dgm:prSet presAssocID="{7EFF1A4B-51EE-4E4F-927C-504E98BB326B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7E978563-0B6D-47D4-8657-9B1E0E087501}" type="pres">
      <dgm:prSet presAssocID="{7EFF1A4B-51EE-4E4F-927C-504E98BB32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82A909-89AC-4592-97EA-816C9FA971CB}" type="pres">
      <dgm:prSet presAssocID="{7EFF1A4B-51EE-4E4F-927C-504E98BB326B}" presName="negativeSpace" presStyleCnt="0"/>
      <dgm:spPr/>
    </dgm:pt>
    <dgm:pt modelId="{A80CAC12-6BA5-4C86-BEAC-7DE9AA77AA7E}" type="pres">
      <dgm:prSet presAssocID="{7EFF1A4B-51EE-4E4F-927C-504E98BB326B}" presName="childText" presStyleLbl="conFgAcc1" presStyleIdx="0" presStyleCnt="3">
        <dgm:presLayoutVars>
          <dgm:bulletEnabled val="1"/>
        </dgm:presLayoutVars>
      </dgm:prSet>
      <dgm:spPr>
        <a:ln w="57150">
          <a:solidFill>
            <a:schemeClr val="tx2">
              <a:lumMod val="60000"/>
              <a:lumOff val="40000"/>
            </a:schemeClr>
          </a:solidFill>
        </a:ln>
      </dgm:spPr>
    </dgm:pt>
    <dgm:pt modelId="{BE24881C-1048-4DD1-80B0-CDA9E017371A}" type="pres">
      <dgm:prSet presAssocID="{735F50ED-9B33-45A1-9E10-3F39AC49C10F}" presName="spaceBetweenRectangles" presStyleCnt="0"/>
      <dgm:spPr/>
    </dgm:pt>
    <dgm:pt modelId="{7F1D9536-B8B0-4AA1-A303-B81E7FE92E25}" type="pres">
      <dgm:prSet presAssocID="{95DF061D-589A-4CB6-940D-3679C6A0454F}" presName="parentLin" presStyleCnt="0"/>
      <dgm:spPr/>
    </dgm:pt>
    <dgm:pt modelId="{09F2248A-D5B1-487A-A77F-A7147D74214F}" type="pres">
      <dgm:prSet presAssocID="{95DF061D-589A-4CB6-940D-3679C6A0454F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18C704E8-AB0D-4C02-B3A9-E6ED849CCA64}" type="pres">
      <dgm:prSet presAssocID="{95DF061D-589A-4CB6-940D-3679C6A045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7D7E2B-EE0B-454A-BB4C-722AE14D88DC}" type="pres">
      <dgm:prSet presAssocID="{95DF061D-589A-4CB6-940D-3679C6A0454F}" presName="negativeSpace" presStyleCnt="0"/>
      <dgm:spPr/>
    </dgm:pt>
    <dgm:pt modelId="{FBD2CB6F-DBD2-4B8F-A59E-4A8FF6114411}" type="pres">
      <dgm:prSet presAssocID="{95DF061D-589A-4CB6-940D-3679C6A0454F}" presName="childText" presStyleLbl="conFgAcc1" presStyleIdx="1" presStyleCnt="3">
        <dgm:presLayoutVars>
          <dgm:bulletEnabled val="1"/>
        </dgm:presLayoutVars>
      </dgm:prSet>
      <dgm:spPr>
        <a:ln w="57150">
          <a:solidFill>
            <a:schemeClr val="tx2">
              <a:lumMod val="60000"/>
              <a:lumOff val="40000"/>
            </a:schemeClr>
          </a:solidFill>
        </a:ln>
      </dgm:spPr>
    </dgm:pt>
    <dgm:pt modelId="{DA17EF21-7196-4FD8-8FCF-8CBE71B606CC}" type="pres">
      <dgm:prSet presAssocID="{6E23AE41-B044-45F7-B0C3-39E38CEB7D80}" presName="spaceBetweenRectangles" presStyleCnt="0"/>
      <dgm:spPr/>
    </dgm:pt>
    <dgm:pt modelId="{29616C7F-0581-467B-94C6-8EFD6C62E207}" type="pres">
      <dgm:prSet presAssocID="{5FC97BEF-098C-41E0-9ED2-8BA201A9C146}" presName="parentLin" presStyleCnt="0"/>
      <dgm:spPr/>
    </dgm:pt>
    <dgm:pt modelId="{92F09940-DD6D-4A33-9AF9-E6EA597A5CFF}" type="pres">
      <dgm:prSet presAssocID="{5FC97BEF-098C-41E0-9ED2-8BA201A9C146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8748A812-9ECE-4C26-BC93-AEF6E26503DD}" type="pres">
      <dgm:prSet presAssocID="{5FC97BEF-098C-41E0-9ED2-8BA201A9C1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29F441-068D-4D8E-9F57-536A4FBBF726}" type="pres">
      <dgm:prSet presAssocID="{5FC97BEF-098C-41E0-9ED2-8BA201A9C146}" presName="negativeSpace" presStyleCnt="0"/>
      <dgm:spPr/>
    </dgm:pt>
    <dgm:pt modelId="{9E0FA503-4705-4A65-B96B-84236B8EAEE3}" type="pres">
      <dgm:prSet presAssocID="{5FC97BEF-098C-41E0-9ED2-8BA201A9C146}" presName="childText" presStyleLbl="conFgAcc1" presStyleIdx="2" presStyleCnt="3">
        <dgm:presLayoutVars>
          <dgm:bulletEnabled val="1"/>
        </dgm:presLayoutVars>
      </dgm:prSet>
      <dgm:spPr>
        <a:ln w="57150">
          <a:solidFill>
            <a:schemeClr val="tx2">
              <a:lumMod val="60000"/>
              <a:lumOff val="40000"/>
            </a:schemeClr>
          </a:solidFill>
        </a:ln>
      </dgm:spPr>
    </dgm:pt>
  </dgm:ptLst>
  <dgm:cxnLst>
    <dgm:cxn modelId="{2859A8D7-3AFE-4E9C-92CF-C10BB2AB54D8}" type="presOf" srcId="{5FC97BEF-098C-41E0-9ED2-8BA201A9C146}" destId="{8748A812-9ECE-4C26-BC93-AEF6E26503DD}" srcOrd="1" destOrd="0" presId="urn:microsoft.com/office/officeart/2005/8/layout/list1"/>
    <dgm:cxn modelId="{206F6F82-85E2-4DC5-900E-CC34A4176A4F}" srcId="{B25BA55B-CEBD-4BFF-A72B-022BFD7E47B5}" destId="{5FC97BEF-098C-41E0-9ED2-8BA201A9C146}" srcOrd="2" destOrd="0" parTransId="{0D3977DE-C213-40BD-9F61-354454560D91}" sibTransId="{9E0F3D4F-AB0B-4C48-8EDF-043E25BBF5F3}"/>
    <dgm:cxn modelId="{57486E3E-F3A9-443A-B953-2D192EA955E0}" type="presOf" srcId="{95DF061D-589A-4CB6-940D-3679C6A0454F}" destId="{09F2248A-D5B1-487A-A77F-A7147D74214F}" srcOrd="0" destOrd="0" presId="urn:microsoft.com/office/officeart/2005/8/layout/list1"/>
    <dgm:cxn modelId="{84E80E45-3CC0-4F8E-AE1D-C80257A3213A}" srcId="{B25BA55B-CEBD-4BFF-A72B-022BFD7E47B5}" destId="{95DF061D-589A-4CB6-940D-3679C6A0454F}" srcOrd="1" destOrd="0" parTransId="{6296A517-84BF-41C2-8263-FC2E027E92BA}" sibTransId="{6E23AE41-B044-45F7-B0C3-39E38CEB7D80}"/>
    <dgm:cxn modelId="{F0E1AE49-31A1-46C8-91FD-6D1E1569B489}" type="presOf" srcId="{7EFF1A4B-51EE-4E4F-927C-504E98BB326B}" destId="{A46974CD-5E75-456C-B59A-5D8573CA8DE7}" srcOrd="0" destOrd="0" presId="urn:microsoft.com/office/officeart/2005/8/layout/list1"/>
    <dgm:cxn modelId="{ABCE5420-482A-4089-9ED0-63CB21B8F8A7}" type="presOf" srcId="{7EFF1A4B-51EE-4E4F-927C-504E98BB326B}" destId="{7E978563-0B6D-47D4-8657-9B1E0E087501}" srcOrd="1" destOrd="0" presId="urn:microsoft.com/office/officeart/2005/8/layout/list1"/>
    <dgm:cxn modelId="{BAE07481-757C-4477-815D-2DF3273D29D3}" srcId="{B25BA55B-CEBD-4BFF-A72B-022BFD7E47B5}" destId="{7EFF1A4B-51EE-4E4F-927C-504E98BB326B}" srcOrd="0" destOrd="0" parTransId="{2ECD60D1-9666-4681-BD34-8283A167926F}" sibTransId="{735F50ED-9B33-45A1-9E10-3F39AC49C10F}"/>
    <dgm:cxn modelId="{6724B253-CF17-446C-95B8-F15D78E06FB9}" type="presOf" srcId="{5FC97BEF-098C-41E0-9ED2-8BA201A9C146}" destId="{92F09940-DD6D-4A33-9AF9-E6EA597A5CFF}" srcOrd="0" destOrd="0" presId="urn:microsoft.com/office/officeart/2005/8/layout/list1"/>
    <dgm:cxn modelId="{B5E295C5-FDC8-4007-9103-401677F012F4}" type="presOf" srcId="{B25BA55B-CEBD-4BFF-A72B-022BFD7E47B5}" destId="{85D216D9-A653-4646-B4EC-B756610BD678}" srcOrd="0" destOrd="0" presId="urn:microsoft.com/office/officeart/2005/8/layout/list1"/>
    <dgm:cxn modelId="{C2A0D797-ADAF-4F53-B198-D10B3C287C5D}" type="presOf" srcId="{95DF061D-589A-4CB6-940D-3679C6A0454F}" destId="{18C704E8-AB0D-4C02-B3A9-E6ED849CCA64}" srcOrd="1" destOrd="0" presId="urn:microsoft.com/office/officeart/2005/8/layout/list1"/>
    <dgm:cxn modelId="{B4EFCB0D-BD98-4AC4-B9CD-70EA932ECECE}" type="presParOf" srcId="{85D216D9-A653-4646-B4EC-B756610BD678}" destId="{47F45887-B964-4F07-875C-DDE8AFFB1354}" srcOrd="0" destOrd="0" presId="urn:microsoft.com/office/officeart/2005/8/layout/list1"/>
    <dgm:cxn modelId="{44013491-24D7-48E5-9860-6533D1992A06}" type="presParOf" srcId="{47F45887-B964-4F07-875C-DDE8AFFB1354}" destId="{A46974CD-5E75-456C-B59A-5D8573CA8DE7}" srcOrd="0" destOrd="0" presId="urn:microsoft.com/office/officeart/2005/8/layout/list1"/>
    <dgm:cxn modelId="{223B0CA2-4163-40EC-A961-8B5D429B8B80}" type="presParOf" srcId="{47F45887-B964-4F07-875C-DDE8AFFB1354}" destId="{7E978563-0B6D-47D4-8657-9B1E0E087501}" srcOrd="1" destOrd="0" presId="urn:microsoft.com/office/officeart/2005/8/layout/list1"/>
    <dgm:cxn modelId="{F857ADE3-1B13-4965-8113-7DF9CE017B03}" type="presParOf" srcId="{85D216D9-A653-4646-B4EC-B756610BD678}" destId="{D682A909-89AC-4592-97EA-816C9FA971CB}" srcOrd="1" destOrd="0" presId="urn:microsoft.com/office/officeart/2005/8/layout/list1"/>
    <dgm:cxn modelId="{77F7867C-A40B-4EA2-87EB-0E68A1CB713E}" type="presParOf" srcId="{85D216D9-A653-4646-B4EC-B756610BD678}" destId="{A80CAC12-6BA5-4C86-BEAC-7DE9AA77AA7E}" srcOrd="2" destOrd="0" presId="urn:microsoft.com/office/officeart/2005/8/layout/list1"/>
    <dgm:cxn modelId="{1AD29842-3F61-4ACF-BC5D-034987087EEC}" type="presParOf" srcId="{85D216D9-A653-4646-B4EC-B756610BD678}" destId="{BE24881C-1048-4DD1-80B0-CDA9E017371A}" srcOrd="3" destOrd="0" presId="urn:microsoft.com/office/officeart/2005/8/layout/list1"/>
    <dgm:cxn modelId="{BC6EF780-27BD-42D8-9A90-4C84B439790C}" type="presParOf" srcId="{85D216D9-A653-4646-B4EC-B756610BD678}" destId="{7F1D9536-B8B0-4AA1-A303-B81E7FE92E25}" srcOrd="4" destOrd="0" presId="urn:microsoft.com/office/officeart/2005/8/layout/list1"/>
    <dgm:cxn modelId="{8F4438A1-151E-4E88-B985-0167626E7D91}" type="presParOf" srcId="{7F1D9536-B8B0-4AA1-A303-B81E7FE92E25}" destId="{09F2248A-D5B1-487A-A77F-A7147D74214F}" srcOrd="0" destOrd="0" presId="urn:microsoft.com/office/officeart/2005/8/layout/list1"/>
    <dgm:cxn modelId="{7C9B3846-D754-499F-B7EA-B72A8A16DF65}" type="presParOf" srcId="{7F1D9536-B8B0-4AA1-A303-B81E7FE92E25}" destId="{18C704E8-AB0D-4C02-B3A9-E6ED849CCA64}" srcOrd="1" destOrd="0" presId="urn:microsoft.com/office/officeart/2005/8/layout/list1"/>
    <dgm:cxn modelId="{864D6524-7162-408C-9DEC-4ECF2CD344A4}" type="presParOf" srcId="{85D216D9-A653-4646-B4EC-B756610BD678}" destId="{FD7D7E2B-EE0B-454A-BB4C-722AE14D88DC}" srcOrd="5" destOrd="0" presId="urn:microsoft.com/office/officeart/2005/8/layout/list1"/>
    <dgm:cxn modelId="{144D7D93-4C97-4EC4-B101-C82BE59B0710}" type="presParOf" srcId="{85D216D9-A653-4646-B4EC-B756610BD678}" destId="{FBD2CB6F-DBD2-4B8F-A59E-4A8FF6114411}" srcOrd="6" destOrd="0" presId="urn:microsoft.com/office/officeart/2005/8/layout/list1"/>
    <dgm:cxn modelId="{6CE3556C-A419-4CAF-B2DC-2E5234A6596C}" type="presParOf" srcId="{85D216D9-A653-4646-B4EC-B756610BD678}" destId="{DA17EF21-7196-4FD8-8FCF-8CBE71B606CC}" srcOrd="7" destOrd="0" presId="urn:microsoft.com/office/officeart/2005/8/layout/list1"/>
    <dgm:cxn modelId="{4D7445B2-EF3B-479D-BA49-CE207446CB00}" type="presParOf" srcId="{85D216D9-A653-4646-B4EC-B756610BD678}" destId="{29616C7F-0581-467B-94C6-8EFD6C62E207}" srcOrd="8" destOrd="0" presId="urn:microsoft.com/office/officeart/2005/8/layout/list1"/>
    <dgm:cxn modelId="{DD8DC769-0E90-421E-9088-755F75EFF91A}" type="presParOf" srcId="{29616C7F-0581-467B-94C6-8EFD6C62E207}" destId="{92F09940-DD6D-4A33-9AF9-E6EA597A5CFF}" srcOrd="0" destOrd="0" presId="urn:microsoft.com/office/officeart/2005/8/layout/list1"/>
    <dgm:cxn modelId="{E45E7865-1D75-48EF-9A39-ECB2D75ECEB3}" type="presParOf" srcId="{29616C7F-0581-467B-94C6-8EFD6C62E207}" destId="{8748A812-9ECE-4C26-BC93-AEF6E26503DD}" srcOrd="1" destOrd="0" presId="urn:microsoft.com/office/officeart/2005/8/layout/list1"/>
    <dgm:cxn modelId="{C21B93CF-4C5A-43D7-927F-A84CF7A85958}" type="presParOf" srcId="{85D216D9-A653-4646-B4EC-B756610BD678}" destId="{6F29F441-068D-4D8E-9F57-536A4FBBF726}" srcOrd="9" destOrd="0" presId="urn:microsoft.com/office/officeart/2005/8/layout/list1"/>
    <dgm:cxn modelId="{E1F57E73-2325-45E0-B591-44D61B3802AA}" type="presParOf" srcId="{85D216D9-A653-4646-B4EC-B756610BD678}" destId="{9E0FA503-4705-4A65-B96B-84236B8EAEE3}" srcOrd="10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5BA55B-CEBD-4BFF-A72B-022BFD7E47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C4993F2-0D10-4ECA-AA39-AF8480244A7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Di Asia; (Indonesia) menggunakan kata yang spesifik untuk menjelaskan sejumlah situasi &amp; hubungan kekerabatan.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F7E3D32-39D3-40C1-8AAD-083DEBE804AA}" type="parTrans" cxnId="{6FADA438-219C-4AA1-8689-D5089B074393}">
      <dgm:prSet/>
      <dgm:spPr/>
      <dgm:t>
        <a:bodyPr/>
        <a:lstStyle/>
        <a:p>
          <a:endParaRPr lang="id-ID"/>
        </a:p>
      </dgm:t>
    </dgm:pt>
    <dgm:pt modelId="{0DFFD207-61F4-4D70-9CF9-BE9C371D5E35}" type="sibTrans" cxnId="{6FADA438-219C-4AA1-8689-D5089B074393}">
      <dgm:prSet/>
      <dgm:spPr/>
      <dgm:t>
        <a:bodyPr/>
        <a:lstStyle/>
        <a:p>
          <a:endParaRPr lang="id-ID"/>
        </a:p>
      </dgm:t>
    </dgm:pt>
    <dgm:pt modelId="{3D1DC294-BA6C-4CA3-B1C9-4BE7971F69C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Pemilihan kata mencerminkan pola kekerabatan yang sangat kental.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FFC765A-B804-49D9-8976-5F41A1986E1F}" type="parTrans" cxnId="{F1CB7D82-BCD3-4EA6-852C-67D61E2C7594}">
      <dgm:prSet/>
      <dgm:spPr/>
      <dgm:t>
        <a:bodyPr/>
        <a:lstStyle/>
        <a:p>
          <a:endParaRPr lang="id-ID"/>
        </a:p>
      </dgm:t>
    </dgm:pt>
    <dgm:pt modelId="{36C36B60-ECC4-4727-94DE-D42298A555A1}" type="sibTrans" cxnId="{F1CB7D82-BCD3-4EA6-852C-67D61E2C7594}">
      <dgm:prSet/>
      <dgm:spPr/>
      <dgm:t>
        <a:bodyPr/>
        <a:lstStyle/>
        <a:p>
          <a:endParaRPr lang="id-ID"/>
        </a:p>
      </dgm:t>
    </dgm:pt>
    <dgm:pt modelId="{E3C26D53-60E8-4EB4-9075-E58627F9CBF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Negara-negara barat; kosakata lebih sedikit </a:t>
          </a: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tidak mementingkan hubungan kekerabatan.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D0AAB87-CF2F-4DD2-8781-77897586F019}" type="parTrans" cxnId="{ACB4BA7C-014E-4F2E-B4DB-2A6E7ADCC44D}">
      <dgm:prSet/>
      <dgm:spPr/>
      <dgm:t>
        <a:bodyPr/>
        <a:lstStyle/>
        <a:p>
          <a:endParaRPr lang="id-ID"/>
        </a:p>
      </dgm:t>
    </dgm:pt>
    <dgm:pt modelId="{5D24703A-B7C3-4BE0-B23B-A264AAA9689C}" type="sibTrans" cxnId="{ACB4BA7C-014E-4F2E-B4DB-2A6E7ADCC44D}">
      <dgm:prSet/>
      <dgm:spPr/>
      <dgm:t>
        <a:bodyPr/>
        <a:lstStyle/>
        <a:p>
          <a:endParaRPr lang="id-ID"/>
        </a:p>
      </dgm:t>
    </dgm:pt>
    <dgm:pt modelId="{85D216D9-A653-4646-B4EC-B756610BD678}" type="pres">
      <dgm:prSet presAssocID="{B25BA55B-CEBD-4BFF-A72B-022BFD7E47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3D3C1E-439D-4D22-B41A-AA8D7394E93E}" type="pres">
      <dgm:prSet presAssocID="{FC4993F2-0D10-4ECA-AA39-AF8480244A7E}" presName="parentLin" presStyleCnt="0"/>
      <dgm:spPr/>
    </dgm:pt>
    <dgm:pt modelId="{BF8EB46F-CCC4-47D4-8417-9BC55BA0FEC9}" type="pres">
      <dgm:prSet presAssocID="{FC4993F2-0D10-4ECA-AA39-AF8480244A7E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53F4C0F6-0117-4917-AB20-B5FCE135F6E9}" type="pres">
      <dgm:prSet presAssocID="{FC4993F2-0D10-4ECA-AA39-AF8480244A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F9F9DE-6A81-4B99-BD6D-B3CCD488280E}" type="pres">
      <dgm:prSet presAssocID="{FC4993F2-0D10-4ECA-AA39-AF8480244A7E}" presName="negativeSpace" presStyleCnt="0"/>
      <dgm:spPr/>
    </dgm:pt>
    <dgm:pt modelId="{1885AD6F-7BEB-4F4E-AD06-E9D733268F7C}" type="pres">
      <dgm:prSet presAssocID="{FC4993F2-0D10-4ECA-AA39-AF8480244A7E}" presName="childText" presStyleLbl="conFgAcc1" presStyleIdx="0" presStyleCnt="3">
        <dgm:presLayoutVars>
          <dgm:bulletEnabled val="1"/>
        </dgm:presLayoutVars>
      </dgm:prSet>
      <dgm:spPr>
        <a:ln w="63500">
          <a:solidFill>
            <a:srgbClr val="7030A0"/>
          </a:solidFill>
        </a:ln>
      </dgm:spPr>
    </dgm:pt>
    <dgm:pt modelId="{5E9635D1-E3F4-422A-9063-402431BA1E45}" type="pres">
      <dgm:prSet presAssocID="{0DFFD207-61F4-4D70-9CF9-BE9C371D5E35}" presName="spaceBetweenRectangles" presStyleCnt="0"/>
      <dgm:spPr/>
    </dgm:pt>
    <dgm:pt modelId="{F8A857C9-6CA2-4A7B-AC6A-EC0842F80C93}" type="pres">
      <dgm:prSet presAssocID="{3D1DC294-BA6C-4CA3-B1C9-4BE7971F69C0}" presName="parentLin" presStyleCnt="0"/>
      <dgm:spPr/>
    </dgm:pt>
    <dgm:pt modelId="{688CF271-2BCD-4199-8C31-E7DEC6A6CE30}" type="pres">
      <dgm:prSet presAssocID="{3D1DC294-BA6C-4CA3-B1C9-4BE7971F69C0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E4D49510-768C-41D8-982D-7C2E05B21572}" type="pres">
      <dgm:prSet presAssocID="{3D1DC294-BA6C-4CA3-B1C9-4BE7971F69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45A939-CE02-41B1-A3E8-89EBE1DB4062}" type="pres">
      <dgm:prSet presAssocID="{3D1DC294-BA6C-4CA3-B1C9-4BE7971F69C0}" presName="negativeSpace" presStyleCnt="0"/>
      <dgm:spPr/>
    </dgm:pt>
    <dgm:pt modelId="{19A94CB9-F5F1-4A45-9020-02B7FC6E1BD8}" type="pres">
      <dgm:prSet presAssocID="{3D1DC294-BA6C-4CA3-B1C9-4BE7971F69C0}" presName="childText" presStyleLbl="conFgAcc1" presStyleIdx="1" presStyleCnt="3">
        <dgm:presLayoutVars>
          <dgm:bulletEnabled val="1"/>
        </dgm:presLayoutVars>
      </dgm:prSet>
      <dgm:spPr>
        <a:ln w="63500">
          <a:solidFill>
            <a:srgbClr val="7030A0"/>
          </a:solidFill>
        </a:ln>
      </dgm:spPr>
    </dgm:pt>
    <dgm:pt modelId="{54EE0102-A846-4B8D-B235-4C3E0FA58B34}" type="pres">
      <dgm:prSet presAssocID="{36C36B60-ECC4-4727-94DE-D42298A555A1}" presName="spaceBetweenRectangles" presStyleCnt="0"/>
      <dgm:spPr/>
    </dgm:pt>
    <dgm:pt modelId="{B8B24E87-FCAF-447B-BA4D-699958E6391D}" type="pres">
      <dgm:prSet presAssocID="{E3C26D53-60E8-4EB4-9075-E58627F9CBF8}" presName="parentLin" presStyleCnt="0"/>
      <dgm:spPr/>
    </dgm:pt>
    <dgm:pt modelId="{4ED0E4F0-1C37-435D-84B2-DDCE6ED615DE}" type="pres">
      <dgm:prSet presAssocID="{E3C26D53-60E8-4EB4-9075-E58627F9CBF8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B699E6A4-15DD-436F-8C44-179DF0C0C648}" type="pres">
      <dgm:prSet presAssocID="{E3C26D53-60E8-4EB4-9075-E58627F9CB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6BF871-F24C-48DC-A3E6-DA837DD76935}" type="pres">
      <dgm:prSet presAssocID="{E3C26D53-60E8-4EB4-9075-E58627F9CBF8}" presName="negativeSpace" presStyleCnt="0"/>
      <dgm:spPr/>
    </dgm:pt>
    <dgm:pt modelId="{17AC6C52-7874-4D46-BA32-2D3C859BFF11}" type="pres">
      <dgm:prSet presAssocID="{E3C26D53-60E8-4EB4-9075-E58627F9CBF8}" presName="childText" presStyleLbl="conFgAcc1" presStyleIdx="2" presStyleCnt="3">
        <dgm:presLayoutVars>
          <dgm:bulletEnabled val="1"/>
        </dgm:presLayoutVars>
      </dgm:prSet>
      <dgm:spPr>
        <a:ln w="63500">
          <a:solidFill>
            <a:srgbClr val="7030A0"/>
          </a:solidFill>
        </a:ln>
      </dgm:spPr>
    </dgm:pt>
  </dgm:ptLst>
  <dgm:cxnLst>
    <dgm:cxn modelId="{B399D741-1364-4F27-8626-BE13A8347D09}" type="presOf" srcId="{FC4993F2-0D10-4ECA-AA39-AF8480244A7E}" destId="{53F4C0F6-0117-4917-AB20-B5FCE135F6E9}" srcOrd="1" destOrd="0" presId="urn:microsoft.com/office/officeart/2005/8/layout/list1"/>
    <dgm:cxn modelId="{4221FC64-5830-4B33-A8CC-0A94CB5927E1}" type="presOf" srcId="{E3C26D53-60E8-4EB4-9075-E58627F9CBF8}" destId="{4ED0E4F0-1C37-435D-84B2-DDCE6ED615DE}" srcOrd="0" destOrd="0" presId="urn:microsoft.com/office/officeart/2005/8/layout/list1"/>
    <dgm:cxn modelId="{B6CE0BFA-1384-45FD-9CFE-BF49B4EDEB08}" type="presOf" srcId="{B25BA55B-CEBD-4BFF-A72B-022BFD7E47B5}" destId="{85D216D9-A653-4646-B4EC-B756610BD678}" srcOrd="0" destOrd="0" presId="urn:microsoft.com/office/officeart/2005/8/layout/list1"/>
    <dgm:cxn modelId="{6E6EB97C-AE32-4D41-A58C-A5261BF5BEFF}" type="presOf" srcId="{E3C26D53-60E8-4EB4-9075-E58627F9CBF8}" destId="{B699E6A4-15DD-436F-8C44-179DF0C0C648}" srcOrd="1" destOrd="0" presId="urn:microsoft.com/office/officeart/2005/8/layout/list1"/>
    <dgm:cxn modelId="{ACB4BA7C-014E-4F2E-B4DB-2A6E7ADCC44D}" srcId="{B25BA55B-CEBD-4BFF-A72B-022BFD7E47B5}" destId="{E3C26D53-60E8-4EB4-9075-E58627F9CBF8}" srcOrd="2" destOrd="0" parTransId="{4D0AAB87-CF2F-4DD2-8781-77897586F019}" sibTransId="{5D24703A-B7C3-4BE0-B23B-A264AAA9689C}"/>
    <dgm:cxn modelId="{6FADA438-219C-4AA1-8689-D5089B074393}" srcId="{B25BA55B-CEBD-4BFF-A72B-022BFD7E47B5}" destId="{FC4993F2-0D10-4ECA-AA39-AF8480244A7E}" srcOrd="0" destOrd="0" parTransId="{6F7E3D32-39D3-40C1-8AAD-083DEBE804AA}" sibTransId="{0DFFD207-61F4-4D70-9CF9-BE9C371D5E35}"/>
    <dgm:cxn modelId="{88BB7929-5461-47CC-97AD-7D7652E401C9}" type="presOf" srcId="{3D1DC294-BA6C-4CA3-B1C9-4BE7971F69C0}" destId="{688CF271-2BCD-4199-8C31-E7DEC6A6CE30}" srcOrd="0" destOrd="0" presId="urn:microsoft.com/office/officeart/2005/8/layout/list1"/>
    <dgm:cxn modelId="{F1CB7D82-BCD3-4EA6-852C-67D61E2C7594}" srcId="{B25BA55B-CEBD-4BFF-A72B-022BFD7E47B5}" destId="{3D1DC294-BA6C-4CA3-B1C9-4BE7971F69C0}" srcOrd="1" destOrd="0" parTransId="{FFFC765A-B804-49D9-8976-5F41A1986E1F}" sibTransId="{36C36B60-ECC4-4727-94DE-D42298A555A1}"/>
    <dgm:cxn modelId="{22F18FA1-908F-4FA6-8164-A88B30094FE6}" type="presOf" srcId="{3D1DC294-BA6C-4CA3-B1C9-4BE7971F69C0}" destId="{E4D49510-768C-41D8-982D-7C2E05B21572}" srcOrd="1" destOrd="0" presId="urn:microsoft.com/office/officeart/2005/8/layout/list1"/>
    <dgm:cxn modelId="{C26360B4-545F-4EAE-8015-732398AAA16B}" type="presOf" srcId="{FC4993F2-0D10-4ECA-AA39-AF8480244A7E}" destId="{BF8EB46F-CCC4-47D4-8417-9BC55BA0FEC9}" srcOrd="0" destOrd="0" presId="urn:microsoft.com/office/officeart/2005/8/layout/list1"/>
    <dgm:cxn modelId="{0279D678-2100-40B9-AB69-324D0B4F2B75}" type="presParOf" srcId="{85D216D9-A653-4646-B4EC-B756610BD678}" destId="{5D3D3C1E-439D-4D22-B41A-AA8D7394E93E}" srcOrd="0" destOrd="0" presId="urn:microsoft.com/office/officeart/2005/8/layout/list1"/>
    <dgm:cxn modelId="{7C601D0B-D973-4B27-A61B-A17F87F34787}" type="presParOf" srcId="{5D3D3C1E-439D-4D22-B41A-AA8D7394E93E}" destId="{BF8EB46F-CCC4-47D4-8417-9BC55BA0FEC9}" srcOrd="0" destOrd="0" presId="urn:microsoft.com/office/officeart/2005/8/layout/list1"/>
    <dgm:cxn modelId="{8655BE0C-5C05-41AB-9D63-1835380D6DA4}" type="presParOf" srcId="{5D3D3C1E-439D-4D22-B41A-AA8D7394E93E}" destId="{53F4C0F6-0117-4917-AB20-B5FCE135F6E9}" srcOrd="1" destOrd="0" presId="urn:microsoft.com/office/officeart/2005/8/layout/list1"/>
    <dgm:cxn modelId="{3544CEBB-D5BC-4C15-9F93-C73D23308F94}" type="presParOf" srcId="{85D216D9-A653-4646-B4EC-B756610BD678}" destId="{3EF9F9DE-6A81-4B99-BD6D-B3CCD488280E}" srcOrd="1" destOrd="0" presId="urn:microsoft.com/office/officeart/2005/8/layout/list1"/>
    <dgm:cxn modelId="{D096CD48-940A-498D-93DC-B16621F23BEC}" type="presParOf" srcId="{85D216D9-A653-4646-B4EC-B756610BD678}" destId="{1885AD6F-7BEB-4F4E-AD06-E9D733268F7C}" srcOrd="2" destOrd="0" presId="urn:microsoft.com/office/officeart/2005/8/layout/list1"/>
    <dgm:cxn modelId="{79DF8887-310C-408F-BC3C-CBCD3C1A264A}" type="presParOf" srcId="{85D216D9-A653-4646-B4EC-B756610BD678}" destId="{5E9635D1-E3F4-422A-9063-402431BA1E45}" srcOrd="3" destOrd="0" presId="urn:microsoft.com/office/officeart/2005/8/layout/list1"/>
    <dgm:cxn modelId="{BBFC6807-CDA5-44DC-BA52-CE416D013FA8}" type="presParOf" srcId="{85D216D9-A653-4646-B4EC-B756610BD678}" destId="{F8A857C9-6CA2-4A7B-AC6A-EC0842F80C93}" srcOrd="4" destOrd="0" presId="urn:microsoft.com/office/officeart/2005/8/layout/list1"/>
    <dgm:cxn modelId="{E471BC5C-CD6A-4112-9E1D-F8AECE3A76D9}" type="presParOf" srcId="{F8A857C9-6CA2-4A7B-AC6A-EC0842F80C93}" destId="{688CF271-2BCD-4199-8C31-E7DEC6A6CE30}" srcOrd="0" destOrd="0" presId="urn:microsoft.com/office/officeart/2005/8/layout/list1"/>
    <dgm:cxn modelId="{A1B3B3EC-516F-4748-B3DE-C987FF75908D}" type="presParOf" srcId="{F8A857C9-6CA2-4A7B-AC6A-EC0842F80C93}" destId="{E4D49510-768C-41D8-982D-7C2E05B21572}" srcOrd="1" destOrd="0" presId="urn:microsoft.com/office/officeart/2005/8/layout/list1"/>
    <dgm:cxn modelId="{EC96DB69-F6FB-49FA-BC23-769479CAFD64}" type="presParOf" srcId="{85D216D9-A653-4646-B4EC-B756610BD678}" destId="{9945A939-CE02-41B1-A3E8-89EBE1DB4062}" srcOrd="5" destOrd="0" presId="urn:microsoft.com/office/officeart/2005/8/layout/list1"/>
    <dgm:cxn modelId="{CC16FDDB-0970-4C56-919A-43552DBEA423}" type="presParOf" srcId="{85D216D9-A653-4646-B4EC-B756610BD678}" destId="{19A94CB9-F5F1-4A45-9020-02B7FC6E1BD8}" srcOrd="6" destOrd="0" presId="urn:microsoft.com/office/officeart/2005/8/layout/list1"/>
    <dgm:cxn modelId="{EF76435A-8880-482E-BDF6-869B77557DC8}" type="presParOf" srcId="{85D216D9-A653-4646-B4EC-B756610BD678}" destId="{54EE0102-A846-4B8D-B235-4C3E0FA58B34}" srcOrd="7" destOrd="0" presId="urn:microsoft.com/office/officeart/2005/8/layout/list1"/>
    <dgm:cxn modelId="{F2B4BE66-278E-4683-B8ED-035B68799FA3}" type="presParOf" srcId="{85D216D9-A653-4646-B4EC-B756610BD678}" destId="{B8B24E87-FCAF-447B-BA4D-699958E6391D}" srcOrd="8" destOrd="0" presId="urn:microsoft.com/office/officeart/2005/8/layout/list1"/>
    <dgm:cxn modelId="{707DEC60-39EA-4961-97CE-0462ED7E7412}" type="presParOf" srcId="{B8B24E87-FCAF-447B-BA4D-699958E6391D}" destId="{4ED0E4F0-1C37-435D-84B2-DDCE6ED615DE}" srcOrd="0" destOrd="0" presId="urn:microsoft.com/office/officeart/2005/8/layout/list1"/>
    <dgm:cxn modelId="{C22935D5-DB39-46CF-AF07-BBECEEF39450}" type="presParOf" srcId="{B8B24E87-FCAF-447B-BA4D-699958E6391D}" destId="{B699E6A4-15DD-436F-8C44-179DF0C0C648}" srcOrd="1" destOrd="0" presId="urn:microsoft.com/office/officeart/2005/8/layout/list1"/>
    <dgm:cxn modelId="{8151E1F2-429C-42A4-BD99-73BE4A6CA2BD}" type="presParOf" srcId="{85D216D9-A653-4646-B4EC-B756610BD678}" destId="{AA6BF871-F24C-48DC-A3E6-DA837DD76935}" srcOrd="9" destOrd="0" presId="urn:microsoft.com/office/officeart/2005/8/layout/list1"/>
    <dgm:cxn modelId="{527A5CFF-7485-4FD5-A6AD-BC25D423634C}" type="presParOf" srcId="{85D216D9-A653-4646-B4EC-B756610BD678}" destId="{17AC6C52-7874-4D46-BA32-2D3C859BFF11}" srcOrd="10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051A41-CCF2-494E-94F3-44E5BD54CE0E}" type="doc">
      <dgm:prSet loTypeId="urn:microsoft.com/office/officeart/2005/8/layout/hChevron3" loCatId="process" qsTypeId="urn:microsoft.com/office/officeart/2005/8/quickstyle/simple2" qsCatId="simple" csTypeId="urn:microsoft.com/office/officeart/2005/8/colors/colorful3" csCatId="colorful" phldr="1"/>
      <dgm:spPr/>
    </dgm:pt>
    <dgm:pt modelId="{85AE685F-922C-4D7B-9C85-20ABCCA5858F}">
      <dgm:prSet phldrT="[Text]"/>
      <dgm:spPr>
        <a:solidFill>
          <a:srgbClr val="CC9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Kebudayaan Jepang;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kooperatif, sopan santun, tidak ingin mempermalukan diri &amp; orang lain.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5904B54-E931-4627-9CD1-D608F8769C6E}" type="parTrans" cxnId="{53DB7DCA-2BA4-4498-9C6B-3CC42C4F6EB8}">
      <dgm:prSet/>
      <dgm:spPr/>
      <dgm:t>
        <a:bodyPr/>
        <a:lstStyle/>
        <a:p>
          <a:endParaRPr lang="id-ID"/>
        </a:p>
      </dgm:t>
    </dgm:pt>
    <dgm:pt modelId="{5570B499-E314-4DE1-8C8C-798F47B959C5}" type="sibTrans" cxnId="{53DB7DCA-2BA4-4498-9C6B-3CC42C4F6EB8}">
      <dgm:prSet/>
      <dgm:spPr/>
      <dgm:t>
        <a:bodyPr/>
        <a:lstStyle/>
        <a:p>
          <a:endParaRPr lang="id-ID"/>
        </a:p>
      </dgm:t>
    </dgm:pt>
    <dgm:pt modelId="{DEAA6505-3769-4794-B8C0-796BAF7D6230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Kebudayaan Jepang; tidak sopan mengatakan “tidak” pada orang lain.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D0E3723-E6AA-488B-BEC8-8F08EF0250BC}" type="parTrans" cxnId="{2C460CB2-099D-4806-81E6-7D1A4384FFF4}">
      <dgm:prSet/>
      <dgm:spPr/>
      <dgm:t>
        <a:bodyPr/>
        <a:lstStyle/>
        <a:p>
          <a:endParaRPr lang="id-ID"/>
        </a:p>
      </dgm:t>
    </dgm:pt>
    <dgm:pt modelId="{246D7503-A27B-4E9F-8FFE-DAE1F1BE01D3}" type="sibTrans" cxnId="{2C460CB2-099D-4806-81E6-7D1A4384FFF4}">
      <dgm:prSet/>
      <dgm:spPr/>
      <dgm:t>
        <a:bodyPr/>
        <a:lstStyle/>
        <a:p>
          <a:endParaRPr lang="id-ID"/>
        </a:p>
      </dgm:t>
    </dgm:pt>
    <dgm:pt modelId="{3BD39C92-F822-44F5-BBED-8A8716605F27}" type="pres">
      <dgm:prSet presAssocID="{08051A41-CCF2-494E-94F3-44E5BD54CE0E}" presName="Name0" presStyleCnt="0">
        <dgm:presLayoutVars>
          <dgm:dir/>
          <dgm:resizeHandles val="exact"/>
        </dgm:presLayoutVars>
      </dgm:prSet>
      <dgm:spPr/>
    </dgm:pt>
    <dgm:pt modelId="{E3565295-06FD-43C6-BBE5-3C547104C14B}" type="pres">
      <dgm:prSet presAssocID="{85AE685F-922C-4D7B-9C85-20ABCCA5858F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DE524E-31C7-445C-A095-072D7C277D7B}" type="pres">
      <dgm:prSet presAssocID="{5570B499-E314-4DE1-8C8C-798F47B959C5}" presName="parSpace" presStyleCnt="0"/>
      <dgm:spPr/>
    </dgm:pt>
    <dgm:pt modelId="{BB8DB8B2-D2BF-452B-8D5D-6DAAA366FBDE}" type="pres">
      <dgm:prSet presAssocID="{DEAA6505-3769-4794-B8C0-796BAF7D623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91BAF71-870C-4D84-A5A8-B9D7BE278062}" type="presOf" srcId="{85AE685F-922C-4D7B-9C85-20ABCCA5858F}" destId="{E3565295-06FD-43C6-BBE5-3C547104C14B}" srcOrd="0" destOrd="0" presId="urn:microsoft.com/office/officeart/2005/8/layout/hChevron3"/>
    <dgm:cxn modelId="{194AF261-50A7-4E23-8308-D95D791A5EB2}" type="presOf" srcId="{DEAA6505-3769-4794-B8C0-796BAF7D6230}" destId="{BB8DB8B2-D2BF-452B-8D5D-6DAAA366FBDE}" srcOrd="0" destOrd="0" presId="urn:microsoft.com/office/officeart/2005/8/layout/hChevron3"/>
    <dgm:cxn modelId="{53DB7DCA-2BA4-4498-9C6B-3CC42C4F6EB8}" srcId="{08051A41-CCF2-494E-94F3-44E5BD54CE0E}" destId="{85AE685F-922C-4D7B-9C85-20ABCCA5858F}" srcOrd="0" destOrd="0" parTransId="{25904B54-E931-4627-9CD1-D608F8769C6E}" sibTransId="{5570B499-E314-4DE1-8C8C-798F47B959C5}"/>
    <dgm:cxn modelId="{2C460CB2-099D-4806-81E6-7D1A4384FFF4}" srcId="{08051A41-CCF2-494E-94F3-44E5BD54CE0E}" destId="{DEAA6505-3769-4794-B8C0-796BAF7D6230}" srcOrd="1" destOrd="0" parTransId="{5D0E3723-E6AA-488B-BEC8-8F08EF0250BC}" sibTransId="{246D7503-A27B-4E9F-8FFE-DAE1F1BE01D3}"/>
    <dgm:cxn modelId="{06D88D55-BA2E-4899-B8D6-3DA7621E627D}" type="presOf" srcId="{08051A41-CCF2-494E-94F3-44E5BD54CE0E}" destId="{3BD39C92-F822-44F5-BBED-8A8716605F27}" srcOrd="0" destOrd="0" presId="urn:microsoft.com/office/officeart/2005/8/layout/hChevron3"/>
    <dgm:cxn modelId="{97A4272A-097A-44E6-8B7E-F4964D23AB8F}" type="presParOf" srcId="{3BD39C92-F822-44F5-BBED-8A8716605F27}" destId="{E3565295-06FD-43C6-BBE5-3C547104C14B}" srcOrd="0" destOrd="0" presId="urn:microsoft.com/office/officeart/2005/8/layout/hChevron3"/>
    <dgm:cxn modelId="{2C3D6E75-D931-41C8-9A80-04B13B988E7A}" type="presParOf" srcId="{3BD39C92-F822-44F5-BBED-8A8716605F27}" destId="{BBDE524E-31C7-445C-A095-072D7C277D7B}" srcOrd="1" destOrd="0" presId="urn:microsoft.com/office/officeart/2005/8/layout/hChevron3"/>
    <dgm:cxn modelId="{7E0C4E69-AD42-4EC0-92BB-1A5E624D2803}" type="presParOf" srcId="{3BD39C92-F822-44F5-BBED-8A8716605F27}" destId="{BB8DB8B2-D2BF-452B-8D5D-6DAAA366FBDE}" srcOrd="2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C679AD-BCBE-485E-A7BA-7D7229E15E91}" type="doc">
      <dgm:prSet loTypeId="urn:microsoft.com/office/officeart/2005/8/layout/arrow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8FDE9D3-B741-40AF-AA0A-3F0F07F61D6B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Bahasa mampu mengubah wajah kebudayaan. </a:t>
          </a:r>
          <a:endParaRPr lang="id-ID" sz="1700" b="1" i="1" dirty="0">
            <a:latin typeface="Candara" pitchFamily="34" charset="0"/>
          </a:endParaRPr>
        </a:p>
      </dgm:t>
    </dgm:pt>
    <dgm:pt modelId="{99B56999-0F69-423E-A495-DBF4CFA5D373}" type="parTrans" cxnId="{B7D2A130-1A11-4CCA-A163-8327F70EAAF8}">
      <dgm:prSet/>
      <dgm:spPr/>
      <dgm:t>
        <a:bodyPr/>
        <a:lstStyle/>
        <a:p>
          <a:endParaRPr lang="id-ID" sz="1700"/>
        </a:p>
      </dgm:t>
    </dgm:pt>
    <dgm:pt modelId="{49D42EB3-91F3-4D2C-A793-BFD318B1C777}" type="sibTrans" cxnId="{B7D2A130-1A11-4CCA-A163-8327F70EAAF8}">
      <dgm:prSet/>
      <dgm:spPr/>
      <dgm:t>
        <a:bodyPr/>
        <a:lstStyle/>
        <a:p>
          <a:endParaRPr lang="id-ID" sz="1700"/>
        </a:p>
      </dgm:t>
    </dgm:pt>
    <dgm:pt modelId="{688AFE2E-ECEE-49C7-AC49-4EA06FC82A6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Bahasa menjadi alat utama dalam pergerakan sosial. </a:t>
          </a:r>
          <a:endParaRPr lang="id-ID" sz="1700" b="1" i="1" dirty="0">
            <a:latin typeface="Candara" pitchFamily="34" charset="0"/>
          </a:endParaRPr>
        </a:p>
      </dgm:t>
    </dgm:pt>
    <dgm:pt modelId="{633C87CF-9A4C-49AB-A208-1F22BBCBB78B}" type="parTrans" cxnId="{700DC1D9-4C79-4598-A6EC-3F80799C605E}">
      <dgm:prSet/>
      <dgm:spPr/>
      <dgm:t>
        <a:bodyPr/>
        <a:lstStyle/>
        <a:p>
          <a:endParaRPr lang="id-ID" sz="1700"/>
        </a:p>
      </dgm:t>
    </dgm:pt>
    <dgm:pt modelId="{2787C5E2-C676-48EA-882B-BD65042F287F}" type="sibTrans" cxnId="{700DC1D9-4C79-4598-A6EC-3F80799C605E}">
      <dgm:prSet/>
      <dgm:spPr/>
      <dgm:t>
        <a:bodyPr/>
        <a:lstStyle/>
        <a:p>
          <a:endParaRPr lang="id-ID" sz="1700"/>
        </a:p>
      </dgm:t>
    </dgm:pt>
    <dgm:pt modelId="{E1E7D740-D225-4390-9767-645328A7FAB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Bahasa menjadi alat untuk mengubah persepsi. </a:t>
          </a:r>
          <a:endParaRPr lang="id-ID" sz="1700" b="1" i="1" dirty="0">
            <a:latin typeface="Candara" pitchFamily="34" charset="0"/>
          </a:endParaRPr>
        </a:p>
      </dgm:t>
    </dgm:pt>
    <dgm:pt modelId="{D1BD40AD-1DB6-49E0-A712-FBCAB532B231}" type="parTrans" cxnId="{B35E8F0B-7727-4FA1-82AF-F204DB99AF96}">
      <dgm:prSet/>
      <dgm:spPr/>
      <dgm:t>
        <a:bodyPr/>
        <a:lstStyle/>
        <a:p>
          <a:endParaRPr lang="id-ID" sz="1700"/>
        </a:p>
      </dgm:t>
    </dgm:pt>
    <dgm:pt modelId="{9307638A-EE4B-49D7-BF22-8296F1C5859C}" type="sibTrans" cxnId="{B35E8F0B-7727-4FA1-82AF-F204DB99AF96}">
      <dgm:prSet/>
      <dgm:spPr/>
      <dgm:t>
        <a:bodyPr/>
        <a:lstStyle/>
        <a:p>
          <a:endParaRPr lang="id-ID" sz="1700"/>
        </a:p>
      </dgm:t>
    </dgm:pt>
    <dgm:pt modelId="{38165D54-CD81-45D8-8ACE-AB0E070902B2}" type="pres">
      <dgm:prSet presAssocID="{45C679AD-BCBE-485E-A7BA-7D7229E15E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88D4447-00DF-4FB0-85AA-BE2EA8064DCC}" type="pres">
      <dgm:prSet presAssocID="{D8FDE9D3-B741-40AF-AA0A-3F0F07F61D6B}" presName="arrow" presStyleLbl="node1" presStyleIdx="0" presStyleCnt="3" custScaleX="11319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7BB00F-AB48-4D26-8CD6-081AB00B8DED}" type="pres">
      <dgm:prSet presAssocID="{688AFE2E-ECEE-49C7-AC49-4EA06FC82A68}" presName="arrow" presStyleLbl="node1" presStyleIdx="1" presStyleCnt="3" custScaleX="1061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B28253-D7B8-454F-8EA3-AB75C661B97A}" type="pres">
      <dgm:prSet presAssocID="{E1E7D740-D225-4390-9767-645328A7FABC}" presName="arrow" presStyleLbl="node1" presStyleIdx="2" presStyleCnt="3" custScaleX="10539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06B5094-E471-4225-98F2-EE05B0F0EF8B}" type="presOf" srcId="{688AFE2E-ECEE-49C7-AC49-4EA06FC82A68}" destId="{DB7BB00F-AB48-4D26-8CD6-081AB00B8DED}" srcOrd="0" destOrd="0" presId="urn:microsoft.com/office/officeart/2005/8/layout/arrow5"/>
    <dgm:cxn modelId="{B35E8F0B-7727-4FA1-82AF-F204DB99AF96}" srcId="{45C679AD-BCBE-485E-A7BA-7D7229E15E91}" destId="{E1E7D740-D225-4390-9767-645328A7FABC}" srcOrd="2" destOrd="0" parTransId="{D1BD40AD-1DB6-49E0-A712-FBCAB532B231}" sibTransId="{9307638A-EE4B-49D7-BF22-8296F1C5859C}"/>
    <dgm:cxn modelId="{B7D2A130-1A11-4CCA-A163-8327F70EAAF8}" srcId="{45C679AD-BCBE-485E-A7BA-7D7229E15E91}" destId="{D8FDE9D3-B741-40AF-AA0A-3F0F07F61D6B}" srcOrd="0" destOrd="0" parTransId="{99B56999-0F69-423E-A495-DBF4CFA5D373}" sibTransId="{49D42EB3-91F3-4D2C-A793-BFD318B1C777}"/>
    <dgm:cxn modelId="{700DC1D9-4C79-4598-A6EC-3F80799C605E}" srcId="{45C679AD-BCBE-485E-A7BA-7D7229E15E91}" destId="{688AFE2E-ECEE-49C7-AC49-4EA06FC82A68}" srcOrd="1" destOrd="0" parTransId="{633C87CF-9A4C-49AB-A208-1F22BBCBB78B}" sibTransId="{2787C5E2-C676-48EA-882B-BD65042F287F}"/>
    <dgm:cxn modelId="{CD1267B9-F9C6-4318-815F-AFD133A15E6B}" type="presOf" srcId="{E1E7D740-D225-4390-9767-645328A7FABC}" destId="{0FB28253-D7B8-454F-8EA3-AB75C661B97A}" srcOrd="0" destOrd="0" presId="urn:microsoft.com/office/officeart/2005/8/layout/arrow5"/>
    <dgm:cxn modelId="{BFF4F03A-93A1-48B8-9F84-5B5A0F4DCAFE}" type="presOf" srcId="{D8FDE9D3-B741-40AF-AA0A-3F0F07F61D6B}" destId="{288D4447-00DF-4FB0-85AA-BE2EA8064DCC}" srcOrd="0" destOrd="0" presId="urn:microsoft.com/office/officeart/2005/8/layout/arrow5"/>
    <dgm:cxn modelId="{D09375F8-3EF8-4140-9C6F-ADA3A4D06B40}" type="presOf" srcId="{45C679AD-BCBE-485E-A7BA-7D7229E15E91}" destId="{38165D54-CD81-45D8-8ACE-AB0E070902B2}" srcOrd="0" destOrd="0" presId="urn:microsoft.com/office/officeart/2005/8/layout/arrow5"/>
    <dgm:cxn modelId="{5E5CD8D6-F841-40CA-88C8-8866957C55FB}" type="presParOf" srcId="{38165D54-CD81-45D8-8ACE-AB0E070902B2}" destId="{288D4447-00DF-4FB0-85AA-BE2EA8064DCC}" srcOrd="0" destOrd="0" presId="urn:microsoft.com/office/officeart/2005/8/layout/arrow5"/>
    <dgm:cxn modelId="{63E861AB-08E7-4C3D-ABF5-FCA2558473D0}" type="presParOf" srcId="{38165D54-CD81-45D8-8ACE-AB0E070902B2}" destId="{DB7BB00F-AB48-4D26-8CD6-081AB00B8DED}" srcOrd="1" destOrd="0" presId="urn:microsoft.com/office/officeart/2005/8/layout/arrow5"/>
    <dgm:cxn modelId="{AB2B114A-831B-4188-B039-EC2589CA5414}" type="presParOf" srcId="{38165D54-CD81-45D8-8ACE-AB0E070902B2}" destId="{0FB28253-D7B8-454F-8EA3-AB75C661B97A}" srcOrd="2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22/02/2020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8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1.png"/><Relationship Id="rId9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2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35.jpeg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image" Target="../media/image37.jpeg"/><Relationship Id="rId7" Type="http://schemas.openxmlformats.org/officeDocument/2006/relationships/diagramLayout" Target="../diagrams/layout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6.xml"/><Relationship Id="rId5" Type="http://schemas.openxmlformats.org/officeDocument/2006/relationships/image" Target="../media/image38.jpeg"/><Relationship Id="rId4" Type="http://schemas.openxmlformats.org/officeDocument/2006/relationships/image" Target="../media/image1.png"/><Relationship Id="rId9" Type="http://schemas.openxmlformats.org/officeDocument/2006/relationships/diagramColors" Target="../diagrams/colors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39.jpeg"/><Relationship Id="rId7" Type="http://schemas.openxmlformats.org/officeDocument/2006/relationships/diagramLayout" Target="../diagrams/layou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7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1.png"/><Relationship Id="rId9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41.png"/><Relationship Id="rId7" Type="http://schemas.openxmlformats.org/officeDocument/2006/relationships/diagramLayout" Target="../diagrams/layou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1.xml"/><Relationship Id="rId5" Type="http://schemas.openxmlformats.org/officeDocument/2006/relationships/image" Target="../media/image42.jpeg"/><Relationship Id="rId4" Type="http://schemas.openxmlformats.org/officeDocument/2006/relationships/image" Target="../media/image1.png"/><Relationship Id="rId9" Type="http://schemas.openxmlformats.org/officeDocument/2006/relationships/diagramColors" Target="../diagrams/colors3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image" Target="../media/image45.jpeg"/><Relationship Id="rId7" Type="http://schemas.openxmlformats.org/officeDocument/2006/relationships/diagramLayout" Target="../diagrams/layout3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3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3" Type="http://schemas.openxmlformats.org/officeDocument/2006/relationships/image" Target="../media/image46.jpeg"/><Relationship Id="rId7" Type="http://schemas.openxmlformats.org/officeDocument/2006/relationships/diagramLayout" Target="../diagrams/layout3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4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5.xml"/><Relationship Id="rId5" Type="http://schemas.openxmlformats.org/officeDocument/2006/relationships/diagramData" Target="../diagrams/data3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4143404" cy="86173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Komunikasi Verbal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928670"/>
            <a:ext cx="4143404" cy="492402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id-ID" sz="1600" b="1" i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Nathaniel Antonio Parulian, S.Psi, M.I.Kom</a:t>
            </a:r>
            <a:endParaRPr lang="en-US" sz="1600" b="1" i="1" dirty="0" smtClean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14290"/>
            <a:ext cx="1659775" cy="78581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1" y="0"/>
            <a:ext cx="1000100" cy="1664872"/>
          </a:xfrm>
          <a:prstGeom prst="rect">
            <a:avLst/>
          </a:prstGeom>
        </p:spPr>
      </p:pic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7364"/>
            <a:ext cx="9144000" cy="2714644"/>
          </a:xfrm>
          <a:prstGeom prst="rect">
            <a:avLst/>
          </a:prstGeom>
        </p:spPr>
      </p:pic>
      <p:pic>
        <p:nvPicPr>
          <p:cNvPr id="13" name="Picture 12" descr="GAMBAR (4).jpg"/>
          <p:cNvPicPr>
            <a:picLocks noChangeAspect="1"/>
          </p:cNvPicPr>
          <p:nvPr/>
        </p:nvPicPr>
        <p:blipFill>
          <a:blip r:embed="rId6"/>
          <a:srcRect l="16250"/>
          <a:stretch>
            <a:fillRect/>
          </a:stretch>
        </p:blipFill>
        <p:spPr>
          <a:xfrm>
            <a:off x="5418808" y="4714884"/>
            <a:ext cx="3725192" cy="214311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1714488"/>
            <a:ext cx="792958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4714884"/>
            <a:ext cx="5500694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857232"/>
            <a:ext cx="1357322" cy="616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5643578"/>
            <a:ext cx="585788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d-ID" sz="4000" b="1" i="1" dirty="0" smtClean="0">
                <a:solidFill>
                  <a:schemeClr val="bg1"/>
                </a:solidFill>
                <a:latin typeface="Brush Script MT" pitchFamily="66" charset="0"/>
              </a:rPr>
              <a:t>Bahasa &amp; Budaya saling Terkait  </a:t>
            </a:r>
            <a:endParaRPr lang="id-ID" sz="4000" b="1" i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642910" y="2428868"/>
          <a:ext cx="814393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2" descr="GAMBAR (2).png"/>
          <p:cNvPicPr>
            <a:picLocks noChangeAspect="1"/>
          </p:cNvPicPr>
          <p:nvPr/>
        </p:nvPicPr>
        <p:blipFill>
          <a:blip r:embed="rId9">
            <a:lum bright="19000" contrast="25000"/>
          </a:blip>
          <a:srcRect b="30944"/>
          <a:stretch>
            <a:fillRect/>
          </a:stretch>
        </p:blipFill>
        <p:spPr>
          <a:xfrm>
            <a:off x="2571737" y="1"/>
            <a:ext cx="657226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5929330"/>
            <a:ext cx="1571636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585788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d-ID" sz="4000" b="1" i="1" dirty="0" smtClean="0">
                <a:latin typeface="Brush Script MT" pitchFamily="66" charset="0"/>
              </a:rPr>
              <a:t>Bahasa &amp; Budaya saling Terkait 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0"/>
            <a:ext cx="1000100" cy="166487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14282" y="1928802"/>
          <a:ext cx="864399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GAMBAR (3).jpg"/>
          <p:cNvPicPr>
            <a:picLocks noChangeAspect="1"/>
          </p:cNvPicPr>
          <p:nvPr/>
        </p:nvPicPr>
        <p:blipFill>
          <a:blip r:embed="rId9"/>
          <a:srcRect l="6250" t="11235" r="9375" b="12726"/>
          <a:stretch>
            <a:fillRect/>
          </a:stretch>
        </p:blipFill>
        <p:spPr>
          <a:xfrm>
            <a:off x="0" y="0"/>
            <a:ext cx="8072462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1257309" cy="57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642918"/>
            <a:ext cx="585788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d-ID" sz="4000" b="1" i="1" dirty="0" smtClean="0">
                <a:latin typeface="Brush Script MT" pitchFamily="66" charset="0"/>
              </a:rPr>
              <a:t>Bahasa &amp; Budaya saling Terkait 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71472" y="1928802"/>
          <a:ext cx="807249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GAMBAR (4).jpg"/>
          <p:cNvPicPr>
            <a:picLocks noChangeAspect="1"/>
          </p:cNvPicPr>
          <p:nvPr/>
        </p:nvPicPr>
        <p:blipFill>
          <a:blip r:embed="rId9"/>
          <a:srcRect t="20833" b="21875"/>
          <a:stretch>
            <a:fillRect/>
          </a:stretch>
        </p:blipFill>
        <p:spPr>
          <a:xfrm>
            <a:off x="2071670" y="3929066"/>
            <a:ext cx="4714884" cy="270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1257309" cy="57150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306" y="1714488"/>
            <a:ext cx="42862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d-ID" sz="3200" b="1" dirty="0" smtClean="0">
                <a:latin typeface="Brush Script MT" pitchFamily="66" charset="0"/>
              </a:rPr>
              <a:t>Fantini (1991) &amp; Lim (2002) </a:t>
            </a:r>
            <a:endParaRPr lang="id-ID" sz="3200" b="1" dirty="0">
              <a:latin typeface="Brush Script M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285992"/>
            <a:ext cx="7715304" cy="9679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i="1" dirty="0" smtClean="0">
                <a:latin typeface="Candara" pitchFamily="34" charset="0"/>
              </a:rPr>
              <a:t>“Bahasa membentuk bagaimana cara kita mengkategorisasikan situasi &amp; melihat dunia ini”</a:t>
            </a:r>
            <a:endParaRPr lang="id-ID" sz="2000" b="1" i="1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3643314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“Selamat tinggal” diucapkan 1 kali oleh orang Amerika.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“Selamat tinggal” diucapkan 3 kali oleh orang Jepang. </a:t>
            </a:r>
          </a:p>
        </p:txBody>
      </p:sp>
      <p:pic>
        <p:nvPicPr>
          <p:cNvPr id="15" name="Picture 14" descr="GAMBAR (5).jpg"/>
          <p:cNvPicPr>
            <a:picLocks noChangeAspect="1"/>
          </p:cNvPicPr>
          <p:nvPr/>
        </p:nvPicPr>
        <p:blipFill>
          <a:blip r:embed="rId5" cstate="print"/>
          <a:srcRect t="14583" b="20833"/>
          <a:stretch>
            <a:fillRect/>
          </a:stretch>
        </p:blipFill>
        <p:spPr>
          <a:xfrm rot="464394">
            <a:off x="6012804" y="3732416"/>
            <a:ext cx="2479283" cy="140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214290"/>
            <a:ext cx="1185871" cy="539032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0"/>
            <a:ext cx="585788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d-ID" sz="4000" b="1" i="1" dirty="0" smtClean="0">
                <a:latin typeface="Brush Script MT" pitchFamily="66" charset="0"/>
              </a:rPr>
              <a:t>Bahasa &amp; Budaya saling Terkait  </a:t>
            </a:r>
            <a:endParaRPr lang="id-ID" sz="4000" b="1" i="1" dirty="0">
              <a:latin typeface="Brush Script M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9290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1071538" y="1643050"/>
          <a:ext cx="728667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85852" y="92867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Komunikasi dapat memberikan makna berbeda pada objek dan situasi.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1643050"/>
            <a:ext cx="2286016" cy="14003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700" b="1" i="1" dirty="0" smtClean="0">
                <a:latin typeface="Candara" pitchFamily="34" charset="0"/>
              </a:rPr>
              <a:t>Istilah “Domestic Partnership”; bentuk penerimaan kaum homo seksual &amp; lesbian. </a:t>
            </a:r>
            <a:endParaRPr lang="id-ID" sz="1700" b="1" i="1" dirty="0">
              <a:latin typeface="Candar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3643314"/>
            <a:ext cx="2286016" cy="14003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700" b="1" i="1" dirty="0" smtClean="0">
                <a:latin typeface="Candara" pitchFamily="34" charset="0"/>
              </a:rPr>
              <a:t>Istilah “Disabilitas”; pengganti istilah “Cacat” (orang dengan keterbatasan secara fisik).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0860" y="3857628"/>
            <a:ext cx="2143140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700" b="1" i="1" dirty="0" smtClean="0">
                <a:latin typeface="Candara" pitchFamily="34" charset="0"/>
              </a:rPr>
              <a:t>RKUHP di Indonesia; Suara masyarakat untuk mengubah persepsi hukum.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MBAR (7).jpg"/>
          <p:cNvPicPr>
            <a:picLocks noChangeAspect="1"/>
          </p:cNvPicPr>
          <p:nvPr/>
        </p:nvPicPr>
        <p:blipFill>
          <a:blip r:embed="rId3"/>
          <a:srcRect t="16666"/>
          <a:stretch>
            <a:fillRect/>
          </a:stretch>
        </p:blipFill>
        <p:spPr>
          <a:xfrm>
            <a:off x="0" y="3786190"/>
            <a:ext cx="2592846" cy="307181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290"/>
            <a:ext cx="1257309" cy="57150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8" y="214290"/>
            <a:ext cx="414337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d-ID" sz="3200" b="1" dirty="0" smtClean="0">
                <a:latin typeface="Brush Script MT" pitchFamily="66" charset="0"/>
              </a:rPr>
              <a:t>Subjektifitas Makna Bahasa</a:t>
            </a:r>
            <a:endParaRPr lang="id-ID" sz="3200" b="1" dirty="0">
              <a:latin typeface="Brush Script MT" pitchFamily="66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214382" y="1071546"/>
          <a:ext cx="757246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1257309" cy="57150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571472" y="2000240"/>
          <a:ext cx="828680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5072074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Brush Script MT" pitchFamily="66" charset="0"/>
              </a:rPr>
              <a:t>Subjektifitas Makna Bahasa</a:t>
            </a:r>
            <a:endParaRPr lang="id-ID" sz="3200" b="1" dirty="0">
              <a:latin typeface="Brush Script MT" pitchFamily="66" charset="0"/>
            </a:endParaRPr>
          </a:p>
        </p:txBody>
      </p:sp>
      <p:pic>
        <p:nvPicPr>
          <p:cNvPr id="6" name="Picture 5" descr="GAMBAR (4).jpg"/>
          <p:cNvPicPr>
            <a:picLocks noChangeAspect="1"/>
          </p:cNvPicPr>
          <p:nvPr/>
        </p:nvPicPr>
        <p:blipFill>
          <a:blip r:embed="rId9">
            <a:lum bright="20000" contrast="-19000"/>
          </a:blip>
          <a:srcRect b="12860"/>
          <a:stretch>
            <a:fillRect/>
          </a:stretch>
        </p:blipFill>
        <p:spPr>
          <a:xfrm>
            <a:off x="4071902" y="0"/>
            <a:ext cx="5072098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42852"/>
            <a:ext cx="1257309" cy="57150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0"/>
            <a:ext cx="1000100" cy="1664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507209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atin typeface="Brush Script MT" pitchFamily="66" charset="0"/>
              </a:rPr>
              <a:t>Aturan Penggunaan Bahasa </a:t>
            </a:r>
            <a:endParaRPr lang="id-ID" sz="4000" b="1" dirty="0"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6786610" cy="175432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 smtClean="0"/>
              <a:t> </a:t>
            </a:r>
            <a:r>
              <a:rPr lang="id-ID" b="1" i="1" dirty="0" smtClean="0">
                <a:latin typeface="Candara" pitchFamily="34" charset="0"/>
              </a:rPr>
              <a:t>Komunikasi verbal dibentuk oleh aturan tidak tertulis.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b="1" i="1" dirty="0" smtClean="0">
                <a:latin typeface="Candara" pitchFamily="34" charset="0"/>
              </a:rPr>
              <a:t> Komunikasi verbal memiliki aturan yang mengatur secara teknis.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id-ID" b="1" i="1" dirty="0" smtClean="0">
                <a:latin typeface="Candara" pitchFamily="34" charset="0"/>
              </a:rPr>
              <a:t> Cara pengucapan kalimat (pronounciation).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id-ID" b="1" i="1" dirty="0" smtClean="0">
                <a:latin typeface="Candara" pitchFamily="34" charset="0"/>
              </a:rPr>
              <a:t> Struktur kalimat (syntax). </a:t>
            </a:r>
            <a:endParaRPr lang="id-ID" b="1" i="1" dirty="0">
              <a:latin typeface="Candar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4282" y="1142984"/>
            <a:ext cx="771530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976" y="3714752"/>
            <a:ext cx="6786610" cy="1338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“Merupakan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kesepakatan tidak tertulis </a:t>
            </a:r>
            <a:r>
              <a:rPr lang="id-ID" b="1" i="1" dirty="0" smtClean="0">
                <a:latin typeface="Candara" pitchFamily="34" charset="0"/>
              </a:rPr>
              <a:t>dalam masyarakat mengenai makna kata &amp; bagaimana kata tersebut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dapat digunakan dalam situasi tertentu</a:t>
            </a:r>
            <a:r>
              <a:rPr lang="id-ID" b="1" i="1" dirty="0" smtClean="0">
                <a:latin typeface="Candara" pitchFamily="34" charset="0"/>
              </a:rPr>
              <a:t>”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3286124"/>
            <a:ext cx="3143272" cy="55399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id-ID" sz="3000" b="1" dirty="0" smtClean="0">
                <a:latin typeface="Brush Script MT" pitchFamily="66" charset="0"/>
              </a:rPr>
              <a:t>Panduan Komunikasi </a:t>
            </a:r>
            <a:endParaRPr lang="id-ID" sz="3000" b="1" dirty="0">
              <a:latin typeface="Brush Script MT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5720" y="3143248"/>
            <a:ext cx="864399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7158" y="5143512"/>
            <a:ext cx="62151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rgbClr val="0070C0"/>
                </a:solidFill>
                <a:latin typeface="Candara" pitchFamily="34" charset="0"/>
              </a:rPr>
              <a:t>** Paham ketika ada orang ingin berbicara.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rgbClr val="0070C0"/>
                </a:solidFill>
                <a:latin typeface="Candara" pitchFamily="34" charset="0"/>
              </a:rPr>
              <a:t>** Tenang ketika berada diperpustakaan.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rgbClr val="0070C0"/>
                </a:solidFill>
                <a:latin typeface="Candara" pitchFamily="34" charset="0"/>
              </a:rPr>
              <a:t>** Menyerap gaya bicara anggota keluarga saat berinteraksi. </a:t>
            </a:r>
            <a:endParaRPr lang="id-ID" b="1" i="1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57166"/>
            <a:ext cx="1257309" cy="57150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922" y="0"/>
            <a:ext cx="944078" cy="1571612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785786" y="1285860"/>
          <a:ext cx="7572428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5720" y="214290"/>
            <a:ext cx="6000792" cy="677108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id-ID" sz="3800" b="1" i="1" dirty="0" smtClean="0">
                <a:latin typeface="Brush Script MT" pitchFamily="66" charset="0"/>
              </a:rPr>
              <a:t>“Dua Aturan Penentu Komunikasi”</a:t>
            </a:r>
            <a:endParaRPr lang="id-ID" sz="3800" b="1" i="1" dirty="0">
              <a:latin typeface="Brush Script MT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857232"/>
            <a:ext cx="414340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Cronen, Pearce,  Snavely &amp; Cocklin (1979)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6000768"/>
            <a:ext cx="735811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Kita belajar aturan regulatif &amp; konstitutif dari keluarga &amp; lingkungan sosial. </a:t>
            </a:r>
            <a:endParaRPr lang="id-ID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).jpg"/>
          <p:cNvPicPr>
            <a:picLocks noChangeAspect="1"/>
          </p:cNvPicPr>
          <p:nvPr/>
        </p:nvPicPr>
        <p:blipFill>
          <a:blip r:embed="rId3" cstate="print">
            <a:lum bright="18000"/>
          </a:blip>
          <a:srcRect l="8000" t="6011" b="5823"/>
          <a:stretch>
            <a:fillRect/>
          </a:stretch>
        </p:blipFill>
        <p:spPr>
          <a:xfrm>
            <a:off x="0" y="642918"/>
            <a:ext cx="3500430" cy="314327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6072206"/>
            <a:ext cx="1257309" cy="57150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6388"/>
            <a:ext cx="944078" cy="15716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14290"/>
            <a:ext cx="9144000" cy="677108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i="1" dirty="0" smtClean="0">
                <a:latin typeface="Brush Script MT" pitchFamily="66" charset="0"/>
              </a:rPr>
              <a:t>Aturan Regulatif </a:t>
            </a:r>
            <a:endParaRPr lang="id-ID" sz="3800" b="1" i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71538" y="1397000"/>
          <a:ext cx="735811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56" y="5942978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0"/>
            <a:ext cx="1000100" cy="1664872"/>
          </a:xfrm>
          <a:prstGeom prst="rect">
            <a:avLst/>
          </a:prstGeom>
        </p:spPr>
      </p:pic>
      <p:pic>
        <p:nvPicPr>
          <p:cNvPr id="13" name="Picture 12" descr="GAMBAR (8).jpg"/>
          <p:cNvPicPr>
            <a:picLocks noChangeAspect="1"/>
          </p:cNvPicPr>
          <p:nvPr/>
        </p:nvPicPr>
        <p:blipFill>
          <a:blip r:embed="rId5">
            <a:lum contrast="61000"/>
          </a:blip>
          <a:srcRect r="123" b="3324"/>
          <a:stretch>
            <a:fillRect/>
          </a:stretch>
        </p:blipFill>
        <p:spPr>
          <a:xfrm>
            <a:off x="3428992" y="4214818"/>
            <a:ext cx="1980993" cy="2500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285728"/>
            <a:ext cx="7715304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5000" b="1" dirty="0" smtClean="0">
                <a:latin typeface="Brush Script MT" pitchFamily="66" charset="0"/>
              </a:rPr>
              <a:t>Apa itu “Kata” </a:t>
            </a:r>
            <a:endParaRPr lang="id-ID" sz="5000" b="1" dirty="0">
              <a:latin typeface="Brush Script MT" pitchFamily="66" charset="0"/>
            </a:endParaRPr>
          </a:p>
        </p:txBody>
      </p:sp>
      <p:pic>
        <p:nvPicPr>
          <p:cNvPr id="15" name="Picture 14" descr="GAMBAR (9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43050"/>
            <a:ext cx="9144000" cy="25717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57158" y="1285860"/>
            <a:ext cx="757242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BAR (2).jpg"/>
          <p:cNvPicPr>
            <a:picLocks noChangeAspect="1"/>
          </p:cNvPicPr>
          <p:nvPr/>
        </p:nvPicPr>
        <p:blipFill>
          <a:blip r:embed="rId3">
            <a:lum bright="6000" contrast="-10000"/>
          </a:blip>
          <a:srcRect t="5127" b="5128"/>
          <a:stretch>
            <a:fillRect/>
          </a:stretch>
        </p:blipFill>
        <p:spPr>
          <a:xfrm>
            <a:off x="0" y="0"/>
            <a:ext cx="9144000" cy="26431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214950"/>
            <a:ext cx="1257309" cy="57150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7694"/>
            <a:ext cx="944078" cy="15716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929330"/>
            <a:ext cx="914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>
                <a:latin typeface="Brush Script MT" pitchFamily="66" charset="0"/>
              </a:rPr>
              <a:t>Aturan Konstitutif </a:t>
            </a:r>
            <a:endParaRPr lang="id-ID" sz="4000" dirty="0">
              <a:latin typeface="Brush Script MT" pitchFamily="66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785786" y="571480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AMBAR (3).png"/>
          <p:cNvPicPr>
            <a:picLocks noChangeAspect="1"/>
          </p:cNvPicPr>
          <p:nvPr/>
        </p:nvPicPr>
        <p:blipFill>
          <a:blip r:embed="rId3">
            <a:lum bright="46000" contrast="-13000"/>
          </a:blip>
          <a:stretch>
            <a:fillRect/>
          </a:stretch>
        </p:blipFill>
        <p:spPr>
          <a:xfrm>
            <a:off x="6225173" y="1928802"/>
            <a:ext cx="2767754" cy="264320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28"/>
            <a:ext cx="1357322" cy="61696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44078" cy="15716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00298" y="214290"/>
            <a:ext cx="664370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>
                <a:latin typeface="Brush Script MT" pitchFamily="66" charset="0"/>
              </a:rPr>
              <a:t>Siklus Komunikasi; Makna </a:t>
            </a:r>
            <a:endParaRPr lang="id-ID" sz="4000" dirty="0">
              <a:latin typeface="Brush Script M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071546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Siklus (tanda baca) Komunikasi : kapan sebuah interaksi diawali &amp; diakhiri.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214678" y="1643050"/>
            <a:ext cx="1214446" cy="1000132"/>
          </a:xfrm>
          <a:prstGeom prst="down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642910" y="2714620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Menciptakan komunikasi bermakna: menentukan kapan sebuah pembicaraan dimulai.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5715016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Konflik kesalahpahaman siklus = pola permintaan-penawaran (demand-withdraw pattern).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14810" y="3214686"/>
            <a:ext cx="1214446" cy="1071570"/>
          </a:xfrm>
          <a:prstGeom prst="down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928662" y="4286256"/>
            <a:ext cx="621510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Apabila kita tidak memberikan tanda siklus dalam komunikasi = masalah/konflik akan muncul.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572132" y="4786322"/>
            <a:ext cx="1214446" cy="1071570"/>
          </a:xfrm>
          <a:prstGeom prst="down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1357322" cy="616964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44078" cy="15716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715016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>
                <a:latin typeface="Brush Script MT" pitchFamily="66" charset="0"/>
              </a:rPr>
              <a:t>Pola Permintaan Penawaran</a:t>
            </a:r>
            <a:endParaRPr lang="id-ID" sz="4000" dirty="0">
              <a:latin typeface="Brush Script MT" pitchFamily="66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000100" y="500042"/>
          <a:ext cx="71438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29190" y="6286520"/>
            <a:ext cx="29289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chemeClr val="bg1"/>
                </a:solidFill>
                <a:latin typeface="Candara" pitchFamily="34" charset="0"/>
              </a:rPr>
              <a:t>Demand-withdraw pattern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14752"/>
            <a:ext cx="1671649" cy="759840"/>
          </a:xfrm>
          <a:prstGeom prst="rect">
            <a:avLst/>
          </a:prstGeom>
        </p:spPr>
      </p:pic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1357298"/>
            <a:ext cx="858251" cy="1428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42918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>
                <a:latin typeface="Brush Script MT" pitchFamily="66" charset="0"/>
              </a:rPr>
              <a:t>Pola Permintaan Penawaran</a:t>
            </a:r>
            <a:endParaRPr lang="id-ID" sz="4000" dirty="0">
              <a:latin typeface="Brush Script M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1214422"/>
            <a:ext cx="292895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Demand-withdraw pattern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214554"/>
            <a:ext cx="557216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i="1" dirty="0" smtClean="0">
                <a:latin typeface="Candara" pitchFamily="34" charset="0"/>
              </a:rPr>
              <a:t>Bentuk upaya memutus pola lingkaran: </a:t>
            </a:r>
          </a:p>
          <a:p>
            <a:pPr algn="ctr">
              <a:lnSpc>
                <a:spcPct val="150000"/>
              </a:lnSpc>
            </a:pPr>
            <a:r>
              <a:rPr lang="id-ID" sz="2000" b="1" i="1" dirty="0" smtClean="0">
                <a:latin typeface="Candara" pitchFamily="34" charset="0"/>
              </a:rPr>
              <a:t>berdiskusi &amp; mengubah apa yang mereka katakan. </a:t>
            </a:r>
            <a:endParaRPr lang="id-ID" sz="2000" b="1" i="1" dirty="0">
              <a:latin typeface="Candara" pitchFamily="34" charset="0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714480" y="1857364"/>
            <a:ext cx="857256" cy="785818"/>
          </a:xfrm>
          <a:prstGeom prst="half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7072330" y="2786058"/>
            <a:ext cx="785818" cy="714380"/>
          </a:xfrm>
          <a:prstGeom prst="halfFram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7" name="Picture 16" descr="GAMBAR (4).jpg"/>
          <p:cNvPicPr>
            <a:picLocks noChangeAspect="1"/>
          </p:cNvPicPr>
          <p:nvPr/>
        </p:nvPicPr>
        <p:blipFill>
          <a:blip r:embed="rId5"/>
          <a:srcRect b="12374"/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857232"/>
            <a:ext cx="9144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>
                <a:latin typeface="Brush Script MT" pitchFamily="66" charset="0"/>
              </a:rPr>
              <a:t>5 (Lima) Kemampuan Simbolis dalam Berbahasa</a:t>
            </a:r>
            <a:endParaRPr lang="id-ID" sz="4000" dirty="0">
              <a:latin typeface="Brush Script M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500174"/>
            <a:ext cx="3857652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Cassirere (1944) &amp; Langer (1953;1979)</a:t>
            </a:r>
            <a:endParaRPr lang="id-ID" b="1" i="1" dirty="0">
              <a:latin typeface="Candara" pitchFamily="34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5429264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1385929" cy="629967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/>
        </p:nvGraphicFramePr>
        <p:xfrm>
          <a:off x="2000232" y="1928802"/>
          <a:ext cx="5143536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).jpg"/>
          <p:cNvPicPr>
            <a:picLocks noChangeAspect="1"/>
          </p:cNvPicPr>
          <p:nvPr/>
        </p:nvPicPr>
        <p:blipFill>
          <a:blip r:embed="rId3">
            <a:lum bright="62000" contrast="-39000"/>
          </a:blip>
          <a:stretch>
            <a:fillRect/>
          </a:stretch>
        </p:blipFill>
        <p:spPr>
          <a:xfrm>
            <a:off x="0" y="857232"/>
            <a:ext cx="9144000" cy="4381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000108"/>
            <a:ext cx="51435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>
                <a:latin typeface="Brush Script MT" pitchFamily="66" charset="0"/>
              </a:rPr>
              <a:t>Bahasa Membentuk Definisi</a:t>
            </a:r>
            <a:endParaRPr lang="id-ID" sz="4000" dirty="0">
              <a:latin typeface="Brush Script MT" pitchFamily="66" charset="0"/>
            </a:endParaRPr>
          </a:p>
        </p:txBody>
      </p:sp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5429264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1385929" cy="62996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714348" y="1857364"/>
          <a:ext cx="757242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7" name="Picture 6" descr="GAMBAR (2).jpg"/>
          <p:cNvPicPr>
            <a:picLocks noChangeAspect="1"/>
          </p:cNvPicPr>
          <p:nvPr/>
        </p:nvPicPr>
        <p:blipFill>
          <a:blip r:embed="rId4">
            <a:lum bright="10000" contrast="18000"/>
          </a:blip>
          <a:srcRect l="14062" r="30468"/>
          <a:stretch>
            <a:fillRect/>
          </a:stretch>
        </p:blipFill>
        <p:spPr>
          <a:xfrm>
            <a:off x="0" y="0"/>
            <a:ext cx="3929058" cy="40005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3240" y="0"/>
            <a:ext cx="514350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>
                <a:latin typeface="Brush Script MT" pitchFamily="66" charset="0"/>
              </a:rPr>
              <a:t>Bahasa Membentuk Persepsi</a:t>
            </a:r>
            <a:endParaRPr lang="id-ID" sz="4000" dirty="0">
              <a:latin typeface="Brush Script MT" pitchFamily="66" charset="0"/>
            </a:endParaRPr>
          </a:p>
        </p:txBody>
      </p:sp>
      <p:pic>
        <p:nvPicPr>
          <p:cNvPr id="10" name="Picture 9" descr="GAMBAR (3).jpg"/>
          <p:cNvPicPr>
            <a:picLocks noChangeAspect="1"/>
          </p:cNvPicPr>
          <p:nvPr/>
        </p:nvPicPr>
        <p:blipFill>
          <a:blip r:embed="rId5">
            <a:lum bright="10000" contrast="18000"/>
          </a:blip>
          <a:srcRect t="22916" b="15625"/>
          <a:stretch>
            <a:fillRect/>
          </a:stretch>
        </p:blipFill>
        <p:spPr>
          <a:xfrm>
            <a:off x="0" y="4000504"/>
            <a:ext cx="4572008" cy="2857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7752" y="1142984"/>
            <a:ext cx="342902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** Pemberian label kepada seseorang; ketika fokus pada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aspek tertentu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dalam dirinya.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** Cenderung mengabaikan aspek yang lain.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** Kita cenderung melihat dan berinteraksi sesuai dengan bagaimana kita mempersepsi mereka.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** Pembahasan yang kita lakukan cenderung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mengarah terhadap apa yang mereka kerjakan/lakukan. </a:t>
            </a:r>
            <a:endParaRPr lang="id-ID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5844918"/>
            <a:ext cx="1571636" cy="7143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2572530" y="2357430"/>
            <a:ext cx="3142478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64" y="1500174"/>
            <a:ext cx="1571636" cy="7143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0"/>
            <a:ext cx="700092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atin typeface="Brush Script MT" pitchFamily="66" charset="0"/>
              </a:rPr>
              <a:t>Bahasa Mampu Memfokuskan Persepsi </a:t>
            </a:r>
            <a:endParaRPr lang="id-ID" sz="4000" b="1" dirty="0">
              <a:latin typeface="Brush Script M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56"/>
            <a:ext cx="678661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Kita merespon orang lain dengan menggunakan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satu label yang benar-benar menggambarkan diri mereka secara keseluruhan. </a:t>
            </a:r>
            <a:endParaRPr lang="id-ID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43050"/>
            <a:ext cx="557216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Kita mencocokan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satu simbol </a:t>
            </a:r>
            <a:r>
              <a:rPr lang="id-ID" b="1" i="1" dirty="0" smtClean="0">
                <a:latin typeface="Candara" pitchFamily="34" charset="0"/>
              </a:rPr>
              <a:t>untuk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mendefinisikan seseorang; tidak melihat simbol lainnya. </a:t>
            </a:r>
            <a:endParaRPr lang="id-ID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" name="Picture 7" descr="GAMBAR (1).jpg"/>
          <p:cNvPicPr>
            <a:picLocks noChangeAspect="1"/>
          </p:cNvPicPr>
          <p:nvPr/>
        </p:nvPicPr>
        <p:blipFill>
          <a:blip r:embed="rId5"/>
          <a:srcRect l="33593" r="33594" b="8333"/>
          <a:stretch>
            <a:fillRect/>
          </a:stretch>
        </p:blipFill>
        <p:spPr>
          <a:xfrm>
            <a:off x="0" y="2571744"/>
            <a:ext cx="3000396" cy="4286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2643182"/>
            <a:ext cx="5286412" cy="92333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Hanya fokus kepada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orientasi seksual </a:t>
            </a:r>
            <a:r>
              <a:rPr lang="id-ID" b="1" i="1" dirty="0" smtClean="0">
                <a:latin typeface="Candara" pitchFamily="34" charset="0"/>
              </a:rPr>
              <a:t>kaum gay &amp; lesbian; bahwa mereka gay &amp; lesbian.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364331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Tidak melihat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“sisi lain” profesi mereka</a:t>
            </a:r>
            <a:r>
              <a:rPr lang="id-ID" b="1" i="1" dirty="0" smtClean="0">
                <a:latin typeface="Candara" pitchFamily="34" charset="0"/>
              </a:rPr>
              <a:t>; atlet, public figure, CEO, seniman, dsb. 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5715016"/>
            <a:ext cx="4500594" cy="8803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“Cara pandang demikian tidak terjadi pada individu heteroseksual”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357818" y="4643446"/>
            <a:ext cx="1000132" cy="9286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MBAR (1).jpg"/>
          <p:cNvPicPr>
            <a:picLocks noChangeAspect="1"/>
          </p:cNvPicPr>
          <p:nvPr/>
        </p:nvPicPr>
        <p:blipFill>
          <a:blip r:embed="rId3">
            <a:lum bright="25000"/>
          </a:blip>
          <a:srcRect b="7692"/>
          <a:stretch>
            <a:fillRect/>
          </a:stretch>
        </p:blipFill>
        <p:spPr>
          <a:xfrm>
            <a:off x="0" y="0"/>
            <a:ext cx="8286776" cy="3571876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5929330"/>
            <a:ext cx="1428728" cy="6494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929330"/>
            <a:ext cx="7429552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atin typeface="Brush Script MT" pitchFamily="66" charset="0"/>
              </a:rPr>
              <a:t>Bahasa Mempengaruhi Hub. Interpersonal</a:t>
            </a:r>
            <a:endParaRPr lang="id-ID" sz="4000" b="1" dirty="0">
              <a:latin typeface="Brush Script MT" pitchFamily="66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071538" y="1714488"/>
          <a:ext cx="70009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6).jpg"/>
          <p:cNvPicPr>
            <a:picLocks noChangeAspect="1"/>
          </p:cNvPicPr>
          <p:nvPr/>
        </p:nvPicPr>
        <p:blipFill>
          <a:blip r:embed="rId3" cstate="print"/>
          <a:srcRect l="4687" r="5468"/>
          <a:stretch>
            <a:fillRect/>
          </a:stretch>
        </p:blipFill>
        <p:spPr>
          <a:xfrm>
            <a:off x="0" y="2928934"/>
            <a:ext cx="4357686" cy="3929066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214290"/>
            <a:ext cx="1428728" cy="6494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1934" y="285728"/>
            <a:ext cx="5072066" cy="70788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Bahasa Bersifat Evaluatif</a:t>
            </a:r>
            <a:endParaRPr lang="id-ID" sz="40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643174" y="1142984"/>
          <a:ext cx="578647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7786710" cy="8617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MS UI Gothic" pitchFamily="34" charset="-128"/>
                <a:cs typeface="Montserrat Ultra Light" charset="0"/>
              </a:rPr>
              <a:t>Kata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857892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1" y="0"/>
            <a:ext cx="1000100" cy="1664872"/>
          </a:xfrm>
          <a:prstGeom prst="rect">
            <a:avLst/>
          </a:prstGeom>
        </p:spPr>
      </p:pic>
      <p:sp>
        <p:nvSpPr>
          <p:cNvPr id="7" name="Subtitle 8"/>
          <p:cNvSpPr txBox="1">
            <a:spLocks/>
          </p:cNvSpPr>
          <p:nvPr/>
        </p:nvSpPr>
        <p:spPr>
          <a:xfrm>
            <a:off x="428596" y="1785926"/>
            <a:ext cx="8143932" cy="116951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“Simbol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 yang </a:t>
            </a:r>
            <a:r>
              <a:rPr lang="id-ID" sz="2000" b="1" i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b</a:t>
            </a: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ersifat </a:t>
            </a: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dinamis, ambigu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 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dan merupakan 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representasi abstrak dari sebuah fenomena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” </a:t>
            </a:r>
            <a:endParaRPr kumimoji="0" lang="id-ID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6" name="Picture 5" descr="GAMBAR (10).jpg"/>
          <p:cNvPicPr>
            <a:picLocks noChangeAspect="1"/>
          </p:cNvPicPr>
          <p:nvPr/>
        </p:nvPicPr>
        <p:blipFill>
          <a:blip r:embed="rId5">
            <a:lum bright="9000" contrast="-8000"/>
          </a:blip>
          <a:stretch>
            <a:fillRect/>
          </a:stretch>
        </p:blipFill>
        <p:spPr>
          <a:xfrm>
            <a:off x="2071670" y="3214686"/>
            <a:ext cx="7072330" cy="36433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596" y="1785926"/>
            <a:ext cx="8001056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14290"/>
            <a:ext cx="1428728" cy="6494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429264"/>
            <a:ext cx="4143372" cy="120032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latin typeface="Brush Script MT" pitchFamily="66" charset="0"/>
              </a:rPr>
              <a:t>Bahasa Merefleksikan &amp; Membentuk Persepsi</a:t>
            </a:r>
            <a:endParaRPr lang="id-ID" sz="3600" b="1" dirty="0">
              <a:latin typeface="Brush Script MT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71538" y="1142984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64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929330"/>
            <a:ext cx="1428728" cy="6494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14290"/>
            <a:ext cx="62150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latin typeface="Brush Script MT" pitchFamily="66" charset="0"/>
              </a:rPr>
              <a:t>Perubahan Makna dalam Bahasa </a:t>
            </a:r>
            <a:endParaRPr lang="id-ID" sz="3600" b="1" dirty="0">
              <a:latin typeface="Brush Script MT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Loaded language: 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persepsi terhadap kata yang benar-benar menyimpang dari makna aslinya.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Nenek tua: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geezer.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Sebagai bentuk penghormatan, nenek tua: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senior citizen; grandmother.  </a:t>
            </a:r>
            <a:endParaRPr lang="id-ID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2857496"/>
            <a:ext cx="8501122" cy="1588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5786" y="3000372"/>
            <a:ext cx="8358214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latin typeface="Brush Script MT" pitchFamily="66" charset="0"/>
              </a:rPr>
              <a:t>Bahasa dapat Merendahkan Martabat Orang Lain </a:t>
            </a:r>
            <a:endParaRPr lang="id-ID" sz="3600" b="1" dirty="0">
              <a:latin typeface="Brush Script M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3786190"/>
            <a:ext cx="72866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Ejekan yang dilakukan oleh anak-anak &amp; orang dewasa.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Penggunaan bahasa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secara radikal </a:t>
            </a:r>
            <a:r>
              <a:rPr lang="id-ID" b="1" i="1" dirty="0" smtClean="0">
                <a:latin typeface="Candara" pitchFamily="34" charset="0"/>
              </a:rPr>
              <a:t>untuk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menyerang kelompok tertentu. </a:t>
            </a:r>
          </a:p>
          <a:p>
            <a:endParaRPr lang="id-ID" dirty="0"/>
          </a:p>
        </p:txBody>
      </p:sp>
      <p:sp>
        <p:nvSpPr>
          <p:cNvPr id="14" name="Down Arrow 13"/>
          <p:cNvSpPr/>
          <p:nvPr/>
        </p:nvSpPr>
        <p:spPr>
          <a:xfrm>
            <a:off x="4929190" y="4714884"/>
            <a:ext cx="1643074" cy="1000132"/>
          </a:xfrm>
          <a:prstGeom prst="downArrow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4572000" y="5857892"/>
            <a:ext cx="2428892" cy="4770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id-ID" sz="2500" b="1" i="1" dirty="0" smtClean="0">
                <a:latin typeface="Candara" pitchFamily="34" charset="0"/>
              </a:rPr>
              <a:t>“HATE SPEECH”</a:t>
            </a:r>
            <a:endParaRPr lang="id-ID" sz="2500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14290"/>
            <a:ext cx="1428728" cy="6494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85728"/>
            <a:ext cx="3000364" cy="4770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id-ID" sz="2500" b="1" dirty="0" smtClean="0">
                <a:latin typeface="Arial Black" pitchFamily="34" charset="0"/>
              </a:rPr>
              <a:t>“HATE SPEECH”</a:t>
            </a:r>
            <a:endParaRPr lang="id-ID" sz="2500" b="1" dirty="0">
              <a:latin typeface="Arial Black" pitchFamily="34" charset="0"/>
            </a:endParaRPr>
          </a:p>
        </p:txBody>
      </p:sp>
      <p:pic>
        <p:nvPicPr>
          <p:cNvPr id="5" name="Picture 4" descr="GAMBAR (1).jpg"/>
          <p:cNvPicPr>
            <a:picLocks noChangeAspect="1"/>
          </p:cNvPicPr>
          <p:nvPr/>
        </p:nvPicPr>
        <p:blipFill>
          <a:blip r:embed="rId5">
            <a:lum bright="28000" contrast="-5000"/>
          </a:blip>
          <a:srcRect t="7746" b="9507"/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928670"/>
            <a:ext cx="571504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Apapun  ragam bentuk Hate speech, bertujuan untuk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memojokkan &amp; merendahkan </a:t>
            </a:r>
            <a:r>
              <a:rPr lang="id-ID" b="1" i="1" dirty="0" smtClean="0">
                <a:latin typeface="Candara" pitchFamily="34" charset="0"/>
              </a:rPr>
              <a:t>suatu kelompok. 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Kelompok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minoritas</a:t>
            </a:r>
            <a:r>
              <a:rPr lang="id-ID" b="1" i="1" dirty="0" smtClean="0">
                <a:latin typeface="Candara" pitchFamily="34" charset="0"/>
              </a:rPr>
              <a:t>, kelompok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terisolasi,</a:t>
            </a:r>
            <a:r>
              <a:rPr lang="id-ID" b="1" i="1" dirty="0" smtClean="0">
                <a:latin typeface="Candara" pitchFamily="34" charset="0"/>
              </a:rPr>
              <a:t> kelompok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oposisi</a:t>
            </a:r>
            <a:r>
              <a:rPr lang="id-ID" b="1" i="1" dirty="0" smtClean="0">
                <a:latin typeface="Candara" pitchFamily="34" charset="0"/>
              </a:rPr>
              <a:t>, dsb.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643182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Hate speech dilakukan secara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langsung </a:t>
            </a:r>
            <a:r>
              <a:rPr lang="id-ID" b="1" i="1" dirty="0" smtClean="0">
                <a:latin typeface="Candara" pitchFamily="34" charset="0"/>
              </a:rPr>
              <a:t>atau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tidak langsung.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Budaya Asia banyak melakukan hate speech tidak langsung.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Akibat dari budaya high context communication = yang tidak melakukan penyampaian pesan secara langsung. </a:t>
            </a:r>
            <a:endParaRPr lang="id-ID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64"/>
            <a:ext cx="858251" cy="1428736"/>
          </a:xfrm>
          <a:prstGeom prst="rect">
            <a:avLst/>
          </a:prstGeom>
        </p:spPr>
      </p:pic>
      <p:pic>
        <p:nvPicPr>
          <p:cNvPr id="18" name="Picture 1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5857892"/>
            <a:ext cx="1428728" cy="6494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Bahasa Mengorganisasikan Persepsi</a:t>
            </a:r>
            <a:endParaRPr lang="id-ID" sz="40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71604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GAMBAR (17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57298"/>
            <a:ext cx="6072198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14290"/>
            <a:ext cx="664370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Bahasa Membentuk Pikiran Abstrak </a:t>
            </a:r>
            <a:endParaRPr lang="id-ID" sz="4000" b="1" dirty="0">
              <a:latin typeface="Brush Script MT" pitchFamily="66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00034" y="1571612"/>
          <a:ext cx="842968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GAMBAR (3).jpg"/>
          <p:cNvPicPr>
            <a:picLocks noChangeAspect="1"/>
          </p:cNvPicPr>
          <p:nvPr/>
        </p:nvPicPr>
        <p:blipFill>
          <a:blip r:embed="rId7">
            <a:lum bright="10000" contrast="-20000"/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13" name="Picture 12" descr="LOGO ILKOM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214290"/>
            <a:ext cx="1428728" cy="64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).jpg"/>
          <p:cNvPicPr>
            <a:picLocks noChangeAspect="1"/>
          </p:cNvPicPr>
          <p:nvPr/>
        </p:nvPicPr>
        <p:blipFill>
          <a:blip r:embed="rId3"/>
          <a:srcRect t="9375" r="5175" b="12500"/>
          <a:stretch>
            <a:fillRect/>
          </a:stretch>
        </p:blipFill>
        <p:spPr>
          <a:xfrm>
            <a:off x="0" y="0"/>
            <a:ext cx="9144000" cy="20716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0298" y="5929330"/>
            <a:ext cx="664370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Bahasa dapat Membentuk Stereotipe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3" name="Picture 12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64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6000768"/>
            <a:ext cx="1357322" cy="64294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2071670" y="1285860"/>
          <a:ext cx="507209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2).jpg"/>
          <p:cNvPicPr>
            <a:picLocks noChangeAspect="1"/>
          </p:cNvPicPr>
          <p:nvPr/>
        </p:nvPicPr>
        <p:blipFill>
          <a:blip r:embed="rId3">
            <a:lum bright="10000" contrast="5000"/>
          </a:blip>
          <a:srcRect l="37344" t="8612" r="5000"/>
          <a:stretch>
            <a:fillRect/>
          </a:stretch>
        </p:blipFill>
        <p:spPr>
          <a:xfrm>
            <a:off x="0" y="0"/>
            <a:ext cx="4214810" cy="56435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0496" y="214290"/>
            <a:ext cx="5143504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Bahasa Membentuk Pemikiran Hipotesis 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3" name="Picture 12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5429264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6072206"/>
            <a:ext cx="1357322" cy="642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3438" y="2000240"/>
            <a:ext cx="4214842" cy="2169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Kemampuan berpikir hipotesis dalam bentuk: </a:t>
            </a:r>
          </a:p>
          <a:p>
            <a:pPr algn="ctr">
              <a:lnSpc>
                <a:spcPct val="150000"/>
              </a:lnSpc>
            </a:pP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mampu berimajinasi, mengingat, merumuskan tujuan &amp; membuat alternatif pemecahan masalah. </a:t>
            </a:r>
            <a:endParaRPr lang="id-ID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57158" y="4643446"/>
          <a:ext cx="785818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AMBAR (4).jpg"/>
          <p:cNvPicPr>
            <a:picLocks noChangeAspect="1"/>
          </p:cNvPicPr>
          <p:nvPr/>
        </p:nvPicPr>
        <p:blipFill>
          <a:blip r:embed="rId3">
            <a:lum bright="14000" contrast="16000"/>
          </a:blip>
          <a:srcRect l="9677" r="24731"/>
          <a:stretch>
            <a:fillRect/>
          </a:stretch>
        </p:blipFill>
        <p:spPr>
          <a:xfrm>
            <a:off x="5500694" y="0"/>
            <a:ext cx="3643306" cy="23574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14290"/>
            <a:ext cx="600076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Berpikir di Luar Situasi Konkret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13" name="Picture 12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3143248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4643446"/>
            <a:ext cx="1500198" cy="642942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0" y="1071546"/>
          <a:ext cx="671514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5857892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Tinggal di 3 Dimensi Waktu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00042"/>
            <a:ext cx="1500198" cy="642942"/>
          </a:xfrm>
          <a:prstGeom prst="rect">
            <a:avLst/>
          </a:prstGeom>
        </p:spPr>
      </p:pic>
      <p:pic>
        <p:nvPicPr>
          <p:cNvPr id="9" name="Picture 8" descr="GAMBAR (5).jpg"/>
          <p:cNvPicPr>
            <a:picLocks noChangeAspect="1"/>
          </p:cNvPicPr>
          <p:nvPr/>
        </p:nvPicPr>
        <p:blipFill>
          <a:blip r:embed="rId5"/>
          <a:srcRect b="8696"/>
          <a:stretch>
            <a:fillRect/>
          </a:stretch>
        </p:blipFill>
        <p:spPr>
          <a:xfrm>
            <a:off x="0" y="0"/>
            <a:ext cx="6143636" cy="150019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285720" y="1397000"/>
          <a:ext cx="8572560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6).jpg"/>
          <p:cNvPicPr>
            <a:picLocks noChangeAspect="1"/>
          </p:cNvPicPr>
          <p:nvPr/>
        </p:nvPicPr>
        <p:blipFill>
          <a:blip r:embed="rId3">
            <a:lum bright="10000" contrast="5000"/>
          </a:blip>
          <a:srcRect l="9415" t="4166" r="5028" b="8333"/>
          <a:stretch>
            <a:fillRect/>
          </a:stretch>
        </p:blipFill>
        <p:spPr>
          <a:xfrm>
            <a:off x="0" y="428604"/>
            <a:ext cx="3786182" cy="49292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7356" y="214290"/>
            <a:ext cx="678657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Membantu Perkembangan Diri Sendiri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64"/>
            <a:ext cx="858251" cy="1428736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6000768"/>
            <a:ext cx="1500198" cy="642942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/>
        </p:nvGraphicFramePr>
        <p:xfrm>
          <a:off x="3857620" y="1428736"/>
          <a:ext cx="507209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357166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sp>
        <p:nvSpPr>
          <p:cNvPr id="7" name="Subtitle 8"/>
          <p:cNvSpPr txBox="1">
            <a:spLocks/>
          </p:cNvSpPr>
          <p:nvPr/>
        </p:nvSpPr>
        <p:spPr>
          <a:xfrm>
            <a:off x="142844" y="1857364"/>
            <a:ext cx="6858048" cy="2092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“Nama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” 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– representasi diri.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lang="id-ID" sz="2000" b="1" i="1" dirty="0" smtClean="0">
                <a:solidFill>
                  <a:srgbClr val="FF0000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“Rumah”</a:t>
            </a:r>
            <a:r>
              <a:rPr lang="id-ID" sz="2000" b="1" i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 – jenis bangunan yang spesifik.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“Cinta” 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– kasih sayang.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lang="id-ID" sz="2000" b="1" i="1" dirty="0" smtClean="0">
                <a:solidFill>
                  <a:srgbClr val="FF0000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“Seni/Musik”  </a:t>
            </a:r>
            <a:r>
              <a:rPr lang="id-ID" sz="2000" b="1" i="1" dirty="0" smtClean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-- perasaan, pikiran dan pengalaman. </a:t>
            </a:r>
            <a:r>
              <a:rPr kumimoji="0" lang="id-ID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MS UI Gothic" pitchFamily="34" charset="-128"/>
                <a:cs typeface="Montserrat Ultra Light" charset="0"/>
              </a:rPr>
              <a:t> </a:t>
            </a:r>
            <a:endParaRPr kumimoji="0" lang="id-ID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3" name="Picture 12" descr="GAMBAR (11).jpg"/>
          <p:cNvPicPr>
            <a:picLocks noChangeAspect="1"/>
          </p:cNvPicPr>
          <p:nvPr/>
        </p:nvPicPr>
        <p:blipFill>
          <a:blip r:embed="rId5" cstate="print"/>
          <a:srcRect l="2076" t="3274" r="2076" b="5671"/>
          <a:stretch>
            <a:fillRect/>
          </a:stretch>
        </p:blipFill>
        <p:spPr>
          <a:xfrm>
            <a:off x="7072330" y="1857364"/>
            <a:ext cx="2071670" cy="2143140"/>
          </a:xfrm>
          <a:prstGeom prst="rect">
            <a:avLst/>
          </a:prstGeom>
        </p:spPr>
      </p:pic>
      <p:pic>
        <p:nvPicPr>
          <p:cNvPr id="14" name="Picture 13" descr="GAMBAR (12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286256"/>
            <a:ext cx="4500594" cy="1638300"/>
          </a:xfrm>
          <a:prstGeom prst="rect">
            <a:avLst/>
          </a:prstGeom>
        </p:spPr>
      </p:pic>
      <p:pic>
        <p:nvPicPr>
          <p:cNvPr id="15" name="Picture 14" descr="GAMBAR (13).png"/>
          <p:cNvPicPr>
            <a:picLocks noChangeAspect="1"/>
          </p:cNvPicPr>
          <p:nvPr/>
        </p:nvPicPr>
        <p:blipFill>
          <a:blip r:embed="rId7">
            <a:lum bright="2000" contrast="23000"/>
          </a:blip>
          <a:srcRect l="12000" r="12999"/>
          <a:stretch>
            <a:fillRect/>
          </a:stretch>
        </p:blipFill>
        <p:spPr>
          <a:xfrm>
            <a:off x="2643174" y="214290"/>
            <a:ext cx="2786082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latin typeface="Brush Script MT" pitchFamily="66" charset="0"/>
              </a:rPr>
              <a:t>Bahasa Merefleksi Diri Sendiri</a:t>
            </a:r>
            <a:endParaRPr lang="id-ID" sz="40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928670"/>
            <a:ext cx="858251" cy="1428736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00198" cy="642942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000364" y="1000108"/>
          <a:ext cx="3429024" cy="192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4348" y="2928934"/>
            <a:ext cx="32861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dirty="0" smtClean="0"/>
              <a:t> </a:t>
            </a:r>
            <a:r>
              <a:rPr lang="id-ID" b="1" i="1" dirty="0" smtClean="0">
                <a:latin typeface="Candara" pitchFamily="34" charset="0"/>
              </a:rPr>
              <a:t>Diri yang spontan &amp; kreatif.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Menanggapi kebutuhan tanpa memperhatikan norma sosial.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Kebal terhadap kaidah &amp; harapan sosial.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“I” akan menyerang seseorang yang tidak disukai. </a:t>
            </a:r>
          </a:p>
          <a:p>
            <a:pPr>
              <a:buFont typeface="Wingdings" pitchFamily="2" charset="2"/>
              <a:buChar char="§"/>
            </a:pP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85794"/>
            <a:ext cx="29289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George Herbert Mead (1934)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2857497"/>
            <a:ext cx="4429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Kesadaran yang mengawasi &amp; menahan dorongan dari “I”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Memperhatikan kaidah &amp; harapan sosial.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Kontrol terhadap dorongan serangan terhadap orang lain; menjatuhkan orang lain = tidak sopan.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Me merasa malu/bangga/menyesal pada aksi “I”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643182"/>
            <a:ext cx="9144000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latin typeface="Brush Script MT" pitchFamily="66" charset="0"/>
              </a:rPr>
              <a:t>Bahasa Merefleksi Diri Sendiri</a:t>
            </a:r>
            <a:endParaRPr lang="id-ID" sz="4000" b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5429264"/>
            <a:ext cx="858251" cy="1428736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00198" cy="64294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2143108" y="3571876"/>
          <a:ext cx="471490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GAMBAR (8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14291"/>
            <a:ext cx="9144000" cy="221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9).png"/>
          <p:cNvPicPr>
            <a:picLocks noChangeAspect="1"/>
          </p:cNvPicPr>
          <p:nvPr/>
        </p:nvPicPr>
        <p:blipFill>
          <a:blip r:embed="rId3" cstate="print"/>
          <a:srcRect l="12500" r="7812"/>
          <a:stretch>
            <a:fillRect/>
          </a:stretch>
        </p:blipFill>
        <p:spPr>
          <a:xfrm>
            <a:off x="4857752" y="1643050"/>
            <a:ext cx="4286248" cy="37147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857892"/>
            <a:ext cx="785814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Refleksi diri = dapat mengontrol komunikasi.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5429264"/>
            <a:ext cx="858251" cy="1428736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357166"/>
            <a:ext cx="1666887" cy="714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357158" y="285728"/>
          <a:ext cx="52864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5857892"/>
            <a:ext cx="4286248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Dialek Berbahasa 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749" y="5429264"/>
            <a:ext cx="858251" cy="1428736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929330"/>
            <a:ext cx="1666887" cy="714380"/>
          </a:xfrm>
          <a:prstGeom prst="rect">
            <a:avLst/>
          </a:prstGeom>
        </p:spPr>
      </p:pic>
      <p:pic>
        <p:nvPicPr>
          <p:cNvPr id="9" name="Picture 8" descr="GAMBAR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57686" cy="5072074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4143372" y="785794"/>
          <a:ext cx="464347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28794" y="214290"/>
            <a:ext cx="721520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Sosialiasi Dialek Berbahasa: Gender 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8251" cy="1428736"/>
          </a:xfrm>
          <a:prstGeom prst="rect">
            <a:avLst/>
          </a:prstGeom>
        </p:spPr>
      </p:pic>
      <p:pic>
        <p:nvPicPr>
          <p:cNvPr id="8" name="Picture 7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71612"/>
            <a:ext cx="1666887" cy="71438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285720" y="1142984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6000768"/>
            <a:ext cx="9144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Praktek Komunikasi: Gender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8251" cy="1428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500063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“Aturan Komunikasi yang dipelajari dalam permainan masa kecil terus dibawa sampai dewasa. </a:t>
            </a:r>
            <a:endParaRPr lang="id-ID" b="1" i="1" dirty="0">
              <a:latin typeface="Candar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00100" y="2214554"/>
          <a:ext cx="7143800" cy="2625740"/>
        </p:xfrm>
        <a:graphic>
          <a:graphicData uri="http://schemas.openxmlformats.org/drawingml/2006/table">
            <a:tbl>
              <a:tblPr/>
              <a:tblGrid>
                <a:gridCol w="3678875"/>
                <a:gridCol w="3464925"/>
              </a:tblGrid>
              <a:tr h="52514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1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Laki-laki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1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Perempuan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52514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Instrumental.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Ekspresif.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4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Kompetitif.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Fokus pada perasaan.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4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Mengedepankan aktivitas bersama.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Fokus pada isu personal.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4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7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Adanya kejujuran &amp; keterbukaan.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 descr="GAMBAR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42852"/>
            <a:ext cx="5929354" cy="1990725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02" y="214290"/>
            <a:ext cx="1285916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AMBAR (12).jpg"/>
          <p:cNvPicPr>
            <a:picLocks noChangeAspect="1"/>
          </p:cNvPicPr>
          <p:nvPr/>
        </p:nvPicPr>
        <p:blipFill>
          <a:blip r:embed="rId3"/>
          <a:srcRect l="47562" t="8333" r="28062" b="34375"/>
          <a:stretch>
            <a:fillRect/>
          </a:stretch>
        </p:blipFill>
        <p:spPr>
          <a:xfrm>
            <a:off x="7117728" y="2214554"/>
            <a:ext cx="2026272" cy="3714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57166"/>
            <a:ext cx="8072462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Kesalahpahaman Berbahasa: Gender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68" y="6010571"/>
            <a:ext cx="1285916" cy="64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1214422"/>
            <a:ext cx="6643734" cy="5078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“Mari kita bicara” atau “Ada yang ingin saya sampaikan/utarakan”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786182" y="1785926"/>
            <a:ext cx="1428760" cy="1357322"/>
          </a:xfrm>
          <a:prstGeom prst="downArrow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1928794" y="2143116"/>
            <a:ext cx="2143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Ada masalah dalam hubungan.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Berbicara mengenai hubungan hanya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perlu dilakukan jika terjadi masalah.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Membangun kedekatan dengan: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aktivitas bersama.  </a:t>
            </a:r>
            <a:endParaRPr lang="id-ID" b="1" i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2071678"/>
            <a:ext cx="200026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Bicara adalah cara utama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menciptakan hubungan &amp; membangun kedekatan. </a:t>
            </a:r>
          </a:p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** Berbicara mengenai hubungan untuk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meningkatkan keintiman. </a:t>
            </a:r>
          </a:p>
        </p:txBody>
      </p:sp>
      <p:pic>
        <p:nvPicPr>
          <p:cNvPr id="17" name="Picture 16" descr="GAMBAR (12).jpg"/>
          <p:cNvPicPr>
            <a:picLocks noChangeAspect="1"/>
          </p:cNvPicPr>
          <p:nvPr/>
        </p:nvPicPr>
        <p:blipFill>
          <a:blip r:embed="rId3"/>
          <a:srcRect l="27250" t="8333" r="51625" b="39583"/>
          <a:stretch>
            <a:fillRect/>
          </a:stretch>
        </p:blipFill>
        <p:spPr>
          <a:xfrm>
            <a:off x="0" y="2143116"/>
            <a:ext cx="1745945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BAR (13).jpg"/>
          <p:cNvPicPr>
            <a:picLocks noChangeAspect="1"/>
          </p:cNvPicPr>
          <p:nvPr/>
        </p:nvPicPr>
        <p:blipFill>
          <a:blip r:embed="rId3">
            <a:lum bright="50000" contrast="-15000"/>
          </a:blip>
          <a:stretch>
            <a:fillRect/>
          </a:stretch>
        </p:blipFill>
        <p:spPr>
          <a:xfrm>
            <a:off x="0" y="1357298"/>
            <a:ext cx="9144000" cy="514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57166"/>
            <a:ext cx="807246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Kesalahpahaman Berbahasa: Gender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49" y="0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68" y="6010571"/>
            <a:ext cx="1285916" cy="642942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/>
        </p:nvGraphicFramePr>
        <p:xfrm>
          <a:off x="0" y="3071810"/>
          <a:ext cx="91440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0"/>
            <a:ext cx="7000892" cy="457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5984" y="5857892"/>
            <a:ext cx="685801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Kesalahpahaman Berbahasa: Gender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9264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5857892"/>
            <a:ext cx="1285916" cy="64294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0" y="928670"/>
          <a:ext cx="5143536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5984" y="214290"/>
            <a:ext cx="6858016" cy="1323439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 smtClean="0">
                <a:latin typeface="Brush Script MT" pitchFamily="66" charset="0"/>
              </a:rPr>
              <a:t>Bentuk Upaya Meningkatkan Komunikasi Verbal </a:t>
            </a:r>
            <a:endParaRPr lang="id-ID" sz="4000" b="1" i="1" dirty="0"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8251" cy="1428736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85728"/>
            <a:ext cx="1285884" cy="64294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1000100" y="1643050"/>
          <a:ext cx="7358114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sp>
        <p:nvSpPr>
          <p:cNvPr id="7" name="Subtitle 8"/>
          <p:cNvSpPr txBox="1">
            <a:spLocks/>
          </p:cNvSpPr>
          <p:nvPr/>
        </p:nvSpPr>
        <p:spPr>
          <a:xfrm>
            <a:off x="1428728" y="3357562"/>
            <a:ext cx="6357982" cy="1169511"/>
          </a:xfrm>
          <a:prstGeom prst="rect">
            <a:avLst/>
          </a:prstGeom>
          <a:solidFill>
            <a:schemeClr val="bg2"/>
          </a:solidFill>
          <a:ln w="6350" cap="flat" cmpd="sng" algn="ctr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243798" tIns="121900" rIns="243798" bIns="1219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38138" algn="l"/>
              </a:tabLst>
              <a:defRPr/>
            </a:pPr>
            <a:r>
              <a:rPr kumimoji="0" lang="id-ID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MS UI Gothic" pitchFamily="34" charset="-128"/>
                <a:cs typeface="Montserrat Ultra Light" charset="0"/>
              </a:rPr>
              <a:t>3</a:t>
            </a:r>
            <a:r>
              <a:rPr kumimoji="0" lang="id-ID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MS UI Gothic" pitchFamily="34" charset="-128"/>
                <a:cs typeface="Montserrat Ultra Light" charset="0"/>
              </a:rPr>
              <a:t> (Tiga) “Karakteristik Simbol”</a:t>
            </a:r>
            <a:endParaRPr kumimoji="0" lang="id-ID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MS UI Gothic" pitchFamily="34" charset="-128"/>
              <a:cs typeface="Montserrat Ultra Light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500298" y="0"/>
          <a:ext cx="4143404" cy="392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GAMBAR (14).jpg"/>
          <p:cNvPicPr>
            <a:picLocks noChangeAspect="1"/>
          </p:cNvPicPr>
          <p:nvPr/>
        </p:nvPicPr>
        <p:blipFill>
          <a:blip r:embed="rId9">
            <a:lum bright="30000" contrast="11000"/>
          </a:blip>
          <a:stretch>
            <a:fillRect/>
          </a:stretch>
        </p:blipFill>
        <p:spPr>
          <a:xfrm>
            <a:off x="0" y="4552950"/>
            <a:ext cx="91440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571612"/>
          </a:xfrm>
          <a:prstGeom prst="rect">
            <a:avLst/>
          </a:prstGeom>
        </p:spPr>
      </p:pic>
      <p:pic>
        <p:nvPicPr>
          <p:cNvPr id="14" name="Picture 13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290"/>
            <a:ext cx="1285884" cy="642942"/>
          </a:xfrm>
          <a:prstGeom prst="rect">
            <a:avLst/>
          </a:prstGeom>
        </p:spPr>
      </p:pic>
      <p:pic>
        <p:nvPicPr>
          <p:cNvPr id="6" name="Picture 5" descr="GAMBAR (15).jpg"/>
          <p:cNvPicPr>
            <a:picLocks noChangeAspect="1"/>
          </p:cNvPicPr>
          <p:nvPr/>
        </p:nvPicPr>
        <p:blipFill>
          <a:blip r:embed="rId5">
            <a:lum bright="20000" contrast="-10000"/>
          </a:blip>
          <a:srcRect l="5468" t="9881" r="5468" b="8835"/>
          <a:stretch>
            <a:fillRect/>
          </a:stretch>
        </p:blipFill>
        <p:spPr>
          <a:xfrm>
            <a:off x="500034" y="2071678"/>
            <a:ext cx="8286808" cy="442915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4282" y="1857364"/>
            <a:ext cx="864399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4282" y="6643710"/>
            <a:ext cx="864399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MBAR (1).png"/>
          <p:cNvPicPr>
            <a:picLocks noChangeAspect="1"/>
          </p:cNvPicPr>
          <p:nvPr/>
        </p:nvPicPr>
        <p:blipFill>
          <a:blip r:embed="rId3">
            <a:lum bright="56000" contrast="-53000"/>
          </a:blip>
          <a:stretch>
            <a:fillRect/>
          </a:stretch>
        </p:blipFill>
        <p:spPr>
          <a:xfrm>
            <a:off x="2285984" y="0"/>
            <a:ext cx="6858016" cy="175507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29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428596" y="0"/>
          <a:ext cx="835824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).jpg"/>
          <p:cNvPicPr>
            <a:picLocks noChangeAspect="1"/>
          </p:cNvPicPr>
          <p:nvPr/>
        </p:nvPicPr>
        <p:blipFill>
          <a:blip r:embed="rId3">
            <a:lum bright="3000" contrast="-5000"/>
          </a:blip>
          <a:srcRect t="7436" b="7436"/>
          <a:stretch>
            <a:fillRect/>
          </a:stretch>
        </p:blipFill>
        <p:spPr>
          <a:xfrm>
            <a:off x="4286248" y="0"/>
            <a:ext cx="4857752" cy="164305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5857892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>
            <a:lum bright="20000" contrast="10000"/>
          </a:blip>
          <a:stretch>
            <a:fillRect/>
          </a:stretch>
        </p:blipFill>
        <p:spPr>
          <a:xfrm>
            <a:off x="0" y="2571744"/>
            <a:ext cx="1000100" cy="157163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071538" y="1714488"/>
          <a:ext cx="77867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00042"/>
            <a:ext cx="4143372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id-ID" sz="4000" b="1" i="1" dirty="0" smtClean="0">
                <a:latin typeface="Brush Script MT" pitchFamily="66" charset="0"/>
              </a:rPr>
              <a:t>Simbol bersifat Ambigu </a:t>
            </a:r>
            <a:endParaRPr lang="id-ID" sz="4000" b="1" i="1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BAR (4).jpg"/>
          <p:cNvPicPr>
            <a:picLocks noChangeAspect="1"/>
          </p:cNvPicPr>
          <p:nvPr/>
        </p:nvPicPr>
        <p:blipFill>
          <a:blip r:embed="rId3" cstate="print">
            <a:lum bright="46000" contrast="43000"/>
          </a:blip>
          <a:srcRect b="9375"/>
          <a:stretch>
            <a:fillRect/>
          </a:stretch>
        </p:blipFill>
        <p:spPr>
          <a:xfrm>
            <a:off x="2928926" y="1857364"/>
            <a:ext cx="3430473" cy="335758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85728"/>
            <a:ext cx="1820279" cy="857256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>
            <a:lum bright="20000" contrast="10000"/>
          </a:blip>
          <a:stretch>
            <a:fillRect/>
          </a:stretch>
        </p:blipFill>
        <p:spPr>
          <a:xfrm>
            <a:off x="0" y="5286364"/>
            <a:ext cx="1000100" cy="1571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429124" cy="707886"/>
          </a:xfrm>
          <a:prstGeom prst="rect">
            <a:avLst/>
          </a:prstGeom>
          <a:solidFill>
            <a:srgbClr val="FF99CC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id-ID" sz="4000" b="1" i="1" dirty="0" smtClean="0">
                <a:latin typeface="Brush Script MT" pitchFamily="66" charset="0"/>
              </a:rPr>
              <a:t>Simbol bersifat  Abstrak </a:t>
            </a:r>
            <a:endParaRPr lang="id-ID" sz="4000" b="1" i="1" dirty="0">
              <a:latin typeface="Brush Script MT" pitchFamily="66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14282" y="1000108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).jpg"/>
          <p:cNvPicPr>
            <a:picLocks noChangeAspect="1"/>
          </p:cNvPicPr>
          <p:nvPr/>
        </p:nvPicPr>
        <p:blipFill>
          <a:blip r:embed="rId3">
            <a:lum bright="15000" contrast="-20000"/>
          </a:blip>
          <a:srcRect l="4434" t="7291" r="2647" b="5208"/>
          <a:stretch>
            <a:fillRect/>
          </a:stretch>
        </p:blipFill>
        <p:spPr>
          <a:xfrm>
            <a:off x="4714876" y="1142984"/>
            <a:ext cx="4429124" cy="5715017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5929330"/>
            <a:ext cx="1571636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778671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4000" b="1" i="1" dirty="0" smtClean="0">
                <a:solidFill>
                  <a:schemeClr val="bg1"/>
                </a:solidFill>
                <a:latin typeface="Brush Script MT" pitchFamily="66" charset="0"/>
              </a:rPr>
              <a:t>4 (empat) Prinsip dalam Komunikasi Verbal  </a:t>
            </a:r>
            <a:endParaRPr lang="id-ID" sz="4000" b="1" i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pic>
        <p:nvPicPr>
          <p:cNvPr id="7" name="Picture 6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93128"/>
            <a:ext cx="1000100" cy="166487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71472" y="1214422"/>
          <a:ext cx="607223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2181</Words>
  <Application>Microsoft Office PowerPoint</Application>
  <PresentationFormat>On-screen Show (4:3)</PresentationFormat>
  <Paragraphs>326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432</cp:revision>
  <dcterms:created xsi:type="dcterms:W3CDTF">2020-01-25T05:18:22Z</dcterms:created>
  <dcterms:modified xsi:type="dcterms:W3CDTF">2020-02-22T06:40:48Z</dcterms:modified>
</cp:coreProperties>
</file>