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99"/>
    <a:srgbClr val="99FF33"/>
    <a:srgbClr val="FF99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14AC3-2088-21CC-180D-1097D3884EF6}" v="4" dt="2020-03-09T14:39:40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60"/>
  </p:normalViewPr>
  <p:slideViewPr>
    <p:cSldViewPr>
      <p:cViewPr>
        <p:scale>
          <a:sx n="70" d="100"/>
          <a:sy n="70" d="100"/>
        </p:scale>
        <p:origin x="-115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yita Fairuzsy Rasyiddin" userId="S::asyita.fairuzsyrasyiddin@student.upj.ac.id::61975a4d-9271-4f09-a6ec-b3da610ac125" providerId="AD" clId="Web-{2BC14AC3-2088-21CC-180D-1097D3884EF6}"/>
    <pc:docChg chg="modSld">
      <pc:chgData name="Asyita Fairuzsy Rasyiddin" userId="S::asyita.fairuzsyrasyiddin@student.upj.ac.id::61975a4d-9271-4f09-a6ec-b3da610ac125" providerId="AD" clId="Web-{2BC14AC3-2088-21CC-180D-1097D3884EF6}" dt="2020-03-09T14:39:40.809" v="3" actId="1076"/>
      <pc:docMkLst>
        <pc:docMk/>
      </pc:docMkLst>
      <pc:sldChg chg="modSp">
        <pc:chgData name="Asyita Fairuzsy Rasyiddin" userId="S::asyita.fairuzsyrasyiddin@student.upj.ac.id::61975a4d-9271-4f09-a6ec-b3da610ac125" providerId="AD" clId="Web-{2BC14AC3-2088-21CC-180D-1097D3884EF6}" dt="2020-03-09T14:39:40.809" v="3" actId="1076"/>
        <pc:sldMkLst>
          <pc:docMk/>
          <pc:sldMk cId="0" sldId="287"/>
        </pc:sldMkLst>
        <pc:spChg chg="mod">
          <ac:chgData name="Asyita Fairuzsy Rasyiddin" userId="S::asyita.fairuzsyrasyiddin@student.upj.ac.id::61975a4d-9271-4f09-a6ec-b3da610ac125" providerId="AD" clId="Web-{2BC14AC3-2088-21CC-180D-1097D3884EF6}" dt="2020-03-09T14:39:40.809" v="3" actId="1076"/>
          <ac:spMkLst>
            <pc:docMk/>
            <pc:sldMk cId="0" sldId="287"/>
            <ac:spMk id="7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64CE5-554F-4185-9AEC-1F3999E2139C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35C3C8F2-E0B3-4FC7-BF56-5C3D4FAFBDD2}">
      <dgm:prSet phldrT="[Text]" custT="1"/>
      <dgm:spPr/>
      <dgm:t>
        <a:bodyPr/>
        <a:lstStyle/>
        <a:p>
          <a:r>
            <a:rPr lang="id-ID" sz="3000" b="1" dirty="0">
              <a:latin typeface="Rage Italic" pitchFamily="66" charset="0"/>
            </a:rPr>
            <a:t>Seleksi</a:t>
          </a:r>
        </a:p>
      </dgm:t>
    </dgm:pt>
    <dgm:pt modelId="{BA925C2E-9AC3-4A62-AD67-97949FB42FDB}" type="parTrans" cxnId="{27D71B36-8412-4472-8E56-3AFD6A709C81}">
      <dgm:prSet/>
      <dgm:spPr/>
      <dgm:t>
        <a:bodyPr/>
        <a:lstStyle/>
        <a:p>
          <a:endParaRPr lang="id-ID"/>
        </a:p>
      </dgm:t>
    </dgm:pt>
    <dgm:pt modelId="{3A4CBAA7-C4CE-4955-B7E3-2C6AA7A756C6}" type="sibTrans" cxnId="{27D71B36-8412-4472-8E56-3AFD6A709C81}">
      <dgm:prSet/>
      <dgm:spPr/>
      <dgm:t>
        <a:bodyPr/>
        <a:lstStyle/>
        <a:p>
          <a:endParaRPr lang="id-ID"/>
        </a:p>
      </dgm:t>
    </dgm:pt>
    <dgm:pt modelId="{9ED34FE1-8CAB-41BA-85E6-6D9920AB9979}">
      <dgm:prSet phldrT="[Text]" custT="1"/>
      <dgm:spPr/>
      <dgm:t>
        <a:bodyPr/>
        <a:lstStyle/>
        <a:p>
          <a:r>
            <a:rPr lang="id-ID" sz="3000" b="1" dirty="0">
              <a:latin typeface="Rage Italic" pitchFamily="66" charset="0"/>
            </a:rPr>
            <a:t>Interpretasi</a:t>
          </a:r>
        </a:p>
      </dgm:t>
    </dgm:pt>
    <dgm:pt modelId="{F63F744A-4EFC-4289-9C77-C20679058193}" type="parTrans" cxnId="{61EB89E5-C6D2-4F24-8A27-A8215965A2D5}">
      <dgm:prSet/>
      <dgm:spPr/>
      <dgm:t>
        <a:bodyPr/>
        <a:lstStyle/>
        <a:p>
          <a:endParaRPr lang="id-ID"/>
        </a:p>
      </dgm:t>
    </dgm:pt>
    <dgm:pt modelId="{083C3DD6-D70D-41E5-9940-069B94D221B5}" type="sibTrans" cxnId="{61EB89E5-C6D2-4F24-8A27-A8215965A2D5}">
      <dgm:prSet/>
      <dgm:spPr/>
      <dgm:t>
        <a:bodyPr/>
        <a:lstStyle/>
        <a:p>
          <a:endParaRPr lang="id-ID"/>
        </a:p>
      </dgm:t>
    </dgm:pt>
    <dgm:pt modelId="{AE21960C-208D-4CDF-B4ED-7196913268E1}">
      <dgm:prSet phldrT="[Text]" custT="1"/>
      <dgm:spPr/>
      <dgm:t>
        <a:bodyPr/>
        <a:lstStyle/>
        <a:p>
          <a:r>
            <a:rPr lang="id-ID" sz="3000" b="1" dirty="0">
              <a:latin typeface="Rage Italic" pitchFamily="66" charset="0"/>
            </a:rPr>
            <a:t>Organisasi</a:t>
          </a:r>
        </a:p>
      </dgm:t>
    </dgm:pt>
    <dgm:pt modelId="{593E736E-971C-41B5-AAC1-FD7CCC9615CA}" type="parTrans" cxnId="{0FDB7AC4-31CF-4E50-9C31-10D5F26D3ACF}">
      <dgm:prSet/>
      <dgm:spPr/>
      <dgm:t>
        <a:bodyPr/>
        <a:lstStyle/>
        <a:p>
          <a:endParaRPr lang="id-ID"/>
        </a:p>
      </dgm:t>
    </dgm:pt>
    <dgm:pt modelId="{3CBECCEB-2FAA-4098-9EE8-997A5192B2A5}" type="sibTrans" cxnId="{0FDB7AC4-31CF-4E50-9C31-10D5F26D3ACF}">
      <dgm:prSet/>
      <dgm:spPr/>
      <dgm:t>
        <a:bodyPr/>
        <a:lstStyle/>
        <a:p>
          <a:endParaRPr lang="id-ID"/>
        </a:p>
      </dgm:t>
    </dgm:pt>
    <dgm:pt modelId="{7C79BD9E-B1C1-44A1-A646-F91A0C628FD6}" type="pres">
      <dgm:prSet presAssocID="{F8C64CE5-554F-4185-9AEC-1F3999E2139C}" presName="compositeShape" presStyleCnt="0">
        <dgm:presLayoutVars>
          <dgm:chMax val="7"/>
          <dgm:dir/>
          <dgm:resizeHandles val="exact"/>
        </dgm:presLayoutVars>
      </dgm:prSet>
      <dgm:spPr/>
    </dgm:pt>
    <dgm:pt modelId="{799D5E2E-91C3-4AC9-89D5-7064A1A15557}" type="pres">
      <dgm:prSet presAssocID="{35C3C8F2-E0B3-4FC7-BF56-5C3D4FAFBDD2}" presName="circ1" presStyleLbl="vennNode1" presStyleIdx="0" presStyleCnt="3"/>
      <dgm:spPr/>
    </dgm:pt>
    <dgm:pt modelId="{087699A2-3DC4-4609-A992-F87C6F1128CA}" type="pres">
      <dgm:prSet presAssocID="{35C3C8F2-E0B3-4FC7-BF56-5C3D4FAFBDD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C336ED-30C4-45D4-B365-1A42501DE492}" type="pres">
      <dgm:prSet presAssocID="{9ED34FE1-8CAB-41BA-85E6-6D9920AB9979}" presName="circ2" presStyleLbl="vennNode1" presStyleIdx="1" presStyleCnt="3"/>
      <dgm:spPr/>
    </dgm:pt>
    <dgm:pt modelId="{65A29E75-3A72-425A-B631-54078F2C5048}" type="pres">
      <dgm:prSet presAssocID="{9ED34FE1-8CAB-41BA-85E6-6D9920AB997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34FDB45-0F17-4C5E-91DC-8693A43296E3}" type="pres">
      <dgm:prSet presAssocID="{AE21960C-208D-4CDF-B4ED-7196913268E1}" presName="circ3" presStyleLbl="vennNode1" presStyleIdx="2" presStyleCnt="3"/>
      <dgm:spPr/>
    </dgm:pt>
    <dgm:pt modelId="{6745DD27-9344-4969-8151-BA04B297D330}" type="pres">
      <dgm:prSet presAssocID="{AE21960C-208D-4CDF-B4ED-7196913268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7D71B36-8412-4472-8E56-3AFD6A709C81}" srcId="{F8C64CE5-554F-4185-9AEC-1F3999E2139C}" destId="{35C3C8F2-E0B3-4FC7-BF56-5C3D4FAFBDD2}" srcOrd="0" destOrd="0" parTransId="{BA925C2E-9AC3-4A62-AD67-97949FB42FDB}" sibTransId="{3A4CBAA7-C4CE-4955-B7E3-2C6AA7A756C6}"/>
    <dgm:cxn modelId="{9631FE3D-BFA3-4C82-8323-88A06561D605}" type="presOf" srcId="{35C3C8F2-E0B3-4FC7-BF56-5C3D4FAFBDD2}" destId="{087699A2-3DC4-4609-A992-F87C6F1128CA}" srcOrd="1" destOrd="0" presId="urn:microsoft.com/office/officeart/2005/8/layout/venn1"/>
    <dgm:cxn modelId="{49DDE662-CB79-4185-8185-CEF352B6298E}" type="presOf" srcId="{9ED34FE1-8CAB-41BA-85E6-6D9920AB9979}" destId="{1FC336ED-30C4-45D4-B365-1A42501DE492}" srcOrd="0" destOrd="0" presId="urn:microsoft.com/office/officeart/2005/8/layout/venn1"/>
    <dgm:cxn modelId="{707CC471-21D0-49BE-A2C6-0A904D0D5E03}" type="presOf" srcId="{9ED34FE1-8CAB-41BA-85E6-6D9920AB9979}" destId="{65A29E75-3A72-425A-B631-54078F2C5048}" srcOrd="1" destOrd="0" presId="urn:microsoft.com/office/officeart/2005/8/layout/venn1"/>
    <dgm:cxn modelId="{2B9B7282-FF8E-43E2-8CD5-6EF98D0520CA}" type="presOf" srcId="{35C3C8F2-E0B3-4FC7-BF56-5C3D4FAFBDD2}" destId="{799D5E2E-91C3-4AC9-89D5-7064A1A15557}" srcOrd="0" destOrd="0" presId="urn:microsoft.com/office/officeart/2005/8/layout/venn1"/>
    <dgm:cxn modelId="{930F5AB7-73F8-4A44-A335-56A286EFE4C2}" type="presOf" srcId="{AE21960C-208D-4CDF-B4ED-7196913268E1}" destId="{6745DD27-9344-4969-8151-BA04B297D330}" srcOrd="1" destOrd="0" presId="urn:microsoft.com/office/officeart/2005/8/layout/venn1"/>
    <dgm:cxn modelId="{BCC491BC-3409-46E2-96D3-C152A011C211}" type="presOf" srcId="{F8C64CE5-554F-4185-9AEC-1F3999E2139C}" destId="{7C79BD9E-B1C1-44A1-A646-F91A0C628FD6}" srcOrd="0" destOrd="0" presId="urn:microsoft.com/office/officeart/2005/8/layout/venn1"/>
    <dgm:cxn modelId="{0FDB7AC4-31CF-4E50-9C31-10D5F26D3ACF}" srcId="{F8C64CE5-554F-4185-9AEC-1F3999E2139C}" destId="{AE21960C-208D-4CDF-B4ED-7196913268E1}" srcOrd="2" destOrd="0" parTransId="{593E736E-971C-41B5-AAC1-FD7CCC9615CA}" sibTransId="{3CBECCEB-2FAA-4098-9EE8-997A5192B2A5}"/>
    <dgm:cxn modelId="{61EB89E5-C6D2-4F24-8A27-A8215965A2D5}" srcId="{F8C64CE5-554F-4185-9AEC-1F3999E2139C}" destId="{9ED34FE1-8CAB-41BA-85E6-6D9920AB9979}" srcOrd="1" destOrd="0" parTransId="{F63F744A-4EFC-4289-9C77-C20679058193}" sibTransId="{083C3DD6-D70D-41E5-9940-069B94D221B5}"/>
    <dgm:cxn modelId="{A655CEE7-1874-4D04-9376-1224090565FB}" type="presOf" srcId="{AE21960C-208D-4CDF-B4ED-7196913268E1}" destId="{334FDB45-0F17-4C5E-91DC-8693A43296E3}" srcOrd="0" destOrd="0" presId="urn:microsoft.com/office/officeart/2005/8/layout/venn1"/>
    <dgm:cxn modelId="{FF6BF96A-8060-4177-9FEB-CEE1F5BF80A4}" type="presParOf" srcId="{7C79BD9E-B1C1-44A1-A646-F91A0C628FD6}" destId="{799D5E2E-91C3-4AC9-89D5-7064A1A15557}" srcOrd="0" destOrd="0" presId="urn:microsoft.com/office/officeart/2005/8/layout/venn1"/>
    <dgm:cxn modelId="{0E0B5E1F-BBEA-40A3-ABE5-A2646D25F2FA}" type="presParOf" srcId="{7C79BD9E-B1C1-44A1-A646-F91A0C628FD6}" destId="{087699A2-3DC4-4609-A992-F87C6F1128CA}" srcOrd="1" destOrd="0" presId="urn:microsoft.com/office/officeart/2005/8/layout/venn1"/>
    <dgm:cxn modelId="{AF563F9E-7AE3-44EF-BCE0-41A580CF1A51}" type="presParOf" srcId="{7C79BD9E-B1C1-44A1-A646-F91A0C628FD6}" destId="{1FC336ED-30C4-45D4-B365-1A42501DE492}" srcOrd="2" destOrd="0" presId="urn:microsoft.com/office/officeart/2005/8/layout/venn1"/>
    <dgm:cxn modelId="{F2AFBF40-DD80-4993-8F60-DD56479E1ECA}" type="presParOf" srcId="{7C79BD9E-B1C1-44A1-A646-F91A0C628FD6}" destId="{65A29E75-3A72-425A-B631-54078F2C5048}" srcOrd="3" destOrd="0" presId="urn:microsoft.com/office/officeart/2005/8/layout/venn1"/>
    <dgm:cxn modelId="{9C29C25D-42F5-4298-AAA0-49CD6A38F26F}" type="presParOf" srcId="{7C79BD9E-B1C1-44A1-A646-F91A0C628FD6}" destId="{334FDB45-0F17-4C5E-91DC-8693A43296E3}" srcOrd="4" destOrd="0" presId="urn:microsoft.com/office/officeart/2005/8/layout/venn1"/>
    <dgm:cxn modelId="{200ACC30-3218-4C2A-A644-FC45D0148843}" type="presParOf" srcId="{7C79BD9E-B1C1-44A1-A646-F91A0C628FD6}" destId="{6745DD27-9344-4969-8151-BA04B297D33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289F2E-1916-4479-A5E9-FA72FFDACA2C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89EE2EA-DC7B-4727-B869-7B7A80FC860A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id-ID" sz="2800" b="1" i="1" dirty="0">
              <a:solidFill>
                <a:schemeClr val="tx2"/>
              </a:solidFill>
              <a:latin typeface="Candara" pitchFamily="34" charset="0"/>
            </a:rPr>
            <a:t>Stabil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id-ID" sz="2000" b="1" i="1" dirty="0">
              <a:latin typeface="Candara" pitchFamily="34" charset="0"/>
            </a:rPr>
            <a:t>(Perilaku =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id-ID" sz="2000" b="1" i="1" dirty="0">
              <a:latin typeface="Candara" pitchFamily="34" charset="0"/>
            </a:rPr>
            <a:t>faktor tetap yang tidak berubah oleh waktu) </a:t>
          </a:r>
        </a:p>
      </dgm:t>
    </dgm:pt>
    <dgm:pt modelId="{FD71DBEB-1C51-4CB0-9857-7FADFB6A9694}" type="parTrans" cxnId="{678BB35B-6333-4721-B0E6-D04017678094}">
      <dgm:prSet/>
      <dgm:spPr/>
      <dgm:t>
        <a:bodyPr/>
        <a:lstStyle/>
        <a:p>
          <a:endParaRPr lang="id-ID"/>
        </a:p>
      </dgm:t>
    </dgm:pt>
    <dgm:pt modelId="{4E69521D-0E01-4FCB-9847-D7C1C62CE410}" type="sibTrans" cxnId="{678BB35B-6333-4721-B0E6-D04017678094}">
      <dgm:prSet/>
      <dgm:spPr/>
      <dgm:t>
        <a:bodyPr/>
        <a:lstStyle/>
        <a:p>
          <a:endParaRPr lang="id-ID"/>
        </a:p>
      </dgm:t>
    </dgm:pt>
    <dgm:pt modelId="{4382D831-B9C2-4ADE-BE6D-2D78B676195B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id-ID" sz="2800" b="1" i="1" dirty="0">
              <a:solidFill>
                <a:schemeClr val="tx2"/>
              </a:solidFill>
              <a:latin typeface="Candara" pitchFamily="34" charset="0"/>
            </a:rPr>
            <a:t>Tidak Stabil</a:t>
          </a:r>
        </a:p>
        <a:p>
          <a:pPr algn="ctr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id-ID" sz="2000" b="1" i="1" dirty="0">
              <a:latin typeface="Candara" pitchFamily="34" charset="0"/>
            </a:rPr>
            <a:t>(Perilaku = </a:t>
          </a:r>
        </a:p>
        <a:p>
          <a:pPr algn="ctr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id-ID" sz="2000" b="1" i="1" dirty="0">
              <a:latin typeface="Candara" pitchFamily="34" charset="0"/>
            </a:rPr>
            <a:t>faktor tidak tetap yang dapat berubah oleh situasi)  </a:t>
          </a:r>
        </a:p>
      </dgm:t>
    </dgm:pt>
    <dgm:pt modelId="{5B955F9D-95CE-4164-9EDB-6740B2AE83C9}" type="parTrans" cxnId="{A4A59EB6-A9C5-4399-A198-64AAC533FF6B}">
      <dgm:prSet/>
      <dgm:spPr/>
      <dgm:t>
        <a:bodyPr/>
        <a:lstStyle/>
        <a:p>
          <a:endParaRPr lang="id-ID"/>
        </a:p>
      </dgm:t>
    </dgm:pt>
    <dgm:pt modelId="{0C6B4D6D-6CEB-4A2D-B86C-CC0F2E39DDDE}" type="sibTrans" cxnId="{A4A59EB6-A9C5-4399-A198-64AAC533FF6B}">
      <dgm:prSet/>
      <dgm:spPr/>
      <dgm:t>
        <a:bodyPr/>
        <a:lstStyle/>
        <a:p>
          <a:endParaRPr lang="id-ID"/>
        </a:p>
      </dgm:t>
    </dgm:pt>
    <dgm:pt modelId="{6F95891B-215C-4037-9274-1BE540296FC7}" type="pres">
      <dgm:prSet presAssocID="{A3289F2E-1916-4479-A5E9-FA72FFDACA2C}" presName="compositeShape" presStyleCnt="0">
        <dgm:presLayoutVars>
          <dgm:chMax val="2"/>
          <dgm:dir/>
          <dgm:resizeHandles val="exact"/>
        </dgm:presLayoutVars>
      </dgm:prSet>
      <dgm:spPr/>
    </dgm:pt>
    <dgm:pt modelId="{5FCC0DBB-C2B8-4DC1-B323-DF09D3086E77}" type="pres">
      <dgm:prSet presAssocID="{E89EE2EA-DC7B-4727-B869-7B7A80FC860A}" presName="upArrow" presStyleLbl="node1" presStyleIdx="0" presStyleCnt="2"/>
      <dgm:spPr>
        <a:solidFill>
          <a:srgbClr val="7030A0"/>
        </a:solidFill>
        <a:ln>
          <a:solidFill>
            <a:srgbClr val="7030A0"/>
          </a:solidFill>
        </a:ln>
      </dgm:spPr>
    </dgm:pt>
    <dgm:pt modelId="{B44D92E3-3411-426A-A419-9068E46ED036}" type="pres">
      <dgm:prSet presAssocID="{E89EE2EA-DC7B-4727-B869-7B7A80FC860A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942E52DB-D0D3-4A3B-93A0-DA09410568E7}" type="pres">
      <dgm:prSet presAssocID="{4382D831-B9C2-4ADE-BE6D-2D78B676195B}" presName="downArrow" presStyleLbl="node1" presStyleIdx="1" presStyleCnt="2"/>
      <dgm:spPr>
        <a:solidFill>
          <a:srgbClr val="00B0F0"/>
        </a:solidFill>
      </dgm:spPr>
    </dgm:pt>
    <dgm:pt modelId="{F3AAE9F0-62DE-4E66-8D84-BD4075183125}" type="pres">
      <dgm:prSet presAssocID="{4382D831-B9C2-4ADE-BE6D-2D78B676195B}" presName="downArrowText" presStyleLbl="revTx" presStyleIdx="1" presStyleCnt="2" custLinFactNeighborX="-348" custLinFactNeighborY="-954">
        <dgm:presLayoutVars>
          <dgm:chMax val="0"/>
          <dgm:bulletEnabled val="1"/>
        </dgm:presLayoutVars>
      </dgm:prSet>
      <dgm:spPr/>
    </dgm:pt>
  </dgm:ptLst>
  <dgm:cxnLst>
    <dgm:cxn modelId="{678BB35B-6333-4721-B0E6-D04017678094}" srcId="{A3289F2E-1916-4479-A5E9-FA72FFDACA2C}" destId="{E89EE2EA-DC7B-4727-B869-7B7A80FC860A}" srcOrd="0" destOrd="0" parTransId="{FD71DBEB-1C51-4CB0-9857-7FADFB6A9694}" sibTransId="{4E69521D-0E01-4FCB-9847-D7C1C62CE410}"/>
    <dgm:cxn modelId="{B5B9E647-DB0F-4524-8963-2D8457F36C5B}" type="presOf" srcId="{A3289F2E-1916-4479-A5E9-FA72FFDACA2C}" destId="{6F95891B-215C-4037-9274-1BE540296FC7}" srcOrd="0" destOrd="0" presId="urn:microsoft.com/office/officeart/2005/8/layout/arrow4"/>
    <dgm:cxn modelId="{7092B450-3DC1-4FF8-81C5-0366297864D5}" type="presOf" srcId="{E89EE2EA-DC7B-4727-B869-7B7A80FC860A}" destId="{B44D92E3-3411-426A-A419-9068E46ED036}" srcOrd="0" destOrd="0" presId="urn:microsoft.com/office/officeart/2005/8/layout/arrow4"/>
    <dgm:cxn modelId="{EAC645A5-0ABC-4F1A-97F3-A2091B7206EF}" type="presOf" srcId="{4382D831-B9C2-4ADE-BE6D-2D78B676195B}" destId="{F3AAE9F0-62DE-4E66-8D84-BD4075183125}" srcOrd="0" destOrd="0" presId="urn:microsoft.com/office/officeart/2005/8/layout/arrow4"/>
    <dgm:cxn modelId="{A4A59EB6-A9C5-4399-A198-64AAC533FF6B}" srcId="{A3289F2E-1916-4479-A5E9-FA72FFDACA2C}" destId="{4382D831-B9C2-4ADE-BE6D-2D78B676195B}" srcOrd="1" destOrd="0" parTransId="{5B955F9D-95CE-4164-9EDB-6740B2AE83C9}" sibTransId="{0C6B4D6D-6CEB-4A2D-B86C-CC0F2E39DDDE}"/>
    <dgm:cxn modelId="{3092B91E-A95C-491F-B784-0310E7D42B1E}" type="presParOf" srcId="{6F95891B-215C-4037-9274-1BE540296FC7}" destId="{5FCC0DBB-C2B8-4DC1-B323-DF09D3086E77}" srcOrd="0" destOrd="0" presId="urn:microsoft.com/office/officeart/2005/8/layout/arrow4"/>
    <dgm:cxn modelId="{AD1FF4F2-9EB1-47B1-8B4D-8F451554E997}" type="presParOf" srcId="{6F95891B-215C-4037-9274-1BE540296FC7}" destId="{B44D92E3-3411-426A-A419-9068E46ED036}" srcOrd="1" destOrd="0" presId="urn:microsoft.com/office/officeart/2005/8/layout/arrow4"/>
    <dgm:cxn modelId="{51363C79-B43A-4717-9E4A-F006DC2FCCA1}" type="presParOf" srcId="{6F95891B-215C-4037-9274-1BE540296FC7}" destId="{942E52DB-D0D3-4A3B-93A0-DA09410568E7}" srcOrd="2" destOrd="0" presId="urn:microsoft.com/office/officeart/2005/8/layout/arrow4"/>
    <dgm:cxn modelId="{5C5703D2-28D2-4FF0-995E-1391BEB53500}" type="presParOf" srcId="{6F95891B-215C-4037-9274-1BE540296FC7}" destId="{F3AAE9F0-62DE-4E66-8D84-BD407518312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8E1ED3-1975-4969-B1CE-A76E1BFBBD19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EC05CA7-872A-462E-A977-92380DABC4AA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4800" b="1" i="1" dirty="0">
              <a:solidFill>
                <a:schemeClr val="tx1"/>
              </a:solidFill>
              <a:latin typeface="Candara" pitchFamily="34" charset="0"/>
            </a:rPr>
            <a:t>Global</a:t>
          </a:r>
        </a:p>
      </dgm:t>
    </dgm:pt>
    <dgm:pt modelId="{BC7C6E08-8B91-4B77-99E7-93EDEFBD6CE8}" type="parTrans" cxnId="{4B6F2F4C-C9DD-4734-B34D-8366EE25749A}">
      <dgm:prSet/>
      <dgm:spPr/>
      <dgm:t>
        <a:bodyPr/>
        <a:lstStyle/>
        <a:p>
          <a:endParaRPr lang="id-ID"/>
        </a:p>
      </dgm:t>
    </dgm:pt>
    <dgm:pt modelId="{42417036-3A22-47CF-B629-A959FE06B3FD}" type="sibTrans" cxnId="{4B6F2F4C-C9DD-4734-B34D-8366EE25749A}">
      <dgm:prSet/>
      <dgm:spPr/>
      <dgm:t>
        <a:bodyPr/>
        <a:lstStyle/>
        <a:p>
          <a:endParaRPr lang="id-ID"/>
        </a:p>
      </dgm:t>
    </dgm:pt>
    <dgm:pt modelId="{97AA037A-3EC7-43C0-AD75-3DFF3241030E}">
      <dgm:prSet phldrT="[Text]" custT="1"/>
      <dgm:spPr/>
      <dgm:t>
        <a:bodyPr/>
        <a:lstStyle/>
        <a:p>
          <a:r>
            <a:rPr lang="id-ID" sz="4800" b="1" i="1" dirty="0">
              <a:solidFill>
                <a:schemeClr val="tx1"/>
              </a:solidFill>
              <a:latin typeface="Candara" pitchFamily="34" charset="0"/>
            </a:rPr>
            <a:t>Spesifik</a:t>
          </a:r>
        </a:p>
      </dgm:t>
    </dgm:pt>
    <dgm:pt modelId="{7BBB7A2E-DC31-4F5A-A471-724B3F7C0F1C}" type="parTrans" cxnId="{3402AD63-C914-493A-A55B-1A92BDFEF890}">
      <dgm:prSet/>
      <dgm:spPr/>
      <dgm:t>
        <a:bodyPr/>
        <a:lstStyle/>
        <a:p>
          <a:endParaRPr lang="id-ID"/>
        </a:p>
      </dgm:t>
    </dgm:pt>
    <dgm:pt modelId="{5D2C4A79-CBA0-4520-8CE6-5A250E468011}" type="sibTrans" cxnId="{3402AD63-C914-493A-A55B-1A92BDFEF890}">
      <dgm:prSet/>
      <dgm:spPr/>
      <dgm:t>
        <a:bodyPr/>
        <a:lstStyle/>
        <a:p>
          <a:endParaRPr lang="id-ID"/>
        </a:p>
      </dgm:t>
    </dgm:pt>
    <dgm:pt modelId="{DE8DF679-3B1A-4478-BAD0-4CC6C669CB72}" type="pres">
      <dgm:prSet presAssocID="{A48E1ED3-1975-4969-B1CE-A76E1BFBBD19}" presName="compositeShape" presStyleCnt="0">
        <dgm:presLayoutVars>
          <dgm:chMax val="2"/>
          <dgm:dir/>
          <dgm:resizeHandles val="exact"/>
        </dgm:presLayoutVars>
      </dgm:prSet>
      <dgm:spPr/>
    </dgm:pt>
    <dgm:pt modelId="{F7A8AFE6-DF08-401A-AAED-648BC7DE3AF4}" type="pres">
      <dgm:prSet presAssocID="{A48E1ED3-1975-4969-B1CE-A76E1BFBBD19}" presName="ribbon" presStyleLbl="node1" presStyleIdx="0" presStyleCnt="1"/>
      <dgm:spPr>
        <a:solidFill>
          <a:schemeClr val="accent6">
            <a:lumMod val="40000"/>
            <a:lumOff val="60000"/>
          </a:schemeClr>
        </a:solidFill>
        <a:ln w="53975"/>
      </dgm:spPr>
    </dgm:pt>
    <dgm:pt modelId="{B309C0AC-FA8E-43AC-B33D-CCCAA1B904C4}" type="pres">
      <dgm:prSet presAssocID="{A48E1ED3-1975-4969-B1CE-A76E1BFBBD19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F3100D1E-FA91-4CEC-9838-1BA844D1B0D9}" type="pres">
      <dgm:prSet presAssocID="{A48E1ED3-1975-4969-B1CE-A76E1BFBBD19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402AD63-C914-493A-A55B-1A92BDFEF890}" srcId="{A48E1ED3-1975-4969-B1CE-A76E1BFBBD19}" destId="{97AA037A-3EC7-43C0-AD75-3DFF3241030E}" srcOrd="1" destOrd="0" parTransId="{7BBB7A2E-DC31-4F5A-A471-724B3F7C0F1C}" sibTransId="{5D2C4A79-CBA0-4520-8CE6-5A250E468011}"/>
    <dgm:cxn modelId="{4B6F2F4C-C9DD-4734-B34D-8366EE25749A}" srcId="{A48E1ED3-1975-4969-B1CE-A76E1BFBBD19}" destId="{DEC05CA7-872A-462E-A977-92380DABC4AA}" srcOrd="0" destOrd="0" parTransId="{BC7C6E08-8B91-4B77-99E7-93EDEFBD6CE8}" sibTransId="{42417036-3A22-47CF-B629-A959FE06B3FD}"/>
    <dgm:cxn modelId="{EC83D975-B277-4EF7-96CB-0E352E449CF2}" type="presOf" srcId="{DEC05CA7-872A-462E-A977-92380DABC4AA}" destId="{B309C0AC-FA8E-43AC-B33D-CCCAA1B904C4}" srcOrd="0" destOrd="0" presId="urn:microsoft.com/office/officeart/2005/8/layout/arrow6"/>
    <dgm:cxn modelId="{D6A5B3CC-BF4B-4974-8A35-864FF705C168}" type="presOf" srcId="{A48E1ED3-1975-4969-B1CE-A76E1BFBBD19}" destId="{DE8DF679-3B1A-4478-BAD0-4CC6C669CB72}" srcOrd="0" destOrd="0" presId="urn:microsoft.com/office/officeart/2005/8/layout/arrow6"/>
    <dgm:cxn modelId="{48D54FFD-6A0C-49C4-AE37-FF582DCC34D2}" type="presOf" srcId="{97AA037A-3EC7-43C0-AD75-3DFF3241030E}" destId="{F3100D1E-FA91-4CEC-9838-1BA844D1B0D9}" srcOrd="0" destOrd="0" presId="urn:microsoft.com/office/officeart/2005/8/layout/arrow6"/>
    <dgm:cxn modelId="{996ACD8F-FDD4-4D0A-A0DD-BDFC7E260679}" type="presParOf" srcId="{DE8DF679-3B1A-4478-BAD0-4CC6C669CB72}" destId="{F7A8AFE6-DF08-401A-AAED-648BC7DE3AF4}" srcOrd="0" destOrd="0" presId="urn:microsoft.com/office/officeart/2005/8/layout/arrow6"/>
    <dgm:cxn modelId="{0D90382E-ADE4-4905-AFEE-753CD30CC00D}" type="presParOf" srcId="{DE8DF679-3B1A-4478-BAD0-4CC6C669CB72}" destId="{B309C0AC-FA8E-43AC-B33D-CCCAA1B904C4}" srcOrd="1" destOrd="0" presId="urn:microsoft.com/office/officeart/2005/8/layout/arrow6"/>
    <dgm:cxn modelId="{4AC8C276-0C11-4718-A286-E92B52C729FE}" type="presParOf" srcId="{DE8DF679-3B1A-4478-BAD0-4CC6C669CB72}" destId="{F3100D1E-FA91-4CEC-9838-1BA844D1B0D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DC8C0D-53FE-4D3A-8A49-11C03BAA9E8A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A6DE0B3-508E-483C-BBA1-7A61B5DB5B24}">
      <dgm:prSet phldrT="[Text]"/>
      <dgm:spPr>
        <a:solidFill>
          <a:srgbClr val="99FF33"/>
        </a:solidFill>
        <a:ln w="63500">
          <a:solidFill>
            <a:schemeClr val="tx1"/>
          </a:solidFill>
        </a:ln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Dalam Kontrol Personal</a:t>
          </a:r>
        </a:p>
      </dgm:t>
    </dgm:pt>
    <dgm:pt modelId="{1D04D8C0-4ABA-4799-B0C3-93AD95995044}" type="parTrans" cxnId="{2EBA2A7D-9C47-4EC8-8CF8-D8CD3D7B4365}">
      <dgm:prSet/>
      <dgm:spPr/>
      <dgm:t>
        <a:bodyPr/>
        <a:lstStyle/>
        <a:p>
          <a:endParaRPr lang="id-ID"/>
        </a:p>
      </dgm:t>
    </dgm:pt>
    <dgm:pt modelId="{18256DC7-E0CA-4019-8CD8-E9A159CDDDAF}" type="sibTrans" cxnId="{2EBA2A7D-9C47-4EC8-8CF8-D8CD3D7B4365}">
      <dgm:prSet/>
      <dgm:spPr/>
      <dgm:t>
        <a:bodyPr/>
        <a:lstStyle/>
        <a:p>
          <a:endParaRPr lang="id-ID"/>
        </a:p>
      </dgm:t>
    </dgm:pt>
    <dgm:pt modelId="{6812D1DB-BB62-4C79-9B24-1A643ADE0E9D}">
      <dgm:prSet phldrT="[Text]"/>
      <dgm:spPr>
        <a:solidFill>
          <a:srgbClr val="FF9966"/>
        </a:solidFill>
        <a:ln w="63500">
          <a:solidFill>
            <a:schemeClr val="tx1"/>
          </a:solidFill>
        </a:ln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Diluar Kendali Pribadi</a:t>
          </a:r>
        </a:p>
      </dgm:t>
    </dgm:pt>
    <dgm:pt modelId="{65B5872C-F753-44E1-977F-0429FB9CEE6C}" type="parTrans" cxnId="{7A699435-99C5-49B6-B405-1FDA7142CB95}">
      <dgm:prSet/>
      <dgm:spPr/>
      <dgm:t>
        <a:bodyPr/>
        <a:lstStyle/>
        <a:p>
          <a:endParaRPr lang="id-ID"/>
        </a:p>
      </dgm:t>
    </dgm:pt>
    <dgm:pt modelId="{BDF32C5B-3F75-4178-9371-BE85495E1934}" type="sibTrans" cxnId="{7A699435-99C5-49B6-B405-1FDA7142CB95}">
      <dgm:prSet/>
      <dgm:spPr/>
      <dgm:t>
        <a:bodyPr/>
        <a:lstStyle/>
        <a:p>
          <a:endParaRPr lang="id-ID"/>
        </a:p>
      </dgm:t>
    </dgm:pt>
    <dgm:pt modelId="{6897F359-28D6-4B03-BB8C-8963BD9E2E6E}" type="pres">
      <dgm:prSet presAssocID="{42DC8C0D-53FE-4D3A-8A49-11C03BAA9E8A}" presName="cycle" presStyleCnt="0">
        <dgm:presLayoutVars>
          <dgm:dir/>
          <dgm:resizeHandles val="exact"/>
        </dgm:presLayoutVars>
      </dgm:prSet>
      <dgm:spPr/>
    </dgm:pt>
    <dgm:pt modelId="{156A216E-AA0E-47A6-95E5-4DDAC7E9CA05}" type="pres">
      <dgm:prSet presAssocID="{1A6DE0B3-508E-483C-BBA1-7A61B5DB5B24}" presName="arrow" presStyleLbl="node1" presStyleIdx="0" presStyleCnt="2">
        <dgm:presLayoutVars>
          <dgm:bulletEnabled val="1"/>
        </dgm:presLayoutVars>
      </dgm:prSet>
      <dgm:spPr/>
    </dgm:pt>
    <dgm:pt modelId="{7FA0F92D-51FE-4C0E-B901-8501593A18A8}" type="pres">
      <dgm:prSet presAssocID="{6812D1DB-BB62-4C79-9B24-1A643ADE0E9D}" presName="arrow" presStyleLbl="node1" presStyleIdx="1" presStyleCnt="2" custRadScaleRad="133305" custRadScaleInc="-19842">
        <dgm:presLayoutVars>
          <dgm:bulletEnabled val="1"/>
        </dgm:presLayoutVars>
      </dgm:prSet>
      <dgm:spPr/>
    </dgm:pt>
  </dgm:ptLst>
  <dgm:cxnLst>
    <dgm:cxn modelId="{30347101-8927-48FA-A7FE-2E4A516CAB93}" type="presOf" srcId="{6812D1DB-BB62-4C79-9B24-1A643ADE0E9D}" destId="{7FA0F92D-51FE-4C0E-B901-8501593A18A8}" srcOrd="0" destOrd="0" presId="urn:microsoft.com/office/officeart/2005/8/layout/arrow1"/>
    <dgm:cxn modelId="{7A699435-99C5-49B6-B405-1FDA7142CB95}" srcId="{42DC8C0D-53FE-4D3A-8A49-11C03BAA9E8A}" destId="{6812D1DB-BB62-4C79-9B24-1A643ADE0E9D}" srcOrd="1" destOrd="0" parTransId="{65B5872C-F753-44E1-977F-0429FB9CEE6C}" sibTransId="{BDF32C5B-3F75-4178-9371-BE85495E1934}"/>
    <dgm:cxn modelId="{20889939-B343-4CB5-B13E-4B301E743E76}" type="presOf" srcId="{1A6DE0B3-508E-483C-BBA1-7A61B5DB5B24}" destId="{156A216E-AA0E-47A6-95E5-4DDAC7E9CA05}" srcOrd="0" destOrd="0" presId="urn:microsoft.com/office/officeart/2005/8/layout/arrow1"/>
    <dgm:cxn modelId="{2EBA2A7D-9C47-4EC8-8CF8-D8CD3D7B4365}" srcId="{42DC8C0D-53FE-4D3A-8A49-11C03BAA9E8A}" destId="{1A6DE0B3-508E-483C-BBA1-7A61B5DB5B24}" srcOrd="0" destOrd="0" parTransId="{1D04D8C0-4ABA-4799-B0C3-93AD95995044}" sibTransId="{18256DC7-E0CA-4019-8CD8-E9A159CDDDAF}"/>
    <dgm:cxn modelId="{A2952095-AE65-4853-90F7-1604745B7ABF}" type="presOf" srcId="{42DC8C0D-53FE-4D3A-8A49-11C03BAA9E8A}" destId="{6897F359-28D6-4B03-BB8C-8963BD9E2E6E}" srcOrd="0" destOrd="0" presId="urn:microsoft.com/office/officeart/2005/8/layout/arrow1"/>
    <dgm:cxn modelId="{C550CCF2-EE9D-4AC0-8707-5E6024EF9A0C}" type="presParOf" srcId="{6897F359-28D6-4B03-BB8C-8963BD9E2E6E}" destId="{156A216E-AA0E-47A6-95E5-4DDAC7E9CA05}" srcOrd="0" destOrd="0" presId="urn:microsoft.com/office/officeart/2005/8/layout/arrow1"/>
    <dgm:cxn modelId="{04CDBA13-261E-483B-AE00-792202EB3742}" type="presParOf" srcId="{6897F359-28D6-4B03-BB8C-8963BD9E2E6E}" destId="{7FA0F92D-51FE-4C0E-B901-8501593A18A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4B3589C-3F9B-40E7-8384-06E005B6F02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8B67245-CA77-4C31-9638-555BD09E786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400" b="1" i="1" dirty="0">
              <a:solidFill>
                <a:schemeClr val="tx2"/>
              </a:solidFill>
              <a:latin typeface="Candara" pitchFamily="34" charset="0"/>
            </a:rPr>
            <a:t>Self Serving Bias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>
              <a:latin typeface="Candara" pitchFamily="34" charset="0"/>
            </a:rPr>
            <a:t>(Bias yang mementingkan diri sendiri)</a:t>
          </a:r>
        </a:p>
      </dgm:t>
    </dgm:pt>
    <dgm:pt modelId="{5A0E99A1-1B35-471A-B786-AF7624CB4113}" type="parTrans" cxnId="{F9A07A30-A1E7-4A85-B9D5-1100E558F201}">
      <dgm:prSet/>
      <dgm:spPr/>
      <dgm:t>
        <a:bodyPr/>
        <a:lstStyle/>
        <a:p>
          <a:endParaRPr lang="id-ID"/>
        </a:p>
      </dgm:t>
    </dgm:pt>
    <dgm:pt modelId="{76B8AAC8-6F5B-467A-8BB7-C4C73A945C53}" type="sibTrans" cxnId="{F9A07A30-A1E7-4A85-B9D5-1100E558F201}">
      <dgm:prSet/>
      <dgm:spPr/>
      <dgm:t>
        <a:bodyPr/>
        <a:lstStyle/>
        <a:p>
          <a:endParaRPr lang="id-ID"/>
        </a:p>
      </dgm:t>
    </dgm:pt>
    <dgm:pt modelId="{F96939B3-856F-4094-8DB2-3197AE0D623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400" b="1" i="1" dirty="0">
              <a:solidFill>
                <a:schemeClr val="tx2"/>
              </a:solidFill>
              <a:latin typeface="Candara" pitchFamily="34" charset="0"/>
            </a:rPr>
            <a:t>Fundamental Attribution Error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>
              <a:latin typeface="Candara" pitchFamily="34" charset="0"/>
            </a:rPr>
            <a:t>(Kesalahan Fundamental Atribusi)</a:t>
          </a:r>
        </a:p>
      </dgm:t>
    </dgm:pt>
    <dgm:pt modelId="{C8C4D389-9E7C-40B7-92B2-1E673EEDF8AD}" type="parTrans" cxnId="{4F667F72-CBB6-4D27-B3DE-6382AE404C55}">
      <dgm:prSet/>
      <dgm:spPr/>
      <dgm:t>
        <a:bodyPr/>
        <a:lstStyle/>
        <a:p>
          <a:endParaRPr lang="id-ID"/>
        </a:p>
      </dgm:t>
    </dgm:pt>
    <dgm:pt modelId="{4034EC72-518D-4435-9834-828A822FA4A4}" type="sibTrans" cxnId="{4F667F72-CBB6-4D27-B3DE-6382AE404C55}">
      <dgm:prSet/>
      <dgm:spPr/>
      <dgm:t>
        <a:bodyPr/>
        <a:lstStyle/>
        <a:p>
          <a:endParaRPr lang="id-ID"/>
        </a:p>
      </dgm:t>
    </dgm:pt>
    <dgm:pt modelId="{0D8FB621-C6F7-493A-8B3E-CD6CC7E8404B}" type="pres">
      <dgm:prSet presAssocID="{54B3589C-3F9B-40E7-8384-06E005B6F02B}" presName="compositeShape" presStyleCnt="0">
        <dgm:presLayoutVars>
          <dgm:chMax val="2"/>
          <dgm:dir/>
          <dgm:resizeHandles val="exact"/>
        </dgm:presLayoutVars>
      </dgm:prSet>
      <dgm:spPr/>
    </dgm:pt>
    <dgm:pt modelId="{395E4DBB-3488-454B-B011-540F86D6135C}" type="pres">
      <dgm:prSet presAssocID="{54B3589C-3F9B-40E7-8384-06E005B6F02B}" presName="divider" presStyleLbl="fgShp" presStyleIdx="0" presStyleCnt="1"/>
      <dgm:spPr/>
    </dgm:pt>
    <dgm:pt modelId="{0A967AA2-4DDA-4D8E-9B65-246C17C93848}" type="pres">
      <dgm:prSet presAssocID="{58B67245-CA77-4C31-9638-555BD09E786E}" presName="downArrow" presStyleLbl="node1" presStyleIdx="0" presStyleCnt="2"/>
      <dgm:spPr>
        <a:solidFill>
          <a:srgbClr val="99FF99"/>
        </a:solidFill>
      </dgm:spPr>
    </dgm:pt>
    <dgm:pt modelId="{A14ACD6C-C8CA-4883-BF14-5559BDBE7B22}" type="pres">
      <dgm:prSet presAssocID="{58B67245-CA77-4C31-9638-555BD09E786E}" presName="downArrowText" presStyleLbl="revTx" presStyleIdx="0" presStyleCnt="2" custScaleX="181124">
        <dgm:presLayoutVars>
          <dgm:bulletEnabled val="1"/>
        </dgm:presLayoutVars>
      </dgm:prSet>
      <dgm:spPr/>
    </dgm:pt>
    <dgm:pt modelId="{58F0EC02-FE38-4886-BBDB-AE8A56878374}" type="pres">
      <dgm:prSet presAssocID="{F96939B3-856F-4094-8DB2-3197AE0D623E}" presName="upArrow" presStyleLbl="node1" presStyleIdx="1" presStyleCnt="2"/>
      <dgm:spPr>
        <a:solidFill>
          <a:srgbClr val="99FF99"/>
        </a:solidFill>
      </dgm:spPr>
    </dgm:pt>
    <dgm:pt modelId="{37290FAB-1984-4366-B8E2-DA649FA0E38A}" type="pres">
      <dgm:prSet presAssocID="{F96939B3-856F-4094-8DB2-3197AE0D623E}" presName="upArrowText" presStyleLbl="revTx" presStyleIdx="1" presStyleCnt="2" custScaleX="191351">
        <dgm:presLayoutVars>
          <dgm:bulletEnabled val="1"/>
        </dgm:presLayoutVars>
      </dgm:prSet>
      <dgm:spPr/>
    </dgm:pt>
  </dgm:ptLst>
  <dgm:cxnLst>
    <dgm:cxn modelId="{F9A07A30-A1E7-4A85-B9D5-1100E558F201}" srcId="{54B3589C-3F9B-40E7-8384-06E005B6F02B}" destId="{58B67245-CA77-4C31-9638-555BD09E786E}" srcOrd="0" destOrd="0" parTransId="{5A0E99A1-1B35-471A-B786-AF7624CB4113}" sibTransId="{76B8AAC8-6F5B-467A-8BB7-C4C73A945C53}"/>
    <dgm:cxn modelId="{0A15733B-4807-4FFC-A13F-DC95C4A20C29}" type="presOf" srcId="{54B3589C-3F9B-40E7-8384-06E005B6F02B}" destId="{0D8FB621-C6F7-493A-8B3E-CD6CC7E8404B}" srcOrd="0" destOrd="0" presId="urn:microsoft.com/office/officeart/2005/8/layout/arrow3"/>
    <dgm:cxn modelId="{4F667F72-CBB6-4D27-B3DE-6382AE404C55}" srcId="{54B3589C-3F9B-40E7-8384-06E005B6F02B}" destId="{F96939B3-856F-4094-8DB2-3197AE0D623E}" srcOrd="1" destOrd="0" parTransId="{C8C4D389-9E7C-40B7-92B2-1E673EEDF8AD}" sibTransId="{4034EC72-518D-4435-9834-828A822FA4A4}"/>
    <dgm:cxn modelId="{FC10B982-EA04-461E-B724-EFA197558534}" type="presOf" srcId="{F96939B3-856F-4094-8DB2-3197AE0D623E}" destId="{37290FAB-1984-4366-B8E2-DA649FA0E38A}" srcOrd="0" destOrd="0" presId="urn:microsoft.com/office/officeart/2005/8/layout/arrow3"/>
    <dgm:cxn modelId="{26E3B0E2-2FAE-496D-9D48-249C74B70660}" type="presOf" srcId="{58B67245-CA77-4C31-9638-555BD09E786E}" destId="{A14ACD6C-C8CA-4883-BF14-5559BDBE7B22}" srcOrd="0" destOrd="0" presId="urn:microsoft.com/office/officeart/2005/8/layout/arrow3"/>
    <dgm:cxn modelId="{DD3712B5-B3D3-4C0D-83FD-5235AE58B095}" type="presParOf" srcId="{0D8FB621-C6F7-493A-8B3E-CD6CC7E8404B}" destId="{395E4DBB-3488-454B-B011-540F86D6135C}" srcOrd="0" destOrd="0" presId="urn:microsoft.com/office/officeart/2005/8/layout/arrow3"/>
    <dgm:cxn modelId="{54CAF686-FBBE-4987-A42D-AA9160E77914}" type="presParOf" srcId="{0D8FB621-C6F7-493A-8B3E-CD6CC7E8404B}" destId="{0A967AA2-4DDA-4D8E-9B65-246C17C93848}" srcOrd="1" destOrd="0" presId="urn:microsoft.com/office/officeart/2005/8/layout/arrow3"/>
    <dgm:cxn modelId="{8E6D9D44-8BD7-41C7-A7C6-FA6B120E24ED}" type="presParOf" srcId="{0D8FB621-C6F7-493A-8B3E-CD6CC7E8404B}" destId="{A14ACD6C-C8CA-4883-BF14-5559BDBE7B22}" srcOrd="2" destOrd="0" presId="urn:microsoft.com/office/officeart/2005/8/layout/arrow3"/>
    <dgm:cxn modelId="{9BE6A458-DC7E-417C-AB90-88BDE2A0735C}" type="presParOf" srcId="{0D8FB621-C6F7-493A-8B3E-CD6CC7E8404B}" destId="{58F0EC02-FE38-4886-BBDB-AE8A56878374}" srcOrd="3" destOrd="0" presId="urn:microsoft.com/office/officeart/2005/8/layout/arrow3"/>
    <dgm:cxn modelId="{05A605EA-5723-429B-AF6C-BAA77F032EB5}" type="presParOf" srcId="{0D8FB621-C6F7-493A-8B3E-CD6CC7E8404B}" destId="{37290FAB-1984-4366-B8E2-DA649FA0E38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9773D7-03E6-42FD-9C4A-2EE848A6F632}" type="doc">
      <dgm:prSet loTypeId="urn:microsoft.com/office/officeart/2005/8/layout/list1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id-ID"/>
        </a:p>
      </dgm:t>
    </dgm:pt>
    <dgm:pt modelId="{0F1A810A-100C-4819-9BAF-128BA5F65465}">
      <dgm:prSet phldrT="[Text]" custT="1"/>
      <dgm:spPr/>
      <dgm:t>
        <a:bodyPr/>
        <a:lstStyle/>
        <a:p>
          <a:r>
            <a:rPr lang="id-ID" sz="1800" b="1" i="1" dirty="0">
              <a:solidFill>
                <a:schemeClr val="tx1"/>
              </a:solidFill>
              <a:latin typeface="Candara" pitchFamily="34" charset="0"/>
            </a:rPr>
            <a:t>Cenderung membuat atribusi yang baik pada diri sendiri.</a:t>
          </a:r>
        </a:p>
      </dgm:t>
    </dgm:pt>
    <dgm:pt modelId="{2B22BC3C-AF93-4656-83C5-5BFEA886EACC}" type="parTrans" cxnId="{62827786-1C2D-44F6-B1D0-15DB56B6F719}">
      <dgm:prSet/>
      <dgm:spPr/>
      <dgm:t>
        <a:bodyPr/>
        <a:lstStyle/>
        <a:p>
          <a:endParaRPr lang="id-ID"/>
        </a:p>
      </dgm:t>
    </dgm:pt>
    <dgm:pt modelId="{0BF4F758-3B87-4E59-BFAA-D9620D045178}" type="sibTrans" cxnId="{62827786-1C2D-44F6-B1D0-15DB56B6F719}">
      <dgm:prSet/>
      <dgm:spPr/>
      <dgm:t>
        <a:bodyPr/>
        <a:lstStyle/>
        <a:p>
          <a:endParaRPr lang="id-ID"/>
        </a:p>
      </dgm:t>
    </dgm:pt>
    <dgm:pt modelId="{B24AD552-0D57-45FE-9648-80EF8B94385D}">
      <dgm:prSet phldrT="[Text]" custT="1"/>
      <dgm:spPr/>
      <dgm:t>
        <a:bodyPr/>
        <a:lstStyle/>
        <a:p>
          <a:r>
            <a:rPr lang="id-ID" sz="1800" b="1" i="1" dirty="0">
              <a:solidFill>
                <a:schemeClr val="tx1"/>
              </a:solidFill>
              <a:latin typeface="Candara" pitchFamily="34" charset="0"/>
            </a:rPr>
            <a:t>Tiap keberhasilan yang terjadi, atas hasil kerja keras yang dilakukan.</a:t>
          </a:r>
        </a:p>
      </dgm:t>
    </dgm:pt>
    <dgm:pt modelId="{D2CB191A-A2F5-43D0-A1E8-040BD9B952BF}" type="parTrans" cxnId="{47AC0363-E0D8-424F-B965-8703E1AB0A73}">
      <dgm:prSet/>
      <dgm:spPr/>
      <dgm:t>
        <a:bodyPr/>
        <a:lstStyle/>
        <a:p>
          <a:endParaRPr lang="id-ID"/>
        </a:p>
      </dgm:t>
    </dgm:pt>
    <dgm:pt modelId="{4D7585C3-1285-4D45-92FE-FD7B3409FDAC}" type="sibTrans" cxnId="{47AC0363-E0D8-424F-B965-8703E1AB0A73}">
      <dgm:prSet/>
      <dgm:spPr/>
      <dgm:t>
        <a:bodyPr/>
        <a:lstStyle/>
        <a:p>
          <a:endParaRPr lang="id-ID"/>
        </a:p>
      </dgm:t>
    </dgm:pt>
    <dgm:pt modelId="{06408A5D-3136-4ADD-9FD9-456FFCA47D79}">
      <dgm:prSet phldrT="[Text]" custT="1"/>
      <dgm:spPr/>
      <dgm:t>
        <a:bodyPr/>
        <a:lstStyle/>
        <a:p>
          <a:r>
            <a:rPr lang="id-ID" sz="1800" b="1" i="1" dirty="0">
              <a:solidFill>
                <a:schemeClr val="tx1"/>
              </a:solidFill>
              <a:latin typeface="Candara" pitchFamily="34" charset="0"/>
            </a:rPr>
            <a:t>Tidak menerima kegagalan &amp; memberikan atribusi negatif kepada faktor eksternal. </a:t>
          </a:r>
        </a:p>
      </dgm:t>
    </dgm:pt>
    <dgm:pt modelId="{84A46AC5-13B9-4F2A-810E-76E5906B176F}" type="parTrans" cxnId="{E75CB947-EF71-4F6A-973B-72700B1F25F0}">
      <dgm:prSet/>
      <dgm:spPr/>
      <dgm:t>
        <a:bodyPr/>
        <a:lstStyle/>
        <a:p>
          <a:endParaRPr lang="id-ID"/>
        </a:p>
      </dgm:t>
    </dgm:pt>
    <dgm:pt modelId="{02EF0789-3D87-48B8-9184-9B06FB08888C}" type="sibTrans" cxnId="{E75CB947-EF71-4F6A-973B-72700B1F25F0}">
      <dgm:prSet/>
      <dgm:spPr/>
      <dgm:t>
        <a:bodyPr/>
        <a:lstStyle/>
        <a:p>
          <a:endParaRPr lang="id-ID"/>
        </a:p>
      </dgm:t>
    </dgm:pt>
    <dgm:pt modelId="{115B4A40-43A3-4132-934F-037526237CBF}">
      <dgm:prSet phldrT="[Text]" custT="1"/>
      <dgm:spPr/>
      <dgm:t>
        <a:bodyPr/>
        <a:lstStyle/>
        <a:p>
          <a:r>
            <a:rPr lang="id-ID" sz="1800" b="1" i="1">
              <a:solidFill>
                <a:schemeClr val="tx1"/>
              </a:solidFill>
              <a:latin typeface="Candara" pitchFamily="34" charset="0"/>
            </a:rPr>
            <a:t>Self serving bias </a:t>
          </a:r>
          <a:r>
            <a:rPr lang="id-ID" sz="1800" b="1" i="1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mengacaukan persepsi.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C8F44C7-28A7-45F7-8F37-17D9DEEE7593}" type="parTrans" cxnId="{27D8A525-D619-4859-B4C4-0C6739EE1A5F}">
      <dgm:prSet/>
      <dgm:spPr/>
      <dgm:t>
        <a:bodyPr/>
        <a:lstStyle/>
        <a:p>
          <a:endParaRPr lang="id-ID"/>
        </a:p>
      </dgm:t>
    </dgm:pt>
    <dgm:pt modelId="{8D42802B-6E7F-4507-9B2E-625A2C07BD74}" type="sibTrans" cxnId="{27D8A525-D619-4859-B4C4-0C6739EE1A5F}">
      <dgm:prSet/>
      <dgm:spPr/>
      <dgm:t>
        <a:bodyPr/>
        <a:lstStyle/>
        <a:p>
          <a:endParaRPr lang="id-ID"/>
        </a:p>
      </dgm:t>
    </dgm:pt>
    <dgm:pt modelId="{D9EE77DF-61BC-4F82-B47C-49429535E84D}">
      <dgm:prSet phldrT="[Text]" custT="1"/>
      <dgm:spPr/>
      <dgm:t>
        <a:bodyPr/>
        <a:lstStyle/>
        <a:p>
          <a:r>
            <a:rPr lang="id-ID" sz="1800" b="1" i="1" dirty="0">
              <a:solidFill>
                <a:schemeClr val="tx1"/>
              </a:solidFill>
              <a:latin typeface="Candara" pitchFamily="34" charset="0"/>
            </a:rPr>
            <a:t>Melebih-lebihkan usaha pribadi &amp; tidak mau mengakui adanya kesalahan diri. </a:t>
          </a:r>
        </a:p>
      </dgm:t>
    </dgm:pt>
    <dgm:pt modelId="{CAA60222-4069-47BF-867E-4935CD452BC4}" type="parTrans" cxnId="{2F2CC203-0D7A-4A4C-9D12-1044724C5407}">
      <dgm:prSet/>
      <dgm:spPr/>
      <dgm:t>
        <a:bodyPr/>
        <a:lstStyle/>
        <a:p>
          <a:endParaRPr lang="id-ID"/>
        </a:p>
      </dgm:t>
    </dgm:pt>
    <dgm:pt modelId="{B675ABD9-18F8-4681-96FE-EEBF75B6245B}" type="sibTrans" cxnId="{2F2CC203-0D7A-4A4C-9D12-1044724C5407}">
      <dgm:prSet/>
      <dgm:spPr/>
      <dgm:t>
        <a:bodyPr/>
        <a:lstStyle/>
        <a:p>
          <a:endParaRPr lang="id-ID"/>
        </a:p>
      </dgm:t>
    </dgm:pt>
    <dgm:pt modelId="{A4156ED7-D73B-4CD4-8739-313B4D7319B6}" type="pres">
      <dgm:prSet presAssocID="{199773D7-03E6-42FD-9C4A-2EE848A6F632}" presName="linear" presStyleCnt="0">
        <dgm:presLayoutVars>
          <dgm:dir/>
          <dgm:animLvl val="lvl"/>
          <dgm:resizeHandles val="exact"/>
        </dgm:presLayoutVars>
      </dgm:prSet>
      <dgm:spPr/>
    </dgm:pt>
    <dgm:pt modelId="{EC763B3E-C8D0-4AE5-A5C0-3F7BE91D4014}" type="pres">
      <dgm:prSet presAssocID="{0F1A810A-100C-4819-9BAF-128BA5F65465}" presName="parentLin" presStyleCnt="0"/>
      <dgm:spPr/>
    </dgm:pt>
    <dgm:pt modelId="{594F68E9-5A0F-4DFD-B15A-22C7B3D08FDF}" type="pres">
      <dgm:prSet presAssocID="{0F1A810A-100C-4819-9BAF-128BA5F65465}" presName="parentLeftMargin" presStyleLbl="node1" presStyleIdx="0" presStyleCnt="5"/>
      <dgm:spPr/>
    </dgm:pt>
    <dgm:pt modelId="{23B489D6-84A9-4A11-9F32-99F84F1C9123}" type="pres">
      <dgm:prSet presAssocID="{0F1A810A-100C-4819-9BAF-128BA5F6546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CB5B2E3-C400-4F46-AEC0-6D3BFBCE16DC}" type="pres">
      <dgm:prSet presAssocID="{0F1A810A-100C-4819-9BAF-128BA5F65465}" presName="negativeSpace" presStyleCnt="0"/>
      <dgm:spPr/>
    </dgm:pt>
    <dgm:pt modelId="{D2591F5A-A5AF-440D-8BC9-1E66E2A4C74B}" type="pres">
      <dgm:prSet presAssocID="{0F1A810A-100C-4819-9BAF-128BA5F65465}" presName="childText" presStyleLbl="conFgAcc1" presStyleIdx="0" presStyleCnt="5">
        <dgm:presLayoutVars>
          <dgm:bulletEnabled val="1"/>
        </dgm:presLayoutVars>
      </dgm:prSet>
      <dgm:spPr/>
    </dgm:pt>
    <dgm:pt modelId="{F8D7E633-02CA-4F23-846E-A323C69F6593}" type="pres">
      <dgm:prSet presAssocID="{0BF4F758-3B87-4E59-BFAA-D9620D045178}" presName="spaceBetweenRectangles" presStyleCnt="0"/>
      <dgm:spPr/>
    </dgm:pt>
    <dgm:pt modelId="{10B17BFD-3037-4F2E-8F87-C6EEE1353B8C}" type="pres">
      <dgm:prSet presAssocID="{B24AD552-0D57-45FE-9648-80EF8B94385D}" presName="parentLin" presStyleCnt="0"/>
      <dgm:spPr/>
    </dgm:pt>
    <dgm:pt modelId="{55CF0FDD-414D-49C8-BED4-B63CAC6FD23B}" type="pres">
      <dgm:prSet presAssocID="{B24AD552-0D57-45FE-9648-80EF8B94385D}" presName="parentLeftMargin" presStyleLbl="node1" presStyleIdx="0" presStyleCnt="5"/>
      <dgm:spPr/>
    </dgm:pt>
    <dgm:pt modelId="{22B55BF2-3BE8-4B3F-9AD6-9856C8DCD2D6}" type="pres">
      <dgm:prSet presAssocID="{B24AD552-0D57-45FE-9648-80EF8B94385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EA5F6F3-FE46-40A1-8FFC-A5F6AE602A0A}" type="pres">
      <dgm:prSet presAssocID="{B24AD552-0D57-45FE-9648-80EF8B94385D}" presName="negativeSpace" presStyleCnt="0"/>
      <dgm:spPr/>
    </dgm:pt>
    <dgm:pt modelId="{E4392DDE-4D10-41C1-BA52-A8E6AC5A27E3}" type="pres">
      <dgm:prSet presAssocID="{B24AD552-0D57-45FE-9648-80EF8B94385D}" presName="childText" presStyleLbl="conFgAcc1" presStyleIdx="1" presStyleCnt="5">
        <dgm:presLayoutVars>
          <dgm:bulletEnabled val="1"/>
        </dgm:presLayoutVars>
      </dgm:prSet>
      <dgm:spPr/>
    </dgm:pt>
    <dgm:pt modelId="{13098FA1-81BF-4956-9B5C-9FBC001FF2B3}" type="pres">
      <dgm:prSet presAssocID="{4D7585C3-1285-4D45-92FE-FD7B3409FDAC}" presName="spaceBetweenRectangles" presStyleCnt="0"/>
      <dgm:spPr/>
    </dgm:pt>
    <dgm:pt modelId="{B701E301-0C34-48D5-817C-1ACEF2BEF644}" type="pres">
      <dgm:prSet presAssocID="{06408A5D-3136-4ADD-9FD9-456FFCA47D79}" presName="parentLin" presStyleCnt="0"/>
      <dgm:spPr/>
    </dgm:pt>
    <dgm:pt modelId="{E3741119-4275-40E4-9EB1-F4273E409C4A}" type="pres">
      <dgm:prSet presAssocID="{06408A5D-3136-4ADD-9FD9-456FFCA47D79}" presName="parentLeftMargin" presStyleLbl="node1" presStyleIdx="1" presStyleCnt="5"/>
      <dgm:spPr/>
    </dgm:pt>
    <dgm:pt modelId="{3C2E7FF9-8975-4AA7-9748-2D6EA04C654D}" type="pres">
      <dgm:prSet presAssocID="{06408A5D-3136-4ADD-9FD9-456FFCA47D7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5806883-A35A-4324-BC66-833737FE80FD}" type="pres">
      <dgm:prSet presAssocID="{06408A5D-3136-4ADD-9FD9-456FFCA47D79}" presName="negativeSpace" presStyleCnt="0"/>
      <dgm:spPr/>
    </dgm:pt>
    <dgm:pt modelId="{F053997D-C4C7-4DB3-8C41-1B64642F8EBD}" type="pres">
      <dgm:prSet presAssocID="{06408A5D-3136-4ADD-9FD9-456FFCA47D79}" presName="childText" presStyleLbl="conFgAcc1" presStyleIdx="2" presStyleCnt="5">
        <dgm:presLayoutVars>
          <dgm:bulletEnabled val="1"/>
        </dgm:presLayoutVars>
      </dgm:prSet>
      <dgm:spPr/>
    </dgm:pt>
    <dgm:pt modelId="{7A7497A4-BF4F-42E3-B1C3-2261FC6E0DDB}" type="pres">
      <dgm:prSet presAssocID="{02EF0789-3D87-48B8-9184-9B06FB08888C}" presName="spaceBetweenRectangles" presStyleCnt="0"/>
      <dgm:spPr/>
    </dgm:pt>
    <dgm:pt modelId="{AD328857-2EF1-49AD-B1FE-E65CFB06F4F6}" type="pres">
      <dgm:prSet presAssocID="{115B4A40-43A3-4132-934F-037526237CBF}" presName="parentLin" presStyleCnt="0"/>
      <dgm:spPr/>
    </dgm:pt>
    <dgm:pt modelId="{18EB06E7-2B70-4B8A-A182-EFD6508EEBE3}" type="pres">
      <dgm:prSet presAssocID="{115B4A40-43A3-4132-934F-037526237CBF}" presName="parentLeftMargin" presStyleLbl="node1" presStyleIdx="2" presStyleCnt="5"/>
      <dgm:spPr/>
    </dgm:pt>
    <dgm:pt modelId="{C4E6F70C-7F1C-4C48-AA31-BABE46B497A2}" type="pres">
      <dgm:prSet presAssocID="{115B4A40-43A3-4132-934F-037526237CB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F933D76-7702-43FC-B3E6-9C1479C97C43}" type="pres">
      <dgm:prSet presAssocID="{115B4A40-43A3-4132-934F-037526237CBF}" presName="negativeSpace" presStyleCnt="0"/>
      <dgm:spPr/>
    </dgm:pt>
    <dgm:pt modelId="{F09C517E-FD35-424A-AE8A-28571BA67057}" type="pres">
      <dgm:prSet presAssocID="{115B4A40-43A3-4132-934F-037526237CBF}" presName="childText" presStyleLbl="conFgAcc1" presStyleIdx="3" presStyleCnt="5">
        <dgm:presLayoutVars>
          <dgm:bulletEnabled val="1"/>
        </dgm:presLayoutVars>
      </dgm:prSet>
      <dgm:spPr/>
    </dgm:pt>
    <dgm:pt modelId="{F3B99088-D050-49BC-9A00-8A6A38276581}" type="pres">
      <dgm:prSet presAssocID="{8D42802B-6E7F-4507-9B2E-625A2C07BD74}" presName="spaceBetweenRectangles" presStyleCnt="0"/>
      <dgm:spPr/>
    </dgm:pt>
    <dgm:pt modelId="{A7D5A886-C62E-42D4-A12C-771E5188E2BB}" type="pres">
      <dgm:prSet presAssocID="{D9EE77DF-61BC-4F82-B47C-49429535E84D}" presName="parentLin" presStyleCnt="0"/>
      <dgm:spPr/>
    </dgm:pt>
    <dgm:pt modelId="{5AD0AB3A-FE94-4D2C-AD9A-4E83D501659B}" type="pres">
      <dgm:prSet presAssocID="{D9EE77DF-61BC-4F82-B47C-49429535E84D}" presName="parentLeftMargin" presStyleLbl="node1" presStyleIdx="3" presStyleCnt="5"/>
      <dgm:spPr/>
    </dgm:pt>
    <dgm:pt modelId="{A6EB678B-B130-4162-AF21-471ED28E8AFD}" type="pres">
      <dgm:prSet presAssocID="{D9EE77DF-61BC-4F82-B47C-49429535E84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3C3C024-4621-44CD-BBDA-FA79885C3B15}" type="pres">
      <dgm:prSet presAssocID="{D9EE77DF-61BC-4F82-B47C-49429535E84D}" presName="negativeSpace" presStyleCnt="0"/>
      <dgm:spPr/>
    </dgm:pt>
    <dgm:pt modelId="{1DD51405-088D-4AFF-8CB5-9B0582F7EAB1}" type="pres">
      <dgm:prSet presAssocID="{D9EE77DF-61BC-4F82-B47C-49429535E84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F2CC203-0D7A-4A4C-9D12-1044724C5407}" srcId="{199773D7-03E6-42FD-9C4A-2EE848A6F632}" destId="{D9EE77DF-61BC-4F82-B47C-49429535E84D}" srcOrd="4" destOrd="0" parTransId="{CAA60222-4069-47BF-867E-4935CD452BC4}" sibTransId="{B675ABD9-18F8-4681-96FE-EEBF75B6245B}"/>
    <dgm:cxn modelId="{F5120814-80F5-43CC-B107-D2D9CD41DD75}" type="presOf" srcId="{0F1A810A-100C-4819-9BAF-128BA5F65465}" destId="{594F68E9-5A0F-4DFD-B15A-22C7B3D08FDF}" srcOrd="0" destOrd="0" presId="urn:microsoft.com/office/officeart/2005/8/layout/list1"/>
    <dgm:cxn modelId="{27D8A525-D619-4859-B4C4-0C6739EE1A5F}" srcId="{199773D7-03E6-42FD-9C4A-2EE848A6F632}" destId="{115B4A40-43A3-4132-934F-037526237CBF}" srcOrd="3" destOrd="0" parTransId="{BC8F44C7-28A7-45F7-8F37-17D9DEEE7593}" sibTransId="{8D42802B-6E7F-4507-9B2E-625A2C07BD74}"/>
    <dgm:cxn modelId="{E2B87438-D363-44FC-AF7D-5B2D2C273A8D}" type="presOf" srcId="{06408A5D-3136-4ADD-9FD9-456FFCA47D79}" destId="{E3741119-4275-40E4-9EB1-F4273E409C4A}" srcOrd="0" destOrd="0" presId="urn:microsoft.com/office/officeart/2005/8/layout/list1"/>
    <dgm:cxn modelId="{4929C441-969D-421E-B266-713DFCDDB6C7}" type="presOf" srcId="{B24AD552-0D57-45FE-9648-80EF8B94385D}" destId="{55CF0FDD-414D-49C8-BED4-B63CAC6FD23B}" srcOrd="0" destOrd="0" presId="urn:microsoft.com/office/officeart/2005/8/layout/list1"/>
    <dgm:cxn modelId="{47AC0363-E0D8-424F-B965-8703E1AB0A73}" srcId="{199773D7-03E6-42FD-9C4A-2EE848A6F632}" destId="{B24AD552-0D57-45FE-9648-80EF8B94385D}" srcOrd="1" destOrd="0" parTransId="{D2CB191A-A2F5-43D0-A1E8-040BD9B952BF}" sibTransId="{4D7585C3-1285-4D45-92FE-FD7B3409FDAC}"/>
    <dgm:cxn modelId="{E75CB947-EF71-4F6A-973B-72700B1F25F0}" srcId="{199773D7-03E6-42FD-9C4A-2EE848A6F632}" destId="{06408A5D-3136-4ADD-9FD9-456FFCA47D79}" srcOrd="2" destOrd="0" parTransId="{84A46AC5-13B9-4F2A-810E-76E5906B176F}" sibTransId="{02EF0789-3D87-48B8-9184-9B06FB08888C}"/>
    <dgm:cxn modelId="{587D376E-EFC8-4C82-A457-BA4C37DF3A03}" type="presOf" srcId="{B24AD552-0D57-45FE-9648-80EF8B94385D}" destId="{22B55BF2-3BE8-4B3F-9AD6-9856C8DCD2D6}" srcOrd="1" destOrd="0" presId="urn:microsoft.com/office/officeart/2005/8/layout/list1"/>
    <dgm:cxn modelId="{16E93D77-A3C8-4BDD-87FF-874F1DE99019}" type="presOf" srcId="{199773D7-03E6-42FD-9C4A-2EE848A6F632}" destId="{A4156ED7-D73B-4CD4-8739-313B4D7319B6}" srcOrd="0" destOrd="0" presId="urn:microsoft.com/office/officeart/2005/8/layout/list1"/>
    <dgm:cxn modelId="{3FFA7C59-FBC5-44D6-B840-47CA03B3931D}" type="presOf" srcId="{115B4A40-43A3-4132-934F-037526237CBF}" destId="{18EB06E7-2B70-4B8A-A182-EFD6508EEBE3}" srcOrd="0" destOrd="0" presId="urn:microsoft.com/office/officeart/2005/8/layout/list1"/>
    <dgm:cxn modelId="{62827786-1C2D-44F6-B1D0-15DB56B6F719}" srcId="{199773D7-03E6-42FD-9C4A-2EE848A6F632}" destId="{0F1A810A-100C-4819-9BAF-128BA5F65465}" srcOrd="0" destOrd="0" parTransId="{2B22BC3C-AF93-4656-83C5-5BFEA886EACC}" sibTransId="{0BF4F758-3B87-4E59-BFAA-D9620D045178}"/>
    <dgm:cxn modelId="{B6CB6E88-207B-4334-8345-9DA62D358CD3}" type="presOf" srcId="{115B4A40-43A3-4132-934F-037526237CBF}" destId="{C4E6F70C-7F1C-4C48-AA31-BABE46B497A2}" srcOrd="1" destOrd="0" presId="urn:microsoft.com/office/officeart/2005/8/layout/list1"/>
    <dgm:cxn modelId="{D7F4838A-5B6F-46C2-9DC7-8F21589B4543}" type="presOf" srcId="{D9EE77DF-61BC-4F82-B47C-49429535E84D}" destId="{A6EB678B-B130-4162-AF21-471ED28E8AFD}" srcOrd="1" destOrd="0" presId="urn:microsoft.com/office/officeart/2005/8/layout/list1"/>
    <dgm:cxn modelId="{21BA0D99-6DAC-423F-A907-F2D420306847}" type="presOf" srcId="{0F1A810A-100C-4819-9BAF-128BA5F65465}" destId="{23B489D6-84A9-4A11-9F32-99F84F1C9123}" srcOrd="1" destOrd="0" presId="urn:microsoft.com/office/officeart/2005/8/layout/list1"/>
    <dgm:cxn modelId="{6EB6ADA9-94FD-4F9A-9667-80CFC79CC8A8}" type="presOf" srcId="{D9EE77DF-61BC-4F82-B47C-49429535E84D}" destId="{5AD0AB3A-FE94-4D2C-AD9A-4E83D501659B}" srcOrd="0" destOrd="0" presId="urn:microsoft.com/office/officeart/2005/8/layout/list1"/>
    <dgm:cxn modelId="{17CC9EB7-E467-4F93-9E55-416B92BC8FE9}" type="presOf" srcId="{06408A5D-3136-4ADD-9FD9-456FFCA47D79}" destId="{3C2E7FF9-8975-4AA7-9748-2D6EA04C654D}" srcOrd="1" destOrd="0" presId="urn:microsoft.com/office/officeart/2005/8/layout/list1"/>
    <dgm:cxn modelId="{FC32A23A-C125-42C1-8CDE-40E526989131}" type="presParOf" srcId="{A4156ED7-D73B-4CD4-8739-313B4D7319B6}" destId="{EC763B3E-C8D0-4AE5-A5C0-3F7BE91D4014}" srcOrd="0" destOrd="0" presId="urn:microsoft.com/office/officeart/2005/8/layout/list1"/>
    <dgm:cxn modelId="{19FE93AD-AF37-4C65-A58F-1FBAF2B401EC}" type="presParOf" srcId="{EC763B3E-C8D0-4AE5-A5C0-3F7BE91D4014}" destId="{594F68E9-5A0F-4DFD-B15A-22C7B3D08FDF}" srcOrd="0" destOrd="0" presId="urn:microsoft.com/office/officeart/2005/8/layout/list1"/>
    <dgm:cxn modelId="{ECF05D52-7A1F-4D57-989E-865A052DC268}" type="presParOf" srcId="{EC763B3E-C8D0-4AE5-A5C0-3F7BE91D4014}" destId="{23B489D6-84A9-4A11-9F32-99F84F1C9123}" srcOrd="1" destOrd="0" presId="urn:microsoft.com/office/officeart/2005/8/layout/list1"/>
    <dgm:cxn modelId="{2DC3E525-1E81-4404-B508-F84ED50E8CD2}" type="presParOf" srcId="{A4156ED7-D73B-4CD4-8739-313B4D7319B6}" destId="{4CB5B2E3-C400-4F46-AEC0-6D3BFBCE16DC}" srcOrd="1" destOrd="0" presId="urn:microsoft.com/office/officeart/2005/8/layout/list1"/>
    <dgm:cxn modelId="{E891703D-D55E-4A81-A99F-3AEB5D49B532}" type="presParOf" srcId="{A4156ED7-D73B-4CD4-8739-313B4D7319B6}" destId="{D2591F5A-A5AF-440D-8BC9-1E66E2A4C74B}" srcOrd="2" destOrd="0" presId="urn:microsoft.com/office/officeart/2005/8/layout/list1"/>
    <dgm:cxn modelId="{3B52CCAC-7122-4CD6-BCF9-967FD00C698B}" type="presParOf" srcId="{A4156ED7-D73B-4CD4-8739-313B4D7319B6}" destId="{F8D7E633-02CA-4F23-846E-A323C69F6593}" srcOrd="3" destOrd="0" presId="urn:microsoft.com/office/officeart/2005/8/layout/list1"/>
    <dgm:cxn modelId="{848F9EC4-7371-46DC-83F2-580C055A7F0A}" type="presParOf" srcId="{A4156ED7-D73B-4CD4-8739-313B4D7319B6}" destId="{10B17BFD-3037-4F2E-8F87-C6EEE1353B8C}" srcOrd="4" destOrd="0" presId="urn:microsoft.com/office/officeart/2005/8/layout/list1"/>
    <dgm:cxn modelId="{B4D58893-EEA7-4A75-96A4-F8D78EECD827}" type="presParOf" srcId="{10B17BFD-3037-4F2E-8F87-C6EEE1353B8C}" destId="{55CF0FDD-414D-49C8-BED4-B63CAC6FD23B}" srcOrd="0" destOrd="0" presId="urn:microsoft.com/office/officeart/2005/8/layout/list1"/>
    <dgm:cxn modelId="{8C071EA2-8335-415C-8EE0-5227D772AE1C}" type="presParOf" srcId="{10B17BFD-3037-4F2E-8F87-C6EEE1353B8C}" destId="{22B55BF2-3BE8-4B3F-9AD6-9856C8DCD2D6}" srcOrd="1" destOrd="0" presId="urn:microsoft.com/office/officeart/2005/8/layout/list1"/>
    <dgm:cxn modelId="{52B812A3-EECD-47DA-A782-C5C059934673}" type="presParOf" srcId="{A4156ED7-D73B-4CD4-8739-313B4D7319B6}" destId="{BEA5F6F3-FE46-40A1-8FFC-A5F6AE602A0A}" srcOrd="5" destOrd="0" presId="urn:microsoft.com/office/officeart/2005/8/layout/list1"/>
    <dgm:cxn modelId="{6E5F05B6-9CCC-452E-BC82-D6275D1148F6}" type="presParOf" srcId="{A4156ED7-D73B-4CD4-8739-313B4D7319B6}" destId="{E4392DDE-4D10-41C1-BA52-A8E6AC5A27E3}" srcOrd="6" destOrd="0" presId="urn:microsoft.com/office/officeart/2005/8/layout/list1"/>
    <dgm:cxn modelId="{06CBCDA4-37D0-41CF-9686-81B3BFCF1EA1}" type="presParOf" srcId="{A4156ED7-D73B-4CD4-8739-313B4D7319B6}" destId="{13098FA1-81BF-4956-9B5C-9FBC001FF2B3}" srcOrd="7" destOrd="0" presId="urn:microsoft.com/office/officeart/2005/8/layout/list1"/>
    <dgm:cxn modelId="{DCBB73D4-66AA-4118-9955-77AFAE818AD6}" type="presParOf" srcId="{A4156ED7-D73B-4CD4-8739-313B4D7319B6}" destId="{B701E301-0C34-48D5-817C-1ACEF2BEF644}" srcOrd="8" destOrd="0" presId="urn:microsoft.com/office/officeart/2005/8/layout/list1"/>
    <dgm:cxn modelId="{F76D9D8C-6B19-485E-A159-DB95C9015BF1}" type="presParOf" srcId="{B701E301-0C34-48D5-817C-1ACEF2BEF644}" destId="{E3741119-4275-40E4-9EB1-F4273E409C4A}" srcOrd="0" destOrd="0" presId="urn:microsoft.com/office/officeart/2005/8/layout/list1"/>
    <dgm:cxn modelId="{8EAE8A13-F664-4DB0-9307-2DD988095933}" type="presParOf" srcId="{B701E301-0C34-48D5-817C-1ACEF2BEF644}" destId="{3C2E7FF9-8975-4AA7-9748-2D6EA04C654D}" srcOrd="1" destOrd="0" presId="urn:microsoft.com/office/officeart/2005/8/layout/list1"/>
    <dgm:cxn modelId="{EA271246-5C88-4023-8C41-71E15605D6E2}" type="presParOf" srcId="{A4156ED7-D73B-4CD4-8739-313B4D7319B6}" destId="{25806883-A35A-4324-BC66-833737FE80FD}" srcOrd="9" destOrd="0" presId="urn:microsoft.com/office/officeart/2005/8/layout/list1"/>
    <dgm:cxn modelId="{CD46B288-8D27-410C-AEBF-4107AFC8F0E7}" type="presParOf" srcId="{A4156ED7-D73B-4CD4-8739-313B4D7319B6}" destId="{F053997D-C4C7-4DB3-8C41-1B64642F8EBD}" srcOrd="10" destOrd="0" presId="urn:microsoft.com/office/officeart/2005/8/layout/list1"/>
    <dgm:cxn modelId="{B8C61F2B-A093-4D46-8442-A90BAB7E0F4D}" type="presParOf" srcId="{A4156ED7-D73B-4CD4-8739-313B4D7319B6}" destId="{7A7497A4-BF4F-42E3-B1C3-2261FC6E0DDB}" srcOrd="11" destOrd="0" presId="urn:microsoft.com/office/officeart/2005/8/layout/list1"/>
    <dgm:cxn modelId="{22B32559-2C77-41D3-8944-EEF7F1E4B964}" type="presParOf" srcId="{A4156ED7-D73B-4CD4-8739-313B4D7319B6}" destId="{AD328857-2EF1-49AD-B1FE-E65CFB06F4F6}" srcOrd="12" destOrd="0" presId="urn:microsoft.com/office/officeart/2005/8/layout/list1"/>
    <dgm:cxn modelId="{22E6DBCB-204E-4F0A-89F2-E928A6DBF9ED}" type="presParOf" srcId="{AD328857-2EF1-49AD-B1FE-E65CFB06F4F6}" destId="{18EB06E7-2B70-4B8A-A182-EFD6508EEBE3}" srcOrd="0" destOrd="0" presId="urn:microsoft.com/office/officeart/2005/8/layout/list1"/>
    <dgm:cxn modelId="{247B6DCC-B3E8-4B48-8CF1-22D6C8E8E9AF}" type="presParOf" srcId="{AD328857-2EF1-49AD-B1FE-E65CFB06F4F6}" destId="{C4E6F70C-7F1C-4C48-AA31-BABE46B497A2}" srcOrd="1" destOrd="0" presId="urn:microsoft.com/office/officeart/2005/8/layout/list1"/>
    <dgm:cxn modelId="{F4E06441-484E-43D2-91B7-E4673A782FD3}" type="presParOf" srcId="{A4156ED7-D73B-4CD4-8739-313B4D7319B6}" destId="{4F933D76-7702-43FC-B3E6-9C1479C97C43}" srcOrd="13" destOrd="0" presId="urn:microsoft.com/office/officeart/2005/8/layout/list1"/>
    <dgm:cxn modelId="{B165803F-5EEB-4202-94A1-55B4E09CF991}" type="presParOf" srcId="{A4156ED7-D73B-4CD4-8739-313B4D7319B6}" destId="{F09C517E-FD35-424A-AE8A-28571BA67057}" srcOrd="14" destOrd="0" presId="urn:microsoft.com/office/officeart/2005/8/layout/list1"/>
    <dgm:cxn modelId="{D1C87EBC-6884-4009-9018-05E0059C533C}" type="presParOf" srcId="{A4156ED7-D73B-4CD4-8739-313B4D7319B6}" destId="{F3B99088-D050-49BC-9A00-8A6A38276581}" srcOrd="15" destOrd="0" presId="urn:microsoft.com/office/officeart/2005/8/layout/list1"/>
    <dgm:cxn modelId="{828C7684-9698-40DA-85E6-C2E106F4431E}" type="presParOf" srcId="{A4156ED7-D73B-4CD4-8739-313B4D7319B6}" destId="{A7D5A886-C62E-42D4-A12C-771E5188E2BB}" srcOrd="16" destOrd="0" presId="urn:microsoft.com/office/officeart/2005/8/layout/list1"/>
    <dgm:cxn modelId="{9E2F0C0D-EC6E-4AEA-8331-4BED27D5952C}" type="presParOf" srcId="{A7D5A886-C62E-42D4-A12C-771E5188E2BB}" destId="{5AD0AB3A-FE94-4D2C-AD9A-4E83D501659B}" srcOrd="0" destOrd="0" presId="urn:microsoft.com/office/officeart/2005/8/layout/list1"/>
    <dgm:cxn modelId="{982ACE88-DF3B-44C5-B786-0ED84A63F25B}" type="presParOf" srcId="{A7D5A886-C62E-42D4-A12C-771E5188E2BB}" destId="{A6EB678B-B130-4162-AF21-471ED28E8AFD}" srcOrd="1" destOrd="0" presId="urn:microsoft.com/office/officeart/2005/8/layout/list1"/>
    <dgm:cxn modelId="{3DEA38B4-6111-40F2-9B05-99988A6EA8DD}" type="presParOf" srcId="{A4156ED7-D73B-4CD4-8739-313B4D7319B6}" destId="{53C3C024-4621-44CD-BBDA-FA79885C3B15}" srcOrd="17" destOrd="0" presId="urn:microsoft.com/office/officeart/2005/8/layout/list1"/>
    <dgm:cxn modelId="{63ADDFC1-8879-447E-95BD-4A1077FA0060}" type="presParOf" srcId="{A4156ED7-D73B-4CD4-8739-313B4D7319B6}" destId="{1DD51405-088D-4AFF-8CB5-9B0582F7EAB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99773D7-03E6-42FD-9C4A-2EE848A6F632}" type="doc">
      <dgm:prSet loTypeId="urn:microsoft.com/office/officeart/2005/8/layout/list1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id-ID"/>
        </a:p>
      </dgm:t>
    </dgm:pt>
    <dgm:pt modelId="{0F1A810A-100C-4819-9BAF-128BA5F65465}">
      <dgm:prSet phldrT="[Text]" custT="1"/>
      <dgm:spPr/>
      <dgm:t>
        <a:bodyPr/>
        <a:lstStyle/>
        <a:p>
          <a:r>
            <a:rPr lang="id-ID" sz="1800" b="1" i="1" dirty="0">
              <a:solidFill>
                <a:schemeClr val="tx1"/>
              </a:solidFill>
              <a:latin typeface="Candara" pitchFamily="34" charset="0"/>
            </a:rPr>
            <a:t>Cenderung melebih-lebihkan sebab internal untuk perilaku yang baik.</a:t>
          </a:r>
        </a:p>
      </dgm:t>
    </dgm:pt>
    <dgm:pt modelId="{2B22BC3C-AF93-4656-83C5-5BFEA886EACC}" type="parTrans" cxnId="{62827786-1C2D-44F6-B1D0-15DB56B6F719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0BF4F758-3B87-4E59-BFAA-D9620D045178}" type="sibTrans" cxnId="{62827786-1C2D-44F6-B1D0-15DB56B6F719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05F3A9C-F831-4548-8CD3-85A701E3707A}">
      <dgm:prSet phldrT="[Text]" custT="1"/>
      <dgm:spPr/>
      <dgm:t>
        <a:bodyPr/>
        <a:lstStyle/>
        <a:p>
          <a:r>
            <a:rPr lang="id-ID" sz="1800" b="1" i="1" dirty="0">
              <a:solidFill>
                <a:schemeClr val="tx1"/>
              </a:solidFill>
              <a:latin typeface="Candara" pitchFamily="34" charset="0"/>
            </a:rPr>
            <a:t>Cenderung menganggap remeh sebab eksternal.</a:t>
          </a:r>
        </a:p>
      </dgm:t>
    </dgm:pt>
    <dgm:pt modelId="{B0900D87-26DC-4E68-A5F8-D2ED9346B611}" type="parTrans" cxnId="{FEEAC18A-C3A0-441E-8217-FCD2FE5C871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1B7557D0-2B5F-468E-9EE0-9981ADCB2211}" type="sibTrans" cxnId="{FEEAC18A-C3A0-441E-8217-FCD2FE5C871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F7667D26-EE04-409C-9857-087E38C9ED2C}">
      <dgm:prSet phldrT="[Text]" custT="1"/>
      <dgm:spPr/>
      <dgm:t>
        <a:bodyPr/>
        <a:lstStyle/>
        <a:p>
          <a:r>
            <a:rPr lang="id-ID" sz="1800" b="1" i="1">
              <a:solidFill>
                <a:schemeClr val="tx1"/>
              </a:solidFill>
              <a:latin typeface="Candara" pitchFamily="34" charset="0"/>
            </a:rPr>
            <a:t>Cenderung meremehkan sebab internal dalam kegagalan.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F176A84-6336-421F-A152-65F48F37673C}" type="parTrans" cxnId="{81FA046F-206E-4B0C-BD6D-4003567F2F9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8C28379-8BCC-4853-92D8-1094615C983B}" type="sibTrans" cxnId="{81FA046F-206E-4B0C-BD6D-4003567F2F9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D4F0B24E-826C-4673-99B6-9295464C3981}">
      <dgm:prSet phldrT="[Text]" custT="1"/>
      <dgm:spPr/>
      <dgm:t>
        <a:bodyPr/>
        <a:lstStyle/>
        <a:p>
          <a:r>
            <a:rPr lang="id-ID" sz="1800" b="1" i="1" dirty="0">
              <a:solidFill>
                <a:schemeClr val="tx1"/>
              </a:solidFill>
              <a:latin typeface="Candara" pitchFamily="34" charset="0"/>
            </a:rPr>
            <a:t>Bertumpu pada kesalahan yang disebabkan faktor eksternal. </a:t>
          </a:r>
        </a:p>
      </dgm:t>
    </dgm:pt>
    <dgm:pt modelId="{43A5A381-F1B8-4147-A27E-217D5D1E3E4E}" type="parTrans" cxnId="{A1B63744-66F8-476B-8709-C6A9AA8F65A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35BC101-524D-4B28-AFB5-8C2275288567}" type="sibTrans" cxnId="{A1B63744-66F8-476B-8709-C6A9AA8F65A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FBDE2C51-0C3F-4F69-9ED3-89F94162A5B6}">
      <dgm:prSet phldrT="[Text]" custT="1"/>
      <dgm:spPr/>
      <dgm:t>
        <a:bodyPr/>
        <a:lstStyle/>
        <a:p>
          <a:r>
            <a:rPr lang="id-ID" sz="1800" b="1" i="1">
              <a:solidFill>
                <a:schemeClr val="tx1"/>
              </a:solidFill>
              <a:latin typeface="Candara" pitchFamily="34" charset="0"/>
            </a:rPr>
            <a:t>Faktor eksternal yang mempengaruhi kualitas internal diri seseorang.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D11DD38-1B92-4CAA-9EC3-80874184009A}" type="parTrans" cxnId="{B2A9CE38-E5A6-4F77-AEE9-730B4E561F6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D587DB5-DFDD-41EB-BA79-419ABAAB9777}" type="sibTrans" cxnId="{B2A9CE38-E5A6-4F77-AEE9-730B4E561F6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70C062A-F076-495C-9818-16F08B4387DE}">
      <dgm:prSet phldrT="[Text]" custT="1"/>
      <dgm:spPr/>
      <dgm:t>
        <a:bodyPr/>
        <a:lstStyle/>
        <a:p>
          <a:r>
            <a:rPr lang="id-ID" sz="1800" b="1" i="1" dirty="0">
              <a:solidFill>
                <a:schemeClr val="tx1"/>
              </a:solidFill>
              <a:latin typeface="Candara" pitchFamily="34" charset="0"/>
            </a:rPr>
            <a:t>Menolak bertanggung jawab secara personal. </a:t>
          </a:r>
        </a:p>
      </dgm:t>
    </dgm:pt>
    <dgm:pt modelId="{E5D143CF-200C-43A4-8626-BD705C554E7F}" type="parTrans" cxnId="{DF534E1E-BFF5-4EE0-AEF6-0440A96079BE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ED34FFB6-8C8F-4274-9F02-07CBB9052BCB}" type="sibTrans" cxnId="{DF534E1E-BFF5-4EE0-AEF6-0440A96079BE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4156ED7-D73B-4CD4-8739-313B4D7319B6}" type="pres">
      <dgm:prSet presAssocID="{199773D7-03E6-42FD-9C4A-2EE848A6F632}" presName="linear" presStyleCnt="0">
        <dgm:presLayoutVars>
          <dgm:dir/>
          <dgm:animLvl val="lvl"/>
          <dgm:resizeHandles val="exact"/>
        </dgm:presLayoutVars>
      </dgm:prSet>
      <dgm:spPr/>
    </dgm:pt>
    <dgm:pt modelId="{EC763B3E-C8D0-4AE5-A5C0-3F7BE91D4014}" type="pres">
      <dgm:prSet presAssocID="{0F1A810A-100C-4819-9BAF-128BA5F65465}" presName="parentLin" presStyleCnt="0"/>
      <dgm:spPr/>
    </dgm:pt>
    <dgm:pt modelId="{594F68E9-5A0F-4DFD-B15A-22C7B3D08FDF}" type="pres">
      <dgm:prSet presAssocID="{0F1A810A-100C-4819-9BAF-128BA5F65465}" presName="parentLeftMargin" presStyleLbl="node1" presStyleIdx="0" presStyleCnt="6"/>
      <dgm:spPr/>
    </dgm:pt>
    <dgm:pt modelId="{23B489D6-84A9-4A11-9F32-99F84F1C9123}" type="pres">
      <dgm:prSet presAssocID="{0F1A810A-100C-4819-9BAF-128BA5F6546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CB5B2E3-C400-4F46-AEC0-6D3BFBCE16DC}" type="pres">
      <dgm:prSet presAssocID="{0F1A810A-100C-4819-9BAF-128BA5F65465}" presName="negativeSpace" presStyleCnt="0"/>
      <dgm:spPr/>
    </dgm:pt>
    <dgm:pt modelId="{D2591F5A-A5AF-440D-8BC9-1E66E2A4C74B}" type="pres">
      <dgm:prSet presAssocID="{0F1A810A-100C-4819-9BAF-128BA5F65465}" presName="childText" presStyleLbl="conFgAcc1" presStyleIdx="0" presStyleCnt="6">
        <dgm:presLayoutVars>
          <dgm:bulletEnabled val="1"/>
        </dgm:presLayoutVars>
      </dgm:prSet>
      <dgm:spPr/>
    </dgm:pt>
    <dgm:pt modelId="{F8D7E633-02CA-4F23-846E-A323C69F6593}" type="pres">
      <dgm:prSet presAssocID="{0BF4F758-3B87-4E59-BFAA-D9620D045178}" presName="spaceBetweenRectangles" presStyleCnt="0"/>
      <dgm:spPr/>
    </dgm:pt>
    <dgm:pt modelId="{D5B4B03C-BE37-4ECC-B683-55CB3C29022A}" type="pres">
      <dgm:prSet presAssocID="{305F3A9C-F831-4548-8CD3-85A701E3707A}" presName="parentLin" presStyleCnt="0"/>
      <dgm:spPr/>
    </dgm:pt>
    <dgm:pt modelId="{FAF885BA-15B4-448C-8B4F-C42C95E327A9}" type="pres">
      <dgm:prSet presAssocID="{305F3A9C-F831-4548-8CD3-85A701E3707A}" presName="parentLeftMargin" presStyleLbl="node1" presStyleIdx="0" presStyleCnt="6"/>
      <dgm:spPr/>
    </dgm:pt>
    <dgm:pt modelId="{30F90CB5-7214-498C-9E86-7A2D403AF5CA}" type="pres">
      <dgm:prSet presAssocID="{305F3A9C-F831-4548-8CD3-85A701E3707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504503D-3723-49EC-AA64-E58567A69BF9}" type="pres">
      <dgm:prSet presAssocID="{305F3A9C-F831-4548-8CD3-85A701E3707A}" presName="negativeSpace" presStyleCnt="0"/>
      <dgm:spPr/>
    </dgm:pt>
    <dgm:pt modelId="{17E7750F-5B29-4EE2-98F5-7ABCC42FF0E8}" type="pres">
      <dgm:prSet presAssocID="{305F3A9C-F831-4548-8CD3-85A701E3707A}" presName="childText" presStyleLbl="conFgAcc1" presStyleIdx="1" presStyleCnt="6">
        <dgm:presLayoutVars>
          <dgm:bulletEnabled val="1"/>
        </dgm:presLayoutVars>
      </dgm:prSet>
      <dgm:spPr/>
    </dgm:pt>
    <dgm:pt modelId="{54EB8BDF-F4FD-4FF1-84EA-F1490B198A14}" type="pres">
      <dgm:prSet presAssocID="{1B7557D0-2B5F-468E-9EE0-9981ADCB2211}" presName="spaceBetweenRectangles" presStyleCnt="0"/>
      <dgm:spPr/>
    </dgm:pt>
    <dgm:pt modelId="{0364A875-2087-4EFC-8C75-17B506E436DD}" type="pres">
      <dgm:prSet presAssocID="{F7667D26-EE04-409C-9857-087E38C9ED2C}" presName="parentLin" presStyleCnt="0"/>
      <dgm:spPr/>
    </dgm:pt>
    <dgm:pt modelId="{0E4B7700-22BD-401F-A1B4-99A61083CC15}" type="pres">
      <dgm:prSet presAssocID="{F7667D26-EE04-409C-9857-087E38C9ED2C}" presName="parentLeftMargin" presStyleLbl="node1" presStyleIdx="1" presStyleCnt="6"/>
      <dgm:spPr/>
    </dgm:pt>
    <dgm:pt modelId="{B4CC9F12-1790-44C5-A063-539DC7DA36C4}" type="pres">
      <dgm:prSet presAssocID="{F7667D26-EE04-409C-9857-087E38C9ED2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A325C1C-5A04-4FEB-B63B-B7745188EA5B}" type="pres">
      <dgm:prSet presAssocID="{F7667D26-EE04-409C-9857-087E38C9ED2C}" presName="negativeSpace" presStyleCnt="0"/>
      <dgm:spPr/>
    </dgm:pt>
    <dgm:pt modelId="{C5414E96-CC2D-4A8A-83FB-F4F79E58BCEE}" type="pres">
      <dgm:prSet presAssocID="{F7667D26-EE04-409C-9857-087E38C9ED2C}" presName="childText" presStyleLbl="conFgAcc1" presStyleIdx="2" presStyleCnt="6">
        <dgm:presLayoutVars>
          <dgm:bulletEnabled val="1"/>
        </dgm:presLayoutVars>
      </dgm:prSet>
      <dgm:spPr/>
    </dgm:pt>
    <dgm:pt modelId="{CB973263-B9AD-452A-A011-28BAB2669400}" type="pres">
      <dgm:prSet presAssocID="{A8C28379-8BCC-4853-92D8-1094615C983B}" presName="spaceBetweenRectangles" presStyleCnt="0"/>
      <dgm:spPr/>
    </dgm:pt>
    <dgm:pt modelId="{592B433D-C6FB-4465-B991-9CB3B9DD052A}" type="pres">
      <dgm:prSet presAssocID="{D4F0B24E-826C-4673-99B6-9295464C3981}" presName="parentLin" presStyleCnt="0"/>
      <dgm:spPr/>
    </dgm:pt>
    <dgm:pt modelId="{8F8C68A9-A246-40ED-9728-D22D9F47A54E}" type="pres">
      <dgm:prSet presAssocID="{D4F0B24E-826C-4673-99B6-9295464C3981}" presName="parentLeftMargin" presStyleLbl="node1" presStyleIdx="2" presStyleCnt="6"/>
      <dgm:spPr/>
    </dgm:pt>
    <dgm:pt modelId="{50E7A14C-3D39-4631-9A1E-E486E4BF44FD}" type="pres">
      <dgm:prSet presAssocID="{D4F0B24E-826C-4673-99B6-9295464C398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4DA93F8-7BA0-4F96-90DD-0FD95A56043F}" type="pres">
      <dgm:prSet presAssocID="{D4F0B24E-826C-4673-99B6-9295464C3981}" presName="negativeSpace" presStyleCnt="0"/>
      <dgm:spPr/>
    </dgm:pt>
    <dgm:pt modelId="{43251616-CDA9-4425-B505-2E525E2715FB}" type="pres">
      <dgm:prSet presAssocID="{D4F0B24E-826C-4673-99B6-9295464C3981}" presName="childText" presStyleLbl="conFgAcc1" presStyleIdx="3" presStyleCnt="6">
        <dgm:presLayoutVars>
          <dgm:bulletEnabled val="1"/>
        </dgm:presLayoutVars>
      </dgm:prSet>
      <dgm:spPr/>
    </dgm:pt>
    <dgm:pt modelId="{D7C2BDB2-1CF9-4510-A505-1F63BF121A60}" type="pres">
      <dgm:prSet presAssocID="{335BC101-524D-4B28-AFB5-8C2275288567}" presName="spaceBetweenRectangles" presStyleCnt="0"/>
      <dgm:spPr/>
    </dgm:pt>
    <dgm:pt modelId="{3460F6B2-A965-470A-9484-91A72316D9D8}" type="pres">
      <dgm:prSet presAssocID="{FBDE2C51-0C3F-4F69-9ED3-89F94162A5B6}" presName="parentLin" presStyleCnt="0"/>
      <dgm:spPr/>
    </dgm:pt>
    <dgm:pt modelId="{3E22A07E-BA45-433F-AB9E-5FB609CC35F6}" type="pres">
      <dgm:prSet presAssocID="{FBDE2C51-0C3F-4F69-9ED3-89F94162A5B6}" presName="parentLeftMargin" presStyleLbl="node1" presStyleIdx="3" presStyleCnt="6"/>
      <dgm:spPr/>
    </dgm:pt>
    <dgm:pt modelId="{19E17F10-E4D1-4BDB-B61F-694E645A6A37}" type="pres">
      <dgm:prSet presAssocID="{FBDE2C51-0C3F-4F69-9ED3-89F94162A5B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C58E13A-2475-4DA4-81A0-BB3C73783F17}" type="pres">
      <dgm:prSet presAssocID="{FBDE2C51-0C3F-4F69-9ED3-89F94162A5B6}" presName="negativeSpace" presStyleCnt="0"/>
      <dgm:spPr/>
    </dgm:pt>
    <dgm:pt modelId="{3A05C67A-786C-4F2A-A5E7-81385E9461D0}" type="pres">
      <dgm:prSet presAssocID="{FBDE2C51-0C3F-4F69-9ED3-89F94162A5B6}" presName="childText" presStyleLbl="conFgAcc1" presStyleIdx="4" presStyleCnt="6">
        <dgm:presLayoutVars>
          <dgm:bulletEnabled val="1"/>
        </dgm:presLayoutVars>
      </dgm:prSet>
      <dgm:spPr/>
    </dgm:pt>
    <dgm:pt modelId="{EE4E3943-948C-419C-A3C2-EB6A9E4ACD00}" type="pres">
      <dgm:prSet presAssocID="{AD587DB5-DFDD-41EB-BA79-419ABAAB9777}" presName="spaceBetweenRectangles" presStyleCnt="0"/>
      <dgm:spPr/>
    </dgm:pt>
    <dgm:pt modelId="{25287955-159A-495C-911E-DDBEECED646A}" type="pres">
      <dgm:prSet presAssocID="{A70C062A-F076-495C-9818-16F08B4387DE}" presName="parentLin" presStyleCnt="0"/>
      <dgm:spPr/>
    </dgm:pt>
    <dgm:pt modelId="{1A22C129-606B-40A7-B685-C88F59E971A4}" type="pres">
      <dgm:prSet presAssocID="{A70C062A-F076-495C-9818-16F08B4387DE}" presName="parentLeftMargin" presStyleLbl="node1" presStyleIdx="4" presStyleCnt="6"/>
      <dgm:spPr/>
    </dgm:pt>
    <dgm:pt modelId="{76A753BC-F8DE-4435-81C4-216E0290AE8B}" type="pres">
      <dgm:prSet presAssocID="{A70C062A-F076-495C-9818-16F08B4387D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7A5D1BC3-1597-4022-A6BE-FB26D2835FD4}" type="pres">
      <dgm:prSet presAssocID="{A70C062A-F076-495C-9818-16F08B4387DE}" presName="negativeSpace" presStyleCnt="0"/>
      <dgm:spPr/>
    </dgm:pt>
    <dgm:pt modelId="{74A8CF22-17F0-4324-8B01-AD17425F2B78}" type="pres">
      <dgm:prSet presAssocID="{A70C062A-F076-495C-9818-16F08B4387D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0E11608-F085-4296-AE37-2CD89D4E04BA}" type="presOf" srcId="{D4F0B24E-826C-4673-99B6-9295464C3981}" destId="{8F8C68A9-A246-40ED-9728-D22D9F47A54E}" srcOrd="0" destOrd="0" presId="urn:microsoft.com/office/officeart/2005/8/layout/list1"/>
    <dgm:cxn modelId="{56D8400D-9DA7-41FF-8A0D-76318F18DF99}" type="presOf" srcId="{A70C062A-F076-495C-9818-16F08B4387DE}" destId="{76A753BC-F8DE-4435-81C4-216E0290AE8B}" srcOrd="1" destOrd="0" presId="urn:microsoft.com/office/officeart/2005/8/layout/list1"/>
    <dgm:cxn modelId="{98256E0D-F238-4285-AF0F-45A9B288FF4F}" type="presOf" srcId="{199773D7-03E6-42FD-9C4A-2EE848A6F632}" destId="{A4156ED7-D73B-4CD4-8739-313B4D7319B6}" srcOrd="0" destOrd="0" presId="urn:microsoft.com/office/officeart/2005/8/layout/list1"/>
    <dgm:cxn modelId="{3BE31C11-3C4C-4B5B-9063-0833999FF6F3}" type="presOf" srcId="{305F3A9C-F831-4548-8CD3-85A701E3707A}" destId="{FAF885BA-15B4-448C-8B4F-C42C95E327A9}" srcOrd="0" destOrd="0" presId="urn:microsoft.com/office/officeart/2005/8/layout/list1"/>
    <dgm:cxn modelId="{456DDA17-3B6E-42C4-8EA5-598DA09B8264}" type="presOf" srcId="{F7667D26-EE04-409C-9857-087E38C9ED2C}" destId="{0E4B7700-22BD-401F-A1B4-99A61083CC15}" srcOrd="0" destOrd="0" presId="urn:microsoft.com/office/officeart/2005/8/layout/list1"/>
    <dgm:cxn modelId="{DF534E1E-BFF5-4EE0-AEF6-0440A96079BE}" srcId="{199773D7-03E6-42FD-9C4A-2EE848A6F632}" destId="{A70C062A-F076-495C-9818-16F08B4387DE}" srcOrd="5" destOrd="0" parTransId="{E5D143CF-200C-43A4-8626-BD705C554E7F}" sibTransId="{ED34FFB6-8C8F-4274-9F02-07CBB9052BCB}"/>
    <dgm:cxn modelId="{A7004C23-08D3-47CB-91E7-A8599863FF4F}" type="presOf" srcId="{F7667D26-EE04-409C-9857-087E38C9ED2C}" destId="{B4CC9F12-1790-44C5-A063-539DC7DA36C4}" srcOrd="1" destOrd="0" presId="urn:microsoft.com/office/officeart/2005/8/layout/list1"/>
    <dgm:cxn modelId="{B2A9CE38-E5A6-4F77-AEE9-730B4E561F6B}" srcId="{199773D7-03E6-42FD-9C4A-2EE848A6F632}" destId="{FBDE2C51-0C3F-4F69-9ED3-89F94162A5B6}" srcOrd="4" destOrd="0" parTransId="{FD11DD38-1B92-4CAA-9EC3-80874184009A}" sibTransId="{AD587DB5-DFDD-41EB-BA79-419ABAAB9777}"/>
    <dgm:cxn modelId="{F0C3AC5E-1605-4FBE-BB60-CC48640A50F6}" type="presOf" srcId="{A70C062A-F076-495C-9818-16F08B4387DE}" destId="{1A22C129-606B-40A7-B685-C88F59E971A4}" srcOrd="0" destOrd="0" presId="urn:microsoft.com/office/officeart/2005/8/layout/list1"/>
    <dgm:cxn modelId="{A1B63744-66F8-476B-8709-C6A9AA8F65AB}" srcId="{199773D7-03E6-42FD-9C4A-2EE848A6F632}" destId="{D4F0B24E-826C-4673-99B6-9295464C3981}" srcOrd="3" destOrd="0" parTransId="{43A5A381-F1B8-4147-A27E-217D5D1E3E4E}" sibTransId="{335BC101-524D-4B28-AFB5-8C2275288567}"/>
    <dgm:cxn modelId="{930B5B64-03AF-45C0-86D2-1D64E008DBF7}" type="presOf" srcId="{FBDE2C51-0C3F-4F69-9ED3-89F94162A5B6}" destId="{3E22A07E-BA45-433F-AB9E-5FB609CC35F6}" srcOrd="0" destOrd="0" presId="urn:microsoft.com/office/officeart/2005/8/layout/list1"/>
    <dgm:cxn modelId="{81FA046F-206E-4B0C-BD6D-4003567F2F9B}" srcId="{199773D7-03E6-42FD-9C4A-2EE848A6F632}" destId="{F7667D26-EE04-409C-9857-087E38C9ED2C}" srcOrd="2" destOrd="0" parTransId="{AF176A84-6336-421F-A152-65F48F37673C}" sibTransId="{A8C28379-8BCC-4853-92D8-1094615C983B}"/>
    <dgm:cxn modelId="{09A94570-B993-4463-B065-B4EEFF2D7D30}" type="presOf" srcId="{D4F0B24E-826C-4673-99B6-9295464C3981}" destId="{50E7A14C-3D39-4631-9A1E-E486E4BF44FD}" srcOrd="1" destOrd="0" presId="urn:microsoft.com/office/officeart/2005/8/layout/list1"/>
    <dgm:cxn modelId="{582E0784-3844-4E70-B663-76234391B792}" type="presOf" srcId="{0F1A810A-100C-4819-9BAF-128BA5F65465}" destId="{594F68E9-5A0F-4DFD-B15A-22C7B3D08FDF}" srcOrd="0" destOrd="0" presId="urn:microsoft.com/office/officeart/2005/8/layout/list1"/>
    <dgm:cxn modelId="{62827786-1C2D-44F6-B1D0-15DB56B6F719}" srcId="{199773D7-03E6-42FD-9C4A-2EE848A6F632}" destId="{0F1A810A-100C-4819-9BAF-128BA5F65465}" srcOrd="0" destOrd="0" parTransId="{2B22BC3C-AF93-4656-83C5-5BFEA886EACC}" sibTransId="{0BF4F758-3B87-4E59-BFAA-D9620D045178}"/>
    <dgm:cxn modelId="{FEEAC18A-C3A0-441E-8217-FCD2FE5C8716}" srcId="{199773D7-03E6-42FD-9C4A-2EE848A6F632}" destId="{305F3A9C-F831-4548-8CD3-85A701E3707A}" srcOrd="1" destOrd="0" parTransId="{B0900D87-26DC-4E68-A5F8-D2ED9346B611}" sibTransId="{1B7557D0-2B5F-468E-9EE0-9981ADCB2211}"/>
    <dgm:cxn modelId="{CF12698E-D806-4567-BC91-5CAF6B41AF4F}" type="presOf" srcId="{FBDE2C51-0C3F-4F69-9ED3-89F94162A5B6}" destId="{19E17F10-E4D1-4BDB-B61F-694E645A6A37}" srcOrd="1" destOrd="0" presId="urn:microsoft.com/office/officeart/2005/8/layout/list1"/>
    <dgm:cxn modelId="{51C8A997-97AE-4A1F-B630-F8711601FED6}" type="presOf" srcId="{0F1A810A-100C-4819-9BAF-128BA5F65465}" destId="{23B489D6-84A9-4A11-9F32-99F84F1C9123}" srcOrd="1" destOrd="0" presId="urn:microsoft.com/office/officeart/2005/8/layout/list1"/>
    <dgm:cxn modelId="{DE6D6CA4-0226-41D8-88EF-A710B01CF7A8}" type="presOf" srcId="{305F3A9C-F831-4548-8CD3-85A701E3707A}" destId="{30F90CB5-7214-498C-9E86-7A2D403AF5CA}" srcOrd="1" destOrd="0" presId="urn:microsoft.com/office/officeart/2005/8/layout/list1"/>
    <dgm:cxn modelId="{02246B0D-BF7E-4550-873A-4E4F34897C00}" type="presParOf" srcId="{A4156ED7-D73B-4CD4-8739-313B4D7319B6}" destId="{EC763B3E-C8D0-4AE5-A5C0-3F7BE91D4014}" srcOrd="0" destOrd="0" presId="urn:microsoft.com/office/officeart/2005/8/layout/list1"/>
    <dgm:cxn modelId="{F8B85060-FA1E-4DE5-A5F2-E893E694DF01}" type="presParOf" srcId="{EC763B3E-C8D0-4AE5-A5C0-3F7BE91D4014}" destId="{594F68E9-5A0F-4DFD-B15A-22C7B3D08FDF}" srcOrd="0" destOrd="0" presId="urn:microsoft.com/office/officeart/2005/8/layout/list1"/>
    <dgm:cxn modelId="{E6C8ECC7-74E2-4A8C-AD12-9593F25B8745}" type="presParOf" srcId="{EC763B3E-C8D0-4AE5-A5C0-3F7BE91D4014}" destId="{23B489D6-84A9-4A11-9F32-99F84F1C9123}" srcOrd="1" destOrd="0" presId="urn:microsoft.com/office/officeart/2005/8/layout/list1"/>
    <dgm:cxn modelId="{27763A92-F6A4-4A5B-B6A1-850872B1CA3A}" type="presParOf" srcId="{A4156ED7-D73B-4CD4-8739-313B4D7319B6}" destId="{4CB5B2E3-C400-4F46-AEC0-6D3BFBCE16DC}" srcOrd="1" destOrd="0" presId="urn:microsoft.com/office/officeart/2005/8/layout/list1"/>
    <dgm:cxn modelId="{EE191861-7ADA-42C2-84FF-012F05500B61}" type="presParOf" srcId="{A4156ED7-D73B-4CD4-8739-313B4D7319B6}" destId="{D2591F5A-A5AF-440D-8BC9-1E66E2A4C74B}" srcOrd="2" destOrd="0" presId="urn:microsoft.com/office/officeart/2005/8/layout/list1"/>
    <dgm:cxn modelId="{376021F1-4095-4910-B108-041EB0DF12F0}" type="presParOf" srcId="{A4156ED7-D73B-4CD4-8739-313B4D7319B6}" destId="{F8D7E633-02CA-4F23-846E-A323C69F6593}" srcOrd="3" destOrd="0" presId="urn:microsoft.com/office/officeart/2005/8/layout/list1"/>
    <dgm:cxn modelId="{7C99DDD4-C0F0-4E29-B529-D1A4CE1BB899}" type="presParOf" srcId="{A4156ED7-D73B-4CD4-8739-313B4D7319B6}" destId="{D5B4B03C-BE37-4ECC-B683-55CB3C29022A}" srcOrd="4" destOrd="0" presId="urn:microsoft.com/office/officeart/2005/8/layout/list1"/>
    <dgm:cxn modelId="{EC482D6F-94A0-4B6B-9CB1-718BDA516FB6}" type="presParOf" srcId="{D5B4B03C-BE37-4ECC-B683-55CB3C29022A}" destId="{FAF885BA-15B4-448C-8B4F-C42C95E327A9}" srcOrd="0" destOrd="0" presId="urn:microsoft.com/office/officeart/2005/8/layout/list1"/>
    <dgm:cxn modelId="{B869C787-D99B-4833-A60B-192083F0347C}" type="presParOf" srcId="{D5B4B03C-BE37-4ECC-B683-55CB3C29022A}" destId="{30F90CB5-7214-498C-9E86-7A2D403AF5CA}" srcOrd="1" destOrd="0" presId="urn:microsoft.com/office/officeart/2005/8/layout/list1"/>
    <dgm:cxn modelId="{E8A2A7AA-50B7-4517-BDA3-6F7AED9871A5}" type="presParOf" srcId="{A4156ED7-D73B-4CD4-8739-313B4D7319B6}" destId="{C504503D-3723-49EC-AA64-E58567A69BF9}" srcOrd="5" destOrd="0" presId="urn:microsoft.com/office/officeart/2005/8/layout/list1"/>
    <dgm:cxn modelId="{16A2828F-D9DE-468F-AC60-8D23A8E9567E}" type="presParOf" srcId="{A4156ED7-D73B-4CD4-8739-313B4D7319B6}" destId="{17E7750F-5B29-4EE2-98F5-7ABCC42FF0E8}" srcOrd="6" destOrd="0" presId="urn:microsoft.com/office/officeart/2005/8/layout/list1"/>
    <dgm:cxn modelId="{8A8AB8E0-B57D-43B1-90F5-2A905D7D0F8F}" type="presParOf" srcId="{A4156ED7-D73B-4CD4-8739-313B4D7319B6}" destId="{54EB8BDF-F4FD-4FF1-84EA-F1490B198A14}" srcOrd="7" destOrd="0" presId="urn:microsoft.com/office/officeart/2005/8/layout/list1"/>
    <dgm:cxn modelId="{DFD2ACC1-ABC3-43FB-9357-DC3B1FF13101}" type="presParOf" srcId="{A4156ED7-D73B-4CD4-8739-313B4D7319B6}" destId="{0364A875-2087-4EFC-8C75-17B506E436DD}" srcOrd="8" destOrd="0" presId="urn:microsoft.com/office/officeart/2005/8/layout/list1"/>
    <dgm:cxn modelId="{BAE834D2-23BA-4B42-8CEE-B4FA97A986F3}" type="presParOf" srcId="{0364A875-2087-4EFC-8C75-17B506E436DD}" destId="{0E4B7700-22BD-401F-A1B4-99A61083CC15}" srcOrd="0" destOrd="0" presId="urn:microsoft.com/office/officeart/2005/8/layout/list1"/>
    <dgm:cxn modelId="{B3F5CDBE-8906-4CEA-BFE5-0A9216B8DF10}" type="presParOf" srcId="{0364A875-2087-4EFC-8C75-17B506E436DD}" destId="{B4CC9F12-1790-44C5-A063-539DC7DA36C4}" srcOrd="1" destOrd="0" presId="urn:microsoft.com/office/officeart/2005/8/layout/list1"/>
    <dgm:cxn modelId="{45BAA26C-1F0B-4C93-99AF-6E4292D7F1A8}" type="presParOf" srcId="{A4156ED7-D73B-4CD4-8739-313B4D7319B6}" destId="{7A325C1C-5A04-4FEB-B63B-B7745188EA5B}" srcOrd="9" destOrd="0" presId="urn:microsoft.com/office/officeart/2005/8/layout/list1"/>
    <dgm:cxn modelId="{6A4EDA21-7B6E-4D25-BC73-75809A0A672E}" type="presParOf" srcId="{A4156ED7-D73B-4CD4-8739-313B4D7319B6}" destId="{C5414E96-CC2D-4A8A-83FB-F4F79E58BCEE}" srcOrd="10" destOrd="0" presId="urn:microsoft.com/office/officeart/2005/8/layout/list1"/>
    <dgm:cxn modelId="{3843368A-FBCC-4A9D-83FA-D008B951ECD7}" type="presParOf" srcId="{A4156ED7-D73B-4CD4-8739-313B4D7319B6}" destId="{CB973263-B9AD-452A-A011-28BAB2669400}" srcOrd="11" destOrd="0" presId="urn:microsoft.com/office/officeart/2005/8/layout/list1"/>
    <dgm:cxn modelId="{C0DD9975-AA2C-4CD9-9207-DD7E05EE38D6}" type="presParOf" srcId="{A4156ED7-D73B-4CD4-8739-313B4D7319B6}" destId="{592B433D-C6FB-4465-B991-9CB3B9DD052A}" srcOrd="12" destOrd="0" presId="urn:microsoft.com/office/officeart/2005/8/layout/list1"/>
    <dgm:cxn modelId="{97952CB5-3ED5-49DC-A7CF-B2DE1730FCA3}" type="presParOf" srcId="{592B433D-C6FB-4465-B991-9CB3B9DD052A}" destId="{8F8C68A9-A246-40ED-9728-D22D9F47A54E}" srcOrd="0" destOrd="0" presId="urn:microsoft.com/office/officeart/2005/8/layout/list1"/>
    <dgm:cxn modelId="{9F711C90-0D3F-409F-A4AC-D50AA00D7A50}" type="presParOf" srcId="{592B433D-C6FB-4465-B991-9CB3B9DD052A}" destId="{50E7A14C-3D39-4631-9A1E-E486E4BF44FD}" srcOrd="1" destOrd="0" presId="urn:microsoft.com/office/officeart/2005/8/layout/list1"/>
    <dgm:cxn modelId="{FBC415E5-B597-4325-8DA6-D880D868941F}" type="presParOf" srcId="{A4156ED7-D73B-4CD4-8739-313B4D7319B6}" destId="{C4DA93F8-7BA0-4F96-90DD-0FD95A56043F}" srcOrd="13" destOrd="0" presId="urn:microsoft.com/office/officeart/2005/8/layout/list1"/>
    <dgm:cxn modelId="{75FE07E8-DF50-41B6-9B8C-999811418B64}" type="presParOf" srcId="{A4156ED7-D73B-4CD4-8739-313B4D7319B6}" destId="{43251616-CDA9-4425-B505-2E525E2715FB}" srcOrd="14" destOrd="0" presId="urn:microsoft.com/office/officeart/2005/8/layout/list1"/>
    <dgm:cxn modelId="{1D921D7B-E3B4-477A-9822-F0A279A55944}" type="presParOf" srcId="{A4156ED7-D73B-4CD4-8739-313B4D7319B6}" destId="{D7C2BDB2-1CF9-4510-A505-1F63BF121A60}" srcOrd="15" destOrd="0" presId="urn:microsoft.com/office/officeart/2005/8/layout/list1"/>
    <dgm:cxn modelId="{AAD7F2EF-DBDD-4A6E-9FE7-2D7703174349}" type="presParOf" srcId="{A4156ED7-D73B-4CD4-8739-313B4D7319B6}" destId="{3460F6B2-A965-470A-9484-91A72316D9D8}" srcOrd="16" destOrd="0" presId="urn:microsoft.com/office/officeart/2005/8/layout/list1"/>
    <dgm:cxn modelId="{AC0F7AE7-CF19-43CB-9D97-4A1D475E8BC9}" type="presParOf" srcId="{3460F6B2-A965-470A-9484-91A72316D9D8}" destId="{3E22A07E-BA45-433F-AB9E-5FB609CC35F6}" srcOrd="0" destOrd="0" presId="urn:microsoft.com/office/officeart/2005/8/layout/list1"/>
    <dgm:cxn modelId="{A3EF7994-D098-47E8-95A7-AC4E5E1CBD18}" type="presParOf" srcId="{3460F6B2-A965-470A-9484-91A72316D9D8}" destId="{19E17F10-E4D1-4BDB-B61F-694E645A6A37}" srcOrd="1" destOrd="0" presId="urn:microsoft.com/office/officeart/2005/8/layout/list1"/>
    <dgm:cxn modelId="{C64D1BFF-CC50-47C1-8FC2-B8D05383C483}" type="presParOf" srcId="{A4156ED7-D73B-4CD4-8739-313B4D7319B6}" destId="{AC58E13A-2475-4DA4-81A0-BB3C73783F17}" srcOrd="17" destOrd="0" presId="urn:microsoft.com/office/officeart/2005/8/layout/list1"/>
    <dgm:cxn modelId="{CE422738-B91D-4E19-A49D-B7FF6276939A}" type="presParOf" srcId="{A4156ED7-D73B-4CD4-8739-313B4D7319B6}" destId="{3A05C67A-786C-4F2A-A5E7-81385E9461D0}" srcOrd="18" destOrd="0" presId="urn:microsoft.com/office/officeart/2005/8/layout/list1"/>
    <dgm:cxn modelId="{B3B1B0DF-05C4-4C63-A1C4-B37C27DBDC41}" type="presParOf" srcId="{A4156ED7-D73B-4CD4-8739-313B4D7319B6}" destId="{EE4E3943-948C-419C-A3C2-EB6A9E4ACD00}" srcOrd="19" destOrd="0" presId="urn:microsoft.com/office/officeart/2005/8/layout/list1"/>
    <dgm:cxn modelId="{93AEFA8C-AE76-45FD-B7DA-4A809927D5B8}" type="presParOf" srcId="{A4156ED7-D73B-4CD4-8739-313B4D7319B6}" destId="{25287955-159A-495C-911E-DDBEECED646A}" srcOrd="20" destOrd="0" presId="urn:microsoft.com/office/officeart/2005/8/layout/list1"/>
    <dgm:cxn modelId="{42B7B54D-5B81-454E-887E-449991EA8836}" type="presParOf" srcId="{25287955-159A-495C-911E-DDBEECED646A}" destId="{1A22C129-606B-40A7-B685-C88F59E971A4}" srcOrd="0" destOrd="0" presId="urn:microsoft.com/office/officeart/2005/8/layout/list1"/>
    <dgm:cxn modelId="{703E4F5A-12C9-4526-B379-C12958B3A5F6}" type="presParOf" srcId="{25287955-159A-495C-911E-DDBEECED646A}" destId="{76A753BC-F8DE-4435-81C4-216E0290AE8B}" srcOrd="1" destOrd="0" presId="urn:microsoft.com/office/officeart/2005/8/layout/list1"/>
    <dgm:cxn modelId="{CC0E4709-19CC-4CC5-B362-C0E3B6B87D1E}" type="presParOf" srcId="{A4156ED7-D73B-4CD4-8739-313B4D7319B6}" destId="{7A5D1BC3-1597-4022-A6BE-FB26D2835FD4}" srcOrd="21" destOrd="0" presId="urn:microsoft.com/office/officeart/2005/8/layout/list1"/>
    <dgm:cxn modelId="{3F2F7A1E-7A9B-4E5F-87D2-7343F526ACFA}" type="presParOf" srcId="{A4156ED7-D73B-4CD4-8739-313B4D7319B6}" destId="{74A8CF22-17F0-4324-8B01-AD17425F2B7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0A9E578-1F40-40C3-AA09-CDEEF158EC51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6AD13C20-79E6-4B4F-B0A1-EC3806C637BF}">
      <dgm:prSet phldrT="[Text]"/>
      <dgm:spPr>
        <a:ln w="63500"/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Fisiologi</a:t>
          </a:r>
        </a:p>
      </dgm:t>
    </dgm:pt>
    <dgm:pt modelId="{1542A1E1-CA41-4D60-A84A-6FAD676E3C04}" type="parTrans" cxnId="{10592A92-45EA-4ABC-A9C5-69764F959D61}">
      <dgm:prSet/>
      <dgm:spPr/>
      <dgm:t>
        <a:bodyPr/>
        <a:lstStyle/>
        <a:p>
          <a:endParaRPr lang="id-ID"/>
        </a:p>
      </dgm:t>
    </dgm:pt>
    <dgm:pt modelId="{A88E4915-DCA6-4E98-9C0C-43276238E5BD}" type="sibTrans" cxnId="{10592A92-45EA-4ABC-A9C5-69764F959D61}">
      <dgm:prSet/>
      <dgm:spPr/>
      <dgm:t>
        <a:bodyPr/>
        <a:lstStyle/>
        <a:p>
          <a:endParaRPr lang="id-ID"/>
        </a:p>
      </dgm:t>
    </dgm:pt>
    <dgm:pt modelId="{393AF05C-5B12-4856-90BB-998B9250B9C4}">
      <dgm:prSet phldrT="[Text]"/>
      <dgm:spPr>
        <a:ln w="63500"/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Usia</a:t>
          </a:r>
        </a:p>
      </dgm:t>
    </dgm:pt>
    <dgm:pt modelId="{6B7831A0-D519-4CA9-80EB-02AADEC0C221}" type="parTrans" cxnId="{F027C522-AB55-49FE-8372-7C911771DF99}">
      <dgm:prSet/>
      <dgm:spPr/>
      <dgm:t>
        <a:bodyPr/>
        <a:lstStyle/>
        <a:p>
          <a:endParaRPr lang="id-ID"/>
        </a:p>
      </dgm:t>
    </dgm:pt>
    <dgm:pt modelId="{5C9B674B-5DC9-4934-B352-5D62EB30C4F0}" type="sibTrans" cxnId="{F027C522-AB55-49FE-8372-7C911771DF99}">
      <dgm:prSet/>
      <dgm:spPr/>
      <dgm:t>
        <a:bodyPr/>
        <a:lstStyle/>
        <a:p>
          <a:endParaRPr lang="id-ID"/>
        </a:p>
      </dgm:t>
    </dgm:pt>
    <dgm:pt modelId="{0F75DF29-0415-48EE-84D5-88928B1120F1}">
      <dgm:prSet phldrT="[Text]"/>
      <dgm:spPr>
        <a:ln w="63500"/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Budaya</a:t>
          </a:r>
        </a:p>
      </dgm:t>
    </dgm:pt>
    <dgm:pt modelId="{7B08126D-6472-4712-867C-08798FB2DBF0}" type="parTrans" cxnId="{0C20B5BF-D917-4C64-BAB7-0577AAB4764D}">
      <dgm:prSet/>
      <dgm:spPr/>
      <dgm:t>
        <a:bodyPr/>
        <a:lstStyle/>
        <a:p>
          <a:endParaRPr lang="id-ID"/>
        </a:p>
      </dgm:t>
    </dgm:pt>
    <dgm:pt modelId="{1B10D886-D4E1-4E09-9488-D16AA8A1260D}" type="sibTrans" cxnId="{0C20B5BF-D917-4C64-BAB7-0577AAB4764D}">
      <dgm:prSet/>
      <dgm:spPr/>
      <dgm:t>
        <a:bodyPr/>
        <a:lstStyle/>
        <a:p>
          <a:endParaRPr lang="id-ID"/>
        </a:p>
      </dgm:t>
    </dgm:pt>
    <dgm:pt modelId="{181DB22F-D0A0-436D-BB5F-590E5B1A99AC}">
      <dgm:prSet phldrT="[Text]"/>
      <dgm:spPr>
        <a:ln w="63500"/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Kemampuan Kognitif</a:t>
          </a:r>
        </a:p>
      </dgm:t>
    </dgm:pt>
    <dgm:pt modelId="{9F450577-FF05-4D34-9D4F-0F781424C654}" type="parTrans" cxnId="{85670D8A-4265-481F-AACF-DDFC0F2FDE8F}">
      <dgm:prSet/>
      <dgm:spPr/>
      <dgm:t>
        <a:bodyPr/>
        <a:lstStyle/>
        <a:p>
          <a:endParaRPr lang="id-ID"/>
        </a:p>
      </dgm:t>
    </dgm:pt>
    <dgm:pt modelId="{0DE0C043-6506-4AAC-B0F7-4E22C07A07E7}" type="sibTrans" cxnId="{85670D8A-4265-481F-AACF-DDFC0F2FDE8F}">
      <dgm:prSet/>
      <dgm:spPr/>
      <dgm:t>
        <a:bodyPr/>
        <a:lstStyle/>
        <a:p>
          <a:endParaRPr lang="id-ID"/>
        </a:p>
      </dgm:t>
    </dgm:pt>
    <dgm:pt modelId="{8F681F3D-AE8E-442A-9771-DD37C38D1276}">
      <dgm:prSet phldrT="[Text]"/>
      <dgm:spPr>
        <a:ln w="63500"/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Diri Sendiri</a:t>
          </a:r>
        </a:p>
      </dgm:t>
    </dgm:pt>
    <dgm:pt modelId="{E6D3ECA7-E030-44CD-AD6F-FCB40AFDD21B}" type="parTrans" cxnId="{E64217A9-217F-41BA-B642-685138503989}">
      <dgm:prSet/>
      <dgm:spPr/>
      <dgm:t>
        <a:bodyPr/>
        <a:lstStyle/>
        <a:p>
          <a:endParaRPr lang="id-ID"/>
        </a:p>
      </dgm:t>
    </dgm:pt>
    <dgm:pt modelId="{540B54E1-221D-4826-A5B8-E19D5325B131}" type="sibTrans" cxnId="{E64217A9-217F-41BA-B642-685138503989}">
      <dgm:prSet/>
      <dgm:spPr/>
      <dgm:t>
        <a:bodyPr/>
        <a:lstStyle/>
        <a:p>
          <a:endParaRPr lang="id-ID"/>
        </a:p>
      </dgm:t>
    </dgm:pt>
    <dgm:pt modelId="{CA434EC7-8DC3-461C-96EA-3EE90EC0C770}" type="pres">
      <dgm:prSet presAssocID="{A0A9E578-1F40-40C3-AA09-CDEEF158EC51}" presName="diagram" presStyleCnt="0">
        <dgm:presLayoutVars>
          <dgm:dir/>
          <dgm:resizeHandles val="exact"/>
        </dgm:presLayoutVars>
      </dgm:prSet>
      <dgm:spPr/>
    </dgm:pt>
    <dgm:pt modelId="{44463DFB-F753-4073-8209-D697172867D4}" type="pres">
      <dgm:prSet presAssocID="{6AD13C20-79E6-4B4F-B0A1-EC3806C637BF}" presName="node" presStyleLbl="node1" presStyleIdx="0" presStyleCnt="5">
        <dgm:presLayoutVars>
          <dgm:bulletEnabled val="1"/>
        </dgm:presLayoutVars>
      </dgm:prSet>
      <dgm:spPr/>
    </dgm:pt>
    <dgm:pt modelId="{3797422D-8F73-4642-85A2-4C6DFC9A4743}" type="pres">
      <dgm:prSet presAssocID="{A88E4915-DCA6-4E98-9C0C-43276238E5BD}" presName="sibTrans" presStyleCnt="0"/>
      <dgm:spPr/>
    </dgm:pt>
    <dgm:pt modelId="{299CFBF3-B8CA-4C5D-9A2D-4F9EB5A636C8}" type="pres">
      <dgm:prSet presAssocID="{393AF05C-5B12-4856-90BB-998B9250B9C4}" presName="node" presStyleLbl="node1" presStyleIdx="1" presStyleCnt="5">
        <dgm:presLayoutVars>
          <dgm:bulletEnabled val="1"/>
        </dgm:presLayoutVars>
      </dgm:prSet>
      <dgm:spPr/>
    </dgm:pt>
    <dgm:pt modelId="{D69E9040-6A2C-415D-93DE-4A5FF7A5E382}" type="pres">
      <dgm:prSet presAssocID="{5C9B674B-5DC9-4934-B352-5D62EB30C4F0}" presName="sibTrans" presStyleCnt="0"/>
      <dgm:spPr/>
    </dgm:pt>
    <dgm:pt modelId="{DD6753BC-634D-4954-AEF3-0A1808B70748}" type="pres">
      <dgm:prSet presAssocID="{0F75DF29-0415-48EE-84D5-88928B1120F1}" presName="node" presStyleLbl="node1" presStyleIdx="2" presStyleCnt="5">
        <dgm:presLayoutVars>
          <dgm:bulletEnabled val="1"/>
        </dgm:presLayoutVars>
      </dgm:prSet>
      <dgm:spPr/>
    </dgm:pt>
    <dgm:pt modelId="{C4BFC366-5F51-4413-98BF-F4B320E03949}" type="pres">
      <dgm:prSet presAssocID="{1B10D886-D4E1-4E09-9488-D16AA8A1260D}" presName="sibTrans" presStyleCnt="0"/>
      <dgm:spPr/>
    </dgm:pt>
    <dgm:pt modelId="{C135A15B-E686-4636-B4C8-91F178C0E429}" type="pres">
      <dgm:prSet presAssocID="{181DB22F-D0A0-436D-BB5F-590E5B1A99AC}" presName="node" presStyleLbl="node1" presStyleIdx="3" presStyleCnt="5">
        <dgm:presLayoutVars>
          <dgm:bulletEnabled val="1"/>
        </dgm:presLayoutVars>
      </dgm:prSet>
      <dgm:spPr/>
    </dgm:pt>
    <dgm:pt modelId="{8C824BF4-0D19-410B-A4FB-D4C882E4B304}" type="pres">
      <dgm:prSet presAssocID="{0DE0C043-6506-4AAC-B0F7-4E22C07A07E7}" presName="sibTrans" presStyleCnt="0"/>
      <dgm:spPr/>
    </dgm:pt>
    <dgm:pt modelId="{BB1D7583-A53C-4ACC-8B6B-BA99EB9B2AFC}" type="pres">
      <dgm:prSet presAssocID="{8F681F3D-AE8E-442A-9771-DD37C38D1276}" presName="node" presStyleLbl="node1" presStyleIdx="4" presStyleCnt="5">
        <dgm:presLayoutVars>
          <dgm:bulletEnabled val="1"/>
        </dgm:presLayoutVars>
      </dgm:prSet>
      <dgm:spPr/>
    </dgm:pt>
  </dgm:ptLst>
  <dgm:cxnLst>
    <dgm:cxn modelId="{AFB62703-AA46-4761-A9C5-CF806FA97FD9}" type="presOf" srcId="{393AF05C-5B12-4856-90BB-998B9250B9C4}" destId="{299CFBF3-B8CA-4C5D-9A2D-4F9EB5A636C8}" srcOrd="0" destOrd="0" presId="urn:microsoft.com/office/officeart/2005/8/layout/default"/>
    <dgm:cxn modelId="{F027C522-AB55-49FE-8372-7C911771DF99}" srcId="{A0A9E578-1F40-40C3-AA09-CDEEF158EC51}" destId="{393AF05C-5B12-4856-90BB-998B9250B9C4}" srcOrd="1" destOrd="0" parTransId="{6B7831A0-D519-4CA9-80EB-02AADEC0C221}" sibTransId="{5C9B674B-5DC9-4934-B352-5D62EB30C4F0}"/>
    <dgm:cxn modelId="{2F251472-2073-40CA-9BC6-DD9A849B3A47}" type="presOf" srcId="{181DB22F-D0A0-436D-BB5F-590E5B1A99AC}" destId="{C135A15B-E686-4636-B4C8-91F178C0E429}" srcOrd="0" destOrd="0" presId="urn:microsoft.com/office/officeart/2005/8/layout/default"/>
    <dgm:cxn modelId="{85670D8A-4265-481F-AACF-DDFC0F2FDE8F}" srcId="{A0A9E578-1F40-40C3-AA09-CDEEF158EC51}" destId="{181DB22F-D0A0-436D-BB5F-590E5B1A99AC}" srcOrd="3" destOrd="0" parTransId="{9F450577-FF05-4D34-9D4F-0F781424C654}" sibTransId="{0DE0C043-6506-4AAC-B0F7-4E22C07A07E7}"/>
    <dgm:cxn modelId="{10592A92-45EA-4ABC-A9C5-69764F959D61}" srcId="{A0A9E578-1F40-40C3-AA09-CDEEF158EC51}" destId="{6AD13C20-79E6-4B4F-B0A1-EC3806C637BF}" srcOrd="0" destOrd="0" parTransId="{1542A1E1-CA41-4D60-A84A-6FAD676E3C04}" sibTransId="{A88E4915-DCA6-4E98-9C0C-43276238E5BD}"/>
    <dgm:cxn modelId="{C5EFAF99-46DB-493B-BC64-489343FD1501}" type="presOf" srcId="{6AD13C20-79E6-4B4F-B0A1-EC3806C637BF}" destId="{44463DFB-F753-4073-8209-D697172867D4}" srcOrd="0" destOrd="0" presId="urn:microsoft.com/office/officeart/2005/8/layout/default"/>
    <dgm:cxn modelId="{E64217A9-217F-41BA-B642-685138503989}" srcId="{A0A9E578-1F40-40C3-AA09-CDEEF158EC51}" destId="{8F681F3D-AE8E-442A-9771-DD37C38D1276}" srcOrd="4" destOrd="0" parTransId="{E6D3ECA7-E030-44CD-AD6F-FCB40AFDD21B}" sibTransId="{540B54E1-221D-4826-A5B8-E19D5325B131}"/>
    <dgm:cxn modelId="{0C20B5BF-D917-4C64-BAB7-0577AAB4764D}" srcId="{A0A9E578-1F40-40C3-AA09-CDEEF158EC51}" destId="{0F75DF29-0415-48EE-84D5-88928B1120F1}" srcOrd="2" destOrd="0" parTransId="{7B08126D-6472-4712-867C-08798FB2DBF0}" sibTransId="{1B10D886-D4E1-4E09-9488-D16AA8A1260D}"/>
    <dgm:cxn modelId="{0C7008CA-10B1-4BB4-87FA-CB4D56BC6C29}" type="presOf" srcId="{0F75DF29-0415-48EE-84D5-88928B1120F1}" destId="{DD6753BC-634D-4954-AEF3-0A1808B70748}" srcOrd="0" destOrd="0" presId="urn:microsoft.com/office/officeart/2005/8/layout/default"/>
    <dgm:cxn modelId="{F7D88ECB-E1FF-4FD4-A261-9ABCFC89EBEE}" type="presOf" srcId="{A0A9E578-1F40-40C3-AA09-CDEEF158EC51}" destId="{CA434EC7-8DC3-461C-96EA-3EE90EC0C770}" srcOrd="0" destOrd="0" presId="urn:microsoft.com/office/officeart/2005/8/layout/default"/>
    <dgm:cxn modelId="{31AEA1D6-AF81-4811-A5E8-9A9E8A4C2B88}" type="presOf" srcId="{8F681F3D-AE8E-442A-9771-DD37C38D1276}" destId="{BB1D7583-A53C-4ACC-8B6B-BA99EB9B2AFC}" srcOrd="0" destOrd="0" presId="urn:microsoft.com/office/officeart/2005/8/layout/default"/>
    <dgm:cxn modelId="{92F32D58-9D17-4B8F-80D3-0031F3B67602}" type="presParOf" srcId="{CA434EC7-8DC3-461C-96EA-3EE90EC0C770}" destId="{44463DFB-F753-4073-8209-D697172867D4}" srcOrd="0" destOrd="0" presId="urn:microsoft.com/office/officeart/2005/8/layout/default"/>
    <dgm:cxn modelId="{E733E1E4-7723-4E2C-B513-9CD0C4A1D2E1}" type="presParOf" srcId="{CA434EC7-8DC3-461C-96EA-3EE90EC0C770}" destId="{3797422D-8F73-4642-85A2-4C6DFC9A4743}" srcOrd="1" destOrd="0" presId="urn:microsoft.com/office/officeart/2005/8/layout/default"/>
    <dgm:cxn modelId="{F711A0A4-CD49-48E1-AEA2-60CE1DECC236}" type="presParOf" srcId="{CA434EC7-8DC3-461C-96EA-3EE90EC0C770}" destId="{299CFBF3-B8CA-4C5D-9A2D-4F9EB5A636C8}" srcOrd="2" destOrd="0" presId="urn:microsoft.com/office/officeart/2005/8/layout/default"/>
    <dgm:cxn modelId="{056AD59F-3EE7-4887-8849-B332FABFC178}" type="presParOf" srcId="{CA434EC7-8DC3-461C-96EA-3EE90EC0C770}" destId="{D69E9040-6A2C-415D-93DE-4A5FF7A5E382}" srcOrd="3" destOrd="0" presId="urn:microsoft.com/office/officeart/2005/8/layout/default"/>
    <dgm:cxn modelId="{F8734442-DDB3-42C3-A7A8-2679BF8C85D9}" type="presParOf" srcId="{CA434EC7-8DC3-461C-96EA-3EE90EC0C770}" destId="{DD6753BC-634D-4954-AEF3-0A1808B70748}" srcOrd="4" destOrd="0" presId="urn:microsoft.com/office/officeart/2005/8/layout/default"/>
    <dgm:cxn modelId="{FAB3DF2A-13EA-4445-B946-3A4E18C962BE}" type="presParOf" srcId="{CA434EC7-8DC3-461C-96EA-3EE90EC0C770}" destId="{C4BFC366-5F51-4413-98BF-F4B320E03949}" srcOrd="5" destOrd="0" presId="urn:microsoft.com/office/officeart/2005/8/layout/default"/>
    <dgm:cxn modelId="{88E7FF75-38FB-45CE-81EA-B3CEAE8F69E2}" type="presParOf" srcId="{CA434EC7-8DC3-461C-96EA-3EE90EC0C770}" destId="{C135A15B-E686-4636-B4C8-91F178C0E429}" srcOrd="6" destOrd="0" presId="urn:microsoft.com/office/officeart/2005/8/layout/default"/>
    <dgm:cxn modelId="{F072585C-FB35-46CF-9FBF-63FB3767441F}" type="presParOf" srcId="{CA434EC7-8DC3-461C-96EA-3EE90EC0C770}" destId="{8C824BF4-0D19-410B-A4FB-D4C882E4B304}" srcOrd="7" destOrd="0" presId="urn:microsoft.com/office/officeart/2005/8/layout/default"/>
    <dgm:cxn modelId="{BE5D6CCF-9F70-4655-A13A-0A5362B5894A}" type="presParOf" srcId="{CA434EC7-8DC3-461C-96EA-3EE90EC0C770}" destId="{BB1D7583-A53C-4ACC-8B6B-BA99EB9B2AF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113F59A-C1B7-4846-A2A3-89F81C75A2E9}" type="doc">
      <dgm:prSet loTypeId="urn:microsoft.com/office/officeart/2005/8/layout/radial4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id-ID"/>
        </a:p>
      </dgm:t>
    </dgm:pt>
    <dgm:pt modelId="{AFE9E0B0-86F5-4853-836F-66D2C90B43FD}">
      <dgm:prSet phldrT="[Text]"/>
      <dgm:spPr/>
      <dgm:t>
        <a:bodyPr/>
        <a:lstStyle/>
        <a:p>
          <a:r>
            <a:rPr lang="id-ID" b="1" i="1" dirty="0">
              <a:solidFill>
                <a:srgbClr val="FF0000"/>
              </a:solidFill>
              <a:latin typeface="Candara" pitchFamily="34" charset="0"/>
            </a:rPr>
            <a:t>Fisiologi</a:t>
          </a:r>
        </a:p>
      </dgm:t>
    </dgm:pt>
    <dgm:pt modelId="{A9FD7E1C-12FF-4A71-B45B-FAD60D2E3100}" type="parTrans" cxnId="{EC02328B-2A51-4FE6-A979-FCED2C4FD76D}">
      <dgm:prSet/>
      <dgm:spPr/>
      <dgm:t>
        <a:bodyPr/>
        <a:lstStyle/>
        <a:p>
          <a:endParaRPr lang="id-ID"/>
        </a:p>
      </dgm:t>
    </dgm:pt>
    <dgm:pt modelId="{B5449919-FF0B-43A6-9AC4-8108243233F4}" type="sibTrans" cxnId="{EC02328B-2A51-4FE6-A979-FCED2C4FD76D}">
      <dgm:prSet/>
      <dgm:spPr/>
      <dgm:t>
        <a:bodyPr/>
        <a:lstStyle/>
        <a:p>
          <a:endParaRPr lang="id-ID"/>
        </a:p>
      </dgm:t>
    </dgm:pt>
    <dgm:pt modelId="{708DE178-6E1A-475D-93CF-5B5FFCCD2DB1}">
      <dgm:prSet phldrT="[Text]"/>
      <dgm:spPr/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Perbedaan kemampuan indera &amp; fisik.</a:t>
          </a:r>
        </a:p>
      </dgm:t>
    </dgm:pt>
    <dgm:pt modelId="{D87AFCE3-1FFE-4B59-9C01-8154A9C91822}" type="parTrans" cxnId="{AB28DF68-CA34-46D4-98F0-5C3AFD6CF5C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EBA760FC-9383-4F3C-AFA1-DF66D1C0FC06}" type="sibTrans" cxnId="{AB28DF68-CA34-46D4-98F0-5C3AFD6CF5C2}">
      <dgm:prSet/>
      <dgm:spPr/>
      <dgm:t>
        <a:bodyPr/>
        <a:lstStyle/>
        <a:p>
          <a:endParaRPr lang="id-ID"/>
        </a:p>
      </dgm:t>
    </dgm:pt>
    <dgm:pt modelId="{578DBDF2-719D-4893-B075-81877077EB68}">
      <dgm:prSet phldrT="[Text]"/>
      <dgm:spPr/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Kondisi lelah = cenderung melihat sesuatu dari perspektif negatif.</a:t>
          </a:r>
        </a:p>
      </dgm:t>
    </dgm:pt>
    <dgm:pt modelId="{59F473A4-8835-4CCB-A25F-5CFA0CE28670}" type="parTrans" cxnId="{443817CA-7E77-492A-A64E-95C1CC76FF9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65AF8506-6EB1-49E8-85C9-47AC9915BA48}" type="sibTrans" cxnId="{443817CA-7E77-492A-A64E-95C1CC76FF94}">
      <dgm:prSet/>
      <dgm:spPr/>
      <dgm:t>
        <a:bodyPr/>
        <a:lstStyle/>
        <a:p>
          <a:endParaRPr lang="id-ID"/>
        </a:p>
      </dgm:t>
    </dgm:pt>
    <dgm:pt modelId="{5B303697-A94A-4957-A480-A8A29352B0DF}">
      <dgm:prSet phldrT="[Text]"/>
      <dgm:spPr/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Kondisi baik = ejekan/candaan akan membuat tertawa. </a:t>
          </a:r>
        </a:p>
      </dgm:t>
    </dgm:pt>
    <dgm:pt modelId="{DB4B1A5D-21CE-4DDA-81E0-173595EAFE00}" type="parTrans" cxnId="{5A4CA453-E830-45B8-8447-3B525F93EBD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453B1701-B22B-4BE8-8287-E9CBD34FEAA8}" type="sibTrans" cxnId="{5A4CA453-E830-45B8-8447-3B525F93EBDB}">
      <dgm:prSet/>
      <dgm:spPr/>
      <dgm:t>
        <a:bodyPr/>
        <a:lstStyle/>
        <a:p>
          <a:endParaRPr lang="id-ID"/>
        </a:p>
      </dgm:t>
    </dgm:pt>
    <dgm:pt modelId="{633D04DE-87E1-4F7A-8C71-0CE234880232}">
      <dgm:prSet phldrT="[Text]"/>
      <dgm:spPr/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Kondisi medis. </a:t>
          </a:r>
        </a:p>
      </dgm:t>
    </dgm:pt>
    <dgm:pt modelId="{07F9F78A-C054-4A9B-9091-9ED92392617E}" type="parTrans" cxnId="{62BAB8B7-2E1B-475F-ADBF-51FB92B4D2C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7BC414C2-EBBE-4933-96BF-350448758031}" type="sibTrans" cxnId="{62BAB8B7-2E1B-475F-ADBF-51FB92B4D2C4}">
      <dgm:prSet/>
      <dgm:spPr/>
      <dgm:t>
        <a:bodyPr/>
        <a:lstStyle/>
        <a:p>
          <a:endParaRPr lang="id-ID"/>
        </a:p>
      </dgm:t>
    </dgm:pt>
    <dgm:pt modelId="{38ECF263-02A7-44DD-A0D3-C53834BA83C5}" type="pres">
      <dgm:prSet presAssocID="{4113F59A-C1B7-4846-A2A3-89F81C75A2E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CDFD7D-60DE-4435-BDE4-78EAED2F1A10}" type="pres">
      <dgm:prSet presAssocID="{AFE9E0B0-86F5-4853-836F-66D2C90B43FD}" presName="centerShape" presStyleLbl="node0" presStyleIdx="0" presStyleCnt="1"/>
      <dgm:spPr/>
    </dgm:pt>
    <dgm:pt modelId="{26D8AA99-C66D-4E74-ACF5-CCA4CB7F8CD4}" type="pres">
      <dgm:prSet presAssocID="{D87AFCE3-1FFE-4B59-9C01-8154A9C91822}" presName="parTrans" presStyleLbl="bgSibTrans2D1" presStyleIdx="0" presStyleCnt="4"/>
      <dgm:spPr/>
    </dgm:pt>
    <dgm:pt modelId="{D9489318-1FF8-4656-B3DD-1C8582BAD53E}" type="pres">
      <dgm:prSet presAssocID="{708DE178-6E1A-475D-93CF-5B5FFCCD2DB1}" presName="node" presStyleLbl="node1" presStyleIdx="0" presStyleCnt="4">
        <dgm:presLayoutVars>
          <dgm:bulletEnabled val="1"/>
        </dgm:presLayoutVars>
      </dgm:prSet>
      <dgm:spPr/>
    </dgm:pt>
    <dgm:pt modelId="{1BE84D59-F139-49D1-BCCE-D2513BF5B080}" type="pres">
      <dgm:prSet presAssocID="{59F473A4-8835-4CCB-A25F-5CFA0CE28670}" presName="parTrans" presStyleLbl="bgSibTrans2D1" presStyleIdx="1" presStyleCnt="4"/>
      <dgm:spPr/>
    </dgm:pt>
    <dgm:pt modelId="{8D5501DB-387F-498B-A651-EE7821F7434F}" type="pres">
      <dgm:prSet presAssocID="{578DBDF2-719D-4893-B075-81877077EB68}" presName="node" presStyleLbl="node1" presStyleIdx="1" presStyleCnt="4">
        <dgm:presLayoutVars>
          <dgm:bulletEnabled val="1"/>
        </dgm:presLayoutVars>
      </dgm:prSet>
      <dgm:spPr/>
    </dgm:pt>
    <dgm:pt modelId="{D56CCD5F-257E-4FDC-A9DE-8B53B247253D}" type="pres">
      <dgm:prSet presAssocID="{DB4B1A5D-21CE-4DDA-81E0-173595EAFE00}" presName="parTrans" presStyleLbl="bgSibTrans2D1" presStyleIdx="2" presStyleCnt="4"/>
      <dgm:spPr/>
    </dgm:pt>
    <dgm:pt modelId="{D67DBCFA-BA7E-4DC0-A9EC-2D6BD8C2B540}" type="pres">
      <dgm:prSet presAssocID="{5B303697-A94A-4957-A480-A8A29352B0DF}" presName="node" presStyleLbl="node1" presStyleIdx="2" presStyleCnt="4">
        <dgm:presLayoutVars>
          <dgm:bulletEnabled val="1"/>
        </dgm:presLayoutVars>
      </dgm:prSet>
      <dgm:spPr/>
    </dgm:pt>
    <dgm:pt modelId="{E30A38F5-BA3D-4A66-8C3B-ABB28C07EFEE}" type="pres">
      <dgm:prSet presAssocID="{07F9F78A-C054-4A9B-9091-9ED92392617E}" presName="parTrans" presStyleLbl="bgSibTrans2D1" presStyleIdx="3" presStyleCnt="4"/>
      <dgm:spPr/>
    </dgm:pt>
    <dgm:pt modelId="{7D21C89E-2249-408D-8233-9115AFB50574}" type="pres">
      <dgm:prSet presAssocID="{633D04DE-87E1-4F7A-8C71-0CE234880232}" presName="node" presStyleLbl="node1" presStyleIdx="3" presStyleCnt="4">
        <dgm:presLayoutVars>
          <dgm:bulletEnabled val="1"/>
        </dgm:presLayoutVars>
      </dgm:prSet>
      <dgm:spPr/>
    </dgm:pt>
  </dgm:ptLst>
  <dgm:cxnLst>
    <dgm:cxn modelId="{C8E0B50B-0B0A-43ED-9ECA-99CED66DF8D0}" type="presOf" srcId="{633D04DE-87E1-4F7A-8C71-0CE234880232}" destId="{7D21C89E-2249-408D-8233-9115AFB50574}" srcOrd="0" destOrd="0" presId="urn:microsoft.com/office/officeart/2005/8/layout/radial4"/>
    <dgm:cxn modelId="{2F3B5A31-9E43-4414-9AC2-7A61143C32EB}" type="presOf" srcId="{D87AFCE3-1FFE-4B59-9C01-8154A9C91822}" destId="{26D8AA99-C66D-4E74-ACF5-CCA4CB7F8CD4}" srcOrd="0" destOrd="0" presId="urn:microsoft.com/office/officeart/2005/8/layout/radial4"/>
    <dgm:cxn modelId="{B183285C-86A3-4753-8AA6-0D17D8DC13A5}" type="presOf" srcId="{59F473A4-8835-4CCB-A25F-5CFA0CE28670}" destId="{1BE84D59-F139-49D1-BCCE-D2513BF5B080}" srcOrd="0" destOrd="0" presId="urn:microsoft.com/office/officeart/2005/8/layout/radial4"/>
    <dgm:cxn modelId="{F5037F60-1EE9-43DE-9E1B-86875FD7EEB7}" type="presOf" srcId="{07F9F78A-C054-4A9B-9091-9ED92392617E}" destId="{E30A38F5-BA3D-4A66-8C3B-ABB28C07EFEE}" srcOrd="0" destOrd="0" presId="urn:microsoft.com/office/officeart/2005/8/layout/radial4"/>
    <dgm:cxn modelId="{715C4443-F1DF-45E1-A813-663E0B9AC045}" type="presOf" srcId="{578DBDF2-719D-4893-B075-81877077EB68}" destId="{8D5501DB-387F-498B-A651-EE7821F7434F}" srcOrd="0" destOrd="0" presId="urn:microsoft.com/office/officeart/2005/8/layout/radial4"/>
    <dgm:cxn modelId="{AB28DF68-CA34-46D4-98F0-5C3AFD6CF5C2}" srcId="{AFE9E0B0-86F5-4853-836F-66D2C90B43FD}" destId="{708DE178-6E1A-475D-93CF-5B5FFCCD2DB1}" srcOrd="0" destOrd="0" parTransId="{D87AFCE3-1FFE-4B59-9C01-8154A9C91822}" sibTransId="{EBA760FC-9383-4F3C-AFA1-DF66D1C0FC06}"/>
    <dgm:cxn modelId="{5A4CA453-E830-45B8-8447-3B525F93EBDB}" srcId="{AFE9E0B0-86F5-4853-836F-66D2C90B43FD}" destId="{5B303697-A94A-4957-A480-A8A29352B0DF}" srcOrd="2" destOrd="0" parTransId="{DB4B1A5D-21CE-4DDA-81E0-173595EAFE00}" sibTransId="{453B1701-B22B-4BE8-8287-E9CBD34FEAA8}"/>
    <dgm:cxn modelId="{BCFDCB8A-6367-4543-AC78-1A46CBCCBBF8}" type="presOf" srcId="{708DE178-6E1A-475D-93CF-5B5FFCCD2DB1}" destId="{D9489318-1FF8-4656-B3DD-1C8582BAD53E}" srcOrd="0" destOrd="0" presId="urn:microsoft.com/office/officeart/2005/8/layout/radial4"/>
    <dgm:cxn modelId="{EC02328B-2A51-4FE6-A979-FCED2C4FD76D}" srcId="{4113F59A-C1B7-4846-A2A3-89F81C75A2E9}" destId="{AFE9E0B0-86F5-4853-836F-66D2C90B43FD}" srcOrd="0" destOrd="0" parTransId="{A9FD7E1C-12FF-4A71-B45B-FAD60D2E3100}" sibTransId="{B5449919-FF0B-43A6-9AC4-8108243233F4}"/>
    <dgm:cxn modelId="{62BAB8B7-2E1B-475F-ADBF-51FB92B4D2C4}" srcId="{AFE9E0B0-86F5-4853-836F-66D2C90B43FD}" destId="{633D04DE-87E1-4F7A-8C71-0CE234880232}" srcOrd="3" destOrd="0" parTransId="{07F9F78A-C054-4A9B-9091-9ED92392617E}" sibTransId="{7BC414C2-EBBE-4933-96BF-350448758031}"/>
    <dgm:cxn modelId="{443817CA-7E77-492A-A64E-95C1CC76FF94}" srcId="{AFE9E0B0-86F5-4853-836F-66D2C90B43FD}" destId="{578DBDF2-719D-4893-B075-81877077EB68}" srcOrd="1" destOrd="0" parTransId="{59F473A4-8835-4CCB-A25F-5CFA0CE28670}" sibTransId="{65AF8506-6EB1-49E8-85C9-47AC9915BA48}"/>
    <dgm:cxn modelId="{C57F04D5-282A-4722-9BF9-1A641461B42E}" type="presOf" srcId="{DB4B1A5D-21CE-4DDA-81E0-173595EAFE00}" destId="{D56CCD5F-257E-4FDC-A9DE-8B53B247253D}" srcOrd="0" destOrd="0" presId="urn:microsoft.com/office/officeart/2005/8/layout/radial4"/>
    <dgm:cxn modelId="{525CEDDF-8D46-46A1-A1E5-9D0D0F7500F1}" type="presOf" srcId="{5B303697-A94A-4957-A480-A8A29352B0DF}" destId="{D67DBCFA-BA7E-4DC0-A9EC-2D6BD8C2B540}" srcOrd="0" destOrd="0" presId="urn:microsoft.com/office/officeart/2005/8/layout/radial4"/>
    <dgm:cxn modelId="{05F6AFEA-215C-4615-A028-B17C55CB79AF}" type="presOf" srcId="{AFE9E0B0-86F5-4853-836F-66D2C90B43FD}" destId="{02CDFD7D-60DE-4435-BDE4-78EAED2F1A10}" srcOrd="0" destOrd="0" presId="urn:microsoft.com/office/officeart/2005/8/layout/radial4"/>
    <dgm:cxn modelId="{CB4BEBF7-DE19-4591-B954-E8D7087706F6}" type="presOf" srcId="{4113F59A-C1B7-4846-A2A3-89F81C75A2E9}" destId="{38ECF263-02A7-44DD-A0D3-C53834BA83C5}" srcOrd="0" destOrd="0" presId="urn:microsoft.com/office/officeart/2005/8/layout/radial4"/>
    <dgm:cxn modelId="{27DEF250-A599-496C-9821-FFC7DF23AC1F}" type="presParOf" srcId="{38ECF263-02A7-44DD-A0D3-C53834BA83C5}" destId="{02CDFD7D-60DE-4435-BDE4-78EAED2F1A10}" srcOrd="0" destOrd="0" presId="urn:microsoft.com/office/officeart/2005/8/layout/radial4"/>
    <dgm:cxn modelId="{F22E523C-D830-47C2-B5C0-E2F42D5FC08A}" type="presParOf" srcId="{38ECF263-02A7-44DD-A0D3-C53834BA83C5}" destId="{26D8AA99-C66D-4E74-ACF5-CCA4CB7F8CD4}" srcOrd="1" destOrd="0" presId="urn:microsoft.com/office/officeart/2005/8/layout/radial4"/>
    <dgm:cxn modelId="{BAB26325-53E7-4981-93F4-7CBC3E542FB1}" type="presParOf" srcId="{38ECF263-02A7-44DD-A0D3-C53834BA83C5}" destId="{D9489318-1FF8-4656-B3DD-1C8582BAD53E}" srcOrd="2" destOrd="0" presId="urn:microsoft.com/office/officeart/2005/8/layout/radial4"/>
    <dgm:cxn modelId="{FAE4309A-B637-4475-A545-A9319DA22DE1}" type="presParOf" srcId="{38ECF263-02A7-44DD-A0D3-C53834BA83C5}" destId="{1BE84D59-F139-49D1-BCCE-D2513BF5B080}" srcOrd="3" destOrd="0" presId="urn:microsoft.com/office/officeart/2005/8/layout/radial4"/>
    <dgm:cxn modelId="{CE6AD8C3-D8D5-4786-9B52-3583E2C9DBA7}" type="presParOf" srcId="{38ECF263-02A7-44DD-A0D3-C53834BA83C5}" destId="{8D5501DB-387F-498B-A651-EE7821F7434F}" srcOrd="4" destOrd="0" presId="urn:microsoft.com/office/officeart/2005/8/layout/radial4"/>
    <dgm:cxn modelId="{3AE16289-B0C1-4A3E-ACDD-6074B50471ED}" type="presParOf" srcId="{38ECF263-02A7-44DD-A0D3-C53834BA83C5}" destId="{D56CCD5F-257E-4FDC-A9DE-8B53B247253D}" srcOrd="5" destOrd="0" presId="urn:microsoft.com/office/officeart/2005/8/layout/radial4"/>
    <dgm:cxn modelId="{586DC9D6-0CC7-4E60-995C-9AE89084A312}" type="presParOf" srcId="{38ECF263-02A7-44DD-A0D3-C53834BA83C5}" destId="{D67DBCFA-BA7E-4DC0-A9EC-2D6BD8C2B540}" srcOrd="6" destOrd="0" presId="urn:microsoft.com/office/officeart/2005/8/layout/radial4"/>
    <dgm:cxn modelId="{142129FB-F6FA-4D23-92E7-209D5BE1F316}" type="presParOf" srcId="{38ECF263-02A7-44DD-A0D3-C53834BA83C5}" destId="{E30A38F5-BA3D-4A66-8C3B-ABB28C07EFEE}" srcOrd="7" destOrd="0" presId="urn:microsoft.com/office/officeart/2005/8/layout/radial4"/>
    <dgm:cxn modelId="{5849F954-D6A9-447E-8E58-CCBC6F303C59}" type="presParOf" srcId="{38ECF263-02A7-44DD-A0D3-C53834BA83C5}" destId="{7D21C89E-2249-408D-8233-9115AFB5057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CCD05E9-8701-4ABC-8CF6-EE9EC9082AC6}" type="doc">
      <dgm:prSet loTypeId="urn:microsoft.com/office/officeart/2005/8/layout/vProcess5" loCatId="process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04BB0476-FC7E-4DAB-A7BA-3C4458C1FBE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b="1" i="1" dirty="0">
              <a:solidFill>
                <a:schemeClr val="tx1"/>
              </a:solidFill>
              <a:latin typeface="Candara" pitchFamily="34" charset="0"/>
            </a:rPr>
            <a:t>Perbedaan persepsi remaja ≠ dewasa. </a:t>
          </a:r>
        </a:p>
      </dgm:t>
    </dgm:pt>
    <dgm:pt modelId="{CE289E1F-0342-4063-BEF5-EEC8C440D4D5}" type="parTrans" cxnId="{33B19B5E-66CE-43BE-B2DE-7E65B683CB81}">
      <dgm:prSet/>
      <dgm:spPr/>
      <dgm:t>
        <a:bodyPr/>
        <a:lstStyle/>
        <a:p>
          <a:endParaRPr lang="id-ID"/>
        </a:p>
      </dgm:t>
    </dgm:pt>
    <dgm:pt modelId="{5992AA8D-A0D9-4369-B8F5-63DA2793D4DB}" type="sibTrans" cxnId="{33B19B5E-66CE-43BE-B2DE-7E65B683CB81}">
      <dgm:prSet/>
      <dgm:spPr>
        <a:solidFill>
          <a:schemeClr val="tx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id-ID"/>
        </a:p>
      </dgm:t>
    </dgm:pt>
    <dgm:pt modelId="{96382F3C-B3D4-49F3-8321-377A46238D0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b="1" i="1" dirty="0">
              <a:solidFill>
                <a:schemeClr val="tx1"/>
              </a:solidFill>
              <a:latin typeface="Candara" pitchFamily="34" charset="0"/>
            </a:rPr>
            <a:t>Perbedaan usia </a:t>
          </a:r>
          <a:r>
            <a:rPr lang="id-ID" sz="2000" b="1" i="1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perbedaan persepsi terhadap waktu.</a:t>
          </a:r>
          <a:endParaRPr lang="id-ID" sz="20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FCD445C-10EA-4213-AACF-9791186C25AA}" type="parTrans" cxnId="{179289A1-A737-4A85-92D0-68BD55A63429}">
      <dgm:prSet/>
      <dgm:spPr/>
      <dgm:t>
        <a:bodyPr/>
        <a:lstStyle/>
        <a:p>
          <a:endParaRPr lang="id-ID"/>
        </a:p>
      </dgm:t>
    </dgm:pt>
    <dgm:pt modelId="{E66D1C1F-FD6D-4206-9948-D408A2A3E089}" type="sibTrans" cxnId="{179289A1-A737-4A85-92D0-68BD55A63429}">
      <dgm:prSet/>
      <dgm:spPr>
        <a:solidFill>
          <a:schemeClr val="tx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id-ID"/>
        </a:p>
      </dgm:t>
    </dgm:pt>
    <dgm:pt modelId="{00C15E85-4922-4EB7-A62C-7A37D709853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b="1" i="1" dirty="0">
              <a:solidFill>
                <a:schemeClr val="tx1"/>
              </a:solidFill>
              <a:latin typeface="Candara" pitchFamily="34" charset="0"/>
            </a:rPr>
            <a:t>Usia dan pengalaman hidup </a:t>
          </a:r>
          <a:r>
            <a:rPr lang="id-ID" sz="2000" b="1" i="1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mengubah persepsi terhadap masalah. </a:t>
          </a:r>
          <a:endParaRPr lang="id-ID" sz="20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72035C7-7DC3-498D-94BB-4F60E584A6EF}" type="parTrans" cxnId="{1A6BF218-F6A2-4F68-860E-C4BC0E0074FD}">
      <dgm:prSet/>
      <dgm:spPr/>
      <dgm:t>
        <a:bodyPr/>
        <a:lstStyle/>
        <a:p>
          <a:endParaRPr lang="id-ID"/>
        </a:p>
      </dgm:t>
    </dgm:pt>
    <dgm:pt modelId="{F91A447E-8261-412C-9FDC-F1107C1446BD}" type="sibTrans" cxnId="{1A6BF218-F6A2-4F68-860E-C4BC0E0074FD}">
      <dgm:prSet/>
      <dgm:spPr/>
      <dgm:t>
        <a:bodyPr/>
        <a:lstStyle/>
        <a:p>
          <a:endParaRPr lang="id-ID"/>
        </a:p>
      </dgm:t>
    </dgm:pt>
    <dgm:pt modelId="{7829FF1D-ACA3-4845-8BA1-2B18E5D44F51}" type="pres">
      <dgm:prSet presAssocID="{3CCD05E9-8701-4ABC-8CF6-EE9EC9082AC6}" presName="outerComposite" presStyleCnt="0">
        <dgm:presLayoutVars>
          <dgm:chMax val="5"/>
          <dgm:dir/>
          <dgm:resizeHandles val="exact"/>
        </dgm:presLayoutVars>
      </dgm:prSet>
      <dgm:spPr/>
    </dgm:pt>
    <dgm:pt modelId="{6A3F9772-8CF7-4C4C-8BBD-62DCBE37E1D4}" type="pres">
      <dgm:prSet presAssocID="{3CCD05E9-8701-4ABC-8CF6-EE9EC9082AC6}" presName="dummyMaxCanvas" presStyleCnt="0">
        <dgm:presLayoutVars/>
      </dgm:prSet>
      <dgm:spPr/>
    </dgm:pt>
    <dgm:pt modelId="{B836B8F0-007B-4E14-8205-F6CAA805FCD9}" type="pres">
      <dgm:prSet presAssocID="{3CCD05E9-8701-4ABC-8CF6-EE9EC9082AC6}" presName="ThreeNodes_1" presStyleLbl="node1" presStyleIdx="0" presStyleCnt="3">
        <dgm:presLayoutVars>
          <dgm:bulletEnabled val="1"/>
        </dgm:presLayoutVars>
      </dgm:prSet>
      <dgm:spPr/>
    </dgm:pt>
    <dgm:pt modelId="{C44A0FAF-8947-40CE-87FF-6915207D4DD6}" type="pres">
      <dgm:prSet presAssocID="{3CCD05E9-8701-4ABC-8CF6-EE9EC9082AC6}" presName="ThreeNodes_2" presStyleLbl="node1" presStyleIdx="1" presStyleCnt="3">
        <dgm:presLayoutVars>
          <dgm:bulletEnabled val="1"/>
        </dgm:presLayoutVars>
      </dgm:prSet>
      <dgm:spPr/>
    </dgm:pt>
    <dgm:pt modelId="{366B6CD4-9EE3-4B9C-A1B5-351A00F70A42}" type="pres">
      <dgm:prSet presAssocID="{3CCD05E9-8701-4ABC-8CF6-EE9EC9082AC6}" presName="ThreeNodes_3" presStyleLbl="node1" presStyleIdx="2" presStyleCnt="3">
        <dgm:presLayoutVars>
          <dgm:bulletEnabled val="1"/>
        </dgm:presLayoutVars>
      </dgm:prSet>
      <dgm:spPr/>
    </dgm:pt>
    <dgm:pt modelId="{3C0DDF48-4004-4B08-8CFD-9706DAA77217}" type="pres">
      <dgm:prSet presAssocID="{3CCD05E9-8701-4ABC-8CF6-EE9EC9082AC6}" presName="ThreeConn_1-2" presStyleLbl="fgAccFollowNode1" presStyleIdx="0" presStyleCnt="2">
        <dgm:presLayoutVars>
          <dgm:bulletEnabled val="1"/>
        </dgm:presLayoutVars>
      </dgm:prSet>
      <dgm:spPr/>
    </dgm:pt>
    <dgm:pt modelId="{8953973E-96FB-44F0-93D4-E9C061E8ED67}" type="pres">
      <dgm:prSet presAssocID="{3CCD05E9-8701-4ABC-8CF6-EE9EC9082AC6}" presName="ThreeConn_2-3" presStyleLbl="fgAccFollowNode1" presStyleIdx="1" presStyleCnt="2">
        <dgm:presLayoutVars>
          <dgm:bulletEnabled val="1"/>
        </dgm:presLayoutVars>
      </dgm:prSet>
      <dgm:spPr/>
    </dgm:pt>
    <dgm:pt modelId="{AC4A19BC-7F6F-4BDC-B125-456D844CB1C2}" type="pres">
      <dgm:prSet presAssocID="{3CCD05E9-8701-4ABC-8CF6-EE9EC9082AC6}" presName="ThreeNodes_1_text" presStyleLbl="node1" presStyleIdx="2" presStyleCnt="3">
        <dgm:presLayoutVars>
          <dgm:bulletEnabled val="1"/>
        </dgm:presLayoutVars>
      </dgm:prSet>
      <dgm:spPr/>
    </dgm:pt>
    <dgm:pt modelId="{E62C4EF2-3E4D-40BB-B839-CE386E4F4D87}" type="pres">
      <dgm:prSet presAssocID="{3CCD05E9-8701-4ABC-8CF6-EE9EC9082AC6}" presName="ThreeNodes_2_text" presStyleLbl="node1" presStyleIdx="2" presStyleCnt="3">
        <dgm:presLayoutVars>
          <dgm:bulletEnabled val="1"/>
        </dgm:presLayoutVars>
      </dgm:prSet>
      <dgm:spPr/>
    </dgm:pt>
    <dgm:pt modelId="{838E3330-D1F5-476F-89C6-82B16D35E960}" type="pres">
      <dgm:prSet presAssocID="{3CCD05E9-8701-4ABC-8CF6-EE9EC9082AC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0CFFE01-E715-49B6-8511-839930326BF4}" type="presOf" srcId="{96382F3C-B3D4-49F3-8321-377A46238D03}" destId="{E62C4EF2-3E4D-40BB-B839-CE386E4F4D87}" srcOrd="1" destOrd="0" presId="urn:microsoft.com/office/officeart/2005/8/layout/vProcess5"/>
    <dgm:cxn modelId="{836EF50F-575E-4985-950F-AC7AE625009D}" type="presOf" srcId="{00C15E85-4922-4EB7-A62C-7A37D7098536}" destId="{838E3330-D1F5-476F-89C6-82B16D35E960}" srcOrd="1" destOrd="0" presId="urn:microsoft.com/office/officeart/2005/8/layout/vProcess5"/>
    <dgm:cxn modelId="{8AC88610-6C74-425D-AE7D-4B655F201708}" type="presOf" srcId="{E66D1C1F-FD6D-4206-9948-D408A2A3E089}" destId="{8953973E-96FB-44F0-93D4-E9C061E8ED67}" srcOrd="0" destOrd="0" presId="urn:microsoft.com/office/officeart/2005/8/layout/vProcess5"/>
    <dgm:cxn modelId="{1A6BF218-F6A2-4F68-860E-C4BC0E0074FD}" srcId="{3CCD05E9-8701-4ABC-8CF6-EE9EC9082AC6}" destId="{00C15E85-4922-4EB7-A62C-7A37D7098536}" srcOrd="2" destOrd="0" parTransId="{372035C7-7DC3-498D-94BB-4F60E584A6EF}" sibTransId="{F91A447E-8261-412C-9FDC-F1107C1446BD}"/>
    <dgm:cxn modelId="{87416222-3FCB-4278-A1AA-8B0DAD7D0145}" type="presOf" srcId="{3CCD05E9-8701-4ABC-8CF6-EE9EC9082AC6}" destId="{7829FF1D-ACA3-4845-8BA1-2B18E5D44F51}" srcOrd="0" destOrd="0" presId="urn:microsoft.com/office/officeart/2005/8/layout/vProcess5"/>
    <dgm:cxn modelId="{12525426-575C-4E61-8192-88A6F942015D}" type="presOf" srcId="{04BB0476-FC7E-4DAB-A7BA-3C4458C1FBEB}" destId="{AC4A19BC-7F6F-4BDC-B125-456D844CB1C2}" srcOrd="1" destOrd="0" presId="urn:microsoft.com/office/officeart/2005/8/layout/vProcess5"/>
    <dgm:cxn modelId="{33B19B5E-66CE-43BE-B2DE-7E65B683CB81}" srcId="{3CCD05E9-8701-4ABC-8CF6-EE9EC9082AC6}" destId="{04BB0476-FC7E-4DAB-A7BA-3C4458C1FBEB}" srcOrd="0" destOrd="0" parTransId="{CE289E1F-0342-4063-BEF5-EEC8C440D4D5}" sibTransId="{5992AA8D-A0D9-4369-B8F5-63DA2793D4DB}"/>
    <dgm:cxn modelId="{F78BFB5E-047F-4F31-9511-BE4B660C74D8}" type="presOf" srcId="{04BB0476-FC7E-4DAB-A7BA-3C4458C1FBEB}" destId="{B836B8F0-007B-4E14-8205-F6CAA805FCD9}" srcOrd="0" destOrd="0" presId="urn:microsoft.com/office/officeart/2005/8/layout/vProcess5"/>
    <dgm:cxn modelId="{179289A1-A737-4A85-92D0-68BD55A63429}" srcId="{3CCD05E9-8701-4ABC-8CF6-EE9EC9082AC6}" destId="{96382F3C-B3D4-49F3-8321-377A46238D03}" srcOrd="1" destOrd="0" parTransId="{2FCD445C-10EA-4213-AACF-9791186C25AA}" sibTransId="{E66D1C1F-FD6D-4206-9948-D408A2A3E089}"/>
    <dgm:cxn modelId="{A1372FC9-802E-48AA-8DF0-B443C52A9E76}" type="presOf" srcId="{5992AA8D-A0D9-4369-B8F5-63DA2793D4DB}" destId="{3C0DDF48-4004-4B08-8CFD-9706DAA77217}" srcOrd="0" destOrd="0" presId="urn:microsoft.com/office/officeart/2005/8/layout/vProcess5"/>
    <dgm:cxn modelId="{DC8913D9-B1DF-4019-91AF-54F5D6506C1F}" type="presOf" srcId="{00C15E85-4922-4EB7-A62C-7A37D7098536}" destId="{366B6CD4-9EE3-4B9C-A1B5-351A00F70A42}" srcOrd="0" destOrd="0" presId="urn:microsoft.com/office/officeart/2005/8/layout/vProcess5"/>
    <dgm:cxn modelId="{DC56D6E5-C208-475F-A8BB-5DDF34A109E0}" type="presOf" srcId="{96382F3C-B3D4-49F3-8321-377A46238D03}" destId="{C44A0FAF-8947-40CE-87FF-6915207D4DD6}" srcOrd="0" destOrd="0" presId="urn:microsoft.com/office/officeart/2005/8/layout/vProcess5"/>
    <dgm:cxn modelId="{3D69409D-192F-4FBE-88B5-26C323ED5399}" type="presParOf" srcId="{7829FF1D-ACA3-4845-8BA1-2B18E5D44F51}" destId="{6A3F9772-8CF7-4C4C-8BBD-62DCBE37E1D4}" srcOrd="0" destOrd="0" presId="urn:microsoft.com/office/officeart/2005/8/layout/vProcess5"/>
    <dgm:cxn modelId="{DE709CD9-FE5F-4D28-9996-C058712DA931}" type="presParOf" srcId="{7829FF1D-ACA3-4845-8BA1-2B18E5D44F51}" destId="{B836B8F0-007B-4E14-8205-F6CAA805FCD9}" srcOrd="1" destOrd="0" presId="urn:microsoft.com/office/officeart/2005/8/layout/vProcess5"/>
    <dgm:cxn modelId="{4F287D7A-76A8-4229-8F77-55B678B31897}" type="presParOf" srcId="{7829FF1D-ACA3-4845-8BA1-2B18E5D44F51}" destId="{C44A0FAF-8947-40CE-87FF-6915207D4DD6}" srcOrd="2" destOrd="0" presId="urn:microsoft.com/office/officeart/2005/8/layout/vProcess5"/>
    <dgm:cxn modelId="{81325C6B-0261-4ABC-BFDE-89DA19BC3193}" type="presParOf" srcId="{7829FF1D-ACA3-4845-8BA1-2B18E5D44F51}" destId="{366B6CD4-9EE3-4B9C-A1B5-351A00F70A42}" srcOrd="3" destOrd="0" presId="urn:microsoft.com/office/officeart/2005/8/layout/vProcess5"/>
    <dgm:cxn modelId="{3AD40FB6-A768-449D-A64C-E2FB8ADD3F56}" type="presParOf" srcId="{7829FF1D-ACA3-4845-8BA1-2B18E5D44F51}" destId="{3C0DDF48-4004-4B08-8CFD-9706DAA77217}" srcOrd="4" destOrd="0" presId="urn:microsoft.com/office/officeart/2005/8/layout/vProcess5"/>
    <dgm:cxn modelId="{22205628-828E-4B8E-AE96-6521537295C1}" type="presParOf" srcId="{7829FF1D-ACA3-4845-8BA1-2B18E5D44F51}" destId="{8953973E-96FB-44F0-93D4-E9C061E8ED67}" srcOrd="5" destOrd="0" presId="urn:microsoft.com/office/officeart/2005/8/layout/vProcess5"/>
    <dgm:cxn modelId="{CE7EA98E-E810-4BCF-9EAC-7689396BC735}" type="presParOf" srcId="{7829FF1D-ACA3-4845-8BA1-2B18E5D44F51}" destId="{AC4A19BC-7F6F-4BDC-B125-456D844CB1C2}" srcOrd="6" destOrd="0" presId="urn:microsoft.com/office/officeart/2005/8/layout/vProcess5"/>
    <dgm:cxn modelId="{16140285-DC07-41CA-B5A1-D400DB5305CC}" type="presParOf" srcId="{7829FF1D-ACA3-4845-8BA1-2B18E5D44F51}" destId="{E62C4EF2-3E4D-40BB-B839-CE386E4F4D87}" srcOrd="7" destOrd="0" presId="urn:microsoft.com/office/officeart/2005/8/layout/vProcess5"/>
    <dgm:cxn modelId="{A150A8E9-4049-499A-B759-B7E16184DD75}" type="presParOf" srcId="{7829FF1D-ACA3-4845-8BA1-2B18E5D44F51}" destId="{838E3330-D1F5-476F-89C6-82B16D35E96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3CA92BF-D9D3-412E-ABD2-5A3F9EC03E63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0326308-18A0-4CC9-B491-2E35BF8576A4}">
      <dgm:prSet phldrT="[Text]"/>
      <dgm:spPr>
        <a:solidFill>
          <a:schemeClr val="accent2">
            <a:lumMod val="60000"/>
            <a:lumOff val="40000"/>
          </a:schemeClr>
        </a:solidFill>
        <a:ln w="63500"/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Kompleksitas Kognitif </a:t>
          </a:r>
        </a:p>
      </dgm:t>
    </dgm:pt>
    <dgm:pt modelId="{28FDACA8-1C63-436F-A92A-B3DA8A63322C}" type="parTrans" cxnId="{FD965682-23CC-48DE-B338-121F6A32CD59}">
      <dgm:prSet/>
      <dgm:spPr/>
      <dgm:t>
        <a:bodyPr/>
        <a:lstStyle/>
        <a:p>
          <a:endParaRPr lang="id-ID"/>
        </a:p>
      </dgm:t>
    </dgm:pt>
    <dgm:pt modelId="{E13A489E-BEE9-487B-A11E-CB411936CDCE}" type="sibTrans" cxnId="{FD965682-23CC-48DE-B338-121F6A32CD59}">
      <dgm:prSet/>
      <dgm:spPr/>
      <dgm:t>
        <a:bodyPr/>
        <a:lstStyle/>
        <a:p>
          <a:endParaRPr lang="id-ID"/>
        </a:p>
      </dgm:t>
    </dgm:pt>
    <dgm:pt modelId="{AFA843B1-700C-4029-ACBD-3D4486150802}">
      <dgm:prSet phldrT="[Text]"/>
      <dgm:spPr>
        <a:solidFill>
          <a:schemeClr val="accent3">
            <a:lumMod val="60000"/>
            <a:lumOff val="40000"/>
          </a:schemeClr>
        </a:solidFill>
        <a:ln w="63500"/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Person-Centeredness</a:t>
          </a:r>
        </a:p>
      </dgm:t>
    </dgm:pt>
    <dgm:pt modelId="{802956E6-F81B-4D19-ACF2-B7F2FF2A9989}" type="parTrans" cxnId="{ED00BD3E-C904-41EC-9244-CCED6C35FB24}">
      <dgm:prSet/>
      <dgm:spPr/>
      <dgm:t>
        <a:bodyPr/>
        <a:lstStyle/>
        <a:p>
          <a:endParaRPr lang="id-ID"/>
        </a:p>
      </dgm:t>
    </dgm:pt>
    <dgm:pt modelId="{997B420D-AE6E-4E57-BB0D-27B4D5332AA3}" type="sibTrans" cxnId="{ED00BD3E-C904-41EC-9244-CCED6C35FB24}">
      <dgm:prSet/>
      <dgm:spPr/>
      <dgm:t>
        <a:bodyPr/>
        <a:lstStyle/>
        <a:p>
          <a:endParaRPr lang="id-ID"/>
        </a:p>
      </dgm:t>
    </dgm:pt>
    <dgm:pt modelId="{E8CA4D82-A826-411A-8FE4-4C0799E3949E}" type="pres">
      <dgm:prSet presAssocID="{B3CA92BF-D9D3-412E-ABD2-5A3F9EC03E63}" presName="cycle" presStyleCnt="0">
        <dgm:presLayoutVars>
          <dgm:dir/>
          <dgm:resizeHandles val="exact"/>
        </dgm:presLayoutVars>
      </dgm:prSet>
      <dgm:spPr/>
    </dgm:pt>
    <dgm:pt modelId="{244DC6F6-67E4-4B63-8527-1751C4FF19AA}" type="pres">
      <dgm:prSet presAssocID="{80326308-18A0-4CC9-B491-2E35BF8576A4}" presName="arrow" presStyleLbl="node1" presStyleIdx="0" presStyleCnt="2">
        <dgm:presLayoutVars>
          <dgm:bulletEnabled val="1"/>
        </dgm:presLayoutVars>
      </dgm:prSet>
      <dgm:spPr/>
    </dgm:pt>
    <dgm:pt modelId="{E1EBD81B-8653-4DA1-9D18-C803CC7C8EC1}" type="pres">
      <dgm:prSet presAssocID="{AFA843B1-700C-4029-ACBD-3D4486150802}" presName="arrow" presStyleLbl="node1" presStyleIdx="1" presStyleCnt="2">
        <dgm:presLayoutVars>
          <dgm:bulletEnabled val="1"/>
        </dgm:presLayoutVars>
      </dgm:prSet>
      <dgm:spPr/>
    </dgm:pt>
  </dgm:ptLst>
  <dgm:cxnLst>
    <dgm:cxn modelId="{ED00BD3E-C904-41EC-9244-CCED6C35FB24}" srcId="{B3CA92BF-D9D3-412E-ABD2-5A3F9EC03E63}" destId="{AFA843B1-700C-4029-ACBD-3D4486150802}" srcOrd="1" destOrd="0" parTransId="{802956E6-F81B-4D19-ACF2-B7F2FF2A9989}" sibTransId="{997B420D-AE6E-4E57-BB0D-27B4D5332AA3}"/>
    <dgm:cxn modelId="{54C55C48-A9E7-4F07-A70A-498972567714}" type="presOf" srcId="{80326308-18A0-4CC9-B491-2E35BF8576A4}" destId="{244DC6F6-67E4-4B63-8527-1751C4FF19AA}" srcOrd="0" destOrd="0" presId="urn:microsoft.com/office/officeart/2005/8/layout/arrow1"/>
    <dgm:cxn modelId="{77740269-A1F5-4F1C-B9FA-B4240FC2AFAA}" type="presOf" srcId="{AFA843B1-700C-4029-ACBD-3D4486150802}" destId="{E1EBD81B-8653-4DA1-9D18-C803CC7C8EC1}" srcOrd="0" destOrd="0" presId="urn:microsoft.com/office/officeart/2005/8/layout/arrow1"/>
    <dgm:cxn modelId="{377DA96B-A3BA-4FA6-898A-09F0BA7A1CA2}" type="presOf" srcId="{B3CA92BF-D9D3-412E-ABD2-5A3F9EC03E63}" destId="{E8CA4D82-A826-411A-8FE4-4C0799E3949E}" srcOrd="0" destOrd="0" presId="urn:microsoft.com/office/officeart/2005/8/layout/arrow1"/>
    <dgm:cxn modelId="{FD965682-23CC-48DE-B338-121F6A32CD59}" srcId="{B3CA92BF-D9D3-412E-ABD2-5A3F9EC03E63}" destId="{80326308-18A0-4CC9-B491-2E35BF8576A4}" srcOrd="0" destOrd="0" parTransId="{28FDACA8-1C63-436F-A92A-B3DA8A63322C}" sibTransId="{E13A489E-BEE9-487B-A11E-CB411936CDCE}"/>
    <dgm:cxn modelId="{79A8148E-2EEA-4F29-8BB9-A0C62478F044}" type="presParOf" srcId="{E8CA4D82-A826-411A-8FE4-4C0799E3949E}" destId="{244DC6F6-67E4-4B63-8527-1751C4FF19AA}" srcOrd="0" destOrd="0" presId="urn:microsoft.com/office/officeart/2005/8/layout/arrow1"/>
    <dgm:cxn modelId="{92E06A21-601D-4CD3-934C-6719818776FF}" type="presParOf" srcId="{E8CA4D82-A826-411A-8FE4-4C0799E3949E}" destId="{E1EBD81B-8653-4DA1-9D18-C803CC7C8EC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AB39EA-B67A-4920-A34F-C8DC22097FEE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F264C2B5-54F0-4393-984F-CEEFF69B0C99}">
      <dgm:prSet phldrT="[Text]" custT="1"/>
      <dgm:spPr>
        <a:solidFill>
          <a:srgbClr val="99FF99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id-ID" sz="1700" b="1" i="1" dirty="0">
              <a:solidFill>
                <a:schemeClr val="tx1"/>
              </a:solidFill>
              <a:latin typeface="Candara" pitchFamily="34" charset="0"/>
            </a:rPr>
            <a:t>Fokus pengamatan dipersempit hanya pada hal yang dianggap penting. </a:t>
          </a:r>
        </a:p>
      </dgm:t>
    </dgm:pt>
    <dgm:pt modelId="{C690AE06-E015-44F1-AA1F-5BCDBB85FAAF}" type="parTrans" cxnId="{3D0EFAEB-D5CB-49C0-A41E-7084C550AB32}">
      <dgm:prSet/>
      <dgm:spPr/>
      <dgm:t>
        <a:bodyPr/>
        <a:lstStyle/>
        <a:p>
          <a:endParaRPr lang="id-ID"/>
        </a:p>
      </dgm:t>
    </dgm:pt>
    <dgm:pt modelId="{E900BB08-8A13-4015-9460-6871625D0C99}" type="sibTrans" cxnId="{3D0EFAEB-D5CB-49C0-A41E-7084C550AB32}">
      <dgm:prSet/>
      <dgm:spPr>
        <a:solidFill>
          <a:schemeClr val="accent5">
            <a:lumMod val="20000"/>
            <a:lumOff val="80000"/>
          </a:schemeClr>
        </a:solidFill>
        <a:ln w="6350"/>
      </dgm:spPr>
      <dgm:t>
        <a:bodyPr/>
        <a:lstStyle/>
        <a:p>
          <a:endParaRPr lang="id-ID"/>
        </a:p>
      </dgm:t>
    </dgm:pt>
    <dgm:pt modelId="{0C8E6CA4-6423-4C08-BDC3-34F42155A37C}">
      <dgm:prSet phldrT="[Text]" custT="1"/>
      <dgm:spPr>
        <a:solidFill>
          <a:srgbClr val="FFCCFF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id-ID" sz="1700" b="1" i="1" dirty="0">
              <a:solidFill>
                <a:schemeClr val="tx1"/>
              </a:solidFill>
              <a:latin typeface="Candara" pitchFamily="34" charset="0"/>
            </a:rPr>
            <a:t>Kita tidak menaruh perhatian pada semua hal yang tidak relevan dengan apa yang kita kerjakan</a:t>
          </a:r>
        </a:p>
      </dgm:t>
    </dgm:pt>
    <dgm:pt modelId="{30AA4891-8D0C-4991-A3D6-6C4CA7471042}" type="parTrans" cxnId="{5A35678F-CE3D-414B-8E18-F8C1BE33B22A}">
      <dgm:prSet/>
      <dgm:spPr/>
      <dgm:t>
        <a:bodyPr/>
        <a:lstStyle/>
        <a:p>
          <a:endParaRPr lang="id-ID"/>
        </a:p>
      </dgm:t>
    </dgm:pt>
    <dgm:pt modelId="{D35CB985-62B3-49E3-A9E6-0F80855D4C0A}" type="sibTrans" cxnId="{5A35678F-CE3D-414B-8E18-F8C1BE33B22A}">
      <dgm:prSet/>
      <dgm:spPr/>
      <dgm:t>
        <a:bodyPr/>
        <a:lstStyle/>
        <a:p>
          <a:endParaRPr lang="id-ID"/>
        </a:p>
      </dgm:t>
    </dgm:pt>
    <dgm:pt modelId="{F0B15919-142B-4372-8D84-0EB90FC1E84E}">
      <dgm:prSet phldrT="[Text]" custT="1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id-ID" sz="1700" b="1" i="1" dirty="0">
              <a:solidFill>
                <a:schemeClr val="tx1"/>
              </a:solidFill>
              <a:latin typeface="Candara" pitchFamily="34" charset="0"/>
            </a:rPr>
            <a:t>Pemilihan atensi terjadi ketika: seberapa besar peristiwa itu menarik perhatian.</a:t>
          </a:r>
        </a:p>
      </dgm:t>
    </dgm:pt>
    <dgm:pt modelId="{6D958883-E9A8-4408-9EC5-3DF21FE5B254}" type="parTrans" cxnId="{93925EC4-86B7-4D51-91C6-C2713FCB86A4}">
      <dgm:prSet/>
      <dgm:spPr/>
      <dgm:t>
        <a:bodyPr/>
        <a:lstStyle/>
        <a:p>
          <a:endParaRPr lang="id-ID"/>
        </a:p>
      </dgm:t>
    </dgm:pt>
    <dgm:pt modelId="{33400137-6154-4EAF-9F88-0357834EEF25}" type="sibTrans" cxnId="{93925EC4-86B7-4D51-91C6-C2713FCB86A4}">
      <dgm:prSet/>
      <dgm:spPr/>
      <dgm:t>
        <a:bodyPr/>
        <a:lstStyle/>
        <a:p>
          <a:endParaRPr lang="id-ID"/>
        </a:p>
      </dgm:t>
    </dgm:pt>
    <dgm:pt modelId="{25097FAA-2940-4DFC-A5D3-F36620A4E2E8}">
      <dgm:prSet phldrT="[Text]" custT="1"/>
      <dgm:spPr>
        <a:solidFill>
          <a:schemeClr val="accent1">
            <a:lumMod val="60000"/>
            <a:lumOff val="40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id-ID" sz="1700" b="1" i="1" dirty="0">
              <a:solidFill>
                <a:schemeClr val="tx1"/>
              </a:solidFill>
              <a:latin typeface="Candara" pitchFamily="34" charset="0"/>
            </a:rPr>
            <a:t>Peristiwa LUAR BIASA </a:t>
          </a:r>
          <a:r>
            <a:rPr lang="id-ID" sz="1700" b="1" i="1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memiliki dampak yang besar; sangat jarang terjadi.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3B4255C-3CC5-4BDD-BA47-1B0768680110}" type="parTrans" cxnId="{B9B7F2CE-6CF2-41A8-94CC-C78B933C3F58}">
      <dgm:prSet/>
      <dgm:spPr/>
      <dgm:t>
        <a:bodyPr/>
        <a:lstStyle/>
        <a:p>
          <a:endParaRPr lang="id-ID"/>
        </a:p>
      </dgm:t>
    </dgm:pt>
    <dgm:pt modelId="{CD500D78-4B78-4121-A0FC-85FAD79B370D}" type="sibTrans" cxnId="{B9B7F2CE-6CF2-41A8-94CC-C78B933C3F58}">
      <dgm:prSet/>
      <dgm:spPr/>
      <dgm:t>
        <a:bodyPr/>
        <a:lstStyle/>
        <a:p>
          <a:endParaRPr lang="id-ID"/>
        </a:p>
      </dgm:t>
    </dgm:pt>
    <dgm:pt modelId="{550430AC-F56A-40EA-B6CD-ADA282380CED}">
      <dgm:prSet phldrT="[Text]" custT="1"/>
      <dgm:spPr>
        <a:solidFill>
          <a:schemeClr val="accent6">
            <a:lumMod val="40000"/>
            <a:lumOff val="60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id-ID" sz="1700" b="1" i="1" dirty="0">
              <a:solidFill>
                <a:schemeClr val="tx1"/>
              </a:solidFill>
              <a:latin typeface="Candara" pitchFamily="34" charset="0"/>
            </a:rPr>
            <a:t>Mengingat kembali peristiwa yang pernah kita alami.</a:t>
          </a:r>
        </a:p>
      </dgm:t>
    </dgm:pt>
    <dgm:pt modelId="{FCDCA97C-C3FD-4539-AAF3-FD44927908AA}" type="parTrans" cxnId="{EC5E84B0-BC87-4B1C-8763-FBE9C8A7926D}">
      <dgm:prSet/>
      <dgm:spPr/>
      <dgm:t>
        <a:bodyPr/>
        <a:lstStyle/>
        <a:p>
          <a:endParaRPr lang="id-ID"/>
        </a:p>
      </dgm:t>
    </dgm:pt>
    <dgm:pt modelId="{1509F92A-7DB7-4881-BED5-03897BC132DE}" type="sibTrans" cxnId="{EC5E84B0-BC87-4B1C-8763-FBE9C8A7926D}">
      <dgm:prSet/>
      <dgm:spPr/>
      <dgm:t>
        <a:bodyPr/>
        <a:lstStyle/>
        <a:p>
          <a:endParaRPr lang="id-ID"/>
        </a:p>
      </dgm:t>
    </dgm:pt>
    <dgm:pt modelId="{75138E29-AF75-41C0-8E6D-EF48F4963477}" type="pres">
      <dgm:prSet presAssocID="{9DAB39EA-B67A-4920-A34F-C8DC22097FEE}" presName="Name0" presStyleCnt="0">
        <dgm:presLayoutVars>
          <dgm:dir/>
          <dgm:resizeHandles val="exact"/>
        </dgm:presLayoutVars>
      </dgm:prSet>
      <dgm:spPr/>
    </dgm:pt>
    <dgm:pt modelId="{916402A8-1C15-475C-8D69-53C018A63A45}" type="pres">
      <dgm:prSet presAssocID="{9DAB39EA-B67A-4920-A34F-C8DC22097FEE}" presName="cycle" presStyleCnt="0"/>
      <dgm:spPr/>
    </dgm:pt>
    <dgm:pt modelId="{5E5666A9-A783-4F1E-8FF1-18381606DE8B}" type="pres">
      <dgm:prSet presAssocID="{F264C2B5-54F0-4393-984F-CEEFF69B0C99}" presName="nodeFirstNode" presStyleLbl="node1" presStyleIdx="0" presStyleCnt="5">
        <dgm:presLayoutVars>
          <dgm:bulletEnabled val="1"/>
        </dgm:presLayoutVars>
      </dgm:prSet>
      <dgm:spPr/>
    </dgm:pt>
    <dgm:pt modelId="{29BF2AA7-61EE-4BD8-A478-493C0CA76B92}" type="pres">
      <dgm:prSet presAssocID="{E900BB08-8A13-4015-9460-6871625D0C99}" presName="sibTransFirstNode" presStyleLbl="bgShp" presStyleIdx="0" presStyleCnt="1"/>
      <dgm:spPr/>
    </dgm:pt>
    <dgm:pt modelId="{E313C1EF-581B-4378-8959-0537D30F0B9E}" type="pres">
      <dgm:prSet presAssocID="{0C8E6CA4-6423-4C08-BDC3-34F42155A37C}" presName="nodeFollowingNodes" presStyleLbl="node1" presStyleIdx="1" presStyleCnt="5">
        <dgm:presLayoutVars>
          <dgm:bulletEnabled val="1"/>
        </dgm:presLayoutVars>
      </dgm:prSet>
      <dgm:spPr/>
    </dgm:pt>
    <dgm:pt modelId="{0BA1DC23-08C0-4302-B40F-EFA3671A0E66}" type="pres">
      <dgm:prSet presAssocID="{F0B15919-142B-4372-8D84-0EB90FC1E84E}" presName="nodeFollowingNodes" presStyleLbl="node1" presStyleIdx="2" presStyleCnt="5" custRadScaleRad="95154" custRadScaleInc="-24489">
        <dgm:presLayoutVars>
          <dgm:bulletEnabled val="1"/>
        </dgm:presLayoutVars>
      </dgm:prSet>
      <dgm:spPr/>
    </dgm:pt>
    <dgm:pt modelId="{F5E6AB1F-4FE0-4BA6-920B-1C604F4F42BD}" type="pres">
      <dgm:prSet presAssocID="{25097FAA-2940-4DFC-A5D3-F36620A4E2E8}" presName="nodeFollowingNodes" presStyleLbl="node1" presStyleIdx="3" presStyleCnt="5" custRadScaleRad="93135" custRadScaleInc="22782">
        <dgm:presLayoutVars>
          <dgm:bulletEnabled val="1"/>
        </dgm:presLayoutVars>
      </dgm:prSet>
      <dgm:spPr/>
    </dgm:pt>
    <dgm:pt modelId="{CE015E6B-60CB-4881-87E1-1468616A9FCD}" type="pres">
      <dgm:prSet presAssocID="{550430AC-F56A-40EA-B6CD-ADA282380CED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02A9AF02-0093-45A9-B2D7-90600619D103}" type="presOf" srcId="{F0B15919-142B-4372-8D84-0EB90FC1E84E}" destId="{0BA1DC23-08C0-4302-B40F-EFA3671A0E66}" srcOrd="0" destOrd="0" presId="urn:microsoft.com/office/officeart/2005/8/layout/cycle3"/>
    <dgm:cxn modelId="{1247993A-F00B-475D-89D9-BE356D23539C}" type="presOf" srcId="{F264C2B5-54F0-4393-984F-CEEFF69B0C99}" destId="{5E5666A9-A783-4F1E-8FF1-18381606DE8B}" srcOrd="0" destOrd="0" presId="urn:microsoft.com/office/officeart/2005/8/layout/cycle3"/>
    <dgm:cxn modelId="{E2250A40-C226-4198-B087-F8D7E59625C4}" type="presOf" srcId="{0C8E6CA4-6423-4C08-BDC3-34F42155A37C}" destId="{E313C1EF-581B-4378-8959-0537D30F0B9E}" srcOrd="0" destOrd="0" presId="urn:microsoft.com/office/officeart/2005/8/layout/cycle3"/>
    <dgm:cxn modelId="{4C3A867C-5938-46D0-AD83-D462BD1476BA}" type="presOf" srcId="{E900BB08-8A13-4015-9460-6871625D0C99}" destId="{29BF2AA7-61EE-4BD8-A478-493C0CA76B92}" srcOrd="0" destOrd="0" presId="urn:microsoft.com/office/officeart/2005/8/layout/cycle3"/>
    <dgm:cxn modelId="{5A35678F-CE3D-414B-8E18-F8C1BE33B22A}" srcId="{9DAB39EA-B67A-4920-A34F-C8DC22097FEE}" destId="{0C8E6CA4-6423-4C08-BDC3-34F42155A37C}" srcOrd="1" destOrd="0" parTransId="{30AA4891-8D0C-4991-A3D6-6C4CA7471042}" sibTransId="{D35CB985-62B3-49E3-A9E6-0F80855D4C0A}"/>
    <dgm:cxn modelId="{EC5E84B0-BC87-4B1C-8763-FBE9C8A7926D}" srcId="{9DAB39EA-B67A-4920-A34F-C8DC22097FEE}" destId="{550430AC-F56A-40EA-B6CD-ADA282380CED}" srcOrd="4" destOrd="0" parTransId="{FCDCA97C-C3FD-4539-AAF3-FD44927908AA}" sibTransId="{1509F92A-7DB7-4881-BED5-03897BC132DE}"/>
    <dgm:cxn modelId="{93925EC4-86B7-4D51-91C6-C2713FCB86A4}" srcId="{9DAB39EA-B67A-4920-A34F-C8DC22097FEE}" destId="{F0B15919-142B-4372-8D84-0EB90FC1E84E}" srcOrd="2" destOrd="0" parTransId="{6D958883-E9A8-4408-9EC5-3DF21FE5B254}" sibTransId="{33400137-6154-4EAF-9F88-0357834EEF25}"/>
    <dgm:cxn modelId="{B9B7F2CE-6CF2-41A8-94CC-C78B933C3F58}" srcId="{9DAB39EA-B67A-4920-A34F-C8DC22097FEE}" destId="{25097FAA-2940-4DFC-A5D3-F36620A4E2E8}" srcOrd="3" destOrd="0" parTransId="{33B4255C-3CC5-4BDD-BA47-1B0768680110}" sibTransId="{CD500D78-4B78-4121-A0FC-85FAD79B370D}"/>
    <dgm:cxn modelId="{78B22BD8-944E-4239-8B41-B0F1B6D9E4CA}" type="presOf" srcId="{25097FAA-2940-4DFC-A5D3-F36620A4E2E8}" destId="{F5E6AB1F-4FE0-4BA6-920B-1C604F4F42BD}" srcOrd="0" destOrd="0" presId="urn:microsoft.com/office/officeart/2005/8/layout/cycle3"/>
    <dgm:cxn modelId="{87D50BDD-0D48-4A2B-A14B-8E04992CB2CD}" type="presOf" srcId="{550430AC-F56A-40EA-B6CD-ADA282380CED}" destId="{CE015E6B-60CB-4881-87E1-1468616A9FCD}" srcOrd="0" destOrd="0" presId="urn:microsoft.com/office/officeart/2005/8/layout/cycle3"/>
    <dgm:cxn modelId="{3D0EFAEB-D5CB-49C0-A41E-7084C550AB32}" srcId="{9DAB39EA-B67A-4920-A34F-C8DC22097FEE}" destId="{F264C2B5-54F0-4393-984F-CEEFF69B0C99}" srcOrd="0" destOrd="0" parTransId="{C690AE06-E015-44F1-AA1F-5BCDBB85FAAF}" sibTransId="{E900BB08-8A13-4015-9460-6871625D0C99}"/>
    <dgm:cxn modelId="{B87026EC-8EDC-469B-B524-AE035F347EE9}" type="presOf" srcId="{9DAB39EA-B67A-4920-A34F-C8DC22097FEE}" destId="{75138E29-AF75-41C0-8E6D-EF48F4963477}" srcOrd="0" destOrd="0" presId="urn:microsoft.com/office/officeart/2005/8/layout/cycle3"/>
    <dgm:cxn modelId="{606CC5DF-33EC-4B47-B351-E8E0B37EFD1F}" type="presParOf" srcId="{75138E29-AF75-41C0-8E6D-EF48F4963477}" destId="{916402A8-1C15-475C-8D69-53C018A63A45}" srcOrd="0" destOrd="0" presId="urn:microsoft.com/office/officeart/2005/8/layout/cycle3"/>
    <dgm:cxn modelId="{655FF27F-36D9-4208-B40E-905C21835DC9}" type="presParOf" srcId="{916402A8-1C15-475C-8D69-53C018A63A45}" destId="{5E5666A9-A783-4F1E-8FF1-18381606DE8B}" srcOrd="0" destOrd="0" presId="urn:microsoft.com/office/officeart/2005/8/layout/cycle3"/>
    <dgm:cxn modelId="{48C07D1B-FB6E-4443-9118-1C2F71A8A6DC}" type="presParOf" srcId="{916402A8-1C15-475C-8D69-53C018A63A45}" destId="{29BF2AA7-61EE-4BD8-A478-493C0CA76B92}" srcOrd="1" destOrd="0" presId="urn:microsoft.com/office/officeart/2005/8/layout/cycle3"/>
    <dgm:cxn modelId="{46746CEF-A3D4-4A39-B486-604C44D9ADA7}" type="presParOf" srcId="{916402A8-1C15-475C-8D69-53C018A63A45}" destId="{E313C1EF-581B-4378-8959-0537D30F0B9E}" srcOrd="2" destOrd="0" presId="urn:microsoft.com/office/officeart/2005/8/layout/cycle3"/>
    <dgm:cxn modelId="{997978CC-DFA1-41F2-8280-F1697602E388}" type="presParOf" srcId="{916402A8-1C15-475C-8D69-53C018A63A45}" destId="{0BA1DC23-08C0-4302-B40F-EFA3671A0E66}" srcOrd="3" destOrd="0" presId="urn:microsoft.com/office/officeart/2005/8/layout/cycle3"/>
    <dgm:cxn modelId="{184EB0BD-5BC3-4AED-ACEE-02A0BB1956A9}" type="presParOf" srcId="{916402A8-1C15-475C-8D69-53C018A63A45}" destId="{F5E6AB1F-4FE0-4BA6-920B-1C604F4F42BD}" srcOrd="4" destOrd="0" presId="urn:microsoft.com/office/officeart/2005/8/layout/cycle3"/>
    <dgm:cxn modelId="{A4B976D5-7920-4685-9AB0-0D1E67E7AFE2}" type="presParOf" srcId="{916402A8-1C15-475C-8D69-53C018A63A45}" destId="{CE015E6B-60CB-4881-87E1-1468616A9FC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1B0753C-1D72-4713-9E6F-412E8B021E1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FDDAFDD-2019-4D64-A321-500C029D6FED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1500" b="1" i="1" dirty="0">
              <a:solidFill>
                <a:schemeClr val="tx1"/>
              </a:solidFill>
              <a:latin typeface="Candara" pitchFamily="34" charset="0"/>
            </a:rPr>
            <a:t>Skema untuk melihat &amp; memahami situasi. </a:t>
          </a:r>
        </a:p>
      </dgm:t>
    </dgm:pt>
    <dgm:pt modelId="{5CDA05A5-633F-4753-9E1B-08D745207578}" type="parTrans" cxnId="{A115DC79-0EF9-4DB5-A128-A1F8C77A2261}">
      <dgm:prSet/>
      <dgm:spPr/>
      <dgm:t>
        <a:bodyPr/>
        <a:lstStyle/>
        <a:p>
          <a:endParaRPr lang="id-ID"/>
        </a:p>
      </dgm:t>
    </dgm:pt>
    <dgm:pt modelId="{0E5A1602-F78C-476A-A607-4B38C5B3FC15}" type="sibTrans" cxnId="{A115DC79-0EF9-4DB5-A128-A1F8C77A2261}">
      <dgm:prSet/>
      <dgm:spPr>
        <a:ln w="63500">
          <a:solidFill>
            <a:schemeClr val="tx1"/>
          </a:solidFill>
        </a:ln>
      </dgm:spPr>
      <dgm:t>
        <a:bodyPr/>
        <a:lstStyle/>
        <a:p>
          <a:endParaRPr lang="id-ID"/>
        </a:p>
      </dgm:t>
    </dgm:pt>
    <dgm:pt modelId="{78EE0918-9111-48D6-B8FB-4140B1E824AD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1500" b="1" i="1" dirty="0">
              <a:solidFill>
                <a:schemeClr val="tx1"/>
              </a:solidFill>
              <a:latin typeface="Candara" pitchFamily="34" charset="0"/>
            </a:rPr>
            <a:t>Konstruk personal dalam interaksi</a:t>
          </a:r>
        </a:p>
      </dgm:t>
    </dgm:pt>
    <dgm:pt modelId="{8EF660AA-BC79-4699-8D64-9AB2BBBFE0D5}" type="parTrans" cxnId="{DF411403-E39B-4961-AF23-E25D5DB97C3E}">
      <dgm:prSet/>
      <dgm:spPr/>
      <dgm:t>
        <a:bodyPr/>
        <a:lstStyle/>
        <a:p>
          <a:endParaRPr lang="id-ID"/>
        </a:p>
      </dgm:t>
    </dgm:pt>
    <dgm:pt modelId="{5CBDC5E6-DF4F-4734-9CC1-CAA0CC6C5F15}" type="sibTrans" cxnId="{DF411403-E39B-4961-AF23-E25D5DB97C3E}">
      <dgm:prSet/>
      <dgm:spPr>
        <a:ln w="63500"/>
      </dgm:spPr>
      <dgm:t>
        <a:bodyPr/>
        <a:lstStyle/>
        <a:p>
          <a:endParaRPr lang="id-ID"/>
        </a:p>
      </dgm:t>
    </dgm:pt>
    <dgm:pt modelId="{37C87CE9-7169-4E10-ADCE-4920DCB1DBAA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1500" b="1" i="1" dirty="0">
              <a:solidFill>
                <a:schemeClr val="tx1"/>
              </a:solidFill>
              <a:latin typeface="Candara" pitchFamily="34" charset="0"/>
            </a:rPr>
            <a:t>Orang dewasa struktur kognitif lebih kompleks</a:t>
          </a:r>
        </a:p>
      </dgm:t>
    </dgm:pt>
    <dgm:pt modelId="{4B246055-2137-4D69-86E7-6580AD872006}" type="parTrans" cxnId="{E358B1A6-2103-42FE-80A4-20140872E66F}">
      <dgm:prSet/>
      <dgm:spPr/>
      <dgm:t>
        <a:bodyPr/>
        <a:lstStyle/>
        <a:p>
          <a:endParaRPr lang="id-ID"/>
        </a:p>
      </dgm:t>
    </dgm:pt>
    <dgm:pt modelId="{5A15F11E-BDCC-4C0C-BB7D-597111AF84D1}" type="sibTrans" cxnId="{E358B1A6-2103-42FE-80A4-20140872E66F}">
      <dgm:prSet/>
      <dgm:spPr>
        <a:ln w="63500"/>
      </dgm:spPr>
      <dgm:t>
        <a:bodyPr/>
        <a:lstStyle/>
        <a:p>
          <a:endParaRPr lang="id-ID"/>
        </a:p>
      </dgm:t>
    </dgm:pt>
    <dgm:pt modelId="{BB0E9C0A-FED3-4DD2-AAC8-40CCC71795AC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1500" b="1" i="1" dirty="0">
              <a:solidFill>
                <a:schemeClr val="tx1"/>
              </a:solidFill>
              <a:latin typeface="Candara" pitchFamily="34" charset="0"/>
            </a:rPr>
            <a:t>Anak-anak struktur kognitif; abstrak </a:t>
          </a:r>
        </a:p>
      </dgm:t>
    </dgm:pt>
    <dgm:pt modelId="{99BB8FAF-6C88-46B9-BFEC-B7C19C451A7D}" type="parTrans" cxnId="{A3CAE4E8-7546-4573-9C52-D58C7EFCFE98}">
      <dgm:prSet/>
      <dgm:spPr/>
      <dgm:t>
        <a:bodyPr/>
        <a:lstStyle/>
        <a:p>
          <a:endParaRPr lang="id-ID"/>
        </a:p>
      </dgm:t>
    </dgm:pt>
    <dgm:pt modelId="{097F3852-0CB4-41C8-8AAA-BC32A94AFE62}" type="sibTrans" cxnId="{A3CAE4E8-7546-4573-9C52-D58C7EFCFE98}">
      <dgm:prSet/>
      <dgm:spPr>
        <a:ln w="63500"/>
      </dgm:spPr>
      <dgm:t>
        <a:bodyPr/>
        <a:lstStyle/>
        <a:p>
          <a:endParaRPr lang="id-ID"/>
        </a:p>
      </dgm:t>
    </dgm:pt>
    <dgm:pt modelId="{B0DD3918-9D85-43BF-93EB-5B5CC2B0B10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1500" b="1" i="1" dirty="0">
              <a:solidFill>
                <a:schemeClr val="tx1"/>
              </a:solidFill>
              <a:latin typeface="Candara" pitchFamily="34" charset="0"/>
            </a:rPr>
            <a:t>Keterbatasan pengetahuan = fokus pada hal yang tampak.</a:t>
          </a:r>
        </a:p>
      </dgm:t>
    </dgm:pt>
    <dgm:pt modelId="{251B10B6-7597-48F1-9585-DC90B1F3D8A2}" type="parTrans" cxnId="{AED3C2A3-205B-42CB-AB91-BBF913D4ED65}">
      <dgm:prSet/>
      <dgm:spPr/>
      <dgm:t>
        <a:bodyPr/>
        <a:lstStyle/>
        <a:p>
          <a:endParaRPr lang="id-ID"/>
        </a:p>
      </dgm:t>
    </dgm:pt>
    <dgm:pt modelId="{42E02BEF-9286-46E1-AE9E-B99C87C9D5BE}" type="sibTrans" cxnId="{AED3C2A3-205B-42CB-AB91-BBF913D4ED65}">
      <dgm:prSet/>
      <dgm:spPr>
        <a:ln w="63500"/>
      </dgm:spPr>
      <dgm:t>
        <a:bodyPr/>
        <a:lstStyle/>
        <a:p>
          <a:endParaRPr lang="id-ID"/>
        </a:p>
      </dgm:t>
    </dgm:pt>
    <dgm:pt modelId="{A3861EE1-D993-4F38-ABCC-E44439F1462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1500" b="1" i="1" dirty="0">
              <a:solidFill>
                <a:schemeClr val="tx1"/>
              </a:solidFill>
              <a:latin typeface="Candara" pitchFamily="34" charset="0"/>
            </a:rPr>
            <a:t>Luasnya pengetahuan = melihat informasi psikologis. </a:t>
          </a:r>
        </a:p>
      </dgm:t>
    </dgm:pt>
    <dgm:pt modelId="{34EE0670-4A12-405C-8971-E1493476D897}" type="parTrans" cxnId="{93BFD196-F718-412F-9070-C2B0BF5AE709}">
      <dgm:prSet/>
      <dgm:spPr/>
      <dgm:t>
        <a:bodyPr/>
        <a:lstStyle/>
        <a:p>
          <a:endParaRPr lang="id-ID"/>
        </a:p>
      </dgm:t>
    </dgm:pt>
    <dgm:pt modelId="{FB6A10B5-4CB3-4174-AC6B-63052D5C3ABD}" type="sibTrans" cxnId="{93BFD196-F718-412F-9070-C2B0BF5AE709}">
      <dgm:prSet/>
      <dgm:spPr>
        <a:ln w="63500"/>
      </dgm:spPr>
      <dgm:t>
        <a:bodyPr/>
        <a:lstStyle/>
        <a:p>
          <a:endParaRPr lang="id-ID"/>
        </a:p>
      </dgm:t>
    </dgm:pt>
    <dgm:pt modelId="{59351E11-71C8-43A5-84A6-B2BF4C6117C4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1500" b="1" i="1" dirty="0">
              <a:solidFill>
                <a:schemeClr val="tx1"/>
              </a:solidFill>
              <a:latin typeface="Candara" pitchFamily="34" charset="0"/>
            </a:rPr>
            <a:t>Kemampuan kognitif rendah = sulit merangkai informasi baru. </a:t>
          </a:r>
        </a:p>
      </dgm:t>
    </dgm:pt>
    <dgm:pt modelId="{D1D701C3-4B2D-43DA-B909-CF4ECF8FB8E0}" type="parTrans" cxnId="{50BE88FD-6717-44C3-ACA2-B17EE7C35549}">
      <dgm:prSet/>
      <dgm:spPr/>
      <dgm:t>
        <a:bodyPr/>
        <a:lstStyle/>
        <a:p>
          <a:endParaRPr lang="id-ID"/>
        </a:p>
      </dgm:t>
    </dgm:pt>
    <dgm:pt modelId="{DC988DE6-8C84-4FB5-BE74-3156AA899957}" type="sibTrans" cxnId="{50BE88FD-6717-44C3-ACA2-B17EE7C35549}">
      <dgm:prSet/>
      <dgm:spPr>
        <a:ln w="63500"/>
      </dgm:spPr>
      <dgm:t>
        <a:bodyPr/>
        <a:lstStyle/>
        <a:p>
          <a:endParaRPr lang="id-ID"/>
        </a:p>
      </dgm:t>
    </dgm:pt>
    <dgm:pt modelId="{DBDA6832-C2FF-4698-9E03-9D270C5929B4}" type="pres">
      <dgm:prSet presAssocID="{A1B0753C-1D72-4713-9E6F-412E8B021E14}" presName="cycle" presStyleCnt="0">
        <dgm:presLayoutVars>
          <dgm:dir/>
          <dgm:resizeHandles val="exact"/>
        </dgm:presLayoutVars>
      </dgm:prSet>
      <dgm:spPr/>
    </dgm:pt>
    <dgm:pt modelId="{FFA00FF5-119B-42F2-8F7B-9280C73D4E8C}" type="pres">
      <dgm:prSet presAssocID="{2FDDAFDD-2019-4D64-A321-500C029D6FED}" presName="node" presStyleLbl="node1" presStyleIdx="0" presStyleCnt="7">
        <dgm:presLayoutVars>
          <dgm:bulletEnabled val="1"/>
        </dgm:presLayoutVars>
      </dgm:prSet>
      <dgm:spPr/>
    </dgm:pt>
    <dgm:pt modelId="{4BD2E795-872A-44E6-953C-66A67F2BF7C9}" type="pres">
      <dgm:prSet presAssocID="{2FDDAFDD-2019-4D64-A321-500C029D6FED}" presName="spNode" presStyleCnt="0"/>
      <dgm:spPr/>
    </dgm:pt>
    <dgm:pt modelId="{070469ED-28CC-4DEB-A64C-17267BDB7722}" type="pres">
      <dgm:prSet presAssocID="{0E5A1602-F78C-476A-A607-4B38C5B3FC15}" presName="sibTrans" presStyleLbl="sibTrans1D1" presStyleIdx="0" presStyleCnt="7"/>
      <dgm:spPr/>
    </dgm:pt>
    <dgm:pt modelId="{7E35D0DA-042A-4232-88BD-F9C672573142}" type="pres">
      <dgm:prSet presAssocID="{78EE0918-9111-48D6-B8FB-4140B1E824AD}" presName="node" presStyleLbl="node1" presStyleIdx="1" presStyleCnt="7">
        <dgm:presLayoutVars>
          <dgm:bulletEnabled val="1"/>
        </dgm:presLayoutVars>
      </dgm:prSet>
      <dgm:spPr/>
    </dgm:pt>
    <dgm:pt modelId="{A69CEC2C-94C8-4BF3-8D2B-3BD312A0F730}" type="pres">
      <dgm:prSet presAssocID="{78EE0918-9111-48D6-B8FB-4140B1E824AD}" presName="spNode" presStyleCnt="0"/>
      <dgm:spPr/>
    </dgm:pt>
    <dgm:pt modelId="{88BAC973-C4D7-4E3D-A08E-B28FCBAADDA0}" type="pres">
      <dgm:prSet presAssocID="{5CBDC5E6-DF4F-4734-9CC1-CAA0CC6C5F15}" presName="sibTrans" presStyleLbl="sibTrans1D1" presStyleIdx="1" presStyleCnt="7"/>
      <dgm:spPr/>
    </dgm:pt>
    <dgm:pt modelId="{A3FB296F-9F11-42DE-A3DA-7FFEF70F4E16}" type="pres">
      <dgm:prSet presAssocID="{37C87CE9-7169-4E10-ADCE-4920DCB1DBAA}" presName="node" presStyleLbl="node1" presStyleIdx="2" presStyleCnt="7">
        <dgm:presLayoutVars>
          <dgm:bulletEnabled val="1"/>
        </dgm:presLayoutVars>
      </dgm:prSet>
      <dgm:spPr/>
    </dgm:pt>
    <dgm:pt modelId="{D438D883-6C16-4649-89BF-325E7563A5A8}" type="pres">
      <dgm:prSet presAssocID="{37C87CE9-7169-4E10-ADCE-4920DCB1DBAA}" presName="spNode" presStyleCnt="0"/>
      <dgm:spPr/>
    </dgm:pt>
    <dgm:pt modelId="{8A53BBC0-3D8F-46C8-901C-341EAD7694FD}" type="pres">
      <dgm:prSet presAssocID="{5A15F11E-BDCC-4C0C-BB7D-597111AF84D1}" presName="sibTrans" presStyleLbl="sibTrans1D1" presStyleIdx="2" presStyleCnt="7"/>
      <dgm:spPr/>
    </dgm:pt>
    <dgm:pt modelId="{E8BA6B7B-E24D-4C55-B7B9-5BB211ED159E}" type="pres">
      <dgm:prSet presAssocID="{BB0E9C0A-FED3-4DD2-AAC8-40CCC71795AC}" presName="node" presStyleLbl="node1" presStyleIdx="3" presStyleCnt="7">
        <dgm:presLayoutVars>
          <dgm:bulletEnabled val="1"/>
        </dgm:presLayoutVars>
      </dgm:prSet>
      <dgm:spPr/>
    </dgm:pt>
    <dgm:pt modelId="{80C2D83B-2D89-4C31-BFCF-7BF890CBACC5}" type="pres">
      <dgm:prSet presAssocID="{BB0E9C0A-FED3-4DD2-AAC8-40CCC71795AC}" presName="spNode" presStyleCnt="0"/>
      <dgm:spPr/>
    </dgm:pt>
    <dgm:pt modelId="{B761ADD0-A5EC-4130-85F3-F7005A2ED75C}" type="pres">
      <dgm:prSet presAssocID="{097F3852-0CB4-41C8-8AAA-BC32A94AFE62}" presName="sibTrans" presStyleLbl="sibTrans1D1" presStyleIdx="3" presStyleCnt="7"/>
      <dgm:spPr/>
    </dgm:pt>
    <dgm:pt modelId="{05184204-8653-4557-8336-8DDA36FA6F6C}" type="pres">
      <dgm:prSet presAssocID="{B0DD3918-9D85-43BF-93EB-5B5CC2B0B109}" presName="node" presStyleLbl="node1" presStyleIdx="4" presStyleCnt="7">
        <dgm:presLayoutVars>
          <dgm:bulletEnabled val="1"/>
        </dgm:presLayoutVars>
      </dgm:prSet>
      <dgm:spPr/>
    </dgm:pt>
    <dgm:pt modelId="{BEBD04E4-D622-486E-9E5F-0445753D5DA3}" type="pres">
      <dgm:prSet presAssocID="{B0DD3918-9D85-43BF-93EB-5B5CC2B0B109}" presName="spNode" presStyleCnt="0"/>
      <dgm:spPr/>
    </dgm:pt>
    <dgm:pt modelId="{1B29AA07-CE70-49FD-A5ED-88014A556B99}" type="pres">
      <dgm:prSet presAssocID="{42E02BEF-9286-46E1-AE9E-B99C87C9D5BE}" presName="sibTrans" presStyleLbl="sibTrans1D1" presStyleIdx="4" presStyleCnt="7"/>
      <dgm:spPr/>
    </dgm:pt>
    <dgm:pt modelId="{AA726F34-54DC-4242-8A88-11C74FE6762D}" type="pres">
      <dgm:prSet presAssocID="{59351E11-71C8-43A5-84A6-B2BF4C6117C4}" presName="node" presStyleLbl="node1" presStyleIdx="5" presStyleCnt="7" custScaleY="125341">
        <dgm:presLayoutVars>
          <dgm:bulletEnabled val="1"/>
        </dgm:presLayoutVars>
      </dgm:prSet>
      <dgm:spPr/>
    </dgm:pt>
    <dgm:pt modelId="{BC420FD4-9641-4F21-8E6D-8BE5E3ABF4C3}" type="pres">
      <dgm:prSet presAssocID="{59351E11-71C8-43A5-84A6-B2BF4C6117C4}" presName="spNode" presStyleCnt="0"/>
      <dgm:spPr/>
    </dgm:pt>
    <dgm:pt modelId="{9270B47F-006C-4C4B-9F78-F53B149DE13A}" type="pres">
      <dgm:prSet presAssocID="{DC988DE6-8C84-4FB5-BE74-3156AA899957}" presName="sibTrans" presStyleLbl="sibTrans1D1" presStyleIdx="5" presStyleCnt="7"/>
      <dgm:spPr/>
    </dgm:pt>
    <dgm:pt modelId="{DB066263-06D0-4AF9-AC5C-28A074CD5435}" type="pres">
      <dgm:prSet presAssocID="{A3861EE1-D993-4F38-ABCC-E44439F14629}" presName="node" presStyleLbl="node1" presStyleIdx="6" presStyleCnt="7" custScaleY="135600">
        <dgm:presLayoutVars>
          <dgm:bulletEnabled val="1"/>
        </dgm:presLayoutVars>
      </dgm:prSet>
      <dgm:spPr/>
    </dgm:pt>
    <dgm:pt modelId="{B3524671-617C-4529-BC5E-8878116927FC}" type="pres">
      <dgm:prSet presAssocID="{A3861EE1-D993-4F38-ABCC-E44439F14629}" presName="spNode" presStyleCnt="0"/>
      <dgm:spPr/>
    </dgm:pt>
    <dgm:pt modelId="{AA55260A-396F-4682-8B9C-49EDD6BB5CE1}" type="pres">
      <dgm:prSet presAssocID="{FB6A10B5-4CB3-4174-AC6B-63052D5C3ABD}" presName="sibTrans" presStyleLbl="sibTrans1D1" presStyleIdx="6" presStyleCnt="7"/>
      <dgm:spPr/>
    </dgm:pt>
  </dgm:ptLst>
  <dgm:cxnLst>
    <dgm:cxn modelId="{DF411403-E39B-4961-AF23-E25D5DB97C3E}" srcId="{A1B0753C-1D72-4713-9E6F-412E8B021E14}" destId="{78EE0918-9111-48D6-B8FB-4140B1E824AD}" srcOrd="1" destOrd="0" parTransId="{8EF660AA-BC79-4699-8D64-9AB2BBBFE0D5}" sibTransId="{5CBDC5E6-DF4F-4734-9CC1-CAA0CC6C5F15}"/>
    <dgm:cxn modelId="{6E3BE42F-2B89-458D-ABFD-61185C049771}" type="presOf" srcId="{5CBDC5E6-DF4F-4734-9CC1-CAA0CC6C5F15}" destId="{88BAC973-C4D7-4E3D-A08E-B28FCBAADDA0}" srcOrd="0" destOrd="0" presId="urn:microsoft.com/office/officeart/2005/8/layout/cycle6"/>
    <dgm:cxn modelId="{BD460E35-8F20-4622-B221-D6F53A220775}" type="presOf" srcId="{59351E11-71C8-43A5-84A6-B2BF4C6117C4}" destId="{AA726F34-54DC-4242-8A88-11C74FE6762D}" srcOrd="0" destOrd="0" presId="urn:microsoft.com/office/officeart/2005/8/layout/cycle6"/>
    <dgm:cxn modelId="{B20F3A5D-5411-4FFD-BEC3-47495CA9106A}" type="presOf" srcId="{78EE0918-9111-48D6-B8FB-4140B1E824AD}" destId="{7E35D0DA-042A-4232-88BD-F9C672573142}" srcOrd="0" destOrd="0" presId="urn:microsoft.com/office/officeart/2005/8/layout/cycle6"/>
    <dgm:cxn modelId="{90F66A41-B55A-4680-A96B-D45B78D0BDD9}" type="presOf" srcId="{DC988DE6-8C84-4FB5-BE74-3156AA899957}" destId="{9270B47F-006C-4C4B-9F78-F53B149DE13A}" srcOrd="0" destOrd="0" presId="urn:microsoft.com/office/officeart/2005/8/layout/cycle6"/>
    <dgm:cxn modelId="{475CB445-E2C9-4810-9696-EB0C85013A63}" type="presOf" srcId="{A3861EE1-D993-4F38-ABCC-E44439F14629}" destId="{DB066263-06D0-4AF9-AC5C-28A074CD5435}" srcOrd="0" destOrd="0" presId="urn:microsoft.com/office/officeart/2005/8/layout/cycle6"/>
    <dgm:cxn modelId="{79825672-26E7-457F-8771-B25B80983D68}" type="presOf" srcId="{FB6A10B5-4CB3-4174-AC6B-63052D5C3ABD}" destId="{AA55260A-396F-4682-8B9C-49EDD6BB5CE1}" srcOrd="0" destOrd="0" presId="urn:microsoft.com/office/officeart/2005/8/layout/cycle6"/>
    <dgm:cxn modelId="{F4CF9C73-D441-4934-8D0C-5109CFFD2F24}" type="presOf" srcId="{0E5A1602-F78C-476A-A607-4B38C5B3FC15}" destId="{070469ED-28CC-4DEB-A64C-17267BDB7722}" srcOrd="0" destOrd="0" presId="urn:microsoft.com/office/officeart/2005/8/layout/cycle6"/>
    <dgm:cxn modelId="{A115DC79-0EF9-4DB5-A128-A1F8C77A2261}" srcId="{A1B0753C-1D72-4713-9E6F-412E8B021E14}" destId="{2FDDAFDD-2019-4D64-A321-500C029D6FED}" srcOrd="0" destOrd="0" parTransId="{5CDA05A5-633F-4753-9E1B-08D745207578}" sibTransId="{0E5A1602-F78C-476A-A607-4B38C5B3FC15}"/>
    <dgm:cxn modelId="{98DD637D-353D-4D7F-B821-211670254F3D}" type="presOf" srcId="{42E02BEF-9286-46E1-AE9E-B99C87C9D5BE}" destId="{1B29AA07-CE70-49FD-A5ED-88014A556B99}" srcOrd="0" destOrd="0" presId="urn:microsoft.com/office/officeart/2005/8/layout/cycle6"/>
    <dgm:cxn modelId="{60E71A7F-C51F-4B1D-82F7-575A60EF24B1}" type="presOf" srcId="{097F3852-0CB4-41C8-8AAA-BC32A94AFE62}" destId="{B761ADD0-A5EC-4130-85F3-F7005A2ED75C}" srcOrd="0" destOrd="0" presId="urn:microsoft.com/office/officeart/2005/8/layout/cycle6"/>
    <dgm:cxn modelId="{93BFD196-F718-412F-9070-C2B0BF5AE709}" srcId="{A1B0753C-1D72-4713-9E6F-412E8B021E14}" destId="{A3861EE1-D993-4F38-ABCC-E44439F14629}" srcOrd="6" destOrd="0" parTransId="{34EE0670-4A12-405C-8971-E1493476D897}" sibTransId="{FB6A10B5-4CB3-4174-AC6B-63052D5C3ABD}"/>
    <dgm:cxn modelId="{9259A199-7383-45D7-BA49-E1848305C333}" type="presOf" srcId="{A1B0753C-1D72-4713-9E6F-412E8B021E14}" destId="{DBDA6832-C2FF-4698-9E03-9D270C5929B4}" srcOrd="0" destOrd="0" presId="urn:microsoft.com/office/officeart/2005/8/layout/cycle6"/>
    <dgm:cxn modelId="{AED3C2A3-205B-42CB-AB91-BBF913D4ED65}" srcId="{A1B0753C-1D72-4713-9E6F-412E8B021E14}" destId="{B0DD3918-9D85-43BF-93EB-5B5CC2B0B109}" srcOrd="4" destOrd="0" parTransId="{251B10B6-7597-48F1-9585-DC90B1F3D8A2}" sibTransId="{42E02BEF-9286-46E1-AE9E-B99C87C9D5BE}"/>
    <dgm:cxn modelId="{E358B1A6-2103-42FE-80A4-20140872E66F}" srcId="{A1B0753C-1D72-4713-9E6F-412E8B021E14}" destId="{37C87CE9-7169-4E10-ADCE-4920DCB1DBAA}" srcOrd="2" destOrd="0" parTransId="{4B246055-2137-4D69-86E7-6580AD872006}" sibTransId="{5A15F11E-BDCC-4C0C-BB7D-597111AF84D1}"/>
    <dgm:cxn modelId="{7103CBDB-5601-4772-AF10-90B4AA71EFC4}" type="presOf" srcId="{2FDDAFDD-2019-4D64-A321-500C029D6FED}" destId="{FFA00FF5-119B-42F2-8F7B-9280C73D4E8C}" srcOrd="0" destOrd="0" presId="urn:microsoft.com/office/officeart/2005/8/layout/cycle6"/>
    <dgm:cxn modelId="{A94F3BDE-1F9C-4F4A-9A56-40D6B614779D}" type="presOf" srcId="{BB0E9C0A-FED3-4DD2-AAC8-40CCC71795AC}" destId="{E8BA6B7B-E24D-4C55-B7B9-5BB211ED159E}" srcOrd="0" destOrd="0" presId="urn:microsoft.com/office/officeart/2005/8/layout/cycle6"/>
    <dgm:cxn modelId="{A3CAE4E8-7546-4573-9C52-D58C7EFCFE98}" srcId="{A1B0753C-1D72-4713-9E6F-412E8B021E14}" destId="{BB0E9C0A-FED3-4DD2-AAC8-40CCC71795AC}" srcOrd="3" destOrd="0" parTransId="{99BB8FAF-6C88-46B9-BFEC-B7C19C451A7D}" sibTransId="{097F3852-0CB4-41C8-8AAA-BC32A94AFE62}"/>
    <dgm:cxn modelId="{68EDE5EA-965E-4185-9375-6FD41F80DCE8}" type="presOf" srcId="{B0DD3918-9D85-43BF-93EB-5B5CC2B0B109}" destId="{05184204-8653-4557-8336-8DDA36FA6F6C}" srcOrd="0" destOrd="0" presId="urn:microsoft.com/office/officeart/2005/8/layout/cycle6"/>
    <dgm:cxn modelId="{F0020EEE-DA84-43D5-91A5-CC9CBF51A8D5}" type="presOf" srcId="{37C87CE9-7169-4E10-ADCE-4920DCB1DBAA}" destId="{A3FB296F-9F11-42DE-A3DA-7FFEF70F4E16}" srcOrd="0" destOrd="0" presId="urn:microsoft.com/office/officeart/2005/8/layout/cycle6"/>
    <dgm:cxn modelId="{10EBB4F2-52D8-484E-BBF2-4F37C8D4E8CD}" type="presOf" srcId="{5A15F11E-BDCC-4C0C-BB7D-597111AF84D1}" destId="{8A53BBC0-3D8F-46C8-901C-341EAD7694FD}" srcOrd="0" destOrd="0" presId="urn:microsoft.com/office/officeart/2005/8/layout/cycle6"/>
    <dgm:cxn modelId="{50BE88FD-6717-44C3-ACA2-B17EE7C35549}" srcId="{A1B0753C-1D72-4713-9E6F-412E8B021E14}" destId="{59351E11-71C8-43A5-84A6-B2BF4C6117C4}" srcOrd="5" destOrd="0" parTransId="{D1D701C3-4B2D-43DA-B909-CF4ECF8FB8E0}" sibTransId="{DC988DE6-8C84-4FB5-BE74-3156AA899957}"/>
    <dgm:cxn modelId="{96BD9F82-05BC-42F2-A6E1-FDD17905DC4E}" type="presParOf" srcId="{DBDA6832-C2FF-4698-9E03-9D270C5929B4}" destId="{FFA00FF5-119B-42F2-8F7B-9280C73D4E8C}" srcOrd="0" destOrd="0" presId="urn:microsoft.com/office/officeart/2005/8/layout/cycle6"/>
    <dgm:cxn modelId="{B9D6411A-473F-44EF-99CC-BE80D420B17E}" type="presParOf" srcId="{DBDA6832-C2FF-4698-9E03-9D270C5929B4}" destId="{4BD2E795-872A-44E6-953C-66A67F2BF7C9}" srcOrd="1" destOrd="0" presId="urn:microsoft.com/office/officeart/2005/8/layout/cycle6"/>
    <dgm:cxn modelId="{4AA025EE-BEBE-45E0-8FA7-D7742D7EE8AD}" type="presParOf" srcId="{DBDA6832-C2FF-4698-9E03-9D270C5929B4}" destId="{070469ED-28CC-4DEB-A64C-17267BDB7722}" srcOrd="2" destOrd="0" presId="urn:microsoft.com/office/officeart/2005/8/layout/cycle6"/>
    <dgm:cxn modelId="{D005E8BA-7795-4C6D-91C3-2B9180092B1B}" type="presParOf" srcId="{DBDA6832-C2FF-4698-9E03-9D270C5929B4}" destId="{7E35D0DA-042A-4232-88BD-F9C672573142}" srcOrd="3" destOrd="0" presId="urn:microsoft.com/office/officeart/2005/8/layout/cycle6"/>
    <dgm:cxn modelId="{8F7D9A21-6456-4E9A-8A5A-3E61F9B7DA96}" type="presParOf" srcId="{DBDA6832-C2FF-4698-9E03-9D270C5929B4}" destId="{A69CEC2C-94C8-4BF3-8D2B-3BD312A0F730}" srcOrd="4" destOrd="0" presId="urn:microsoft.com/office/officeart/2005/8/layout/cycle6"/>
    <dgm:cxn modelId="{618F1F17-7F09-4826-9D6C-0B680F82EAFA}" type="presParOf" srcId="{DBDA6832-C2FF-4698-9E03-9D270C5929B4}" destId="{88BAC973-C4D7-4E3D-A08E-B28FCBAADDA0}" srcOrd="5" destOrd="0" presId="urn:microsoft.com/office/officeart/2005/8/layout/cycle6"/>
    <dgm:cxn modelId="{E516428B-0225-4EAF-B1DD-044A7ECF2363}" type="presParOf" srcId="{DBDA6832-C2FF-4698-9E03-9D270C5929B4}" destId="{A3FB296F-9F11-42DE-A3DA-7FFEF70F4E16}" srcOrd="6" destOrd="0" presId="urn:microsoft.com/office/officeart/2005/8/layout/cycle6"/>
    <dgm:cxn modelId="{223EE463-BF1F-4D56-8805-BE7F82171AB9}" type="presParOf" srcId="{DBDA6832-C2FF-4698-9E03-9D270C5929B4}" destId="{D438D883-6C16-4649-89BF-325E7563A5A8}" srcOrd="7" destOrd="0" presId="urn:microsoft.com/office/officeart/2005/8/layout/cycle6"/>
    <dgm:cxn modelId="{43B5399F-CE67-43C9-8F23-A7152B43C07F}" type="presParOf" srcId="{DBDA6832-C2FF-4698-9E03-9D270C5929B4}" destId="{8A53BBC0-3D8F-46C8-901C-341EAD7694FD}" srcOrd="8" destOrd="0" presId="urn:microsoft.com/office/officeart/2005/8/layout/cycle6"/>
    <dgm:cxn modelId="{FD6115E4-86E2-4416-82B5-1B9B018DE59B}" type="presParOf" srcId="{DBDA6832-C2FF-4698-9E03-9D270C5929B4}" destId="{E8BA6B7B-E24D-4C55-B7B9-5BB211ED159E}" srcOrd="9" destOrd="0" presId="urn:microsoft.com/office/officeart/2005/8/layout/cycle6"/>
    <dgm:cxn modelId="{C54BA899-F0C3-41DD-970C-113F437D2C1B}" type="presParOf" srcId="{DBDA6832-C2FF-4698-9E03-9D270C5929B4}" destId="{80C2D83B-2D89-4C31-BFCF-7BF890CBACC5}" srcOrd="10" destOrd="0" presId="urn:microsoft.com/office/officeart/2005/8/layout/cycle6"/>
    <dgm:cxn modelId="{813818CB-043A-4DE5-AACD-E3869164F890}" type="presParOf" srcId="{DBDA6832-C2FF-4698-9E03-9D270C5929B4}" destId="{B761ADD0-A5EC-4130-85F3-F7005A2ED75C}" srcOrd="11" destOrd="0" presId="urn:microsoft.com/office/officeart/2005/8/layout/cycle6"/>
    <dgm:cxn modelId="{6346C0B8-B944-4E7E-8B99-936857BB56F9}" type="presParOf" srcId="{DBDA6832-C2FF-4698-9E03-9D270C5929B4}" destId="{05184204-8653-4557-8336-8DDA36FA6F6C}" srcOrd="12" destOrd="0" presId="urn:microsoft.com/office/officeart/2005/8/layout/cycle6"/>
    <dgm:cxn modelId="{0562CD1E-1050-42FF-9171-9C7D6A72A6D8}" type="presParOf" srcId="{DBDA6832-C2FF-4698-9E03-9D270C5929B4}" destId="{BEBD04E4-D622-486E-9E5F-0445753D5DA3}" srcOrd="13" destOrd="0" presId="urn:microsoft.com/office/officeart/2005/8/layout/cycle6"/>
    <dgm:cxn modelId="{B02F19CF-CE10-41B0-B615-885C4A9E67B1}" type="presParOf" srcId="{DBDA6832-C2FF-4698-9E03-9D270C5929B4}" destId="{1B29AA07-CE70-49FD-A5ED-88014A556B99}" srcOrd="14" destOrd="0" presId="urn:microsoft.com/office/officeart/2005/8/layout/cycle6"/>
    <dgm:cxn modelId="{E7C6CDC5-B6C6-4CF9-BD6F-5F994242AC99}" type="presParOf" srcId="{DBDA6832-C2FF-4698-9E03-9D270C5929B4}" destId="{AA726F34-54DC-4242-8A88-11C74FE6762D}" srcOrd="15" destOrd="0" presId="urn:microsoft.com/office/officeart/2005/8/layout/cycle6"/>
    <dgm:cxn modelId="{58FA37DE-2945-4CDB-9065-2D6F159B4C8C}" type="presParOf" srcId="{DBDA6832-C2FF-4698-9E03-9D270C5929B4}" destId="{BC420FD4-9641-4F21-8E6D-8BE5E3ABF4C3}" srcOrd="16" destOrd="0" presId="urn:microsoft.com/office/officeart/2005/8/layout/cycle6"/>
    <dgm:cxn modelId="{985D41F5-E468-4AE1-979E-B58312675C38}" type="presParOf" srcId="{DBDA6832-C2FF-4698-9E03-9D270C5929B4}" destId="{9270B47F-006C-4C4B-9F78-F53B149DE13A}" srcOrd="17" destOrd="0" presId="urn:microsoft.com/office/officeart/2005/8/layout/cycle6"/>
    <dgm:cxn modelId="{AF107084-7B81-4DD1-B1B4-A9A10B138A94}" type="presParOf" srcId="{DBDA6832-C2FF-4698-9E03-9D270C5929B4}" destId="{DB066263-06D0-4AF9-AC5C-28A074CD5435}" srcOrd="18" destOrd="0" presId="urn:microsoft.com/office/officeart/2005/8/layout/cycle6"/>
    <dgm:cxn modelId="{83A27711-865E-4454-8D30-237EA810E78F}" type="presParOf" srcId="{DBDA6832-C2FF-4698-9E03-9D270C5929B4}" destId="{B3524671-617C-4529-BC5E-8878116927FC}" srcOrd="19" destOrd="0" presId="urn:microsoft.com/office/officeart/2005/8/layout/cycle6"/>
    <dgm:cxn modelId="{0AA8C672-3277-402E-98CB-D102DC743AE7}" type="presParOf" srcId="{DBDA6832-C2FF-4698-9E03-9D270C5929B4}" destId="{AA55260A-396F-4682-8B9C-49EDD6BB5CE1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3CD6E59-28F8-4B73-B862-4A6A3F93C99E}" type="doc">
      <dgm:prSet loTypeId="urn:microsoft.com/office/officeart/2005/8/layout/defaul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26714286-4515-4E22-81C5-AD0C025FA9A4}">
      <dgm:prSet phldrT="[Text]" custT="1"/>
      <dgm:spPr/>
      <dgm:t>
        <a:bodyPr/>
        <a:lstStyle/>
        <a:p>
          <a:r>
            <a:rPr lang="id-ID" sz="1700" b="1" i="1" dirty="0">
              <a:solidFill>
                <a:schemeClr val="bg1"/>
              </a:solidFill>
              <a:latin typeface="Candara" pitchFamily="34" charset="0"/>
            </a:rPr>
            <a:t>Kemampuan orang lain = hal unik. </a:t>
          </a:r>
        </a:p>
      </dgm:t>
    </dgm:pt>
    <dgm:pt modelId="{2B53D248-2715-483A-91AD-A819CA2DBD92}" type="parTrans" cxnId="{156FC016-BA0F-4241-B280-9F84CC8AB821}">
      <dgm:prSet/>
      <dgm:spPr/>
      <dgm:t>
        <a:bodyPr/>
        <a:lstStyle/>
        <a:p>
          <a:endParaRPr lang="id-ID"/>
        </a:p>
      </dgm:t>
    </dgm:pt>
    <dgm:pt modelId="{6D6C4CD2-E628-4966-B71C-9583CD420D46}" type="sibTrans" cxnId="{156FC016-BA0F-4241-B280-9F84CC8AB821}">
      <dgm:prSet/>
      <dgm:spPr/>
      <dgm:t>
        <a:bodyPr/>
        <a:lstStyle/>
        <a:p>
          <a:endParaRPr lang="id-ID"/>
        </a:p>
      </dgm:t>
    </dgm:pt>
    <dgm:pt modelId="{A6D1DC52-704A-4EB8-9AA4-AF7EC915FCEE}">
      <dgm:prSet phldrT="[Text]" custT="1"/>
      <dgm:spPr/>
      <dgm:t>
        <a:bodyPr/>
        <a:lstStyle/>
        <a:p>
          <a:r>
            <a:rPr lang="id-ID" sz="1700" b="1" i="1" dirty="0">
              <a:solidFill>
                <a:schemeClr val="tx1"/>
              </a:solidFill>
              <a:latin typeface="Candara" pitchFamily="34" charset="0"/>
            </a:rPr>
            <a:t>Hal unik orang lain = kemampuan membuat perbedaan kognitif. </a:t>
          </a:r>
        </a:p>
      </dgm:t>
    </dgm:pt>
    <dgm:pt modelId="{64414176-4A55-4752-A077-2CA9F9AD2466}" type="parTrans" cxnId="{029B73E9-7158-4B8A-B978-191372DA9A7E}">
      <dgm:prSet/>
      <dgm:spPr/>
      <dgm:t>
        <a:bodyPr/>
        <a:lstStyle/>
        <a:p>
          <a:endParaRPr lang="id-ID"/>
        </a:p>
      </dgm:t>
    </dgm:pt>
    <dgm:pt modelId="{F0E1B12E-0FA4-4DAE-95E6-5F52C4243F60}" type="sibTrans" cxnId="{029B73E9-7158-4B8A-B978-191372DA9A7E}">
      <dgm:prSet/>
      <dgm:spPr/>
      <dgm:t>
        <a:bodyPr/>
        <a:lstStyle/>
        <a:p>
          <a:endParaRPr lang="id-ID"/>
        </a:p>
      </dgm:t>
    </dgm:pt>
    <dgm:pt modelId="{9C593744-22CC-4990-A785-3CB05F462BDE}">
      <dgm:prSet phldrT="[Text]" custT="1"/>
      <dgm:spPr/>
      <dgm:t>
        <a:bodyPr/>
        <a:lstStyle/>
        <a:p>
          <a:r>
            <a:rPr lang="id-ID" sz="1700" b="1" i="1" dirty="0">
              <a:latin typeface="Candara" pitchFamily="34" charset="0"/>
            </a:rPr>
            <a:t>Kemampuan menggunakan pengetahuan orang lain dalam proses komunikasi. </a:t>
          </a:r>
        </a:p>
      </dgm:t>
    </dgm:pt>
    <dgm:pt modelId="{D3A55A35-5688-48C4-91C0-06915CBA7F3D}" type="parTrans" cxnId="{6DA841EB-489E-4CB7-B2A2-70AE38D81276}">
      <dgm:prSet/>
      <dgm:spPr/>
      <dgm:t>
        <a:bodyPr/>
        <a:lstStyle/>
        <a:p>
          <a:endParaRPr lang="id-ID"/>
        </a:p>
      </dgm:t>
    </dgm:pt>
    <dgm:pt modelId="{E091250C-4CD7-4ABC-811E-A5725A509E13}" type="sibTrans" cxnId="{6DA841EB-489E-4CB7-B2A2-70AE38D81276}">
      <dgm:prSet/>
      <dgm:spPr/>
      <dgm:t>
        <a:bodyPr/>
        <a:lstStyle/>
        <a:p>
          <a:endParaRPr lang="id-ID"/>
        </a:p>
      </dgm:t>
    </dgm:pt>
    <dgm:pt modelId="{8C942B2B-D935-496A-9D8F-345FE52EDB3A}">
      <dgm:prSet phldrT="[Text]" custT="1"/>
      <dgm:spPr/>
      <dgm:t>
        <a:bodyPr/>
        <a:lstStyle/>
        <a:p>
          <a:r>
            <a:rPr lang="id-ID" sz="1700" b="1" i="1" dirty="0">
              <a:latin typeface="Candara" pitchFamily="34" charset="0"/>
            </a:rPr>
            <a:t>Percakapan = berdasarkan informasi yang diterima mengenai lawan bicara. </a:t>
          </a:r>
        </a:p>
      </dgm:t>
    </dgm:pt>
    <dgm:pt modelId="{690E4D6E-1D45-4A74-A5E7-FAD84210D0D0}" type="parTrans" cxnId="{132F2B46-2FF5-4E7B-AEEC-5D339D4A2571}">
      <dgm:prSet/>
      <dgm:spPr/>
      <dgm:t>
        <a:bodyPr/>
        <a:lstStyle/>
        <a:p>
          <a:endParaRPr lang="id-ID"/>
        </a:p>
      </dgm:t>
    </dgm:pt>
    <dgm:pt modelId="{08EE0109-DC45-4FF2-84AB-E849ABC92DFA}" type="sibTrans" cxnId="{132F2B46-2FF5-4E7B-AEEC-5D339D4A2571}">
      <dgm:prSet/>
      <dgm:spPr/>
      <dgm:t>
        <a:bodyPr/>
        <a:lstStyle/>
        <a:p>
          <a:endParaRPr lang="id-ID"/>
        </a:p>
      </dgm:t>
    </dgm:pt>
    <dgm:pt modelId="{5CF64DDA-B090-4AF7-8B7F-978682ACD2EB}">
      <dgm:prSet phldrT="[Text]" custT="1"/>
      <dgm:spPr/>
      <dgm:t>
        <a:bodyPr/>
        <a:lstStyle/>
        <a:p>
          <a:r>
            <a:rPr lang="id-ID" sz="1700" b="1" i="1" dirty="0">
              <a:latin typeface="Candara" pitchFamily="34" charset="0"/>
            </a:rPr>
            <a:t>Berusaha memahami apa yang orang lain rasakan. </a:t>
          </a:r>
        </a:p>
      </dgm:t>
    </dgm:pt>
    <dgm:pt modelId="{232B0183-C784-413F-9D62-82FC64AEB73D}" type="parTrans" cxnId="{04465FAD-4353-4536-A1AB-C12AAB39E6E8}">
      <dgm:prSet/>
      <dgm:spPr/>
      <dgm:t>
        <a:bodyPr/>
        <a:lstStyle/>
        <a:p>
          <a:endParaRPr lang="id-ID"/>
        </a:p>
      </dgm:t>
    </dgm:pt>
    <dgm:pt modelId="{E7B54F81-839E-4630-9A0B-B0A71C00CC68}" type="sibTrans" cxnId="{04465FAD-4353-4536-A1AB-C12AAB39E6E8}">
      <dgm:prSet/>
      <dgm:spPr/>
      <dgm:t>
        <a:bodyPr/>
        <a:lstStyle/>
        <a:p>
          <a:endParaRPr lang="id-ID"/>
        </a:p>
      </dgm:t>
    </dgm:pt>
    <dgm:pt modelId="{8585FD5B-1725-4154-933B-80D11016963C}">
      <dgm:prSet phldrT="[Text]" custT="1"/>
      <dgm:spPr/>
      <dgm:t>
        <a:bodyPr/>
        <a:lstStyle/>
        <a:p>
          <a:r>
            <a:rPr lang="id-ID" sz="1700" b="1" i="1" dirty="0">
              <a:latin typeface="Candara" pitchFamily="34" charset="0"/>
            </a:rPr>
            <a:t>Melihat dari perspektif orang lain, tanpa menilai benar/salah. </a:t>
          </a:r>
        </a:p>
      </dgm:t>
    </dgm:pt>
    <dgm:pt modelId="{EE428E6C-BE93-4953-943E-38682AA44111}" type="parTrans" cxnId="{F3240224-99CC-4EA1-8DDC-CEF8FA6529B7}">
      <dgm:prSet/>
      <dgm:spPr/>
      <dgm:t>
        <a:bodyPr/>
        <a:lstStyle/>
        <a:p>
          <a:endParaRPr lang="id-ID"/>
        </a:p>
      </dgm:t>
    </dgm:pt>
    <dgm:pt modelId="{5C258633-E204-4A8B-B571-1AA4181C8B18}" type="sibTrans" cxnId="{F3240224-99CC-4EA1-8DDC-CEF8FA6529B7}">
      <dgm:prSet/>
      <dgm:spPr/>
      <dgm:t>
        <a:bodyPr/>
        <a:lstStyle/>
        <a:p>
          <a:endParaRPr lang="id-ID"/>
        </a:p>
      </dgm:t>
    </dgm:pt>
    <dgm:pt modelId="{EC1348AC-6F1B-422E-966F-94CC35144742}" type="pres">
      <dgm:prSet presAssocID="{E3CD6E59-28F8-4B73-B862-4A6A3F93C99E}" presName="diagram" presStyleCnt="0">
        <dgm:presLayoutVars>
          <dgm:dir/>
          <dgm:resizeHandles val="exact"/>
        </dgm:presLayoutVars>
      </dgm:prSet>
      <dgm:spPr/>
    </dgm:pt>
    <dgm:pt modelId="{272C72BC-E814-442C-990D-3CA3E66D8976}" type="pres">
      <dgm:prSet presAssocID="{26714286-4515-4E22-81C5-AD0C025FA9A4}" presName="node" presStyleLbl="node1" presStyleIdx="0" presStyleCnt="6">
        <dgm:presLayoutVars>
          <dgm:bulletEnabled val="1"/>
        </dgm:presLayoutVars>
      </dgm:prSet>
      <dgm:spPr/>
    </dgm:pt>
    <dgm:pt modelId="{AB2F50F8-8888-40D7-86EA-5125135695CC}" type="pres">
      <dgm:prSet presAssocID="{6D6C4CD2-E628-4966-B71C-9583CD420D46}" presName="sibTrans" presStyleCnt="0"/>
      <dgm:spPr/>
    </dgm:pt>
    <dgm:pt modelId="{830B294D-7F15-48F3-B727-0F3EF6EFFD7A}" type="pres">
      <dgm:prSet presAssocID="{A6D1DC52-704A-4EB8-9AA4-AF7EC915FCEE}" presName="node" presStyleLbl="node1" presStyleIdx="1" presStyleCnt="6">
        <dgm:presLayoutVars>
          <dgm:bulletEnabled val="1"/>
        </dgm:presLayoutVars>
      </dgm:prSet>
      <dgm:spPr/>
    </dgm:pt>
    <dgm:pt modelId="{7D088DDD-793A-46C2-8827-4C9A1BA77AB1}" type="pres">
      <dgm:prSet presAssocID="{F0E1B12E-0FA4-4DAE-95E6-5F52C4243F60}" presName="sibTrans" presStyleCnt="0"/>
      <dgm:spPr/>
    </dgm:pt>
    <dgm:pt modelId="{9AF8134A-12C5-4CAB-AABB-F5DB47F4AB04}" type="pres">
      <dgm:prSet presAssocID="{9C593744-22CC-4990-A785-3CB05F462BDE}" presName="node" presStyleLbl="node1" presStyleIdx="2" presStyleCnt="6">
        <dgm:presLayoutVars>
          <dgm:bulletEnabled val="1"/>
        </dgm:presLayoutVars>
      </dgm:prSet>
      <dgm:spPr/>
    </dgm:pt>
    <dgm:pt modelId="{CBD159D4-AC22-46E1-9029-7D827287C83F}" type="pres">
      <dgm:prSet presAssocID="{E091250C-4CD7-4ABC-811E-A5725A509E13}" presName="sibTrans" presStyleCnt="0"/>
      <dgm:spPr/>
    </dgm:pt>
    <dgm:pt modelId="{04E12A19-70FE-4FE5-89DD-0B5BA753B7AA}" type="pres">
      <dgm:prSet presAssocID="{8C942B2B-D935-496A-9D8F-345FE52EDB3A}" presName="node" presStyleLbl="node1" presStyleIdx="3" presStyleCnt="6">
        <dgm:presLayoutVars>
          <dgm:bulletEnabled val="1"/>
        </dgm:presLayoutVars>
      </dgm:prSet>
      <dgm:spPr/>
    </dgm:pt>
    <dgm:pt modelId="{4B63FA77-07DB-49A7-8D53-BCEF605571D5}" type="pres">
      <dgm:prSet presAssocID="{08EE0109-DC45-4FF2-84AB-E849ABC92DFA}" presName="sibTrans" presStyleCnt="0"/>
      <dgm:spPr/>
    </dgm:pt>
    <dgm:pt modelId="{1F433F8E-3BD0-403E-9778-40DAE9137242}" type="pres">
      <dgm:prSet presAssocID="{5CF64DDA-B090-4AF7-8B7F-978682ACD2EB}" presName="node" presStyleLbl="node1" presStyleIdx="4" presStyleCnt="6">
        <dgm:presLayoutVars>
          <dgm:bulletEnabled val="1"/>
        </dgm:presLayoutVars>
      </dgm:prSet>
      <dgm:spPr/>
    </dgm:pt>
    <dgm:pt modelId="{3AE9423A-57FF-47A1-AE53-5605AF4B969A}" type="pres">
      <dgm:prSet presAssocID="{E7B54F81-839E-4630-9A0B-B0A71C00CC68}" presName="sibTrans" presStyleCnt="0"/>
      <dgm:spPr/>
    </dgm:pt>
    <dgm:pt modelId="{E8600645-BA14-46BD-A95C-A5C93C227235}" type="pres">
      <dgm:prSet presAssocID="{8585FD5B-1725-4154-933B-80D11016963C}" presName="node" presStyleLbl="node1" presStyleIdx="5" presStyleCnt="6">
        <dgm:presLayoutVars>
          <dgm:bulletEnabled val="1"/>
        </dgm:presLayoutVars>
      </dgm:prSet>
      <dgm:spPr/>
    </dgm:pt>
  </dgm:ptLst>
  <dgm:cxnLst>
    <dgm:cxn modelId="{C4D09304-2CE0-4FA5-97D2-EC9F41DD44AD}" type="presOf" srcId="{8C942B2B-D935-496A-9D8F-345FE52EDB3A}" destId="{04E12A19-70FE-4FE5-89DD-0B5BA753B7AA}" srcOrd="0" destOrd="0" presId="urn:microsoft.com/office/officeart/2005/8/layout/default"/>
    <dgm:cxn modelId="{156FC016-BA0F-4241-B280-9F84CC8AB821}" srcId="{E3CD6E59-28F8-4B73-B862-4A6A3F93C99E}" destId="{26714286-4515-4E22-81C5-AD0C025FA9A4}" srcOrd="0" destOrd="0" parTransId="{2B53D248-2715-483A-91AD-A819CA2DBD92}" sibTransId="{6D6C4CD2-E628-4966-B71C-9583CD420D46}"/>
    <dgm:cxn modelId="{F3240224-99CC-4EA1-8DDC-CEF8FA6529B7}" srcId="{E3CD6E59-28F8-4B73-B862-4A6A3F93C99E}" destId="{8585FD5B-1725-4154-933B-80D11016963C}" srcOrd="5" destOrd="0" parTransId="{EE428E6C-BE93-4953-943E-38682AA44111}" sibTransId="{5C258633-E204-4A8B-B571-1AA4181C8B18}"/>
    <dgm:cxn modelId="{132F2B46-2FF5-4E7B-AEEC-5D339D4A2571}" srcId="{E3CD6E59-28F8-4B73-B862-4A6A3F93C99E}" destId="{8C942B2B-D935-496A-9D8F-345FE52EDB3A}" srcOrd="3" destOrd="0" parTransId="{690E4D6E-1D45-4A74-A5E7-FAD84210D0D0}" sibTransId="{08EE0109-DC45-4FF2-84AB-E849ABC92DFA}"/>
    <dgm:cxn modelId="{55947F78-C0D1-4F05-953C-7693A6E4A5D6}" type="presOf" srcId="{26714286-4515-4E22-81C5-AD0C025FA9A4}" destId="{272C72BC-E814-442C-990D-3CA3E66D8976}" srcOrd="0" destOrd="0" presId="urn:microsoft.com/office/officeart/2005/8/layout/default"/>
    <dgm:cxn modelId="{B35E7A7D-984C-45E9-89CE-6C11C6CB86E2}" type="presOf" srcId="{A6D1DC52-704A-4EB8-9AA4-AF7EC915FCEE}" destId="{830B294D-7F15-48F3-B727-0F3EF6EFFD7A}" srcOrd="0" destOrd="0" presId="urn:microsoft.com/office/officeart/2005/8/layout/default"/>
    <dgm:cxn modelId="{BD7618A0-E021-4CDF-A7F5-A47236CFBDC2}" type="presOf" srcId="{5CF64DDA-B090-4AF7-8B7F-978682ACD2EB}" destId="{1F433F8E-3BD0-403E-9778-40DAE9137242}" srcOrd="0" destOrd="0" presId="urn:microsoft.com/office/officeart/2005/8/layout/default"/>
    <dgm:cxn modelId="{04465FAD-4353-4536-A1AB-C12AAB39E6E8}" srcId="{E3CD6E59-28F8-4B73-B862-4A6A3F93C99E}" destId="{5CF64DDA-B090-4AF7-8B7F-978682ACD2EB}" srcOrd="4" destOrd="0" parTransId="{232B0183-C784-413F-9D62-82FC64AEB73D}" sibTransId="{E7B54F81-839E-4630-9A0B-B0A71C00CC68}"/>
    <dgm:cxn modelId="{F0566FD9-42D2-409D-AA19-5258DDDBC010}" type="presOf" srcId="{9C593744-22CC-4990-A785-3CB05F462BDE}" destId="{9AF8134A-12C5-4CAB-AABB-F5DB47F4AB04}" srcOrd="0" destOrd="0" presId="urn:microsoft.com/office/officeart/2005/8/layout/default"/>
    <dgm:cxn modelId="{1DD411DB-CD11-42C0-BFE2-42C968E4C42E}" type="presOf" srcId="{E3CD6E59-28F8-4B73-B862-4A6A3F93C99E}" destId="{EC1348AC-6F1B-422E-966F-94CC35144742}" srcOrd="0" destOrd="0" presId="urn:microsoft.com/office/officeart/2005/8/layout/default"/>
    <dgm:cxn modelId="{029B73E9-7158-4B8A-B978-191372DA9A7E}" srcId="{E3CD6E59-28F8-4B73-B862-4A6A3F93C99E}" destId="{A6D1DC52-704A-4EB8-9AA4-AF7EC915FCEE}" srcOrd="1" destOrd="0" parTransId="{64414176-4A55-4752-A077-2CA9F9AD2466}" sibTransId="{F0E1B12E-0FA4-4DAE-95E6-5F52C4243F60}"/>
    <dgm:cxn modelId="{6DA841EB-489E-4CB7-B2A2-70AE38D81276}" srcId="{E3CD6E59-28F8-4B73-B862-4A6A3F93C99E}" destId="{9C593744-22CC-4990-A785-3CB05F462BDE}" srcOrd="2" destOrd="0" parTransId="{D3A55A35-5688-48C4-91C0-06915CBA7F3D}" sibTransId="{E091250C-4CD7-4ABC-811E-A5725A509E13}"/>
    <dgm:cxn modelId="{1DF37BEB-C748-49EB-96A7-B6FD0EF1DFEF}" type="presOf" srcId="{8585FD5B-1725-4154-933B-80D11016963C}" destId="{E8600645-BA14-46BD-A95C-A5C93C227235}" srcOrd="0" destOrd="0" presId="urn:microsoft.com/office/officeart/2005/8/layout/default"/>
    <dgm:cxn modelId="{FF09B3AF-7E84-4737-9CCF-BC63D36F3118}" type="presParOf" srcId="{EC1348AC-6F1B-422E-966F-94CC35144742}" destId="{272C72BC-E814-442C-990D-3CA3E66D8976}" srcOrd="0" destOrd="0" presId="urn:microsoft.com/office/officeart/2005/8/layout/default"/>
    <dgm:cxn modelId="{61EBABCE-7886-4788-8B26-8BA5DA63E24F}" type="presParOf" srcId="{EC1348AC-6F1B-422E-966F-94CC35144742}" destId="{AB2F50F8-8888-40D7-86EA-5125135695CC}" srcOrd="1" destOrd="0" presId="urn:microsoft.com/office/officeart/2005/8/layout/default"/>
    <dgm:cxn modelId="{D429DB0D-83E5-4C89-8118-E47BAAF6F85D}" type="presParOf" srcId="{EC1348AC-6F1B-422E-966F-94CC35144742}" destId="{830B294D-7F15-48F3-B727-0F3EF6EFFD7A}" srcOrd="2" destOrd="0" presId="urn:microsoft.com/office/officeart/2005/8/layout/default"/>
    <dgm:cxn modelId="{766EAEF9-A059-4419-9A89-3A1DACB21F54}" type="presParOf" srcId="{EC1348AC-6F1B-422E-966F-94CC35144742}" destId="{7D088DDD-793A-46C2-8827-4C9A1BA77AB1}" srcOrd="3" destOrd="0" presId="urn:microsoft.com/office/officeart/2005/8/layout/default"/>
    <dgm:cxn modelId="{D181C60E-E632-472E-B31B-073536B98B1D}" type="presParOf" srcId="{EC1348AC-6F1B-422E-966F-94CC35144742}" destId="{9AF8134A-12C5-4CAB-AABB-F5DB47F4AB04}" srcOrd="4" destOrd="0" presId="urn:microsoft.com/office/officeart/2005/8/layout/default"/>
    <dgm:cxn modelId="{5CFA1030-3F70-47DD-BF18-01B08DDCA9AD}" type="presParOf" srcId="{EC1348AC-6F1B-422E-966F-94CC35144742}" destId="{CBD159D4-AC22-46E1-9029-7D827287C83F}" srcOrd="5" destOrd="0" presId="urn:microsoft.com/office/officeart/2005/8/layout/default"/>
    <dgm:cxn modelId="{3868B4AD-F5F1-4576-9CE2-39E868E4D823}" type="presParOf" srcId="{EC1348AC-6F1B-422E-966F-94CC35144742}" destId="{04E12A19-70FE-4FE5-89DD-0B5BA753B7AA}" srcOrd="6" destOrd="0" presId="urn:microsoft.com/office/officeart/2005/8/layout/default"/>
    <dgm:cxn modelId="{0F7D9F7E-203D-446C-93DD-BD287EC91A8C}" type="presParOf" srcId="{EC1348AC-6F1B-422E-966F-94CC35144742}" destId="{4B63FA77-07DB-49A7-8D53-BCEF605571D5}" srcOrd="7" destOrd="0" presId="urn:microsoft.com/office/officeart/2005/8/layout/default"/>
    <dgm:cxn modelId="{BC6C9FD1-E9F0-4529-BDE5-996A384BE8D0}" type="presParOf" srcId="{EC1348AC-6F1B-422E-966F-94CC35144742}" destId="{1F433F8E-3BD0-403E-9778-40DAE9137242}" srcOrd="8" destOrd="0" presId="urn:microsoft.com/office/officeart/2005/8/layout/default"/>
    <dgm:cxn modelId="{3B740CE3-1D1E-43BF-85C7-73EAD0AA6FAC}" type="presParOf" srcId="{EC1348AC-6F1B-422E-966F-94CC35144742}" destId="{3AE9423A-57FF-47A1-AE53-5605AF4B969A}" srcOrd="9" destOrd="0" presId="urn:microsoft.com/office/officeart/2005/8/layout/default"/>
    <dgm:cxn modelId="{63992C0F-4BB3-4723-9F67-238E940C82F9}" type="presParOf" srcId="{EC1348AC-6F1B-422E-966F-94CC35144742}" destId="{E8600645-BA14-46BD-A95C-A5C93C22723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D297B98-C268-45BD-8B5E-6F1D20DE34BE}" type="doc">
      <dgm:prSet loTypeId="urn:microsoft.com/office/officeart/2005/8/layout/pyramid2" loCatId="list" qsTypeId="urn:microsoft.com/office/officeart/2005/8/quickstyle/3d1" qsCatId="3D" csTypeId="urn:microsoft.com/office/officeart/2005/8/colors/colorful5" csCatId="colorful" phldr="1"/>
      <dgm:spPr/>
    </dgm:pt>
    <dgm:pt modelId="{9A141D3F-071B-46E7-9860-538DEB52319B}">
      <dgm:prSet phldrT="[Text]" custT="1"/>
      <dgm:spPr/>
      <dgm:t>
        <a:bodyPr/>
        <a:lstStyle/>
        <a:p>
          <a:r>
            <a:rPr lang="id-ID" sz="1700" b="1" i="1" dirty="0">
              <a:latin typeface="Candara" pitchFamily="34" charset="0"/>
            </a:rPr>
            <a:t>Persepsi = Parsial &amp; Subjektif</a:t>
          </a:r>
        </a:p>
      </dgm:t>
    </dgm:pt>
    <dgm:pt modelId="{C9D887F5-83A4-4FE9-AC63-4BF8D32A7B9F}" type="parTrans" cxnId="{4F4A967B-FA9B-4A7A-A86D-A61FC962FC7E}">
      <dgm:prSet/>
      <dgm:spPr/>
      <dgm:t>
        <a:bodyPr/>
        <a:lstStyle/>
        <a:p>
          <a:endParaRPr lang="id-ID"/>
        </a:p>
      </dgm:t>
    </dgm:pt>
    <dgm:pt modelId="{C42C5866-88DA-464E-A5BA-4E7D9112749F}" type="sibTrans" cxnId="{4F4A967B-FA9B-4A7A-A86D-A61FC962FC7E}">
      <dgm:prSet/>
      <dgm:spPr/>
      <dgm:t>
        <a:bodyPr/>
        <a:lstStyle/>
        <a:p>
          <a:endParaRPr lang="id-ID"/>
        </a:p>
      </dgm:t>
    </dgm:pt>
    <dgm:pt modelId="{6EF68E8C-B99C-4B35-B0D0-0E49C1ACC93F}">
      <dgm:prSet phldrT="[Text]" custT="1"/>
      <dgm:spPr/>
      <dgm:t>
        <a:bodyPr/>
        <a:lstStyle/>
        <a:p>
          <a:r>
            <a:rPr lang="id-ID" sz="1700" b="1" i="1" dirty="0">
              <a:latin typeface="Candara" pitchFamily="34" charset="0"/>
            </a:rPr>
            <a:t>Tidak Membaca Pikiran</a:t>
          </a:r>
        </a:p>
      </dgm:t>
    </dgm:pt>
    <dgm:pt modelId="{5A24F79D-4D38-4A80-8240-FDA0654EF37C}" type="parTrans" cxnId="{A9B89DDC-0DC7-4C1F-8DA7-959C8A884EAE}">
      <dgm:prSet/>
      <dgm:spPr/>
      <dgm:t>
        <a:bodyPr/>
        <a:lstStyle/>
        <a:p>
          <a:endParaRPr lang="id-ID"/>
        </a:p>
      </dgm:t>
    </dgm:pt>
    <dgm:pt modelId="{3CE75E95-4356-45CA-B9FE-6CCC96CCAA47}" type="sibTrans" cxnId="{A9B89DDC-0DC7-4C1F-8DA7-959C8A884EAE}">
      <dgm:prSet/>
      <dgm:spPr/>
      <dgm:t>
        <a:bodyPr/>
        <a:lstStyle/>
        <a:p>
          <a:endParaRPr lang="id-ID"/>
        </a:p>
      </dgm:t>
    </dgm:pt>
    <dgm:pt modelId="{F9DF7BBF-3D88-4339-830C-3012804A60DD}">
      <dgm:prSet phldrT="[Text]" custT="1"/>
      <dgm:spPr/>
      <dgm:t>
        <a:bodyPr/>
        <a:lstStyle/>
        <a:p>
          <a:r>
            <a:rPr lang="id-ID" sz="1700" b="1" i="1" dirty="0">
              <a:latin typeface="Candara" pitchFamily="34" charset="0"/>
            </a:rPr>
            <a:t>Kontrol; Pelabelan </a:t>
          </a:r>
        </a:p>
      </dgm:t>
    </dgm:pt>
    <dgm:pt modelId="{A31E96C6-6387-47D6-B5EF-5A4E96C2F493}" type="parTrans" cxnId="{F89631ED-4ACD-48EA-8DEA-2B90028D34CA}">
      <dgm:prSet/>
      <dgm:spPr/>
      <dgm:t>
        <a:bodyPr/>
        <a:lstStyle/>
        <a:p>
          <a:endParaRPr lang="id-ID"/>
        </a:p>
      </dgm:t>
    </dgm:pt>
    <dgm:pt modelId="{97E84410-8204-4836-9F3F-72835B352794}" type="sibTrans" cxnId="{F89631ED-4ACD-48EA-8DEA-2B90028D34CA}">
      <dgm:prSet/>
      <dgm:spPr/>
      <dgm:t>
        <a:bodyPr/>
        <a:lstStyle/>
        <a:p>
          <a:endParaRPr lang="id-ID"/>
        </a:p>
      </dgm:t>
    </dgm:pt>
    <dgm:pt modelId="{11239AF2-A9E8-49E3-9AF3-4FA9E4097A39}">
      <dgm:prSet phldrT="[Text]" custT="1"/>
      <dgm:spPr/>
      <dgm:t>
        <a:bodyPr/>
        <a:lstStyle/>
        <a:p>
          <a:r>
            <a:rPr lang="id-ID" sz="1700" b="1" i="1" dirty="0">
              <a:latin typeface="Candara" pitchFamily="34" charset="0"/>
            </a:rPr>
            <a:t>Verifikasi Persepsi </a:t>
          </a:r>
        </a:p>
      </dgm:t>
    </dgm:pt>
    <dgm:pt modelId="{4C6F7D4A-4A59-4052-90BF-BE98A392D0FB}" type="parTrans" cxnId="{69D42FFE-8AA5-4378-875A-BE9148A9A734}">
      <dgm:prSet/>
      <dgm:spPr/>
      <dgm:t>
        <a:bodyPr/>
        <a:lstStyle/>
        <a:p>
          <a:endParaRPr lang="id-ID"/>
        </a:p>
      </dgm:t>
    </dgm:pt>
    <dgm:pt modelId="{F79D9923-C40C-4CC1-BCA3-8574E97F6D07}" type="sibTrans" cxnId="{69D42FFE-8AA5-4378-875A-BE9148A9A734}">
      <dgm:prSet/>
      <dgm:spPr/>
      <dgm:t>
        <a:bodyPr/>
        <a:lstStyle/>
        <a:p>
          <a:endParaRPr lang="id-ID"/>
        </a:p>
      </dgm:t>
    </dgm:pt>
    <dgm:pt modelId="{3F512EC6-57D9-4218-8AD3-C13AF3D74486}">
      <dgm:prSet phldrT="[Text]" custT="1"/>
      <dgm:spPr/>
      <dgm:t>
        <a:bodyPr/>
        <a:lstStyle/>
        <a:p>
          <a:r>
            <a:rPr lang="id-ID" sz="1700" b="1" i="1" dirty="0">
              <a:latin typeface="Candara" pitchFamily="34" charset="0"/>
            </a:rPr>
            <a:t>Bedakan Fakta dengan Kesimpulan</a:t>
          </a:r>
        </a:p>
      </dgm:t>
    </dgm:pt>
    <dgm:pt modelId="{9E8C910A-1B66-4864-9546-42CDFCA31EF7}" type="parTrans" cxnId="{81FF19FF-CA97-45E2-96C4-E59C3EFADF95}">
      <dgm:prSet/>
      <dgm:spPr/>
      <dgm:t>
        <a:bodyPr/>
        <a:lstStyle/>
        <a:p>
          <a:endParaRPr lang="id-ID"/>
        </a:p>
      </dgm:t>
    </dgm:pt>
    <dgm:pt modelId="{C6FCEF28-43CA-4CCE-B04B-72CD397008B3}" type="sibTrans" cxnId="{81FF19FF-CA97-45E2-96C4-E59C3EFADF95}">
      <dgm:prSet/>
      <dgm:spPr/>
      <dgm:t>
        <a:bodyPr/>
        <a:lstStyle/>
        <a:p>
          <a:endParaRPr lang="id-ID"/>
        </a:p>
      </dgm:t>
    </dgm:pt>
    <dgm:pt modelId="{3EFD65BA-0F86-46E6-B545-FA2D19BFA88F}">
      <dgm:prSet phldrT="[Text]" custT="1"/>
      <dgm:spPr/>
      <dgm:t>
        <a:bodyPr/>
        <a:lstStyle/>
        <a:p>
          <a:r>
            <a:rPr lang="id-ID" sz="1700" b="1" i="1" dirty="0">
              <a:latin typeface="Candara" pitchFamily="34" charset="0"/>
            </a:rPr>
            <a:t>Kontrol; Self Serving Bias</a:t>
          </a:r>
        </a:p>
      </dgm:t>
    </dgm:pt>
    <dgm:pt modelId="{FAF6B6C0-567D-452D-BC6E-859628A75AD7}" type="parTrans" cxnId="{B7804591-24C9-489D-8C4E-DD0E5861F0D9}">
      <dgm:prSet/>
      <dgm:spPr/>
      <dgm:t>
        <a:bodyPr/>
        <a:lstStyle/>
        <a:p>
          <a:endParaRPr lang="id-ID"/>
        </a:p>
      </dgm:t>
    </dgm:pt>
    <dgm:pt modelId="{75A3A4C2-020C-4C1B-B635-8AB9D8B524D1}" type="sibTrans" cxnId="{B7804591-24C9-489D-8C4E-DD0E5861F0D9}">
      <dgm:prSet/>
      <dgm:spPr/>
      <dgm:t>
        <a:bodyPr/>
        <a:lstStyle/>
        <a:p>
          <a:endParaRPr lang="id-ID"/>
        </a:p>
      </dgm:t>
    </dgm:pt>
    <dgm:pt modelId="{AC907738-5AD8-4804-9DD7-569F31CC63B3}">
      <dgm:prSet phldrT="[Text]" custT="1"/>
      <dgm:spPr/>
      <dgm:t>
        <a:bodyPr/>
        <a:lstStyle/>
        <a:p>
          <a:r>
            <a:rPr lang="id-ID" sz="1700" b="1" i="1" dirty="0">
              <a:latin typeface="Candara" pitchFamily="34" charset="0"/>
            </a:rPr>
            <a:t>Kontrol; Kesalahan Atribusi </a:t>
          </a:r>
        </a:p>
      </dgm:t>
    </dgm:pt>
    <dgm:pt modelId="{759A682C-16E8-4261-B730-5E6FD67FDC74}" type="parTrans" cxnId="{ADE00BB1-E6C1-48FC-AF69-D69B2BFD74FC}">
      <dgm:prSet/>
      <dgm:spPr/>
      <dgm:t>
        <a:bodyPr/>
        <a:lstStyle/>
        <a:p>
          <a:endParaRPr lang="id-ID"/>
        </a:p>
      </dgm:t>
    </dgm:pt>
    <dgm:pt modelId="{629B7D08-A085-4595-AAEB-E2829688B509}" type="sibTrans" cxnId="{ADE00BB1-E6C1-48FC-AF69-D69B2BFD74FC}">
      <dgm:prSet/>
      <dgm:spPr/>
      <dgm:t>
        <a:bodyPr/>
        <a:lstStyle/>
        <a:p>
          <a:endParaRPr lang="id-ID"/>
        </a:p>
      </dgm:t>
    </dgm:pt>
    <dgm:pt modelId="{0A21FB17-8F85-4F1B-BFF8-3C428E9A4A18}" type="pres">
      <dgm:prSet presAssocID="{CD297B98-C268-45BD-8B5E-6F1D20DE34BE}" presName="compositeShape" presStyleCnt="0">
        <dgm:presLayoutVars>
          <dgm:dir/>
          <dgm:resizeHandles/>
        </dgm:presLayoutVars>
      </dgm:prSet>
      <dgm:spPr/>
    </dgm:pt>
    <dgm:pt modelId="{12A95A8C-1D6D-4754-8582-139E11575D84}" type="pres">
      <dgm:prSet presAssocID="{CD297B98-C268-45BD-8B5E-6F1D20DE34BE}" presName="pyramid" presStyleLbl="node1" presStyleIdx="0" presStyleCnt="1"/>
      <dgm:spPr/>
    </dgm:pt>
    <dgm:pt modelId="{BA509559-9FD0-4AA0-A4FA-CF1EB9CFD3BB}" type="pres">
      <dgm:prSet presAssocID="{CD297B98-C268-45BD-8B5E-6F1D20DE34BE}" presName="theList" presStyleCnt="0"/>
      <dgm:spPr/>
    </dgm:pt>
    <dgm:pt modelId="{52FBE740-422F-4742-9293-772F7FA7EE8E}" type="pres">
      <dgm:prSet presAssocID="{9A141D3F-071B-46E7-9860-538DEB52319B}" presName="aNode" presStyleLbl="fgAcc1" presStyleIdx="0" presStyleCnt="7">
        <dgm:presLayoutVars>
          <dgm:bulletEnabled val="1"/>
        </dgm:presLayoutVars>
      </dgm:prSet>
      <dgm:spPr/>
    </dgm:pt>
    <dgm:pt modelId="{CA5FA710-1C2E-455F-AABF-0B3868688BAA}" type="pres">
      <dgm:prSet presAssocID="{9A141D3F-071B-46E7-9860-538DEB52319B}" presName="aSpace" presStyleCnt="0"/>
      <dgm:spPr/>
    </dgm:pt>
    <dgm:pt modelId="{37BACFEA-F626-4601-849B-E01AC55C68F9}" type="pres">
      <dgm:prSet presAssocID="{6EF68E8C-B99C-4B35-B0D0-0E49C1ACC93F}" presName="aNode" presStyleLbl="fgAcc1" presStyleIdx="1" presStyleCnt="7">
        <dgm:presLayoutVars>
          <dgm:bulletEnabled val="1"/>
        </dgm:presLayoutVars>
      </dgm:prSet>
      <dgm:spPr/>
    </dgm:pt>
    <dgm:pt modelId="{81E9B212-EC01-4A55-A2C3-374BC9BA5EA0}" type="pres">
      <dgm:prSet presAssocID="{6EF68E8C-B99C-4B35-B0D0-0E49C1ACC93F}" presName="aSpace" presStyleCnt="0"/>
      <dgm:spPr/>
    </dgm:pt>
    <dgm:pt modelId="{3522B35D-23D8-4934-9E32-BED4634EB226}" type="pres">
      <dgm:prSet presAssocID="{11239AF2-A9E8-49E3-9AF3-4FA9E4097A39}" presName="aNode" presStyleLbl="fgAcc1" presStyleIdx="2" presStyleCnt="7">
        <dgm:presLayoutVars>
          <dgm:bulletEnabled val="1"/>
        </dgm:presLayoutVars>
      </dgm:prSet>
      <dgm:spPr/>
    </dgm:pt>
    <dgm:pt modelId="{ABBED835-65E8-4946-BC32-08E2F0D5B46F}" type="pres">
      <dgm:prSet presAssocID="{11239AF2-A9E8-49E3-9AF3-4FA9E4097A39}" presName="aSpace" presStyleCnt="0"/>
      <dgm:spPr/>
    </dgm:pt>
    <dgm:pt modelId="{E1928BE8-CAAB-4587-99B5-0F471CA8AC9B}" type="pres">
      <dgm:prSet presAssocID="{3F512EC6-57D9-4218-8AD3-C13AF3D74486}" presName="aNode" presStyleLbl="fgAcc1" presStyleIdx="3" presStyleCnt="7">
        <dgm:presLayoutVars>
          <dgm:bulletEnabled val="1"/>
        </dgm:presLayoutVars>
      </dgm:prSet>
      <dgm:spPr/>
    </dgm:pt>
    <dgm:pt modelId="{2693BA21-5563-48B4-BE1A-6E21B869635C}" type="pres">
      <dgm:prSet presAssocID="{3F512EC6-57D9-4218-8AD3-C13AF3D74486}" presName="aSpace" presStyleCnt="0"/>
      <dgm:spPr/>
    </dgm:pt>
    <dgm:pt modelId="{4894F7E6-5944-4A47-99ED-C31CDC6D5F33}" type="pres">
      <dgm:prSet presAssocID="{3EFD65BA-0F86-46E6-B545-FA2D19BFA88F}" presName="aNode" presStyleLbl="fgAcc1" presStyleIdx="4" presStyleCnt="7">
        <dgm:presLayoutVars>
          <dgm:bulletEnabled val="1"/>
        </dgm:presLayoutVars>
      </dgm:prSet>
      <dgm:spPr/>
    </dgm:pt>
    <dgm:pt modelId="{145F0B58-98CC-4020-84DA-1873CDB592E5}" type="pres">
      <dgm:prSet presAssocID="{3EFD65BA-0F86-46E6-B545-FA2D19BFA88F}" presName="aSpace" presStyleCnt="0"/>
      <dgm:spPr/>
    </dgm:pt>
    <dgm:pt modelId="{CAB6609F-00C5-4CAB-B502-9D1D455639F8}" type="pres">
      <dgm:prSet presAssocID="{AC907738-5AD8-4804-9DD7-569F31CC63B3}" presName="aNode" presStyleLbl="fgAcc1" presStyleIdx="5" presStyleCnt="7">
        <dgm:presLayoutVars>
          <dgm:bulletEnabled val="1"/>
        </dgm:presLayoutVars>
      </dgm:prSet>
      <dgm:spPr/>
    </dgm:pt>
    <dgm:pt modelId="{A6B864C0-E977-4852-987E-0E437494DD05}" type="pres">
      <dgm:prSet presAssocID="{AC907738-5AD8-4804-9DD7-569F31CC63B3}" presName="aSpace" presStyleCnt="0"/>
      <dgm:spPr/>
    </dgm:pt>
    <dgm:pt modelId="{2E10BF82-8180-4B63-BEC3-1209269C6DB0}" type="pres">
      <dgm:prSet presAssocID="{F9DF7BBF-3D88-4339-830C-3012804A60DD}" presName="aNode" presStyleLbl="fgAcc1" presStyleIdx="6" presStyleCnt="7">
        <dgm:presLayoutVars>
          <dgm:bulletEnabled val="1"/>
        </dgm:presLayoutVars>
      </dgm:prSet>
      <dgm:spPr/>
    </dgm:pt>
    <dgm:pt modelId="{A282CFA6-55C3-4D29-A5EE-C2B51D09B219}" type="pres">
      <dgm:prSet presAssocID="{F9DF7BBF-3D88-4339-830C-3012804A60DD}" presName="aSpace" presStyleCnt="0"/>
      <dgm:spPr/>
    </dgm:pt>
  </dgm:ptLst>
  <dgm:cxnLst>
    <dgm:cxn modelId="{3FB1AA13-A636-4CAA-B1AA-1B03ED8746B3}" type="presOf" srcId="{F9DF7BBF-3D88-4339-830C-3012804A60DD}" destId="{2E10BF82-8180-4B63-BEC3-1209269C6DB0}" srcOrd="0" destOrd="0" presId="urn:microsoft.com/office/officeart/2005/8/layout/pyramid2"/>
    <dgm:cxn modelId="{57E2EC19-E597-44F4-9859-13663695EEA2}" type="presOf" srcId="{11239AF2-A9E8-49E3-9AF3-4FA9E4097A39}" destId="{3522B35D-23D8-4934-9E32-BED4634EB226}" srcOrd="0" destOrd="0" presId="urn:microsoft.com/office/officeart/2005/8/layout/pyramid2"/>
    <dgm:cxn modelId="{A022FB48-AAA6-4D99-BE0B-107487790B29}" type="presOf" srcId="{AC907738-5AD8-4804-9DD7-569F31CC63B3}" destId="{CAB6609F-00C5-4CAB-B502-9D1D455639F8}" srcOrd="0" destOrd="0" presId="urn:microsoft.com/office/officeart/2005/8/layout/pyramid2"/>
    <dgm:cxn modelId="{5AA60978-2A38-4DF0-929C-DA6E6FF765E2}" type="presOf" srcId="{3F512EC6-57D9-4218-8AD3-C13AF3D74486}" destId="{E1928BE8-CAAB-4587-99B5-0F471CA8AC9B}" srcOrd="0" destOrd="0" presId="urn:microsoft.com/office/officeart/2005/8/layout/pyramid2"/>
    <dgm:cxn modelId="{4F4A967B-FA9B-4A7A-A86D-A61FC962FC7E}" srcId="{CD297B98-C268-45BD-8B5E-6F1D20DE34BE}" destId="{9A141D3F-071B-46E7-9860-538DEB52319B}" srcOrd="0" destOrd="0" parTransId="{C9D887F5-83A4-4FE9-AC63-4BF8D32A7B9F}" sibTransId="{C42C5866-88DA-464E-A5BA-4E7D9112749F}"/>
    <dgm:cxn modelId="{0C199B80-6D12-445A-9B36-E79203A1A253}" type="presOf" srcId="{6EF68E8C-B99C-4B35-B0D0-0E49C1ACC93F}" destId="{37BACFEA-F626-4601-849B-E01AC55C68F9}" srcOrd="0" destOrd="0" presId="urn:microsoft.com/office/officeart/2005/8/layout/pyramid2"/>
    <dgm:cxn modelId="{967E7888-8F2F-435E-AD27-F613FEBD662C}" type="presOf" srcId="{3EFD65BA-0F86-46E6-B545-FA2D19BFA88F}" destId="{4894F7E6-5944-4A47-99ED-C31CDC6D5F33}" srcOrd="0" destOrd="0" presId="urn:microsoft.com/office/officeart/2005/8/layout/pyramid2"/>
    <dgm:cxn modelId="{B7804591-24C9-489D-8C4E-DD0E5861F0D9}" srcId="{CD297B98-C268-45BD-8B5E-6F1D20DE34BE}" destId="{3EFD65BA-0F86-46E6-B545-FA2D19BFA88F}" srcOrd="4" destOrd="0" parTransId="{FAF6B6C0-567D-452D-BC6E-859628A75AD7}" sibTransId="{75A3A4C2-020C-4C1B-B635-8AB9D8B524D1}"/>
    <dgm:cxn modelId="{A71E7F9C-C2B1-4BA1-B8CE-2F8B59A96679}" type="presOf" srcId="{CD297B98-C268-45BD-8B5E-6F1D20DE34BE}" destId="{0A21FB17-8F85-4F1B-BFF8-3C428E9A4A18}" srcOrd="0" destOrd="0" presId="urn:microsoft.com/office/officeart/2005/8/layout/pyramid2"/>
    <dgm:cxn modelId="{60B369AB-3EE0-4FF3-B7A5-4D062D0EB8A3}" type="presOf" srcId="{9A141D3F-071B-46E7-9860-538DEB52319B}" destId="{52FBE740-422F-4742-9293-772F7FA7EE8E}" srcOrd="0" destOrd="0" presId="urn:microsoft.com/office/officeart/2005/8/layout/pyramid2"/>
    <dgm:cxn modelId="{ADE00BB1-E6C1-48FC-AF69-D69B2BFD74FC}" srcId="{CD297B98-C268-45BD-8B5E-6F1D20DE34BE}" destId="{AC907738-5AD8-4804-9DD7-569F31CC63B3}" srcOrd="5" destOrd="0" parTransId="{759A682C-16E8-4261-B730-5E6FD67FDC74}" sibTransId="{629B7D08-A085-4595-AAEB-E2829688B509}"/>
    <dgm:cxn modelId="{A9B89DDC-0DC7-4C1F-8DA7-959C8A884EAE}" srcId="{CD297B98-C268-45BD-8B5E-6F1D20DE34BE}" destId="{6EF68E8C-B99C-4B35-B0D0-0E49C1ACC93F}" srcOrd="1" destOrd="0" parTransId="{5A24F79D-4D38-4A80-8240-FDA0654EF37C}" sibTransId="{3CE75E95-4356-45CA-B9FE-6CCC96CCAA47}"/>
    <dgm:cxn modelId="{F89631ED-4ACD-48EA-8DEA-2B90028D34CA}" srcId="{CD297B98-C268-45BD-8B5E-6F1D20DE34BE}" destId="{F9DF7BBF-3D88-4339-830C-3012804A60DD}" srcOrd="6" destOrd="0" parTransId="{A31E96C6-6387-47D6-B5EF-5A4E96C2F493}" sibTransId="{97E84410-8204-4836-9F3F-72835B352794}"/>
    <dgm:cxn modelId="{69D42FFE-8AA5-4378-875A-BE9148A9A734}" srcId="{CD297B98-C268-45BD-8B5E-6F1D20DE34BE}" destId="{11239AF2-A9E8-49E3-9AF3-4FA9E4097A39}" srcOrd="2" destOrd="0" parTransId="{4C6F7D4A-4A59-4052-90BF-BE98A392D0FB}" sibTransId="{F79D9923-C40C-4CC1-BCA3-8574E97F6D07}"/>
    <dgm:cxn modelId="{81FF19FF-CA97-45E2-96C4-E59C3EFADF95}" srcId="{CD297B98-C268-45BD-8B5E-6F1D20DE34BE}" destId="{3F512EC6-57D9-4218-8AD3-C13AF3D74486}" srcOrd="3" destOrd="0" parTransId="{9E8C910A-1B66-4864-9546-42CDFCA31EF7}" sibTransId="{C6FCEF28-43CA-4CCE-B04B-72CD397008B3}"/>
    <dgm:cxn modelId="{6D49CF77-1334-4A03-8F4A-F924D9EAB2AF}" type="presParOf" srcId="{0A21FB17-8F85-4F1B-BFF8-3C428E9A4A18}" destId="{12A95A8C-1D6D-4754-8582-139E11575D84}" srcOrd="0" destOrd="0" presId="urn:microsoft.com/office/officeart/2005/8/layout/pyramid2"/>
    <dgm:cxn modelId="{645DF2E2-5D3C-4CA8-8A67-8025BB3953DD}" type="presParOf" srcId="{0A21FB17-8F85-4F1B-BFF8-3C428E9A4A18}" destId="{BA509559-9FD0-4AA0-A4FA-CF1EB9CFD3BB}" srcOrd="1" destOrd="0" presId="urn:microsoft.com/office/officeart/2005/8/layout/pyramid2"/>
    <dgm:cxn modelId="{2B10C5E6-D4CE-4725-A9C4-CE55A4A60F75}" type="presParOf" srcId="{BA509559-9FD0-4AA0-A4FA-CF1EB9CFD3BB}" destId="{52FBE740-422F-4742-9293-772F7FA7EE8E}" srcOrd="0" destOrd="0" presId="urn:microsoft.com/office/officeart/2005/8/layout/pyramid2"/>
    <dgm:cxn modelId="{37A8E975-C0FA-415D-8580-82A75063F40E}" type="presParOf" srcId="{BA509559-9FD0-4AA0-A4FA-CF1EB9CFD3BB}" destId="{CA5FA710-1C2E-455F-AABF-0B3868688BAA}" srcOrd="1" destOrd="0" presId="urn:microsoft.com/office/officeart/2005/8/layout/pyramid2"/>
    <dgm:cxn modelId="{8CFACCE5-8DEA-441F-BC97-D9B9E42D31FE}" type="presParOf" srcId="{BA509559-9FD0-4AA0-A4FA-CF1EB9CFD3BB}" destId="{37BACFEA-F626-4601-849B-E01AC55C68F9}" srcOrd="2" destOrd="0" presId="urn:microsoft.com/office/officeart/2005/8/layout/pyramid2"/>
    <dgm:cxn modelId="{3929DCDA-B7E8-4A63-A5E0-D99A138CAAAE}" type="presParOf" srcId="{BA509559-9FD0-4AA0-A4FA-CF1EB9CFD3BB}" destId="{81E9B212-EC01-4A55-A2C3-374BC9BA5EA0}" srcOrd="3" destOrd="0" presId="urn:microsoft.com/office/officeart/2005/8/layout/pyramid2"/>
    <dgm:cxn modelId="{E019B80F-5D59-4734-8198-54F89D4E1C70}" type="presParOf" srcId="{BA509559-9FD0-4AA0-A4FA-CF1EB9CFD3BB}" destId="{3522B35D-23D8-4934-9E32-BED4634EB226}" srcOrd="4" destOrd="0" presId="urn:microsoft.com/office/officeart/2005/8/layout/pyramid2"/>
    <dgm:cxn modelId="{8DE21257-536E-4C6E-AB6F-FA81A2D33B0A}" type="presParOf" srcId="{BA509559-9FD0-4AA0-A4FA-CF1EB9CFD3BB}" destId="{ABBED835-65E8-4946-BC32-08E2F0D5B46F}" srcOrd="5" destOrd="0" presId="urn:microsoft.com/office/officeart/2005/8/layout/pyramid2"/>
    <dgm:cxn modelId="{A6A85BF9-6B08-44F6-AC84-AD9B5897FD43}" type="presParOf" srcId="{BA509559-9FD0-4AA0-A4FA-CF1EB9CFD3BB}" destId="{E1928BE8-CAAB-4587-99B5-0F471CA8AC9B}" srcOrd="6" destOrd="0" presId="urn:microsoft.com/office/officeart/2005/8/layout/pyramid2"/>
    <dgm:cxn modelId="{3515896F-81BB-43BC-A83F-D7537655D095}" type="presParOf" srcId="{BA509559-9FD0-4AA0-A4FA-CF1EB9CFD3BB}" destId="{2693BA21-5563-48B4-BE1A-6E21B869635C}" srcOrd="7" destOrd="0" presId="urn:microsoft.com/office/officeart/2005/8/layout/pyramid2"/>
    <dgm:cxn modelId="{59E5EEB1-2D78-4FD0-9051-2219EDB50063}" type="presParOf" srcId="{BA509559-9FD0-4AA0-A4FA-CF1EB9CFD3BB}" destId="{4894F7E6-5944-4A47-99ED-C31CDC6D5F33}" srcOrd="8" destOrd="0" presId="urn:microsoft.com/office/officeart/2005/8/layout/pyramid2"/>
    <dgm:cxn modelId="{78E83942-1FD1-47E2-BD87-CC909A5CB313}" type="presParOf" srcId="{BA509559-9FD0-4AA0-A4FA-CF1EB9CFD3BB}" destId="{145F0B58-98CC-4020-84DA-1873CDB592E5}" srcOrd="9" destOrd="0" presId="urn:microsoft.com/office/officeart/2005/8/layout/pyramid2"/>
    <dgm:cxn modelId="{BF955DC8-6BB8-4ED2-BA83-FA701477B353}" type="presParOf" srcId="{BA509559-9FD0-4AA0-A4FA-CF1EB9CFD3BB}" destId="{CAB6609F-00C5-4CAB-B502-9D1D455639F8}" srcOrd="10" destOrd="0" presId="urn:microsoft.com/office/officeart/2005/8/layout/pyramid2"/>
    <dgm:cxn modelId="{3D41B6CF-E905-4219-B0A8-1F6295A74566}" type="presParOf" srcId="{BA509559-9FD0-4AA0-A4FA-CF1EB9CFD3BB}" destId="{A6B864C0-E977-4852-987E-0E437494DD05}" srcOrd="11" destOrd="0" presId="urn:microsoft.com/office/officeart/2005/8/layout/pyramid2"/>
    <dgm:cxn modelId="{BCE9047F-B5F1-4181-AC2B-2DE3EB12C7F7}" type="presParOf" srcId="{BA509559-9FD0-4AA0-A4FA-CF1EB9CFD3BB}" destId="{2E10BF82-8180-4B63-BEC3-1209269C6DB0}" srcOrd="12" destOrd="0" presId="urn:microsoft.com/office/officeart/2005/8/layout/pyramid2"/>
    <dgm:cxn modelId="{EEC0E0C9-F369-4DE8-A560-1B020178154C}" type="presParOf" srcId="{BA509559-9FD0-4AA0-A4FA-CF1EB9CFD3BB}" destId="{A282CFA6-55C3-4D29-A5EE-C2B51D09B219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DA2D80-26A7-40A4-A02B-3CC9211359F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1052480-784B-4C6B-8D69-9A359A88816D}">
      <dgm:prSet phldrT="[Text]"/>
      <dgm:spPr>
        <a:solidFill>
          <a:schemeClr val="accent4">
            <a:lumMod val="40000"/>
            <a:lumOff val="60000"/>
          </a:schemeClr>
        </a:solidFill>
        <a:ln w="63500">
          <a:solidFill>
            <a:schemeClr val="tx1"/>
          </a:solidFill>
        </a:ln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Prototipe</a:t>
          </a:r>
        </a:p>
      </dgm:t>
    </dgm:pt>
    <dgm:pt modelId="{367806F9-64C6-4DAC-8AC3-C82E1C829BCF}" type="parTrans" cxnId="{D4128818-D091-4CCA-9180-EBD44443348C}">
      <dgm:prSet/>
      <dgm:spPr/>
      <dgm:t>
        <a:bodyPr/>
        <a:lstStyle/>
        <a:p>
          <a:endParaRPr lang="id-ID"/>
        </a:p>
      </dgm:t>
    </dgm:pt>
    <dgm:pt modelId="{21462571-230D-4301-9A36-1499C95773DC}" type="sibTrans" cxnId="{D4128818-D091-4CCA-9180-EBD44443348C}">
      <dgm:prSet/>
      <dgm:spPr/>
      <dgm:t>
        <a:bodyPr/>
        <a:lstStyle/>
        <a:p>
          <a:endParaRPr lang="id-ID"/>
        </a:p>
      </dgm:t>
    </dgm:pt>
    <dgm:pt modelId="{8B8F4721-BD7C-41A1-98DF-ED3CCB05B956}">
      <dgm:prSet phldrT="[Text]"/>
      <dgm:spPr>
        <a:solidFill>
          <a:schemeClr val="accent3">
            <a:lumMod val="40000"/>
            <a:lumOff val="60000"/>
          </a:schemeClr>
        </a:solidFill>
        <a:ln w="63500">
          <a:solidFill>
            <a:schemeClr val="tx1"/>
          </a:solidFill>
        </a:ln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Konstruk Personal</a:t>
          </a:r>
        </a:p>
      </dgm:t>
    </dgm:pt>
    <dgm:pt modelId="{66CEBA70-A407-408B-AF99-EBF42A647119}" type="parTrans" cxnId="{84D36285-62E2-4A34-A32D-772B20A29BA4}">
      <dgm:prSet/>
      <dgm:spPr/>
      <dgm:t>
        <a:bodyPr/>
        <a:lstStyle/>
        <a:p>
          <a:endParaRPr lang="id-ID"/>
        </a:p>
      </dgm:t>
    </dgm:pt>
    <dgm:pt modelId="{140E8DE4-2FD8-463F-9F48-7EDE039C4FCD}" type="sibTrans" cxnId="{84D36285-62E2-4A34-A32D-772B20A29BA4}">
      <dgm:prSet/>
      <dgm:spPr/>
      <dgm:t>
        <a:bodyPr/>
        <a:lstStyle/>
        <a:p>
          <a:endParaRPr lang="id-ID"/>
        </a:p>
      </dgm:t>
    </dgm:pt>
    <dgm:pt modelId="{4BF32693-D007-47C7-871E-61C54048892C}">
      <dgm:prSet phldrT="[Text]"/>
      <dgm:spPr>
        <a:solidFill>
          <a:schemeClr val="accent6">
            <a:lumMod val="20000"/>
            <a:lumOff val="80000"/>
          </a:schemeClr>
        </a:solidFill>
        <a:ln w="63500">
          <a:solidFill>
            <a:schemeClr val="tx1"/>
          </a:solidFill>
        </a:ln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Stereotipe</a:t>
          </a:r>
        </a:p>
      </dgm:t>
    </dgm:pt>
    <dgm:pt modelId="{F95A4E22-BDFE-4E68-B5EF-749E4BC7D595}" type="parTrans" cxnId="{27BC9D7E-F6BF-41F2-A9DC-5074AE809328}">
      <dgm:prSet/>
      <dgm:spPr/>
      <dgm:t>
        <a:bodyPr/>
        <a:lstStyle/>
        <a:p>
          <a:endParaRPr lang="id-ID"/>
        </a:p>
      </dgm:t>
    </dgm:pt>
    <dgm:pt modelId="{EACA8006-DA93-4F6D-BCD9-6797E7D03007}" type="sibTrans" cxnId="{27BC9D7E-F6BF-41F2-A9DC-5074AE809328}">
      <dgm:prSet/>
      <dgm:spPr/>
      <dgm:t>
        <a:bodyPr/>
        <a:lstStyle/>
        <a:p>
          <a:endParaRPr lang="id-ID"/>
        </a:p>
      </dgm:t>
    </dgm:pt>
    <dgm:pt modelId="{0C4B9D41-879F-4FC5-A081-CB0633943B49}">
      <dgm:prSet phldrT="[Text]"/>
      <dgm:spPr>
        <a:solidFill>
          <a:srgbClr val="FFFF99"/>
        </a:solidFill>
        <a:ln w="63500">
          <a:solidFill>
            <a:schemeClr val="tx1"/>
          </a:solidFill>
        </a:ln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Skrip</a:t>
          </a:r>
        </a:p>
      </dgm:t>
    </dgm:pt>
    <dgm:pt modelId="{2111AF8C-0D6B-43F3-BAEB-013A5BE2552A}" type="parTrans" cxnId="{8838CA01-252C-4B76-A919-56F33A5C61DF}">
      <dgm:prSet/>
      <dgm:spPr/>
      <dgm:t>
        <a:bodyPr/>
        <a:lstStyle/>
        <a:p>
          <a:endParaRPr lang="id-ID"/>
        </a:p>
      </dgm:t>
    </dgm:pt>
    <dgm:pt modelId="{682AEF2A-0A2C-4342-9D7E-6FF1A70A588A}" type="sibTrans" cxnId="{8838CA01-252C-4B76-A919-56F33A5C61DF}">
      <dgm:prSet/>
      <dgm:spPr/>
      <dgm:t>
        <a:bodyPr/>
        <a:lstStyle/>
        <a:p>
          <a:endParaRPr lang="id-ID"/>
        </a:p>
      </dgm:t>
    </dgm:pt>
    <dgm:pt modelId="{436E255E-B074-4306-ABD6-9A30E1AF1FB4}" type="pres">
      <dgm:prSet presAssocID="{44DA2D80-26A7-40A4-A02B-3CC9211359FB}" presName="matrix" presStyleCnt="0">
        <dgm:presLayoutVars>
          <dgm:chMax val="1"/>
          <dgm:dir/>
          <dgm:resizeHandles val="exact"/>
        </dgm:presLayoutVars>
      </dgm:prSet>
      <dgm:spPr/>
    </dgm:pt>
    <dgm:pt modelId="{A20ED5EB-30E1-4FBF-85CC-82AB48FDB83D}" type="pres">
      <dgm:prSet presAssocID="{44DA2D80-26A7-40A4-A02B-3CC9211359FB}" presName="diamond" presStyleLbl="bgShp" presStyleIdx="0" presStyleCnt="1"/>
      <dgm:spPr>
        <a:solidFill>
          <a:srgbClr val="99FF99"/>
        </a:solidFill>
        <a:ln w="3175" cmpd="dbl"/>
      </dgm:spPr>
    </dgm:pt>
    <dgm:pt modelId="{B27DF17E-F688-4C92-B865-5D18726D0747}" type="pres">
      <dgm:prSet presAssocID="{44DA2D80-26A7-40A4-A02B-3CC9211359FB}" presName="quad1" presStyleLbl="node1" presStyleIdx="0" presStyleCnt="4" custLinFactNeighborX="-6553" custLinFactNeighborY="-2991">
        <dgm:presLayoutVars>
          <dgm:chMax val="0"/>
          <dgm:chPref val="0"/>
          <dgm:bulletEnabled val="1"/>
        </dgm:presLayoutVars>
      </dgm:prSet>
      <dgm:spPr/>
    </dgm:pt>
    <dgm:pt modelId="{20712F46-B310-4A17-AACF-311BCE1BF5BE}" type="pres">
      <dgm:prSet presAssocID="{44DA2D80-26A7-40A4-A02B-3CC9211359FB}" presName="quad2" presStyleLbl="node1" presStyleIdx="1" presStyleCnt="4" custLinFactNeighborX="3276" custLinFactNeighborY="-2991">
        <dgm:presLayoutVars>
          <dgm:chMax val="0"/>
          <dgm:chPref val="0"/>
          <dgm:bulletEnabled val="1"/>
        </dgm:presLayoutVars>
      </dgm:prSet>
      <dgm:spPr/>
    </dgm:pt>
    <dgm:pt modelId="{03DF74F2-86C0-4D25-B85F-E9D851EC6A66}" type="pres">
      <dgm:prSet presAssocID="{44DA2D80-26A7-40A4-A02B-3CC9211359FB}" presName="quad3" presStyleLbl="node1" presStyleIdx="2" presStyleCnt="4" custLinFactNeighborX="-6553" custLinFactNeighborY="-285">
        <dgm:presLayoutVars>
          <dgm:chMax val="0"/>
          <dgm:chPref val="0"/>
          <dgm:bulletEnabled val="1"/>
        </dgm:presLayoutVars>
      </dgm:prSet>
      <dgm:spPr/>
    </dgm:pt>
    <dgm:pt modelId="{1D55CBD8-E6B8-482B-AF47-AA18A38F15D1}" type="pres">
      <dgm:prSet presAssocID="{44DA2D80-26A7-40A4-A02B-3CC9211359FB}" presName="quad4" presStyleLbl="node1" presStyleIdx="3" presStyleCnt="4" custLinFactNeighborX="6838" custLinFactNeighborY="-285">
        <dgm:presLayoutVars>
          <dgm:chMax val="0"/>
          <dgm:chPref val="0"/>
          <dgm:bulletEnabled val="1"/>
        </dgm:presLayoutVars>
      </dgm:prSet>
      <dgm:spPr/>
    </dgm:pt>
  </dgm:ptLst>
  <dgm:cxnLst>
    <dgm:cxn modelId="{8838CA01-252C-4B76-A919-56F33A5C61DF}" srcId="{44DA2D80-26A7-40A4-A02B-3CC9211359FB}" destId="{0C4B9D41-879F-4FC5-A081-CB0633943B49}" srcOrd="3" destOrd="0" parTransId="{2111AF8C-0D6B-43F3-BAEB-013A5BE2552A}" sibTransId="{682AEF2A-0A2C-4342-9D7E-6FF1A70A588A}"/>
    <dgm:cxn modelId="{D4128818-D091-4CCA-9180-EBD44443348C}" srcId="{44DA2D80-26A7-40A4-A02B-3CC9211359FB}" destId="{D1052480-784B-4C6B-8D69-9A359A88816D}" srcOrd="0" destOrd="0" parTransId="{367806F9-64C6-4DAC-8AC3-C82E1C829BCF}" sibTransId="{21462571-230D-4301-9A36-1499C95773DC}"/>
    <dgm:cxn modelId="{B51CD51B-14E4-444B-B815-14BE95F82D5E}" type="presOf" srcId="{4BF32693-D007-47C7-871E-61C54048892C}" destId="{03DF74F2-86C0-4D25-B85F-E9D851EC6A66}" srcOrd="0" destOrd="0" presId="urn:microsoft.com/office/officeart/2005/8/layout/matrix3"/>
    <dgm:cxn modelId="{2F2FA662-6828-48F7-AA12-AB78F06B8271}" type="presOf" srcId="{44DA2D80-26A7-40A4-A02B-3CC9211359FB}" destId="{436E255E-B074-4306-ABD6-9A30E1AF1FB4}" srcOrd="0" destOrd="0" presId="urn:microsoft.com/office/officeart/2005/8/layout/matrix3"/>
    <dgm:cxn modelId="{2EBA1551-0F3B-46CE-9C15-6D69D8C9E0F9}" type="presOf" srcId="{0C4B9D41-879F-4FC5-A081-CB0633943B49}" destId="{1D55CBD8-E6B8-482B-AF47-AA18A38F15D1}" srcOrd="0" destOrd="0" presId="urn:microsoft.com/office/officeart/2005/8/layout/matrix3"/>
    <dgm:cxn modelId="{27BC9D7E-F6BF-41F2-A9DC-5074AE809328}" srcId="{44DA2D80-26A7-40A4-A02B-3CC9211359FB}" destId="{4BF32693-D007-47C7-871E-61C54048892C}" srcOrd="2" destOrd="0" parTransId="{F95A4E22-BDFE-4E68-B5EF-749E4BC7D595}" sibTransId="{EACA8006-DA93-4F6D-BCD9-6797E7D03007}"/>
    <dgm:cxn modelId="{84D36285-62E2-4A34-A32D-772B20A29BA4}" srcId="{44DA2D80-26A7-40A4-A02B-3CC9211359FB}" destId="{8B8F4721-BD7C-41A1-98DF-ED3CCB05B956}" srcOrd="1" destOrd="0" parTransId="{66CEBA70-A407-408B-AF99-EBF42A647119}" sibTransId="{140E8DE4-2FD8-463F-9F48-7EDE039C4FCD}"/>
    <dgm:cxn modelId="{2B18AC98-9093-472F-9377-E9DB7D1C25F7}" type="presOf" srcId="{8B8F4721-BD7C-41A1-98DF-ED3CCB05B956}" destId="{20712F46-B310-4A17-AACF-311BCE1BF5BE}" srcOrd="0" destOrd="0" presId="urn:microsoft.com/office/officeart/2005/8/layout/matrix3"/>
    <dgm:cxn modelId="{AEFA3AF3-A7A3-494A-8D6E-AAC06CA526AF}" type="presOf" srcId="{D1052480-784B-4C6B-8D69-9A359A88816D}" destId="{B27DF17E-F688-4C92-B865-5D18726D0747}" srcOrd="0" destOrd="0" presId="urn:microsoft.com/office/officeart/2005/8/layout/matrix3"/>
    <dgm:cxn modelId="{F3C2E837-CB52-4840-B572-AE5259954B2E}" type="presParOf" srcId="{436E255E-B074-4306-ABD6-9A30E1AF1FB4}" destId="{A20ED5EB-30E1-4FBF-85CC-82AB48FDB83D}" srcOrd="0" destOrd="0" presId="urn:microsoft.com/office/officeart/2005/8/layout/matrix3"/>
    <dgm:cxn modelId="{161F1DC0-30D7-4A02-A4B9-983018C05179}" type="presParOf" srcId="{436E255E-B074-4306-ABD6-9A30E1AF1FB4}" destId="{B27DF17E-F688-4C92-B865-5D18726D0747}" srcOrd="1" destOrd="0" presId="urn:microsoft.com/office/officeart/2005/8/layout/matrix3"/>
    <dgm:cxn modelId="{B176E502-458F-49BA-9640-414E75EA2502}" type="presParOf" srcId="{436E255E-B074-4306-ABD6-9A30E1AF1FB4}" destId="{20712F46-B310-4A17-AACF-311BCE1BF5BE}" srcOrd="2" destOrd="0" presId="urn:microsoft.com/office/officeart/2005/8/layout/matrix3"/>
    <dgm:cxn modelId="{C6981968-5403-4294-A6FC-D83382B039D9}" type="presParOf" srcId="{436E255E-B074-4306-ABD6-9A30E1AF1FB4}" destId="{03DF74F2-86C0-4D25-B85F-E9D851EC6A66}" srcOrd="3" destOrd="0" presId="urn:microsoft.com/office/officeart/2005/8/layout/matrix3"/>
    <dgm:cxn modelId="{D6735B34-BA3C-42DE-A8A6-A885E4618F77}" type="presParOf" srcId="{436E255E-B074-4306-ABD6-9A30E1AF1FB4}" destId="{1D55CBD8-E6B8-482B-AF47-AA18A38F15D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98CA88-B069-4D83-B0A0-6183B6ECCB27}" type="doc">
      <dgm:prSet loTypeId="urn:microsoft.com/office/officeart/2005/8/layout/venn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d-ID"/>
        </a:p>
      </dgm:t>
    </dgm:pt>
    <dgm:pt modelId="{ECB1B6F2-9A4C-4F44-92F4-A14C3E8141D0}">
      <dgm:prSet phldrT="[Text]" custT="1"/>
      <dgm:spPr/>
      <dgm:t>
        <a:bodyPr/>
        <a:lstStyle/>
        <a:p>
          <a:r>
            <a:rPr lang="id-ID" sz="1600" b="1" i="1" dirty="0">
              <a:latin typeface="Candara" pitchFamily="34" charset="0"/>
            </a:rPr>
            <a:t>Kepercayaan</a:t>
          </a:r>
        </a:p>
      </dgm:t>
    </dgm:pt>
    <dgm:pt modelId="{47094EF0-180D-43F9-A665-BD20ABAACB1E}" type="parTrans" cxnId="{3F305A14-3C40-4818-B06A-D0CB453CFC3F}">
      <dgm:prSet/>
      <dgm:spPr/>
      <dgm:t>
        <a:bodyPr/>
        <a:lstStyle/>
        <a:p>
          <a:endParaRPr lang="id-ID"/>
        </a:p>
      </dgm:t>
    </dgm:pt>
    <dgm:pt modelId="{D910C229-889A-4254-B87E-FA50CBB656DA}" type="sibTrans" cxnId="{3F305A14-3C40-4818-B06A-D0CB453CFC3F}">
      <dgm:prSet/>
      <dgm:spPr/>
      <dgm:t>
        <a:bodyPr/>
        <a:lstStyle/>
        <a:p>
          <a:endParaRPr lang="id-ID"/>
        </a:p>
      </dgm:t>
    </dgm:pt>
    <dgm:pt modelId="{23C9FFD1-7018-4437-A105-0E7C44CC5043}">
      <dgm:prSet phldrT="[Text]" custT="1"/>
      <dgm:spPr/>
      <dgm:t>
        <a:bodyPr/>
        <a:lstStyle/>
        <a:p>
          <a:r>
            <a:rPr lang="id-ID" sz="1600" b="1" i="1" dirty="0">
              <a:latin typeface="Candara" pitchFamily="34" charset="0"/>
            </a:rPr>
            <a:t>Kejujuran</a:t>
          </a:r>
        </a:p>
      </dgm:t>
    </dgm:pt>
    <dgm:pt modelId="{7212347C-E8FC-4B46-93DB-EFEF65573A09}" type="parTrans" cxnId="{85F2A003-C83C-49C9-AAD0-C4D1BF08A781}">
      <dgm:prSet/>
      <dgm:spPr/>
      <dgm:t>
        <a:bodyPr/>
        <a:lstStyle/>
        <a:p>
          <a:endParaRPr lang="id-ID"/>
        </a:p>
      </dgm:t>
    </dgm:pt>
    <dgm:pt modelId="{622A2DDE-8B15-408C-8578-7EE037B8D759}" type="sibTrans" cxnId="{85F2A003-C83C-49C9-AAD0-C4D1BF08A781}">
      <dgm:prSet/>
      <dgm:spPr/>
      <dgm:t>
        <a:bodyPr/>
        <a:lstStyle/>
        <a:p>
          <a:endParaRPr lang="id-ID"/>
        </a:p>
      </dgm:t>
    </dgm:pt>
    <dgm:pt modelId="{0B546790-A956-4E0E-A70E-CD9CCFBF1969}">
      <dgm:prSet phldrT="[Text]" custT="1"/>
      <dgm:spPr/>
      <dgm:t>
        <a:bodyPr/>
        <a:lstStyle/>
        <a:p>
          <a:r>
            <a:rPr lang="id-ID" sz="1600" b="1" i="1" dirty="0">
              <a:latin typeface="Candara" pitchFamily="34" charset="0"/>
            </a:rPr>
            <a:t>Persahabatan</a:t>
          </a:r>
        </a:p>
      </dgm:t>
    </dgm:pt>
    <dgm:pt modelId="{A5A528EA-C698-4228-AE73-27F6E0EFFF78}" type="parTrans" cxnId="{E721568E-D3A7-4CAE-9CBB-1A5FC996C20D}">
      <dgm:prSet/>
      <dgm:spPr/>
      <dgm:t>
        <a:bodyPr/>
        <a:lstStyle/>
        <a:p>
          <a:endParaRPr lang="id-ID"/>
        </a:p>
      </dgm:t>
    </dgm:pt>
    <dgm:pt modelId="{ABDBA92B-263D-4E7A-B83A-9178CCA5AF6E}" type="sibTrans" cxnId="{E721568E-D3A7-4CAE-9CBB-1A5FC996C20D}">
      <dgm:prSet/>
      <dgm:spPr/>
      <dgm:t>
        <a:bodyPr/>
        <a:lstStyle/>
        <a:p>
          <a:endParaRPr lang="id-ID"/>
        </a:p>
      </dgm:t>
    </dgm:pt>
    <dgm:pt modelId="{96835771-3323-400A-B875-C6FB7E2C9B1B}">
      <dgm:prSet phldrT="[Text]" custT="1"/>
      <dgm:spPr/>
      <dgm:t>
        <a:bodyPr/>
        <a:lstStyle/>
        <a:p>
          <a:r>
            <a:rPr lang="id-ID" sz="1600" b="1" i="1" dirty="0">
              <a:latin typeface="Candara" pitchFamily="34" charset="0"/>
            </a:rPr>
            <a:t>Penghargaan</a:t>
          </a:r>
        </a:p>
      </dgm:t>
    </dgm:pt>
    <dgm:pt modelId="{A40F1A0B-F6DD-406E-91B7-71CFCCF6A099}" type="parTrans" cxnId="{26D6C632-D10E-42C2-AB6E-D4AD2E30F9B6}">
      <dgm:prSet/>
      <dgm:spPr/>
      <dgm:t>
        <a:bodyPr/>
        <a:lstStyle/>
        <a:p>
          <a:endParaRPr lang="id-ID"/>
        </a:p>
      </dgm:t>
    </dgm:pt>
    <dgm:pt modelId="{961AE857-4164-4778-82B0-7C712B083F4C}" type="sibTrans" cxnId="{26D6C632-D10E-42C2-AB6E-D4AD2E30F9B6}">
      <dgm:prSet/>
      <dgm:spPr/>
      <dgm:t>
        <a:bodyPr/>
        <a:lstStyle/>
        <a:p>
          <a:endParaRPr lang="id-ID"/>
        </a:p>
      </dgm:t>
    </dgm:pt>
    <dgm:pt modelId="{E09EBF5E-EB37-4C5C-BFF8-FBC61C332C66}">
      <dgm:prSet phldrT="[Text]" custT="1"/>
      <dgm:spPr/>
      <dgm:t>
        <a:bodyPr/>
        <a:lstStyle/>
        <a:p>
          <a:r>
            <a:rPr lang="id-ID" sz="1600" b="1" i="1" dirty="0">
              <a:latin typeface="Candara" pitchFamily="34" charset="0"/>
            </a:rPr>
            <a:t>Rasa sayang</a:t>
          </a:r>
        </a:p>
      </dgm:t>
    </dgm:pt>
    <dgm:pt modelId="{573910A2-E86B-48A9-A0B4-9AE134BEDE5C}" type="parTrans" cxnId="{0CA8BD04-CD76-44F1-9B49-D90ADD63FA25}">
      <dgm:prSet/>
      <dgm:spPr/>
      <dgm:t>
        <a:bodyPr/>
        <a:lstStyle/>
        <a:p>
          <a:endParaRPr lang="id-ID"/>
        </a:p>
      </dgm:t>
    </dgm:pt>
    <dgm:pt modelId="{6CA9A365-50FD-49EB-AE33-0545EF35AEEE}" type="sibTrans" cxnId="{0CA8BD04-CD76-44F1-9B49-D90ADD63FA25}">
      <dgm:prSet/>
      <dgm:spPr/>
      <dgm:t>
        <a:bodyPr/>
        <a:lstStyle/>
        <a:p>
          <a:endParaRPr lang="id-ID"/>
        </a:p>
      </dgm:t>
    </dgm:pt>
    <dgm:pt modelId="{49CD9C96-05CF-44D9-A7A5-0E17705DBCAD}">
      <dgm:prSet phldrT="[Text]" custT="1"/>
      <dgm:spPr/>
      <dgm:t>
        <a:bodyPr/>
        <a:lstStyle/>
        <a:p>
          <a:r>
            <a:rPr lang="id-ID" sz="1600" b="1" i="1" dirty="0">
              <a:latin typeface="Candara" pitchFamily="34" charset="0"/>
            </a:rPr>
            <a:t>Perlindungan </a:t>
          </a:r>
        </a:p>
      </dgm:t>
    </dgm:pt>
    <dgm:pt modelId="{68902A85-2F3A-4FE1-B442-5C7869165E8F}" type="parTrans" cxnId="{20FA7693-1EE6-4141-9FBE-36ACC3202BD1}">
      <dgm:prSet/>
      <dgm:spPr/>
      <dgm:t>
        <a:bodyPr/>
        <a:lstStyle/>
        <a:p>
          <a:endParaRPr lang="id-ID"/>
        </a:p>
      </dgm:t>
    </dgm:pt>
    <dgm:pt modelId="{D39C3778-43A4-4A1D-9E16-90A4069C83E7}" type="sibTrans" cxnId="{20FA7693-1EE6-4141-9FBE-36ACC3202BD1}">
      <dgm:prSet/>
      <dgm:spPr/>
      <dgm:t>
        <a:bodyPr/>
        <a:lstStyle/>
        <a:p>
          <a:endParaRPr lang="id-ID"/>
        </a:p>
      </dgm:t>
    </dgm:pt>
    <dgm:pt modelId="{21FB77F5-93E1-4B1F-B7A8-E47554E4FC20}">
      <dgm:prSet phldrT="[Text]" custT="1"/>
      <dgm:spPr/>
      <dgm:t>
        <a:bodyPr/>
        <a:lstStyle/>
        <a:p>
          <a:r>
            <a:rPr lang="id-ID" sz="1600" b="1" i="1" dirty="0">
              <a:latin typeface="Candara" pitchFamily="34" charset="0"/>
            </a:rPr>
            <a:t>Gaya hidup yang nyaman</a:t>
          </a:r>
        </a:p>
      </dgm:t>
    </dgm:pt>
    <dgm:pt modelId="{B02D1A0C-8267-42FB-9507-D49870D44509}" type="parTrans" cxnId="{3578655C-2A00-4661-978F-9A642F42A7EA}">
      <dgm:prSet/>
      <dgm:spPr/>
      <dgm:t>
        <a:bodyPr/>
        <a:lstStyle/>
        <a:p>
          <a:endParaRPr lang="id-ID"/>
        </a:p>
      </dgm:t>
    </dgm:pt>
    <dgm:pt modelId="{4CC8C70A-A419-4A49-A546-0BFF1583F9D5}" type="sibTrans" cxnId="{3578655C-2A00-4661-978F-9A642F42A7EA}">
      <dgm:prSet/>
      <dgm:spPr/>
      <dgm:t>
        <a:bodyPr/>
        <a:lstStyle/>
        <a:p>
          <a:endParaRPr lang="id-ID"/>
        </a:p>
      </dgm:t>
    </dgm:pt>
    <dgm:pt modelId="{E395926B-7E2C-4DF2-8D93-7CF9E9D30CD4}" type="pres">
      <dgm:prSet presAssocID="{2098CA88-B069-4D83-B0A0-6183B6ECCB27}" presName="Name0" presStyleCnt="0">
        <dgm:presLayoutVars>
          <dgm:dir/>
          <dgm:resizeHandles val="exact"/>
        </dgm:presLayoutVars>
      </dgm:prSet>
      <dgm:spPr/>
    </dgm:pt>
    <dgm:pt modelId="{C94FB6B1-9DBB-4EA9-A106-0803ED771B62}" type="pres">
      <dgm:prSet presAssocID="{ECB1B6F2-9A4C-4F44-92F4-A14C3E8141D0}" presName="Name5" presStyleLbl="vennNode1" presStyleIdx="0" presStyleCnt="7">
        <dgm:presLayoutVars>
          <dgm:bulletEnabled val="1"/>
        </dgm:presLayoutVars>
      </dgm:prSet>
      <dgm:spPr/>
    </dgm:pt>
    <dgm:pt modelId="{B2A5AB90-1E35-4BB9-AF66-26144E68F21E}" type="pres">
      <dgm:prSet presAssocID="{D910C229-889A-4254-B87E-FA50CBB656DA}" presName="space" presStyleCnt="0"/>
      <dgm:spPr/>
    </dgm:pt>
    <dgm:pt modelId="{FCFE684B-8E18-466E-96D0-EA6B61522A98}" type="pres">
      <dgm:prSet presAssocID="{23C9FFD1-7018-4437-A105-0E7C44CC5043}" presName="Name5" presStyleLbl="vennNode1" presStyleIdx="1" presStyleCnt="7">
        <dgm:presLayoutVars>
          <dgm:bulletEnabled val="1"/>
        </dgm:presLayoutVars>
      </dgm:prSet>
      <dgm:spPr/>
    </dgm:pt>
    <dgm:pt modelId="{7A2199C3-D45D-4799-8926-8AF2BFE92895}" type="pres">
      <dgm:prSet presAssocID="{622A2DDE-8B15-408C-8578-7EE037B8D759}" presName="space" presStyleCnt="0"/>
      <dgm:spPr/>
    </dgm:pt>
    <dgm:pt modelId="{CA3768B6-6DAB-4342-AB88-1FAC7939622F}" type="pres">
      <dgm:prSet presAssocID="{0B546790-A956-4E0E-A70E-CD9CCFBF1969}" presName="Name5" presStyleLbl="vennNode1" presStyleIdx="2" presStyleCnt="7">
        <dgm:presLayoutVars>
          <dgm:bulletEnabled val="1"/>
        </dgm:presLayoutVars>
      </dgm:prSet>
      <dgm:spPr/>
    </dgm:pt>
    <dgm:pt modelId="{691B85A9-5B32-4D2C-8266-10E23FC0E237}" type="pres">
      <dgm:prSet presAssocID="{ABDBA92B-263D-4E7A-B83A-9178CCA5AF6E}" presName="space" presStyleCnt="0"/>
      <dgm:spPr/>
    </dgm:pt>
    <dgm:pt modelId="{9732AA05-7017-438A-9867-3B721D258B81}" type="pres">
      <dgm:prSet presAssocID="{96835771-3323-400A-B875-C6FB7E2C9B1B}" presName="Name5" presStyleLbl="vennNode1" presStyleIdx="3" presStyleCnt="7">
        <dgm:presLayoutVars>
          <dgm:bulletEnabled val="1"/>
        </dgm:presLayoutVars>
      </dgm:prSet>
      <dgm:spPr/>
    </dgm:pt>
    <dgm:pt modelId="{9A31E825-6448-42B5-9D32-BF6DBF403AF5}" type="pres">
      <dgm:prSet presAssocID="{961AE857-4164-4778-82B0-7C712B083F4C}" presName="space" presStyleCnt="0"/>
      <dgm:spPr/>
    </dgm:pt>
    <dgm:pt modelId="{C8D4B2FE-1577-46A8-BCB4-AE7DE8AC7B31}" type="pres">
      <dgm:prSet presAssocID="{E09EBF5E-EB37-4C5C-BFF8-FBC61C332C66}" presName="Name5" presStyleLbl="vennNode1" presStyleIdx="4" presStyleCnt="7">
        <dgm:presLayoutVars>
          <dgm:bulletEnabled val="1"/>
        </dgm:presLayoutVars>
      </dgm:prSet>
      <dgm:spPr/>
    </dgm:pt>
    <dgm:pt modelId="{412AA0AC-7465-45D0-8877-AA83DC98EA1B}" type="pres">
      <dgm:prSet presAssocID="{6CA9A365-50FD-49EB-AE33-0545EF35AEEE}" presName="space" presStyleCnt="0"/>
      <dgm:spPr/>
    </dgm:pt>
    <dgm:pt modelId="{7EDB60DD-3F66-4CA6-8488-5D35A3DCA3F0}" type="pres">
      <dgm:prSet presAssocID="{49CD9C96-05CF-44D9-A7A5-0E17705DBCAD}" presName="Name5" presStyleLbl="vennNode1" presStyleIdx="5" presStyleCnt="7">
        <dgm:presLayoutVars>
          <dgm:bulletEnabled val="1"/>
        </dgm:presLayoutVars>
      </dgm:prSet>
      <dgm:spPr/>
    </dgm:pt>
    <dgm:pt modelId="{495E239A-5A49-473C-BCCB-F384DF51C3F9}" type="pres">
      <dgm:prSet presAssocID="{D39C3778-43A4-4A1D-9E16-90A4069C83E7}" presName="space" presStyleCnt="0"/>
      <dgm:spPr/>
    </dgm:pt>
    <dgm:pt modelId="{467C789C-9B17-424C-8984-6406E62F53EB}" type="pres">
      <dgm:prSet presAssocID="{21FB77F5-93E1-4B1F-B7A8-E47554E4FC20}" presName="Name5" presStyleLbl="vennNode1" presStyleIdx="6" presStyleCnt="7">
        <dgm:presLayoutVars>
          <dgm:bulletEnabled val="1"/>
        </dgm:presLayoutVars>
      </dgm:prSet>
      <dgm:spPr/>
    </dgm:pt>
  </dgm:ptLst>
  <dgm:cxnLst>
    <dgm:cxn modelId="{85F2A003-C83C-49C9-AAD0-C4D1BF08A781}" srcId="{2098CA88-B069-4D83-B0A0-6183B6ECCB27}" destId="{23C9FFD1-7018-4437-A105-0E7C44CC5043}" srcOrd="1" destOrd="0" parTransId="{7212347C-E8FC-4B46-93DB-EFEF65573A09}" sibTransId="{622A2DDE-8B15-408C-8578-7EE037B8D759}"/>
    <dgm:cxn modelId="{0CA8BD04-CD76-44F1-9B49-D90ADD63FA25}" srcId="{2098CA88-B069-4D83-B0A0-6183B6ECCB27}" destId="{E09EBF5E-EB37-4C5C-BFF8-FBC61C332C66}" srcOrd="4" destOrd="0" parTransId="{573910A2-E86B-48A9-A0B4-9AE134BEDE5C}" sibTransId="{6CA9A365-50FD-49EB-AE33-0545EF35AEEE}"/>
    <dgm:cxn modelId="{3F305A14-3C40-4818-B06A-D0CB453CFC3F}" srcId="{2098CA88-B069-4D83-B0A0-6183B6ECCB27}" destId="{ECB1B6F2-9A4C-4F44-92F4-A14C3E8141D0}" srcOrd="0" destOrd="0" parTransId="{47094EF0-180D-43F9-A665-BD20ABAACB1E}" sibTransId="{D910C229-889A-4254-B87E-FA50CBB656DA}"/>
    <dgm:cxn modelId="{48396216-E440-4600-986C-1217BD9816EF}" type="presOf" srcId="{49CD9C96-05CF-44D9-A7A5-0E17705DBCAD}" destId="{7EDB60DD-3F66-4CA6-8488-5D35A3DCA3F0}" srcOrd="0" destOrd="0" presId="urn:microsoft.com/office/officeart/2005/8/layout/venn3"/>
    <dgm:cxn modelId="{0B02481D-B2C1-4B9E-A5B8-4EDEDA06724C}" type="presOf" srcId="{23C9FFD1-7018-4437-A105-0E7C44CC5043}" destId="{FCFE684B-8E18-466E-96D0-EA6B61522A98}" srcOrd="0" destOrd="0" presId="urn:microsoft.com/office/officeart/2005/8/layout/venn3"/>
    <dgm:cxn modelId="{E84FDC22-BE3F-429C-8ABD-99E363B59F03}" type="presOf" srcId="{21FB77F5-93E1-4B1F-B7A8-E47554E4FC20}" destId="{467C789C-9B17-424C-8984-6406E62F53EB}" srcOrd="0" destOrd="0" presId="urn:microsoft.com/office/officeart/2005/8/layout/venn3"/>
    <dgm:cxn modelId="{26D6C632-D10E-42C2-AB6E-D4AD2E30F9B6}" srcId="{2098CA88-B069-4D83-B0A0-6183B6ECCB27}" destId="{96835771-3323-400A-B875-C6FB7E2C9B1B}" srcOrd="3" destOrd="0" parTransId="{A40F1A0B-F6DD-406E-91B7-71CFCCF6A099}" sibTransId="{961AE857-4164-4778-82B0-7C712B083F4C}"/>
    <dgm:cxn modelId="{1179A835-DE2B-442D-B21D-4E9C0DFA31F9}" type="presOf" srcId="{0B546790-A956-4E0E-A70E-CD9CCFBF1969}" destId="{CA3768B6-6DAB-4342-AB88-1FAC7939622F}" srcOrd="0" destOrd="0" presId="urn:microsoft.com/office/officeart/2005/8/layout/venn3"/>
    <dgm:cxn modelId="{3578655C-2A00-4661-978F-9A642F42A7EA}" srcId="{2098CA88-B069-4D83-B0A0-6183B6ECCB27}" destId="{21FB77F5-93E1-4B1F-B7A8-E47554E4FC20}" srcOrd="6" destOrd="0" parTransId="{B02D1A0C-8267-42FB-9507-D49870D44509}" sibTransId="{4CC8C70A-A419-4A49-A546-0BFF1583F9D5}"/>
    <dgm:cxn modelId="{5E782951-DF4B-4BA4-AAF2-038497B8D3EF}" type="presOf" srcId="{2098CA88-B069-4D83-B0A0-6183B6ECCB27}" destId="{E395926B-7E2C-4DF2-8D93-7CF9E9D30CD4}" srcOrd="0" destOrd="0" presId="urn:microsoft.com/office/officeart/2005/8/layout/venn3"/>
    <dgm:cxn modelId="{7A436689-8544-4221-B20A-0DCCA0D52058}" type="presOf" srcId="{E09EBF5E-EB37-4C5C-BFF8-FBC61C332C66}" destId="{C8D4B2FE-1577-46A8-BCB4-AE7DE8AC7B31}" srcOrd="0" destOrd="0" presId="urn:microsoft.com/office/officeart/2005/8/layout/venn3"/>
    <dgm:cxn modelId="{E721568E-D3A7-4CAE-9CBB-1A5FC996C20D}" srcId="{2098CA88-B069-4D83-B0A0-6183B6ECCB27}" destId="{0B546790-A956-4E0E-A70E-CD9CCFBF1969}" srcOrd="2" destOrd="0" parTransId="{A5A528EA-C698-4228-AE73-27F6E0EFFF78}" sibTransId="{ABDBA92B-263D-4E7A-B83A-9178CCA5AF6E}"/>
    <dgm:cxn modelId="{20FA7693-1EE6-4141-9FBE-36ACC3202BD1}" srcId="{2098CA88-B069-4D83-B0A0-6183B6ECCB27}" destId="{49CD9C96-05CF-44D9-A7A5-0E17705DBCAD}" srcOrd="5" destOrd="0" parTransId="{68902A85-2F3A-4FE1-B442-5C7869165E8F}" sibTransId="{D39C3778-43A4-4A1D-9E16-90A4069C83E7}"/>
    <dgm:cxn modelId="{D994BAA1-36BA-4154-816C-62FCDFC844AF}" type="presOf" srcId="{ECB1B6F2-9A4C-4F44-92F4-A14C3E8141D0}" destId="{C94FB6B1-9DBB-4EA9-A106-0803ED771B62}" srcOrd="0" destOrd="0" presId="urn:microsoft.com/office/officeart/2005/8/layout/venn3"/>
    <dgm:cxn modelId="{347463A5-1B6C-45EB-BDA1-2BB9493F79C3}" type="presOf" srcId="{96835771-3323-400A-B875-C6FB7E2C9B1B}" destId="{9732AA05-7017-438A-9867-3B721D258B81}" srcOrd="0" destOrd="0" presId="urn:microsoft.com/office/officeart/2005/8/layout/venn3"/>
    <dgm:cxn modelId="{E87C3F0B-A84B-45ED-B338-99C18F404184}" type="presParOf" srcId="{E395926B-7E2C-4DF2-8D93-7CF9E9D30CD4}" destId="{C94FB6B1-9DBB-4EA9-A106-0803ED771B62}" srcOrd="0" destOrd="0" presId="urn:microsoft.com/office/officeart/2005/8/layout/venn3"/>
    <dgm:cxn modelId="{23C00518-4102-4AEA-8C3A-43C614BB107A}" type="presParOf" srcId="{E395926B-7E2C-4DF2-8D93-7CF9E9D30CD4}" destId="{B2A5AB90-1E35-4BB9-AF66-26144E68F21E}" srcOrd="1" destOrd="0" presId="urn:microsoft.com/office/officeart/2005/8/layout/venn3"/>
    <dgm:cxn modelId="{57FC3640-62AF-49C8-AB48-D0CD3588054B}" type="presParOf" srcId="{E395926B-7E2C-4DF2-8D93-7CF9E9D30CD4}" destId="{FCFE684B-8E18-466E-96D0-EA6B61522A98}" srcOrd="2" destOrd="0" presId="urn:microsoft.com/office/officeart/2005/8/layout/venn3"/>
    <dgm:cxn modelId="{7FA1E6F1-1F7F-4449-A741-F0E25A774F23}" type="presParOf" srcId="{E395926B-7E2C-4DF2-8D93-7CF9E9D30CD4}" destId="{7A2199C3-D45D-4799-8926-8AF2BFE92895}" srcOrd="3" destOrd="0" presId="urn:microsoft.com/office/officeart/2005/8/layout/venn3"/>
    <dgm:cxn modelId="{D97EA27A-43BA-47CE-B496-32AC75BF6F29}" type="presParOf" srcId="{E395926B-7E2C-4DF2-8D93-7CF9E9D30CD4}" destId="{CA3768B6-6DAB-4342-AB88-1FAC7939622F}" srcOrd="4" destOrd="0" presId="urn:microsoft.com/office/officeart/2005/8/layout/venn3"/>
    <dgm:cxn modelId="{2DE729ED-317C-454E-990B-D6B19B0FB69D}" type="presParOf" srcId="{E395926B-7E2C-4DF2-8D93-7CF9E9D30CD4}" destId="{691B85A9-5B32-4D2C-8266-10E23FC0E237}" srcOrd="5" destOrd="0" presId="urn:microsoft.com/office/officeart/2005/8/layout/venn3"/>
    <dgm:cxn modelId="{061E9078-B40E-41DB-9908-6ED15C529B73}" type="presParOf" srcId="{E395926B-7E2C-4DF2-8D93-7CF9E9D30CD4}" destId="{9732AA05-7017-438A-9867-3B721D258B81}" srcOrd="6" destOrd="0" presId="urn:microsoft.com/office/officeart/2005/8/layout/venn3"/>
    <dgm:cxn modelId="{2DD6F6EE-AF52-473C-843E-DB0DA2E2E135}" type="presParOf" srcId="{E395926B-7E2C-4DF2-8D93-7CF9E9D30CD4}" destId="{9A31E825-6448-42B5-9D32-BF6DBF403AF5}" srcOrd="7" destOrd="0" presId="urn:microsoft.com/office/officeart/2005/8/layout/venn3"/>
    <dgm:cxn modelId="{E7B45FE3-0579-4676-BF4F-DDD874A2014D}" type="presParOf" srcId="{E395926B-7E2C-4DF2-8D93-7CF9E9D30CD4}" destId="{C8D4B2FE-1577-46A8-BCB4-AE7DE8AC7B31}" srcOrd="8" destOrd="0" presId="urn:microsoft.com/office/officeart/2005/8/layout/venn3"/>
    <dgm:cxn modelId="{2C20F29A-8E4B-4937-A853-E1F9CA1A834C}" type="presParOf" srcId="{E395926B-7E2C-4DF2-8D93-7CF9E9D30CD4}" destId="{412AA0AC-7465-45D0-8877-AA83DC98EA1B}" srcOrd="9" destOrd="0" presId="urn:microsoft.com/office/officeart/2005/8/layout/venn3"/>
    <dgm:cxn modelId="{B682D791-56E4-4C48-9416-FFC6CF70B4E8}" type="presParOf" srcId="{E395926B-7E2C-4DF2-8D93-7CF9E9D30CD4}" destId="{7EDB60DD-3F66-4CA6-8488-5D35A3DCA3F0}" srcOrd="10" destOrd="0" presId="urn:microsoft.com/office/officeart/2005/8/layout/venn3"/>
    <dgm:cxn modelId="{E1F1819D-1704-48F5-8496-94E782A49829}" type="presParOf" srcId="{E395926B-7E2C-4DF2-8D93-7CF9E9D30CD4}" destId="{495E239A-5A49-473C-BCCB-F384DF51C3F9}" srcOrd="11" destOrd="0" presId="urn:microsoft.com/office/officeart/2005/8/layout/venn3"/>
    <dgm:cxn modelId="{EA63C571-EB80-4879-A739-EC1988CAB39D}" type="presParOf" srcId="{E395926B-7E2C-4DF2-8D93-7CF9E9D30CD4}" destId="{467C789C-9B17-424C-8984-6406E62F53EB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A301A7-6EDB-4431-B991-5E06D847E1B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8E06E3F-3A93-4BE8-B8D3-49E9B1FE4F81}">
      <dgm:prSet phldrT="[Text]"/>
      <dgm:spPr>
        <a:solidFill>
          <a:schemeClr val="bg2">
            <a:lumMod val="90000"/>
          </a:schemeClr>
        </a:solidFill>
        <a:ln w="50800">
          <a:solidFill>
            <a:srgbClr val="002060"/>
          </a:solidFill>
        </a:ln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Konstruk Personal</a:t>
          </a:r>
        </a:p>
      </dgm:t>
    </dgm:pt>
    <dgm:pt modelId="{346AC8E9-3F42-4F2B-AD8D-D757C81D504E}" type="parTrans" cxnId="{1F1582DA-54FC-43FB-BD39-AE424BB6A88D}">
      <dgm:prSet/>
      <dgm:spPr/>
      <dgm:t>
        <a:bodyPr/>
        <a:lstStyle/>
        <a:p>
          <a:endParaRPr lang="id-ID"/>
        </a:p>
      </dgm:t>
    </dgm:pt>
    <dgm:pt modelId="{4D687CBD-3C3E-42E3-B63E-A879C98B6DCB}" type="sibTrans" cxnId="{1F1582DA-54FC-43FB-BD39-AE424BB6A88D}">
      <dgm:prSet/>
      <dgm:spPr/>
      <dgm:t>
        <a:bodyPr/>
        <a:lstStyle/>
        <a:p>
          <a:endParaRPr lang="id-ID"/>
        </a:p>
      </dgm:t>
    </dgm:pt>
    <dgm:pt modelId="{AB5D4DCA-A7C8-43C7-B8B2-B0EE72EBA2C5}">
      <dgm:prSet phldrT="[Text]"/>
      <dgm:spPr>
        <a:solidFill>
          <a:schemeClr val="accent4">
            <a:lumMod val="20000"/>
            <a:lumOff val="80000"/>
          </a:schemeClr>
        </a:solidFill>
        <a:ln w="50800">
          <a:solidFill>
            <a:srgbClr val="002060"/>
          </a:solidFill>
        </a:ln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Menakar dimensi seseorang/peristiwa. </a:t>
          </a:r>
        </a:p>
      </dgm:t>
    </dgm:pt>
    <dgm:pt modelId="{27233B12-6FAA-4512-BCB1-32F98DFBABBB}" type="parTrans" cxnId="{CC223CE0-E319-426C-8DE8-CEC1E3BA1B6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id-ID"/>
        </a:p>
      </dgm:t>
    </dgm:pt>
    <dgm:pt modelId="{B58374A2-0BD0-4AD3-8C4E-66F1F1202368}" type="sibTrans" cxnId="{CC223CE0-E319-426C-8DE8-CEC1E3BA1B60}">
      <dgm:prSet/>
      <dgm:spPr/>
      <dgm:t>
        <a:bodyPr/>
        <a:lstStyle/>
        <a:p>
          <a:endParaRPr lang="id-ID"/>
        </a:p>
      </dgm:t>
    </dgm:pt>
    <dgm:pt modelId="{24A80F3C-5A8A-4586-91F7-E933DA79DF89}">
      <dgm:prSet phldrT="[Text]"/>
      <dgm:spPr>
        <a:solidFill>
          <a:schemeClr val="accent4">
            <a:lumMod val="20000"/>
            <a:lumOff val="80000"/>
          </a:schemeClr>
        </a:solidFill>
        <a:ln w="50800">
          <a:solidFill>
            <a:srgbClr val="002060"/>
          </a:solidFill>
        </a:ln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Membuat penilaian detail terhadap seseorang/situasi.</a:t>
          </a:r>
        </a:p>
      </dgm:t>
    </dgm:pt>
    <dgm:pt modelId="{6E4986D1-FCCF-45FA-9E51-D95E15189FD4}" type="parTrans" cxnId="{1DECFF5E-389F-4A24-A232-2F66B4A7F9B3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id-ID"/>
        </a:p>
      </dgm:t>
    </dgm:pt>
    <dgm:pt modelId="{E546F25C-60F0-44C0-9633-587F8D3F09F2}" type="sibTrans" cxnId="{1DECFF5E-389F-4A24-A232-2F66B4A7F9B3}">
      <dgm:prSet/>
      <dgm:spPr/>
      <dgm:t>
        <a:bodyPr/>
        <a:lstStyle/>
        <a:p>
          <a:endParaRPr lang="id-ID"/>
        </a:p>
      </dgm:t>
    </dgm:pt>
    <dgm:pt modelId="{A0B17F64-3C20-41B4-83C1-8AF3D0A46238}">
      <dgm:prSet phldrT="[Text]"/>
      <dgm:spPr>
        <a:solidFill>
          <a:schemeClr val="accent4">
            <a:lumMod val="20000"/>
            <a:lumOff val="80000"/>
          </a:schemeClr>
        </a:solidFill>
        <a:ln w="50800">
          <a:solidFill>
            <a:srgbClr val="002060"/>
          </a:solidFill>
        </a:ln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Konstruk personal </a:t>
          </a:r>
          <a:r>
            <a:rPr lang="id-ID" b="1" i="1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membentuk persepsi.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464063F-F6F2-4518-84A1-A46FAD0D2574}" type="parTrans" cxnId="{3A8B13BA-0239-4A53-B3F3-09690C1FCD7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id-ID"/>
        </a:p>
      </dgm:t>
    </dgm:pt>
    <dgm:pt modelId="{F586400C-951F-4E84-95F2-90B631FE19DD}" type="sibTrans" cxnId="{3A8B13BA-0239-4A53-B3F3-09690C1FCD71}">
      <dgm:prSet/>
      <dgm:spPr/>
      <dgm:t>
        <a:bodyPr/>
        <a:lstStyle/>
        <a:p>
          <a:endParaRPr lang="id-ID"/>
        </a:p>
      </dgm:t>
    </dgm:pt>
    <dgm:pt modelId="{DC2B3DEE-C9A0-408D-BBCD-6EC48C0A1791}">
      <dgm:prSet phldrT="[Text]"/>
      <dgm:spPr/>
      <dgm:t>
        <a:bodyPr/>
        <a:lstStyle/>
        <a:p>
          <a:endParaRPr lang="id-ID" dirty="0"/>
        </a:p>
      </dgm:t>
    </dgm:pt>
    <dgm:pt modelId="{588AE8E4-0574-4593-B027-471FA1E2C2C2}" type="parTrans" cxnId="{F46E8A0A-3FF7-4B76-B218-A2A774389606}">
      <dgm:prSet/>
      <dgm:spPr/>
      <dgm:t>
        <a:bodyPr/>
        <a:lstStyle/>
        <a:p>
          <a:endParaRPr lang="id-ID"/>
        </a:p>
      </dgm:t>
    </dgm:pt>
    <dgm:pt modelId="{10050BB6-768A-4D7A-8BC1-09805A67C57D}" type="sibTrans" cxnId="{F46E8A0A-3FF7-4B76-B218-A2A774389606}">
      <dgm:prSet/>
      <dgm:spPr/>
      <dgm:t>
        <a:bodyPr/>
        <a:lstStyle/>
        <a:p>
          <a:endParaRPr lang="id-ID"/>
        </a:p>
      </dgm:t>
    </dgm:pt>
    <dgm:pt modelId="{1C39839B-F849-484F-BF30-992BB892D58B}">
      <dgm:prSet phldrT="[Text]"/>
      <dgm:spPr>
        <a:solidFill>
          <a:schemeClr val="accent4">
            <a:lumMod val="20000"/>
            <a:lumOff val="80000"/>
          </a:schemeClr>
        </a:solidFill>
        <a:ln w="50800">
          <a:solidFill>
            <a:srgbClr val="002060"/>
          </a:solidFill>
        </a:ln>
      </dgm:spPr>
      <dgm:t>
        <a:bodyPr/>
        <a:lstStyle/>
        <a:p>
          <a:r>
            <a:rPr lang="id-ID" b="1" i="1" dirty="0">
              <a:solidFill>
                <a:schemeClr val="tx1"/>
              </a:solidFill>
              <a:latin typeface="Candara" pitchFamily="34" charset="0"/>
            </a:rPr>
            <a:t>Kita cenderung melihat sesuatu objek &amp; memaknainya. </a:t>
          </a:r>
        </a:p>
      </dgm:t>
    </dgm:pt>
    <dgm:pt modelId="{B9588E5E-F766-41BF-B013-679B33CB7669}" type="parTrans" cxnId="{75700D2D-4C15-42E4-920F-350D6A4E52E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id-ID"/>
        </a:p>
      </dgm:t>
    </dgm:pt>
    <dgm:pt modelId="{82A448C1-33D4-4573-9E4E-6E7CC98D84A0}" type="sibTrans" cxnId="{75700D2D-4C15-42E4-920F-350D6A4E52EC}">
      <dgm:prSet/>
      <dgm:spPr/>
      <dgm:t>
        <a:bodyPr/>
        <a:lstStyle/>
        <a:p>
          <a:endParaRPr lang="id-ID"/>
        </a:p>
      </dgm:t>
    </dgm:pt>
    <dgm:pt modelId="{A7826FA7-2B08-498D-8361-C910DCFBA5B2}">
      <dgm:prSet phldrT="[Text]"/>
      <dgm:spPr/>
      <dgm:t>
        <a:bodyPr/>
        <a:lstStyle/>
        <a:p>
          <a:endParaRPr lang="id-ID" dirty="0"/>
        </a:p>
      </dgm:t>
    </dgm:pt>
    <dgm:pt modelId="{1B032A31-A469-4ACD-8B24-582EFDD31320}" type="parTrans" cxnId="{A9B8D038-A298-4885-B88E-1C45B08D9C3E}">
      <dgm:prSet/>
      <dgm:spPr/>
      <dgm:t>
        <a:bodyPr/>
        <a:lstStyle/>
        <a:p>
          <a:endParaRPr lang="id-ID"/>
        </a:p>
      </dgm:t>
    </dgm:pt>
    <dgm:pt modelId="{21A8067C-32CB-4111-807D-2506CBFFD93E}" type="sibTrans" cxnId="{A9B8D038-A298-4885-B88E-1C45B08D9C3E}">
      <dgm:prSet/>
      <dgm:spPr/>
      <dgm:t>
        <a:bodyPr/>
        <a:lstStyle/>
        <a:p>
          <a:endParaRPr lang="id-ID"/>
        </a:p>
      </dgm:t>
    </dgm:pt>
    <dgm:pt modelId="{2AE7FC8D-E649-4BD7-B005-ECBE2C8BBB2A}">
      <dgm:prSet phldrT="[Text]"/>
      <dgm:spPr/>
      <dgm:t>
        <a:bodyPr/>
        <a:lstStyle/>
        <a:p>
          <a:endParaRPr lang="id-ID" dirty="0"/>
        </a:p>
      </dgm:t>
    </dgm:pt>
    <dgm:pt modelId="{F4145DB4-A1F6-4B12-B9A5-C29D3212EE01}" type="parTrans" cxnId="{9E096E91-F964-4FB1-997C-2F1EF42A2E1D}">
      <dgm:prSet/>
      <dgm:spPr/>
      <dgm:t>
        <a:bodyPr/>
        <a:lstStyle/>
        <a:p>
          <a:endParaRPr lang="id-ID"/>
        </a:p>
      </dgm:t>
    </dgm:pt>
    <dgm:pt modelId="{13D529C9-026C-4EC1-B956-2919B5FD4AC6}" type="sibTrans" cxnId="{9E096E91-F964-4FB1-997C-2F1EF42A2E1D}">
      <dgm:prSet/>
      <dgm:spPr/>
      <dgm:t>
        <a:bodyPr/>
        <a:lstStyle/>
        <a:p>
          <a:endParaRPr lang="id-ID"/>
        </a:p>
      </dgm:t>
    </dgm:pt>
    <dgm:pt modelId="{363EE150-4A44-4E29-981E-7BA4FF65120E}" type="pres">
      <dgm:prSet presAssocID="{3DA301A7-6EDB-4431-B991-5E06D847E1B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E9B77D-4E93-4BAF-9CDE-188EF065298D}" type="pres">
      <dgm:prSet presAssocID="{58E06E3F-3A93-4BE8-B8D3-49E9B1FE4F81}" presName="centerShape" presStyleLbl="node0" presStyleIdx="0" presStyleCnt="1"/>
      <dgm:spPr/>
    </dgm:pt>
    <dgm:pt modelId="{FA356A76-DA34-4520-A888-174986A5BB41}" type="pres">
      <dgm:prSet presAssocID="{27233B12-6FAA-4512-BCB1-32F98DFBABBB}" presName="parTrans" presStyleLbl="bgSibTrans2D1" presStyleIdx="0" presStyleCnt="4"/>
      <dgm:spPr/>
    </dgm:pt>
    <dgm:pt modelId="{A03D396E-24BC-4C39-9689-6548BC3E591D}" type="pres">
      <dgm:prSet presAssocID="{AB5D4DCA-A7C8-43C7-B8B2-B0EE72EBA2C5}" presName="node" presStyleLbl="node1" presStyleIdx="0" presStyleCnt="4">
        <dgm:presLayoutVars>
          <dgm:bulletEnabled val="1"/>
        </dgm:presLayoutVars>
      </dgm:prSet>
      <dgm:spPr/>
    </dgm:pt>
    <dgm:pt modelId="{51EAB7D4-EE8B-4CBD-8767-C51EE7442525}" type="pres">
      <dgm:prSet presAssocID="{6E4986D1-FCCF-45FA-9E51-D95E15189FD4}" presName="parTrans" presStyleLbl="bgSibTrans2D1" presStyleIdx="1" presStyleCnt="4"/>
      <dgm:spPr/>
    </dgm:pt>
    <dgm:pt modelId="{BBFFCE49-2C73-4B1F-AEB3-6792379A2CD5}" type="pres">
      <dgm:prSet presAssocID="{24A80F3C-5A8A-4586-91F7-E933DA79DF89}" presName="node" presStyleLbl="node1" presStyleIdx="1" presStyleCnt="4">
        <dgm:presLayoutVars>
          <dgm:bulletEnabled val="1"/>
        </dgm:presLayoutVars>
      </dgm:prSet>
      <dgm:spPr/>
    </dgm:pt>
    <dgm:pt modelId="{32FEEE2C-D934-493C-95FB-92FFB4257D34}" type="pres">
      <dgm:prSet presAssocID="{1464063F-F6F2-4518-84A1-A46FAD0D2574}" presName="parTrans" presStyleLbl="bgSibTrans2D1" presStyleIdx="2" presStyleCnt="4"/>
      <dgm:spPr/>
    </dgm:pt>
    <dgm:pt modelId="{021A93C1-5974-49D5-BFA0-46CFED6396CB}" type="pres">
      <dgm:prSet presAssocID="{A0B17F64-3C20-41B4-83C1-8AF3D0A46238}" presName="node" presStyleLbl="node1" presStyleIdx="2" presStyleCnt="4">
        <dgm:presLayoutVars>
          <dgm:bulletEnabled val="1"/>
        </dgm:presLayoutVars>
      </dgm:prSet>
      <dgm:spPr/>
    </dgm:pt>
    <dgm:pt modelId="{C5308FCA-D971-4183-8B92-2591D6A49D27}" type="pres">
      <dgm:prSet presAssocID="{B9588E5E-F766-41BF-B013-679B33CB7669}" presName="parTrans" presStyleLbl="bgSibTrans2D1" presStyleIdx="3" presStyleCnt="4"/>
      <dgm:spPr/>
    </dgm:pt>
    <dgm:pt modelId="{2EE6C58A-F6DD-49E4-83B3-6410599332C0}" type="pres">
      <dgm:prSet presAssocID="{1C39839B-F849-484F-BF30-992BB892D58B}" presName="node" presStyleLbl="node1" presStyleIdx="3" presStyleCnt="4">
        <dgm:presLayoutVars>
          <dgm:bulletEnabled val="1"/>
        </dgm:presLayoutVars>
      </dgm:prSet>
      <dgm:spPr/>
    </dgm:pt>
  </dgm:ptLst>
  <dgm:cxnLst>
    <dgm:cxn modelId="{F46E8A0A-3FF7-4B76-B218-A2A774389606}" srcId="{2AE7FC8D-E649-4BD7-B005-ECBE2C8BBB2A}" destId="{DC2B3DEE-C9A0-408D-BBCD-6EC48C0A1791}" srcOrd="0" destOrd="0" parTransId="{588AE8E4-0574-4593-B027-471FA1E2C2C2}" sibTransId="{10050BB6-768A-4D7A-8BC1-09805A67C57D}"/>
    <dgm:cxn modelId="{A1FE2822-700B-4B71-A0D6-EE3C96986300}" type="presOf" srcId="{24A80F3C-5A8A-4586-91F7-E933DA79DF89}" destId="{BBFFCE49-2C73-4B1F-AEB3-6792379A2CD5}" srcOrd="0" destOrd="0" presId="urn:microsoft.com/office/officeart/2005/8/layout/radial4"/>
    <dgm:cxn modelId="{D4B51F27-74EA-47AF-8CC4-6402EEF750F6}" type="presOf" srcId="{58E06E3F-3A93-4BE8-B8D3-49E9B1FE4F81}" destId="{FDE9B77D-4E93-4BAF-9CDE-188EF065298D}" srcOrd="0" destOrd="0" presId="urn:microsoft.com/office/officeart/2005/8/layout/radial4"/>
    <dgm:cxn modelId="{75700D2D-4C15-42E4-920F-350D6A4E52EC}" srcId="{58E06E3F-3A93-4BE8-B8D3-49E9B1FE4F81}" destId="{1C39839B-F849-484F-BF30-992BB892D58B}" srcOrd="3" destOrd="0" parTransId="{B9588E5E-F766-41BF-B013-679B33CB7669}" sibTransId="{82A448C1-33D4-4573-9E4E-6E7CC98D84A0}"/>
    <dgm:cxn modelId="{A9B8D038-A298-4885-B88E-1C45B08D9C3E}" srcId="{3DA301A7-6EDB-4431-B991-5E06D847E1B2}" destId="{A7826FA7-2B08-498D-8361-C910DCFBA5B2}" srcOrd="1" destOrd="0" parTransId="{1B032A31-A469-4ACD-8B24-582EFDD31320}" sibTransId="{21A8067C-32CB-4111-807D-2506CBFFD93E}"/>
    <dgm:cxn modelId="{B444C73B-97D7-4221-9CEB-8212408E9EBF}" type="presOf" srcId="{A0B17F64-3C20-41B4-83C1-8AF3D0A46238}" destId="{021A93C1-5974-49D5-BFA0-46CFED6396CB}" srcOrd="0" destOrd="0" presId="urn:microsoft.com/office/officeart/2005/8/layout/radial4"/>
    <dgm:cxn modelId="{1DECFF5E-389F-4A24-A232-2F66B4A7F9B3}" srcId="{58E06E3F-3A93-4BE8-B8D3-49E9B1FE4F81}" destId="{24A80F3C-5A8A-4586-91F7-E933DA79DF89}" srcOrd="1" destOrd="0" parTransId="{6E4986D1-FCCF-45FA-9E51-D95E15189FD4}" sibTransId="{E546F25C-60F0-44C0-9633-587F8D3F09F2}"/>
    <dgm:cxn modelId="{1D497F61-C555-4CF2-A0E8-959A9D78C2CC}" type="presOf" srcId="{1464063F-F6F2-4518-84A1-A46FAD0D2574}" destId="{32FEEE2C-D934-493C-95FB-92FFB4257D34}" srcOrd="0" destOrd="0" presId="urn:microsoft.com/office/officeart/2005/8/layout/radial4"/>
    <dgm:cxn modelId="{04886B43-3F49-4A87-8264-1AF513FC9CF4}" type="presOf" srcId="{3DA301A7-6EDB-4431-B991-5E06D847E1B2}" destId="{363EE150-4A44-4E29-981E-7BA4FF65120E}" srcOrd="0" destOrd="0" presId="urn:microsoft.com/office/officeart/2005/8/layout/radial4"/>
    <dgm:cxn modelId="{2710D580-BFDC-4EAF-A66C-E4AFD90F161E}" type="presOf" srcId="{6E4986D1-FCCF-45FA-9E51-D95E15189FD4}" destId="{51EAB7D4-EE8B-4CBD-8767-C51EE7442525}" srcOrd="0" destOrd="0" presId="urn:microsoft.com/office/officeart/2005/8/layout/radial4"/>
    <dgm:cxn modelId="{9E096E91-F964-4FB1-997C-2F1EF42A2E1D}" srcId="{3DA301A7-6EDB-4431-B991-5E06D847E1B2}" destId="{2AE7FC8D-E649-4BD7-B005-ECBE2C8BBB2A}" srcOrd="2" destOrd="0" parTransId="{F4145DB4-A1F6-4B12-B9A5-C29D3212EE01}" sibTransId="{13D529C9-026C-4EC1-B956-2919B5FD4AC6}"/>
    <dgm:cxn modelId="{1002CAB4-1511-47FB-9871-51EC63737916}" type="presOf" srcId="{27233B12-6FAA-4512-BCB1-32F98DFBABBB}" destId="{FA356A76-DA34-4520-A888-174986A5BB41}" srcOrd="0" destOrd="0" presId="urn:microsoft.com/office/officeart/2005/8/layout/radial4"/>
    <dgm:cxn modelId="{3A8B13BA-0239-4A53-B3F3-09690C1FCD71}" srcId="{58E06E3F-3A93-4BE8-B8D3-49E9B1FE4F81}" destId="{A0B17F64-3C20-41B4-83C1-8AF3D0A46238}" srcOrd="2" destOrd="0" parTransId="{1464063F-F6F2-4518-84A1-A46FAD0D2574}" sibTransId="{F586400C-951F-4E84-95F2-90B631FE19DD}"/>
    <dgm:cxn modelId="{0C82FEBD-CEB8-4DB9-B46D-A5C7A8F07AF5}" type="presOf" srcId="{B9588E5E-F766-41BF-B013-679B33CB7669}" destId="{C5308FCA-D971-4183-8B92-2591D6A49D27}" srcOrd="0" destOrd="0" presId="urn:microsoft.com/office/officeart/2005/8/layout/radial4"/>
    <dgm:cxn modelId="{1F1582DA-54FC-43FB-BD39-AE424BB6A88D}" srcId="{3DA301A7-6EDB-4431-B991-5E06D847E1B2}" destId="{58E06E3F-3A93-4BE8-B8D3-49E9B1FE4F81}" srcOrd="0" destOrd="0" parTransId="{346AC8E9-3F42-4F2B-AD8D-D757C81D504E}" sibTransId="{4D687CBD-3C3E-42E3-B63E-A879C98B6DCB}"/>
    <dgm:cxn modelId="{CC223CE0-E319-426C-8DE8-CEC1E3BA1B60}" srcId="{58E06E3F-3A93-4BE8-B8D3-49E9B1FE4F81}" destId="{AB5D4DCA-A7C8-43C7-B8B2-B0EE72EBA2C5}" srcOrd="0" destOrd="0" parTransId="{27233B12-6FAA-4512-BCB1-32F98DFBABBB}" sibTransId="{B58374A2-0BD0-4AD3-8C4E-66F1F1202368}"/>
    <dgm:cxn modelId="{6D85D7E8-8762-423A-85C0-F06FCF44C49F}" type="presOf" srcId="{1C39839B-F849-484F-BF30-992BB892D58B}" destId="{2EE6C58A-F6DD-49E4-83B3-6410599332C0}" srcOrd="0" destOrd="0" presId="urn:microsoft.com/office/officeart/2005/8/layout/radial4"/>
    <dgm:cxn modelId="{99878BEE-571D-49A4-9767-3061D9DA1828}" type="presOf" srcId="{AB5D4DCA-A7C8-43C7-B8B2-B0EE72EBA2C5}" destId="{A03D396E-24BC-4C39-9689-6548BC3E591D}" srcOrd="0" destOrd="0" presId="urn:microsoft.com/office/officeart/2005/8/layout/radial4"/>
    <dgm:cxn modelId="{6F9D2CCD-5BFB-43DF-991D-F1E97160AF4F}" type="presParOf" srcId="{363EE150-4A44-4E29-981E-7BA4FF65120E}" destId="{FDE9B77D-4E93-4BAF-9CDE-188EF065298D}" srcOrd="0" destOrd="0" presId="urn:microsoft.com/office/officeart/2005/8/layout/radial4"/>
    <dgm:cxn modelId="{F4CAFF92-AF57-49AA-9520-A28BB750A623}" type="presParOf" srcId="{363EE150-4A44-4E29-981E-7BA4FF65120E}" destId="{FA356A76-DA34-4520-A888-174986A5BB41}" srcOrd="1" destOrd="0" presId="urn:microsoft.com/office/officeart/2005/8/layout/radial4"/>
    <dgm:cxn modelId="{07BEA726-5544-4179-B28D-41C41EB017F9}" type="presParOf" srcId="{363EE150-4A44-4E29-981E-7BA4FF65120E}" destId="{A03D396E-24BC-4C39-9689-6548BC3E591D}" srcOrd="2" destOrd="0" presId="urn:microsoft.com/office/officeart/2005/8/layout/radial4"/>
    <dgm:cxn modelId="{8181C1A9-22D8-4126-9B96-08B46D742B9B}" type="presParOf" srcId="{363EE150-4A44-4E29-981E-7BA4FF65120E}" destId="{51EAB7D4-EE8B-4CBD-8767-C51EE7442525}" srcOrd="3" destOrd="0" presId="urn:microsoft.com/office/officeart/2005/8/layout/radial4"/>
    <dgm:cxn modelId="{18993B25-0D20-4A9C-BE86-3061E238E8B2}" type="presParOf" srcId="{363EE150-4A44-4E29-981E-7BA4FF65120E}" destId="{BBFFCE49-2C73-4B1F-AEB3-6792379A2CD5}" srcOrd="4" destOrd="0" presId="urn:microsoft.com/office/officeart/2005/8/layout/radial4"/>
    <dgm:cxn modelId="{392C949A-77B6-4D58-B3D7-50004AE8F624}" type="presParOf" srcId="{363EE150-4A44-4E29-981E-7BA4FF65120E}" destId="{32FEEE2C-D934-493C-95FB-92FFB4257D34}" srcOrd="5" destOrd="0" presId="urn:microsoft.com/office/officeart/2005/8/layout/radial4"/>
    <dgm:cxn modelId="{97932B92-BD90-49B6-9173-6032DDDF52BD}" type="presParOf" srcId="{363EE150-4A44-4E29-981E-7BA4FF65120E}" destId="{021A93C1-5974-49D5-BFA0-46CFED6396CB}" srcOrd="6" destOrd="0" presId="urn:microsoft.com/office/officeart/2005/8/layout/radial4"/>
    <dgm:cxn modelId="{ED6ABB51-B238-4A85-B79A-18262DAAC35B}" type="presParOf" srcId="{363EE150-4A44-4E29-981E-7BA4FF65120E}" destId="{C5308FCA-D971-4183-8B92-2591D6A49D27}" srcOrd="7" destOrd="0" presId="urn:microsoft.com/office/officeart/2005/8/layout/radial4"/>
    <dgm:cxn modelId="{4400A762-9FF1-4621-83E9-90C72F4D0911}" type="presParOf" srcId="{363EE150-4A44-4E29-981E-7BA4FF65120E}" destId="{2EE6C58A-F6DD-49E4-83B3-6410599332C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3C6649-B687-4CBA-B708-6D2111C8749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98F01A1-3848-4DC9-9C2A-61777D3B3896}" type="pres">
      <dgm:prSet presAssocID="{EE3C6649-B687-4CBA-B708-6D2111C8749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BBD2F66F-B358-4435-B26F-727FA609E31B}" type="presOf" srcId="{EE3C6649-B687-4CBA-B708-6D2111C8749A}" destId="{C98F01A1-3848-4DC9-9C2A-61777D3B389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EF52ED-C02D-4588-82A6-47B1078344CA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816EF955-53A2-4FCF-B126-52E19BEE1D25}">
      <dgm:prSet phldrT="[Text]" custT="1"/>
      <dgm:spPr/>
      <dgm:t>
        <a:bodyPr/>
        <a:lstStyle/>
        <a:p>
          <a:r>
            <a:rPr lang="id-ID" sz="1700" b="1" i="1" dirty="0">
              <a:latin typeface="Candara" pitchFamily="34" charset="0"/>
            </a:rPr>
            <a:t>Stereotip terhadap individu dari berbagai latar belakang.</a:t>
          </a:r>
          <a:endParaRPr lang="id-ID" sz="1700" b="1" dirty="0"/>
        </a:p>
      </dgm:t>
    </dgm:pt>
    <dgm:pt modelId="{407C720D-5889-4793-9645-59BAAD1A4B06}" type="parTrans" cxnId="{E911A2B6-A876-4442-8DA0-F3DF10F6BE96}">
      <dgm:prSet/>
      <dgm:spPr/>
      <dgm:t>
        <a:bodyPr/>
        <a:lstStyle/>
        <a:p>
          <a:endParaRPr lang="id-ID"/>
        </a:p>
      </dgm:t>
    </dgm:pt>
    <dgm:pt modelId="{B8492A43-55B1-47C1-AE2B-00C6129C7390}" type="sibTrans" cxnId="{E911A2B6-A876-4442-8DA0-F3DF10F6BE96}">
      <dgm:prSet/>
      <dgm:spPr/>
      <dgm:t>
        <a:bodyPr/>
        <a:lstStyle/>
        <a:p>
          <a:endParaRPr lang="id-ID"/>
        </a:p>
      </dgm:t>
    </dgm:pt>
    <dgm:pt modelId="{39D66181-9B37-48B6-AF36-16EE40A91467}">
      <dgm:prSet phldrT="[Text]" custT="1"/>
      <dgm:spPr/>
      <dgm:t>
        <a:bodyPr/>
        <a:lstStyle/>
        <a:p>
          <a:r>
            <a:rPr lang="id-ID" sz="1700" b="1" i="1">
              <a:latin typeface="Candara" pitchFamily="34" charset="0"/>
            </a:rPr>
            <a:t>Berdasarkan persepsi subjektif kesamaan dalam kelompok tertentu.</a:t>
          </a:r>
          <a:endParaRPr lang="id-ID" sz="1700" b="1" dirty="0"/>
        </a:p>
      </dgm:t>
    </dgm:pt>
    <dgm:pt modelId="{2B8F1E7D-AA1D-4533-B901-2D06706D0B85}" type="parTrans" cxnId="{008B73DB-2982-47A3-8B8A-8639BBD67892}">
      <dgm:prSet/>
      <dgm:spPr/>
      <dgm:t>
        <a:bodyPr/>
        <a:lstStyle/>
        <a:p>
          <a:endParaRPr lang="id-ID"/>
        </a:p>
      </dgm:t>
    </dgm:pt>
    <dgm:pt modelId="{CDDDAEE1-3B7A-4D67-9038-33BD98A4B601}" type="sibTrans" cxnId="{008B73DB-2982-47A3-8B8A-8639BBD67892}">
      <dgm:prSet/>
      <dgm:spPr/>
      <dgm:t>
        <a:bodyPr/>
        <a:lstStyle/>
        <a:p>
          <a:endParaRPr lang="id-ID"/>
        </a:p>
      </dgm:t>
    </dgm:pt>
    <dgm:pt modelId="{8631D2BF-212C-438C-B893-69B07FE9E9CD}">
      <dgm:prSet phldrT="[Text]" custT="1"/>
      <dgm:spPr/>
      <dgm:t>
        <a:bodyPr/>
        <a:lstStyle/>
        <a:p>
          <a:r>
            <a:rPr lang="id-ID" sz="1700" b="1" i="1" dirty="0">
              <a:latin typeface="Candara" pitchFamily="34" charset="0"/>
            </a:rPr>
            <a:t>Subjektivitas didapatkan melalui interaksi dalam kelompok. </a:t>
          </a:r>
          <a:endParaRPr lang="id-ID" sz="1700" b="1" dirty="0"/>
        </a:p>
      </dgm:t>
    </dgm:pt>
    <dgm:pt modelId="{830ADBB6-A956-4289-90B5-2E3A237F5571}" type="parTrans" cxnId="{2D56B0CC-1DE4-4768-B6F8-DFB3E4CEECCE}">
      <dgm:prSet/>
      <dgm:spPr/>
      <dgm:t>
        <a:bodyPr/>
        <a:lstStyle/>
        <a:p>
          <a:endParaRPr lang="id-ID"/>
        </a:p>
      </dgm:t>
    </dgm:pt>
    <dgm:pt modelId="{30DF9E32-8A29-405A-B618-E30D7C25F8DA}" type="sibTrans" cxnId="{2D56B0CC-1DE4-4768-B6F8-DFB3E4CEECCE}">
      <dgm:prSet/>
      <dgm:spPr/>
      <dgm:t>
        <a:bodyPr/>
        <a:lstStyle/>
        <a:p>
          <a:endParaRPr lang="id-ID"/>
        </a:p>
      </dgm:t>
    </dgm:pt>
    <dgm:pt modelId="{E01E629B-ACD8-4A13-BDFC-4C1039EEB4B2}">
      <dgm:prSet phldrT="[Text]" custT="1"/>
      <dgm:spPr/>
      <dgm:t>
        <a:bodyPr/>
        <a:lstStyle/>
        <a:p>
          <a:r>
            <a:rPr lang="id-ID" sz="1700" b="1" i="1">
              <a:latin typeface="Candara" pitchFamily="34" charset="0"/>
            </a:rPr>
            <a:t>Stereotip bisa akurat/tidak. </a:t>
          </a:r>
          <a:endParaRPr lang="id-ID" sz="1700" b="1" dirty="0"/>
        </a:p>
      </dgm:t>
    </dgm:pt>
    <dgm:pt modelId="{6EFDBE91-1DB2-4795-8994-135C9284BE48}" type="parTrans" cxnId="{8298EFB9-8EC5-496C-9C15-0497E06A6CDC}">
      <dgm:prSet/>
      <dgm:spPr/>
      <dgm:t>
        <a:bodyPr/>
        <a:lstStyle/>
        <a:p>
          <a:endParaRPr lang="id-ID"/>
        </a:p>
      </dgm:t>
    </dgm:pt>
    <dgm:pt modelId="{90EBA971-9069-47E1-8F6E-6A0B1D82303D}" type="sibTrans" cxnId="{8298EFB9-8EC5-496C-9C15-0497E06A6CDC}">
      <dgm:prSet/>
      <dgm:spPr/>
      <dgm:t>
        <a:bodyPr/>
        <a:lstStyle/>
        <a:p>
          <a:endParaRPr lang="id-ID"/>
        </a:p>
      </dgm:t>
    </dgm:pt>
    <dgm:pt modelId="{7B5FC509-AF2F-4919-9EAA-CAF7AB004253}">
      <dgm:prSet phldrT="[Text]" custT="1"/>
      <dgm:spPr/>
      <dgm:t>
        <a:bodyPr/>
        <a:lstStyle/>
        <a:p>
          <a:r>
            <a:rPr lang="id-ID" sz="1700" b="1" i="1">
              <a:latin typeface="Candara" pitchFamily="34" charset="0"/>
            </a:rPr>
            <a:t>Kadang, justru keliru memahami karakter suatu kelompok. </a:t>
          </a:r>
          <a:endParaRPr lang="id-ID" sz="1700" b="1" dirty="0"/>
        </a:p>
      </dgm:t>
    </dgm:pt>
    <dgm:pt modelId="{8910B7F7-0E21-42AE-BB44-94AE932C1B96}" type="parTrans" cxnId="{3D926626-B6EE-437F-9E06-4FEE580CDCC2}">
      <dgm:prSet/>
      <dgm:spPr/>
      <dgm:t>
        <a:bodyPr/>
        <a:lstStyle/>
        <a:p>
          <a:endParaRPr lang="id-ID"/>
        </a:p>
      </dgm:t>
    </dgm:pt>
    <dgm:pt modelId="{B2F69B4F-C662-4F56-A7CE-E2C1F4CAD702}" type="sibTrans" cxnId="{3D926626-B6EE-437F-9E06-4FEE580CDCC2}">
      <dgm:prSet/>
      <dgm:spPr/>
      <dgm:t>
        <a:bodyPr/>
        <a:lstStyle/>
        <a:p>
          <a:endParaRPr lang="id-ID"/>
        </a:p>
      </dgm:t>
    </dgm:pt>
    <dgm:pt modelId="{D554FB3C-7EAE-4E1C-8BBA-214D94FD3312}" type="pres">
      <dgm:prSet presAssocID="{CBEF52ED-C02D-4588-82A6-47B1078344CA}" presName="linear" presStyleCnt="0">
        <dgm:presLayoutVars>
          <dgm:dir/>
          <dgm:animLvl val="lvl"/>
          <dgm:resizeHandles val="exact"/>
        </dgm:presLayoutVars>
      </dgm:prSet>
      <dgm:spPr/>
    </dgm:pt>
    <dgm:pt modelId="{BCC85856-1A79-4C2E-A107-D3295334A81E}" type="pres">
      <dgm:prSet presAssocID="{816EF955-53A2-4FCF-B126-52E19BEE1D25}" presName="parentLin" presStyleCnt="0"/>
      <dgm:spPr/>
    </dgm:pt>
    <dgm:pt modelId="{836E0FC8-CD8E-484C-B6E1-7117BBB89595}" type="pres">
      <dgm:prSet presAssocID="{816EF955-53A2-4FCF-B126-52E19BEE1D25}" presName="parentLeftMargin" presStyleLbl="node1" presStyleIdx="0" presStyleCnt="5"/>
      <dgm:spPr/>
    </dgm:pt>
    <dgm:pt modelId="{C2A5AEDA-8DFB-448F-BBE9-DF57B84ACEB8}" type="pres">
      <dgm:prSet presAssocID="{816EF955-53A2-4FCF-B126-52E19BEE1D2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1A5CB80-D153-4ECD-AB5C-63D572F845A3}" type="pres">
      <dgm:prSet presAssocID="{816EF955-53A2-4FCF-B126-52E19BEE1D25}" presName="negativeSpace" presStyleCnt="0"/>
      <dgm:spPr/>
    </dgm:pt>
    <dgm:pt modelId="{4660DAED-F0EC-4B59-B26B-942B596B855C}" type="pres">
      <dgm:prSet presAssocID="{816EF955-53A2-4FCF-B126-52E19BEE1D25}" presName="childText" presStyleLbl="conFgAcc1" presStyleIdx="0" presStyleCnt="5">
        <dgm:presLayoutVars>
          <dgm:bulletEnabled val="1"/>
        </dgm:presLayoutVars>
      </dgm:prSet>
      <dgm:spPr/>
    </dgm:pt>
    <dgm:pt modelId="{04F922D2-7874-4FA7-B88D-2B3660EC9260}" type="pres">
      <dgm:prSet presAssocID="{B8492A43-55B1-47C1-AE2B-00C6129C7390}" presName="spaceBetweenRectangles" presStyleCnt="0"/>
      <dgm:spPr/>
    </dgm:pt>
    <dgm:pt modelId="{10CC28C9-7BB1-4942-A92A-D69FA33DB028}" type="pres">
      <dgm:prSet presAssocID="{39D66181-9B37-48B6-AF36-16EE40A91467}" presName="parentLin" presStyleCnt="0"/>
      <dgm:spPr/>
    </dgm:pt>
    <dgm:pt modelId="{60F84A50-948A-4A6F-AB84-7EA707AD8110}" type="pres">
      <dgm:prSet presAssocID="{39D66181-9B37-48B6-AF36-16EE40A91467}" presName="parentLeftMargin" presStyleLbl="node1" presStyleIdx="0" presStyleCnt="5"/>
      <dgm:spPr/>
    </dgm:pt>
    <dgm:pt modelId="{F8AF0DF5-C7C5-4B11-967E-AB6D847E253A}" type="pres">
      <dgm:prSet presAssocID="{39D66181-9B37-48B6-AF36-16EE40A9146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B72E14-358B-471C-B9DC-5652354BD26A}" type="pres">
      <dgm:prSet presAssocID="{39D66181-9B37-48B6-AF36-16EE40A91467}" presName="negativeSpace" presStyleCnt="0"/>
      <dgm:spPr/>
    </dgm:pt>
    <dgm:pt modelId="{4972B56A-5402-4792-AB45-767940242944}" type="pres">
      <dgm:prSet presAssocID="{39D66181-9B37-48B6-AF36-16EE40A91467}" presName="childText" presStyleLbl="conFgAcc1" presStyleIdx="1" presStyleCnt="5">
        <dgm:presLayoutVars>
          <dgm:bulletEnabled val="1"/>
        </dgm:presLayoutVars>
      </dgm:prSet>
      <dgm:spPr/>
    </dgm:pt>
    <dgm:pt modelId="{7186AA85-80A2-4B4C-BD38-D881E049BDCB}" type="pres">
      <dgm:prSet presAssocID="{CDDDAEE1-3B7A-4D67-9038-33BD98A4B601}" presName="spaceBetweenRectangles" presStyleCnt="0"/>
      <dgm:spPr/>
    </dgm:pt>
    <dgm:pt modelId="{28D81B7B-9084-49CB-A918-D90865658F9A}" type="pres">
      <dgm:prSet presAssocID="{8631D2BF-212C-438C-B893-69B07FE9E9CD}" presName="parentLin" presStyleCnt="0"/>
      <dgm:spPr/>
    </dgm:pt>
    <dgm:pt modelId="{56780C58-2B88-4602-8A99-63397CD8429F}" type="pres">
      <dgm:prSet presAssocID="{8631D2BF-212C-438C-B893-69B07FE9E9CD}" presName="parentLeftMargin" presStyleLbl="node1" presStyleIdx="1" presStyleCnt="5"/>
      <dgm:spPr/>
    </dgm:pt>
    <dgm:pt modelId="{85AF5FBC-8C15-4971-8DF6-DDB753E3F6E3}" type="pres">
      <dgm:prSet presAssocID="{8631D2BF-212C-438C-B893-69B07FE9E9C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99C7CFA-ED76-4D06-8750-C204C30B5EC4}" type="pres">
      <dgm:prSet presAssocID="{8631D2BF-212C-438C-B893-69B07FE9E9CD}" presName="negativeSpace" presStyleCnt="0"/>
      <dgm:spPr/>
    </dgm:pt>
    <dgm:pt modelId="{76BDCBAA-85B0-4C64-B8AE-8E9CDAE28A53}" type="pres">
      <dgm:prSet presAssocID="{8631D2BF-212C-438C-B893-69B07FE9E9CD}" presName="childText" presStyleLbl="conFgAcc1" presStyleIdx="2" presStyleCnt="5">
        <dgm:presLayoutVars>
          <dgm:bulletEnabled val="1"/>
        </dgm:presLayoutVars>
      </dgm:prSet>
      <dgm:spPr/>
    </dgm:pt>
    <dgm:pt modelId="{4AD1ADA5-24DE-4586-B89B-0604786E7DD3}" type="pres">
      <dgm:prSet presAssocID="{30DF9E32-8A29-405A-B618-E30D7C25F8DA}" presName="spaceBetweenRectangles" presStyleCnt="0"/>
      <dgm:spPr/>
    </dgm:pt>
    <dgm:pt modelId="{75D537DE-F8A4-4270-AF15-E46D375F1826}" type="pres">
      <dgm:prSet presAssocID="{E01E629B-ACD8-4A13-BDFC-4C1039EEB4B2}" presName="parentLin" presStyleCnt="0"/>
      <dgm:spPr/>
    </dgm:pt>
    <dgm:pt modelId="{454772C8-B273-4177-A149-3C36D1E59F61}" type="pres">
      <dgm:prSet presAssocID="{E01E629B-ACD8-4A13-BDFC-4C1039EEB4B2}" presName="parentLeftMargin" presStyleLbl="node1" presStyleIdx="2" presStyleCnt="5"/>
      <dgm:spPr/>
    </dgm:pt>
    <dgm:pt modelId="{08813F26-490E-462A-A5A4-460335264182}" type="pres">
      <dgm:prSet presAssocID="{E01E629B-ACD8-4A13-BDFC-4C1039EEB4B2}" presName="parentText" presStyleLbl="node1" presStyleIdx="3" presStyleCnt="5" custLinFactNeighborX="-14069" custLinFactNeighborY="-8806">
        <dgm:presLayoutVars>
          <dgm:chMax val="0"/>
          <dgm:bulletEnabled val="1"/>
        </dgm:presLayoutVars>
      </dgm:prSet>
      <dgm:spPr/>
    </dgm:pt>
    <dgm:pt modelId="{646BC726-6C13-49C4-A207-ADBD9F8EDDBD}" type="pres">
      <dgm:prSet presAssocID="{E01E629B-ACD8-4A13-BDFC-4C1039EEB4B2}" presName="negativeSpace" presStyleCnt="0"/>
      <dgm:spPr/>
    </dgm:pt>
    <dgm:pt modelId="{EC9D4BE6-9552-4FAD-AA0F-6AD0BF6683C2}" type="pres">
      <dgm:prSet presAssocID="{E01E629B-ACD8-4A13-BDFC-4C1039EEB4B2}" presName="childText" presStyleLbl="conFgAcc1" presStyleIdx="3" presStyleCnt="5">
        <dgm:presLayoutVars>
          <dgm:bulletEnabled val="1"/>
        </dgm:presLayoutVars>
      </dgm:prSet>
      <dgm:spPr/>
    </dgm:pt>
    <dgm:pt modelId="{7A4EC4A1-B5A5-4283-AAE1-0016F95A4626}" type="pres">
      <dgm:prSet presAssocID="{90EBA971-9069-47E1-8F6E-6A0B1D82303D}" presName="spaceBetweenRectangles" presStyleCnt="0"/>
      <dgm:spPr/>
    </dgm:pt>
    <dgm:pt modelId="{67B14529-6DB7-43DF-AAB4-0DE86B356AD4}" type="pres">
      <dgm:prSet presAssocID="{7B5FC509-AF2F-4919-9EAA-CAF7AB004253}" presName="parentLin" presStyleCnt="0"/>
      <dgm:spPr/>
    </dgm:pt>
    <dgm:pt modelId="{9AA78A16-EDB2-4437-9181-FDB5C41E6EB9}" type="pres">
      <dgm:prSet presAssocID="{7B5FC509-AF2F-4919-9EAA-CAF7AB004253}" presName="parentLeftMargin" presStyleLbl="node1" presStyleIdx="3" presStyleCnt="5"/>
      <dgm:spPr/>
    </dgm:pt>
    <dgm:pt modelId="{B7F4710A-5B02-4764-8DCC-0FE8A006C17D}" type="pres">
      <dgm:prSet presAssocID="{7B5FC509-AF2F-4919-9EAA-CAF7AB00425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11F9608-ADDA-4BBA-B936-3CFA6CAFA688}" type="pres">
      <dgm:prSet presAssocID="{7B5FC509-AF2F-4919-9EAA-CAF7AB004253}" presName="negativeSpace" presStyleCnt="0"/>
      <dgm:spPr/>
    </dgm:pt>
    <dgm:pt modelId="{B823CE73-7DAD-4318-B14D-7CCDA5E0AD57}" type="pres">
      <dgm:prSet presAssocID="{7B5FC509-AF2F-4919-9EAA-CAF7AB00425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AEB8212-56D1-4F04-A4A2-D79BE1E83B94}" type="presOf" srcId="{8631D2BF-212C-438C-B893-69B07FE9E9CD}" destId="{85AF5FBC-8C15-4971-8DF6-DDB753E3F6E3}" srcOrd="1" destOrd="0" presId="urn:microsoft.com/office/officeart/2005/8/layout/list1"/>
    <dgm:cxn modelId="{2A929918-49D1-469E-88C7-14D76E562B06}" type="presOf" srcId="{8631D2BF-212C-438C-B893-69B07FE9E9CD}" destId="{56780C58-2B88-4602-8A99-63397CD8429F}" srcOrd="0" destOrd="0" presId="urn:microsoft.com/office/officeart/2005/8/layout/list1"/>
    <dgm:cxn modelId="{3D926626-B6EE-437F-9E06-4FEE580CDCC2}" srcId="{CBEF52ED-C02D-4588-82A6-47B1078344CA}" destId="{7B5FC509-AF2F-4919-9EAA-CAF7AB004253}" srcOrd="4" destOrd="0" parTransId="{8910B7F7-0E21-42AE-BB44-94AE932C1B96}" sibTransId="{B2F69B4F-C662-4F56-A7CE-E2C1F4CAD702}"/>
    <dgm:cxn modelId="{79C80862-A4D0-4D8C-811F-117DE3BC858F}" type="presOf" srcId="{7B5FC509-AF2F-4919-9EAA-CAF7AB004253}" destId="{9AA78A16-EDB2-4437-9181-FDB5C41E6EB9}" srcOrd="0" destOrd="0" presId="urn:microsoft.com/office/officeart/2005/8/layout/list1"/>
    <dgm:cxn modelId="{616D0B48-314C-41C3-8D65-B26573395D62}" type="presOf" srcId="{816EF955-53A2-4FCF-B126-52E19BEE1D25}" destId="{836E0FC8-CD8E-484C-B6E1-7117BBB89595}" srcOrd="0" destOrd="0" presId="urn:microsoft.com/office/officeart/2005/8/layout/list1"/>
    <dgm:cxn modelId="{4232F88A-3E1A-40BD-B676-A7BA96D1C1DA}" type="presOf" srcId="{E01E629B-ACD8-4A13-BDFC-4C1039EEB4B2}" destId="{08813F26-490E-462A-A5A4-460335264182}" srcOrd="1" destOrd="0" presId="urn:microsoft.com/office/officeart/2005/8/layout/list1"/>
    <dgm:cxn modelId="{934F89A5-100D-407C-8944-75DFEF43E54C}" type="presOf" srcId="{816EF955-53A2-4FCF-B126-52E19BEE1D25}" destId="{C2A5AEDA-8DFB-448F-BBE9-DF57B84ACEB8}" srcOrd="1" destOrd="0" presId="urn:microsoft.com/office/officeart/2005/8/layout/list1"/>
    <dgm:cxn modelId="{E911A2B6-A876-4442-8DA0-F3DF10F6BE96}" srcId="{CBEF52ED-C02D-4588-82A6-47B1078344CA}" destId="{816EF955-53A2-4FCF-B126-52E19BEE1D25}" srcOrd="0" destOrd="0" parTransId="{407C720D-5889-4793-9645-59BAAD1A4B06}" sibTransId="{B8492A43-55B1-47C1-AE2B-00C6129C7390}"/>
    <dgm:cxn modelId="{8298EFB9-8EC5-496C-9C15-0497E06A6CDC}" srcId="{CBEF52ED-C02D-4588-82A6-47B1078344CA}" destId="{E01E629B-ACD8-4A13-BDFC-4C1039EEB4B2}" srcOrd="3" destOrd="0" parTransId="{6EFDBE91-1DB2-4795-8994-135C9284BE48}" sibTransId="{90EBA971-9069-47E1-8F6E-6A0B1D82303D}"/>
    <dgm:cxn modelId="{2D56B0CC-1DE4-4768-B6F8-DFB3E4CEECCE}" srcId="{CBEF52ED-C02D-4588-82A6-47B1078344CA}" destId="{8631D2BF-212C-438C-B893-69B07FE9E9CD}" srcOrd="2" destOrd="0" parTransId="{830ADBB6-A956-4289-90B5-2E3A237F5571}" sibTransId="{30DF9E32-8A29-405A-B618-E30D7C25F8DA}"/>
    <dgm:cxn modelId="{418FF3CE-57BD-4D5D-84DE-F7E6BA15B33A}" type="presOf" srcId="{39D66181-9B37-48B6-AF36-16EE40A91467}" destId="{60F84A50-948A-4A6F-AB84-7EA707AD8110}" srcOrd="0" destOrd="0" presId="urn:microsoft.com/office/officeart/2005/8/layout/list1"/>
    <dgm:cxn modelId="{008B73DB-2982-47A3-8B8A-8639BBD67892}" srcId="{CBEF52ED-C02D-4588-82A6-47B1078344CA}" destId="{39D66181-9B37-48B6-AF36-16EE40A91467}" srcOrd="1" destOrd="0" parTransId="{2B8F1E7D-AA1D-4533-B901-2D06706D0B85}" sibTransId="{CDDDAEE1-3B7A-4D67-9038-33BD98A4B601}"/>
    <dgm:cxn modelId="{CAEBA8DC-433A-44F3-9C8E-EC1EAB165BA2}" type="presOf" srcId="{E01E629B-ACD8-4A13-BDFC-4C1039EEB4B2}" destId="{454772C8-B273-4177-A149-3C36D1E59F61}" srcOrd="0" destOrd="0" presId="urn:microsoft.com/office/officeart/2005/8/layout/list1"/>
    <dgm:cxn modelId="{7C978DDF-2034-437A-88BF-4BEE06C13FB7}" type="presOf" srcId="{7B5FC509-AF2F-4919-9EAA-CAF7AB004253}" destId="{B7F4710A-5B02-4764-8DCC-0FE8A006C17D}" srcOrd="1" destOrd="0" presId="urn:microsoft.com/office/officeart/2005/8/layout/list1"/>
    <dgm:cxn modelId="{B30777EB-F077-476F-B675-9CC7A7D1BD17}" type="presOf" srcId="{39D66181-9B37-48B6-AF36-16EE40A91467}" destId="{F8AF0DF5-C7C5-4B11-967E-AB6D847E253A}" srcOrd="1" destOrd="0" presId="urn:microsoft.com/office/officeart/2005/8/layout/list1"/>
    <dgm:cxn modelId="{5EF1BAEB-E5E7-41B6-8AF2-5BAB4D7ECFFF}" type="presOf" srcId="{CBEF52ED-C02D-4588-82A6-47B1078344CA}" destId="{D554FB3C-7EAE-4E1C-8BBA-214D94FD3312}" srcOrd="0" destOrd="0" presId="urn:microsoft.com/office/officeart/2005/8/layout/list1"/>
    <dgm:cxn modelId="{FB9F8353-6EFD-435F-A87F-9A35DF18A650}" type="presParOf" srcId="{D554FB3C-7EAE-4E1C-8BBA-214D94FD3312}" destId="{BCC85856-1A79-4C2E-A107-D3295334A81E}" srcOrd="0" destOrd="0" presId="urn:microsoft.com/office/officeart/2005/8/layout/list1"/>
    <dgm:cxn modelId="{B40ECCF7-8343-4702-B999-D5BA45D310B3}" type="presParOf" srcId="{BCC85856-1A79-4C2E-A107-D3295334A81E}" destId="{836E0FC8-CD8E-484C-B6E1-7117BBB89595}" srcOrd="0" destOrd="0" presId="urn:microsoft.com/office/officeart/2005/8/layout/list1"/>
    <dgm:cxn modelId="{0EEBAB82-FD92-48B7-AE2D-1EF0374E0A01}" type="presParOf" srcId="{BCC85856-1A79-4C2E-A107-D3295334A81E}" destId="{C2A5AEDA-8DFB-448F-BBE9-DF57B84ACEB8}" srcOrd="1" destOrd="0" presId="urn:microsoft.com/office/officeart/2005/8/layout/list1"/>
    <dgm:cxn modelId="{3EE13CF5-C8AD-4C6F-AFFD-EDE8E843E36F}" type="presParOf" srcId="{D554FB3C-7EAE-4E1C-8BBA-214D94FD3312}" destId="{01A5CB80-D153-4ECD-AB5C-63D572F845A3}" srcOrd="1" destOrd="0" presId="urn:microsoft.com/office/officeart/2005/8/layout/list1"/>
    <dgm:cxn modelId="{CDC14D07-7673-41E9-BC06-C831B9CCA66C}" type="presParOf" srcId="{D554FB3C-7EAE-4E1C-8BBA-214D94FD3312}" destId="{4660DAED-F0EC-4B59-B26B-942B596B855C}" srcOrd="2" destOrd="0" presId="urn:microsoft.com/office/officeart/2005/8/layout/list1"/>
    <dgm:cxn modelId="{C13B6F65-140C-4395-9AC3-7908A85D88C7}" type="presParOf" srcId="{D554FB3C-7EAE-4E1C-8BBA-214D94FD3312}" destId="{04F922D2-7874-4FA7-B88D-2B3660EC9260}" srcOrd="3" destOrd="0" presId="urn:microsoft.com/office/officeart/2005/8/layout/list1"/>
    <dgm:cxn modelId="{071231B4-51C5-4E3C-A7BB-1423F58AE8EE}" type="presParOf" srcId="{D554FB3C-7EAE-4E1C-8BBA-214D94FD3312}" destId="{10CC28C9-7BB1-4942-A92A-D69FA33DB028}" srcOrd="4" destOrd="0" presId="urn:microsoft.com/office/officeart/2005/8/layout/list1"/>
    <dgm:cxn modelId="{F37509CA-D443-457F-BEF1-0CFF29D1B129}" type="presParOf" srcId="{10CC28C9-7BB1-4942-A92A-D69FA33DB028}" destId="{60F84A50-948A-4A6F-AB84-7EA707AD8110}" srcOrd="0" destOrd="0" presId="urn:microsoft.com/office/officeart/2005/8/layout/list1"/>
    <dgm:cxn modelId="{10247EBC-D5E7-4259-96F3-F12349FC1B6A}" type="presParOf" srcId="{10CC28C9-7BB1-4942-A92A-D69FA33DB028}" destId="{F8AF0DF5-C7C5-4B11-967E-AB6D847E253A}" srcOrd="1" destOrd="0" presId="urn:microsoft.com/office/officeart/2005/8/layout/list1"/>
    <dgm:cxn modelId="{691203B4-5C77-42C8-95FA-BD3E69E9401F}" type="presParOf" srcId="{D554FB3C-7EAE-4E1C-8BBA-214D94FD3312}" destId="{01B72E14-358B-471C-B9DC-5652354BD26A}" srcOrd="5" destOrd="0" presId="urn:microsoft.com/office/officeart/2005/8/layout/list1"/>
    <dgm:cxn modelId="{2AF8BC98-6A09-4B76-83A9-238BD3F879B1}" type="presParOf" srcId="{D554FB3C-7EAE-4E1C-8BBA-214D94FD3312}" destId="{4972B56A-5402-4792-AB45-767940242944}" srcOrd="6" destOrd="0" presId="urn:microsoft.com/office/officeart/2005/8/layout/list1"/>
    <dgm:cxn modelId="{0A75A393-5E76-444D-817B-B6B897506AB3}" type="presParOf" srcId="{D554FB3C-7EAE-4E1C-8BBA-214D94FD3312}" destId="{7186AA85-80A2-4B4C-BD38-D881E049BDCB}" srcOrd="7" destOrd="0" presId="urn:microsoft.com/office/officeart/2005/8/layout/list1"/>
    <dgm:cxn modelId="{36BD7AEA-5F8D-4882-99B4-59EE3242156B}" type="presParOf" srcId="{D554FB3C-7EAE-4E1C-8BBA-214D94FD3312}" destId="{28D81B7B-9084-49CB-A918-D90865658F9A}" srcOrd="8" destOrd="0" presId="urn:microsoft.com/office/officeart/2005/8/layout/list1"/>
    <dgm:cxn modelId="{301117F2-B945-46DF-86D5-EEA098E8CBD8}" type="presParOf" srcId="{28D81B7B-9084-49CB-A918-D90865658F9A}" destId="{56780C58-2B88-4602-8A99-63397CD8429F}" srcOrd="0" destOrd="0" presId="urn:microsoft.com/office/officeart/2005/8/layout/list1"/>
    <dgm:cxn modelId="{95A43E65-AAAD-4D76-A183-2A847C5D6EF6}" type="presParOf" srcId="{28D81B7B-9084-49CB-A918-D90865658F9A}" destId="{85AF5FBC-8C15-4971-8DF6-DDB753E3F6E3}" srcOrd="1" destOrd="0" presId="urn:microsoft.com/office/officeart/2005/8/layout/list1"/>
    <dgm:cxn modelId="{73475C19-C2E8-4239-84E3-C2F65E350B99}" type="presParOf" srcId="{D554FB3C-7EAE-4E1C-8BBA-214D94FD3312}" destId="{299C7CFA-ED76-4D06-8750-C204C30B5EC4}" srcOrd="9" destOrd="0" presId="urn:microsoft.com/office/officeart/2005/8/layout/list1"/>
    <dgm:cxn modelId="{9C6A35F5-78E3-441E-BA0F-843DFBB65999}" type="presParOf" srcId="{D554FB3C-7EAE-4E1C-8BBA-214D94FD3312}" destId="{76BDCBAA-85B0-4C64-B8AE-8E9CDAE28A53}" srcOrd="10" destOrd="0" presId="urn:microsoft.com/office/officeart/2005/8/layout/list1"/>
    <dgm:cxn modelId="{99D167E8-143E-43A2-A6FC-781912D35DAB}" type="presParOf" srcId="{D554FB3C-7EAE-4E1C-8BBA-214D94FD3312}" destId="{4AD1ADA5-24DE-4586-B89B-0604786E7DD3}" srcOrd="11" destOrd="0" presId="urn:microsoft.com/office/officeart/2005/8/layout/list1"/>
    <dgm:cxn modelId="{D8750E95-0C1A-4562-ACC2-428160E9BC90}" type="presParOf" srcId="{D554FB3C-7EAE-4E1C-8BBA-214D94FD3312}" destId="{75D537DE-F8A4-4270-AF15-E46D375F1826}" srcOrd="12" destOrd="0" presId="urn:microsoft.com/office/officeart/2005/8/layout/list1"/>
    <dgm:cxn modelId="{A209553E-0D0F-431A-8313-4DBB7EEF4947}" type="presParOf" srcId="{75D537DE-F8A4-4270-AF15-E46D375F1826}" destId="{454772C8-B273-4177-A149-3C36D1E59F61}" srcOrd="0" destOrd="0" presId="urn:microsoft.com/office/officeart/2005/8/layout/list1"/>
    <dgm:cxn modelId="{EA6C116F-AC18-4243-9601-8CE376700333}" type="presParOf" srcId="{75D537DE-F8A4-4270-AF15-E46D375F1826}" destId="{08813F26-490E-462A-A5A4-460335264182}" srcOrd="1" destOrd="0" presId="urn:microsoft.com/office/officeart/2005/8/layout/list1"/>
    <dgm:cxn modelId="{009FF72F-507A-4E2F-8073-59F0DAC7ED83}" type="presParOf" srcId="{D554FB3C-7EAE-4E1C-8BBA-214D94FD3312}" destId="{646BC726-6C13-49C4-A207-ADBD9F8EDDBD}" srcOrd="13" destOrd="0" presId="urn:microsoft.com/office/officeart/2005/8/layout/list1"/>
    <dgm:cxn modelId="{FEC7B6ED-E408-4E0B-8338-C211FB259DBE}" type="presParOf" srcId="{D554FB3C-7EAE-4E1C-8BBA-214D94FD3312}" destId="{EC9D4BE6-9552-4FAD-AA0F-6AD0BF6683C2}" srcOrd="14" destOrd="0" presId="urn:microsoft.com/office/officeart/2005/8/layout/list1"/>
    <dgm:cxn modelId="{06F3BDF8-7550-4B9E-9074-BD8ADD4F003C}" type="presParOf" srcId="{D554FB3C-7EAE-4E1C-8BBA-214D94FD3312}" destId="{7A4EC4A1-B5A5-4283-AAE1-0016F95A4626}" srcOrd="15" destOrd="0" presId="urn:microsoft.com/office/officeart/2005/8/layout/list1"/>
    <dgm:cxn modelId="{654FCDEB-5419-4D3C-B01F-BD3229392328}" type="presParOf" srcId="{D554FB3C-7EAE-4E1C-8BBA-214D94FD3312}" destId="{67B14529-6DB7-43DF-AAB4-0DE86B356AD4}" srcOrd="16" destOrd="0" presId="urn:microsoft.com/office/officeart/2005/8/layout/list1"/>
    <dgm:cxn modelId="{FC8715CB-95EE-4C2F-A22A-D2BC55DF7476}" type="presParOf" srcId="{67B14529-6DB7-43DF-AAB4-0DE86B356AD4}" destId="{9AA78A16-EDB2-4437-9181-FDB5C41E6EB9}" srcOrd="0" destOrd="0" presId="urn:microsoft.com/office/officeart/2005/8/layout/list1"/>
    <dgm:cxn modelId="{409CAC31-11C5-48D4-85C4-7055D9BF2E0D}" type="presParOf" srcId="{67B14529-6DB7-43DF-AAB4-0DE86B356AD4}" destId="{B7F4710A-5B02-4764-8DCC-0FE8A006C17D}" srcOrd="1" destOrd="0" presId="urn:microsoft.com/office/officeart/2005/8/layout/list1"/>
    <dgm:cxn modelId="{9686D77B-3E64-4424-B979-72C8C8C065AA}" type="presParOf" srcId="{D554FB3C-7EAE-4E1C-8BBA-214D94FD3312}" destId="{011F9608-ADDA-4BBA-B936-3CFA6CAFA688}" srcOrd="17" destOrd="0" presId="urn:microsoft.com/office/officeart/2005/8/layout/list1"/>
    <dgm:cxn modelId="{71C1AF75-8283-45FA-8CEB-46F297CBC2EF}" type="presParOf" srcId="{D554FB3C-7EAE-4E1C-8BBA-214D94FD3312}" destId="{B823CE73-7DAD-4318-B14D-7CCDA5E0AD5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53A547-1C35-4794-A5C9-5D2B9196B6E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986F8B92-D880-4169-B230-A85A6194B49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900" b="1" i="1" dirty="0">
              <a:latin typeface="Candara" pitchFamily="34" charset="0"/>
            </a:rPr>
            <a:t>Skrip kognitif = panduan berperilaku.</a:t>
          </a:r>
        </a:p>
      </dgm:t>
    </dgm:pt>
    <dgm:pt modelId="{D9F34C59-81B8-4599-8C3C-9F9650137786}" type="parTrans" cxnId="{8F63AD9C-70BE-4D86-86F2-3F3C0E018B9F}">
      <dgm:prSet/>
      <dgm:spPr/>
      <dgm:t>
        <a:bodyPr/>
        <a:lstStyle/>
        <a:p>
          <a:endParaRPr lang="id-ID"/>
        </a:p>
      </dgm:t>
    </dgm:pt>
    <dgm:pt modelId="{E70756B7-0FDC-440F-A693-9C9B89A5D330}" type="sibTrans" cxnId="{8F63AD9C-70BE-4D86-86F2-3F3C0E018B9F}">
      <dgm:prSet/>
      <dgm:spPr/>
      <dgm:t>
        <a:bodyPr/>
        <a:lstStyle/>
        <a:p>
          <a:endParaRPr lang="id-ID"/>
        </a:p>
      </dgm:t>
    </dgm:pt>
    <dgm:pt modelId="{33C113C3-9B1B-44F1-ADDE-8301182BE66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900" b="1" i="1" dirty="0">
              <a:latin typeface="Candara" pitchFamily="34" charset="0"/>
            </a:rPr>
            <a:t>Skrip muncul </a:t>
          </a:r>
          <a:r>
            <a:rPr lang="id-ID" sz="1900" b="1" i="1" dirty="0">
              <a:latin typeface="Candara" pitchFamily="34" charset="0"/>
              <a:sym typeface="Wingdings" pitchFamily="2" charset="2"/>
            </a:rPr>
            <a:t> pengalaman &amp; pengamatan situasi sosial. </a:t>
          </a:r>
          <a:endParaRPr lang="id-ID" sz="1900" b="1" i="1" dirty="0">
            <a:latin typeface="Candara" pitchFamily="34" charset="0"/>
          </a:endParaRPr>
        </a:p>
      </dgm:t>
    </dgm:pt>
    <dgm:pt modelId="{49690C6C-61A5-4361-8DF7-2CE6112F5CD1}" type="parTrans" cxnId="{6E4B361A-D66D-4254-82A0-B2DC706DE84C}">
      <dgm:prSet/>
      <dgm:spPr/>
      <dgm:t>
        <a:bodyPr/>
        <a:lstStyle/>
        <a:p>
          <a:endParaRPr lang="id-ID"/>
        </a:p>
      </dgm:t>
    </dgm:pt>
    <dgm:pt modelId="{626BB0F5-3BA8-4278-A71C-DF11F2A78DFB}" type="sibTrans" cxnId="{6E4B361A-D66D-4254-82A0-B2DC706DE84C}">
      <dgm:prSet/>
      <dgm:spPr/>
      <dgm:t>
        <a:bodyPr/>
        <a:lstStyle/>
        <a:p>
          <a:endParaRPr lang="id-ID"/>
        </a:p>
      </dgm:t>
    </dgm:pt>
    <dgm:pt modelId="{798161FA-D933-47FC-833B-ABC9D0ABB61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900" b="1" i="1" dirty="0">
              <a:latin typeface="Candara" pitchFamily="34" charset="0"/>
            </a:rPr>
            <a:t>Seluruh aktivitas kita diatur oleh skrip. </a:t>
          </a:r>
        </a:p>
      </dgm:t>
    </dgm:pt>
    <dgm:pt modelId="{BB079B2E-E7C1-4F78-9386-09F139170C3B}" type="parTrans" cxnId="{C342B5B6-6FBB-490C-8CAB-65F0B3936A70}">
      <dgm:prSet/>
      <dgm:spPr/>
      <dgm:t>
        <a:bodyPr/>
        <a:lstStyle/>
        <a:p>
          <a:endParaRPr lang="id-ID"/>
        </a:p>
      </dgm:t>
    </dgm:pt>
    <dgm:pt modelId="{7C711588-7C27-452D-B743-A3ACB4B08364}" type="sibTrans" cxnId="{C342B5B6-6FBB-490C-8CAB-65F0B3936A70}">
      <dgm:prSet/>
      <dgm:spPr/>
      <dgm:t>
        <a:bodyPr/>
        <a:lstStyle/>
        <a:p>
          <a:endParaRPr lang="id-ID"/>
        </a:p>
      </dgm:t>
    </dgm:pt>
    <dgm:pt modelId="{8A8F3E7D-4EDA-4817-A121-52BD7851DBF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900" b="1" i="1" dirty="0">
              <a:latin typeface="Candara" pitchFamily="34" charset="0"/>
            </a:rPr>
            <a:t>Skrip = naskah drama dalam film. </a:t>
          </a:r>
        </a:p>
      </dgm:t>
    </dgm:pt>
    <dgm:pt modelId="{DD43485C-6BF2-41A3-A432-0E3DB84C08E2}" type="parTrans" cxnId="{8E0F324E-628E-48AE-85D8-2E080D74838C}">
      <dgm:prSet/>
      <dgm:spPr/>
      <dgm:t>
        <a:bodyPr/>
        <a:lstStyle/>
        <a:p>
          <a:endParaRPr lang="id-ID"/>
        </a:p>
      </dgm:t>
    </dgm:pt>
    <dgm:pt modelId="{7CC99B31-8F11-4EDB-8A2B-72E02892B03B}" type="sibTrans" cxnId="{8E0F324E-628E-48AE-85D8-2E080D74838C}">
      <dgm:prSet/>
      <dgm:spPr/>
      <dgm:t>
        <a:bodyPr/>
        <a:lstStyle/>
        <a:p>
          <a:endParaRPr lang="id-ID"/>
        </a:p>
      </dgm:t>
    </dgm:pt>
    <dgm:pt modelId="{326BCD19-3B68-4B65-8766-78E2F10828D1}" type="pres">
      <dgm:prSet presAssocID="{9453A547-1C35-4794-A5C9-5D2B9196B6E5}" presName="compositeShape" presStyleCnt="0">
        <dgm:presLayoutVars>
          <dgm:chMax val="7"/>
          <dgm:dir/>
          <dgm:resizeHandles val="exact"/>
        </dgm:presLayoutVars>
      </dgm:prSet>
      <dgm:spPr/>
    </dgm:pt>
    <dgm:pt modelId="{A5ABC1B5-311C-46BA-BDDB-245208F803BE}" type="pres">
      <dgm:prSet presAssocID="{8A8F3E7D-4EDA-4817-A121-52BD7851DBF8}" presName="circ1" presStyleLbl="vennNode1" presStyleIdx="0" presStyleCnt="4"/>
      <dgm:spPr/>
    </dgm:pt>
    <dgm:pt modelId="{AA2852B1-390A-4396-B2B9-6F2BA2F74025}" type="pres">
      <dgm:prSet presAssocID="{8A8F3E7D-4EDA-4817-A121-52BD7851DBF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EA8807D-9D62-4953-91DC-564940E00D96}" type="pres">
      <dgm:prSet presAssocID="{986F8B92-D880-4169-B230-A85A6194B49D}" presName="circ2" presStyleLbl="vennNode1" presStyleIdx="1" presStyleCnt="4"/>
      <dgm:spPr/>
    </dgm:pt>
    <dgm:pt modelId="{822347AD-904E-47E0-8E2C-0AF3D848A644}" type="pres">
      <dgm:prSet presAssocID="{986F8B92-D880-4169-B230-A85A6194B49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5966BCF-7CD0-4304-978D-BC3F193E574C}" type="pres">
      <dgm:prSet presAssocID="{33C113C3-9B1B-44F1-ADDE-8301182BE66F}" presName="circ3" presStyleLbl="vennNode1" presStyleIdx="2" presStyleCnt="4"/>
      <dgm:spPr/>
    </dgm:pt>
    <dgm:pt modelId="{7B0D4F62-B613-4992-AC93-7C5806A262A4}" type="pres">
      <dgm:prSet presAssocID="{33C113C3-9B1B-44F1-ADDE-8301182BE66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A413D09-7526-4E2F-AADC-963877C1B5D8}" type="pres">
      <dgm:prSet presAssocID="{798161FA-D933-47FC-833B-ABC9D0ABB613}" presName="circ4" presStyleLbl="vennNode1" presStyleIdx="3" presStyleCnt="4"/>
      <dgm:spPr/>
    </dgm:pt>
    <dgm:pt modelId="{2F891057-CCE5-461F-ABF0-D14D3F96BA8C}" type="pres">
      <dgm:prSet presAssocID="{798161FA-D933-47FC-833B-ABC9D0ABB61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3A5900E-80C7-4AA0-B46F-4BB5B503F87C}" type="presOf" srcId="{33C113C3-9B1B-44F1-ADDE-8301182BE66F}" destId="{B5966BCF-7CD0-4304-978D-BC3F193E574C}" srcOrd="0" destOrd="0" presId="urn:microsoft.com/office/officeart/2005/8/layout/venn1"/>
    <dgm:cxn modelId="{6E4B361A-D66D-4254-82A0-B2DC706DE84C}" srcId="{9453A547-1C35-4794-A5C9-5D2B9196B6E5}" destId="{33C113C3-9B1B-44F1-ADDE-8301182BE66F}" srcOrd="2" destOrd="0" parTransId="{49690C6C-61A5-4361-8DF7-2CE6112F5CD1}" sibTransId="{626BB0F5-3BA8-4278-A71C-DF11F2A78DFB}"/>
    <dgm:cxn modelId="{26CD1F34-4148-40DF-BD40-C90B161BF56F}" type="presOf" srcId="{986F8B92-D880-4169-B230-A85A6194B49D}" destId="{822347AD-904E-47E0-8E2C-0AF3D848A644}" srcOrd="1" destOrd="0" presId="urn:microsoft.com/office/officeart/2005/8/layout/venn1"/>
    <dgm:cxn modelId="{4828FE40-29E8-4DF1-9485-197EB52CF386}" type="presOf" srcId="{798161FA-D933-47FC-833B-ABC9D0ABB613}" destId="{7A413D09-7526-4E2F-AADC-963877C1B5D8}" srcOrd="0" destOrd="0" presId="urn:microsoft.com/office/officeart/2005/8/layout/venn1"/>
    <dgm:cxn modelId="{E09FCF66-D001-4BA7-81E9-C7F100D6715A}" type="presOf" srcId="{33C113C3-9B1B-44F1-ADDE-8301182BE66F}" destId="{7B0D4F62-B613-4992-AC93-7C5806A262A4}" srcOrd="1" destOrd="0" presId="urn:microsoft.com/office/officeart/2005/8/layout/venn1"/>
    <dgm:cxn modelId="{8E0F324E-628E-48AE-85D8-2E080D74838C}" srcId="{9453A547-1C35-4794-A5C9-5D2B9196B6E5}" destId="{8A8F3E7D-4EDA-4817-A121-52BD7851DBF8}" srcOrd="0" destOrd="0" parTransId="{DD43485C-6BF2-41A3-A432-0E3DB84C08E2}" sibTransId="{7CC99B31-8F11-4EDB-8A2B-72E02892B03B}"/>
    <dgm:cxn modelId="{68646A81-9E62-4DF5-93F1-5C7A8C9B90A2}" type="presOf" srcId="{8A8F3E7D-4EDA-4817-A121-52BD7851DBF8}" destId="{AA2852B1-390A-4396-B2B9-6F2BA2F74025}" srcOrd="1" destOrd="0" presId="urn:microsoft.com/office/officeart/2005/8/layout/venn1"/>
    <dgm:cxn modelId="{8F63AD9C-70BE-4D86-86F2-3F3C0E018B9F}" srcId="{9453A547-1C35-4794-A5C9-5D2B9196B6E5}" destId="{986F8B92-D880-4169-B230-A85A6194B49D}" srcOrd="1" destOrd="0" parTransId="{D9F34C59-81B8-4599-8C3C-9F9650137786}" sibTransId="{E70756B7-0FDC-440F-A693-9C9B89A5D330}"/>
    <dgm:cxn modelId="{66504AA8-217F-46A4-BC91-EE089ABE82D0}" type="presOf" srcId="{9453A547-1C35-4794-A5C9-5D2B9196B6E5}" destId="{326BCD19-3B68-4B65-8766-78E2F10828D1}" srcOrd="0" destOrd="0" presId="urn:microsoft.com/office/officeart/2005/8/layout/venn1"/>
    <dgm:cxn modelId="{C342B5B6-6FBB-490C-8CAB-65F0B3936A70}" srcId="{9453A547-1C35-4794-A5C9-5D2B9196B6E5}" destId="{798161FA-D933-47FC-833B-ABC9D0ABB613}" srcOrd="3" destOrd="0" parTransId="{BB079B2E-E7C1-4F78-9386-09F139170C3B}" sibTransId="{7C711588-7C27-452D-B743-A3ACB4B08364}"/>
    <dgm:cxn modelId="{2A78E2BC-547E-4E63-B5C2-3CE8DE865999}" type="presOf" srcId="{798161FA-D933-47FC-833B-ABC9D0ABB613}" destId="{2F891057-CCE5-461F-ABF0-D14D3F96BA8C}" srcOrd="1" destOrd="0" presId="urn:microsoft.com/office/officeart/2005/8/layout/venn1"/>
    <dgm:cxn modelId="{D7B743C8-DC0E-4926-98D0-2860B249F66B}" type="presOf" srcId="{8A8F3E7D-4EDA-4817-A121-52BD7851DBF8}" destId="{A5ABC1B5-311C-46BA-BDDB-245208F803BE}" srcOrd="0" destOrd="0" presId="urn:microsoft.com/office/officeart/2005/8/layout/venn1"/>
    <dgm:cxn modelId="{6AD08FDB-5A44-4774-B33C-4F8B1FCE65C8}" type="presOf" srcId="{986F8B92-D880-4169-B230-A85A6194B49D}" destId="{1EA8807D-9D62-4953-91DC-564940E00D96}" srcOrd="0" destOrd="0" presId="urn:microsoft.com/office/officeart/2005/8/layout/venn1"/>
    <dgm:cxn modelId="{A4642D2C-AC8F-41F2-822B-BB8819CE2617}" type="presParOf" srcId="{326BCD19-3B68-4B65-8766-78E2F10828D1}" destId="{A5ABC1B5-311C-46BA-BDDB-245208F803BE}" srcOrd="0" destOrd="0" presId="urn:microsoft.com/office/officeart/2005/8/layout/venn1"/>
    <dgm:cxn modelId="{86FE21B9-348D-4D4E-9E06-6E5ADBEF5AC8}" type="presParOf" srcId="{326BCD19-3B68-4B65-8766-78E2F10828D1}" destId="{AA2852B1-390A-4396-B2B9-6F2BA2F74025}" srcOrd="1" destOrd="0" presId="urn:microsoft.com/office/officeart/2005/8/layout/venn1"/>
    <dgm:cxn modelId="{28F6DD9A-CCD1-4A37-9A01-AF47FFFBA6EA}" type="presParOf" srcId="{326BCD19-3B68-4B65-8766-78E2F10828D1}" destId="{1EA8807D-9D62-4953-91DC-564940E00D96}" srcOrd="2" destOrd="0" presId="urn:microsoft.com/office/officeart/2005/8/layout/venn1"/>
    <dgm:cxn modelId="{AB30C426-23BF-4D84-A2D9-2718E340FFE9}" type="presParOf" srcId="{326BCD19-3B68-4B65-8766-78E2F10828D1}" destId="{822347AD-904E-47E0-8E2C-0AF3D848A644}" srcOrd="3" destOrd="0" presId="urn:microsoft.com/office/officeart/2005/8/layout/venn1"/>
    <dgm:cxn modelId="{D20AEEF1-43CD-4547-929D-82C6E3536092}" type="presParOf" srcId="{326BCD19-3B68-4B65-8766-78E2F10828D1}" destId="{B5966BCF-7CD0-4304-978D-BC3F193E574C}" srcOrd="4" destOrd="0" presId="urn:microsoft.com/office/officeart/2005/8/layout/venn1"/>
    <dgm:cxn modelId="{D07B752F-E443-4B1C-A5A3-468016788A77}" type="presParOf" srcId="{326BCD19-3B68-4B65-8766-78E2F10828D1}" destId="{7B0D4F62-B613-4992-AC93-7C5806A262A4}" srcOrd="5" destOrd="0" presId="urn:microsoft.com/office/officeart/2005/8/layout/venn1"/>
    <dgm:cxn modelId="{1E42CCD9-8D1F-4735-A539-BCB9AF10BEF7}" type="presParOf" srcId="{326BCD19-3B68-4B65-8766-78E2F10828D1}" destId="{7A413D09-7526-4E2F-AADC-963877C1B5D8}" srcOrd="6" destOrd="0" presId="urn:microsoft.com/office/officeart/2005/8/layout/venn1"/>
    <dgm:cxn modelId="{406DD7A2-3E36-43DF-81B1-88C373BD676D}" type="presParOf" srcId="{326BCD19-3B68-4B65-8766-78E2F10828D1}" destId="{2F891057-CCE5-461F-ABF0-D14D3F96BA8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BBB5F6-DF71-44CF-916E-76BCFB674ADA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E8A76902-F178-4C17-B02C-36C1D10467A4}">
      <dgm:prSet phldrT="[Text]"/>
      <dgm:spPr>
        <a:ln w="76200">
          <a:solidFill>
            <a:schemeClr val="tx1"/>
          </a:solidFill>
        </a:ln>
      </dgm:spPr>
      <dgm:t>
        <a:bodyPr/>
        <a:lstStyle/>
        <a:p>
          <a:r>
            <a:rPr lang="id-ID" b="1" i="1" dirty="0">
              <a:latin typeface="Candara" pitchFamily="34" charset="0"/>
            </a:rPr>
            <a:t> Lokus</a:t>
          </a:r>
        </a:p>
      </dgm:t>
    </dgm:pt>
    <dgm:pt modelId="{012F9052-1FD5-4194-A108-38A858C67874}" type="parTrans" cxnId="{9415DEBC-AC0A-419D-9683-B34876EF9CE7}">
      <dgm:prSet/>
      <dgm:spPr/>
      <dgm:t>
        <a:bodyPr/>
        <a:lstStyle/>
        <a:p>
          <a:endParaRPr lang="id-ID"/>
        </a:p>
      </dgm:t>
    </dgm:pt>
    <dgm:pt modelId="{3DB3769C-95A3-4C20-8CB1-9C7243D12EB2}" type="sibTrans" cxnId="{9415DEBC-AC0A-419D-9683-B34876EF9CE7}">
      <dgm:prSet/>
      <dgm:spPr/>
      <dgm:t>
        <a:bodyPr/>
        <a:lstStyle/>
        <a:p>
          <a:endParaRPr lang="id-ID"/>
        </a:p>
      </dgm:t>
    </dgm:pt>
    <dgm:pt modelId="{E736DDBB-9C39-4E6D-8164-0DF74D799299}">
      <dgm:prSet phldrT="[Text]"/>
      <dgm:spPr>
        <a:ln w="76200">
          <a:solidFill>
            <a:schemeClr val="tx1"/>
          </a:solidFill>
        </a:ln>
      </dgm:spPr>
      <dgm:t>
        <a:bodyPr/>
        <a:lstStyle/>
        <a:p>
          <a:r>
            <a:rPr lang="id-ID" b="1" i="1" dirty="0">
              <a:latin typeface="Candara" pitchFamily="34" charset="0"/>
            </a:rPr>
            <a:t>Stabilitas</a:t>
          </a:r>
        </a:p>
      </dgm:t>
    </dgm:pt>
    <dgm:pt modelId="{319D9FC7-9BB8-4E77-9A0C-4FB8A0850CB0}" type="parTrans" cxnId="{37DA9DB0-CC3E-42A3-AC36-61A17E051FA6}">
      <dgm:prSet/>
      <dgm:spPr/>
      <dgm:t>
        <a:bodyPr/>
        <a:lstStyle/>
        <a:p>
          <a:endParaRPr lang="id-ID"/>
        </a:p>
      </dgm:t>
    </dgm:pt>
    <dgm:pt modelId="{B6F1258C-2226-405D-A15B-1E1A9D02985F}" type="sibTrans" cxnId="{37DA9DB0-CC3E-42A3-AC36-61A17E051FA6}">
      <dgm:prSet/>
      <dgm:spPr/>
      <dgm:t>
        <a:bodyPr/>
        <a:lstStyle/>
        <a:p>
          <a:endParaRPr lang="id-ID"/>
        </a:p>
      </dgm:t>
    </dgm:pt>
    <dgm:pt modelId="{B703BB71-D9C1-497F-8249-A50692498C2C}">
      <dgm:prSet phldrT="[Text]"/>
      <dgm:spPr>
        <a:ln w="76200">
          <a:solidFill>
            <a:schemeClr val="tx1"/>
          </a:solidFill>
        </a:ln>
      </dgm:spPr>
      <dgm:t>
        <a:bodyPr/>
        <a:lstStyle/>
        <a:p>
          <a:r>
            <a:rPr lang="id-ID" b="1" i="1" dirty="0">
              <a:latin typeface="Candara" pitchFamily="34" charset="0"/>
            </a:rPr>
            <a:t>Kekhususan</a:t>
          </a:r>
        </a:p>
      </dgm:t>
    </dgm:pt>
    <dgm:pt modelId="{E2382C58-831A-4FD3-86A5-A686DCA7E34E}" type="parTrans" cxnId="{C4A37FFB-A789-40B7-8AE3-8A12871B697C}">
      <dgm:prSet/>
      <dgm:spPr/>
      <dgm:t>
        <a:bodyPr/>
        <a:lstStyle/>
        <a:p>
          <a:endParaRPr lang="id-ID"/>
        </a:p>
      </dgm:t>
    </dgm:pt>
    <dgm:pt modelId="{614D6DF9-5E93-48D5-8D6C-E7F3CE5DB935}" type="sibTrans" cxnId="{C4A37FFB-A789-40B7-8AE3-8A12871B697C}">
      <dgm:prSet/>
      <dgm:spPr/>
      <dgm:t>
        <a:bodyPr/>
        <a:lstStyle/>
        <a:p>
          <a:endParaRPr lang="id-ID"/>
        </a:p>
      </dgm:t>
    </dgm:pt>
    <dgm:pt modelId="{A084AE61-1568-4057-B1BE-A1610BBF8B4B}">
      <dgm:prSet phldrT="[Text]"/>
      <dgm:spPr>
        <a:ln w="76200">
          <a:solidFill>
            <a:schemeClr val="tx1"/>
          </a:solidFill>
        </a:ln>
      </dgm:spPr>
      <dgm:t>
        <a:bodyPr/>
        <a:lstStyle/>
        <a:p>
          <a:r>
            <a:rPr lang="id-ID" b="1" i="1" dirty="0">
              <a:latin typeface="Candara" pitchFamily="34" charset="0"/>
            </a:rPr>
            <a:t>Tanggung Jawab</a:t>
          </a:r>
        </a:p>
      </dgm:t>
    </dgm:pt>
    <dgm:pt modelId="{39974B0B-6C17-4182-A3C7-2A17F9C2BA8A}" type="parTrans" cxnId="{A23E4636-4C98-4ECC-A518-EC5EE69C79B3}">
      <dgm:prSet/>
      <dgm:spPr/>
      <dgm:t>
        <a:bodyPr/>
        <a:lstStyle/>
        <a:p>
          <a:endParaRPr lang="id-ID"/>
        </a:p>
      </dgm:t>
    </dgm:pt>
    <dgm:pt modelId="{D18CF72A-C0B9-4113-B085-5FE96C12E8D9}" type="sibTrans" cxnId="{A23E4636-4C98-4ECC-A518-EC5EE69C79B3}">
      <dgm:prSet/>
      <dgm:spPr/>
      <dgm:t>
        <a:bodyPr/>
        <a:lstStyle/>
        <a:p>
          <a:endParaRPr lang="id-ID"/>
        </a:p>
      </dgm:t>
    </dgm:pt>
    <dgm:pt modelId="{9F43759C-0267-4381-825A-10EBC618B65C}" type="pres">
      <dgm:prSet presAssocID="{25BBB5F6-DF71-44CF-916E-76BCFB674ADA}" presName="diagram" presStyleCnt="0">
        <dgm:presLayoutVars>
          <dgm:dir/>
          <dgm:resizeHandles val="exact"/>
        </dgm:presLayoutVars>
      </dgm:prSet>
      <dgm:spPr/>
    </dgm:pt>
    <dgm:pt modelId="{CC12FE04-3168-4443-BB77-7B9C2552FDE8}" type="pres">
      <dgm:prSet presAssocID="{E8A76902-F178-4C17-B02C-36C1D10467A4}" presName="node" presStyleLbl="node1" presStyleIdx="0" presStyleCnt="4" custLinFactNeighborX="-350" custLinFactNeighborY="-5">
        <dgm:presLayoutVars>
          <dgm:bulletEnabled val="1"/>
        </dgm:presLayoutVars>
      </dgm:prSet>
      <dgm:spPr/>
    </dgm:pt>
    <dgm:pt modelId="{96D055EE-AB29-46FF-AC62-E7EB1913872C}" type="pres">
      <dgm:prSet presAssocID="{3DB3769C-95A3-4C20-8CB1-9C7243D12EB2}" presName="sibTrans" presStyleCnt="0"/>
      <dgm:spPr/>
    </dgm:pt>
    <dgm:pt modelId="{D5B28EDC-EDAC-4C19-9893-1C248FD46F09}" type="pres">
      <dgm:prSet presAssocID="{E736DDBB-9C39-4E6D-8164-0DF74D799299}" presName="node" presStyleLbl="node1" presStyleIdx="1" presStyleCnt="4">
        <dgm:presLayoutVars>
          <dgm:bulletEnabled val="1"/>
        </dgm:presLayoutVars>
      </dgm:prSet>
      <dgm:spPr/>
    </dgm:pt>
    <dgm:pt modelId="{4974923C-D5AE-47E0-BE0C-601A7E985566}" type="pres">
      <dgm:prSet presAssocID="{B6F1258C-2226-405D-A15B-1E1A9D02985F}" presName="sibTrans" presStyleCnt="0"/>
      <dgm:spPr/>
    </dgm:pt>
    <dgm:pt modelId="{C36F5DC5-7923-4079-ABFD-4B2E56FC9B98}" type="pres">
      <dgm:prSet presAssocID="{B703BB71-D9C1-497F-8249-A50692498C2C}" presName="node" presStyleLbl="node1" presStyleIdx="2" presStyleCnt="4">
        <dgm:presLayoutVars>
          <dgm:bulletEnabled val="1"/>
        </dgm:presLayoutVars>
      </dgm:prSet>
      <dgm:spPr/>
    </dgm:pt>
    <dgm:pt modelId="{76BD6866-6BC8-44FC-BDB6-2A24F65329BA}" type="pres">
      <dgm:prSet presAssocID="{614D6DF9-5E93-48D5-8D6C-E7F3CE5DB935}" presName="sibTrans" presStyleCnt="0"/>
      <dgm:spPr/>
    </dgm:pt>
    <dgm:pt modelId="{D960545C-0BB1-42D4-BE93-24DDE2EF719C}" type="pres">
      <dgm:prSet presAssocID="{A084AE61-1568-4057-B1BE-A1610BBF8B4B}" presName="node" presStyleLbl="node1" presStyleIdx="3" presStyleCnt="4">
        <dgm:presLayoutVars>
          <dgm:bulletEnabled val="1"/>
        </dgm:presLayoutVars>
      </dgm:prSet>
      <dgm:spPr/>
    </dgm:pt>
  </dgm:ptLst>
  <dgm:cxnLst>
    <dgm:cxn modelId="{C253B503-1282-4C95-AE32-BC4AF767E28C}" type="presOf" srcId="{E8A76902-F178-4C17-B02C-36C1D10467A4}" destId="{CC12FE04-3168-4443-BB77-7B9C2552FDE8}" srcOrd="0" destOrd="0" presId="urn:microsoft.com/office/officeart/2005/8/layout/default"/>
    <dgm:cxn modelId="{619E5628-B3A9-4165-BA86-471855789E70}" type="presOf" srcId="{25BBB5F6-DF71-44CF-916E-76BCFB674ADA}" destId="{9F43759C-0267-4381-825A-10EBC618B65C}" srcOrd="0" destOrd="0" presId="urn:microsoft.com/office/officeart/2005/8/layout/default"/>
    <dgm:cxn modelId="{A23E4636-4C98-4ECC-A518-EC5EE69C79B3}" srcId="{25BBB5F6-DF71-44CF-916E-76BCFB674ADA}" destId="{A084AE61-1568-4057-B1BE-A1610BBF8B4B}" srcOrd="3" destOrd="0" parTransId="{39974B0B-6C17-4182-A3C7-2A17F9C2BA8A}" sibTransId="{D18CF72A-C0B9-4113-B085-5FE96C12E8D9}"/>
    <dgm:cxn modelId="{11665478-C719-48A7-B8DC-E738D7449785}" type="presOf" srcId="{E736DDBB-9C39-4E6D-8164-0DF74D799299}" destId="{D5B28EDC-EDAC-4C19-9893-1C248FD46F09}" srcOrd="0" destOrd="0" presId="urn:microsoft.com/office/officeart/2005/8/layout/default"/>
    <dgm:cxn modelId="{37DA9DB0-CC3E-42A3-AC36-61A17E051FA6}" srcId="{25BBB5F6-DF71-44CF-916E-76BCFB674ADA}" destId="{E736DDBB-9C39-4E6D-8164-0DF74D799299}" srcOrd="1" destOrd="0" parTransId="{319D9FC7-9BB8-4E77-9A0C-4FB8A0850CB0}" sibTransId="{B6F1258C-2226-405D-A15B-1E1A9D02985F}"/>
    <dgm:cxn modelId="{9415DEBC-AC0A-419D-9683-B34876EF9CE7}" srcId="{25BBB5F6-DF71-44CF-916E-76BCFB674ADA}" destId="{E8A76902-F178-4C17-B02C-36C1D10467A4}" srcOrd="0" destOrd="0" parTransId="{012F9052-1FD5-4194-A108-38A858C67874}" sibTransId="{3DB3769C-95A3-4C20-8CB1-9C7243D12EB2}"/>
    <dgm:cxn modelId="{B5DFF3C8-31C8-43EF-BC3A-AD1CD67289C6}" type="presOf" srcId="{B703BB71-D9C1-497F-8249-A50692498C2C}" destId="{C36F5DC5-7923-4079-ABFD-4B2E56FC9B98}" srcOrd="0" destOrd="0" presId="urn:microsoft.com/office/officeart/2005/8/layout/default"/>
    <dgm:cxn modelId="{C19C16D1-4817-481F-B09E-BE9F1D62F69F}" type="presOf" srcId="{A084AE61-1568-4057-B1BE-A1610BBF8B4B}" destId="{D960545C-0BB1-42D4-BE93-24DDE2EF719C}" srcOrd="0" destOrd="0" presId="urn:microsoft.com/office/officeart/2005/8/layout/default"/>
    <dgm:cxn modelId="{C4A37FFB-A789-40B7-8AE3-8A12871B697C}" srcId="{25BBB5F6-DF71-44CF-916E-76BCFB674ADA}" destId="{B703BB71-D9C1-497F-8249-A50692498C2C}" srcOrd="2" destOrd="0" parTransId="{E2382C58-831A-4FD3-86A5-A686DCA7E34E}" sibTransId="{614D6DF9-5E93-48D5-8D6C-E7F3CE5DB935}"/>
    <dgm:cxn modelId="{B359D036-B2C8-4186-9FA4-5673E12F4A57}" type="presParOf" srcId="{9F43759C-0267-4381-825A-10EBC618B65C}" destId="{CC12FE04-3168-4443-BB77-7B9C2552FDE8}" srcOrd="0" destOrd="0" presId="urn:microsoft.com/office/officeart/2005/8/layout/default"/>
    <dgm:cxn modelId="{86FFEC99-505D-4A6A-9857-6C496C8D0432}" type="presParOf" srcId="{9F43759C-0267-4381-825A-10EBC618B65C}" destId="{96D055EE-AB29-46FF-AC62-E7EB1913872C}" srcOrd="1" destOrd="0" presId="urn:microsoft.com/office/officeart/2005/8/layout/default"/>
    <dgm:cxn modelId="{68242DDA-04D9-4D2D-AADB-0BE7E88A9D88}" type="presParOf" srcId="{9F43759C-0267-4381-825A-10EBC618B65C}" destId="{D5B28EDC-EDAC-4C19-9893-1C248FD46F09}" srcOrd="2" destOrd="0" presId="urn:microsoft.com/office/officeart/2005/8/layout/default"/>
    <dgm:cxn modelId="{A0BD7FD2-7E2B-4A5E-BBB9-FD1762F53951}" type="presParOf" srcId="{9F43759C-0267-4381-825A-10EBC618B65C}" destId="{4974923C-D5AE-47E0-BE0C-601A7E985566}" srcOrd="3" destOrd="0" presId="urn:microsoft.com/office/officeart/2005/8/layout/default"/>
    <dgm:cxn modelId="{118060CC-8921-46E6-8DAD-6D01DBCF1F06}" type="presParOf" srcId="{9F43759C-0267-4381-825A-10EBC618B65C}" destId="{C36F5DC5-7923-4079-ABFD-4B2E56FC9B98}" srcOrd="4" destOrd="0" presId="urn:microsoft.com/office/officeart/2005/8/layout/default"/>
    <dgm:cxn modelId="{B3ECCBAF-03B2-4B01-983E-892880896C6F}" type="presParOf" srcId="{9F43759C-0267-4381-825A-10EBC618B65C}" destId="{76BD6866-6BC8-44FC-BDB6-2A24F65329BA}" srcOrd="5" destOrd="0" presId="urn:microsoft.com/office/officeart/2005/8/layout/default"/>
    <dgm:cxn modelId="{94D5FFB8-4083-4E9A-9799-91AE31A3F7D8}" type="presParOf" srcId="{9F43759C-0267-4381-825A-10EBC618B65C}" destId="{D960545C-0BB1-42D4-BE93-24DDE2EF719C}" srcOrd="6" destOrd="0" presId="urn:microsoft.com/office/officeart/2005/8/layout/default"/>
  </dgm:cxnLst>
  <dgm:bg/>
  <dgm:whole>
    <a:ln w="3175"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D5E2E-91C3-4AC9-89D5-7064A1A15557}">
      <dsp:nvSpPr>
        <dsp:cNvPr id="0" name=""/>
        <dsp:cNvSpPr/>
      </dsp:nvSpPr>
      <dsp:spPr>
        <a:xfrm>
          <a:off x="2314591" y="59829"/>
          <a:ext cx="2871807" cy="287180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kern="1200" dirty="0">
              <a:latin typeface="Rage Italic" pitchFamily="66" charset="0"/>
            </a:rPr>
            <a:t>Seleksi</a:t>
          </a:r>
        </a:p>
      </dsp:txBody>
      <dsp:txXfrm>
        <a:off x="2697498" y="562395"/>
        <a:ext cx="2105992" cy="1292313"/>
      </dsp:txXfrm>
    </dsp:sp>
    <dsp:sp modelId="{1FC336ED-30C4-45D4-B365-1A42501DE492}">
      <dsp:nvSpPr>
        <dsp:cNvPr id="0" name=""/>
        <dsp:cNvSpPr/>
      </dsp:nvSpPr>
      <dsp:spPr>
        <a:xfrm>
          <a:off x="3350835" y="1854709"/>
          <a:ext cx="2871807" cy="2871807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kern="1200" dirty="0">
              <a:latin typeface="Rage Italic" pitchFamily="66" charset="0"/>
            </a:rPr>
            <a:t>Interpretasi</a:t>
          </a:r>
        </a:p>
      </dsp:txBody>
      <dsp:txXfrm>
        <a:off x="4229129" y="2596592"/>
        <a:ext cx="1723084" cy="1579494"/>
      </dsp:txXfrm>
    </dsp:sp>
    <dsp:sp modelId="{334FDB45-0F17-4C5E-91DC-8693A43296E3}">
      <dsp:nvSpPr>
        <dsp:cNvPr id="0" name=""/>
        <dsp:cNvSpPr/>
      </dsp:nvSpPr>
      <dsp:spPr>
        <a:xfrm>
          <a:off x="1278347" y="1854709"/>
          <a:ext cx="2871807" cy="2871807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kern="1200" dirty="0">
              <a:latin typeface="Rage Italic" pitchFamily="66" charset="0"/>
            </a:rPr>
            <a:t>Organisasi</a:t>
          </a:r>
        </a:p>
      </dsp:txBody>
      <dsp:txXfrm>
        <a:off x="1548775" y="2596592"/>
        <a:ext cx="1723084" cy="15794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C0DBB-C2B8-4DC1-B323-DF09D3086E77}">
      <dsp:nvSpPr>
        <dsp:cNvPr id="0" name=""/>
        <dsp:cNvSpPr/>
      </dsp:nvSpPr>
      <dsp:spPr>
        <a:xfrm>
          <a:off x="4007" y="0"/>
          <a:ext cx="2404603" cy="1988833"/>
        </a:xfrm>
        <a:prstGeom prst="upArrow">
          <a:avLst/>
        </a:prstGeom>
        <a:solidFill>
          <a:srgbClr val="7030A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92E3-3411-426A-A419-9068E46ED036}">
      <dsp:nvSpPr>
        <dsp:cNvPr id="0" name=""/>
        <dsp:cNvSpPr/>
      </dsp:nvSpPr>
      <dsp:spPr>
        <a:xfrm>
          <a:off x="2480748" y="0"/>
          <a:ext cx="4080538" cy="198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800" b="1" i="1" kern="1200" dirty="0">
              <a:solidFill>
                <a:schemeClr val="tx2"/>
              </a:solidFill>
              <a:latin typeface="Candara" pitchFamily="34" charset="0"/>
            </a:rPr>
            <a:t>Stabil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000" b="1" i="1" kern="1200" dirty="0">
              <a:latin typeface="Candara" pitchFamily="34" charset="0"/>
            </a:rPr>
            <a:t>(Perilaku =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000" b="1" i="1" kern="1200" dirty="0">
              <a:latin typeface="Candara" pitchFamily="34" charset="0"/>
            </a:rPr>
            <a:t>faktor tetap yang tidak berubah oleh waktu) </a:t>
          </a:r>
        </a:p>
      </dsp:txBody>
      <dsp:txXfrm>
        <a:off x="2480748" y="0"/>
        <a:ext cx="4080538" cy="1988833"/>
      </dsp:txXfrm>
    </dsp:sp>
    <dsp:sp modelId="{942E52DB-D0D3-4A3B-93A0-DA09410568E7}">
      <dsp:nvSpPr>
        <dsp:cNvPr id="0" name=""/>
        <dsp:cNvSpPr/>
      </dsp:nvSpPr>
      <dsp:spPr>
        <a:xfrm>
          <a:off x="725388" y="2154570"/>
          <a:ext cx="2404603" cy="1988833"/>
        </a:xfrm>
        <a:prstGeom prst="downArrow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AE9F0-62DE-4E66-8D84-BD4075183125}">
      <dsp:nvSpPr>
        <dsp:cNvPr id="0" name=""/>
        <dsp:cNvSpPr/>
      </dsp:nvSpPr>
      <dsp:spPr>
        <a:xfrm>
          <a:off x="3187929" y="2135596"/>
          <a:ext cx="4080538" cy="198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800" b="1" i="1" kern="1200" dirty="0">
              <a:solidFill>
                <a:schemeClr val="tx2"/>
              </a:solidFill>
              <a:latin typeface="Candara" pitchFamily="34" charset="0"/>
            </a:rPr>
            <a:t>Tidak Stabil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000" b="1" i="1" kern="1200" dirty="0">
              <a:latin typeface="Candara" pitchFamily="34" charset="0"/>
            </a:rPr>
            <a:t>(Perilaku =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000" b="1" i="1" kern="1200" dirty="0">
              <a:latin typeface="Candara" pitchFamily="34" charset="0"/>
            </a:rPr>
            <a:t>faktor tidak tetap yang dapat berubah oleh situasi)  </a:t>
          </a:r>
        </a:p>
      </dsp:txBody>
      <dsp:txXfrm>
        <a:off x="3187929" y="2135596"/>
        <a:ext cx="4080538" cy="19888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8AFE6-DF08-401A-AAED-648BC7DE3AF4}">
      <dsp:nvSpPr>
        <dsp:cNvPr id="0" name=""/>
        <dsp:cNvSpPr/>
      </dsp:nvSpPr>
      <dsp:spPr>
        <a:xfrm>
          <a:off x="0" y="474651"/>
          <a:ext cx="7786742" cy="3114696"/>
        </a:xfrm>
        <a:prstGeom prst="leftRightRibbon">
          <a:avLst/>
        </a:prstGeom>
        <a:solidFill>
          <a:schemeClr val="accent6">
            <a:lumMod val="40000"/>
            <a:lumOff val="60000"/>
          </a:schemeClr>
        </a:solidFill>
        <a:ln w="539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9C0AC-FA8E-43AC-B33D-CCCAA1B904C4}">
      <dsp:nvSpPr>
        <dsp:cNvPr id="0" name=""/>
        <dsp:cNvSpPr/>
      </dsp:nvSpPr>
      <dsp:spPr>
        <a:xfrm>
          <a:off x="934409" y="1019723"/>
          <a:ext cx="2569624" cy="15262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0688" rIns="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800" b="1" i="1" kern="1200" dirty="0">
              <a:solidFill>
                <a:schemeClr val="tx1"/>
              </a:solidFill>
              <a:latin typeface="Candara" pitchFamily="34" charset="0"/>
            </a:rPr>
            <a:t>Global</a:t>
          </a:r>
        </a:p>
      </dsp:txBody>
      <dsp:txXfrm>
        <a:off x="934409" y="1019723"/>
        <a:ext cx="2569624" cy="1526201"/>
      </dsp:txXfrm>
    </dsp:sp>
    <dsp:sp modelId="{F3100D1E-FA91-4CEC-9838-1BA844D1B0D9}">
      <dsp:nvSpPr>
        <dsp:cNvPr id="0" name=""/>
        <dsp:cNvSpPr/>
      </dsp:nvSpPr>
      <dsp:spPr>
        <a:xfrm>
          <a:off x="3893371" y="1518075"/>
          <a:ext cx="3036829" cy="15262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0688" rIns="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800" b="1" i="1" kern="1200" dirty="0">
              <a:solidFill>
                <a:schemeClr val="tx1"/>
              </a:solidFill>
              <a:latin typeface="Candara" pitchFamily="34" charset="0"/>
            </a:rPr>
            <a:t>Spesifik</a:t>
          </a:r>
        </a:p>
      </dsp:txBody>
      <dsp:txXfrm>
        <a:off x="3893371" y="1518075"/>
        <a:ext cx="3036829" cy="15262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A216E-AA0E-47A6-95E5-4DDAC7E9CA05}">
      <dsp:nvSpPr>
        <dsp:cNvPr id="0" name=""/>
        <dsp:cNvSpPr/>
      </dsp:nvSpPr>
      <dsp:spPr>
        <a:xfrm rot="16200000">
          <a:off x="1295" y="1011"/>
          <a:ext cx="2569744" cy="2569744"/>
        </a:xfrm>
        <a:prstGeom prst="upArrow">
          <a:avLst>
            <a:gd name="adj1" fmla="val 50000"/>
            <a:gd name="adj2" fmla="val 35000"/>
          </a:avLst>
        </a:prstGeom>
        <a:solidFill>
          <a:srgbClr val="99FF33"/>
        </a:solidFill>
        <a:ln w="63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300" b="1" i="1" kern="1200" dirty="0">
              <a:solidFill>
                <a:schemeClr val="tx1"/>
              </a:solidFill>
              <a:latin typeface="Candara" pitchFamily="34" charset="0"/>
            </a:rPr>
            <a:t>Dalam Kontrol Personal</a:t>
          </a:r>
        </a:p>
      </dsp:txBody>
      <dsp:txXfrm rot="5400000">
        <a:off x="451001" y="643446"/>
        <a:ext cx="2120039" cy="1284872"/>
      </dsp:txXfrm>
    </dsp:sp>
    <dsp:sp modelId="{7FA0F92D-51FE-4C0E-B901-8501593A18A8}">
      <dsp:nvSpPr>
        <dsp:cNvPr id="0" name=""/>
        <dsp:cNvSpPr/>
      </dsp:nvSpPr>
      <dsp:spPr>
        <a:xfrm rot="5400000">
          <a:off x="5002683" y="0"/>
          <a:ext cx="2569744" cy="2569744"/>
        </a:xfrm>
        <a:prstGeom prst="upArrow">
          <a:avLst>
            <a:gd name="adj1" fmla="val 50000"/>
            <a:gd name="adj2" fmla="val 35000"/>
          </a:avLst>
        </a:prstGeom>
        <a:solidFill>
          <a:srgbClr val="FF9966"/>
        </a:solidFill>
        <a:ln w="63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300" b="1" i="1" kern="1200" dirty="0">
              <a:solidFill>
                <a:schemeClr val="tx1"/>
              </a:solidFill>
              <a:latin typeface="Candara" pitchFamily="34" charset="0"/>
            </a:rPr>
            <a:t>Diluar Kendali Pribadi</a:t>
          </a:r>
        </a:p>
      </dsp:txBody>
      <dsp:txXfrm rot="-5400000">
        <a:off x="5002684" y="642436"/>
        <a:ext cx="2120039" cy="12848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E4DBB-3488-454B-B011-540F86D6135C}">
      <dsp:nvSpPr>
        <dsp:cNvPr id="0" name=""/>
        <dsp:cNvSpPr/>
      </dsp:nvSpPr>
      <dsp:spPr>
        <a:xfrm rot="21300000">
          <a:off x="24114" y="2104738"/>
          <a:ext cx="7809950" cy="89435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67AA2-4DDA-4D8E-9B65-246C17C93848}">
      <dsp:nvSpPr>
        <dsp:cNvPr id="0" name=""/>
        <dsp:cNvSpPr/>
      </dsp:nvSpPr>
      <dsp:spPr>
        <a:xfrm>
          <a:off x="942981" y="255191"/>
          <a:ext cx="2357454" cy="2041533"/>
        </a:xfrm>
        <a:prstGeom prst="downArrow">
          <a:avLst/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ACD6C-C8CA-4883-BF14-5559BDBE7B22}">
      <dsp:nvSpPr>
        <dsp:cNvPr id="0" name=""/>
        <dsp:cNvSpPr/>
      </dsp:nvSpPr>
      <dsp:spPr>
        <a:xfrm>
          <a:off x="3144856" y="0"/>
          <a:ext cx="4554575" cy="2143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400" b="1" i="1" kern="1200" dirty="0">
              <a:solidFill>
                <a:schemeClr val="tx2"/>
              </a:solidFill>
              <a:latin typeface="Candara" pitchFamily="34" charset="0"/>
            </a:rPr>
            <a:t>Self Serving Bias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i="1" kern="1200" dirty="0">
              <a:latin typeface="Candara" pitchFamily="34" charset="0"/>
            </a:rPr>
            <a:t>(Bias yang mementingkan diri sendiri)</a:t>
          </a:r>
        </a:p>
      </dsp:txBody>
      <dsp:txXfrm>
        <a:off x="3144856" y="0"/>
        <a:ext cx="4554575" cy="2143610"/>
      </dsp:txXfrm>
    </dsp:sp>
    <dsp:sp modelId="{58F0EC02-FE38-4886-BBDB-AE8A56878374}">
      <dsp:nvSpPr>
        <dsp:cNvPr id="0" name=""/>
        <dsp:cNvSpPr/>
      </dsp:nvSpPr>
      <dsp:spPr>
        <a:xfrm>
          <a:off x="4557744" y="2807108"/>
          <a:ext cx="2357454" cy="2041533"/>
        </a:xfrm>
        <a:prstGeom prst="upArrow">
          <a:avLst/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90FAB-1984-4366-B8E2-DA649FA0E38A}">
      <dsp:nvSpPr>
        <dsp:cNvPr id="0" name=""/>
        <dsp:cNvSpPr/>
      </dsp:nvSpPr>
      <dsp:spPr>
        <a:xfrm>
          <a:off x="30162" y="2960223"/>
          <a:ext cx="4811745" cy="2143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400" b="1" i="1" kern="1200" dirty="0">
              <a:solidFill>
                <a:schemeClr val="tx2"/>
              </a:solidFill>
              <a:latin typeface="Candara" pitchFamily="34" charset="0"/>
            </a:rPr>
            <a:t>Fundamental Attribution Error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800" b="1" i="1" kern="1200" dirty="0">
              <a:latin typeface="Candara" pitchFamily="34" charset="0"/>
            </a:rPr>
            <a:t>(Kesalahan Fundamental Atribusi)</a:t>
          </a:r>
        </a:p>
      </dsp:txBody>
      <dsp:txXfrm>
        <a:off x="30162" y="2960223"/>
        <a:ext cx="4811745" cy="21436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91F5A-A5AF-440D-8BC9-1E66E2A4C74B}">
      <dsp:nvSpPr>
        <dsp:cNvPr id="0" name=""/>
        <dsp:cNvSpPr/>
      </dsp:nvSpPr>
      <dsp:spPr>
        <a:xfrm>
          <a:off x="0" y="342713"/>
          <a:ext cx="84296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B489D6-84A9-4A11-9F32-99F84F1C9123}">
      <dsp:nvSpPr>
        <dsp:cNvPr id="0" name=""/>
        <dsp:cNvSpPr/>
      </dsp:nvSpPr>
      <dsp:spPr>
        <a:xfrm>
          <a:off x="421484" y="32753"/>
          <a:ext cx="5900778" cy="61992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i="1" kern="1200" dirty="0">
              <a:solidFill>
                <a:schemeClr val="tx1"/>
              </a:solidFill>
              <a:latin typeface="Candara" pitchFamily="34" charset="0"/>
            </a:rPr>
            <a:t>Cenderung membuat atribusi yang baik pada diri sendiri.</a:t>
          </a:r>
        </a:p>
      </dsp:txBody>
      <dsp:txXfrm>
        <a:off x="451746" y="63015"/>
        <a:ext cx="5840254" cy="559396"/>
      </dsp:txXfrm>
    </dsp:sp>
    <dsp:sp modelId="{E4392DDE-4D10-41C1-BA52-A8E6AC5A27E3}">
      <dsp:nvSpPr>
        <dsp:cNvPr id="0" name=""/>
        <dsp:cNvSpPr/>
      </dsp:nvSpPr>
      <dsp:spPr>
        <a:xfrm>
          <a:off x="0" y="1295273"/>
          <a:ext cx="84296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95423"/>
              <a:satOff val="4252"/>
              <a:lumOff val="59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B55BF2-3BE8-4B3F-9AD6-9856C8DCD2D6}">
      <dsp:nvSpPr>
        <dsp:cNvPr id="0" name=""/>
        <dsp:cNvSpPr/>
      </dsp:nvSpPr>
      <dsp:spPr>
        <a:xfrm>
          <a:off x="421484" y="985313"/>
          <a:ext cx="5900778" cy="61992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95423"/>
                <a:satOff val="4252"/>
                <a:lumOff val="594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95423"/>
                <a:satOff val="4252"/>
                <a:lumOff val="594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95423"/>
                <a:satOff val="4252"/>
                <a:lumOff val="59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i="1" kern="1200" dirty="0">
              <a:solidFill>
                <a:schemeClr val="tx1"/>
              </a:solidFill>
              <a:latin typeface="Candara" pitchFamily="34" charset="0"/>
            </a:rPr>
            <a:t>Tiap keberhasilan yang terjadi, atas hasil kerja keras yang dilakukan.</a:t>
          </a:r>
        </a:p>
      </dsp:txBody>
      <dsp:txXfrm>
        <a:off x="451746" y="1015575"/>
        <a:ext cx="5840254" cy="559396"/>
      </dsp:txXfrm>
    </dsp:sp>
    <dsp:sp modelId="{F053997D-C4C7-4DB3-8C41-1B64642F8EBD}">
      <dsp:nvSpPr>
        <dsp:cNvPr id="0" name=""/>
        <dsp:cNvSpPr/>
      </dsp:nvSpPr>
      <dsp:spPr>
        <a:xfrm>
          <a:off x="0" y="2247833"/>
          <a:ext cx="84296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190846"/>
              <a:satOff val="8505"/>
              <a:lumOff val="118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2E7FF9-8975-4AA7-9748-2D6EA04C654D}">
      <dsp:nvSpPr>
        <dsp:cNvPr id="0" name=""/>
        <dsp:cNvSpPr/>
      </dsp:nvSpPr>
      <dsp:spPr>
        <a:xfrm>
          <a:off x="421484" y="1937873"/>
          <a:ext cx="5900778" cy="61992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90846"/>
                <a:satOff val="8505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i="1" kern="1200" dirty="0">
              <a:solidFill>
                <a:schemeClr val="tx1"/>
              </a:solidFill>
              <a:latin typeface="Candara" pitchFamily="34" charset="0"/>
            </a:rPr>
            <a:t>Tidak menerima kegagalan &amp; memberikan atribusi negatif kepada faktor eksternal. </a:t>
          </a:r>
        </a:p>
      </dsp:txBody>
      <dsp:txXfrm>
        <a:off x="451746" y="1968135"/>
        <a:ext cx="5840254" cy="559396"/>
      </dsp:txXfrm>
    </dsp:sp>
    <dsp:sp modelId="{F09C517E-FD35-424A-AE8A-28571BA67057}">
      <dsp:nvSpPr>
        <dsp:cNvPr id="0" name=""/>
        <dsp:cNvSpPr/>
      </dsp:nvSpPr>
      <dsp:spPr>
        <a:xfrm>
          <a:off x="0" y="3200394"/>
          <a:ext cx="84296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286269"/>
              <a:satOff val="12757"/>
              <a:lumOff val="178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E6F70C-7F1C-4C48-AA31-BABE46B497A2}">
      <dsp:nvSpPr>
        <dsp:cNvPr id="0" name=""/>
        <dsp:cNvSpPr/>
      </dsp:nvSpPr>
      <dsp:spPr>
        <a:xfrm>
          <a:off x="421484" y="2890434"/>
          <a:ext cx="5900778" cy="61992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286269"/>
                <a:satOff val="12757"/>
                <a:lumOff val="17834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86269"/>
                <a:satOff val="12757"/>
                <a:lumOff val="17834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86269"/>
                <a:satOff val="12757"/>
                <a:lumOff val="17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i="1" kern="1200">
              <a:solidFill>
                <a:schemeClr val="tx1"/>
              </a:solidFill>
              <a:latin typeface="Candara" pitchFamily="34" charset="0"/>
            </a:rPr>
            <a:t>Self serving bias </a:t>
          </a:r>
          <a:r>
            <a:rPr lang="id-ID" sz="1800" b="1" i="1" kern="120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mengacaukan persepsi. </a:t>
          </a:r>
          <a:endParaRPr lang="id-ID" sz="1800" b="1" i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451746" y="2920696"/>
        <a:ext cx="5840254" cy="559396"/>
      </dsp:txXfrm>
    </dsp:sp>
    <dsp:sp modelId="{1DD51405-088D-4AFF-8CB5-9B0582F7EAB1}">
      <dsp:nvSpPr>
        <dsp:cNvPr id="0" name=""/>
        <dsp:cNvSpPr/>
      </dsp:nvSpPr>
      <dsp:spPr>
        <a:xfrm>
          <a:off x="0" y="4152954"/>
          <a:ext cx="84296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EB678B-B130-4162-AF21-471ED28E8AFD}">
      <dsp:nvSpPr>
        <dsp:cNvPr id="0" name=""/>
        <dsp:cNvSpPr/>
      </dsp:nvSpPr>
      <dsp:spPr>
        <a:xfrm>
          <a:off x="421484" y="3842994"/>
          <a:ext cx="5900778" cy="61992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i="1" kern="1200" dirty="0">
              <a:solidFill>
                <a:schemeClr val="tx1"/>
              </a:solidFill>
              <a:latin typeface="Candara" pitchFamily="34" charset="0"/>
            </a:rPr>
            <a:t>Melebih-lebihkan usaha pribadi &amp; tidak mau mengakui adanya kesalahan diri. </a:t>
          </a:r>
        </a:p>
      </dsp:txBody>
      <dsp:txXfrm>
        <a:off x="451746" y="3873256"/>
        <a:ext cx="5840254" cy="5593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91F5A-A5AF-440D-8BC9-1E66E2A4C74B}">
      <dsp:nvSpPr>
        <dsp:cNvPr id="0" name=""/>
        <dsp:cNvSpPr/>
      </dsp:nvSpPr>
      <dsp:spPr>
        <a:xfrm>
          <a:off x="0" y="340913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B489D6-84A9-4A11-9F32-99F84F1C9123}">
      <dsp:nvSpPr>
        <dsp:cNvPr id="0" name=""/>
        <dsp:cNvSpPr/>
      </dsp:nvSpPr>
      <dsp:spPr>
        <a:xfrm>
          <a:off x="425056" y="89993"/>
          <a:ext cx="5950785" cy="5018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i="1" kern="1200" dirty="0">
              <a:solidFill>
                <a:schemeClr val="tx1"/>
              </a:solidFill>
              <a:latin typeface="Candara" pitchFamily="34" charset="0"/>
            </a:rPr>
            <a:t>Cenderung melebih-lebihkan sebab internal untuk perilaku yang baik.</a:t>
          </a:r>
        </a:p>
      </dsp:txBody>
      <dsp:txXfrm>
        <a:off x="449554" y="114491"/>
        <a:ext cx="5901789" cy="452844"/>
      </dsp:txXfrm>
    </dsp:sp>
    <dsp:sp modelId="{17E7750F-5B29-4EE2-98F5-7ABCC42FF0E8}">
      <dsp:nvSpPr>
        <dsp:cNvPr id="0" name=""/>
        <dsp:cNvSpPr/>
      </dsp:nvSpPr>
      <dsp:spPr>
        <a:xfrm>
          <a:off x="0" y="1112033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F90CB5-7214-498C-9E86-7A2D403AF5CA}">
      <dsp:nvSpPr>
        <dsp:cNvPr id="0" name=""/>
        <dsp:cNvSpPr/>
      </dsp:nvSpPr>
      <dsp:spPr>
        <a:xfrm>
          <a:off x="425056" y="861113"/>
          <a:ext cx="5950785" cy="5018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i="1" kern="1200" dirty="0">
              <a:solidFill>
                <a:schemeClr val="tx1"/>
              </a:solidFill>
              <a:latin typeface="Candara" pitchFamily="34" charset="0"/>
            </a:rPr>
            <a:t>Cenderung menganggap remeh sebab eksternal.</a:t>
          </a:r>
        </a:p>
      </dsp:txBody>
      <dsp:txXfrm>
        <a:off x="449554" y="885611"/>
        <a:ext cx="5901789" cy="452844"/>
      </dsp:txXfrm>
    </dsp:sp>
    <dsp:sp modelId="{C5414E96-CC2D-4A8A-83FB-F4F79E58BCEE}">
      <dsp:nvSpPr>
        <dsp:cNvPr id="0" name=""/>
        <dsp:cNvSpPr/>
      </dsp:nvSpPr>
      <dsp:spPr>
        <a:xfrm>
          <a:off x="0" y="1883153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CC9F12-1790-44C5-A063-539DC7DA36C4}">
      <dsp:nvSpPr>
        <dsp:cNvPr id="0" name=""/>
        <dsp:cNvSpPr/>
      </dsp:nvSpPr>
      <dsp:spPr>
        <a:xfrm>
          <a:off x="425056" y="1632233"/>
          <a:ext cx="5950785" cy="5018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i="1" kern="1200">
              <a:solidFill>
                <a:schemeClr val="tx1"/>
              </a:solidFill>
              <a:latin typeface="Candara" pitchFamily="34" charset="0"/>
            </a:rPr>
            <a:t>Cenderung meremehkan sebab internal dalam kegagalan. </a:t>
          </a:r>
          <a:endParaRPr lang="id-ID" sz="1800" b="1" i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449554" y="1656731"/>
        <a:ext cx="5901789" cy="452844"/>
      </dsp:txXfrm>
    </dsp:sp>
    <dsp:sp modelId="{43251616-CDA9-4425-B505-2E525E2715FB}">
      <dsp:nvSpPr>
        <dsp:cNvPr id="0" name=""/>
        <dsp:cNvSpPr/>
      </dsp:nvSpPr>
      <dsp:spPr>
        <a:xfrm>
          <a:off x="0" y="2654273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E7A14C-3D39-4631-9A1E-E486E4BF44FD}">
      <dsp:nvSpPr>
        <dsp:cNvPr id="0" name=""/>
        <dsp:cNvSpPr/>
      </dsp:nvSpPr>
      <dsp:spPr>
        <a:xfrm>
          <a:off x="425056" y="2403353"/>
          <a:ext cx="5950785" cy="5018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i="1" kern="1200" dirty="0">
              <a:solidFill>
                <a:schemeClr val="tx1"/>
              </a:solidFill>
              <a:latin typeface="Candara" pitchFamily="34" charset="0"/>
            </a:rPr>
            <a:t>Bertumpu pada kesalahan yang disebabkan faktor eksternal. </a:t>
          </a:r>
        </a:p>
      </dsp:txBody>
      <dsp:txXfrm>
        <a:off x="449554" y="2427851"/>
        <a:ext cx="5901789" cy="452844"/>
      </dsp:txXfrm>
    </dsp:sp>
    <dsp:sp modelId="{3A05C67A-786C-4F2A-A5E7-81385E9461D0}">
      <dsp:nvSpPr>
        <dsp:cNvPr id="0" name=""/>
        <dsp:cNvSpPr/>
      </dsp:nvSpPr>
      <dsp:spPr>
        <a:xfrm>
          <a:off x="0" y="3425394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E17F10-E4D1-4BDB-B61F-694E645A6A37}">
      <dsp:nvSpPr>
        <dsp:cNvPr id="0" name=""/>
        <dsp:cNvSpPr/>
      </dsp:nvSpPr>
      <dsp:spPr>
        <a:xfrm>
          <a:off x="425056" y="3174474"/>
          <a:ext cx="5950785" cy="5018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i="1" kern="1200">
              <a:solidFill>
                <a:schemeClr val="tx1"/>
              </a:solidFill>
              <a:latin typeface="Candara" pitchFamily="34" charset="0"/>
            </a:rPr>
            <a:t>Faktor eksternal yang mempengaruhi kualitas internal diri seseorang. </a:t>
          </a:r>
          <a:endParaRPr lang="id-ID" sz="1800" b="1" i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449554" y="3198972"/>
        <a:ext cx="5901789" cy="452844"/>
      </dsp:txXfrm>
    </dsp:sp>
    <dsp:sp modelId="{74A8CF22-17F0-4324-8B01-AD17425F2B78}">
      <dsp:nvSpPr>
        <dsp:cNvPr id="0" name=""/>
        <dsp:cNvSpPr/>
      </dsp:nvSpPr>
      <dsp:spPr>
        <a:xfrm>
          <a:off x="0" y="4196513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A753BC-F8DE-4435-81C4-216E0290AE8B}">
      <dsp:nvSpPr>
        <dsp:cNvPr id="0" name=""/>
        <dsp:cNvSpPr/>
      </dsp:nvSpPr>
      <dsp:spPr>
        <a:xfrm>
          <a:off x="425056" y="3945593"/>
          <a:ext cx="5950785" cy="5018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i="1" kern="1200" dirty="0">
              <a:solidFill>
                <a:schemeClr val="tx1"/>
              </a:solidFill>
              <a:latin typeface="Candara" pitchFamily="34" charset="0"/>
            </a:rPr>
            <a:t>Menolak bertanggung jawab secara personal. </a:t>
          </a:r>
        </a:p>
      </dsp:txBody>
      <dsp:txXfrm>
        <a:off x="449554" y="3970091"/>
        <a:ext cx="5901789" cy="4528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63DFB-F753-4073-8209-D697172867D4}">
      <dsp:nvSpPr>
        <dsp:cNvPr id="0" name=""/>
        <dsp:cNvSpPr/>
      </dsp:nvSpPr>
      <dsp:spPr>
        <a:xfrm>
          <a:off x="0" y="741169"/>
          <a:ext cx="2321734" cy="13930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i="1" kern="1200" dirty="0">
              <a:solidFill>
                <a:schemeClr val="tx1"/>
              </a:solidFill>
              <a:latin typeface="Candara" pitchFamily="34" charset="0"/>
            </a:rPr>
            <a:t>Fisiologi</a:t>
          </a:r>
        </a:p>
      </dsp:txBody>
      <dsp:txXfrm>
        <a:off x="0" y="741169"/>
        <a:ext cx="2321734" cy="1393041"/>
      </dsp:txXfrm>
    </dsp:sp>
    <dsp:sp modelId="{299CFBF3-B8CA-4C5D-9A2D-4F9EB5A636C8}">
      <dsp:nvSpPr>
        <dsp:cNvPr id="0" name=""/>
        <dsp:cNvSpPr/>
      </dsp:nvSpPr>
      <dsp:spPr>
        <a:xfrm>
          <a:off x="2553908" y="741169"/>
          <a:ext cx="2321734" cy="1393041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635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i="1" kern="1200" dirty="0">
              <a:solidFill>
                <a:schemeClr val="tx1"/>
              </a:solidFill>
              <a:latin typeface="Candara" pitchFamily="34" charset="0"/>
            </a:rPr>
            <a:t>Usia</a:t>
          </a:r>
        </a:p>
      </dsp:txBody>
      <dsp:txXfrm>
        <a:off x="2553908" y="741169"/>
        <a:ext cx="2321734" cy="1393041"/>
      </dsp:txXfrm>
    </dsp:sp>
    <dsp:sp modelId="{DD6753BC-634D-4954-AEF3-0A1808B70748}">
      <dsp:nvSpPr>
        <dsp:cNvPr id="0" name=""/>
        <dsp:cNvSpPr/>
      </dsp:nvSpPr>
      <dsp:spPr>
        <a:xfrm>
          <a:off x="5107816" y="741169"/>
          <a:ext cx="2321734" cy="1393041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635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i="1" kern="1200" dirty="0">
              <a:solidFill>
                <a:schemeClr val="tx1"/>
              </a:solidFill>
              <a:latin typeface="Candara" pitchFamily="34" charset="0"/>
            </a:rPr>
            <a:t>Budaya</a:t>
          </a:r>
        </a:p>
      </dsp:txBody>
      <dsp:txXfrm>
        <a:off x="5107816" y="741169"/>
        <a:ext cx="2321734" cy="1393041"/>
      </dsp:txXfrm>
    </dsp:sp>
    <dsp:sp modelId="{C135A15B-E686-4636-B4C8-91F178C0E429}">
      <dsp:nvSpPr>
        <dsp:cNvPr id="0" name=""/>
        <dsp:cNvSpPr/>
      </dsp:nvSpPr>
      <dsp:spPr>
        <a:xfrm>
          <a:off x="1276954" y="2366383"/>
          <a:ext cx="2321734" cy="1393041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635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i="1" kern="1200" dirty="0">
              <a:solidFill>
                <a:schemeClr val="tx1"/>
              </a:solidFill>
              <a:latin typeface="Candara" pitchFamily="34" charset="0"/>
            </a:rPr>
            <a:t>Kemampuan Kognitif</a:t>
          </a:r>
        </a:p>
      </dsp:txBody>
      <dsp:txXfrm>
        <a:off x="1276954" y="2366383"/>
        <a:ext cx="2321734" cy="1393041"/>
      </dsp:txXfrm>
    </dsp:sp>
    <dsp:sp modelId="{BB1D7583-A53C-4ACC-8B6B-BA99EB9B2AFC}">
      <dsp:nvSpPr>
        <dsp:cNvPr id="0" name=""/>
        <dsp:cNvSpPr/>
      </dsp:nvSpPr>
      <dsp:spPr>
        <a:xfrm>
          <a:off x="3830862" y="2366383"/>
          <a:ext cx="2321734" cy="139304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635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i="1" kern="1200" dirty="0">
              <a:solidFill>
                <a:schemeClr val="tx1"/>
              </a:solidFill>
              <a:latin typeface="Candara" pitchFamily="34" charset="0"/>
            </a:rPr>
            <a:t>Diri Sendiri</a:t>
          </a:r>
        </a:p>
      </dsp:txBody>
      <dsp:txXfrm>
        <a:off x="3830862" y="2366383"/>
        <a:ext cx="2321734" cy="139304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DFD7D-60DE-4435-BDE4-78EAED2F1A10}">
      <dsp:nvSpPr>
        <dsp:cNvPr id="0" name=""/>
        <dsp:cNvSpPr/>
      </dsp:nvSpPr>
      <dsp:spPr>
        <a:xfrm>
          <a:off x="2763936" y="2675433"/>
          <a:ext cx="2044555" cy="20445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b="1" i="1" kern="1200" dirty="0">
              <a:solidFill>
                <a:srgbClr val="FF0000"/>
              </a:solidFill>
              <a:latin typeface="Candara" pitchFamily="34" charset="0"/>
            </a:rPr>
            <a:t>Fisiologi</a:t>
          </a:r>
        </a:p>
      </dsp:txBody>
      <dsp:txXfrm>
        <a:off x="3063354" y="2974851"/>
        <a:ext cx="1445719" cy="1445719"/>
      </dsp:txXfrm>
    </dsp:sp>
    <dsp:sp modelId="{26D8AA99-C66D-4E74-ACF5-CCA4CB7F8CD4}">
      <dsp:nvSpPr>
        <dsp:cNvPr id="0" name=""/>
        <dsp:cNvSpPr/>
      </dsp:nvSpPr>
      <dsp:spPr>
        <a:xfrm rot="11700000">
          <a:off x="941994" y="2883636"/>
          <a:ext cx="1786767" cy="5826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89318-1FF8-4656-B3DD-1C8582BAD53E}">
      <dsp:nvSpPr>
        <dsp:cNvPr id="0" name=""/>
        <dsp:cNvSpPr/>
      </dsp:nvSpPr>
      <dsp:spPr>
        <a:xfrm>
          <a:off x="1271" y="2166830"/>
          <a:ext cx="1942327" cy="15538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b="1" i="1" kern="1200" dirty="0">
              <a:solidFill>
                <a:schemeClr val="tx1"/>
              </a:solidFill>
              <a:latin typeface="Candara" pitchFamily="34" charset="0"/>
            </a:rPr>
            <a:t>Perbedaan kemampuan indera &amp; fisik.</a:t>
          </a:r>
        </a:p>
      </dsp:txBody>
      <dsp:txXfrm>
        <a:off x="46782" y="2212341"/>
        <a:ext cx="1851305" cy="1462840"/>
      </dsp:txXfrm>
    </dsp:sp>
    <dsp:sp modelId="{1BE84D59-F139-49D1-BCCE-D2513BF5B080}">
      <dsp:nvSpPr>
        <dsp:cNvPr id="0" name=""/>
        <dsp:cNvSpPr/>
      </dsp:nvSpPr>
      <dsp:spPr>
        <a:xfrm rot="14700000">
          <a:off x="2039287" y="1575934"/>
          <a:ext cx="1786767" cy="5826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501DB-387F-498B-A651-EE7821F7434F}">
      <dsp:nvSpPr>
        <dsp:cNvPr id="0" name=""/>
        <dsp:cNvSpPr/>
      </dsp:nvSpPr>
      <dsp:spPr>
        <a:xfrm>
          <a:off x="1583947" y="280671"/>
          <a:ext cx="1942327" cy="15538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b="1" i="1" kern="1200" dirty="0">
              <a:solidFill>
                <a:schemeClr val="tx1"/>
              </a:solidFill>
              <a:latin typeface="Candara" pitchFamily="34" charset="0"/>
            </a:rPr>
            <a:t>Kondisi lelah = cenderung melihat sesuatu dari perspektif negatif.</a:t>
          </a:r>
        </a:p>
      </dsp:txBody>
      <dsp:txXfrm>
        <a:off x="1629458" y="326182"/>
        <a:ext cx="1851305" cy="1462840"/>
      </dsp:txXfrm>
    </dsp:sp>
    <dsp:sp modelId="{D56CCD5F-257E-4FDC-A9DE-8B53B247253D}">
      <dsp:nvSpPr>
        <dsp:cNvPr id="0" name=""/>
        <dsp:cNvSpPr/>
      </dsp:nvSpPr>
      <dsp:spPr>
        <a:xfrm rot="17700000">
          <a:off x="3746372" y="1575934"/>
          <a:ext cx="1786767" cy="5826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DBCFA-BA7E-4DC0-A9EC-2D6BD8C2B540}">
      <dsp:nvSpPr>
        <dsp:cNvPr id="0" name=""/>
        <dsp:cNvSpPr/>
      </dsp:nvSpPr>
      <dsp:spPr>
        <a:xfrm>
          <a:off x="4046152" y="280671"/>
          <a:ext cx="1942327" cy="15538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b="1" i="1" kern="1200" dirty="0">
              <a:solidFill>
                <a:schemeClr val="tx1"/>
              </a:solidFill>
              <a:latin typeface="Candara" pitchFamily="34" charset="0"/>
            </a:rPr>
            <a:t>Kondisi baik = ejekan/candaan akan membuat tertawa. </a:t>
          </a:r>
        </a:p>
      </dsp:txBody>
      <dsp:txXfrm>
        <a:off x="4091663" y="326182"/>
        <a:ext cx="1851305" cy="1462840"/>
      </dsp:txXfrm>
    </dsp:sp>
    <dsp:sp modelId="{E30A38F5-BA3D-4A66-8C3B-ABB28C07EFEE}">
      <dsp:nvSpPr>
        <dsp:cNvPr id="0" name=""/>
        <dsp:cNvSpPr/>
      </dsp:nvSpPr>
      <dsp:spPr>
        <a:xfrm rot="20700000">
          <a:off x="4843665" y="2883636"/>
          <a:ext cx="1786767" cy="5826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1C89E-2249-408D-8233-9115AFB50574}">
      <dsp:nvSpPr>
        <dsp:cNvPr id="0" name=""/>
        <dsp:cNvSpPr/>
      </dsp:nvSpPr>
      <dsp:spPr>
        <a:xfrm>
          <a:off x="5628828" y="2166830"/>
          <a:ext cx="1942327" cy="15538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b="1" i="1" kern="1200" dirty="0">
              <a:solidFill>
                <a:schemeClr val="tx1"/>
              </a:solidFill>
              <a:latin typeface="Candara" pitchFamily="34" charset="0"/>
            </a:rPr>
            <a:t>Kondisi medis. </a:t>
          </a:r>
        </a:p>
      </dsp:txBody>
      <dsp:txXfrm>
        <a:off x="5674339" y="2212341"/>
        <a:ext cx="1851305" cy="14628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6B8F0-007B-4E14-8205-F6CAA805FCD9}">
      <dsp:nvSpPr>
        <dsp:cNvPr id="0" name=""/>
        <dsp:cNvSpPr/>
      </dsp:nvSpPr>
      <dsp:spPr>
        <a:xfrm>
          <a:off x="0" y="0"/>
          <a:ext cx="5404284" cy="1178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000" b="1" i="1" kern="1200" dirty="0">
              <a:solidFill>
                <a:schemeClr val="tx1"/>
              </a:solidFill>
              <a:latin typeface="Candara" pitchFamily="34" charset="0"/>
            </a:rPr>
            <a:t>Perbedaan persepsi remaja ≠ dewasa. </a:t>
          </a:r>
        </a:p>
      </dsp:txBody>
      <dsp:txXfrm>
        <a:off x="34524" y="34524"/>
        <a:ext cx="4132345" cy="1109679"/>
      </dsp:txXfrm>
    </dsp:sp>
    <dsp:sp modelId="{C44A0FAF-8947-40CE-87FF-6915207D4DD6}">
      <dsp:nvSpPr>
        <dsp:cNvPr id="0" name=""/>
        <dsp:cNvSpPr/>
      </dsp:nvSpPr>
      <dsp:spPr>
        <a:xfrm>
          <a:off x="476848" y="1375181"/>
          <a:ext cx="5404284" cy="1178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000" b="1" i="1" kern="1200" dirty="0">
              <a:solidFill>
                <a:schemeClr val="tx1"/>
              </a:solidFill>
              <a:latin typeface="Candara" pitchFamily="34" charset="0"/>
            </a:rPr>
            <a:t>Perbedaan usia </a:t>
          </a:r>
          <a:r>
            <a:rPr lang="id-ID" sz="2000" b="1" i="1" kern="1200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perbedaan persepsi terhadap waktu.</a:t>
          </a:r>
          <a:endParaRPr lang="id-ID" sz="2000" b="1" i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511372" y="1409705"/>
        <a:ext cx="4092215" cy="1109679"/>
      </dsp:txXfrm>
    </dsp:sp>
    <dsp:sp modelId="{366B6CD4-9EE3-4B9C-A1B5-351A00F70A42}">
      <dsp:nvSpPr>
        <dsp:cNvPr id="0" name=""/>
        <dsp:cNvSpPr/>
      </dsp:nvSpPr>
      <dsp:spPr>
        <a:xfrm>
          <a:off x="953697" y="2750362"/>
          <a:ext cx="5404284" cy="1178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000" b="1" i="1" kern="1200" dirty="0">
              <a:solidFill>
                <a:schemeClr val="tx1"/>
              </a:solidFill>
              <a:latin typeface="Candara" pitchFamily="34" charset="0"/>
            </a:rPr>
            <a:t>Usia dan pengalaman hidup </a:t>
          </a:r>
          <a:r>
            <a:rPr lang="id-ID" sz="2000" b="1" i="1" kern="1200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mengubah persepsi terhadap masalah. </a:t>
          </a:r>
          <a:endParaRPr lang="id-ID" sz="2000" b="1" i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988221" y="2784886"/>
        <a:ext cx="4092215" cy="1109679"/>
      </dsp:txXfrm>
    </dsp:sp>
    <dsp:sp modelId="{3C0DDF48-4004-4B08-8CFD-9706DAA77217}">
      <dsp:nvSpPr>
        <dsp:cNvPr id="0" name=""/>
        <dsp:cNvSpPr/>
      </dsp:nvSpPr>
      <dsp:spPr>
        <a:xfrm>
          <a:off x="4638112" y="893867"/>
          <a:ext cx="766172" cy="766172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400" kern="1200"/>
        </a:p>
      </dsp:txBody>
      <dsp:txXfrm>
        <a:off x="4810501" y="893867"/>
        <a:ext cx="421394" cy="576544"/>
      </dsp:txXfrm>
    </dsp:sp>
    <dsp:sp modelId="{8953973E-96FB-44F0-93D4-E9C061E8ED67}">
      <dsp:nvSpPr>
        <dsp:cNvPr id="0" name=""/>
        <dsp:cNvSpPr/>
      </dsp:nvSpPr>
      <dsp:spPr>
        <a:xfrm>
          <a:off x="5114960" y="2261191"/>
          <a:ext cx="766172" cy="766172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400" kern="1200"/>
        </a:p>
      </dsp:txBody>
      <dsp:txXfrm>
        <a:off x="5287349" y="2261191"/>
        <a:ext cx="421394" cy="5765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DC6F6-67E4-4B63-8527-1751C4FF19AA}">
      <dsp:nvSpPr>
        <dsp:cNvPr id="0" name=""/>
        <dsp:cNvSpPr/>
      </dsp:nvSpPr>
      <dsp:spPr>
        <a:xfrm rot="16200000">
          <a:off x="308" y="124597"/>
          <a:ext cx="3537018" cy="3537018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lumMod val="60000"/>
            <a:lumOff val="40000"/>
          </a:schemeClr>
        </a:solidFill>
        <a:ln w="635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b="1" i="1" kern="1200" dirty="0">
              <a:solidFill>
                <a:schemeClr val="tx1"/>
              </a:solidFill>
              <a:latin typeface="Candara" pitchFamily="34" charset="0"/>
            </a:rPr>
            <a:t>Kompleksitas Kognitif </a:t>
          </a:r>
        </a:p>
      </dsp:txBody>
      <dsp:txXfrm rot="5400000">
        <a:off x="619287" y="1008850"/>
        <a:ext cx="2918040" cy="1768509"/>
      </dsp:txXfrm>
    </dsp:sp>
    <dsp:sp modelId="{E1EBD81B-8653-4DA1-9D18-C803CC7C8EC1}">
      <dsp:nvSpPr>
        <dsp:cNvPr id="0" name=""/>
        <dsp:cNvSpPr/>
      </dsp:nvSpPr>
      <dsp:spPr>
        <a:xfrm rot="5400000">
          <a:off x="3892225" y="124597"/>
          <a:ext cx="3537018" cy="3537018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lumMod val="60000"/>
            <a:lumOff val="40000"/>
          </a:schemeClr>
        </a:solidFill>
        <a:ln w="635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b="1" i="1" kern="1200" dirty="0">
              <a:solidFill>
                <a:schemeClr val="tx1"/>
              </a:solidFill>
              <a:latin typeface="Candara" pitchFamily="34" charset="0"/>
            </a:rPr>
            <a:t>Person-Centeredness</a:t>
          </a:r>
        </a:p>
      </dsp:txBody>
      <dsp:txXfrm rot="-5400000">
        <a:off x="3892226" y="1008852"/>
        <a:ext cx="2918040" cy="1768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F2AA7-61EE-4BD8-A478-493C0CA76B92}">
      <dsp:nvSpPr>
        <dsp:cNvPr id="0" name=""/>
        <dsp:cNvSpPr/>
      </dsp:nvSpPr>
      <dsp:spPr>
        <a:xfrm>
          <a:off x="1050663" y="-31470"/>
          <a:ext cx="5328225" cy="5328225"/>
        </a:xfrm>
        <a:prstGeom prst="circularArrow">
          <a:avLst>
            <a:gd name="adj1" fmla="val 5544"/>
            <a:gd name="adj2" fmla="val 330680"/>
            <a:gd name="adj3" fmla="val 13781872"/>
            <a:gd name="adj4" fmla="val 17382346"/>
            <a:gd name="adj5" fmla="val 5757"/>
          </a:avLst>
        </a:prstGeom>
        <a:solidFill>
          <a:schemeClr val="accent5">
            <a:lumMod val="20000"/>
            <a:lumOff val="80000"/>
          </a:schemeClr>
        </a:solidFill>
        <a:ln w="63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666A9-A783-4F1E-8FF1-18381606DE8B}">
      <dsp:nvSpPr>
        <dsp:cNvPr id="0" name=""/>
        <dsp:cNvSpPr/>
      </dsp:nvSpPr>
      <dsp:spPr>
        <a:xfrm>
          <a:off x="2470471" y="1580"/>
          <a:ext cx="2488609" cy="1244304"/>
        </a:xfrm>
        <a:prstGeom prst="roundRect">
          <a:avLst/>
        </a:prstGeom>
        <a:solidFill>
          <a:srgbClr val="99FF99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solidFill>
                <a:schemeClr val="tx1"/>
              </a:solidFill>
              <a:latin typeface="Candara" pitchFamily="34" charset="0"/>
            </a:rPr>
            <a:t>Fokus pengamatan dipersempit hanya pada hal yang dianggap penting. </a:t>
          </a:r>
        </a:p>
      </dsp:txBody>
      <dsp:txXfrm>
        <a:off x="2531213" y="62322"/>
        <a:ext cx="2367125" cy="1122820"/>
      </dsp:txXfrm>
    </dsp:sp>
    <dsp:sp modelId="{E313C1EF-581B-4378-8959-0537D30F0B9E}">
      <dsp:nvSpPr>
        <dsp:cNvPr id="0" name=""/>
        <dsp:cNvSpPr/>
      </dsp:nvSpPr>
      <dsp:spPr>
        <a:xfrm>
          <a:off x="4631427" y="1571607"/>
          <a:ext cx="2488609" cy="1244304"/>
        </a:xfrm>
        <a:prstGeom prst="roundRect">
          <a:avLst/>
        </a:prstGeom>
        <a:solidFill>
          <a:srgbClr val="FFCCFF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solidFill>
                <a:schemeClr val="tx1"/>
              </a:solidFill>
              <a:latin typeface="Candara" pitchFamily="34" charset="0"/>
            </a:rPr>
            <a:t>Kita tidak menaruh perhatian pada semua hal yang tidak relevan dengan apa yang kita kerjakan</a:t>
          </a:r>
        </a:p>
      </dsp:txBody>
      <dsp:txXfrm>
        <a:off x="4692169" y="1632349"/>
        <a:ext cx="2367125" cy="1122820"/>
      </dsp:txXfrm>
    </dsp:sp>
    <dsp:sp modelId="{0BA1DC23-08C0-4302-B40F-EFA3671A0E66}">
      <dsp:nvSpPr>
        <dsp:cNvPr id="0" name=""/>
        <dsp:cNvSpPr/>
      </dsp:nvSpPr>
      <dsp:spPr>
        <a:xfrm>
          <a:off x="4143398" y="3643342"/>
          <a:ext cx="2488609" cy="124430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solidFill>
                <a:schemeClr val="tx1"/>
              </a:solidFill>
              <a:latin typeface="Candara" pitchFamily="34" charset="0"/>
            </a:rPr>
            <a:t>Pemilihan atensi terjadi ketika: seberapa besar peristiwa itu menarik perhatian.</a:t>
          </a:r>
        </a:p>
      </dsp:txBody>
      <dsp:txXfrm>
        <a:off x="4204140" y="3704084"/>
        <a:ext cx="2367125" cy="1122820"/>
      </dsp:txXfrm>
    </dsp:sp>
    <dsp:sp modelId="{F5E6AB1F-4FE0-4BA6-920B-1C604F4F42BD}">
      <dsp:nvSpPr>
        <dsp:cNvPr id="0" name=""/>
        <dsp:cNvSpPr/>
      </dsp:nvSpPr>
      <dsp:spPr>
        <a:xfrm>
          <a:off x="857263" y="3643336"/>
          <a:ext cx="2488609" cy="124430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solidFill>
                <a:schemeClr val="tx1"/>
              </a:solidFill>
              <a:latin typeface="Candara" pitchFamily="34" charset="0"/>
            </a:rPr>
            <a:t>Peristiwa LUAR BIASA </a:t>
          </a:r>
          <a:r>
            <a:rPr lang="id-ID" sz="1700" b="1" i="1" kern="1200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memiliki dampak yang besar; sangat jarang terjadi. </a:t>
          </a:r>
          <a:endParaRPr lang="id-ID" sz="1700" b="1" i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918005" y="3704078"/>
        <a:ext cx="2367125" cy="1122820"/>
      </dsp:txXfrm>
    </dsp:sp>
    <dsp:sp modelId="{CE015E6B-60CB-4881-87E1-1468616A9FCD}">
      <dsp:nvSpPr>
        <dsp:cNvPr id="0" name=""/>
        <dsp:cNvSpPr/>
      </dsp:nvSpPr>
      <dsp:spPr>
        <a:xfrm>
          <a:off x="309514" y="1571607"/>
          <a:ext cx="2488609" cy="124430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solidFill>
                <a:schemeClr val="tx1"/>
              </a:solidFill>
              <a:latin typeface="Candara" pitchFamily="34" charset="0"/>
            </a:rPr>
            <a:t>Mengingat kembali peristiwa yang pernah kita alami.</a:t>
          </a:r>
        </a:p>
      </dsp:txBody>
      <dsp:txXfrm>
        <a:off x="370256" y="1632349"/>
        <a:ext cx="2367125" cy="112282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00FF5-119B-42F2-8F7B-9280C73D4E8C}">
      <dsp:nvSpPr>
        <dsp:cNvPr id="0" name=""/>
        <dsp:cNvSpPr/>
      </dsp:nvSpPr>
      <dsp:spPr>
        <a:xfrm>
          <a:off x="3943496" y="162"/>
          <a:ext cx="1471385" cy="9564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i="1" kern="1200" dirty="0">
              <a:solidFill>
                <a:schemeClr val="tx1"/>
              </a:solidFill>
              <a:latin typeface="Candara" pitchFamily="34" charset="0"/>
            </a:rPr>
            <a:t>Skema untuk melihat &amp; memahami situasi. </a:t>
          </a:r>
        </a:p>
      </dsp:txBody>
      <dsp:txXfrm>
        <a:off x="3990184" y="46850"/>
        <a:ext cx="1378009" cy="863024"/>
      </dsp:txXfrm>
    </dsp:sp>
    <dsp:sp modelId="{070469ED-28CC-4DEB-A64C-17267BDB7722}">
      <dsp:nvSpPr>
        <dsp:cNvPr id="0" name=""/>
        <dsp:cNvSpPr/>
      </dsp:nvSpPr>
      <dsp:spPr>
        <a:xfrm>
          <a:off x="1950622" y="478362"/>
          <a:ext cx="5457132" cy="5457132"/>
        </a:xfrm>
        <a:custGeom>
          <a:avLst/>
          <a:gdLst/>
          <a:ahLst/>
          <a:cxnLst/>
          <a:rect l="0" t="0" r="0" b="0"/>
          <a:pathLst>
            <a:path>
              <a:moveTo>
                <a:pt x="3473986" y="103795"/>
              </a:moveTo>
              <a:arcTo wR="2728566" hR="2728566" stAng="17151256" swAng="1255374"/>
            </a:path>
          </a:pathLst>
        </a:custGeom>
        <a:noFill/>
        <a:ln w="635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5D0DA-042A-4232-88BD-F9C672573142}">
      <dsp:nvSpPr>
        <dsp:cNvPr id="0" name=""/>
        <dsp:cNvSpPr/>
      </dsp:nvSpPr>
      <dsp:spPr>
        <a:xfrm>
          <a:off x="6076775" y="1027495"/>
          <a:ext cx="1471385" cy="9564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i="1" kern="1200" dirty="0">
              <a:solidFill>
                <a:schemeClr val="tx1"/>
              </a:solidFill>
              <a:latin typeface="Candara" pitchFamily="34" charset="0"/>
            </a:rPr>
            <a:t>Konstruk personal dalam interaksi</a:t>
          </a:r>
        </a:p>
      </dsp:txBody>
      <dsp:txXfrm>
        <a:off x="6123463" y="1074183"/>
        <a:ext cx="1378009" cy="863024"/>
      </dsp:txXfrm>
    </dsp:sp>
    <dsp:sp modelId="{88BAC973-C4D7-4E3D-A08E-B28FCBAADDA0}">
      <dsp:nvSpPr>
        <dsp:cNvPr id="0" name=""/>
        <dsp:cNvSpPr/>
      </dsp:nvSpPr>
      <dsp:spPr>
        <a:xfrm>
          <a:off x="1950622" y="478362"/>
          <a:ext cx="5457132" cy="5457132"/>
        </a:xfrm>
        <a:custGeom>
          <a:avLst/>
          <a:gdLst/>
          <a:ahLst/>
          <a:cxnLst/>
          <a:rect l="0" t="0" r="0" b="0"/>
          <a:pathLst>
            <a:path>
              <a:moveTo>
                <a:pt x="5173840" y="1517902"/>
              </a:moveTo>
              <a:arcTo wR="2728566" hR="2728566" stAng="20019590" swAng="1725540"/>
            </a:path>
          </a:pathLst>
        </a:custGeom>
        <a:noFill/>
        <a:ln w="635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B296F-9F11-42DE-A3DA-7FFEF70F4E16}">
      <dsp:nvSpPr>
        <dsp:cNvPr id="0" name=""/>
        <dsp:cNvSpPr/>
      </dsp:nvSpPr>
      <dsp:spPr>
        <a:xfrm>
          <a:off x="6603651" y="3335891"/>
          <a:ext cx="1471385" cy="9564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i="1" kern="1200" dirty="0">
              <a:solidFill>
                <a:schemeClr val="tx1"/>
              </a:solidFill>
              <a:latin typeface="Candara" pitchFamily="34" charset="0"/>
            </a:rPr>
            <a:t>Orang dewasa struktur kognitif lebih kompleks</a:t>
          </a:r>
        </a:p>
      </dsp:txBody>
      <dsp:txXfrm>
        <a:off x="6650339" y="3382579"/>
        <a:ext cx="1378009" cy="863024"/>
      </dsp:txXfrm>
    </dsp:sp>
    <dsp:sp modelId="{8A53BBC0-3D8F-46C8-901C-341EAD7694FD}">
      <dsp:nvSpPr>
        <dsp:cNvPr id="0" name=""/>
        <dsp:cNvSpPr/>
      </dsp:nvSpPr>
      <dsp:spPr>
        <a:xfrm>
          <a:off x="1950622" y="478362"/>
          <a:ext cx="5457132" cy="5457132"/>
        </a:xfrm>
        <a:custGeom>
          <a:avLst/>
          <a:gdLst/>
          <a:ahLst/>
          <a:cxnLst/>
          <a:rect l="0" t="0" r="0" b="0"/>
          <a:pathLst>
            <a:path>
              <a:moveTo>
                <a:pt x="5227611" y="3823940"/>
              </a:moveTo>
              <a:arcTo wR="2728566" hR="2728566" stAng="1420120" swAng="1357806"/>
            </a:path>
          </a:pathLst>
        </a:custGeom>
        <a:noFill/>
        <a:ln w="635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A6B7B-E24D-4C55-B7B9-5BB211ED159E}">
      <dsp:nvSpPr>
        <dsp:cNvPr id="0" name=""/>
        <dsp:cNvSpPr/>
      </dsp:nvSpPr>
      <dsp:spPr>
        <a:xfrm>
          <a:off x="5127376" y="5187081"/>
          <a:ext cx="1471385" cy="9564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i="1" kern="1200" dirty="0">
              <a:solidFill>
                <a:schemeClr val="tx1"/>
              </a:solidFill>
              <a:latin typeface="Candara" pitchFamily="34" charset="0"/>
            </a:rPr>
            <a:t>Anak-anak struktur kognitif; abstrak </a:t>
          </a:r>
        </a:p>
      </dsp:txBody>
      <dsp:txXfrm>
        <a:off x="5174064" y="5233769"/>
        <a:ext cx="1378009" cy="863024"/>
      </dsp:txXfrm>
    </dsp:sp>
    <dsp:sp modelId="{B761ADD0-A5EC-4130-85F3-F7005A2ED75C}">
      <dsp:nvSpPr>
        <dsp:cNvPr id="0" name=""/>
        <dsp:cNvSpPr/>
      </dsp:nvSpPr>
      <dsp:spPr>
        <a:xfrm>
          <a:off x="1950622" y="478362"/>
          <a:ext cx="5457132" cy="5457132"/>
        </a:xfrm>
        <a:custGeom>
          <a:avLst/>
          <a:gdLst/>
          <a:ahLst/>
          <a:cxnLst/>
          <a:rect l="0" t="0" r="0" b="0"/>
          <a:pathLst>
            <a:path>
              <a:moveTo>
                <a:pt x="3167909" y="5421529"/>
              </a:moveTo>
              <a:arcTo wR="2728566" hR="2728566" stAng="4844047" swAng="1111906"/>
            </a:path>
          </a:pathLst>
        </a:custGeom>
        <a:noFill/>
        <a:ln w="635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84204-8653-4557-8336-8DDA36FA6F6C}">
      <dsp:nvSpPr>
        <dsp:cNvPr id="0" name=""/>
        <dsp:cNvSpPr/>
      </dsp:nvSpPr>
      <dsp:spPr>
        <a:xfrm>
          <a:off x="2759615" y="5187081"/>
          <a:ext cx="1471385" cy="9564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i="1" kern="1200" dirty="0">
              <a:solidFill>
                <a:schemeClr val="tx1"/>
              </a:solidFill>
              <a:latin typeface="Candara" pitchFamily="34" charset="0"/>
            </a:rPr>
            <a:t>Keterbatasan pengetahuan = fokus pada hal yang tampak.</a:t>
          </a:r>
        </a:p>
      </dsp:txBody>
      <dsp:txXfrm>
        <a:off x="2806303" y="5233769"/>
        <a:ext cx="1378009" cy="863024"/>
      </dsp:txXfrm>
    </dsp:sp>
    <dsp:sp modelId="{1B29AA07-CE70-49FD-A5ED-88014A556B99}">
      <dsp:nvSpPr>
        <dsp:cNvPr id="0" name=""/>
        <dsp:cNvSpPr/>
      </dsp:nvSpPr>
      <dsp:spPr>
        <a:xfrm>
          <a:off x="1950622" y="478362"/>
          <a:ext cx="5457132" cy="5457132"/>
        </a:xfrm>
        <a:custGeom>
          <a:avLst/>
          <a:gdLst/>
          <a:ahLst/>
          <a:cxnLst/>
          <a:rect l="0" t="0" r="0" b="0"/>
          <a:pathLst>
            <a:path>
              <a:moveTo>
                <a:pt x="844353" y="4702095"/>
              </a:moveTo>
              <a:arcTo wR="2728566" hR="2728566" stAng="8020421" swAng="1192851"/>
            </a:path>
          </a:pathLst>
        </a:custGeom>
        <a:noFill/>
        <a:ln w="635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26F34-54DC-4242-8A88-11C74FE6762D}">
      <dsp:nvSpPr>
        <dsp:cNvPr id="0" name=""/>
        <dsp:cNvSpPr/>
      </dsp:nvSpPr>
      <dsp:spPr>
        <a:xfrm>
          <a:off x="1283340" y="3214710"/>
          <a:ext cx="1471385" cy="1198762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i="1" kern="1200" dirty="0">
              <a:solidFill>
                <a:schemeClr val="tx1"/>
              </a:solidFill>
              <a:latin typeface="Candara" pitchFamily="34" charset="0"/>
            </a:rPr>
            <a:t>Kemampuan kognitif rendah = sulit merangkai informasi baru. </a:t>
          </a:r>
        </a:p>
      </dsp:txBody>
      <dsp:txXfrm>
        <a:off x="1341859" y="3273229"/>
        <a:ext cx="1354347" cy="1081724"/>
      </dsp:txXfrm>
    </dsp:sp>
    <dsp:sp modelId="{9270B47F-006C-4C4B-9F78-F53B149DE13A}">
      <dsp:nvSpPr>
        <dsp:cNvPr id="0" name=""/>
        <dsp:cNvSpPr/>
      </dsp:nvSpPr>
      <dsp:spPr>
        <a:xfrm>
          <a:off x="1950622" y="478362"/>
          <a:ext cx="5457132" cy="5457132"/>
        </a:xfrm>
        <a:custGeom>
          <a:avLst/>
          <a:gdLst/>
          <a:ahLst/>
          <a:cxnLst/>
          <a:rect l="0" t="0" r="0" b="0"/>
          <a:pathLst>
            <a:path>
              <a:moveTo>
                <a:pt x="1" y="2725533"/>
              </a:moveTo>
              <a:arcTo wR="2728566" hR="2728566" stAng="10803820" swAng="1344314"/>
            </a:path>
          </a:pathLst>
        </a:custGeom>
        <a:noFill/>
        <a:ln w="635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66263-06D0-4AF9-AC5C-28A074CD5435}">
      <dsp:nvSpPr>
        <dsp:cNvPr id="0" name=""/>
        <dsp:cNvSpPr/>
      </dsp:nvSpPr>
      <dsp:spPr>
        <a:xfrm>
          <a:off x="1810217" y="857255"/>
          <a:ext cx="1471385" cy="129687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i="1" kern="1200" dirty="0">
              <a:solidFill>
                <a:schemeClr val="tx1"/>
              </a:solidFill>
              <a:latin typeface="Candara" pitchFamily="34" charset="0"/>
            </a:rPr>
            <a:t>Luasnya pengetahuan = melihat informasi psikologis. </a:t>
          </a:r>
        </a:p>
      </dsp:txBody>
      <dsp:txXfrm>
        <a:off x="1873525" y="920563"/>
        <a:ext cx="1344769" cy="1170263"/>
      </dsp:txXfrm>
    </dsp:sp>
    <dsp:sp modelId="{AA55260A-396F-4682-8B9C-49EDD6BB5CE1}">
      <dsp:nvSpPr>
        <dsp:cNvPr id="0" name=""/>
        <dsp:cNvSpPr/>
      </dsp:nvSpPr>
      <dsp:spPr>
        <a:xfrm>
          <a:off x="1950622" y="478362"/>
          <a:ext cx="5457132" cy="5457132"/>
        </a:xfrm>
        <a:custGeom>
          <a:avLst/>
          <a:gdLst/>
          <a:ahLst/>
          <a:cxnLst/>
          <a:rect l="0" t="0" r="0" b="0"/>
          <a:pathLst>
            <a:path>
              <a:moveTo>
                <a:pt x="1337171" y="381420"/>
              </a:moveTo>
              <a:arcTo wR="2728566" hR="2728566" stAng="14360425" swAng="891979"/>
            </a:path>
          </a:pathLst>
        </a:custGeom>
        <a:noFill/>
        <a:ln w="635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C72BC-E814-442C-990D-3CA3E66D8976}">
      <dsp:nvSpPr>
        <dsp:cNvPr id="0" name=""/>
        <dsp:cNvSpPr/>
      </dsp:nvSpPr>
      <dsp:spPr>
        <a:xfrm>
          <a:off x="423132" y="1569"/>
          <a:ext cx="2284446" cy="13706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solidFill>
                <a:schemeClr val="bg1"/>
              </a:solidFill>
              <a:latin typeface="Candara" pitchFamily="34" charset="0"/>
            </a:rPr>
            <a:t>Kemampuan orang lain = hal unik. </a:t>
          </a:r>
        </a:p>
      </dsp:txBody>
      <dsp:txXfrm>
        <a:off x="423132" y="1569"/>
        <a:ext cx="2284446" cy="1370667"/>
      </dsp:txXfrm>
    </dsp:sp>
    <dsp:sp modelId="{830B294D-7F15-48F3-B727-0F3EF6EFFD7A}">
      <dsp:nvSpPr>
        <dsp:cNvPr id="0" name=""/>
        <dsp:cNvSpPr/>
      </dsp:nvSpPr>
      <dsp:spPr>
        <a:xfrm>
          <a:off x="2936023" y="1569"/>
          <a:ext cx="2284446" cy="13706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solidFill>
                <a:schemeClr val="tx1"/>
              </a:solidFill>
              <a:latin typeface="Candara" pitchFamily="34" charset="0"/>
            </a:rPr>
            <a:t>Hal unik orang lain = kemampuan membuat perbedaan kognitif. </a:t>
          </a:r>
        </a:p>
      </dsp:txBody>
      <dsp:txXfrm>
        <a:off x="2936023" y="1569"/>
        <a:ext cx="2284446" cy="1370667"/>
      </dsp:txXfrm>
    </dsp:sp>
    <dsp:sp modelId="{9AF8134A-12C5-4CAB-AABB-F5DB47F4AB04}">
      <dsp:nvSpPr>
        <dsp:cNvPr id="0" name=""/>
        <dsp:cNvSpPr/>
      </dsp:nvSpPr>
      <dsp:spPr>
        <a:xfrm>
          <a:off x="423132" y="1600682"/>
          <a:ext cx="2284446" cy="13706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latin typeface="Candara" pitchFamily="34" charset="0"/>
            </a:rPr>
            <a:t>Kemampuan menggunakan pengetahuan orang lain dalam proses komunikasi. </a:t>
          </a:r>
        </a:p>
      </dsp:txBody>
      <dsp:txXfrm>
        <a:off x="423132" y="1600682"/>
        <a:ext cx="2284446" cy="1370667"/>
      </dsp:txXfrm>
    </dsp:sp>
    <dsp:sp modelId="{04E12A19-70FE-4FE5-89DD-0B5BA753B7AA}">
      <dsp:nvSpPr>
        <dsp:cNvPr id="0" name=""/>
        <dsp:cNvSpPr/>
      </dsp:nvSpPr>
      <dsp:spPr>
        <a:xfrm>
          <a:off x="2936023" y="1600682"/>
          <a:ext cx="2284446" cy="13706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latin typeface="Candara" pitchFamily="34" charset="0"/>
            </a:rPr>
            <a:t>Percakapan = berdasarkan informasi yang diterima mengenai lawan bicara. </a:t>
          </a:r>
        </a:p>
      </dsp:txBody>
      <dsp:txXfrm>
        <a:off x="2936023" y="1600682"/>
        <a:ext cx="2284446" cy="1370667"/>
      </dsp:txXfrm>
    </dsp:sp>
    <dsp:sp modelId="{1F433F8E-3BD0-403E-9778-40DAE9137242}">
      <dsp:nvSpPr>
        <dsp:cNvPr id="0" name=""/>
        <dsp:cNvSpPr/>
      </dsp:nvSpPr>
      <dsp:spPr>
        <a:xfrm>
          <a:off x="423132" y="3199794"/>
          <a:ext cx="2284446" cy="13706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latin typeface="Candara" pitchFamily="34" charset="0"/>
            </a:rPr>
            <a:t>Berusaha memahami apa yang orang lain rasakan. </a:t>
          </a:r>
        </a:p>
      </dsp:txBody>
      <dsp:txXfrm>
        <a:off x="423132" y="3199794"/>
        <a:ext cx="2284446" cy="1370667"/>
      </dsp:txXfrm>
    </dsp:sp>
    <dsp:sp modelId="{E8600645-BA14-46BD-A95C-A5C93C227235}">
      <dsp:nvSpPr>
        <dsp:cNvPr id="0" name=""/>
        <dsp:cNvSpPr/>
      </dsp:nvSpPr>
      <dsp:spPr>
        <a:xfrm>
          <a:off x="2936023" y="3199794"/>
          <a:ext cx="2284446" cy="13706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latin typeface="Candara" pitchFamily="34" charset="0"/>
            </a:rPr>
            <a:t>Melihat dari perspektif orang lain, tanpa menilai benar/salah. </a:t>
          </a:r>
        </a:p>
      </dsp:txBody>
      <dsp:txXfrm>
        <a:off x="2936023" y="3199794"/>
        <a:ext cx="2284446" cy="137066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95A8C-1D6D-4754-8582-139E11575D84}">
      <dsp:nvSpPr>
        <dsp:cNvPr id="0" name=""/>
        <dsp:cNvSpPr/>
      </dsp:nvSpPr>
      <dsp:spPr>
        <a:xfrm>
          <a:off x="967984" y="0"/>
          <a:ext cx="4714907" cy="4714907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BE740-422F-4742-9293-772F7FA7EE8E}">
      <dsp:nvSpPr>
        <dsp:cNvPr id="0" name=""/>
        <dsp:cNvSpPr/>
      </dsp:nvSpPr>
      <dsp:spPr>
        <a:xfrm>
          <a:off x="3325438" y="471951"/>
          <a:ext cx="3064690" cy="4788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latin typeface="Candara" pitchFamily="34" charset="0"/>
            </a:rPr>
            <a:t>Persepsi = Parsial &amp; Subjektif</a:t>
          </a:r>
        </a:p>
      </dsp:txBody>
      <dsp:txXfrm>
        <a:off x="3348814" y="495327"/>
        <a:ext cx="3017938" cy="432105"/>
      </dsp:txXfrm>
    </dsp:sp>
    <dsp:sp modelId="{37BACFEA-F626-4601-849B-E01AC55C68F9}">
      <dsp:nvSpPr>
        <dsp:cNvPr id="0" name=""/>
        <dsp:cNvSpPr/>
      </dsp:nvSpPr>
      <dsp:spPr>
        <a:xfrm>
          <a:off x="3325438" y="1010666"/>
          <a:ext cx="3064690" cy="4788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latin typeface="Candara" pitchFamily="34" charset="0"/>
            </a:rPr>
            <a:t>Tidak Membaca Pikiran</a:t>
          </a:r>
        </a:p>
      </dsp:txBody>
      <dsp:txXfrm>
        <a:off x="3348814" y="1034042"/>
        <a:ext cx="3017938" cy="432105"/>
      </dsp:txXfrm>
    </dsp:sp>
    <dsp:sp modelId="{3522B35D-23D8-4934-9E32-BED4634EB226}">
      <dsp:nvSpPr>
        <dsp:cNvPr id="0" name=""/>
        <dsp:cNvSpPr/>
      </dsp:nvSpPr>
      <dsp:spPr>
        <a:xfrm>
          <a:off x="3325438" y="1549381"/>
          <a:ext cx="3064690" cy="4788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latin typeface="Candara" pitchFamily="34" charset="0"/>
            </a:rPr>
            <a:t>Verifikasi Persepsi </a:t>
          </a:r>
        </a:p>
      </dsp:txBody>
      <dsp:txXfrm>
        <a:off x="3348814" y="1572757"/>
        <a:ext cx="3017938" cy="432105"/>
      </dsp:txXfrm>
    </dsp:sp>
    <dsp:sp modelId="{E1928BE8-CAAB-4587-99B5-0F471CA8AC9B}">
      <dsp:nvSpPr>
        <dsp:cNvPr id="0" name=""/>
        <dsp:cNvSpPr/>
      </dsp:nvSpPr>
      <dsp:spPr>
        <a:xfrm>
          <a:off x="3325438" y="2088096"/>
          <a:ext cx="3064690" cy="4788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latin typeface="Candara" pitchFamily="34" charset="0"/>
            </a:rPr>
            <a:t>Bedakan Fakta dengan Kesimpulan</a:t>
          </a:r>
        </a:p>
      </dsp:txBody>
      <dsp:txXfrm>
        <a:off x="3348814" y="2111472"/>
        <a:ext cx="3017938" cy="432105"/>
      </dsp:txXfrm>
    </dsp:sp>
    <dsp:sp modelId="{4894F7E6-5944-4A47-99ED-C31CDC6D5F33}">
      <dsp:nvSpPr>
        <dsp:cNvPr id="0" name=""/>
        <dsp:cNvSpPr/>
      </dsp:nvSpPr>
      <dsp:spPr>
        <a:xfrm>
          <a:off x="3325438" y="2626811"/>
          <a:ext cx="3064690" cy="4788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latin typeface="Candara" pitchFamily="34" charset="0"/>
            </a:rPr>
            <a:t>Kontrol; Self Serving Bias</a:t>
          </a:r>
        </a:p>
      </dsp:txBody>
      <dsp:txXfrm>
        <a:off x="3348814" y="2650187"/>
        <a:ext cx="3017938" cy="432105"/>
      </dsp:txXfrm>
    </dsp:sp>
    <dsp:sp modelId="{CAB6609F-00C5-4CAB-B502-9D1D455639F8}">
      <dsp:nvSpPr>
        <dsp:cNvPr id="0" name=""/>
        <dsp:cNvSpPr/>
      </dsp:nvSpPr>
      <dsp:spPr>
        <a:xfrm>
          <a:off x="3325438" y="3165526"/>
          <a:ext cx="3064690" cy="4788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latin typeface="Candara" pitchFamily="34" charset="0"/>
            </a:rPr>
            <a:t>Kontrol; Kesalahan Atribusi </a:t>
          </a:r>
        </a:p>
      </dsp:txBody>
      <dsp:txXfrm>
        <a:off x="3348814" y="3188902"/>
        <a:ext cx="3017938" cy="432105"/>
      </dsp:txXfrm>
    </dsp:sp>
    <dsp:sp modelId="{2E10BF82-8180-4B63-BEC3-1209269C6DB0}">
      <dsp:nvSpPr>
        <dsp:cNvPr id="0" name=""/>
        <dsp:cNvSpPr/>
      </dsp:nvSpPr>
      <dsp:spPr>
        <a:xfrm>
          <a:off x="3325438" y="3704241"/>
          <a:ext cx="3064690" cy="4788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latin typeface="Candara" pitchFamily="34" charset="0"/>
            </a:rPr>
            <a:t>Kontrol; Pelabelan </a:t>
          </a:r>
        </a:p>
      </dsp:txBody>
      <dsp:txXfrm>
        <a:off x="3348814" y="3727617"/>
        <a:ext cx="3017938" cy="432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ED5EB-30E1-4FBF-85CC-82AB48FDB83D}">
      <dsp:nvSpPr>
        <dsp:cNvPr id="0" name=""/>
        <dsp:cNvSpPr/>
      </dsp:nvSpPr>
      <dsp:spPr>
        <a:xfrm>
          <a:off x="892975" y="0"/>
          <a:ext cx="5500726" cy="5500726"/>
        </a:xfrm>
        <a:prstGeom prst="diamond">
          <a:avLst/>
        </a:prstGeom>
        <a:solidFill>
          <a:srgbClr val="99FF99"/>
        </a:solidFill>
        <a:ln w="3175" cmpd="dbl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DF17E-F688-4C92-B865-5D18726D0747}">
      <dsp:nvSpPr>
        <dsp:cNvPr id="0" name=""/>
        <dsp:cNvSpPr/>
      </dsp:nvSpPr>
      <dsp:spPr>
        <a:xfrm>
          <a:off x="1274963" y="458403"/>
          <a:ext cx="2145283" cy="214528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63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i="1" kern="1200" dirty="0">
              <a:solidFill>
                <a:schemeClr val="tx1"/>
              </a:solidFill>
              <a:latin typeface="Candara" pitchFamily="34" charset="0"/>
            </a:rPr>
            <a:t>Prototipe</a:t>
          </a:r>
        </a:p>
      </dsp:txBody>
      <dsp:txXfrm>
        <a:off x="1379687" y="563127"/>
        <a:ext cx="1935835" cy="1935835"/>
      </dsp:txXfrm>
    </dsp:sp>
    <dsp:sp modelId="{20712F46-B310-4A17-AACF-311BCE1BF5BE}">
      <dsp:nvSpPr>
        <dsp:cNvPr id="0" name=""/>
        <dsp:cNvSpPr/>
      </dsp:nvSpPr>
      <dsp:spPr>
        <a:xfrm>
          <a:off x="3796128" y="458403"/>
          <a:ext cx="2145283" cy="214528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63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i="1" kern="1200" dirty="0">
              <a:solidFill>
                <a:schemeClr val="tx1"/>
              </a:solidFill>
              <a:latin typeface="Candara" pitchFamily="34" charset="0"/>
            </a:rPr>
            <a:t>Konstruk Personal</a:t>
          </a:r>
        </a:p>
      </dsp:txBody>
      <dsp:txXfrm>
        <a:off x="3900852" y="563127"/>
        <a:ext cx="1935835" cy="1935835"/>
      </dsp:txXfrm>
    </dsp:sp>
    <dsp:sp modelId="{03DF74F2-86C0-4D25-B85F-E9D851EC6A66}">
      <dsp:nvSpPr>
        <dsp:cNvPr id="0" name=""/>
        <dsp:cNvSpPr/>
      </dsp:nvSpPr>
      <dsp:spPr>
        <a:xfrm>
          <a:off x="1274963" y="2826759"/>
          <a:ext cx="2145283" cy="2145283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63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i="1" kern="1200" dirty="0">
              <a:solidFill>
                <a:schemeClr val="tx1"/>
              </a:solidFill>
              <a:latin typeface="Candara" pitchFamily="34" charset="0"/>
            </a:rPr>
            <a:t>Stereotipe</a:t>
          </a:r>
        </a:p>
      </dsp:txBody>
      <dsp:txXfrm>
        <a:off x="1379687" y="2931483"/>
        <a:ext cx="1935835" cy="1935835"/>
      </dsp:txXfrm>
    </dsp:sp>
    <dsp:sp modelId="{1D55CBD8-E6B8-482B-AF47-AA18A38F15D1}">
      <dsp:nvSpPr>
        <dsp:cNvPr id="0" name=""/>
        <dsp:cNvSpPr/>
      </dsp:nvSpPr>
      <dsp:spPr>
        <a:xfrm>
          <a:off x="3872543" y="2826759"/>
          <a:ext cx="2145283" cy="2145283"/>
        </a:xfrm>
        <a:prstGeom prst="roundRect">
          <a:avLst/>
        </a:prstGeom>
        <a:solidFill>
          <a:srgbClr val="FFFF99"/>
        </a:solidFill>
        <a:ln w="63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i="1" kern="1200" dirty="0">
              <a:solidFill>
                <a:schemeClr val="tx1"/>
              </a:solidFill>
              <a:latin typeface="Candara" pitchFamily="34" charset="0"/>
            </a:rPr>
            <a:t>Skrip</a:t>
          </a:r>
        </a:p>
      </dsp:txBody>
      <dsp:txXfrm>
        <a:off x="3977267" y="2931483"/>
        <a:ext cx="1935835" cy="1935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FB6B1-9DBB-4EA9-A106-0803ED771B62}">
      <dsp:nvSpPr>
        <dsp:cNvPr id="0" name=""/>
        <dsp:cNvSpPr/>
      </dsp:nvSpPr>
      <dsp:spPr>
        <a:xfrm>
          <a:off x="1339" y="291325"/>
          <a:ext cx="1576089" cy="15760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737" tIns="20320" rIns="8673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i="1" kern="1200" dirty="0">
              <a:latin typeface="Candara" pitchFamily="34" charset="0"/>
            </a:rPr>
            <a:t>Kepercayaan</a:t>
          </a:r>
        </a:p>
      </dsp:txBody>
      <dsp:txXfrm>
        <a:off x="232152" y="522138"/>
        <a:ext cx="1114463" cy="1114463"/>
      </dsp:txXfrm>
    </dsp:sp>
    <dsp:sp modelId="{FCFE684B-8E18-466E-96D0-EA6B61522A98}">
      <dsp:nvSpPr>
        <dsp:cNvPr id="0" name=""/>
        <dsp:cNvSpPr/>
      </dsp:nvSpPr>
      <dsp:spPr>
        <a:xfrm>
          <a:off x="1262211" y="291325"/>
          <a:ext cx="1576089" cy="15760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737" tIns="20320" rIns="8673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i="1" kern="1200" dirty="0">
              <a:latin typeface="Candara" pitchFamily="34" charset="0"/>
            </a:rPr>
            <a:t>Kejujuran</a:t>
          </a:r>
        </a:p>
      </dsp:txBody>
      <dsp:txXfrm>
        <a:off x="1493024" y="522138"/>
        <a:ext cx="1114463" cy="1114463"/>
      </dsp:txXfrm>
    </dsp:sp>
    <dsp:sp modelId="{CA3768B6-6DAB-4342-AB88-1FAC7939622F}">
      <dsp:nvSpPr>
        <dsp:cNvPr id="0" name=""/>
        <dsp:cNvSpPr/>
      </dsp:nvSpPr>
      <dsp:spPr>
        <a:xfrm>
          <a:off x="2523083" y="291325"/>
          <a:ext cx="1576089" cy="15760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737" tIns="20320" rIns="8673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i="1" kern="1200" dirty="0">
              <a:latin typeface="Candara" pitchFamily="34" charset="0"/>
            </a:rPr>
            <a:t>Persahabatan</a:t>
          </a:r>
        </a:p>
      </dsp:txBody>
      <dsp:txXfrm>
        <a:off x="2753896" y="522138"/>
        <a:ext cx="1114463" cy="1114463"/>
      </dsp:txXfrm>
    </dsp:sp>
    <dsp:sp modelId="{9732AA05-7017-438A-9867-3B721D258B81}">
      <dsp:nvSpPr>
        <dsp:cNvPr id="0" name=""/>
        <dsp:cNvSpPr/>
      </dsp:nvSpPr>
      <dsp:spPr>
        <a:xfrm>
          <a:off x="3783955" y="291325"/>
          <a:ext cx="1576089" cy="15760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737" tIns="20320" rIns="8673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i="1" kern="1200" dirty="0">
              <a:latin typeface="Candara" pitchFamily="34" charset="0"/>
            </a:rPr>
            <a:t>Penghargaan</a:t>
          </a:r>
        </a:p>
      </dsp:txBody>
      <dsp:txXfrm>
        <a:off x="4014768" y="522138"/>
        <a:ext cx="1114463" cy="1114463"/>
      </dsp:txXfrm>
    </dsp:sp>
    <dsp:sp modelId="{C8D4B2FE-1577-46A8-BCB4-AE7DE8AC7B31}">
      <dsp:nvSpPr>
        <dsp:cNvPr id="0" name=""/>
        <dsp:cNvSpPr/>
      </dsp:nvSpPr>
      <dsp:spPr>
        <a:xfrm>
          <a:off x="5044826" y="291325"/>
          <a:ext cx="1576089" cy="15760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737" tIns="20320" rIns="8673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i="1" kern="1200" dirty="0">
              <a:latin typeface="Candara" pitchFamily="34" charset="0"/>
            </a:rPr>
            <a:t>Rasa sayang</a:t>
          </a:r>
        </a:p>
      </dsp:txBody>
      <dsp:txXfrm>
        <a:off x="5275639" y="522138"/>
        <a:ext cx="1114463" cy="1114463"/>
      </dsp:txXfrm>
    </dsp:sp>
    <dsp:sp modelId="{7EDB60DD-3F66-4CA6-8488-5D35A3DCA3F0}">
      <dsp:nvSpPr>
        <dsp:cNvPr id="0" name=""/>
        <dsp:cNvSpPr/>
      </dsp:nvSpPr>
      <dsp:spPr>
        <a:xfrm>
          <a:off x="6305698" y="291325"/>
          <a:ext cx="1576089" cy="15760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737" tIns="20320" rIns="8673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i="1" kern="1200" dirty="0">
              <a:latin typeface="Candara" pitchFamily="34" charset="0"/>
            </a:rPr>
            <a:t>Perlindungan </a:t>
          </a:r>
        </a:p>
      </dsp:txBody>
      <dsp:txXfrm>
        <a:off x="6536511" y="522138"/>
        <a:ext cx="1114463" cy="1114463"/>
      </dsp:txXfrm>
    </dsp:sp>
    <dsp:sp modelId="{467C789C-9B17-424C-8984-6406E62F53EB}">
      <dsp:nvSpPr>
        <dsp:cNvPr id="0" name=""/>
        <dsp:cNvSpPr/>
      </dsp:nvSpPr>
      <dsp:spPr>
        <a:xfrm>
          <a:off x="7566570" y="291325"/>
          <a:ext cx="1576089" cy="15760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737" tIns="20320" rIns="8673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i="1" kern="1200" dirty="0">
              <a:latin typeface="Candara" pitchFamily="34" charset="0"/>
            </a:rPr>
            <a:t>Gaya hidup yang nyaman</a:t>
          </a:r>
        </a:p>
      </dsp:txBody>
      <dsp:txXfrm>
        <a:off x="7797383" y="522138"/>
        <a:ext cx="1114463" cy="11144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9B77D-4E93-4BAF-9CDE-188EF065298D}">
      <dsp:nvSpPr>
        <dsp:cNvPr id="0" name=""/>
        <dsp:cNvSpPr/>
      </dsp:nvSpPr>
      <dsp:spPr>
        <a:xfrm>
          <a:off x="2868235" y="2896342"/>
          <a:ext cx="2121708" cy="2121708"/>
        </a:xfrm>
        <a:prstGeom prst="ellipse">
          <a:avLst/>
        </a:prstGeom>
        <a:solidFill>
          <a:schemeClr val="bg2">
            <a:lumMod val="90000"/>
          </a:schemeClr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b="1" i="1" kern="1200" dirty="0">
              <a:solidFill>
                <a:schemeClr val="tx1"/>
              </a:solidFill>
              <a:latin typeface="Candara" pitchFamily="34" charset="0"/>
            </a:rPr>
            <a:t>Konstruk Personal</a:t>
          </a:r>
        </a:p>
      </dsp:txBody>
      <dsp:txXfrm>
        <a:off x="3178952" y="3207059"/>
        <a:ext cx="1500274" cy="1500274"/>
      </dsp:txXfrm>
    </dsp:sp>
    <dsp:sp modelId="{FA356A76-DA34-4520-A888-174986A5BB41}">
      <dsp:nvSpPr>
        <dsp:cNvPr id="0" name=""/>
        <dsp:cNvSpPr/>
      </dsp:nvSpPr>
      <dsp:spPr>
        <a:xfrm rot="11700000">
          <a:off x="977541" y="3112403"/>
          <a:ext cx="1854193" cy="60468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D396E-24BC-4C39-9689-6548BC3E591D}">
      <dsp:nvSpPr>
        <dsp:cNvPr id="0" name=""/>
        <dsp:cNvSpPr/>
      </dsp:nvSpPr>
      <dsp:spPr>
        <a:xfrm>
          <a:off x="1319" y="2368547"/>
          <a:ext cx="2015623" cy="161249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i="1" kern="1200" dirty="0">
              <a:solidFill>
                <a:schemeClr val="tx1"/>
              </a:solidFill>
              <a:latin typeface="Candara" pitchFamily="34" charset="0"/>
            </a:rPr>
            <a:t>Menakar dimensi seseorang/peristiwa. </a:t>
          </a:r>
        </a:p>
      </dsp:txBody>
      <dsp:txXfrm>
        <a:off x="48547" y="2415775"/>
        <a:ext cx="1921167" cy="1518042"/>
      </dsp:txXfrm>
    </dsp:sp>
    <dsp:sp modelId="{51EAB7D4-EE8B-4CBD-8767-C51EE7442525}">
      <dsp:nvSpPr>
        <dsp:cNvPr id="0" name=""/>
        <dsp:cNvSpPr/>
      </dsp:nvSpPr>
      <dsp:spPr>
        <a:xfrm rot="14700000">
          <a:off x="2116241" y="1755353"/>
          <a:ext cx="1854193" cy="60468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FCE49-2C73-4B1F-AEB3-6792379A2CD5}">
      <dsp:nvSpPr>
        <dsp:cNvPr id="0" name=""/>
        <dsp:cNvSpPr/>
      </dsp:nvSpPr>
      <dsp:spPr>
        <a:xfrm>
          <a:off x="1643718" y="411212"/>
          <a:ext cx="2015623" cy="161249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i="1" kern="1200" dirty="0">
              <a:solidFill>
                <a:schemeClr val="tx1"/>
              </a:solidFill>
              <a:latin typeface="Candara" pitchFamily="34" charset="0"/>
            </a:rPr>
            <a:t>Membuat penilaian detail terhadap seseorang/situasi.</a:t>
          </a:r>
        </a:p>
      </dsp:txBody>
      <dsp:txXfrm>
        <a:off x="1690946" y="458440"/>
        <a:ext cx="1921167" cy="1518042"/>
      </dsp:txXfrm>
    </dsp:sp>
    <dsp:sp modelId="{32FEEE2C-D934-493C-95FB-92FFB4257D34}">
      <dsp:nvSpPr>
        <dsp:cNvPr id="0" name=""/>
        <dsp:cNvSpPr/>
      </dsp:nvSpPr>
      <dsp:spPr>
        <a:xfrm rot="17700000">
          <a:off x="3887745" y="1755353"/>
          <a:ext cx="1854193" cy="60468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A93C1-5974-49D5-BFA0-46CFED6396CB}">
      <dsp:nvSpPr>
        <dsp:cNvPr id="0" name=""/>
        <dsp:cNvSpPr/>
      </dsp:nvSpPr>
      <dsp:spPr>
        <a:xfrm>
          <a:off x="4198837" y="411212"/>
          <a:ext cx="2015623" cy="161249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i="1" kern="1200" dirty="0">
              <a:solidFill>
                <a:schemeClr val="tx1"/>
              </a:solidFill>
              <a:latin typeface="Candara" pitchFamily="34" charset="0"/>
            </a:rPr>
            <a:t>Konstruk personal </a:t>
          </a:r>
          <a:r>
            <a:rPr lang="id-ID" sz="1600" b="1" i="1" kern="1200" dirty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membentuk persepsi. </a:t>
          </a:r>
          <a:endParaRPr lang="id-ID" sz="1600" b="1" i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4246065" y="458440"/>
        <a:ext cx="1921167" cy="1518042"/>
      </dsp:txXfrm>
    </dsp:sp>
    <dsp:sp modelId="{C5308FCA-D971-4183-8B92-2591D6A49D27}">
      <dsp:nvSpPr>
        <dsp:cNvPr id="0" name=""/>
        <dsp:cNvSpPr/>
      </dsp:nvSpPr>
      <dsp:spPr>
        <a:xfrm rot="20700000">
          <a:off x="5026445" y="3112403"/>
          <a:ext cx="1854193" cy="60468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6C58A-F6DD-49E4-83B3-6410599332C0}">
      <dsp:nvSpPr>
        <dsp:cNvPr id="0" name=""/>
        <dsp:cNvSpPr/>
      </dsp:nvSpPr>
      <dsp:spPr>
        <a:xfrm>
          <a:off x="5841236" y="2368547"/>
          <a:ext cx="2015623" cy="161249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i="1" kern="1200" dirty="0">
              <a:solidFill>
                <a:schemeClr val="tx1"/>
              </a:solidFill>
              <a:latin typeface="Candara" pitchFamily="34" charset="0"/>
            </a:rPr>
            <a:t>Kita cenderung melihat sesuatu objek &amp; memaknainya. </a:t>
          </a:r>
        </a:p>
      </dsp:txBody>
      <dsp:txXfrm>
        <a:off x="5888464" y="2415775"/>
        <a:ext cx="1921167" cy="15180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0DAED-F0EC-4B59-B26B-942B596B855C}">
      <dsp:nvSpPr>
        <dsp:cNvPr id="0" name=""/>
        <dsp:cNvSpPr/>
      </dsp:nvSpPr>
      <dsp:spPr>
        <a:xfrm>
          <a:off x="0" y="400867"/>
          <a:ext cx="84296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5AEDA-8DFB-448F-BBE9-DF57B84ACEB8}">
      <dsp:nvSpPr>
        <dsp:cNvPr id="0" name=""/>
        <dsp:cNvSpPr/>
      </dsp:nvSpPr>
      <dsp:spPr>
        <a:xfrm>
          <a:off x="421484" y="61387"/>
          <a:ext cx="5900778" cy="6789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latin typeface="Candara" pitchFamily="34" charset="0"/>
            </a:rPr>
            <a:t>Stereotip terhadap individu dari berbagai latar belakang.</a:t>
          </a:r>
          <a:endParaRPr lang="id-ID" sz="1700" b="1" kern="1200" dirty="0"/>
        </a:p>
      </dsp:txBody>
      <dsp:txXfrm>
        <a:off x="454628" y="94531"/>
        <a:ext cx="5834490" cy="612672"/>
      </dsp:txXfrm>
    </dsp:sp>
    <dsp:sp modelId="{4972B56A-5402-4792-AB45-767940242944}">
      <dsp:nvSpPr>
        <dsp:cNvPr id="0" name=""/>
        <dsp:cNvSpPr/>
      </dsp:nvSpPr>
      <dsp:spPr>
        <a:xfrm>
          <a:off x="0" y="1444147"/>
          <a:ext cx="84296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F0DF5-C7C5-4B11-967E-AB6D847E253A}">
      <dsp:nvSpPr>
        <dsp:cNvPr id="0" name=""/>
        <dsp:cNvSpPr/>
      </dsp:nvSpPr>
      <dsp:spPr>
        <a:xfrm>
          <a:off x="421484" y="1104666"/>
          <a:ext cx="5900778" cy="678960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>
              <a:latin typeface="Candara" pitchFamily="34" charset="0"/>
            </a:rPr>
            <a:t>Berdasarkan persepsi subjektif kesamaan dalam kelompok tertentu.</a:t>
          </a:r>
          <a:endParaRPr lang="id-ID" sz="1700" b="1" kern="1200" dirty="0"/>
        </a:p>
      </dsp:txBody>
      <dsp:txXfrm>
        <a:off x="454628" y="1137810"/>
        <a:ext cx="5834490" cy="612672"/>
      </dsp:txXfrm>
    </dsp:sp>
    <dsp:sp modelId="{76BDCBAA-85B0-4C64-B8AE-8E9CDAE28A53}">
      <dsp:nvSpPr>
        <dsp:cNvPr id="0" name=""/>
        <dsp:cNvSpPr/>
      </dsp:nvSpPr>
      <dsp:spPr>
        <a:xfrm>
          <a:off x="0" y="2487427"/>
          <a:ext cx="84296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F5FBC-8C15-4971-8DF6-DDB753E3F6E3}">
      <dsp:nvSpPr>
        <dsp:cNvPr id="0" name=""/>
        <dsp:cNvSpPr/>
      </dsp:nvSpPr>
      <dsp:spPr>
        <a:xfrm>
          <a:off x="421484" y="2147947"/>
          <a:ext cx="5900778" cy="67896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 dirty="0">
              <a:latin typeface="Candara" pitchFamily="34" charset="0"/>
            </a:rPr>
            <a:t>Subjektivitas didapatkan melalui interaksi dalam kelompok. </a:t>
          </a:r>
          <a:endParaRPr lang="id-ID" sz="1700" b="1" kern="1200" dirty="0"/>
        </a:p>
      </dsp:txBody>
      <dsp:txXfrm>
        <a:off x="454628" y="2181091"/>
        <a:ext cx="5834490" cy="612672"/>
      </dsp:txXfrm>
    </dsp:sp>
    <dsp:sp modelId="{EC9D4BE6-9552-4FAD-AA0F-6AD0BF6683C2}">
      <dsp:nvSpPr>
        <dsp:cNvPr id="0" name=""/>
        <dsp:cNvSpPr/>
      </dsp:nvSpPr>
      <dsp:spPr>
        <a:xfrm>
          <a:off x="0" y="3530707"/>
          <a:ext cx="84296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13F26-490E-462A-A5A4-460335264182}">
      <dsp:nvSpPr>
        <dsp:cNvPr id="0" name=""/>
        <dsp:cNvSpPr/>
      </dsp:nvSpPr>
      <dsp:spPr>
        <a:xfrm>
          <a:off x="362185" y="3131437"/>
          <a:ext cx="5900778" cy="678960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>
              <a:latin typeface="Candara" pitchFamily="34" charset="0"/>
            </a:rPr>
            <a:t>Stereotip bisa akurat/tidak. </a:t>
          </a:r>
          <a:endParaRPr lang="id-ID" sz="1700" b="1" kern="1200" dirty="0"/>
        </a:p>
      </dsp:txBody>
      <dsp:txXfrm>
        <a:off x="395329" y="3164581"/>
        <a:ext cx="5834490" cy="612672"/>
      </dsp:txXfrm>
    </dsp:sp>
    <dsp:sp modelId="{B823CE73-7DAD-4318-B14D-7CCDA5E0AD57}">
      <dsp:nvSpPr>
        <dsp:cNvPr id="0" name=""/>
        <dsp:cNvSpPr/>
      </dsp:nvSpPr>
      <dsp:spPr>
        <a:xfrm>
          <a:off x="0" y="4573987"/>
          <a:ext cx="84296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4710A-5B02-4764-8DCC-0FE8A006C17D}">
      <dsp:nvSpPr>
        <dsp:cNvPr id="0" name=""/>
        <dsp:cNvSpPr/>
      </dsp:nvSpPr>
      <dsp:spPr>
        <a:xfrm>
          <a:off x="421484" y="4234507"/>
          <a:ext cx="5900778" cy="67896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i="1" kern="1200">
              <a:latin typeface="Candara" pitchFamily="34" charset="0"/>
            </a:rPr>
            <a:t>Kadang, justru keliru memahami karakter suatu kelompok. </a:t>
          </a:r>
          <a:endParaRPr lang="id-ID" sz="1700" b="1" kern="1200" dirty="0"/>
        </a:p>
      </dsp:txBody>
      <dsp:txXfrm>
        <a:off x="454628" y="4267651"/>
        <a:ext cx="5834490" cy="6126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BC1B5-311C-46BA-BDDB-245208F803BE}">
      <dsp:nvSpPr>
        <dsp:cNvPr id="0" name=""/>
        <dsp:cNvSpPr/>
      </dsp:nvSpPr>
      <dsp:spPr>
        <a:xfrm>
          <a:off x="2956072" y="62151"/>
          <a:ext cx="3231855" cy="32318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id-ID" sz="1900" b="1" i="1" kern="1200" dirty="0">
              <a:latin typeface="Candara" pitchFamily="34" charset="0"/>
            </a:rPr>
            <a:t>Skrip = naskah drama dalam film. </a:t>
          </a:r>
        </a:p>
      </dsp:txBody>
      <dsp:txXfrm>
        <a:off x="3328978" y="497208"/>
        <a:ext cx="2486042" cy="1025492"/>
      </dsp:txXfrm>
    </dsp:sp>
    <dsp:sp modelId="{1EA8807D-9D62-4953-91DC-564940E00D96}">
      <dsp:nvSpPr>
        <dsp:cNvPr id="0" name=""/>
        <dsp:cNvSpPr/>
      </dsp:nvSpPr>
      <dsp:spPr>
        <a:xfrm>
          <a:off x="4385546" y="1491625"/>
          <a:ext cx="3231855" cy="3231855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id-ID" sz="1900" b="1" i="1" kern="1200" dirty="0">
              <a:latin typeface="Candara" pitchFamily="34" charset="0"/>
            </a:rPr>
            <a:t>Skrip kognitif = panduan berperilaku.</a:t>
          </a:r>
        </a:p>
      </dsp:txBody>
      <dsp:txXfrm>
        <a:off x="6125776" y="1864531"/>
        <a:ext cx="1243021" cy="2486042"/>
      </dsp:txXfrm>
    </dsp:sp>
    <dsp:sp modelId="{B5966BCF-7CD0-4304-978D-BC3F193E574C}">
      <dsp:nvSpPr>
        <dsp:cNvPr id="0" name=""/>
        <dsp:cNvSpPr/>
      </dsp:nvSpPr>
      <dsp:spPr>
        <a:xfrm>
          <a:off x="2956072" y="2921099"/>
          <a:ext cx="3231855" cy="3231855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id-ID" sz="1900" b="1" i="1" kern="1200" dirty="0">
              <a:latin typeface="Candara" pitchFamily="34" charset="0"/>
            </a:rPr>
            <a:t>Skrip muncul </a:t>
          </a:r>
          <a:r>
            <a:rPr lang="id-ID" sz="1900" b="1" i="1" kern="1200" dirty="0">
              <a:latin typeface="Candara" pitchFamily="34" charset="0"/>
              <a:sym typeface="Wingdings" pitchFamily="2" charset="2"/>
            </a:rPr>
            <a:t> pengalaman &amp; pengamatan situasi sosial. </a:t>
          </a:r>
          <a:endParaRPr lang="id-ID" sz="1900" b="1" i="1" kern="1200" dirty="0">
            <a:latin typeface="Candara" pitchFamily="34" charset="0"/>
          </a:endParaRPr>
        </a:p>
      </dsp:txBody>
      <dsp:txXfrm>
        <a:off x="3328978" y="4692405"/>
        <a:ext cx="2486042" cy="1025492"/>
      </dsp:txXfrm>
    </dsp:sp>
    <dsp:sp modelId="{7A413D09-7526-4E2F-AADC-963877C1B5D8}">
      <dsp:nvSpPr>
        <dsp:cNvPr id="0" name=""/>
        <dsp:cNvSpPr/>
      </dsp:nvSpPr>
      <dsp:spPr>
        <a:xfrm>
          <a:off x="1526598" y="1491625"/>
          <a:ext cx="3231855" cy="3231855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id-ID" sz="1900" b="1" i="1" kern="1200" dirty="0">
              <a:latin typeface="Candara" pitchFamily="34" charset="0"/>
            </a:rPr>
            <a:t>Seluruh aktivitas kita diatur oleh skrip. </a:t>
          </a:r>
        </a:p>
      </dsp:txBody>
      <dsp:txXfrm>
        <a:off x="1775202" y="1864531"/>
        <a:ext cx="1243021" cy="24860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2FE04-3168-4443-BB77-7B9C2552FDE8}">
      <dsp:nvSpPr>
        <dsp:cNvPr id="0" name=""/>
        <dsp:cNvSpPr/>
      </dsp:nvSpPr>
      <dsp:spPr>
        <a:xfrm>
          <a:off x="0" y="2"/>
          <a:ext cx="3187083" cy="19122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400" b="1" i="1" kern="1200" dirty="0">
              <a:latin typeface="Candara" pitchFamily="34" charset="0"/>
            </a:rPr>
            <a:t> Lokus</a:t>
          </a:r>
        </a:p>
      </dsp:txBody>
      <dsp:txXfrm>
        <a:off x="0" y="2"/>
        <a:ext cx="3187083" cy="1912250"/>
      </dsp:txXfrm>
    </dsp:sp>
    <dsp:sp modelId="{D5B28EDC-EDAC-4C19-9893-1C248FD46F09}">
      <dsp:nvSpPr>
        <dsp:cNvPr id="0" name=""/>
        <dsp:cNvSpPr/>
      </dsp:nvSpPr>
      <dsp:spPr>
        <a:xfrm>
          <a:off x="3516940" y="97"/>
          <a:ext cx="3187083" cy="1912250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762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400" b="1" i="1" kern="1200" dirty="0">
              <a:latin typeface="Candara" pitchFamily="34" charset="0"/>
            </a:rPr>
            <a:t>Stabilitas</a:t>
          </a:r>
        </a:p>
      </dsp:txBody>
      <dsp:txXfrm>
        <a:off x="3516940" y="97"/>
        <a:ext cx="3187083" cy="1912250"/>
      </dsp:txXfrm>
    </dsp:sp>
    <dsp:sp modelId="{C36F5DC5-7923-4079-ABFD-4B2E56FC9B98}">
      <dsp:nvSpPr>
        <dsp:cNvPr id="0" name=""/>
        <dsp:cNvSpPr/>
      </dsp:nvSpPr>
      <dsp:spPr>
        <a:xfrm>
          <a:off x="11148" y="2231056"/>
          <a:ext cx="3187083" cy="1912250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762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400" b="1" i="1" kern="1200" dirty="0">
              <a:latin typeface="Candara" pitchFamily="34" charset="0"/>
            </a:rPr>
            <a:t>Kekhususan</a:t>
          </a:r>
        </a:p>
      </dsp:txBody>
      <dsp:txXfrm>
        <a:off x="11148" y="2231056"/>
        <a:ext cx="3187083" cy="1912250"/>
      </dsp:txXfrm>
    </dsp:sp>
    <dsp:sp modelId="{D960545C-0BB1-42D4-BE93-24DDE2EF719C}">
      <dsp:nvSpPr>
        <dsp:cNvPr id="0" name=""/>
        <dsp:cNvSpPr/>
      </dsp:nvSpPr>
      <dsp:spPr>
        <a:xfrm>
          <a:off x="3516940" y="2231056"/>
          <a:ext cx="3187083" cy="191225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762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400" b="1" i="1" kern="1200" dirty="0">
              <a:latin typeface="Candara" pitchFamily="34" charset="0"/>
            </a:rPr>
            <a:t>Tanggung Jawab</a:t>
          </a:r>
        </a:p>
      </dsp:txBody>
      <dsp:txXfrm>
        <a:off x="3516940" y="2231056"/>
        <a:ext cx="3187083" cy="1912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73C1-0504-47C4-8775-9C9A08D5D1D1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30B9-626F-4CB9-90D4-A5082FBA4C5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40</a:t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0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.png"/><Relationship Id="rId9" Type="http://schemas.microsoft.com/office/2007/relationships/diagramDrawing" Target="../diagrams/drawin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.png"/><Relationship Id="rId9" Type="http://schemas.microsoft.com/office/2007/relationships/diagramDrawing" Target="../diagrams/drawing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.png"/><Relationship Id="rId9" Type="http://schemas.microsoft.com/office/2007/relationships/diagramDrawing" Target="../diagrams/drawing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2.png"/><Relationship Id="rId9" Type="http://schemas.microsoft.com/office/2007/relationships/diagramDrawing" Target="../diagrams/drawing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.png"/><Relationship Id="rId9" Type="http://schemas.microsoft.com/office/2007/relationships/diagramDrawing" Target="../diagrams/drawing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2.png"/><Relationship Id="rId9" Type="http://schemas.microsoft.com/office/2007/relationships/diagramDrawing" Target="../diagrams/drawing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2.png"/><Relationship Id="rId9" Type="http://schemas.microsoft.com/office/2007/relationships/diagramDrawing" Target="../diagrams/drawing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2.png"/><Relationship Id="rId9" Type="http://schemas.microsoft.com/office/2007/relationships/diagramDrawing" Target="../diagrams/drawing1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2.png"/><Relationship Id="rId9" Type="http://schemas.microsoft.com/office/2007/relationships/diagramDrawing" Target="../diagrams/drawing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10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microsoft.com/office/2007/relationships/diagramDrawing" Target="../diagrams/drawin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openxmlformats.org/officeDocument/2006/relationships/image" Target="../media/image2.png"/><Relationship Id="rId9" Type="http://schemas.microsoft.com/office/2007/relationships/diagramDrawing" Target="../diagrams/drawing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2.png"/><Relationship Id="rId9" Type="http://schemas.microsoft.com/office/2007/relationships/diagramDrawing" Target="../diagrams/drawing2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2.png"/><Relationship Id="rId9" Type="http://schemas.microsoft.com/office/2007/relationships/diagramDrawing" Target="../diagrams/drawing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4" Type="http://schemas.openxmlformats.org/officeDocument/2006/relationships/image" Target="../media/image2.png"/><Relationship Id="rId9" Type="http://schemas.microsoft.com/office/2007/relationships/diagramDrawing" Target="../diagrams/drawing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43042" y="3857628"/>
            <a:ext cx="6000792" cy="11695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14300" cmpd="sng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lnSpc>
                <a:spcPct val="150000"/>
              </a:lnSpc>
              <a:tabLst>
                <a:tab pos="338138" algn="l"/>
              </a:tabLst>
            </a:pPr>
            <a:r>
              <a:rPr lang="id-ID" sz="4000" b="1" i="1" dirty="0">
                <a:solidFill>
                  <a:schemeClr val="tx1"/>
                </a:solidFill>
                <a:latin typeface="Candara" pitchFamily="34" charset="0"/>
                <a:ea typeface="MS UI Gothic" pitchFamily="34" charset="-128"/>
                <a:cs typeface="Montserrat Ultra Light" charset="0"/>
              </a:rPr>
              <a:t>PERSEPSI &amp; KOMUNIKASI</a:t>
            </a:r>
            <a:endParaRPr lang="en-US" sz="4000" b="1" i="1" dirty="0">
              <a:solidFill>
                <a:schemeClr val="tx1"/>
              </a:solidFill>
              <a:latin typeface="Candara" pitchFamily="34" charset="0"/>
              <a:ea typeface="MS UI Gothic" pitchFamily="34" charset="-128"/>
              <a:cs typeface="Montserrat Ultra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3042" y="4572008"/>
            <a:ext cx="5929354" cy="615513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ctr">
              <a:tabLst>
                <a:tab pos="338138" algn="l"/>
              </a:tabLst>
            </a:pPr>
            <a:r>
              <a:rPr lang="id-ID" sz="2400" dirty="0">
                <a:solidFill>
                  <a:schemeClr val="tx2"/>
                </a:solidFill>
                <a:latin typeface="Rage Italic" pitchFamily="66" charset="0"/>
                <a:ea typeface="MS UI Gothic" pitchFamily="34" charset="-128"/>
                <a:cs typeface="Montserrat Ultra Light" charset="0"/>
              </a:rPr>
              <a:t>Nathaniel Antonio Parulian, S.Psi, M.I.Kom</a:t>
            </a:r>
            <a:endParaRPr lang="en-US" sz="2400" dirty="0">
              <a:solidFill>
                <a:schemeClr val="tx2"/>
              </a:solidFill>
              <a:latin typeface="Rage Italic" pitchFamily="66" charset="0"/>
              <a:ea typeface="MS UI Gothic" pitchFamily="34" charset="-128"/>
              <a:cs typeface="Montserrat Ultra Light" charset="0"/>
            </a:endParaRP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30" y="5857892"/>
            <a:ext cx="1668589" cy="785818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4205"/>
            <a:ext cx="1071538" cy="1783795"/>
          </a:xfrm>
          <a:prstGeom prst="rect">
            <a:avLst/>
          </a:prstGeom>
        </p:spPr>
      </p:pic>
      <p:pic>
        <p:nvPicPr>
          <p:cNvPr id="13" name="Picture 12" descr="GAMBAR (1).jpg"/>
          <p:cNvPicPr>
            <a:picLocks noChangeAspect="1"/>
          </p:cNvPicPr>
          <p:nvPr/>
        </p:nvPicPr>
        <p:blipFill>
          <a:blip r:embed="rId5"/>
          <a:srcRect b="6467"/>
          <a:stretch>
            <a:fillRect/>
          </a:stretch>
        </p:blipFill>
        <p:spPr>
          <a:xfrm>
            <a:off x="0" y="0"/>
            <a:ext cx="9144000" cy="364333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3714752"/>
            <a:ext cx="9144000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3438" y="507207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>
                <a:solidFill>
                  <a:schemeClr val="tx2"/>
                </a:solidFill>
                <a:latin typeface="Candara" pitchFamily="34" charset="0"/>
              </a:rPr>
              <a:t>#KomunikasiInterpersonal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5857892"/>
            <a:ext cx="1714512" cy="740158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7837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6072206"/>
            <a:ext cx="6572296" cy="430887"/>
          </a:xfrm>
          <a:prstGeom prst="rect">
            <a:avLst/>
          </a:prstGeom>
          <a:solidFill>
            <a:srgbClr val="99FF99"/>
          </a:solidFill>
          <a:ln w="635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200" b="1" dirty="0">
                <a:latin typeface="Segoe Script" pitchFamily="34" charset="0"/>
              </a:rPr>
              <a:t>Prototipe pada Hubungan Interpersonal</a:t>
            </a:r>
          </a:p>
        </p:txBody>
      </p:sp>
      <p:graphicFrame>
        <p:nvGraphicFramePr>
          <p:cNvPr id="15" name="Diagram 14"/>
          <p:cNvGraphicFramePr/>
          <p:nvPr/>
        </p:nvGraphicFramePr>
        <p:xfrm>
          <a:off x="0" y="3714752"/>
          <a:ext cx="9144000" cy="215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Picture 15" descr="GAMBAR (4).jpg"/>
          <p:cNvPicPr>
            <a:picLocks noChangeAspect="1"/>
          </p:cNvPicPr>
          <p:nvPr/>
        </p:nvPicPr>
        <p:blipFill>
          <a:blip r:embed="rId10">
            <a:lum bright="15000"/>
          </a:blip>
          <a:srcRect t="11661"/>
          <a:stretch>
            <a:fillRect/>
          </a:stretch>
        </p:blipFill>
        <p:spPr>
          <a:xfrm>
            <a:off x="1357290" y="0"/>
            <a:ext cx="7786710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500570"/>
            <a:ext cx="1071570" cy="428628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4205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1214422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solidFill>
                  <a:schemeClr val="tx2"/>
                </a:solidFill>
                <a:latin typeface="Rage Italic" pitchFamily="66" charset="0"/>
              </a:rPr>
              <a:t>Kelly (1955)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34" y="1857364"/>
            <a:ext cx="8143932" cy="120032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>
                <a:solidFill>
                  <a:schemeClr val="tx2"/>
                </a:solidFill>
                <a:latin typeface="Candara" pitchFamily="34" charset="0"/>
              </a:rPr>
              <a:t>Konstruk Personal             standar/ukuran yang digunakan untuk mengukur seseorang dari 2 kutub yang berbeda. </a:t>
            </a:r>
          </a:p>
          <a:p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28572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latin typeface="Brush Script MT" pitchFamily="66" charset="0"/>
              </a:rPr>
              <a:t>Konstruk Personal  dalam meng-Organisasi Persepsi 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500298" y="2000240"/>
            <a:ext cx="357190" cy="285752"/>
          </a:xfrm>
          <a:prstGeom prst="right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" name="Picture 19" descr="GAMBAR (7).jpg"/>
          <p:cNvPicPr>
            <a:picLocks noChangeAspect="1"/>
          </p:cNvPicPr>
          <p:nvPr/>
        </p:nvPicPr>
        <p:blipFill>
          <a:blip r:embed="rId5">
            <a:lum bright="25000"/>
          </a:blip>
          <a:stretch>
            <a:fillRect/>
          </a:stretch>
        </p:blipFill>
        <p:spPr>
          <a:xfrm>
            <a:off x="1643042" y="3286124"/>
            <a:ext cx="6643734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14290"/>
            <a:ext cx="1643074" cy="65723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78379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714348" y="1571612"/>
          <a:ext cx="785818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8" descr="GAMBAR (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0364" y="0"/>
            <a:ext cx="6143636" cy="18573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14290"/>
            <a:ext cx="1643074" cy="65723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783795"/>
          </a:xfrm>
          <a:prstGeom prst="rect">
            <a:avLst/>
          </a:prstGeom>
        </p:spPr>
      </p:pic>
      <p:pic>
        <p:nvPicPr>
          <p:cNvPr id="10" name="Picture 9" descr="GAMBAR (10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500438"/>
            <a:ext cx="8286808" cy="30579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57290" y="1428736"/>
            <a:ext cx="7286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d-ID" i="1" dirty="0">
                <a:latin typeface="Candara" pitchFamily="34" charset="0"/>
              </a:rPr>
              <a:t> Prediksi umum yang </a:t>
            </a:r>
            <a:r>
              <a:rPr lang="id-ID" b="1" i="1" dirty="0">
                <a:latin typeface="Candara" pitchFamily="34" charset="0"/>
              </a:rPr>
              <a:t>dikenakan </a:t>
            </a:r>
            <a:r>
              <a:rPr lang="id-ID" i="1" dirty="0">
                <a:latin typeface="Candara" pitchFamily="34" charset="0"/>
              </a:rPr>
              <a:t>pada orang atau situasi tertentu.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d-ID" i="1" dirty="0">
                <a:latin typeface="Candara" pitchFamily="34" charset="0"/>
              </a:rPr>
              <a:t> Prediksi umum berdasarkan </a:t>
            </a:r>
            <a:r>
              <a:rPr lang="id-ID" b="1" i="1" dirty="0">
                <a:latin typeface="Candara" pitchFamily="34" charset="0"/>
              </a:rPr>
              <a:t>konstruksi personal </a:t>
            </a:r>
            <a:r>
              <a:rPr lang="id-ID" i="1" dirty="0">
                <a:latin typeface="Candara" pitchFamily="34" charset="0"/>
              </a:rPr>
              <a:t>yang dilekatkan kepada seseorang.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d-ID" i="1" dirty="0">
                <a:latin typeface="Candara" pitchFamily="34" charset="0"/>
              </a:rPr>
              <a:t> Prediksi umum dalam </a:t>
            </a:r>
            <a:r>
              <a:rPr lang="id-ID" b="1" i="1" dirty="0">
                <a:latin typeface="Candara" pitchFamily="34" charset="0"/>
              </a:rPr>
              <a:t>memperkirakan apa yang orang lain lakukan.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0430" y="642918"/>
            <a:ext cx="471490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>
                <a:latin typeface="Brush Script MT" pitchFamily="66" charset="0"/>
              </a:rPr>
              <a:t>Definisi Stereotipe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214290"/>
            <a:ext cx="1428699" cy="5714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530" y="1"/>
            <a:ext cx="915470" cy="142873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0" y="2928934"/>
          <a:ext cx="8858280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428596" y="1357298"/>
          <a:ext cx="842968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2910" y="357166"/>
            <a:ext cx="557216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d-ID" sz="2400" b="1" i="1" dirty="0">
                <a:latin typeface="Candara" pitchFamily="34" charset="0"/>
              </a:rPr>
              <a:t>Stereotip dalam meng-Organisasi Persepsi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1472" y="285728"/>
            <a:ext cx="5715040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14290"/>
            <a:ext cx="1643074" cy="65723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4414" y="2214554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400" b="1" i="1" dirty="0">
                <a:latin typeface="Candara" pitchFamily="34" charset="0"/>
              </a:rPr>
              <a:t>“Tidak semua anggota kelompok </a:t>
            </a:r>
          </a:p>
          <a:p>
            <a:pPr algn="ctr">
              <a:lnSpc>
                <a:spcPct val="150000"/>
              </a:lnSpc>
            </a:pPr>
            <a:r>
              <a:rPr lang="id-ID" sz="2400" b="1" i="1" dirty="0">
                <a:solidFill>
                  <a:schemeClr val="tx2"/>
                </a:solidFill>
                <a:latin typeface="Candara" pitchFamily="34" charset="0"/>
              </a:rPr>
              <a:t>melakukan</a:t>
            </a:r>
            <a:r>
              <a:rPr lang="id-ID" sz="2400" b="1" i="1" dirty="0">
                <a:latin typeface="Candara" pitchFamily="34" charset="0"/>
              </a:rPr>
              <a:t> atau </a:t>
            </a:r>
            <a:r>
              <a:rPr lang="id-ID" sz="2400" b="1" i="1" dirty="0">
                <a:solidFill>
                  <a:schemeClr val="tx2"/>
                </a:solidFill>
                <a:latin typeface="Candara" pitchFamily="34" charset="0"/>
              </a:rPr>
              <a:t>memiliki sifat </a:t>
            </a:r>
            <a:r>
              <a:rPr lang="id-ID" sz="2400" b="1" i="1" dirty="0">
                <a:latin typeface="Candara" pitchFamily="34" charset="0"/>
              </a:rPr>
              <a:t>yang </a:t>
            </a:r>
            <a:r>
              <a:rPr lang="id-ID" sz="2400" b="1" i="1" dirty="0">
                <a:solidFill>
                  <a:schemeClr val="tx2"/>
                </a:solidFill>
                <a:latin typeface="Candara" pitchFamily="34" charset="0"/>
              </a:rPr>
              <a:t>sama</a:t>
            </a:r>
            <a:r>
              <a:rPr lang="id-ID" sz="2400" b="1" i="1" dirty="0">
                <a:latin typeface="Candara" pitchFamily="34" charset="0"/>
              </a:rPr>
              <a:t>”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8992" y="171448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i="1" dirty="0">
                <a:solidFill>
                  <a:srgbClr val="00B050"/>
                </a:solidFill>
                <a:latin typeface="Brush Script MT" pitchFamily="66" charset="0"/>
              </a:rPr>
              <a:t>Kesimpulan:</a:t>
            </a:r>
            <a:r>
              <a:rPr lang="id-ID" sz="4000" b="1" i="1" dirty="0">
                <a:latin typeface="Brush Script MT" pitchFamily="66" charset="0"/>
              </a:rPr>
              <a:t> </a:t>
            </a:r>
          </a:p>
        </p:txBody>
      </p:sp>
      <p:sp>
        <p:nvSpPr>
          <p:cNvPr id="16" name="Half Frame 15"/>
          <p:cNvSpPr/>
          <p:nvPr/>
        </p:nvSpPr>
        <p:spPr>
          <a:xfrm>
            <a:off x="1714480" y="1500174"/>
            <a:ext cx="1285884" cy="857256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6643702" y="3000372"/>
            <a:ext cx="1285884" cy="857256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18" name="Picture 17" descr="GAMBAR (12).jpg"/>
          <p:cNvPicPr>
            <a:picLocks noChangeAspect="1"/>
          </p:cNvPicPr>
          <p:nvPr/>
        </p:nvPicPr>
        <p:blipFill>
          <a:blip r:embed="rId5">
            <a:lum bright="15000" contrast="5000"/>
          </a:blip>
          <a:stretch>
            <a:fillRect/>
          </a:stretch>
        </p:blipFill>
        <p:spPr>
          <a:xfrm>
            <a:off x="0" y="4476750"/>
            <a:ext cx="914400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14290"/>
            <a:ext cx="1643074" cy="65723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78379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-142908" y="500042"/>
          <a:ext cx="914400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15140" y="1000108"/>
            <a:ext cx="157163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4400" dirty="0">
                <a:latin typeface="Brush Script MT" pitchFamily="66" charset="0"/>
              </a:rPr>
              <a:t>Skrip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14290"/>
            <a:ext cx="1643074" cy="65723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783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818" y="1214422"/>
            <a:ext cx="300039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5400" b="1" i="1" dirty="0">
                <a:solidFill>
                  <a:schemeClr val="tx2"/>
                </a:solidFill>
                <a:latin typeface="Brush Script MT" pitchFamily="66" charset="0"/>
              </a:rPr>
              <a:t>Interpretasi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2071678"/>
            <a:ext cx="785818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200" b="1" i="1" dirty="0">
                <a:latin typeface="Candara" pitchFamily="34" charset="0"/>
              </a:rPr>
              <a:t>“Proses subjektif untuk </a:t>
            </a:r>
            <a:r>
              <a:rPr lang="id-ID" sz="2200" b="1" i="1" dirty="0">
                <a:solidFill>
                  <a:schemeClr val="tx2"/>
                </a:solidFill>
                <a:latin typeface="Candara" pitchFamily="34" charset="0"/>
              </a:rPr>
              <a:t>menjelaskan persepsi </a:t>
            </a:r>
            <a:r>
              <a:rPr lang="id-ID" sz="2200" b="1" i="1" dirty="0">
                <a:latin typeface="Candara" pitchFamily="34" charset="0"/>
              </a:rPr>
              <a:t>yang kita alami dengan tujuan </a:t>
            </a:r>
            <a:r>
              <a:rPr lang="id-ID" sz="2200" b="1" i="1" dirty="0">
                <a:solidFill>
                  <a:schemeClr val="tx2"/>
                </a:solidFill>
                <a:latin typeface="Candara" pitchFamily="34" charset="0"/>
              </a:rPr>
              <a:t>memberi makna </a:t>
            </a:r>
            <a:r>
              <a:rPr lang="id-ID" sz="2200" b="1" i="1" dirty="0">
                <a:latin typeface="Candara" pitchFamily="34" charset="0"/>
              </a:rPr>
              <a:t>terhadap informasi” </a:t>
            </a:r>
          </a:p>
        </p:txBody>
      </p:sp>
      <p:pic>
        <p:nvPicPr>
          <p:cNvPr id="7" name="Picture 6" descr="GAMBAR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71942"/>
            <a:ext cx="9144000" cy="278605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3929066"/>
            <a:ext cx="9144000" cy="1588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6000768"/>
            <a:ext cx="1643074" cy="65723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4205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357166"/>
            <a:ext cx="300039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5400" b="1" i="1" dirty="0">
                <a:latin typeface="Brush Script MT" pitchFamily="66" charset="0"/>
              </a:rPr>
              <a:t>Atribusi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1142984"/>
            <a:ext cx="578647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i="1" dirty="0">
                <a:latin typeface="Candara" pitchFamily="34" charset="0"/>
              </a:rPr>
              <a:t>Heider (1958), Kelley (1967), Manusov &amp; Spitzberg (2008)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100" y="1928802"/>
            <a:ext cx="71438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b="1" i="1" dirty="0">
                <a:latin typeface="Candara" pitchFamily="34" charset="0"/>
              </a:rPr>
              <a:t>“Bentuk alasan </a:t>
            </a:r>
            <a:r>
              <a:rPr lang="id-ID" b="1" i="1" dirty="0">
                <a:solidFill>
                  <a:schemeClr val="tx2"/>
                </a:solidFill>
                <a:latin typeface="Candara" pitchFamily="34" charset="0"/>
              </a:rPr>
              <a:t>mengapa sesuatu dapat terjadi </a:t>
            </a:r>
            <a:r>
              <a:rPr lang="id-ID" b="1" i="1" dirty="0">
                <a:latin typeface="Candara" pitchFamily="34" charset="0"/>
              </a:rPr>
              <a:t>atau </a:t>
            </a:r>
            <a:r>
              <a:rPr lang="id-ID" b="1" i="1" dirty="0">
                <a:solidFill>
                  <a:schemeClr val="tx2"/>
                </a:solidFill>
                <a:latin typeface="Candara" pitchFamily="34" charset="0"/>
              </a:rPr>
              <a:t>mengapa seseorang dapat berperilaku </a:t>
            </a:r>
            <a:r>
              <a:rPr lang="id-ID" b="1" i="1" dirty="0">
                <a:latin typeface="Candara" pitchFamily="34" charset="0"/>
              </a:rPr>
              <a:t>dalam </a:t>
            </a:r>
            <a:r>
              <a:rPr lang="id-ID" b="1" i="1" dirty="0">
                <a:solidFill>
                  <a:schemeClr val="tx2"/>
                </a:solidFill>
                <a:latin typeface="Candara" pitchFamily="34" charset="0"/>
              </a:rPr>
              <a:t>cara tertentu</a:t>
            </a:r>
            <a:r>
              <a:rPr lang="id-ID" b="1" i="1" dirty="0">
                <a:latin typeface="Candara" pitchFamily="34" charset="0"/>
              </a:rPr>
              <a:t>” </a:t>
            </a:r>
          </a:p>
        </p:txBody>
      </p:sp>
      <p:pic>
        <p:nvPicPr>
          <p:cNvPr id="7" name="Picture 6" descr="GAMBAR (1).jpg"/>
          <p:cNvPicPr>
            <a:picLocks noChangeAspect="1"/>
          </p:cNvPicPr>
          <p:nvPr/>
        </p:nvPicPr>
        <p:blipFill>
          <a:blip r:embed="rId5">
            <a:lum bright="8000" contrast="10000"/>
          </a:blip>
          <a:srcRect b="4127"/>
          <a:stretch>
            <a:fillRect/>
          </a:stretch>
        </p:blipFill>
        <p:spPr>
          <a:xfrm>
            <a:off x="3071802" y="2928934"/>
            <a:ext cx="6072198" cy="37288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6000768"/>
            <a:ext cx="1643074" cy="65723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4205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357166"/>
            <a:ext cx="7358114" cy="923330"/>
          </a:xfrm>
          <a:prstGeom prst="rect">
            <a:avLst/>
          </a:prstGeom>
          <a:solidFill>
            <a:srgbClr val="FFFF99"/>
          </a:solidFill>
          <a:ln w="635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>
                <a:latin typeface="Brush Script MT" pitchFamily="66" charset="0"/>
              </a:rPr>
              <a:t>4 (empat) Dimensi Atribusi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1428728" y="1571612"/>
          <a:ext cx="671517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285727"/>
            <a:ext cx="1714512" cy="807445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71538" cy="1783795"/>
          </a:xfrm>
          <a:prstGeom prst="rect">
            <a:avLst/>
          </a:prstGeom>
        </p:spPr>
      </p:pic>
      <p:pic>
        <p:nvPicPr>
          <p:cNvPr id="17" name="Picture 16" descr="GAMBAR (2).jpg"/>
          <p:cNvPicPr>
            <a:picLocks noChangeAspect="1"/>
          </p:cNvPicPr>
          <p:nvPr/>
        </p:nvPicPr>
        <p:blipFill>
          <a:blip r:embed="rId5"/>
          <a:srcRect l="24324" r="24201"/>
          <a:stretch>
            <a:fillRect/>
          </a:stretch>
        </p:blipFill>
        <p:spPr>
          <a:xfrm>
            <a:off x="1214415" y="3286124"/>
            <a:ext cx="4786346" cy="2643182"/>
          </a:xfrm>
          <a:prstGeom prst="rect">
            <a:avLst/>
          </a:prstGeom>
        </p:spPr>
      </p:pic>
      <p:pic>
        <p:nvPicPr>
          <p:cNvPr id="21" name="Picture 20" descr="GAMBAR (3).png"/>
          <p:cNvPicPr>
            <a:picLocks noChangeAspect="1"/>
          </p:cNvPicPr>
          <p:nvPr/>
        </p:nvPicPr>
        <p:blipFill>
          <a:blip r:embed="rId6"/>
          <a:srcRect l="15251" r="15251"/>
          <a:stretch>
            <a:fillRect/>
          </a:stretch>
        </p:blipFill>
        <p:spPr>
          <a:xfrm rot="433297">
            <a:off x="5995586" y="3484043"/>
            <a:ext cx="2159160" cy="23270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86050" y="1643050"/>
            <a:ext cx="407196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4000" b="1" i="1" dirty="0">
                <a:latin typeface="Brush Script MT" pitchFamily="66" charset="0"/>
              </a:rPr>
              <a:t>Definisi Persepsi</a:t>
            </a:r>
          </a:p>
        </p:txBody>
      </p:sp>
      <p:sp>
        <p:nvSpPr>
          <p:cNvPr id="7" name="Half Frame 6"/>
          <p:cNvSpPr/>
          <p:nvPr/>
        </p:nvSpPr>
        <p:spPr>
          <a:xfrm>
            <a:off x="357158" y="2643182"/>
            <a:ext cx="1000132" cy="928694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7429520" y="5357826"/>
            <a:ext cx="1000132" cy="928694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6000768"/>
            <a:ext cx="1643074" cy="65723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4205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357166"/>
            <a:ext cx="192882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>
                <a:latin typeface="Brush Script MT" pitchFamily="66" charset="0"/>
              </a:rPr>
              <a:t>Lokus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1785926"/>
            <a:ext cx="6215106" cy="1711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d-ID" i="1" dirty="0">
                <a:latin typeface="Candara" pitchFamily="34" charset="0"/>
              </a:rPr>
              <a:t> </a:t>
            </a:r>
            <a:r>
              <a:rPr lang="id-ID" b="1" i="1" dirty="0">
                <a:latin typeface="Candara" pitchFamily="34" charset="0"/>
              </a:rPr>
              <a:t>Faktor Internal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id-ID" i="1" dirty="0">
                <a:latin typeface="Candara" pitchFamily="34" charset="0"/>
              </a:rPr>
              <a:t> Menjelaskan perilaku seseorang dari faktor internal.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id-ID" i="1" dirty="0">
                <a:latin typeface="Candara" pitchFamily="34" charset="0"/>
              </a:rPr>
              <a:t> Contoh: “Ia tidak pernah sabar dengan orang yang datang terlambat”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7422" y="3857628"/>
            <a:ext cx="6215106" cy="1338828"/>
          </a:xfrm>
          <a:prstGeom prst="rect">
            <a:avLst/>
          </a:prstGeom>
          <a:solidFill>
            <a:srgbClr val="FFFF99"/>
          </a:solidFill>
          <a:ln w="508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d-ID" i="1" dirty="0">
                <a:latin typeface="Candara" pitchFamily="34" charset="0"/>
              </a:rPr>
              <a:t> </a:t>
            </a:r>
            <a:r>
              <a:rPr lang="id-ID" b="1" i="1" dirty="0">
                <a:latin typeface="Candara" pitchFamily="34" charset="0"/>
              </a:rPr>
              <a:t>Faktor Eksternal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id-ID" i="1" dirty="0">
                <a:latin typeface="Candara" pitchFamily="34" charset="0"/>
              </a:rPr>
              <a:t> Menjelaskan perilaku seseorang dari faktor eksternal.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id-ID" i="1" dirty="0">
                <a:latin typeface="Candara" pitchFamily="34" charset="0"/>
              </a:rPr>
              <a:t> Contoh: “Kemacetan membuat ia frustrasi”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85728"/>
            <a:ext cx="1643074" cy="65723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5074" y="142852"/>
            <a:ext cx="2500330" cy="923330"/>
          </a:xfrm>
          <a:prstGeom prst="rect">
            <a:avLst/>
          </a:prstGeom>
          <a:solidFill>
            <a:srgbClr val="FFFF99"/>
          </a:solidFill>
          <a:ln w="635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>
                <a:latin typeface="Brush Script MT" pitchFamily="66" charset="0"/>
              </a:rPr>
              <a:t>Stabilitas 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285852" y="1214422"/>
          <a:ext cx="728667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7224" y="5643578"/>
            <a:ext cx="7500990" cy="1000274"/>
          </a:xfrm>
          <a:prstGeom prst="rect">
            <a:avLst/>
          </a:prstGeom>
          <a:solidFill>
            <a:srgbClr val="FFFF99"/>
          </a:solidFill>
          <a:ln w="508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d-ID" b="1" i="1" dirty="0">
                <a:latin typeface="Candara" pitchFamily="34" charset="0"/>
              </a:rPr>
              <a:t>* Perilaku stabil</a:t>
            </a:r>
            <a:r>
              <a:rPr lang="id-ID" i="1" dirty="0">
                <a:latin typeface="Candara" pitchFamily="34" charset="0"/>
              </a:rPr>
              <a:t>	       : </a:t>
            </a:r>
            <a:r>
              <a:rPr lang="id-ID" i="1" dirty="0">
                <a:latin typeface="Candara" pitchFamily="34" charset="0"/>
                <a:sym typeface="Wingdings" pitchFamily="2" charset="2"/>
              </a:rPr>
              <a:t>Ia adalah individu dengan karakteristik “Pemarah”</a:t>
            </a:r>
          </a:p>
          <a:p>
            <a:pPr>
              <a:spcBef>
                <a:spcPts val="600"/>
              </a:spcBef>
            </a:pPr>
            <a:r>
              <a:rPr lang="id-ID" b="1" i="1" dirty="0">
                <a:latin typeface="Candara" pitchFamily="34" charset="0"/>
                <a:sym typeface="Wingdings" pitchFamily="2" charset="2"/>
              </a:rPr>
              <a:t>* Perilaku tidak stabil  </a:t>
            </a:r>
            <a:r>
              <a:rPr lang="id-ID" i="1" dirty="0">
                <a:latin typeface="Candara" pitchFamily="34" charset="0"/>
                <a:sym typeface="Wingdings" pitchFamily="2" charset="2"/>
              </a:rPr>
              <a:t>: Ia menjadi “Pemarah” karena ia sedang dirundung masalah.</a:t>
            </a:r>
            <a:endParaRPr lang="id-ID" i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14290"/>
            <a:ext cx="1571636" cy="65723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285728"/>
            <a:ext cx="285752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>
                <a:latin typeface="Brush Script MT" pitchFamily="66" charset="0"/>
              </a:rPr>
              <a:t>Kekhususan 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57158" y="1428736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158" y="4572008"/>
            <a:ext cx="321471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id-ID" dirty="0"/>
              <a:t> </a:t>
            </a:r>
            <a:r>
              <a:rPr lang="id-ID" b="1" i="1" dirty="0">
                <a:solidFill>
                  <a:schemeClr val="tx2"/>
                </a:solidFill>
                <a:latin typeface="Candara" pitchFamily="34" charset="0"/>
              </a:rPr>
              <a:t>Perilaku yang dapat diterapkan pada semua situasi.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id-ID" b="1" i="1" dirty="0">
                <a:solidFill>
                  <a:schemeClr val="tx2"/>
                </a:solidFill>
                <a:latin typeface="Candara" pitchFamily="34" charset="0"/>
              </a:rPr>
              <a:t>“Dia seorang pemboros”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9124" y="1357298"/>
            <a:ext cx="414340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id-ID" dirty="0">
                <a:solidFill>
                  <a:schemeClr val="tx2"/>
                </a:solidFill>
              </a:rPr>
              <a:t> </a:t>
            </a:r>
            <a:r>
              <a:rPr lang="id-ID" b="1" i="1" dirty="0">
                <a:solidFill>
                  <a:schemeClr val="tx2"/>
                </a:solidFill>
                <a:latin typeface="Candara" pitchFamily="34" charset="0"/>
              </a:rPr>
              <a:t>Perilaku yang dampaknya hanya dirasakan pada situasi tertentu.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id-ID" b="1" i="1" dirty="0">
                <a:solidFill>
                  <a:schemeClr val="tx2"/>
                </a:solidFill>
                <a:latin typeface="Candara" pitchFamily="34" charset="0"/>
              </a:rPr>
              <a:t> “Ia boros ketika memiliki banyak uang” </a:t>
            </a:r>
          </a:p>
          <a:p>
            <a:pPr>
              <a:buFont typeface="Wingdings" pitchFamily="2" charset="2"/>
              <a:buChar char="§"/>
            </a:pPr>
            <a:endParaRPr lang="id-ID" b="1" i="1" dirty="0"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90" y="5143512"/>
            <a:ext cx="3857652" cy="14311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d-ID" b="1" i="1" dirty="0">
                <a:latin typeface="Candara" pitchFamily="34" charset="0"/>
              </a:rPr>
              <a:t>Stabilitas : </a:t>
            </a:r>
          </a:p>
          <a:p>
            <a:pPr>
              <a:spcBef>
                <a:spcPts val="600"/>
              </a:spcBef>
            </a:pPr>
            <a:r>
              <a:rPr lang="id-ID" b="1" i="1" dirty="0">
                <a:latin typeface="Candara" pitchFamily="34" charset="0"/>
              </a:rPr>
              <a:t>waktu</a:t>
            </a:r>
          </a:p>
          <a:p>
            <a:pPr>
              <a:spcBef>
                <a:spcPts val="600"/>
              </a:spcBef>
            </a:pPr>
            <a:r>
              <a:rPr lang="id-ID" b="1" i="1" dirty="0">
                <a:latin typeface="Candara" pitchFamily="34" charset="0"/>
              </a:rPr>
              <a:t>Kekhususan : </a:t>
            </a:r>
          </a:p>
          <a:p>
            <a:pPr>
              <a:spcBef>
                <a:spcPts val="600"/>
              </a:spcBef>
            </a:pPr>
            <a:r>
              <a:rPr lang="id-ID" b="1" i="1" dirty="0">
                <a:latin typeface="Candara" pitchFamily="34" charset="0"/>
              </a:rPr>
              <a:t>luasnya penjelasan (situasi &amp; lokasi).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214554"/>
            <a:ext cx="1928826" cy="857256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214290"/>
            <a:ext cx="764386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>
                <a:latin typeface="Brush Script MT" pitchFamily="66" charset="0"/>
              </a:rPr>
              <a:t>Tanggung Jawab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4414" y="3500438"/>
            <a:ext cx="38576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>
                <a:latin typeface="Candara" pitchFamily="34" charset="0"/>
              </a:rPr>
              <a:t>* Menilai seseorang bertanggung jawab </a:t>
            </a:r>
            <a:r>
              <a:rPr lang="id-ID" b="1" i="1" dirty="0">
                <a:latin typeface="Candara" pitchFamily="34" charset="0"/>
                <a:sym typeface="Wingdings" pitchFamily="2" charset="2"/>
              </a:rPr>
              <a:t> ketika ia dapat mengontrol perilakunya.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3504" y="3929066"/>
            <a:ext cx="378624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>
                <a:latin typeface="Candara" pitchFamily="34" charset="0"/>
                <a:sym typeface="Wingdings" pitchFamily="2" charset="2"/>
              </a:rPr>
              <a:t>* Perasaan positif atau negatif yang muncul  ketika berinteraksi &amp; memberikan interpretasi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5286388"/>
            <a:ext cx="378621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>
                <a:latin typeface="Candara" pitchFamily="34" charset="0"/>
                <a:sym typeface="Wingdings" pitchFamily="2" charset="2"/>
              </a:rPr>
              <a:t>* Proses atribusi  mempengaruhi makna yang kita lekatkan pada orang lain. </a:t>
            </a:r>
          </a:p>
        </p:txBody>
      </p:sp>
      <p:graphicFrame>
        <p:nvGraphicFramePr>
          <p:cNvPr id="18" name="Diagram 17"/>
          <p:cNvGraphicFramePr/>
          <p:nvPr/>
        </p:nvGraphicFramePr>
        <p:xfrm>
          <a:off x="142844" y="1357298"/>
          <a:ext cx="7572428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5720" y="4714884"/>
            <a:ext cx="385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>
                <a:solidFill>
                  <a:schemeClr val="tx2"/>
                </a:solidFill>
                <a:latin typeface="Candara" pitchFamily="34" charset="0"/>
              </a:rPr>
              <a:t>* Ada seseorang berteriak </a:t>
            </a:r>
            <a:r>
              <a:rPr lang="id-ID" b="1" i="1" dirty="0">
                <a:solidFill>
                  <a:schemeClr val="tx2"/>
                </a:solidFill>
                <a:latin typeface="Candara" pitchFamily="34" charset="0"/>
                <a:sym typeface="Wingdings" pitchFamily="2" charset="2"/>
              </a:rPr>
              <a:t> ia tidak mampu mengontrol emosi  ia orang yang kasar  </a:t>
            </a:r>
            <a:r>
              <a:rPr lang="id-ID" b="1" i="1" dirty="0">
                <a:latin typeface="Candara" pitchFamily="34" charset="0"/>
                <a:sym typeface="Wingdings" pitchFamily="2" charset="2"/>
              </a:rPr>
              <a:t>mempengaruhi perasaan dan hubungan kita dengannya. </a:t>
            </a:r>
          </a:p>
          <a:p>
            <a:pPr>
              <a:lnSpc>
                <a:spcPct val="150000"/>
              </a:lnSpc>
            </a:pPr>
            <a:endParaRPr lang="id-ID" b="1" i="1" dirty="0">
              <a:solidFill>
                <a:schemeClr val="tx2"/>
              </a:solidFill>
              <a:latin typeface="Candara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85728"/>
            <a:ext cx="1571636" cy="785818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285728"/>
            <a:ext cx="4714908" cy="92333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>
                <a:latin typeface="Brush Script MT" pitchFamily="66" charset="0"/>
              </a:rPr>
              <a:t>Kesalahan Atribusi  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642910" y="1397000"/>
          <a:ext cx="7858180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1071546"/>
            <a:ext cx="1143008" cy="571504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428604"/>
            <a:ext cx="550072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4000" b="1" i="1" dirty="0">
                <a:latin typeface="Brush Script MT" pitchFamily="66" charset="0"/>
              </a:rPr>
              <a:t>Ciri-ciri “Self Serving Bias”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57158" y="1785926"/>
          <a:ext cx="842968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1357298"/>
            <a:ext cx="1000132" cy="500066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428604"/>
            <a:ext cx="750099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44450" cmpd="dbl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id-ID" sz="4000" b="1" i="1" dirty="0">
                <a:latin typeface="Brush Script MT" pitchFamily="66" charset="0"/>
              </a:rPr>
              <a:t>Ciri-ciri “Fundamental Attribution Error”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85720" y="1857364"/>
          <a:ext cx="850112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071546"/>
            <a:ext cx="1285884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285728"/>
            <a:ext cx="6643734" cy="523220"/>
          </a:xfrm>
          <a:prstGeom prst="rect">
            <a:avLst/>
          </a:prstGeom>
          <a:solidFill>
            <a:srgbClr val="00B0F0"/>
          </a:solidFill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d-ID" sz="2800" b="1" i="1" dirty="0">
                <a:latin typeface="Candara" pitchFamily="34" charset="0"/>
              </a:rPr>
              <a:t>Faktor-faktor yang mempengaruhi Persepsi 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857224" y="1500174"/>
          <a:ext cx="7429552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14290"/>
            <a:ext cx="1285884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571472" y="1285860"/>
          <a:ext cx="757242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428604"/>
            <a:ext cx="27860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3200" b="1" i="1" dirty="0">
                <a:latin typeface="Candara" pitchFamily="34" charset="0"/>
              </a:rPr>
              <a:t>Faktor Fisiologi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14290"/>
            <a:ext cx="1285884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6578" y="3357562"/>
            <a:ext cx="2143140" cy="584775"/>
          </a:xfrm>
          <a:prstGeom prst="rect">
            <a:avLst/>
          </a:prstGeom>
          <a:solidFill>
            <a:srgbClr val="FFC000"/>
          </a:solidFill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d-ID" sz="3200" b="1" i="1" dirty="0">
                <a:latin typeface="Candara" pitchFamily="34" charset="0"/>
              </a:rPr>
              <a:t>Faktor Usia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14282" y="357166"/>
          <a:ext cx="6357982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 descr="GAMBAR (3).jpg"/>
          <p:cNvPicPr>
            <a:picLocks noChangeAspect="1"/>
          </p:cNvPicPr>
          <p:nvPr/>
        </p:nvPicPr>
        <p:blipFill>
          <a:blip r:embed="rId10"/>
          <a:srcRect l="20262" r="14900"/>
          <a:stretch>
            <a:fillRect/>
          </a:stretch>
        </p:blipFill>
        <p:spPr>
          <a:xfrm>
            <a:off x="0" y="4786298"/>
            <a:ext cx="9144000" cy="207170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4643446"/>
            <a:ext cx="9144000" cy="1588"/>
          </a:xfrm>
          <a:prstGeom prst="line">
            <a:avLst/>
          </a:prstGeom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285727"/>
            <a:ext cx="1714512" cy="807445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71538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1785926"/>
            <a:ext cx="6786610" cy="147732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000" i="1" dirty="0">
                <a:latin typeface="Candara" pitchFamily="34" charset="0"/>
              </a:rPr>
              <a:t>“</a:t>
            </a:r>
            <a:r>
              <a:rPr lang="id-ID" sz="2000" b="1" i="1" dirty="0">
                <a:latin typeface="Candara" pitchFamily="34" charset="0"/>
              </a:rPr>
              <a:t>Proses aktif </a:t>
            </a:r>
            <a:r>
              <a:rPr lang="id-ID" sz="2000" i="1" dirty="0">
                <a:latin typeface="Candara" pitchFamily="34" charset="0"/>
              </a:rPr>
              <a:t>untuk </a:t>
            </a:r>
            <a:r>
              <a:rPr lang="id-ID" sz="2000" b="1" i="1" dirty="0">
                <a:latin typeface="Candara" pitchFamily="34" charset="0"/>
              </a:rPr>
              <a:t>menciptakan makna </a:t>
            </a:r>
            <a:r>
              <a:rPr lang="id-ID" sz="2000" i="1" dirty="0">
                <a:latin typeface="Candara" pitchFamily="34" charset="0"/>
              </a:rPr>
              <a:t>dengan cara </a:t>
            </a:r>
            <a:r>
              <a:rPr lang="id-ID" sz="2000" b="1" i="1" dirty="0">
                <a:latin typeface="Candara" pitchFamily="34" charset="0"/>
              </a:rPr>
              <a:t>menyeleksi, menyusun dan menginterpretasi</a:t>
            </a:r>
            <a:r>
              <a:rPr lang="id-ID" sz="2000" i="1" dirty="0">
                <a:latin typeface="Candara" pitchFamily="34" charset="0"/>
              </a:rPr>
              <a:t>: </a:t>
            </a:r>
            <a:r>
              <a:rPr lang="id-ID" sz="2000" b="1" i="1" dirty="0">
                <a:solidFill>
                  <a:srgbClr val="FF0000"/>
                </a:solidFill>
                <a:latin typeface="Candara" pitchFamily="34" charset="0"/>
              </a:rPr>
              <a:t>manusia, objek, peristiwa, situasi, atau fenomena</a:t>
            </a:r>
            <a:r>
              <a:rPr lang="id-ID" sz="2000" i="1" dirty="0">
                <a:solidFill>
                  <a:srgbClr val="FF0000"/>
                </a:solidFill>
                <a:latin typeface="Candara" pitchFamily="34" charset="0"/>
              </a:rPr>
              <a:t>”</a:t>
            </a:r>
            <a:r>
              <a:rPr lang="id-ID" sz="2000" i="1" dirty="0">
                <a:latin typeface="Candara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1802" y="100010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>
                <a:solidFill>
                  <a:schemeClr val="tx2"/>
                </a:solidFill>
                <a:latin typeface="Brush Script MT" pitchFamily="66" charset="0"/>
              </a:rPr>
              <a:t>[PERSEPSI] </a:t>
            </a:r>
          </a:p>
        </p:txBody>
      </p:sp>
      <p:pic>
        <p:nvPicPr>
          <p:cNvPr id="10" name="Picture 9" descr="GAMBAR (5).jpg"/>
          <p:cNvPicPr>
            <a:picLocks noChangeAspect="1"/>
          </p:cNvPicPr>
          <p:nvPr/>
        </p:nvPicPr>
        <p:blipFill>
          <a:blip r:embed="rId5">
            <a:lum bright="20000"/>
          </a:blip>
          <a:srcRect b="10055"/>
          <a:stretch>
            <a:fillRect/>
          </a:stretch>
        </p:blipFill>
        <p:spPr>
          <a:xfrm>
            <a:off x="0" y="3643314"/>
            <a:ext cx="9144000" cy="321468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0" y="3571876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14290"/>
            <a:ext cx="1285884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428604"/>
            <a:ext cx="278608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d-ID" sz="3200" b="1" i="1" dirty="0">
                <a:latin typeface="Candara" pitchFamily="34" charset="0"/>
              </a:rPr>
              <a:t>Faktor Budaya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571472" y="2000240"/>
            <a:ext cx="7786742" cy="171133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d-ID" sz="1800" dirty="0">
                <a:latin typeface="Candara" pitchFamily="34" charset="0"/>
              </a:rPr>
              <a:t> </a:t>
            </a:r>
            <a:r>
              <a:rPr lang="id-ID" sz="1800" i="1" dirty="0">
                <a:latin typeface="Candara" pitchFamily="34" charset="0"/>
              </a:rPr>
              <a:t>Budaya = keseluruhan nilai, norma, kepercayaan, dan pemahaman dari interpretasi terhadap pengalaman yang melingkupi sekelompok manusia.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d-ID" sz="1800" i="1" dirty="0">
                <a:latin typeface="Candara" pitchFamily="34" charset="0"/>
              </a:rPr>
              <a:t> Budaya membentuk pola kehidupan dan memandu bagaimana cara manusia berpikir, merasakan dan berkomunikasi.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6116" y="128586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>
                <a:latin typeface="Brush Script MT" pitchFamily="66" charset="0"/>
              </a:rPr>
              <a:t>Lee (2000)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1643042" y="4000504"/>
            <a:ext cx="1643074" cy="121444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1071538" y="5429264"/>
            <a:ext cx="2714644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000" b="1" i="1" dirty="0">
                <a:latin typeface="Candara" pitchFamily="34" charset="0"/>
              </a:rPr>
              <a:t>Mempengaruhi Persepsi</a:t>
            </a:r>
          </a:p>
        </p:txBody>
      </p:sp>
      <p:pic>
        <p:nvPicPr>
          <p:cNvPr id="9" name="Picture 8" descr="GAMBAR (2).jpg"/>
          <p:cNvPicPr>
            <a:picLocks noChangeAspect="1"/>
          </p:cNvPicPr>
          <p:nvPr/>
        </p:nvPicPr>
        <p:blipFill>
          <a:blip r:embed="rId5"/>
          <a:srcRect b="6358"/>
          <a:stretch>
            <a:fillRect/>
          </a:stretch>
        </p:blipFill>
        <p:spPr>
          <a:xfrm>
            <a:off x="4643438" y="3857604"/>
            <a:ext cx="4286280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14290"/>
            <a:ext cx="1285884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428604"/>
            <a:ext cx="278608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d-ID" sz="3200" b="1" i="1" dirty="0">
                <a:latin typeface="Candara" pitchFamily="34" charset="0"/>
              </a:rPr>
              <a:t>Faktor Budaya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id-ID" i="1" dirty="0">
                <a:latin typeface="Candara" pitchFamily="34" charset="0"/>
              </a:rPr>
              <a:t>Lingkungan Sosial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28596" y="1928802"/>
            <a:ext cx="4040188" cy="3325827"/>
          </a:xfrm>
          <a:solidFill>
            <a:srgbClr val="FFFF99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1800" b="1" i="1" dirty="0">
                <a:latin typeface="Candara" pitchFamily="34" charset="0"/>
              </a:rPr>
              <a:t>Cara pandang yang timbul mengenai lingkungan sosial.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1800" b="1" i="1" dirty="0">
                <a:latin typeface="Candara" pitchFamily="34" charset="0"/>
              </a:rPr>
              <a:t>Orang-orang berkuasa cenderung mempertahankan kekuasaannya &amp; memberikan hak khusus.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1800" b="1" i="1" dirty="0">
                <a:latin typeface="Candara" pitchFamily="34" charset="0"/>
              </a:rPr>
              <a:t>Orang yang tidak punya kekuasaan; persepsi </a:t>
            </a:r>
            <a:r>
              <a:rPr lang="id-ID" sz="1800" b="1" i="1" dirty="0">
                <a:latin typeface="Candara" pitchFamily="34" charset="0"/>
                <a:sym typeface="Wingdings" pitchFamily="2" charset="2"/>
              </a:rPr>
              <a:t> penuh dengan ketidakadilan &amp; diskriminasi.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572000" y="1214422"/>
            <a:ext cx="4041775" cy="6397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id-ID" i="1" dirty="0">
                <a:latin typeface="Candara" pitchFamily="34" charset="0"/>
              </a:rPr>
              <a:t>Peran Sosial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572000" y="1928802"/>
            <a:ext cx="4041775" cy="39512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1800" b="1" i="1" dirty="0">
                <a:latin typeface="Candara" pitchFamily="34" charset="0"/>
              </a:rPr>
              <a:t>Interaksi yang dihadapi sehari-hari </a:t>
            </a:r>
            <a:r>
              <a:rPr lang="id-ID" sz="1800" b="1" i="1" dirty="0">
                <a:latin typeface="Candara" pitchFamily="34" charset="0"/>
                <a:sym typeface="Wingdings" pitchFamily="2" charset="2"/>
              </a:rPr>
              <a:t> dalam menginterpretasi &amp; mengevaluasi peran.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1800" b="1" i="1" dirty="0">
                <a:latin typeface="Candara" pitchFamily="34" charset="0"/>
                <a:sym typeface="Wingdings" pitchFamily="2" charset="2"/>
              </a:rPr>
              <a:t>“KELAS” – ragam persepsi akan muncul.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1800" b="1" i="1" dirty="0">
                <a:latin typeface="Candara" pitchFamily="34" charset="0"/>
                <a:sym typeface="Wingdings" pitchFamily="2" charset="2"/>
              </a:rPr>
              <a:t>Pekerjaan yang dilakukan seseorang; pengaruh terhadap sikap &amp; perilaku.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1800" b="1" i="1" dirty="0">
                <a:latin typeface="Candara" pitchFamily="34" charset="0"/>
                <a:sym typeface="Wingdings" pitchFamily="2" charset="2"/>
              </a:rPr>
              <a:t>Peran sosial mempengaruhi cara mengkomunikasikan perasaan. </a:t>
            </a:r>
            <a:endParaRPr lang="id-ID" sz="1800" b="1" i="1" dirty="0"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585789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b="1" i="1" dirty="0">
                <a:solidFill>
                  <a:schemeClr val="tx2"/>
                </a:solidFill>
                <a:latin typeface="Candara" pitchFamily="34" charset="0"/>
                <a:sym typeface="Wingdings" pitchFamily="2" charset="2"/>
              </a:rPr>
              <a:t>Aspek gender, hubungan interpersonal &amp; etnik rasial. </a:t>
            </a:r>
          </a:p>
          <a:p>
            <a:endParaRPr lang="id-ID" dirty="0"/>
          </a:p>
        </p:txBody>
      </p:sp>
      <p:sp>
        <p:nvSpPr>
          <p:cNvPr id="16" name="Down Arrow 15"/>
          <p:cNvSpPr/>
          <p:nvPr/>
        </p:nvSpPr>
        <p:spPr>
          <a:xfrm>
            <a:off x="1857356" y="5286388"/>
            <a:ext cx="1071570" cy="7143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14290"/>
            <a:ext cx="1285884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428604"/>
            <a:ext cx="3857652" cy="584775"/>
          </a:xfrm>
          <a:prstGeom prst="rect">
            <a:avLst/>
          </a:prstGeom>
          <a:solidFill>
            <a:srgbClr val="FFFF00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d-ID" sz="3200" b="1" i="1" dirty="0">
                <a:latin typeface="Candara" pitchFamily="34" charset="0"/>
              </a:rPr>
              <a:t>Kemampuan Kognitif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472" y="1428736"/>
            <a:ext cx="650085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b="1" i="1" dirty="0">
                <a:latin typeface="Candara" pitchFamily="34" charset="0"/>
              </a:rPr>
              <a:t>* </a:t>
            </a:r>
            <a:r>
              <a:rPr lang="id-ID" b="1" i="1" dirty="0">
                <a:solidFill>
                  <a:srgbClr val="FF0000"/>
                </a:solidFill>
                <a:latin typeface="Candara" pitchFamily="34" charset="0"/>
              </a:rPr>
              <a:t>Kemampuan kognitif = </a:t>
            </a:r>
            <a:r>
              <a:rPr lang="id-ID" b="1" i="1" dirty="0">
                <a:latin typeface="Candara" pitchFamily="34" charset="0"/>
              </a:rPr>
              <a:t>cara individu berpikir terhadap situasi, memilah, menyusun dan menginterpretasikan pengalaman. </a:t>
            </a:r>
          </a:p>
        </p:txBody>
      </p:sp>
      <p:graphicFrame>
        <p:nvGraphicFramePr>
          <p:cNvPr id="22" name="Diagram 21"/>
          <p:cNvGraphicFramePr/>
          <p:nvPr/>
        </p:nvGraphicFramePr>
        <p:xfrm>
          <a:off x="928662" y="2571744"/>
          <a:ext cx="7429552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le 6"/>
          <p:cNvSpPr/>
          <p:nvPr/>
        </p:nvSpPr>
        <p:spPr>
          <a:xfrm>
            <a:off x="642910" y="1500174"/>
            <a:ext cx="6500858" cy="928694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14290"/>
            <a:ext cx="1285884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388" y="5500702"/>
            <a:ext cx="250029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i="1" dirty="0">
                <a:latin typeface="Candara" pitchFamily="34" charset="0"/>
              </a:rPr>
              <a:t>Kompleksitas Kognitif 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-642974" y="214290"/>
          <a:ext cx="9358378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14290"/>
            <a:ext cx="1285884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8926" y="285728"/>
            <a:ext cx="2500298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i="1" dirty="0">
                <a:latin typeface="Candara" pitchFamily="34" charset="0"/>
              </a:rPr>
              <a:t>Person Centeredness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714480" y="1785926"/>
          <a:ext cx="564360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14290"/>
            <a:ext cx="1285884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5786454"/>
            <a:ext cx="250029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i="1" dirty="0">
                <a:latin typeface="Candara" pitchFamily="34" charset="0"/>
              </a:rPr>
              <a:t>Diri Sendiri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1857364"/>
            <a:ext cx="571504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id-ID" sz="4000" b="1" dirty="0">
                <a:latin typeface="Brush Script MT" pitchFamily="66" charset="0"/>
              </a:rPr>
              <a:t>“Teori Kepribadian Implisit”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24" y="2571744"/>
            <a:ext cx="7786742" cy="216982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b="1" i="1" dirty="0">
                <a:latin typeface="Candara" pitchFamily="34" charset="0"/>
              </a:rPr>
              <a:t>Konsep diri seseorang mempengaruhi persepsi interpersonal.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b="1" i="1" dirty="0">
                <a:latin typeface="Candara" pitchFamily="34" charset="0"/>
              </a:rPr>
              <a:t> Adanya kumpulan dari ketidaksadaran tentang ragam karakter yang dapat menyatu dalam diri seseorang.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b="1" i="1" dirty="0">
                <a:latin typeface="Candara" pitchFamily="34" charset="0"/>
              </a:rPr>
              <a:t> Asumsi umum = satu jenis karakter </a:t>
            </a:r>
            <a:r>
              <a:rPr lang="id-ID" b="1" i="1" dirty="0">
                <a:latin typeface="Candara" pitchFamily="34" charset="0"/>
                <a:sym typeface="Wingdings" pitchFamily="2" charset="2"/>
              </a:rPr>
              <a:t> terkait karakter lainnya.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b="1" i="1" dirty="0">
                <a:latin typeface="Candara" pitchFamily="34" charset="0"/>
                <a:sym typeface="Wingdings" pitchFamily="2" charset="2"/>
              </a:rPr>
              <a:t> Ramah  bersahabat, percaya diri &amp; humoris. </a:t>
            </a:r>
            <a:endParaRPr lang="id-ID" b="1" i="1" dirty="0">
              <a:latin typeface="Candar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4282" y="1500174"/>
            <a:ext cx="7572428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7158" y="5143512"/>
            <a:ext cx="8358246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14290"/>
            <a:ext cx="1285884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285728"/>
            <a:ext cx="5572164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500" b="1" i="1" dirty="0">
                <a:latin typeface="Brush Script MT" pitchFamily="66" charset="0"/>
              </a:rPr>
              <a:t>“Upaya Meningkatkan Kemampuan Persepsi &amp; Komunikasi”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857224" y="1857364"/>
          <a:ext cx="735811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AMBAR (5).jpg"/>
          <p:cNvPicPr>
            <a:picLocks noChangeAspect="1"/>
          </p:cNvPicPr>
          <p:nvPr/>
        </p:nvPicPr>
        <p:blipFill>
          <a:blip r:embed="rId3">
            <a:lum bright="59000" contrast="-29000"/>
          </a:blip>
          <a:stretch>
            <a:fillRect/>
          </a:stretch>
        </p:blipFill>
        <p:spPr>
          <a:xfrm>
            <a:off x="357158" y="3286124"/>
            <a:ext cx="8429684" cy="321471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214290"/>
            <a:ext cx="1285884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1071546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Persepsi bersifat </a:t>
            </a:r>
            <a:r>
              <a:rPr lang="id-ID" b="1" i="1" dirty="0">
                <a:solidFill>
                  <a:srgbClr val="FF0000"/>
                </a:solidFill>
                <a:latin typeface="Candara" pitchFamily="34" charset="0"/>
              </a:rPr>
              <a:t>parsial;</a:t>
            </a:r>
            <a:r>
              <a:rPr lang="id-ID" b="1" i="1" dirty="0">
                <a:latin typeface="Candara" pitchFamily="34" charset="0"/>
              </a:rPr>
              <a:t> kita tidak dapat melihat semua hal sekaligus.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Perspektif bersifat </a:t>
            </a:r>
            <a:r>
              <a:rPr lang="id-ID" b="1" i="1" dirty="0">
                <a:solidFill>
                  <a:srgbClr val="FF0000"/>
                </a:solidFill>
                <a:latin typeface="Candara" pitchFamily="34" charset="0"/>
              </a:rPr>
              <a:t>subjektif;</a:t>
            </a:r>
            <a:r>
              <a:rPr lang="id-ID" b="1" i="1" dirty="0">
                <a:latin typeface="Candara" pitchFamily="34" charset="0"/>
              </a:rPr>
              <a:t> karena dipengaruhi oleh banyak faktor.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Persepsi kita berasal dari pengalaman yang dipengaruhi sikap orang lain.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Menahan pemikiran bahwa persepsi kita yang paling benar.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72" y="642918"/>
            <a:ext cx="392909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400" b="1" i="1" dirty="0">
                <a:latin typeface="Candara" pitchFamily="34" charset="0"/>
              </a:rPr>
              <a:t>Persepsi = Parsial &amp; Subjektif</a:t>
            </a:r>
            <a:r>
              <a:rPr lang="id-ID" sz="2400" b="1" i="1" dirty="0">
                <a:solidFill>
                  <a:schemeClr val="tx2"/>
                </a:solidFill>
                <a:latin typeface="Candara" pitchFamily="34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5852" y="4071942"/>
            <a:ext cx="75724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</a:t>
            </a:r>
            <a:r>
              <a:rPr lang="id-ID" b="1" i="1" dirty="0">
                <a:solidFill>
                  <a:srgbClr val="FF0000"/>
                </a:solidFill>
                <a:latin typeface="Candara" pitchFamily="34" charset="0"/>
              </a:rPr>
              <a:t>Mind Reading </a:t>
            </a:r>
            <a:r>
              <a:rPr lang="id-ID" b="1" i="1" dirty="0">
                <a:latin typeface="Candara" pitchFamily="34" charset="0"/>
              </a:rPr>
              <a:t>asumsi memahami apa yang dipikirkan, dirasakan &amp; dilihat oleh orang lain.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Mind reading; </a:t>
            </a:r>
            <a:r>
              <a:rPr lang="id-ID" b="1" i="1" dirty="0">
                <a:solidFill>
                  <a:srgbClr val="FF0000"/>
                </a:solidFill>
                <a:latin typeface="Candara" pitchFamily="34" charset="0"/>
              </a:rPr>
              <a:t>memaksakan perspektif pribadi </a:t>
            </a:r>
            <a:r>
              <a:rPr lang="id-ID" b="1" i="1" dirty="0">
                <a:latin typeface="Candara" pitchFamily="34" charset="0"/>
              </a:rPr>
              <a:t>pada orang lain, tidak memberikan kesempatan pada orang lain menyampaikan pikirannya.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Menerka pikiran orang lain akan menciptakan </a:t>
            </a:r>
            <a:r>
              <a:rPr lang="id-ID" b="1" i="1" dirty="0">
                <a:solidFill>
                  <a:srgbClr val="FF0000"/>
                </a:solidFill>
                <a:latin typeface="Candara" pitchFamily="34" charset="0"/>
              </a:rPr>
              <a:t>potensi konflik </a:t>
            </a:r>
            <a:r>
              <a:rPr lang="id-ID" b="1" i="1" dirty="0">
                <a:latin typeface="Candara" pitchFamily="34" charset="0"/>
              </a:rPr>
              <a:t>antarpribadi.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4876" y="3500438"/>
            <a:ext cx="34290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i="1" dirty="0">
                <a:latin typeface="Candara" pitchFamily="34" charset="0"/>
              </a:rPr>
              <a:t>Tidak Membaca Pikiran</a:t>
            </a:r>
            <a:endParaRPr lang="id-ID" sz="2400" b="1" i="1" dirty="0">
              <a:solidFill>
                <a:schemeClr val="tx2"/>
              </a:solidFill>
              <a:latin typeface="Candara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14282" y="3071810"/>
            <a:ext cx="8715436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AMBAR (6).jpg"/>
          <p:cNvPicPr>
            <a:picLocks noChangeAspect="1"/>
          </p:cNvPicPr>
          <p:nvPr/>
        </p:nvPicPr>
        <p:blipFill>
          <a:blip r:embed="rId3">
            <a:lum bright="52000" contrast="-55000"/>
          </a:blip>
          <a:srcRect b="4829"/>
          <a:stretch>
            <a:fillRect/>
          </a:stretch>
        </p:blipFill>
        <p:spPr>
          <a:xfrm>
            <a:off x="2714612" y="500042"/>
            <a:ext cx="3711588" cy="2786081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715016"/>
            <a:ext cx="1571636" cy="785818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785794"/>
            <a:ext cx="75724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Keterampilan komunikasi yang membantu memiliki kesamaan pemahaman.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Tentukan hal yang harus diverifikasi.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Dampak: adanya dialog yang produktif daripada membaca pikiran/motif seseorang.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Gunakan nada bicara yang ramah bersahabat; menghindari tuduhan, lawan bicara menjadi terpojok.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72" y="357166"/>
            <a:ext cx="257176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400" b="1" i="1" dirty="0">
                <a:latin typeface="Candara" pitchFamily="34" charset="0"/>
              </a:rPr>
              <a:t>Verifikasi Persepsi</a:t>
            </a:r>
            <a:endParaRPr lang="id-ID" sz="2400" b="1" i="1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8762" y="4272677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</a:t>
            </a:r>
            <a:r>
              <a:rPr lang="id-ID" b="1" i="1" dirty="0">
                <a:solidFill>
                  <a:srgbClr val="FF0000"/>
                </a:solidFill>
                <a:latin typeface="Candara" pitchFamily="34" charset="0"/>
              </a:rPr>
              <a:t>Fakta </a:t>
            </a:r>
            <a:r>
              <a:rPr lang="id-ID" b="1" i="1" dirty="0">
                <a:solidFill>
                  <a:srgbClr val="FF0000"/>
                </a:solidFill>
                <a:latin typeface="Candara" pitchFamily="34" charset="0"/>
                <a:sym typeface="Wingdings" pitchFamily="2" charset="2"/>
              </a:rPr>
              <a:t>adalah </a:t>
            </a:r>
            <a:r>
              <a:rPr lang="id-ID" b="1" i="1" dirty="0">
                <a:latin typeface="Candara" pitchFamily="34" charset="0"/>
                <a:sym typeface="Wingdings" pitchFamily="2" charset="2"/>
              </a:rPr>
              <a:t>pernyataan objektif yang berdasarkan observasi.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  <a:sym typeface="Wingdings" pitchFamily="2" charset="2"/>
              </a:rPr>
              <a:t> Kesimpulan adalah interpretasi yang dilekatkan pada fakta.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  <a:sym typeface="Wingdings" pitchFamily="2" charset="2"/>
              </a:rPr>
              <a:t> Umumnya individu cenderung mencampuradukan antara fakta &amp; kesimpulan.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  <a:sym typeface="Wingdings" pitchFamily="2" charset="2"/>
              </a:rPr>
              <a:t> Ketidakmampuan membedakan fakta &amp; kesimpulan; kesalahpahaman komunikasi. 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8926" y="3714752"/>
            <a:ext cx="507209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i="1" dirty="0">
                <a:solidFill>
                  <a:schemeClr val="tx2"/>
                </a:solidFill>
                <a:latin typeface="Candara" pitchFamily="34" charset="0"/>
              </a:rPr>
              <a:t>Bedakan Fakta dengan Kesimpulan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7158" y="3500438"/>
            <a:ext cx="8572560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14290"/>
            <a:ext cx="1285884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1285860"/>
            <a:ext cx="62151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Kontrol self serving bias dengan hati-hati.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Ubah cara pandang dalam menjelaskan perilaku orang lain.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Pengaruh </a:t>
            </a:r>
            <a:r>
              <a:rPr lang="id-ID" b="1" i="1" dirty="0">
                <a:latin typeface="Candara" pitchFamily="34" charset="0"/>
                <a:sym typeface="Wingdings" pitchFamily="2" charset="2"/>
              </a:rPr>
              <a:t> cara kita mempersepsikan orang lain. 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857232"/>
            <a:ext cx="342902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400" b="1" i="1" dirty="0">
                <a:solidFill>
                  <a:schemeClr val="tx2"/>
                </a:solidFill>
                <a:latin typeface="Candara" pitchFamily="34" charset="0"/>
              </a:rPr>
              <a:t>Kontrol; Self Serving Bias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4071942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Mengubah paradigma yang selalu berpikir </a:t>
            </a:r>
            <a:r>
              <a:rPr lang="id-ID" b="1" i="1" dirty="0">
                <a:latin typeface="Candara" pitchFamily="34" charset="0"/>
                <a:sym typeface="Wingdings" pitchFamily="2" charset="2"/>
              </a:rPr>
              <a:t> perilaku buruk orang lain merupakan refleksi kepribadiannya.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  <a:sym typeface="Wingdings" pitchFamily="2" charset="2"/>
              </a:rPr>
              <a:t> Melihat faktor eksternal yang mempengaruhi komunikasi orang lain.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  <a:sym typeface="Wingdings" pitchFamily="2" charset="2"/>
              </a:rPr>
              <a:t> Melihat faktor internal yang mempengaruhi komunikasi diri kita sendiri. 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306" y="3714752"/>
            <a:ext cx="442915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i="1" dirty="0">
                <a:solidFill>
                  <a:schemeClr val="tx2"/>
                </a:solidFill>
                <a:latin typeface="Candara" pitchFamily="34" charset="0"/>
              </a:rPr>
              <a:t>Kontrol; Kesalahan Atribusi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8596" y="3071810"/>
            <a:ext cx="8358246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357166"/>
            <a:ext cx="1562820" cy="736006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71538" cy="17837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7290" y="285728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>
                <a:solidFill>
                  <a:schemeClr val="tx2"/>
                </a:solidFill>
                <a:latin typeface="Brush Script MT" pitchFamily="66" charset="0"/>
              </a:rPr>
              <a:t>“3 (tiga) Proses Persepsi”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857224" y="1428736"/>
          <a:ext cx="750099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28728" y="1571612"/>
            <a:ext cx="164307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700" b="1" i="1" dirty="0">
                <a:latin typeface="Candara" pitchFamily="34" charset="0"/>
              </a:rPr>
              <a:t>Memilih informasi yang penting saja.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4000504"/>
            <a:ext cx="15001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700" b="1" i="1" dirty="0">
                <a:latin typeface="Candara" pitchFamily="34" charset="0"/>
              </a:rPr>
              <a:t>Informasi yang dipilih </a:t>
            </a:r>
            <a:r>
              <a:rPr lang="id-ID" sz="1700" b="1" i="1" dirty="0">
                <a:latin typeface="Candara" pitchFamily="34" charset="0"/>
                <a:sym typeface="Wingdings" pitchFamily="2" charset="2"/>
              </a:rPr>
              <a:t> kita susun &amp; organisasikan. </a:t>
            </a:r>
            <a:endParaRPr lang="id-ID" sz="1700" b="1" i="1" dirty="0">
              <a:latin typeface="Candar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5206" y="2143116"/>
            <a:ext cx="17145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d-ID" b="1" dirty="0"/>
              <a:t> </a:t>
            </a:r>
            <a:r>
              <a:rPr lang="id-ID" sz="1700" b="1" i="1" dirty="0">
                <a:latin typeface="Candara" pitchFamily="34" charset="0"/>
              </a:rPr>
              <a:t>Makna dari sebuah peristiwa tergantung dari interpretasi yang diberikan kepadanya. </a:t>
            </a:r>
          </a:p>
          <a:p>
            <a:pPr>
              <a:buFont typeface="Wingdings" pitchFamily="2" charset="2"/>
              <a:buChar char="§"/>
            </a:pPr>
            <a:r>
              <a:rPr lang="id-ID" sz="1700" b="1" i="1" dirty="0">
                <a:latin typeface="Candara" pitchFamily="34" charset="0"/>
              </a:rPr>
              <a:t> Membutuhkan energi &amp; usaha untuk menciptakan makna dari sebuah peristiwa.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2714612" y="2428868"/>
            <a:ext cx="500066" cy="21431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1643042" y="4214818"/>
            <a:ext cx="571504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643702" y="3357562"/>
            <a:ext cx="428628" cy="35719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14290"/>
            <a:ext cx="1285884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0"/>
            <a:ext cx="1142976" cy="1783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2071678"/>
            <a:ext cx="7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Kontrol label diri sendiri untuk beradaptasi pada komunikasi interpersonal.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Peka dan hati-hati dalam memilih kalimat yang akan digunakan dalam berkomunikasi.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Memiliki asumsi “tidak tahu” mengenai label identitas yang diberikan pada etnik tertentu.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i="1" dirty="0">
                <a:latin typeface="Candara" pitchFamily="34" charset="0"/>
              </a:rPr>
              <a:t> Melihat dan mempersepsikan sesuatu dengan akurat.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34" y="1714488"/>
            <a:ext cx="2643206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id-ID" sz="2400" b="1" i="1" dirty="0">
                <a:solidFill>
                  <a:schemeClr val="tx2"/>
                </a:solidFill>
                <a:latin typeface="Candara" pitchFamily="34" charset="0"/>
              </a:rPr>
              <a:t>Kontrol; Pelabelan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14282" y="4929198"/>
            <a:ext cx="8501122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7158" y="1357298"/>
            <a:ext cx="7286676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928801"/>
            <a:ext cx="2000264" cy="821537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78379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215082"/>
            <a:ext cx="9144000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3929066"/>
            <a:ext cx="9144000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GAMBAR (4).jpg"/>
          <p:cNvPicPr>
            <a:picLocks noChangeAspect="1"/>
          </p:cNvPicPr>
          <p:nvPr/>
        </p:nvPicPr>
        <p:blipFill>
          <a:blip r:embed="rId5"/>
          <a:srcRect l="23437" t="22222" r="19531" b="38889"/>
          <a:stretch>
            <a:fillRect/>
          </a:stretch>
        </p:blipFill>
        <p:spPr>
          <a:xfrm>
            <a:off x="0" y="4071942"/>
            <a:ext cx="9144000" cy="2000264"/>
          </a:xfrm>
          <a:prstGeom prst="rect">
            <a:avLst/>
          </a:prstGeom>
        </p:spPr>
      </p:pic>
      <p:pic>
        <p:nvPicPr>
          <p:cNvPr id="20" name="Picture 19" descr="GAMBAR (7).jpg"/>
          <p:cNvPicPr>
            <a:picLocks noChangeAspect="1"/>
          </p:cNvPicPr>
          <p:nvPr/>
        </p:nvPicPr>
        <p:blipFill>
          <a:blip r:embed="rId6"/>
          <a:srcRect t="6000" r="4153"/>
          <a:stretch>
            <a:fillRect/>
          </a:stretch>
        </p:blipFill>
        <p:spPr>
          <a:xfrm>
            <a:off x="3178202" y="500042"/>
            <a:ext cx="5751516" cy="3143247"/>
          </a:xfrm>
          <a:prstGeom prst="rect">
            <a:avLst/>
          </a:prstGeom>
        </p:spPr>
      </p:pic>
      <p:sp>
        <p:nvSpPr>
          <p:cNvPr id="21" name="Half Frame 20"/>
          <p:cNvSpPr/>
          <p:nvPr/>
        </p:nvSpPr>
        <p:spPr>
          <a:xfrm>
            <a:off x="2857488" y="142852"/>
            <a:ext cx="785818" cy="857232"/>
          </a:xfrm>
          <a:prstGeom prst="halfFram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214290"/>
            <a:ext cx="1732140" cy="815747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4205"/>
            <a:ext cx="1071538" cy="17837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21429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>
                <a:solidFill>
                  <a:schemeClr val="tx2"/>
                </a:solidFill>
                <a:latin typeface="Brush Script MT" pitchFamily="66" charset="0"/>
              </a:rPr>
              <a:t>“</a:t>
            </a:r>
            <a:r>
              <a:rPr lang="id-ID" sz="4000" b="1" dirty="0">
                <a:latin typeface="Brush Script MT" pitchFamily="66" charset="0"/>
              </a:rPr>
              <a:t>Cara KerjaSeleksi”</a:t>
            </a:r>
          </a:p>
        </p:txBody>
      </p:sp>
      <p:graphicFrame>
        <p:nvGraphicFramePr>
          <p:cNvPr id="18" name="Diagram 17"/>
          <p:cNvGraphicFramePr/>
          <p:nvPr/>
        </p:nvGraphicFramePr>
        <p:xfrm>
          <a:off x="642910" y="1071546"/>
          <a:ext cx="742955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" name="Picture 18" descr="GAMBAR (1).png"/>
          <p:cNvPicPr>
            <a:picLocks noChangeAspect="1"/>
          </p:cNvPicPr>
          <p:nvPr/>
        </p:nvPicPr>
        <p:blipFill>
          <a:blip r:embed="rId10" cstate="print">
            <a:lum bright="10000"/>
          </a:blip>
          <a:stretch>
            <a:fillRect/>
          </a:stretch>
        </p:blipFill>
        <p:spPr>
          <a:xfrm>
            <a:off x="7653148" y="5429240"/>
            <a:ext cx="1490852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214290"/>
            <a:ext cx="1525713" cy="718531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4205"/>
            <a:ext cx="1071538" cy="17837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28572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>
                <a:solidFill>
                  <a:schemeClr val="tx2"/>
                </a:solidFill>
                <a:latin typeface="Rage Italic" pitchFamily="66" charset="0"/>
              </a:rPr>
              <a:t>“</a:t>
            </a:r>
            <a:r>
              <a:rPr lang="id-ID" sz="4000" b="1" dirty="0">
                <a:latin typeface="Brush Script MT" pitchFamily="66" charset="0"/>
              </a:rPr>
              <a:t>Cara Kerja Seleksi”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1285860"/>
            <a:ext cx="7500990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>
                <a:latin typeface="Candara" pitchFamily="34" charset="0"/>
              </a:rPr>
              <a:t>* Dipengaruhi oleh: </a:t>
            </a:r>
            <a:r>
              <a:rPr lang="id-ID" b="1" i="1" dirty="0">
                <a:solidFill>
                  <a:srgbClr val="FF0000"/>
                </a:solidFill>
                <a:latin typeface="Candara" pitchFamily="34" charset="0"/>
              </a:rPr>
              <a:t>siapa diri kita &amp; apa yang sedang terjadi </a:t>
            </a:r>
            <a:r>
              <a:rPr lang="id-ID" b="1" i="1" dirty="0">
                <a:latin typeface="Candara" pitchFamily="34" charset="0"/>
              </a:rPr>
              <a:t>dengan diri kita. </a:t>
            </a:r>
          </a:p>
          <a:p>
            <a:pPr>
              <a:lnSpc>
                <a:spcPct val="150000"/>
              </a:lnSpc>
            </a:pPr>
            <a:r>
              <a:rPr lang="id-ID" b="1" i="1" dirty="0">
                <a:latin typeface="Candara" pitchFamily="34" charset="0"/>
              </a:rPr>
              <a:t>* Faktor: </a:t>
            </a:r>
            <a:r>
              <a:rPr lang="id-ID" b="1" i="1" dirty="0">
                <a:solidFill>
                  <a:srgbClr val="FF0000"/>
                </a:solidFill>
                <a:latin typeface="Candara" pitchFamily="34" charset="0"/>
              </a:rPr>
              <a:t>motivasi, harapan, kebutuhan dan kebudayaan </a:t>
            </a:r>
            <a:r>
              <a:rPr lang="id-ID" b="1" i="1" dirty="0">
                <a:latin typeface="Candara" pitchFamily="34" charset="0"/>
              </a:rPr>
              <a:t>mempengaruhi persepsi terhadap apa yang kita “lihat” dan “tidak lihat” </a:t>
            </a:r>
          </a:p>
        </p:txBody>
      </p:sp>
      <p:pic>
        <p:nvPicPr>
          <p:cNvPr id="10" name="Picture 9" descr="GAMBAR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3071810"/>
            <a:ext cx="7000892" cy="27432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143108" y="5857892"/>
            <a:ext cx="7000892" cy="1588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43108" y="3000372"/>
            <a:ext cx="7000892" cy="1588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643307" y="4428735"/>
            <a:ext cx="2857520" cy="794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142853"/>
            <a:ext cx="1382837" cy="651244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4205"/>
            <a:ext cx="1071538" cy="17837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214290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>
                <a:solidFill>
                  <a:schemeClr val="tx2"/>
                </a:solidFill>
                <a:latin typeface="Brush Script MT" pitchFamily="66" charset="0"/>
              </a:rPr>
              <a:t>“Cara Kerja Organisasi”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1071546"/>
            <a:ext cx="7929618" cy="13388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b="1" i="1" dirty="0">
                <a:latin typeface="Candara" pitchFamily="34" charset="0"/>
              </a:rPr>
              <a:t> Organisasi = mengamati dan memberikan makna pada </a:t>
            </a:r>
            <a:r>
              <a:rPr lang="id-ID" b="1" i="1" dirty="0">
                <a:solidFill>
                  <a:srgbClr val="FF0000"/>
                </a:solidFill>
                <a:latin typeface="Candara" pitchFamily="34" charset="0"/>
              </a:rPr>
              <a:t>manusia, objek, peristiwa, situasi, atau fenomena.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b="1" i="1" dirty="0">
                <a:latin typeface="Candara" pitchFamily="34" charset="0"/>
              </a:rPr>
              <a:t> Teori tentang cara meng-organisasikan pengalaman               “Konstruktivisme”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215074" y="2000240"/>
            <a:ext cx="500066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357158" y="2643182"/>
            <a:ext cx="7286676" cy="1954381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solidFill>
                  <a:schemeClr val="tx2"/>
                </a:solidFill>
                <a:latin typeface="Rage Italic" pitchFamily="66" charset="0"/>
              </a:rPr>
              <a:t>Burleson &amp; Rack (2008)</a:t>
            </a:r>
          </a:p>
          <a:p>
            <a:pPr algn="ctr">
              <a:lnSpc>
                <a:spcPct val="150000"/>
              </a:lnSpc>
            </a:pPr>
            <a:r>
              <a:rPr lang="id-ID" b="1" i="1" dirty="0">
                <a:latin typeface="Candara" pitchFamily="34" charset="0"/>
              </a:rPr>
              <a:t>“Teori konstruktivisme = </a:t>
            </a:r>
          </a:p>
          <a:p>
            <a:pPr algn="ctr">
              <a:lnSpc>
                <a:spcPct val="150000"/>
              </a:lnSpc>
            </a:pPr>
            <a:r>
              <a:rPr lang="id-ID" b="1" i="1" dirty="0">
                <a:latin typeface="Candara" pitchFamily="34" charset="0"/>
              </a:rPr>
              <a:t>bahwa pengalaman disusun &amp; diinterpretasikan dengan menerapkan struktur kognitif (skema). </a:t>
            </a:r>
          </a:p>
        </p:txBody>
      </p:sp>
      <p:pic>
        <p:nvPicPr>
          <p:cNvPr id="19" name="Picture 18" descr="GAMBAR (4).jpg"/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2285984" y="4865569"/>
            <a:ext cx="3214710" cy="1992431"/>
          </a:xfrm>
          <a:prstGeom prst="rect">
            <a:avLst/>
          </a:prstGeom>
        </p:spPr>
      </p:pic>
      <p:pic>
        <p:nvPicPr>
          <p:cNvPr id="20" name="Picture 19" descr="GAMBAR (5).jpg"/>
          <p:cNvPicPr>
            <a:picLocks noChangeAspect="1"/>
          </p:cNvPicPr>
          <p:nvPr/>
        </p:nvPicPr>
        <p:blipFill>
          <a:blip r:embed="rId6">
            <a:lum contrast="4000"/>
          </a:blip>
          <a:stretch>
            <a:fillRect/>
          </a:stretch>
        </p:blipFill>
        <p:spPr>
          <a:xfrm>
            <a:off x="5572132" y="4857760"/>
            <a:ext cx="3571868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285728"/>
            <a:ext cx="1382837" cy="651244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71538" cy="17837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10" y="5715016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>
                <a:latin typeface="Rage Italic" pitchFamily="66" charset="0"/>
              </a:rPr>
              <a:t>“</a:t>
            </a:r>
            <a:r>
              <a:rPr lang="id-ID" sz="3200" b="1" dirty="0">
                <a:latin typeface="Rage Italic" pitchFamily="66" charset="0"/>
              </a:rPr>
              <a:t>4 (empat) Skema </a:t>
            </a:r>
            <a:r>
              <a:rPr lang="id-ID" sz="3200" b="1" dirty="0">
                <a:solidFill>
                  <a:srgbClr val="FF0000"/>
                </a:solidFill>
                <a:latin typeface="Rage Italic" pitchFamily="66" charset="0"/>
              </a:rPr>
              <a:t>Kognitif Organisasi </a:t>
            </a:r>
            <a:r>
              <a:rPr lang="id-ID" sz="3200" b="1" dirty="0">
                <a:latin typeface="Rage Italic" pitchFamily="66" charset="0"/>
              </a:rPr>
              <a:t>Persepsi”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928662" y="214290"/>
          <a:ext cx="728667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86116" y="628652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>
                <a:latin typeface="Candara" pitchFamily="34" charset="0"/>
              </a:rPr>
              <a:t>Kelly &amp; Hewes (1995)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857892"/>
            <a:ext cx="1571636" cy="740158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783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2428868"/>
            <a:ext cx="4000528" cy="3170099"/>
          </a:xfrm>
          <a:prstGeom prst="rect">
            <a:avLst/>
          </a:prstGeom>
          <a:solidFill>
            <a:srgbClr val="FFCCFF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600" b="1" dirty="0">
                <a:latin typeface="Lucida Handwriting" pitchFamily="66" charset="0"/>
              </a:rPr>
              <a:t>“Fehr (1993)”</a:t>
            </a:r>
          </a:p>
          <a:p>
            <a:pPr algn="ctr"/>
            <a:r>
              <a:rPr lang="id-ID" sz="2600" b="1" dirty="0">
                <a:latin typeface="Brush Script MT" pitchFamily="66" charset="0"/>
              </a:rPr>
              <a:t>PROTOTIPE</a:t>
            </a:r>
          </a:p>
          <a:p>
            <a:pPr algn="ctr"/>
            <a:endParaRPr lang="id-ID" sz="2600" b="1" i="1" dirty="0">
              <a:solidFill>
                <a:schemeClr val="tx2"/>
              </a:solidFill>
              <a:latin typeface="Candara" pitchFamily="34" charset="0"/>
            </a:endParaRPr>
          </a:p>
          <a:p>
            <a:pPr algn="ctr"/>
            <a:r>
              <a:rPr lang="id-ID" sz="2600" b="1" i="1" dirty="0">
                <a:solidFill>
                  <a:schemeClr val="tx2"/>
                </a:solidFill>
                <a:latin typeface="Candara" pitchFamily="34" charset="0"/>
              </a:rPr>
              <a:t> </a:t>
            </a:r>
          </a:p>
          <a:p>
            <a:pPr algn="ctr"/>
            <a:endParaRPr lang="id-ID" sz="2400" b="1" i="1" dirty="0">
              <a:latin typeface="Candara" pitchFamily="34" charset="0"/>
            </a:endParaRPr>
          </a:p>
          <a:p>
            <a:pPr algn="ctr"/>
            <a:r>
              <a:rPr lang="id-ID" sz="2400" b="1" i="1" dirty="0">
                <a:latin typeface="Candara" pitchFamily="34" charset="0"/>
              </a:rPr>
              <a:t>“Contoh yang paling mewakili dari sebuah kategori”    </a:t>
            </a:r>
          </a:p>
        </p:txBody>
      </p:sp>
      <p:sp>
        <p:nvSpPr>
          <p:cNvPr id="7" name="Down Arrow 6"/>
          <p:cNvSpPr/>
          <p:nvPr/>
        </p:nvSpPr>
        <p:spPr>
          <a:xfrm>
            <a:off x="2143108" y="3286124"/>
            <a:ext cx="928694" cy="1143008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5000628" y="2214554"/>
            <a:ext cx="3286148" cy="3831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 </a:t>
            </a:r>
            <a:r>
              <a:rPr lang="id-ID" b="1" i="1" dirty="0">
                <a:latin typeface="Candara" pitchFamily="34" charset="0"/>
              </a:rPr>
              <a:t>Setiap kategori </a:t>
            </a:r>
            <a:r>
              <a:rPr lang="id-ID" b="1" i="1" dirty="0">
                <a:latin typeface="Candara" pitchFamily="34" charset="0"/>
                <a:sym typeface="Wingdings" pitchFamily="2" charset="2"/>
              </a:rPr>
              <a:t> </a:t>
            </a:r>
            <a:r>
              <a:rPr lang="id-ID" b="1" i="1" dirty="0">
                <a:solidFill>
                  <a:srgbClr val="FF0000"/>
                </a:solidFill>
                <a:latin typeface="Candara" pitchFamily="34" charset="0"/>
              </a:rPr>
              <a:t>contoh orang-orang yang ideal.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d-ID" b="1" i="1" dirty="0">
                <a:latin typeface="Candara" pitchFamily="34" charset="0"/>
              </a:rPr>
              <a:t> Protipe </a:t>
            </a:r>
            <a:r>
              <a:rPr lang="id-ID" b="1" i="1" dirty="0">
                <a:solidFill>
                  <a:srgbClr val="FF0000"/>
                </a:solidFill>
                <a:latin typeface="Candara" pitchFamily="34" charset="0"/>
              </a:rPr>
              <a:t>mengorganisasikan persepsi;</a:t>
            </a:r>
            <a:r>
              <a:rPr lang="id-ID" b="1" i="1" dirty="0">
                <a:latin typeface="Candara" pitchFamily="34" charset="0"/>
              </a:rPr>
              <a:t> situasi, orang atau fenomena.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d-ID" b="1" i="1" dirty="0">
                <a:latin typeface="Candara" pitchFamily="34" charset="0"/>
              </a:rPr>
              <a:t> Kita </a:t>
            </a:r>
            <a:r>
              <a:rPr lang="id-ID" b="1" i="1" dirty="0">
                <a:solidFill>
                  <a:srgbClr val="FF0000"/>
                </a:solidFill>
                <a:latin typeface="Candara" pitchFamily="34" charset="0"/>
              </a:rPr>
              <a:t>memutuskan</a:t>
            </a:r>
            <a:r>
              <a:rPr lang="id-ID" b="1" i="1" dirty="0">
                <a:latin typeface="Candara" pitchFamily="34" charset="0"/>
              </a:rPr>
              <a:t> seberapa dekat orang atau fenomena dengan </a:t>
            </a:r>
            <a:r>
              <a:rPr lang="id-ID" b="1" i="1" dirty="0">
                <a:solidFill>
                  <a:srgbClr val="FF0000"/>
                </a:solidFill>
                <a:latin typeface="Candara" pitchFamily="34" charset="0"/>
              </a:rPr>
              <a:t>kategori yang kita buat sendiri. </a:t>
            </a:r>
          </a:p>
        </p:txBody>
      </p:sp>
      <p:pic>
        <p:nvPicPr>
          <p:cNvPr id="13" name="Picture 12" descr="GAMBAR (3).jpg"/>
          <p:cNvPicPr>
            <a:picLocks noChangeAspect="1"/>
          </p:cNvPicPr>
          <p:nvPr/>
        </p:nvPicPr>
        <p:blipFill>
          <a:blip r:embed="rId5"/>
          <a:srcRect l="15663" t="30723" r="1204"/>
          <a:stretch>
            <a:fillRect/>
          </a:stretch>
        </p:blipFill>
        <p:spPr>
          <a:xfrm>
            <a:off x="1142976" y="0"/>
            <a:ext cx="8001024" cy="17859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1650</Words>
  <Application>Microsoft Office PowerPoint</Application>
  <PresentationFormat>Tampilan Layar (4:3)</PresentationFormat>
  <Paragraphs>278</Paragraphs>
  <Slides>41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41</vt:i4>
      </vt:variant>
    </vt:vector>
  </HeadingPairs>
  <TitlesOfParts>
    <vt:vector size="42" baseType="lpstr"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257</cp:revision>
  <dcterms:created xsi:type="dcterms:W3CDTF">2020-01-25T05:18:22Z</dcterms:created>
  <dcterms:modified xsi:type="dcterms:W3CDTF">2020-03-09T14:39:41Z</dcterms:modified>
</cp:coreProperties>
</file>