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3"/>
  </p:notesMasterIdLst>
  <p:handoutMasterIdLst>
    <p:handoutMasterId r:id="rId24"/>
  </p:handoutMasterIdLst>
  <p:sldIdLst>
    <p:sldId id="256" r:id="rId5"/>
    <p:sldId id="299" r:id="rId6"/>
    <p:sldId id="301" r:id="rId7"/>
    <p:sldId id="300"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265" r:id="rId21"/>
    <p:sldId id="268"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F7F1E4"/>
    <a:srgbClr val="B8D3E8"/>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291" autoAdjust="0"/>
  </p:normalViewPr>
  <p:slideViewPr>
    <p:cSldViewPr snapToGrid="0" showGuides="1">
      <p:cViewPr varScale="1">
        <p:scale>
          <a:sx n="70" d="100"/>
          <a:sy n="70" d="100"/>
        </p:scale>
        <p:origin x="660" y="60"/>
      </p:cViewPr>
      <p:guideLst>
        <p:guide pos="3840"/>
        <p:guide orient="horz" pos="2500"/>
        <p:guide pos="4951"/>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B8B31-1CFE-4A78-A796-40061C1B29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F5D168-A009-4B34-B08F-277E0D6ABD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D47A4C-1800-412B-9042-C93F1924AECC}" type="datetimeFigureOut">
              <a:rPr lang="en-US" smtClean="0"/>
              <a:t>4/14/2020</a:t>
            </a:fld>
            <a:endParaRPr lang="en-US" dirty="0"/>
          </a:p>
        </p:txBody>
      </p:sp>
      <p:sp>
        <p:nvSpPr>
          <p:cNvPr id="4" name="Footer Placeholder 3">
            <a:extLst>
              <a:ext uri="{FF2B5EF4-FFF2-40B4-BE49-F238E27FC236}">
                <a16:creationId xmlns:a16="http://schemas.microsoft.com/office/drawing/2014/main" id="{810C826E-30C5-4DD2-97CD-F700F8EBBF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A1BE32A-EDDE-428D-8FA7-84F681D97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1FD62-43B6-432F-96E1-BCDE3916E10C}" type="slidenum">
              <a:rPr lang="en-US" smtClean="0"/>
              <a:t>‹#›</a:t>
            </a:fld>
            <a:endParaRPr lang="en-US" dirty="0"/>
          </a:p>
        </p:txBody>
      </p:sp>
    </p:spTree>
    <p:extLst>
      <p:ext uri="{BB962C8B-B14F-4D97-AF65-F5344CB8AC3E}">
        <p14:creationId xmlns:p14="http://schemas.microsoft.com/office/powerpoint/2010/main" val="149938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4/14/2020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p>
        </p:txBody>
      </p:sp>
      <p:sp>
        <p:nvSpPr>
          <p:cNvPr id="5" name="Rectangle 4">
            <a:extLst>
              <a:ext uri="{FF2B5EF4-FFF2-40B4-BE49-F238E27FC236}">
                <a16:creationId xmlns:a16="http://schemas.microsoft.com/office/drawing/2014/main" id="{6691BBC0-FAFE-4A57-9925-6182B74C4CB1}"/>
              </a:ext>
              <a:ext uri="{C183D7F6-B498-43B3-948B-1728B52AA6E4}">
                <adec:decorative xmlns=""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descr="View of a lake and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16" name="Text Placeholder 26">
            <a:extLst>
              <a:ext uri="{FF2B5EF4-FFF2-40B4-BE49-F238E27FC236}">
                <a16:creationId xmlns:a16="http://schemas.microsoft.com/office/drawing/2014/main" id="{82190F1B-1701-4806-870F-8FC7F32FE4AA}"/>
              </a:ext>
            </a:extLst>
          </p:cNvPr>
          <p:cNvSpPr>
            <a:spLocks noGrp="1"/>
          </p:cNvSpPr>
          <p:nvPr>
            <p:ph type="body" sz="quarter" idx="21" hasCustomPrompt="1"/>
          </p:nvPr>
        </p:nvSpPr>
        <p:spPr>
          <a:xfrm>
            <a:off x="3912235" y="4222968"/>
            <a:ext cx="4367531"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+7 678-555-0128</a:t>
            </a:r>
          </a:p>
        </p:txBody>
      </p:sp>
      <p:sp>
        <p:nvSpPr>
          <p:cNvPr id="18" name="Text Placeholder 26">
            <a:extLst>
              <a:ext uri="{FF2B5EF4-FFF2-40B4-BE49-F238E27FC236}">
                <a16:creationId xmlns:a16="http://schemas.microsoft.com/office/drawing/2014/main" id="{972B7F81-5409-42D9-B44C-88D9CBD9BAD5}"/>
              </a:ext>
            </a:extLst>
          </p:cNvPr>
          <p:cNvSpPr>
            <a:spLocks noGrp="1"/>
          </p:cNvSpPr>
          <p:nvPr>
            <p:ph type="body" sz="quarter" idx="20" hasCustomPrompt="1"/>
          </p:nvPr>
        </p:nvSpPr>
        <p:spPr>
          <a:xfrm>
            <a:off x="3912235" y="392769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19" name="Text Placeholder 14">
            <a:extLst>
              <a:ext uri="{FF2B5EF4-FFF2-40B4-BE49-F238E27FC236}">
                <a16:creationId xmlns:a16="http://schemas.microsoft.com/office/drawing/2014/main" id="{FAA54554-5CE2-43AD-979D-F095482C49AB}"/>
              </a:ext>
            </a:extLst>
          </p:cNvPr>
          <p:cNvSpPr>
            <a:spLocks noGrp="1"/>
          </p:cNvSpPr>
          <p:nvPr>
            <p:ph type="body" sz="quarter" idx="13" hasCustomPrompt="1"/>
          </p:nvPr>
        </p:nvSpPr>
        <p:spPr>
          <a:xfrm>
            <a:off x="1050857" y="2655074"/>
            <a:ext cx="10090287" cy="606659"/>
          </a:xfrm>
        </p:spPr>
        <p:txBody>
          <a:bodyPr>
            <a:noAutofit/>
          </a:bodyPr>
          <a:lstStyle>
            <a:lvl1pPr marL="0" indent="0" algn="ctr">
              <a:buNone/>
              <a:defRPr sz="3500" b="0" i="0">
                <a:solidFill>
                  <a:schemeClr val="bg2"/>
                </a:solidFill>
              </a:defRPr>
            </a:lvl1pPr>
          </a:lstStyle>
          <a:p>
            <a:pPr lvl="0"/>
            <a:r>
              <a:rPr lang="en-US" noProof="0"/>
              <a:t>Alexander Martensson</a:t>
            </a:r>
          </a:p>
        </p:txBody>
      </p:sp>
      <p:sp>
        <p:nvSpPr>
          <p:cNvPr id="20" name="Text Placeholder 26">
            <a:extLst>
              <a:ext uri="{FF2B5EF4-FFF2-40B4-BE49-F238E27FC236}">
                <a16:creationId xmlns:a16="http://schemas.microsoft.com/office/drawing/2014/main" id="{A1D8F0C1-128A-435B-8585-F0B32496EC79}"/>
              </a:ext>
            </a:extLst>
          </p:cNvPr>
          <p:cNvSpPr>
            <a:spLocks noGrp="1"/>
          </p:cNvSpPr>
          <p:nvPr>
            <p:ph type="body" sz="quarter" idx="22" hasCustomPrompt="1"/>
          </p:nvPr>
        </p:nvSpPr>
        <p:spPr>
          <a:xfrm>
            <a:off x="3135722" y="5230723"/>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22" name="Text Placeholder 26">
            <a:extLst>
              <a:ext uri="{FF2B5EF4-FFF2-40B4-BE49-F238E27FC236}">
                <a16:creationId xmlns:a16="http://schemas.microsoft.com/office/drawing/2014/main" id="{90B48E8B-E525-4852-9167-5281C64B1C37}"/>
              </a:ext>
            </a:extLst>
          </p:cNvPr>
          <p:cNvSpPr>
            <a:spLocks noGrp="1"/>
          </p:cNvSpPr>
          <p:nvPr>
            <p:ph type="body" sz="quarter" idx="23" hasCustomPrompt="1"/>
          </p:nvPr>
        </p:nvSpPr>
        <p:spPr>
          <a:xfrm>
            <a:off x="3912235" y="4929014"/>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
        <p:nvSpPr>
          <p:cNvPr id="24" name="Title 1">
            <a:extLst>
              <a:ext uri="{FF2B5EF4-FFF2-40B4-BE49-F238E27FC236}">
                <a16:creationId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a16="http://schemas.microsoft.com/office/drawing/2014/main" id="{540A1271-E1E7-40AB-9552-9B4249544008}"/>
              </a:ext>
              <a:ext uri="{C183D7F6-B498-43B3-948B-1728B52AA6E4}">
                <adec:decorative xmlns="" xmlns:adec="http://schemas.microsoft.com/office/drawing/2017/decorative" val="1"/>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5" name="Rectangle 4">
            <a:extLst>
              <a:ext uri="{FF2B5EF4-FFF2-40B4-BE49-F238E27FC236}">
                <a16:creationId xmlns:a16="http://schemas.microsoft.com/office/drawing/2014/main" id="{6691BBC0-FAFE-4A57-9925-6182B74C4CB1}"/>
              </a:ext>
              <a:ext uri="{C183D7F6-B498-43B3-948B-1728B52AA6E4}">
                <adec:decorative xmlns=""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a16="http://schemas.microsoft.com/office/drawing/2014/main"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noProof="0" smtClean="0"/>
              <a:t>Click to edit Master subtitle style</a:t>
            </a:r>
            <a:endParaRPr lang="en-US" noProof="0"/>
          </a:p>
        </p:txBody>
      </p:sp>
    </p:spTree>
    <p:extLst>
      <p:ext uri="{BB962C8B-B14F-4D97-AF65-F5344CB8AC3E}">
        <p14:creationId xmlns:p14="http://schemas.microsoft.com/office/powerpoint/2010/main"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
        <p:nvSpPr>
          <p:cNvPr id="11" name="Text Placeholder 2">
            <a:extLst>
              <a:ext uri="{FF2B5EF4-FFF2-40B4-BE49-F238E27FC236}">
                <a16:creationId xmlns:a16="http://schemas.microsoft.com/office/drawing/2014/main" id="{D1F82F6E-10E8-4A58-9655-E18D14D7901F}"/>
              </a:ext>
            </a:extLst>
          </p:cNvPr>
          <p:cNvSpPr>
            <a:spLocks noGrp="1"/>
          </p:cNvSpPr>
          <p:nvPr>
            <p:ph type="body" idx="1" hasCustomPrompt="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3">
            <a:extLst>
              <a:ext uri="{FF2B5EF4-FFF2-40B4-BE49-F238E27FC236}">
                <a16:creationId xmlns:a16="http://schemas.microsoft.com/office/drawing/2014/main" id="{C2F6C18E-5BCB-42EF-9310-5BD6E011DF2F}"/>
              </a:ext>
            </a:extLst>
          </p:cNvPr>
          <p:cNvSpPr>
            <a:spLocks noGrp="1"/>
          </p:cNvSpPr>
          <p:nvPr>
            <p:ph sz="half" idx="2" hasCustomPrompt="1"/>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4">
            <a:extLst>
              <a:ext uri="{FF2B5EF4-FFF2-40B4-BE49-F238E27FC236}">
                <a16:creationId xmlns:a16="http://schemas.microsoft.com/office/drawing/2014/main" id="{9BA2923F-D123-40C6-A193-B86D683D5B51}"/>
              </a:ext>
            </a:extLst>
          </p:cNvPr>
          <p:cNvSpPr>
            <a:spLocks noGrp="1"/>
          </p:cNvSpPr>
          <p:nvPr>
            <p:ph type="body" sz="quarter" idx="3" hasCustomPrompt="1"/>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id="{8305C175-94AC-44DD-9321-0A8DBDF22DA9}"/>
              </a:ext>
            </a:extLst>
          </p:cNvPr>
          <p:cNvSpPr>
            <a:spLocks noGrp="1"/>
          </p:cNvSpPr>
          <p:nvPr>
            <p:ph sz="quarter" idx="4" hasCustomPrompt="1"/>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smtClean="0"/>
              <a:t>Click to edit Master title style</a:t>
            </a:r>
            <a:endParaRPr lang="en-US" noProof="0"/>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709FEF38-E3A7-4527-97CB-AF528BAEBA8F}"/>
              </a:ext>
            </a:extLst>
          </p:cNvPr>
          <p:cNvSpPr>
            <a:spLocks noGrp="1"/>
          </p:cNvSpPr>
          <p:nvPr>
            <p:ph idx="1" hasCustomPrompt="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smtClean="0"/>
              <a:t>Click to edit Master title style</a:t>
            </a:r>
            <a:endParaRPr lang="en-US" noProof="0"/>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a16="http://schemas.microsoft.com/office/drawing/2014/main" id="{1B69B4CE-EB2F-46CF-9A80-64E44E5E95AC}"/>
              </a:ext>
            </a:extLst>
          </p:cNvPr>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 xmlns:adec="http://schemas.microsoft.com/office/drawing/2017/decorative" val="1"/>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FF2B3756-19E0-4B2F-B1D5-7664E0B38BE1}"/>
              </a:ext>
            </a:extLst>
          </p:cNvPr>
          <p:cNvSpPr>
            <a:spLocks noGrp="1"/>
          </p:cNvSpPr>
          <p:nvPr>
            <p:ph type="title"/>
          </p:nvPr>
        </p:nvSpPr>
        <p:spPr/>
        <p:txBody>
          <a:bodyPr/>
          <a:lstStyle>
            <a:lvl1pPr algn="ct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HOW TO USE THIS TEMPLATE</a:t>
            </a:r>
          </a:p>
        </p:txBody>
      </p:sp>
      <p:sp>
        <p:nvSpPr>
          <p:cNvPr id="18" name="Rectangle 17">
            <a:extLst>
              <a:ext uri="{FF2B5EF4-FFF2-40B4-BE49-F238E27FC236}">
                <a16:creationId xmlns:a16="http://schemas.microsoft.com/office/drawing/2014/main" id="{2D3F74C5-9ADD-4AE3-BCA5-88726CC2A1A3}"/>
              </a:ext>
              <a:ext uri="{C183D7F6-B498-43B3-948B-1728B52AA6E4}">
                <adec:decorative xmlns="" xmlns:adec="http://schemas.microsoft.com/office/drawing/2017/decorative" val="1"/>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1</a:t>
            </a:r>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hasCustomPrompt="1"/>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hasCustomPrompt="1"/>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3</a:t>
            </a:r>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hasCustomPrompt="1"/>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hasCustomPrompt="1"/>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hasCustomPrompt="1"/>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hasCustomPrompt="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hasCustomPrompt="1"/>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hasCustomPrompt="1"/>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hasCustomPrompt="1"/>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hasCustomPrompt="1"/>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8C711-3D16-496B-BF96-001A0C0A3AAF}"/>
              </a:ext>
              <a:ext uri="{C183D7F6-B498-43B3-948B-1728B52AA6E4}">
                <adec:decorative xmlns=""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noProof="0"/>
              <a:t>DIVIDER SLIDE</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lvl1pPr>
              <a:defRPr b="1">
                <a:latin typeface="+mn-lt"/>
              </a:defRPr>
            </a:lvl1p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noProof="0"/>
              <a:t>TEXT LAYOUT 1</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093460"/>
            <a:ext cx="5320386" cy="782638"/>
          </a:xfrm>
        </p:spPr>
        <p:txBody>
          <a:bodyPr/>
          <a:lstStyle>
            <a:lvl1pPr algn="l">
              <a:defRPr>
                <a:solidFill>
                  <a:schemeClr val="bg1"/>
                </a:solidFill>
              </a:defRPr>
            </a:lvl1pPr>
          </a:lstStyle>
          <a:p>
            <a:r>
              <a:rPr lang="en-US" noProof="0"/>
              <a:t>TEXT LAYOUT 2</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060240"/>
            <a:ext cx="5320386"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 xmlns:adec="http://schemas.microsoft.com/office/drawing/2017/decorative" val="1"/>
              </a:ext>
            </a:extLst>
          </p:cNvPr>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6817897" y="1125545"/>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COMPARISON</a:t>
            </a:r>
          </a:p>
        </p:txBody>
      </p:sp>
      <p:sp>
        <p:nvSpPr>
          <p:cNvPr id="15" name="Oval 14">
            <a:extLst>
              <a:ext uri="{FF2B5EF4-FFF2-40B4-BE49-F238E27FC236}">
                <a16:creationId xmlns:a16="http://schemas.microsoft.com/office/drawing/2014/main"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 xmlns:adec="http://schemas.microsoft.com/office/drawing/2017/decorative" val="1"/>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 xmlns:adec="http://schemas.microsoft.com/office/drawing/2017/decorative" val="1"/>
              </a:ext>
            </a:extLst>
          </p:cNvPr>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smtClean="0"/>
              <a:t>Click icon to add chart</a:t>
            </a:r>
            <a:endParaRPr lang="en-US" noProof="0" dirty="0"/>
          </a:p>
        </p:txBody>
      </p:sp>
    </p:spTree>
    <p:extLst>
      <p:ext uri="{BB962C8B-B14F-4D97-AF65-F5344CB8AC3E}">
        <p14:creationId xmlns:p14="http://schemas.microsoft.com/office/powerpoint/2010/main"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683563" y="3359239"/>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683562" y="1757774"/>
            <a:ext cx="2669859"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 xmlns:adec="http://schemas.microsoft.com/office/drawing/2017/decorative" val="1"/>
              </a:ext>
            </a:extLst>
          </p:cNvPr>
          <p:cNvSpPr/>
          <p:nvPr userDrawn="1"/>
        </p:nvSpPr>
        <p:spPr>
          <a:xfrm>
            <a:off x="8683563" y="3191969"/>
            <a:ext cx="1545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a16="http://schemas.microsoft.com/office/drawing/2014/main" id="{62814DE5-26B2-4A8E-BA8D-A2E4C5547EB9}"/>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smtClean="0"/>
              <a:t>Click icon to add table</a:t>
            </a:r>
            <a:endParaRPr lang="en-US" noProof="0" dirty="0"/>
          </a:p>
        </p:txBody>
      </p:sp>
    </p:spTree>
    <p:extLst>
      <p:ext uri="{BB962C8B-B14F-4D97-AF65-F5344CB8AC3E}">
        <p14:creationId xmlns:p14="http://schemas.microsoft.com/office/powerpoint/2010/main"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C23D1-BE9A-4E52-9BEF-D55C4CB7574F}"/>
              </a:ext>
              <a:ext uri="{C183D7F6-B498-43B3-948B-1728B52AA6E4}">
                <adec:decorative xmlns="" xmlns:adec="http://schemas.microsoft.com/office/drawing/2017/decorative" val="1"/>
              </a:ext>
            </a:extLst>
          </p:cNvPr>
          <p:cNvSpPr/>
          <p:nvPr userDrawn="1"/>
        </p:nvSpPr>
        <p:spPr>
          <a:xfrm>
            <a:off x="11645798" y="6386170"/>
            <a:ext cx="307239" cy="343814"/>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 xmlns:adec="http://schemas.microsoft.com/office/drawing/2017/decorative" val="1"/>
              </a:ext>
            </a:extLst>
          </p:cNvPr>
          <p:cNvSpPr/>
          <p:nvPr userDrawn="1"/>
        </p:nvSpPr>
        <p:spPr>
          <a:xfrm>
            <a:off x="129540" y="128016"/>
            <a:ext cx="1193292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a:extLst>
              <a:ext uri="{FF2B5EF4-FFF2-40B4-BE49-F238E27FC236}">
                <a16:creationId xmlns:a16="http://schemas.microsoft.com/office/drawing/2014/main" id="{B33A3032-1037-4342-827F-CF1349978260}"/>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5" name="Title 1">
            <a:extLst>
              <a:ext uri="{FF2B5EF4-FFF2-40B4-BE49-F238E27FC236}">
                <a16:creationId xmlns:a16="http://schemas.microsoft.com/office/drawing/2014/main" id="{FD6F6A17-AFDC-40C7-9D63-50FA052A1614}"/>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BIG IMAGE SLIDE</a:t>
            </a:r>
          </a:p>
        </p:txBody>
      </p:sp>
      <p:sp>
        <p:nvSpPr>
          <p:cNvPr id="16" name="Rectangle 15">
            <a:extLst>
              <a:ext uri="{FF2B5EF4-FFF2-40B4-BE49-F238E27FC236}">
                <a16:creationId xmlns:a16="http://schemas.microsoft.com/office/drawing/2014/main" id="{6668B9DC-C6AF-45D4-BBA3-A5EF781EAB7F}"/>
              </a:ext>
              <a:ext uri="{C183D7F6-B498-43B3-948B-1728B52AA6E4}">
                <adec:decorative xmlns="" xmlns:adec="http://schemas.microsoft.com/office/drawing/2017/decorative" val="1"/>
              </a:ext>
            </a:extLst>
          </p:cNvPr>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noProof="0" smtClean="0"/>
              <a:t>Click icon to add media</a:t>
            </a:r>
            <a:endParaRPr lang="en-US" noProof="0"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600" b="1">
                <a:solidFill>
                  <a:schemeClr val="bg1"/>
                </a:solidFill>
                <a:latin typeface="+mn-lt"/>
              </a:defRPr>
            </a:lvl1pPr>
          </a:lstStyle>
          <a:p>
            <a:fld id="{D495E168-DA5E-4888-8D8A-92B118324C14}" type="slidenum">
              <a:rPr lang="en-US" noProof="0" smtClean="0"/>
              <a:pPr/>
              <a:t>‹#›</a:t>
            </a:fld>
            <a:endParaRPr lang="en-US" noProof="0"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r>
              <a:rPr lang="en-US" noProof="0"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r>
              <a:rPr lang="en-US" noProof="0" dirty="0"/>
              <a:t>ADD A FOOTER</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 id="2147483694" r:id="rId16"/>
    <p:sldLayoutId id="2147483687" r:id="rId17"/>
    <p:sldLayoutId id="2147483695" r:id="rId18"/>
    <p:sldLayoutId id="2147483688" r:id="rId19"/>
  </p:sldLayoutIdLst>
  <p:hf hd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70722D-0BC0-4487-812D-1E4E0DEC1129}"/>
              </a:ext>
            </a:extLst>
          </p:cNvPr>
          <p:cNvSpPr>
            <a:spLocks noGrp="1"/>
          </p:cNvSpPr>
          <p:nvPr>
            <p:ph type="body" sz="quarter" idx="20"/>
          </p:nvPr>
        </p:nvSpPr>
        <p:spPr/>
        <p:txBody>
          <a:bodyPr/>
          <a:lstStyle/>
          <a:p>
            <a:r>
              <a:rPr lang="en-US" dirty="0" smtClean="0"/>
              <a:t>April</a:t>
            </a:r>
            <a:endParaRPr lang="ru-RU" dirty="0"/>
          </a:p>
        </p:txBody>
      </p:sp>
      <p:sp>
        <p:nvSpPr>
          <p:cNvPr id="2" name="Text Placeholder 1">
            <a:extLst>
              <a:ext uri="{FF2B5EF4-FFF2-40B4-BE49-F238E27FC236}">
                <a16:creationId xmlns:a16="http://schemas.microsoft.com/office/drawing/2014/main" id="{7D65CF0B-BB68-4A49-91EE-96E78E8CAD61}"/>
              </a:ext>
            </a:extLst>
          </p:cNvPr>
          <p:cNvSpPr>
            <a:spLocks noGrp="1"/>
          </p:cNvSpPr>
          <p:nvPr>
            <p:ph type="body" sz="quarter" idx="21"/>
          </p:nvPr>
        </p:nvSpPr>
        <p:spPr/>
        <p:txBody>
          <a:bodyPr/>
          <a:lstStyle/>
          <a:p>
            <a:r>
              <a:rPr lang="en-US" dirty="0" smtClean="0"/>
              <a:t>2020</a:t>
            </a:r>
            <a:endParaRPr lang="ru-RU" dirty="0"/>
          </a:p>
        </p:txBody>
      </p:sp>
      <p:sp>
        <p:nvSpPr>
          <p:cNvPr id="3" name="Title 2">
            <a:extLst>
              <a:ext uri="{FF2B5EF4-FFF2-40B4-BE49-F238E27FC236}">
                <a16:creationId xmlns:a16="http://schemas.microsoft.com/office/drawing/2014/main" id="{05857963-8D3D-4F24-B535-54652EE095F0}"/>
              </a:ext>
            </a:extLst>
          </p:cNvPr>
          <p:cNvSpPr>
            <a:spLocks noGrp="1"/>
          </p:cNvSpPr>
          <p:nvPr>
            <p:ph type="title"/>
          </p:nvPr>
        </p:nvSpPr>
        <p:spPr/>
        <p:txBody>
          <a:bodyPr/>
          <a:lstStyle/>
          <a:p>
            <a:r>
              <a:rPr lang="en-US" dirty="0" err="1" smtClean="0"/>
              <a:t>Instalasi</a:t>
            </a:r>
            <a:r>
              <a:rPr lang="en-US" dirty="0" smtClean="0"/>
              <a:t> </a:t>
            </a:r>
            <a:r>
              <a:rPr lang="en-US" dirty="0" err="1" smtClean="0"/>
              <a:t>Pengolahan</a:t>
            </a:r>
            <a:r>
              <a:rPr lang="en-US" dirty="0" smtClean="0"/>
              <a:t> Air (Part </a:t>
            </a:r>
            <a:r>
              <a:rPr lang="en-US" dirty="0"/>
              <a:t>2</a:t>
            </a:r>
            <a:r>
              <a:rPr lang="en-US" dirty="0" smtClean="0"/>
              <a:t>)</a:t>
            </a:r>
            <a:endParaRPr lang="ru-RU" dirty="0"/>
          </a:p>
        </p:txBody>
      </p:sp>
      <p:sp>
        <p:nvSpPr>
          <p:cNvPr id="5" name="Text Placeholder 4">
            <a:extLst>
              <a:ext uri="{FF2B5EF4-FFF2-40B4-BE49-F238E27FC236}">
                <a16:creationId xmlns:a16="http://schemas.microsoft.com/office/drawing/2014/main" id="{B623514F-9C9F-4868-A7D9-66CAA07E615D}"/>
              </a:ext>
            </a:extLst>
          </p:cNvPr>
          <p:cNvSpPr>
            <a:spLocks noGrp="1"/>
          </p:cNvSpPr>
          <p:nvPr>
            <p:ph type="body" sz="quarter" idx="13"/>
          </p:nvPr>
        </p:nvSpPr>
        <p:spPr/>
        <p:txBody>
          <a:bodyPr/>
          <a:lstStyle/>
          <a:p>
            <a:r>
              <a:rPr lang="en-US" dirty="0" err="1" smtClean="0"/>
              <a:t>Kelas</a:t>
            </a:r>
            <a:r>
              <a:rPr lang="en-US" dirty="0" smtClean="0"/>
              <a:t> </a:t>
            </a:r>
            <a:r>
              <a:rPr lang="en-US" dirty="0" err="1" smtClean="0"/>
              <a:t>Kualitas</a:t>
            </a:r>
            <a:r>
              <a:rPr lang="en-US" dirty="0" smtClean="0"/>
              <a:t> Air</a:t>
            </a:r>
            <a:endParaRPr lang="ru-RU" dirty="0"/>
          </a:p>
        </p:txBody>
      </p:sp>
    </p:spTree>
    <p:extLst>
      <p:ext uri="{BB962C8B-B14F-4D97-AF65-F5344CB8AC3E}">
        <p14:creationId xmlns:p14="http://schemas.microsoft.com/office/powerpoint/2010/main" val="2142316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10</a:t>
            </a:fld>
            <a:endParaRPr lang="en-US" noProof="0" dirty="0"/>
          </a:p>
        </p:txBody>
      </p:sp>
      <p:sp>
        <p:nvSpPr>
          <p:cNvPr id="3" name="Footer Placeholder 2"/>
          <p:cNvSpPr>
            <a:spLocks noGrp="1"/>
          </p:cNvSpPr>
          <p:nvPr>
            <p:ph type="ftr" sz="quarter" idx="12"/>
          </p:nvPr>
        </p:nvSpPr>
        <p:spPr/>
        <p:txBody>
          <a:bodyPr/>
          <a:lstStyle/>
          <a:p>
            <a:r>
              <a:rPr lang="en-US" noProof="0" smtClean="0"/>
              <a:t>ADD A FOOTER</a:t>
            </a:r>
            <a:endParaRPr lang="en-US" noProof="0" dirty="0"/>
          </a:p>
        </p:txBody>
      </p:sp>
      <p:pic>
        <p:nvPicPr>
          <p:cNvPr id="5122" name="Picture 2" descr="http://4.bp.blogspot.com/-w6EC4ok2tyg/UvJnCWLrH9I/AAAAAAAAATQ/rmQEEAcVKD4/s1600/blad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837" y="987140"/>
            <a:ext cx="2933700" cy="1562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44912" y="2671128"/>
            <a:ext cx="1659429" cy="369332"/>
          </a:xfrm>
          <a:prstGeom prst="rect">
            <a:avLst/>
          </a:prstGeom>
        </p:spPr>
        <p:txBody>
          <a:bodyPr wrap="none">
            <a:spAutoFit/>
          </a:bodyPr>
          <a:lstStyle/>
          <a:p>
            <a:r>
              <a:rPr lang="en-US" dirty="0">
                <a:solidFill>
                  <a:schemeClr val="bg1"/>
                </a:solidFill>
                <a:latin typeface="Trebuchet MS" panose="020B0603020202020204" pitchFamily="34" charset="0"/>
              </a:rPr>
              <a:t>Water Bladder</a:t>
            </a:r>
            <a:endParaRPr lang="en-US" dirty="0">
              <a:solidFill>
                <a:schemeClr val="bg1"/>
              </a:solidFill>
            </a:endParaRPr>
          </a:p>
        </p:txBody>
      </p:sp>
      <p:pic>
        <p:nvPicPr>
          <p:cNvPr id="5124" name="Picture 4" descr="Oxfarm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3485" y="329673"/>
            <a:ext cx="3461082" cy="50820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63695" y="5411769"/>
            <a:ext cx="1480662" cy="369332"/>
          </a:xfrm>
          <a:prstGeom prst="rect">
            <a:avLst/>
          </a:prstGeom>
        </p:spPr>
        <p:txBody>
          <a:bodyPr wrap="none">
            <a:spAutoFit/>
          </a:bodyPr>
          <a:lstStyle/>
          <a:p>
            <a:r>
              <a:rPr lang="en-US" dirty="0" err="1">
                <a:solidFill>
                  <a:schemeClr val="bg1"/>
                </a:solidFill>
                <a:latin typeface="Trebuchet MS" panose="020B0603020202020204" pitchFamily="34" charset="0"/>
              </a:rPr>
              <a:t>Oxfarm</a:t>
            </a:r>
            <a:r>
              <a:rPr lang="en-US" dirty="0">
                <a:solidFill>
                  <a:schemeClr val="bg1"/>
                </a:solidFill>
                <a:latin typeface="Trebuchet MS" panose="020B0603020202020204" pitchFamily="34" charset="0"/>
              </a:rPr>
              <a:t> Tank</a:t>
            </a:r>
            <a:endParaRPr lang="en-US" dirty="0">
              <a:solidFill>
                <a:schemeClr val="bg1"/>
              </a:solidFill>
            </a:endParaRPr>
          </a:p>
        </p:txBody>
      </p:sp>
    </p:spTree>
    <p:extLst>
      <p:ext uri="{BB962C8B-B14F-4D97-AF65-F5344CB8AC3E}">
        <p14:creationId xmlns:p14="http://schemas.microsoft.com/office/powerpoint/2010/main" val="3928182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11</a:t>
            </a:fld>
            <a:endParaRPr lang="en-US" noProof="0" dirty="0"/>
          </a:p>
        </p:txBody>
      </p:sp>
      <p:sp>
        <p:nvSpPr>
          <p:cNvPr id="3" name="Footer Placeholder 2"/>
          <p:cNvSpPr>
            <a:spLocks noGrp="1"/>
          </p:cNvSpPr>
          <p:nvPr>
            <p:ph type="ftr" sz="quarter" idx="12"/>
          </p:nvPr>
        </p:nvSpPr>
        <p:spPr/>
        <p:txBody>
          <a:bodyPr/>
          <a:lstStyle/>
          <a:p>
            <a:pPr lvl="0">
              <a:defRPr/>
            </a:pPr>
            <a:r>
              <a:rPr lang="en-US" dirty="0" err="1">
                <a:solidFill>
                  <a:srgbClr val="CBFF00"/>
                </a:solidFill>
              </a:rPr>
              <a:t>Universitas</a:t>
            </a:r>
            <a:r>
              <a:rPr lang="en-US" dirty="0">
                <a:solidFill>
                  <a:srgbClr val="CBFF00"/>
                </a:solidFill>
              </a:rPr>
              <a:t> Pembangunan Jaya 2020</a:t>
            </a:r>
          </a:p>
        </p:txBody>
      </p:sp>
      <p:sp>
        <p:nvSpPr>
          <p:cNvPr id="5" name="Title 3"/>
          <p:cNvSpPr txBox="1">
            <a:spLocks/>
          </p:cNvSpPr>
          <p:nvPr/>
        </p:nvSpPr>
        <p:spPr>
          <a:xfrm>
            <a:off x="838200" y="365126"/>
            <a:ext cx="11185478" cy="713048"/>
          </a:xfrm>
          <a:prstGeom prst="rect">
            <a:avLst/>
          </a:prstGeom>
        </p:spPr>
        <p:txBody>
          <a:bodyPr>
            <a:normAutofit fontScale="97500" lnSpcReduction="10000"/>
          </a:bodyPr>
          <a:lst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a:lstStyle>
          <a:p>
            <a:r>
              <a:rPr lang="en-US" dirty="0" err="1" smtClean="0">
                <a:solidFill>
                  <a:schemeClr val="bg1"/>
                </a:solidFill>
              </a:rPr>
              <a:t>Diinfeksi</a:t>
            </a:r>
            <a:endParaRPr lang="en-US" dirty="0">
              <a:solidFill>
                <a:schemeClr val="bg1"/>
              </a:solidFill>
            </a:endParaRPr>
          </a:p>
        </p:txBody>
      </p:sp>
      <p:sp>
        <p:nvSpPr>
          <p:cNvPr id="6" name="Rectangle 5"/>
          <p:cNvSpPr/>
          <p:nvPr/>
        </p:nvSpPr>
        <p:spPr>
          <a:xfrm>
            <a:off x="838200" y="867602"/>
            <a:ext cx="6096000" cy="646331"/>
          </a:xfrm>
          <a:prstGeom prst="rect">
            <a:avLst/>
          </a:prstGeom>
        </p:spPr>
        <p:txBody>
          <a:bodyPr>
            <a:spAutoFit/>
          </a:bodyPr>
          <a:lstStyle/>
          <a:p>
            <a:r>
              <a:rPr lang="en-US" dirty="0">
                <a:solidFill>
                  <a:schemeClr val="bg1"/>
                </a:solidFill>
                <a:latin typeface="Trebuchet MS" panose="020B0603020202020204" pitchFamily="34" charset="0"/>
              </a:rPr>
              <a:t/>
            </a:r>
            <a:br>
              <a:rPr lang="en-US" dirty="0">
                <a:solidFill>
                  <a:schemeClr val="bg1"/>
                </a:solidFill>
                <a:latin typeface="Trebuchet MS" panose="020B0603020202020204" pitchFamily="34" charset="0"/>
              </a:rPr>
            </a:br>
            <a:r>
              <a:rPr lang="en-US" b="1" dirty="0" err="1">
                <a:solidFill>
                  <a:schemeClr val="bg1"/>
                </a:solidFill>
                <a:latin typeface="Trebuchet MS" panose="020B0603020202020204" pitchFamily="34" charset="0"/>
              </a:rPr>
              <a:t>Penyinaran</a:t>
            </a:r>
            <a:r>
              <a:rPr lang="en-US" b="1" dirty="0">
                <a:solidFill>
                  <a:schemeClr val="bg1"/>
                </a:solidFill>
                <a:latin typeface="Trebuchet MS" panose="020B0603020202020204" pitchFamily="34" charset="0"/>
              </a:rPr>
              <a:t> UV</a:t>
            </a:r>
            <a:endParaRPr lang="en-US" dirty="0">
              <a:solidFill>
                <a:schemeClr val="bg1"/>
              </a:solidFill>
              <a:latin typeface="Trebuchet MS" panose="020B0603020202020204" pitchFamily="34" charset="0"/>
            </a:endParaRPr>
          </a:p>
        </p:txBody>
      </p:sp>
      <p:pic>
        <p:nvPicPr>
          <p:cNvPr id="8194" name="Picture 2" descr="Perangkat Sinar U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831" y="1746914"/>
            <a:ext cx="5726610" cy="26073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2346" y="4505973"/>
            <a:ext cx="11391332" cy="1200329"/>
          </a:xfrm>
          <a:prstGeom prst="rect">
            <a:avLst/>
          </a:prstGeom>
        </p:spPr>
        <p:txBody>
          <a:bodyPr wrap="square">
            <a:spAutoFit/>
          </a:bodyPr>
          <a:lstStyle/>
          <a:p>
            <a:pPr algn="just"/>
            <a:r>
              <a:rPr lang="en-US" dirty="0" err="1">
                <a:solidFill>
                  <a:schemeClr val="bg1"/>
                </a:solidFill>
                <a:latin typeface="Trebuchet MS" panose="020B0603020202020204" pitchFamily="34" charset="0"/>
              </a:rPr>
              <a:t>Penyinaran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ultra violet </a:t>
            </a:r>
            <a:r>
              <a:rPr lang="en-US" dirty="0" err="1">
                <a:solidFill>
                  <a:schemeClr val="bg1"/>
                </a:solidFill>
                <a:latin typeface="Trebuchet MS" panose="020B0603020202020204" pitchFamily="34" charset="0"/>
              </a:rPr>
              <a:t>mudah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dilakukan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memasang</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piranti</a:t>
            </a:r>
            <a:r>
              <a:rPr lang="en-US" dirty="0">
                <a:solidFill>
                  <a:schemeClr val="bg1"/>
                </a:solidFill>
                <a:latin typeface="Trebuchet MS" panose="020B0603020202020204" pitchFamily="34" charset="0"/>
              </a:rPr>
              <a:t> ultra violet </a:t>
            </a:r>
            <a:r>
              <a:rPr lang="en-US" dirty="0" err="1">
                <a:solidFill>
                  <a:schemeClr val="bg1"/>
                </a:solidFill>
                <a:latin typeface="Trebuchet MS" panose="020B0603020202020204" pitchFamily="34" charset="0"/>
              </a:rPr>
              <a:t>pada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saluran</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Piranti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ini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sudah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dirancang</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pabrikan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di </a:t>
            </a:r>
            <a:r>
              <a:rPr lang="en-US" dirty="0" err="1">
                <a:solidFill>
                  <a:schemeClr val="bg1"/>
                </a:solidFill>
                <a:latin typeface="Trebuchet MS" panose="020B0603020202020204" pitchFamily="34" charset="0"/>
              </a:rPr>
              <a:t>saluran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Biasanya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piranti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ini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hanya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saluran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kecil</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sehingga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debit </a:t>
            </a:r>
            <a:r>
              <a:rPr lang="en-US" dirty="0" err="1">
                <a:solidFill>
                  <a:schemeClr val="bg1"/>
                </a:solidFill>
                <a:latin typeface="Trebuchet MS" panose="020B0603020202020204" pitchFamily="34" charset="0"/>
              </a:rPr>
              <a:t>yag</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besar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diperlukan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beberapa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piranti</a:t>
            </a:r>
            <a:r>
              <a:rPr lang="en-US" dirty="0">
                <a:solidFill>
                  <a:schemeClr val="bg1"/>
                </a:solidFill>
                <a:latin typeface="Trebuchet MS" panose="020B0603020202020204" pitchFamily="34" charset="0"/>
              </a:rPr>
              <a:t> yang </a:t>
            </a:r>
            <a:r>
              <a:rPr lang="en-US" dirty="0" err="1">
                <a:solidFill>
                  <a:schemeClr val="bg1"/>
                </a:solidFill>
                <a:latin typeface="Trebuchet MS" panose="020B0603020202020204" pitchFamily="34" charset="0"/>
              </a:rPr>
              <a:t>dipasangkan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paralel</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mencapai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hasil</a:t>
            </a:r>
            <a:r>
              <a:rPr lang="en-US" dirty="0">
                <a:solidFill>
                  <a:schemeClr val="bg1"/>
                </a:solidFill>
                <a:latin typeface="Trebuchet MS" panose="020B0603020202020204" pitchFamily="34" charset="0"/>
              </a:rPr>
              <a:t> yang </a:t>
            </a:r>
            <a:r>
              <a:rPr lang="en-US" dirty="0" err="1">
                <a:solidFill>
                  <a:schemeClr val="bg1"/>
                </a:solidFill>
                <a:latin typeface="Trebuchet MS" panose="020B0603020202020204" pitchFamily="34" charset="0"/>
              </a:rPr>
              <a:t>maksimal</a:t>
            </a:r>
            <a:r>
              <a:rPr lang="en-US" dirty="0">
                <a:solidFill>
                  <a:schemeClr val="bg1"/>
                </a:solidFill>
                <a:latin typeface="Trebuchet MS" panose="020B0603020202020204" pitchFamily="34" charset="0"/>
              </a:rPr>
              <a:t>.</a:t>
            </a:r>
            <a:endParaRPr lang="en-US" dirty="0">
              <a:solidFill>
                <a:schemeClr val="bg1"/>
              </a:solidFill>
            </a:endParaRPr>
          </a:p>
        </p:txBody>
      </p:sp>
    </p:spTree>
    <p:extLst>
      <p:ext uri="{BB962C8B-B14F-4D97-AF65-F5344CB8AC3E}">
        <p14:creationId xmlns:p14="http://schemas.microsoft.com/office/powerpoint/2010/main" val="3385695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12</a:t>
            </a:fld>
            <a:endParaRPr lang="en-US" noProof="0" dirty="0"/>
          </a:p>
        </p:txBody>
      </p:sp>
      <p:sp>
        <p:nvSpPr>
          <p:cNvPr id="3" name="Footer Placeholder 2"/>
          <p:cNvSpPr>
            <a:spLocks noGrp="1"/>
          </p:cNvSpPr>
          <p:nvPr>
            <p:ph type="ftr" sz="quarter" idx="12"/>
          </p:nvPr>
        </p:nvSpPr>
        <p:spPr/>
        <p:txBody>
          <a:bodyPr/>
          <a:lstStyle/>
          <a:p>
            <a:pPr lvl="0">
              <a:defRPr/>
            </a:pPr>
            <a:r>
              <a:rPr lang="en-US" dirty="0" err="1">
                <a:solidFill>
                  <a:srgbClr val="CBFF00"/>
                </a:solidFill>
              </a:rPr>
              <a:t>Universitas</a:t>
            </a:r>
            <a:r>
              <a:rPr lang="en-US" dirty="0">
                <a:solidFill>
                  <a:srgbClr val="CBFF00"/>
                </a:solidFill>
              </a:rPr>
              <a:t> Pembangunan Jaya 2020</a:t>
            </a:r>
          </a:p>
        </p:txBody>
      </p:sp>
      <p:sp>
        <p:nvSpPr>
          <p:cNvPr id="5" name="Title 3"/>
          <p:cNvSpPr txBox="1">
            <a:spLocks/>
          </p:cNvSpPr>
          <p:nvPr/>
        </p:nvSpPr>
        <p:spPr>
          <a:xfrm>
            <a:off x="838200" y="365126"/>
            <a:ext cx="11185478" cy="713048"/>
          </a:xfrm>
          <a:prstGeom prst="rect">
            <a:avLst/>
          </a:prstGeom>
        </p:spPr>
        <p:txBody>
          <a:bodyPr>
            <a:normAutofit fontScale="97500" lnSpcReduction="10000"/>
          </a:bodyPr>
          <a:lst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a:lstStyle>
          <a:p>
            <a:r>
              <a:rPr lang="en-US" dirty="0" err="1" smtClean="0">
                <a:solidFill>
                  <a:schemeClr val="bg1"/>
                </a:solidFill>
              </a:rPr>
              <a:t>Klorinasi</a:t>
            </a:r>
            <a:endParaRPr lang="en-US" dirty="0">
              <a:solidFill>
                <a:schemeClr val="bg1"/>
              </a:solidFill>
            </a:endParaRPr>
          </a:p>
        </p:txBody>
      </p:sp>
      <p:pic>
        <p:nvPicPr>
          <p:cNvPr id="9218" name="Picture 2" descr="Gas C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78174"/>
            <a:ext cx="120700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jektor Gas C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468" y="1078174"/>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66253" y="2928399"/>
            <a:ext cx="950901" cy="369332"/>
          </a:xfrm>
          <a:prstGeom prst="rect">
            <a:avLst/>
          </a:prstGeom>
        </p:spPr>
        <p:txBody>
          <a:bodyPr wrap="none">
            <a:spAutoFit/>
          </a:bodyPr>
          <a:lstStyle/>
          <a:p>
            <a:r>
              <a:rPr lang="en-US" dirty="0">
                <a:solidFill>
                  <a:schemeClr val="bg1"/>
                </a:solidFill>
                <a:latin typeface="Trebuchet MS" panose="020B0603020202020204" pitchFamily="34" charset="0"/>
              </a:rPr>
              <a:t>Gas Cl2</a:t>
            </a:r>
            <a:endParaRPr lang="en-US" dirty="0">
              <a:solidFill>
                <a:schemeClr val="bg1"/>
              </a:solidFill>
            </a:endParaRPr>
          </a:p>
        </p:txBody>
      </p:sp>
      <p:sp>
        <p:nvSpPr>
          <p:cNvPr id="8" name="Rectangle 7"/>
          <p:cNvSpPr/>
          <p:nvPr/>
        </p:nvSpPr>
        <p:spPr>
          <a:xfrm>
            <a:off x="2970444" y="2906974"/>
            <a:ext cx="1776448" cy="369332"/>
          </a:xfrm>
          <a:prstGeom prst="rect">
            <a:avLst/>
          </a:prstGeom>
        </p:spPr>
        <p:txBody>
          <a:bodyPr wrap="none">
            <a:spAutoFit/>
          </a:bodyPr>
          <a:lstStyle/>
          <a:p>
            <a:r>
              <a:rPr lang="en-US" dirty="0" err="1">
                <a:solidFill>
                  <a:schemeClr val="bg1"/>
                </a:solidFill>
                <a:latin typeface="Trebuchet MS" panose="020B0603020202020204" pitchFamily="34" charset="0"/>
              </a:rPr>
              <a:t>Ejektor</a:t>
            </a:r>
            <a:r>
              <a:rPr lang="en-US" dirty="0">
                <a:solidFill>
                  <a:schemeClr val="bg1"/>
                </a:solidFill>
                <a:latin typeface="Trebuchet MS" panose="020B0603020202020204" pitchFamily="34" charset="0"/>
              </a:rPr>
              <a:t> Gas Cl2</a:t>
            </a:r>
            <a:endParaRPr lang="en-US" dirty="0">
              <a:solidFill>
                <a:schemeClr val="bg1"/>
              </a:solidFill>
            </a:endParaRPr>
          </a:p>
        </p:txBody>
      </p:sp>
      <p:sp>
        <p:nvSpPr>
          <p:cNvPr id="9" name="Rectangle 8"/>
          <p:cNvSpPr/>
          <p:nvPr/>
        </p:nvSpPr>
        <p:spPr>
          <a:xfrm>
            <a:off x="523164" y="3443112"/>
            <a:ext cx="11364036" cy="2585323"/>
          </a:xfrm>
          <a:prstGeom prst="rect">
            <a:avLst/>
          </a:prstGeom>
        </p:spPr>
        <p:txBody>
          <a:bodyPr wrap="square">
            <a:spAutoFit/>
          </a:bodyPr>
          <a:lstStyle/>
          <a:p>
            <a:pPr algn="just"/>
            <a:r>
              <a:rPr lang="en-US" dirty="0" err="1">
                <a:solidFill>
                  <a:schemeClr val="bg1"/>
                </a:solidFill>
                <a:latin typeface="Trebuchet MS" panose="020B0603020202020204" pitchFamily="34" charset="0"/>
              </a:rPr>
              <a:t>Klorinasi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menggunakan</a:t>
            </a:r>
            <a:r>
              <a:rPr lang="en-US" dirty="0">
                <a:solidFill>
                  <a:schemeClr val="bg1"/>
                </a:solidFill>
                <a:latin typeface="Trebuchet MS" panose="020B0603020202020204" pitchFamily="34" charset="0"/>
              </a:rPr>
              <a:t> gas Cl2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cara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memasukkan</a:t>
            </a:r>
            <a:r>
              <a:rPr lang="en-US" dirty="0">
                <a:solidFill>
                  <a:schemeClr val="bg1"/>
                </a:solidFill>
                <a:latin typeface="Trebuchet MS" panose="020B0603020202020204" pitchFamily="34" charset="0"/>
              </a:rPr>
              <a:t> gas </a:t>
            </a:r>
            <a:r>
              <a:rPr lang="en-US" dirty="0" err="1">
                <a:solidFill>
                  <a:schemeClr val="bg1"/>
                </a:solidFill>
                <a:latin typeface="Trebuchet MS" panose="020B0603020202020204" pitchFamily="34" charset="0"/>
              </a:rPr>
              <a:t>tersebut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dalam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saluran</a:t>
            </a:r>
            <a:r>
              <a:rPr lang="en-US" dirty="0">
                <a:solidFill>
                  <a:schemeClr val="bg1"/>
                </a:solidFill>
                <a:latin typeface="Trebuchet MS" panose="020B0603020202020204" pitchFamily="34" charset="0"/>
              </a:rPr>
              <a:t> air. Gar </a:t>
            </a:r>
            <a:r>
              <a:rPr lang="en-US" dirty="0" err="1">
                <a:solidFill>
                  <a:schemeClr val="bg1"/>
                </a:solidFill>
                <a:latin typeface="Trebuchet MS" panose="020B0603020202020204" pitchFamily="34" charset="0"/>
              </a:rPr>
              <a:t>tersebut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bereaksi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dalam</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membuatnya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memiliki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kemampuan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membunuh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mikroorganisme</a:t>
            </a:r>
            <a:r>
              <a:rPr lang="en-US" dirty="0">
                <a:solidFill>
                  <a:schemeClr val="bg1"/>
                </a:solidFill>
                <a:latin typeface="Trebuchet MS" panose="020B0603020202020204" pitchFamily="34" charset="0"/>
              </a:rPr>
              <a:t> yang </a:t>
            </a:r>
            <a:r>
              <a:rPr lang="en-US" dirty="0" err="1">
                <a:solidFill>
                  <a:schemeClr val="bg1"/>
                </a:solidFill>
                <a:latin typeface="Trebuchet MS" panose="020B0603020202020204" pitchFamily="34" charset="0"/>
              </a:rPr>
              <a:t>kuat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Pengaturan</a:t>
            </a:r>
            <a:r>
              <a:rPr lang="en-US" dirty="0">
                <a:solidFill>
                  <a:schemeClr val="bg1"/>
                </a:solidFill>
                <a:latin typeface="Trebuchet MS" panose="020B0603020202020204" pitchFamily="34" charset="0"/>
              </a:rPr>
              <a:t> regulator gas Cl2 </a:t>
            </a:r>
            <a:r>
              <a:rPr lang="en-US" dirty="0" err="1">
                <a:solidFill>
                  <a:schemeClr val="bg1"/>
                </a:solidFill>
                <a:latin typeface="Trebuchet MS" panose="020B0603020202020204" pitchFamily="34" charset="0"/>
              </a:rPr>
              <a:t>diperlukan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menjaga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kadar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residu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klorin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dalam</a:t>
            </a:r>
            <a:r>
              <a:rPr lang="en-US" dirty="0">
                <a:solidFill>
                  <a:schemeClr val="bg1"/>
                </a:solidFill>
                <a:latin typeface="Trebuchet MS" panose="020B0603020202020204" pitchFamily="34" charset="0"/>
              </a:rPr>
              <a:t> air yang </a:t>
            </a:r>
            <a:r>
              <a:rPr lang="en-US" dirty="0" err="1">
                <a:solidFill>
                  <a:schemeClr val="bg1"/>
                </a:solidFill>
                <a:latin typeface="Trebuchet MS" panose="020B0603020202020204" pitchFamily="34" charset="0"/>
              </a:rPr>
              <a:t>dinyatakan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aman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yaitu</a:t>
            </a:r>
            <a:r>
              <a:rPr lang="en-US" dirty="0">
                <a:solidFill>
                  <a:schemeClr val="bg1"/>
                </a:solidFill>
                <a:latin typeface="Trebuchet MS" panose="020B0603020202020204" pitchFamily="34" charset="0"/>
              </a:rPr>
              <a:t> 0,2-0,6 ppm. </a:t>
            </a:r>
            <a:r>
              <a:rPr lang="en-US" dirty="0" err="1">
                <a:solidFill>
                  <a:schemeClr val="bg1"/>
                </a:solidFill>
                <a:latin typeface="Trebuchet MS" panose="020B0603020202020204" pitchFamily="34" charset="0"/>
              </a:rPr>
              <a:t>Nilai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aman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itu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adalah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nilai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ketika</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diminum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Residu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klorin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terdegradasi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seiiring</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waktu</a:t>
            </a:r>
            <a:r>
              <a:rPr lang="en-US" dirty="0">
                <a:solidFill>
                  <a:schemeClr val="bg1"/>
                </a:solidFill>
                <a:latin typeface="Trebuchet MS" panose="020B0603020202020204" pitchFamily="34" charset="0"/>
              </a:rPr>
              <a:t> yang </a:t>
            </a:r>
            <a:r>
              <a:rPr lang="en-US" dirty="0" err="1">
                <a:solidFill>
                  <a:schemeClr val="bg1"/>
                </a:solidFill>
                <a:latin typeface="Trebuchet MS" panose="020B0603020202020204" pitchFamily="34" charset="0"/>
              </a:rPr>
              <a:t>kecepatannya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tergantung</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lingkungan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seperti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suhu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kontak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udara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Pada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saat</a:t>
            </a:r>
            <a:r>
              <a:rPr lang="en-US" dirty="0">
                <a:solidFill>
                  <a:schemeClr val="bg1"/>
                </a:solidFill>
                <a:latin typeface="Trebuchet MS" panose="020B0603020202020204" pitchFamily="34" charset="0"/>
              </a:rPr>
              <a:t> di </a:t>
            </a:r>
            <a:r>
              <a:rPr lang="en-US" dirty="0" err="1">
                <a:solidFill>
                  <a:schemeClr val="bg1"/>
                </a:solidFill>
                <a:latin typeface="Trebuchet MS" panose="020B0603020202020204" pitchFamily="34" charset="0"/>
              </a:rPr>
              <a:t>penampungan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nilai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residu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klorin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mungkin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disetel</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lebih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tinggi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dari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kadar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amannya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menjaga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kadar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residu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aman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pada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saat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dikonsumsi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Beberapa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perusahaan</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perkotaan</a:t>
            </a:r>
            <a:r>
              <a:rPr lang="en-US" dirty="0">
                <a:solidFill>
                  <a:schemeClr val="bg1"/>
                </a:solidFill>
                <a:latin typeface="Trebuchet MS" panose="020B0603020202020204" pitchFamily="34" charset="0"/>
              </a:rPr>
              <a:t> yang </a:t>
            </a:r>
            <a:r>
              <a:rPr lang="en-US" dirty="0" err="1">
                <a:solidFill>
                  <a:schemeClr val="bg1"/>
                </a:solidFill>
                <a:latin typeface="Trebuchet MS" panose="020B0603020202020204" pitchFamily="34" charset="0"/>
              </a:rPr>
              <a:t>memiliki</a:t>
            </a:r>
            <a:r>
              <a:rPr lang="en-US" dirty="0">
                <a:solidFill>
                  <a:schemeClr val="bg1"/>
                </a:solidFill>
                <a:latin typeface="Trebuchet MS" panose="020B0603020202020204" pitchFamily="34" charset="0"/>
              </a:rPr>
              <a:t> label </a:t>
            </a:r>
            <a:r>
              <a:rPr lang="en-US" dirty="0" err="1">
                <a:solidFill>
                  <a:schemeClr val="bg1"/>
                </a:solidFill>
                <a:latin typeface="Trebuchet MS" panose="020B0603020202020204" pitchFamily="34" charset="0"/>
              </a:rPr>
              <a:t>siap</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diminum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langsung</a:t>
            </a:r>
            <a:r>
              <a:rPr lang="en-US" dirty="0">
                <a:solidFill>
                  <a:schemeClr val="bg1"/>
                </a:solidFill>
                <a:latin typeface="Trebuchet MS" panose="020B0603020202020204" pitchFamily="34" charset="0"/>
              </a:rPr>
              <a:t> di </a:t>
            </a:r>
            <a:r>
              <a:rPr lang="en-US" dirty="0" err="1">
                <a:solidFill>
                  <a:schemeClr val="bg1"/>
                </a:solidFill>
                <a:latin typeface="Trebuchet MS" panose="020B0603020202020204" pitchFamily="34" charset="0"/>
              </a:rPr>
              <a:t>kran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pengguna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memiliki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banyak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titik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injeksi</a:t>
            </a:r>
            <a:r>
              <a:rPr lang="en-US" dirty="0">
                <a:solidFill>
                  <a:schemeClr val="bg1"/>
                </a:solidFill>
                <a:latin typeface="Trebuchet MS" panose="020B0603020202020204" pitchFamily="34" charset="0"/>
              </a:rPr>
              <a:t> gas Cl2 di </a:t>
            </a:r>
            <a:r>
              <a:rPr lang="en-US" dirty="0" err="1">
                <a:solidFill>
                  <a:schemeClr val="bg1"/>
                </a:solidFill>
                <a:latin typeface="Trebuchet MS" panose="020B0603020202020204" pitchFamily="34" charset="0"/>
              </a:rPr>
              <a:t>sepanjang</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salurannya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menjaga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kadar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aman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selama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perjalanan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distribusi</a:t>
            </a:r>
            <a:r>
              <a:rPr lang="en-US" dirty="0">
                <a:solidFill>
                  <a:schemeClr val="bg1"/>
                </a:solidFill>
                <a:latin typeface="Trebuchet MS" panose="020B0603020202020204" pitchFamily="34" charset="0"/>
              </a:rPr>
              <a:t>.</a:t>
            </a:r>
            <a:endParaRPr lang="en-US" dirty="0">
              <a:solidFill>
                <a:schemeClr val="bg1"/>
              </a:solidFill>
            </a:endParaRPr>
          </a:p>
        </p:txBody>
      </p:sp>
    </p:spTree>
    <p:extLst>
      <p:ext uri="{BB962C8B-B14F-4D97-AF65-F5344CB8AC3E}">
        <p14:creationId xmlns:p14="http://schemas.microsoft.com/office/powerpoint/2010/main" val="3430317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13</a:t>
            </a:fld>
            <a:endParaRPr lang="en-US" noProof="0" dirty="0"/>
          </a:p>
        </p:txBody>
      </p:sp>
      <p:sp>
        <p:nvSpPr>
          <p:cNvPr id="3" name="Footer Placeholder 2"/>
          <p:cNvSpPr>
            <a:spLocks noGrp="1"/>
          </p:cNvSpPr>
          <p:nvPr>
            <p:ph type="ftr" sz="quarter" idx="12"/>
          </p:nvPr>
        </p:nvSpPr>
        <p:spPr/>
        <p:txBody>
          <a:bodyPr/>
          <a:lstStyle/>
          <a:p>
            <a:pPr lvl="0">
              <a:defRPr/>
            </a:pPr>
            <a:r>
              <a:rPr lang="en-US" dirty="0" err="1">
                <a:solidFill>
                  <a:srgbClr val="CBFF00"/>
                </a:solidFill>
              </a:rPr>
              <a:t>Universitas</a:t>
            </a:r>
            <a:r>
              <a:rPr lang="en-US" dirty="0">
                <a:solidFill>
                  <a:srgbClr val="CBFF00"/>
                </a:solidFill>
              </a:rPr>
              <a:t> Pembangunan Jaya 2020</a:t>
            </a:r>
          </a:p>
        </p:txBody>
      </p:sp>
      <p:sp>
        <p:nvSpPr>
          <p:cNvPr id="5" name="Title 3"/>
          <p:cNvSpPr txBox="1">
            <a:spLocks/>
          </p:cNvSpPr>
          <p:nvPr/>
        </p:nvSpPr>
        <p:spPr>
          <a:xfrm>
            <a:off x="838200" y="365126"/>
            <a:ext cx="11185478" cy="713048"/>
          </a:xfrm>
          <a:prstGeom prst="rect">
            <a:avLst/>
          </a:prstGeom>
        </p:spPr>
        <p:txBody>
          <a:bodyPr>
            <a:normAutofit fontScale="97500" lnSpcReduction="10000"/>
          </a:bodyPr>
          <a:lst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a:lstStyle>
          <a:p>
            <a:r>
              <a:rPr lang="en-US" dirty="0" err="1" smtClean="0">
                <a:solidFill>
                  <a:schemeClr val="bg1"/>
                </a:solidFill>
              </a:rPr>
              <a:t>Klorinasi</a:t>
            </a:r>
            <a:endParaRPr lang="en-US" dirty="0">
              <a:solidFill>
                <a:schemeClr val="bg1"/>
              </a:solidFill>
            </a:endParaRPr>
          </a:p>
        </p:txBody>
      </p:sp>
      <p:pic>
        <p:nvPicPr>
          <p:cNvPr id="10242" name="Picture 2" descr="Klorin Tab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99841"/>
            <a:ext cx="229552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1.bp.blogspot.com/-PHIvrd-uvyM/UvJisST0dKI/AAAAAAAAAS8/gu9wod6wLR0/s1600/klorinator+tabl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697" y="1078174"/>
            <a:ext cx="15240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35213" y="2466667"/>
            <a:ext cx="1496692" cy="369332"/>
          </a:xfrm>
          <a:prstGeom prst="rect">
            <a:avLst/>
          </a:prstGeom>
        </p:spPr>
        <p:txBody>
          <a:bodyPr wrap="none">
            <a:spAutoFit/>
          </a:bodyPr>
          <a:lstStyle/>
          <a:p>
            <a:r>
              <a:rPr lang="en-US" dirty="0" err="1">
                <a:solidFill>
                  <a:schemeClr val="bg1"/>
                </a:solidFill>
                <a:latin typeface="Trebuchet MS" panose="020B0603020202020204" pitchFamily="34" charset="0"/>
              </a:rPr>
              <a:t>Klorin</a:t>
            </a:r>
            <a:r>
              <a:rPr lang="en-US" dirty="0">
                <a:solidFill>
                  <a:schemeClr val="bg1"/>
                </a:solidFill>
                <a:latin typeface="Trebuchet MS" panose="020B0603020202020204" pitchFamily="34" charset="0"/>
              </a:rPr>
              <a:t> Tablet</a:t>
            </a:r>
            <a:endParaRPr lang="en-US" dirty="0">
              <a:solidFill>
                <a:schemeClr val="bg1"/>
              </a:solidFill>
            </a:endParaRPr>
          </a:p>
        </p:txBody>
      </p:sp>
      <p:sp>
        <p:nvSpPr>
          <p:cNvPr id="7" name="Rectangle 6"/>
          <p:cNvSpPr/>
          <p:nvPr/>
        </p:nvSpPr>
        <p:spPr>
          <a:xfrm>
            <a:off x="3983697" y="2906974"/>
            <a:ext cx="1217000" cy="369332"/>
          </a:xfrm>
          <a:prstGeom prst="rect">
            <a:avLst/>
          </a:prstGeom>
        </p:spPr>
        <p:txBody>
          <a:bodyPr wrap="none">
            <a:spAutoFit/>
          </a:bodyPr>
          <a:lstStyle/>
          <a:p>
            <a:r>
              <a:rPr lang="en-US" dirty="0" err="1">
                <a:solidFill>
                  <a:schemeClr val="bg1"/>
                </a:solidFill>
                <a:latin typeface="Trebuchet MS" panose="020B0603020202020204" pitchFamily="34" charset="0"/>
              </a:rPr>
              <a:t>Klorinator</a:t>
            </a:r>
            <a:endParaRPr lang="en-US" dirty="0">
              <a:solidFill>
                <a:schemeClr val="bg1"/>
              </a:solidFill>
            </a:endParaRPr>
          </a:p>
        </p:txBody>
      </p:sp>
      <p:sp>
        <p:nvSpPr>
          <p:cNvPr id="10" name="Rectangle 9"/>
          <p:cNvSpPr/>
          <p:nvPr/>
        </p:nvSpPr>
        <p:spPr>
          <a:xfrm>
            <a:off x="838199" y="3379006"/>
            <a:ext cx="11089943" cy="923330"/>
          </a:xfrm>
          <a:prstGeom prst="rect">
            <a:avLst/>
          </a:prstGeom>
        </p:spPr>
        <p:txBody>
          <a:bodyPr wrap="square">
            <a:spAutoFit/>
          </a:bodyPr>
          <a:lstStyle/>
          <a:p>
            <a:pPr algn="just"/>
            <a:r>
              <a:rPr lang="en-US" dirty="0" err="1">
                <a:solidFill>
                  <a:schemeClr val="bg1"/>
                </a:solidFill>
                <a:latin typeface="Trebuchet MS" panose="020B0603020202020204" pitchFamily="34" charset="0"/>
              </a:rPr>
              <a:t>Klorinasi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tablet </a:t>
            </a:r>
            <a:r>
              <a:rPr lang="en-US" dirty="0" err="1">
                <a:solidFill>
                  <a:schemeClr val="bg1"/>
                </a:solidFill>
                <a:latin typeface="Trebuchet MS" panose="020B0603020202020204" pitchFamily="34" charset="0"/>
              </a:rPr>
              <a:t>klorin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dosis</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tinggi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dilakukan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menempatkan</a:t>
            </a:r>
            <a:r>
              <a:rPr lang="en-US" dirty="0">
                <a:solidFill>
                  <a:schemeClr val="bg1"/>
                </a:solidFill>
                <a:latin typeface="Trebuchet MS" panose="020B0603020202020204" pitchFamily="34" charset="0"/>
              </a:rPr>
              <a:t> tablet </a:t>
            </a:r>
            <a:r>
              <a:rPr lang="en-US" dirty="0" err="1">
                <a:solidFill>
                  <a:schemeClr val="bg1"/>
                </a:solidFill>
                <a:latin typeface="Trebuchet MS" panose="020B0603020202020204" pitchFamily="34" charset="0"/>
              </a:rPr>
              <a:t>tersebut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dalam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aliran</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tablet </a:t>
            </a:r>
            <a:r>
              <a:rPr lang="en-US" dirty="0" err="1">
                <a:solidFill>
                  <a:schemeClr val="bg1"/>
                </a:solidFill>
                <a:latin typeface="Trebuchet MS" panose="020B0603020202020204" pitchFamily="34" charset="0"/>
              </a:rPr>
              <a:t>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melepaskan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klorin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secara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lambat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menjaga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kadar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tetap</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dalam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aliran</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Penempatan</a:t>
            </a:r>
            <a:r>
              <a:rPr lang="en-US" dirty="0">
                <a:solidFill>
                  <a:schemeClr val="bg1"/>
                </a:solidFill>
                <a:latin typeface="Trebuchet MS" panose="020B0603020202020204" pitchFamily="34" charset="0"/>
              </a:rPr>
              <a:t> tablet </a:t>
            </a:r>
            <a:r>
              <a:rPr lang="en-US" dirty="0" err="1">
                <a:solidFill>
                  <a:schemeClr val="bg1"/>
                </a:solidFill>
                <a:latin typeface="Trebuchet MS" panose="020B0603020202020204" pitchFamily="34" charset="0"/>
              </a:rPr>
              <a:t>ini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dalam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suatu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piranti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khusus</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ada</a:t>
            </a:r>
            <a:r>
              <a:rPr lang="en-US" dirty="0">
                <a:solidFill>
                  <a:schemeClr val="bg1"/>
                </a:solidFill>
                <a:latin typeface="Trebuchet MS" panose="020B0603020202020204" pitchFamily="34" charset="0"/>
              </a:rPr>
              <a:t> regulator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menyesuaikan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kadar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dalam</a:t>
            </a:r>
            <a:r>
              <a:rPr lang="en-US" dirty="0">
                <a:solidFill>
                  <a:schemeClr val="bg1"/>
                </a:solidFill>
                <a:latin typeface="Trebuchet MS" panose="020B0603020202020204" pitchFamily="34" charset="0"/>
              </a:rPr>
              <a:t> air.</a:t>
            </a:r>
            <a:endParaRPr lang="en-US" dirty="0">
              <a:solidFill>
                <a:schemeClr val="bg1"/>
              </a:solidFill>
            </a:endParaRPr>
          </a:p>
        </p:txBody>
      </p:sp>
    </p:spTree>
    <p:extLst>
      <p:ext uri="{BB962C8B-B14F-4D97-AF65-F5344CB8AC3E}">
        <p14:creationId xmlns:p14="http://schemas.microsoft.com/office/powerpoint/2010/main" val="1366397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14</a:t>
            </a:fld>
            <a:endParaRPr lang="en-US" noProof="0" dirty="0"/>
          </a:p>
        </p:txBody>
      </p:sp>
      <p:sp>
        <p:nvSpPr>
          <p:cNvPr id="3" name="Footer Placeholder 2"/>
          <p:cNvSpPr>
            <a:spLocks noGrp="1"/>
          </p:cNvSpPr>
          <p:nvPr>
            <p:ph type="ftr" sz="quarter" idx="12"/>
          </p:nvPr>
        </p:nvSpPr>
        <p:spPr/>
        <p:txBody>
          <a:bodyPr/>
          <a:lstStyle/>
          <a:p>
            <a:pPr lvl="0">
              <a:defRPr/>
            </a:pPr>
            <a:r>
              <a:rPr lang="en-US" dirty="0" err="1">
                <a:solidFill>
                  <a:srgbClr val="CBFF00"/>
                </a:solidFill>
              </a:rPr>
              <a:t>Universitas</a:t>
            </a:r>
            <a:r>
              <a:rPr lang="en-US" dirty="0">
                <a:solidFill>
                  <a:srgbClr val="CBFF00"/>
                </a:solidFill>
              </a:rPr>
              <a:t> Pembangunan Jaya 2020</a:t>
            </a:r>
          </a:p>
        </p:txBody>
      </p:sp>
      <p:sp>
        <p:nvSpPr>
          <p:cNvPr id="5" name="Title 3"/>
          <p:cNvSpPr txBox="1">
            <a:spLocks/>
          </p:cNvSpPr>
          <p:nvPr/>
        </p:nvSpPr>
        <p:spPr>
          <a:xfrm>
            <a:off x="838200" y="365126"/>
            <a:ext cx="11185478" cy="713048"/>
          </a:xfrm>
          <a:prstGeom prst="rect">
            <a:avLst/>
          </a:prstGeom>
        </p:spPr>
        <p:txBody>
          <a:bodyPr>
            <a:normAutofit fontScale="97500" lnSpcReduction="10000"/>
          </a:bodyPr>
          <a:lst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a:lstStyle>
          <a:p>
            <a:r>
              <a:rPr lang="en-US" dirty="0" err="1" smtClean="0">
                <a:solidFill>
                  <a:schemeClr val="bg1"/>
                </a:solidFill>
              </a:rPr>
              <a:t>Klorinasi</a:t>
            </a:r>
            <a:endParaRPr lang="en-US" dirty="0">
              <a:solidFill>
                <a:schemeClr val="bg1"/>
              </a:solidFill>
            </a:endParaRPr>
          </a:p>
        </p:txBody>
      </p:sp>
      <p:pic>
        <p:nvPicPr>
          <p:cNvPr id="11266" name="Picture 2" descr="Dosing Pu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146" y="1078174"/>
            <a:ext cx="2857500" cy="3352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28736" y="4399132"/>
            <a:ext cx="1494320" cy="369332"/>
          </a:xfrm>
          <a:prstGeom prst="rect">
            <a:avLst/>
          </a:prstGeom>
        </p:spPr>
        <p:txBody>
          <a:bodyPr wrap="none">
            <a:spAutoFit/>
          </a:bodyPr>
          <a:lstStyle/>
          <a:p>
            <a:r>
              <a:rPr lang="en-US" dirty="0">
                <a:solidFill>
                  <a:schemeClr val="bg1"/>
                </a:solidFill>
                <a:latin typeface="Trebuchet MS" panose="020B0603020202020204" pitchFamily="34" charset="0"/>
              </a:rPr>
              <a:t>Dosing Pump</a:t>
            </a:r>
            <a:endParaRPr lang="en-US" dirty="0">
              <a:solidFill>
                <a:schemeClr val="bg1"/>
              </a:solidFill>
            </a:endParaRPr>
          </a:p>
        </p:txBody>
      </p:sp>
      <p:sp>
        <p:nvSpPr>
          <p:cNvPr id="8" name="Rectangle 7"/>
          <p:cNvSpPr/>
          <p:nvPr/>
        </p:nvSpPr>
        <p:spPr>
          <a:xfrm>
            <a:off x="3913592" y="1001176"/>
            <a:ext cx="7987256" cy="1200329"/>
          </a:xfrm>
          <a:prstGeom prst="rect">
            <a:avLst/>
          </a:prstGeom>
        </p:spPr>
        <p:txBody>
          <a:bodyPr wrap="square">
            <a:spAutoFit/>
          </a:bodyPr>
          <a:lstStyle/>
          <a:p>
            <a:pPr algn="just"/>
            <a:r>
              <a:rPr lang="en-US" dirty="0" err="1">
                <a:solidFill>
                  <a:schemeClr val="bg1"/>
                </a:solidFill>
                <a:latin typeface="Trebuchet MS" panose="020B0603020202020204" pitchFamily="34" charset="0"/>
              </a:rPr>
              <a:t>Klorinasi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serbuk</a:t>
            </a:r>
            <a:r>
              <a:rPr lang="en-US" dirty="0">
                <a:solidFill>
                  <a:schemeClr val="bg1"/>
                </a:solidFill>
                <a:latin typeface="Trebuchet MS" panose="020B0603020202020204" pitchFamily="34" charset="0"/>
              </a:rPr>
              <a:t> HTH </a:t>
            </a:r>
            <a:r>
              <a:rPr lang="en-US" dirty="0" err="1">
                <a:solidFill>
                  <a:schemeClr val="bg1"/>
                </a:solidFill>
                <a:latin typeface="Trebuchet MS" panose="020B0603020202020204" pitchFamily="34" charset="0"/>
              </a:rPr>
              <a:t>atau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disebut</a:t>
            </a:r>
            <a:r>
              <a:rPr lang="en-US" dirty="0">
                <a:solidFill>
                  <a:schemeClr val="bg1"/>
                </a:solidFill>
                <a:latin typeface="Trebuchet MS" panose="020B0603020202020204" pitchFamily="34" charset="0"/>
              </a:rPr>
              <a:t> juga </a:t>
            </a:r>
            <a:r>
              <a:rPr lang="en-US" dirty="0" err="1">
                <a:solidFill>
                  <a:schemeClr val="bg1"/>
                </a:solidFill>
                <a:latin typeface="Trebuchet MS" panose="020B0603020202020204" pitchFamily="34" charset="0"/>
              </a:rPr>
              <a:t>kaporit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dilakukan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melarutkan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serbuk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tersebut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larutannya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diinjeksikan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dosing pump. </a:t>
            </a:r>
            <a:r>
              <a:rPr lang="en-US" dirty="0" err="1">
                <a:solidFill>
                  <a:schemeClr val="bg1"/>
                </a:solidFill>
                <a:latin typeface="Trebuchet MS" panose="020B0603020202020204" pitchFamily="34" charset="0"/>
              </a:rPr>
              <a:t>Pengaturan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pompa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dosis</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dilakukan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mendapatkan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dosis</a:t>
            </a:r>
            <a:r>
              <a:rPr lang="en-US" dirty="0">
                <a:solidFill>
                  <a:schemeClr val="bg1"/>
                </a:solidFill>
                <a:latin typeface="Trebuchet MS" panose="020B0603020202020204" pitchFamily="34" charset="0"/>
              </a:rPr>
              <a:t> yang </a:t>
            </a:r>
            <a:r>
              <a:rPr lang="en-US" dirty="0" err="1">
                <a:solidFill>
                  <a:schemeClr val="bg1"/>
                </a:solidFill>
                <a:latin typeface="Trebuchet MS" panose="020B0603020202020204" pitchFamily="34" charset="0"/>
              </a:rPr>
              <a:t>tepat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seperti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halnya</a:t>
            </a:r>
            <a:r>
              <a:rPr lang="en-US" dirty="0">
                <a:solidFill>
                  <a:schemeClr val="bg1"/>
                </a:solidFill>
                <a:latin typeface="Trebuchet MS" panose="020B0603020202020204" pitchFamily="34" charset="0"/>
              </a:rPr>
              <a:t> regulator gas Cl2.</a:t>
            </a:r>
            <a:endParaRPr lang="en-US" dirty="0">
              <a:solidFill>
                <a:schemeClr val="bg1"/>
              </a:solidFill>
            </a:endParaRPr>
          </a:p>
        </p:txBody>
      </p:sp>
      <p:sp>
        <p:nvSpPr>
          <p:cNvPr id="9" name="Rectangle 8"/>
          <p:cNvSpPr/>
          <p:nvPr/>
        </p:nvSpPr>
        <p:spPr>
          <a:xfrm>
            <a:off x="3913593" y="2428194"/>
            <a:ext cx="8110086" cy="3139321"/>
          </a:xfrm>
          <a:prstGeom prst="rect">
            <a:avLst/>
          </a:prstGeom>
        </p:spPr>
        <p:txBody>
          <a:bodyPr wrap="square">
            <a:spAutoFit/>
          </a:bodyPr>
          <a:lstStyle/>
          <a:p>
            <a:pPr algn="just"/>
            <a:r>
              <a:rPr lang="en-US" dirty="0" err="1">
                <a:solidFill>
                  <a:schemeClr val="bg1"/>
                </a:solidFill>
                <a:latin typeface="Trebuchet MS" panose="020B0603020202020204" pitchFamily="34" charset="0"/>
              </a:rPr>
              <a:t>Prosedur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injeksi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klorin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dosing pump </a:t>
            </a:r>
            <a:r>
              <a:rPr lang="en-US" dirty="0" err="1">
                <a:solidFill>
                  <a:schemeClr val="bg1"/>
                </a:solidFill>
                <a:latin typeface="Trebuchet MS" panose="020B0603020202020204" pitchFamily="34" charset="0"/>
              </a:rPr>
              <a:t>biasanya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disertakan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buku</a:t>
            </a:r>
            <a:r>
              <a:rPr lang="en-US" dirty="0">
                <a:solidFill>
                  <a:schemeClr val="bg1"/>
                </a:solidFill>
                <a:latin typeface="Trebuchet MS" panose="020B0603020202020204" pitchFamily="34" charset="0"/>
              </a:rPr>
              <a:t> manual </a:t>
            </a:r>
            <a:r>
              <a:rPr lang="en-US" dirty="0" err="1">
                <a:solidFill>
                  <a:schemeClr val="bg1"/>
                </a:solidFill>
                <a:latin typeface="Trebuchet MS" panose="020B0603020202020204" pitchFamily="34" charset="0"/>
              </a:rPr>
              <a:t>pompa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dosis</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tersebut</a:t>
            </a:r>
            <a:r>
              <a:rPr lang="en-US" dirty="0">
                <a:solidFill>
                  <a:schemeClr val="bg1"/>
                </a:solidFill>
                <a:latin typeface="Trebuchet MS" panose="020B0603020202020204" pitchFamily="34" charset="0"/>
              </a:rPr>
              <a:t>.</a:t>
            </a:r>
          </a:p>
          <a:p>
            <a:pPr algn="just"/>
            <a:r>
              <a:rPr lang="en-US" dirty="0" err="1">
                <a:solidFill>
                  <a:schemeClr val="bg1"/>
                </a:solidFill>
                <a:latin typeface="Trebuchet MS" panose="020B0603020202020204" pitchFamily="34" charset="0"/>
              </a:rPr>
              <a:t>Pompa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dosis</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terdiri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dari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kontainer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larutan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pompa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injektornya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Pengaturan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injektor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terdiri</a:t>
            </a:r>
            <a:r>
              <a:rPr lang="en-US" dirty="0">
                <a:solidFill>
                  <a:schemeClr val="bg1"/>
                </a:solidFill>
                <a:latin typeface="Trebuchet MS" panose="020B0603020202020204" pitchFamily="34" charset="0"/>
              </a:rPr>
              <a:t> 2 </a:t>
            </a:r>
            <a:r>
              <a:rPr lang="en-US" dirty="0" err="1">
                <a:solidFill>
                  <a:schemeClr val="bg1"/>
                </a:solidFill>
                <a:latin typeface="Trebuchet MS" panose="020B0603020202020204" pitchFamily="34" charset="0"/>
              </a:rPr>
              <a:t>variabel</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yaitu</a:t>
            </a:r>
            <a:r>
              <a:rPr lang="en-US" dirty="0">
                <a:solidFill>
                  <a:schemeClr val="bg1"/>
                </a:solidFill>
                <a:latin typeface="Trebuchet MS" panose="020B0603020202020204" pitchFamily="34" charset="0"/>
              </a:rPr>
              <a:t> volume per </a:t>
            </a:r>
            <a:r>
              <a:rPr lang="en-US" dirty="0" err="1">
                <a:solidFill>
                  <a:schemeClr val="bg1"/>
                </a:solidFill>
                <a:latin typeface="Trebuchet MS" panose="020B0603020202020204" pitchFamily="34" charset="0"/>
              </a:rPr>
              <a:t>injeksi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frekuensi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injeksi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Variabel</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ini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bermuara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ada</a:t>
            </a:r>
            <a:r>
              <a:rPr lang="en-US" dirty="0">
                <a:solidFill>
                  <a:schemeClr val="bg1"/>
                </a:solidFill>
                <a:latin typeface="Trebuchet MS" panose="020B0603020202020204" pitchFamily="34" charset="0"/>
              </a:rPr>
              <a:t> debit </a:t>
            </a:r>
            <a:r>
              <a:rPr lang="en-US" dirty="0" err="1">
                <a:solidFill>
                  <a:schemeClr val="bg1"/>
                </a:solidFill>
                <a:latin typeface="Trebuchet MS" panose="020B0603020202020204" pitchFamily="34" charset="0"/>
              </a:rPr>
              <a:t>maksimal</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pompa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dosis</a:t>
            </a:r>
            <a:r>
              <a:rPr lang="en-US" dirty="0">
                <a:solidFill>
                  <a:schemeClr val="bg1"/>
                </a:solidFill>
                <a:latin typeface="Trebuchet MS" panose="020B0603020202020204" pitchFamily="34" charset="0"/>
              </a:rPr>
              <a:t>.</a:t>
            </a:r>
          </a:p>
          <a:p>
            <a:pPr algn="just"/>
            <a:r>
              <a:rPr lang="en-US" dirty="0" err="1">
                <a:solidFill>
                  <a:schemeClr val="bg1"/>
                </a:solidFill>
                <a:latin typeface="Trebuchet MS" panose="020B0603020202020204" pitchFamily="34" charset="0"/>
              </a:rPr>
              <a:t>Perlu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diperhatikan</a:t>
            </a:r>
            <a:r>
              <a:rPr lang="en-US" dirty="0">
                <a:solidFill>
                  <a:schemeClr val="bg1"/>
                </a:solidFill>
                <a:latin typeface="Trebuchet MS" panose="020B0603020202020204" pitchFamily="34" charset="0"/>
              </a:rPr>
              <a:t> debit </a:t>
            </a:r>
            <a:r>
              <a:rPr lang="en-US" dirty="0" err="1">
                <a:solidFill>
                  <a:schemeClr val="bg1"/>
                </a:solidFill>
                <a:latin typeface="Trebuchet MS" panose="020B0603020202020204" pitchFamily="34" charset="0"/>
              </a:rPr>
              <a:t>dari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pompa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tersebut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sehingga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kita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bisa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menghitung</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konsentrasi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larutan</a:t>
            </a:r>
            <a:r>
              <a:rPr lang="en-US" dirty="0">
                <a:solidFill>
                  <a:schemeClr val="bg1"/>
                </a:solidFill>
                <a:latin typeface="Trebuchet MS" panose="020B0603020202020204" pitchFamily="34" charset="0"/>
              </a:rPr>
              <a:t> yang </a:t>
            </a:r>
            <a:r>
              <a:rPr lang="en-US" dirty="0" err="1">
                <a:solidFill>
                  <a:schemeClr val="bg1"/>
                </a:solidFill>
                <a:latin typeface="Trebuchet MS" panose="020B0603020202020204" pitchFamily="34" charset="0"/>
              </a:rPr>
              <a:t>dibutuhkan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mengklorinasi</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tersebut</a:t>
            </a:r>
            <a:r>
              <a:rPr lang="en-US" dirty="0">
                <a:solidFill>
                  <a:schemeClr val="bg1"/>
                </a:solidFill>
                <a:latin typeface="Trebuchet MS" panose="020B0603020202020204" pitchFamily="34" charset="0"/>
              </a:rPr>
              <a:t>. Kadar </a:t>
            </a:r>
            <a:r>
              <a:rPr lang="en-US" dirty="0" err="1">
                <a:solidFill>
                  <a:schemeClr val="bg1"/>
                </a:solidFill>
                <a:latin typeface="Trebuchet MS" panose="020B0603020202020204" pitchFamily="34" charset="0"/>
              </a:rPr>
              <a:t>residu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klorin</a:t>
            </a:r>
            <a:r>
              <a:rPr lang="en-US" dirty="0">
                <a:solidFill>
                  <a:schemeClr val="bg1"/>
                </a:solidFill>
                <a:latin typeface="Trebuchet MS" panose="020B0603020202020204" pitchFamily="34" charset="0"/>
              </a:rPr>
              <a:t> yang </a:t>
            </a:r>
            <a:r>
              <a:rPr lang="en-US" dirty="0" err="1">
                <a:solidFill>
                  <a:schemeClr val="bg1"/>
                </a:solidFill>
                <a:latin typeface="Trebuchet MS" panose="020B0603020202020204" pitchFamily="34" charset="0"/>
              </a:rPr>
              <a:t>diinginkan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tetap</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harus</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diperiksa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melalui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pengujian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kadar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residu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klorin</a:t>
            </a:r>
            <a:r>
              <a:rPr lang="en-US" dirty="0">
                <a:solidFill>
                  <a:schemeClr val="bg1"/>
                </a:solidFill>
                <a:latin typeface="Trebuchet MS" panose="020B0603020202020204" pitchFamily="34" charset="0"/>
              </a:rPr>
              <a:t>.</a:t>
            </a:r>
          </a:p>
          <a:p>
            <a:pPr algn="just"/>
            <a:r>
              <a:rPr lang="en-US" dirty="0">
                <a:solidFill>
                  <a:schemeClr val="bg1"/>
                </a:solidFill>
                <a:latin typeface="Trebuchet MS" panose="020B0603020202020204" pitchFamily="34" charset="0"/>
              </a:rPr>
              <a:t/>
            </a:r>
            <a:br>
              <a:rPr lang="en-US" dirty="0">
                <a:solidFill>
                  <a:schemeClr val="bg1"/>
                </a:solidFill>
                <a:latin typeface="Trebuchet MS" panose="020B0603020202020204" pitchFamily="34" charset="0"/>
              </a:rPr>
            </a:br>
            <a:endParaRPr lang="en-US"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852246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15</a:t>
            </a:fld>
            <a:endParaRPr lang="en-US" noProof="0" dirty="0"/>
          </a:p>
        </p:txBody>
      </p:sp>
      <p:sp>
        <p:nvSpPr>
          <p:cNvPr id="3" name="Footer Placeholder 2"/>
          <p:cNvSpPr>
            <a:spLocks noGrp="1"/>
          </p:cNvSpPr>
          <p:nvPr>
            <p:ph type="ftr" sz="quarter" idx="12"/>
          </p:nvPr>
        </p:nvSpPr>
        <p:spPr/>
        <p:txBody>
          <a:bodyPr/>
          <a:lstStyle/>
          <a:p>
            <a:pPr lvl="0">
              <a:defRPr/>
            </a:pPr>
            <a:r>
              <a:rPr lang="en-US" dirty="0" err="1">
                <a:solidFill>
                  <a:srgbClr val="CBFF00"/>
                </a:solidFill>
              </a:rPr>
              <a:t>Universitas</a:t>
            </a:r>
            <a:r>
              <a:rPr lang="en-US" dirty="0">
                <a:solidFill>
                  <a:srgbClr val="CBFF00"/>
                </a:solidFill>
              </a:rPr>
              <a:t> Pembangunan Jaya 2020</a:t>
            </a:r>
          </a:p>
        </p:txBody>
      </p:sp>
      <p:sp>
        <p:nvSpPr>
          <p:cNvPr id="5" name="Title 3"/>
          <p:cNvSpPr txBox="1">
            <a:spLocks/>
          </p:cNvSpPr>
          <p:nvPr/>
        </p:nvSpPr>
        <p:spPr>
          <a:xfrm>
            <a:off x="838200" y="365126"/>
            <a:ext cx="11185478" cy="713048"/>
          </a:xfrm>
          <a:prstGeom prst="rect">
            <a:avLst/>
          </a:prstGeom>
        </p:spPr>
        <p:txBody>
          <a:bodyPr>
            <a:normAutofit fontScale="97500" lnSpcReduction="10000"/>
          </a:bodyPr>
          <a:lst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a:lstStyle>
          <a:p>
            <a:r>
              <a:rPr lang="en-US" dirty="0" err="1" smtClean="0">
                <a:solidFill>
                  <a:schemeClr val="bg1"/>
                </a:solidFill>
              </a:rPr>
              <a:t>Klorinasi</a:t>
            </a:r>
            <a:endParaRPr lang="en-US" dirty="0">
              <a:solidFill>
                <a:schemeClr val="bg1"/>
              </a:solidFill>
            </a:endParaRPr>
          </a:p>
        </p:txBody>
      </p:sp>
      <p:sp>
        <p:nvSpPr>
          <p:cNvPr id="6" name="Rectangle 5"/>
          <p:cNvSpPr/>
          <p:nvPr/>
        </p:nvSpPr>
        <p:spPr>
          <a:xfrm>
            <a:off x="838200" y="959092"/>
            <a:ext cx="11185478" cy="646331"/>
          </a:xfrm>
          <a:prstGeom prst="rect">
            <a:avLst/>
          </a:prstGeom>
        </p:spPr>
        <p:txBody>
          <a:bodyPr wrap="square">
            <a:spAutoFit/>
          </a:bodyPr>
          <a:lstStyle/>
          <a:p>
            <a:pPr algn="just"/>
            <a:r>
              <a:rPr lang="en-US" dirty="0">
                <a:solidFill>
                  <a:schemeClr val="bg1"/>
                </a:solidFill>
                <a:latin typeface="Trebuchet MS" panose="020B0603020202020204" pitchFamily="34" charset="0"/>
              </a:rPr>
              <a:t>Cara manual </a:t>
            </a:r>
            <a:r>
              <a:rPr lang="en-US" dirty="0" err="1">
                <a:solidFill>
                  <a:schemeClr val="bg1"/>
                </a:solidFill>
                <a:latin typeface="Trebuchet MS" panose="020B0603020202020204" pitchFamily="34" charset="0"/>
              </a:rPr>
              <a:t>klorinasi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adalah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melakukan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Metode</a:t>
            </a:r>
            <a:r>
              <a:rPr lang="en-US" dirty="0">
                <a:solidFill>
                  <a:schemeClr val="bg1"/>
                </a:solidFill>
                <a:latin typeface="Trebuchet MS" panose="020B0603020202020204" pitchFamily="34" charset="0"/>
              </a:rPr>
              <a:t> Jar Test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menentukan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kebutuhan</a:t>
            </a:r>
            <a:r>
              <a:rPr lang="en-US" dirty="0">
                <a:solidFill>
                  <a:schemeClr val="bg1"/>
                </a:solidFill>
                <a:latin typeface="Trebuchet MS" panose="020B0603020202020204" pitchFamily="34" charset="0"/>
              </a:rPr>
              <a:t> HTH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sejumlah</a:t>
            </a:r>
            <a:r>
              <a:rPr lang="en-US" dirty="0">
                <a:solidFill>
                  <a:schemeClr val="bg1"/>
                </a:solidFill>
                <a:latin typeface="Trebuchet MS" panose="020B0603020202020204" pitchFamily="34" charset="0"/>
              </a:rPr>
              <a:t> volume air. </a:t>
            </a:r>
            <a:r>
              <a:rPr lang="en-US" dirty="0" err="1">
                <a:solidFill>
                  <a:schemeClr val="bg1"/>
                </a:solidFill>
                <a:latin typeface="Trebuchet MS" panose="020B0603020202020204" pitchFamily="34" charset="0"/>
              </a:rPr>
              <a:t>Hasil</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dari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perhitungan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tersebut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dijadikan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takaran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klorinasi</a:t>
            </a:r>
            <a:r>
              <a:rPr lang="en-US" dirty="0">
                <a:solidFill>
                  <a:schemeClr val="bg1"/>
                </a:solidFill>
                <a:latin typeface="Trebuchet MS" panose="020B0603020202020204" pitchFamily="34" charset="0"/>
              </a:rPr>
              <a:t> </a:t>
            </a:r>
            <a:endParaRPr lang="en-US" dirty="0">
              <a:solidFill>
                <a:schemeClr val="bg1"/>
              </a:solidFill>
            </a:endParaRPr>
          </a:p>
        </p:txBody>
      </p:sp>
      <p:sp>
        <p:nvSpPr>
          <p:cNvPr id="7" name="Rectangle 6"/>
          <p:cNvSpPr/>
          <p:nvPr/>
        </p:nvSpPr>
        <p:spPr>
          <a:xfrm>
            <a:off x="838199" y="1689585"/>
            <a:ext cx="9766110" cy="369332"/>
          </a:xfrm>
          <a:prstGeom prst="rect">
            <a:avLst/>
          </a:prstGeom>
        </p:spPr>
        <p:txBody>
          <a:bodyPr wrap="square">
            <a:spAutoFit/>
          </a:bodyPr>
          <a:lstStyle/>
          <a:p>
            <a:r>
              <a:rPr lang="en-US" dirty="0" err="1">
                <a:solidFill>
                  <a:schemeClr val="bg1"/>
                </a:solidFill>
                <a:latin typeface="Trebuchet MS" panose="020B0603020202020204" pitchFamily="34" charset="0"/>
              </a:rPr>
              <a:t>Prosedur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melakukan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klorinasi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langsung</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sebagai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berikut</a:t>
            </a:r>
            <a:r>
              <a:rPr lang="en-US" dirty="0">
                <a:solidFill>
                  <a:schemeClr val="bg1"/>
                </a:solidFill>
                <a:latin typeface="Trebuchet MS" panose="020B0603020202020204" pitchFamily="34" charset="0"/>
              </a:rPr>
              <a:t>:</a:t>
            </a:r>
            <a:endParaRPr lang="en-US" dirty="0">
              <a:solidFill>
                <a:schemeClr val="bg1"/>
              </a:solidFill>
            </a:endParaRPr>
          </a:p>
        </p:txBody>
      </p:sp>
      <p:sp>
        <p:nvSpPr>
          <p:cNvPr id="10" name="Rectangle 9"/>
          <p:cNvSpPr/>
          <p:nvPr/>
        </p:nvSpPr>
        <p:spPr>
          <a:xfrm>
            <a:off x="838199" y="2110633"/>
            <a:ext cx="10080009" cy="2949975"/>
          </a:xfrm>
          <a:prstGeom prst="rect">
            <a:avLst/>
          </a:prstGeom>
        </p:spPr>
        <p:txBody>
          <a:bodyPr wrap="square">
            <a:spAutoFit/>
          </a:bodyPr>
          <a:lstStyle/>
          <a:p>
            <a:pPr marL="342900" indent="-342900" algn="just">
              <a:lnSpc>
                <a:spcPct val="150000"/>
              </a:lnSpc>
              <a:buFont typeface="+mj-lt"/>
              <a:buAutoNum type="arabicPeriod"/>
            </a:pPr>
            <a:r>
              <a:rPr lang="en-US" dirty="0" err="1">
                <a:solidFill>
                  <a:schemeClr val="bg1"/>
                </a:solidFill>
                <a:latin typeface="Trebuchet MS" panose="020B0603020202020204" pitchFamily="34" charset="0"/>
              </a:rPr>
              <a:t>Pastikan</a:t>
            </a:r>
            <a:r>
              <a:rPr lang="en-US" dirty="0">
                <a:solidFill>
                  <a:schemeClr val="bg1"/>
                </a:solidFill>
                <a:latin typeface="Trebuchet MS" panose="020B0603020202020204" pitchFamily="34" charset="0"/>
              </a:rPr>
              <a:t> volume air yang </a:t>
            </a:r>
            <a:r>
              <a:rPr lang="en-US" dirty="0" err="1">
                <a:solidFill>
                  <a:schemeClr val="bg1"/>
                </a:solidFill>
                <a:latin typeface="Trebuchet MS" panose="020B0603020202020204" pitchFamily="34" charset="0"/>
              </a:rPr>
              <a:t>berada</a:t>
            </a:r>
            <a:r>
              <a:rPr lang="en-US" dirty="0">
                <a:solidFill>
                  <a:schemeClr val="bg1"/>
                </a:solidFill>
                <a:latin typeface="Trebuchet MS" panose="020B0603020202020204" pitchFamily="34" charset="0"/>
              </a:rPr>
              <a:t> di </a:t>
            </a:r>
            <a:r>
              <a:rPr lang="en-US" dirty="0" err="1">
                <a:solidFill>
                  <a:schemeClr val="bg1"/>
                </a:solidFill>
                <a:latin typeface="Trebuchet MS" panose="020B0603020202020204" pitchFamily="34" charset="0"/>
              </a:rPr>
              <a:t>penampungan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Nilai</a:t>
            </a:r>
            <a:r>
              <a:rPr lang="en-US" dirty="0">
                <a:solidFill>
                  <a:schemeClr val="bg1"/>
                </a:solidFill>
                <a:latin typeface="Trebuchet MS" panose="020B0603020202020204" pitchFamily="34" charset="0"/>
              </a:rPr>
              <a:t> volume </a:t>
            </a:r>
            <a:r>
              <a:rPr lang="en-US" dirty="0" err="1">
                <a:solidFill>
                  <a:schemeClr val="bg1"/>
                </a:solidFill>
                <a:latin typeface="Trebuchet MS" panose="020B0603020202020204" pitchFamily="34" charset="0"/>
              </a:rPr>
              <a:t>ini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bisa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didapat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memasang</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meteran</a:t>
            </a:r>
            <a:r>
              <a:rPr lang="en-US" dirty="0">
                <a:solidFill>
                  <a:schemeClr val="bg1"/>
                </a:solidFill>
                <a:latin typeface="Trebuchet MS" panose="020B0603020202020204" pitchFamily="34" charset="0"/>
              </a:rPr>
              <a:t> air di </a:t>
            </a:r>
            <a:r>
              <a:rPr lang="en-US" dirty="0" err="1">
                <a:solidFill>
                  <a:schemeClr val="bg1"/>
                </a:solidFill>
                <a:latin typeface="Trebuchet MS" panose="020B0603020202020204" pitchFamily="34" charset="0"/>
              </a:rPr>
              <a:t>saluran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masuk</a:t>
            </a:r>
            <a:r>
              <a:rPr lang="en-US" dirty="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penampungan</a:t>
            </a:r>
            <a:r>
              <a:rPr lang="en-US" dirty="0" smtClean="0">
                <a:solidFill>
                  <a:schemeClr val="bg1"/>
                </a:solidFill>
                <a:latin typeface="Trebuchet MS" panose="020B0603020202020204" pitchFamily="34" charset="0"/>
              </a:rPr>
              <a:t>.</a:t>
            </a:r>
          </a:p>
          <a:p>
            <a:pPr marL="342900" indent="-342900" algn="just">
              <a:lnSpc>
                <a:spcPct val="150000"/>
              </a:lnSpc>
              <a:buFont typeface="+mj-lt"/>
              <a:buAutoNum type="arabicPeriod"/>
            </a:pPr>
            <a:r>
              <a:rPr lang="en-US" dirty="0" err="1" smtClean="0">
                <a:solidFill>
                  <a:schemeClr val="bg1"/>
                </a:solidFill>
                <a:latin typeface="Trebuchet MS" panose="020B0603020202020204" pitchFamily="34" charset="0"/>
              </a:rPr>
              <a:t>Lakukan</a:t>
            </a:r>
            <a:r>
              <a:rPr lang="en-US" dirty="0" smtClean="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Metode</a:t>
            </a:r>
            <a:r>
              <a:rPr lang="en-US" dirty="0">
                <a:solidFill>
                  <a:schemeClr val="bg1"/>
                </a:solidFill>
                <a:latin typeface="Trebuchet MS" panose="020B0603020202020204" pitchFamily="34" charset="0"/>
              </a:rPr>
              <a:t> Jar Test </a:t>
            </a:r>
            <a:r>
              <a:rPr lang="en-US" dirty="0" err="1">
                <a:solidFill>
                  <a:schemeClr val="bg1"/>
                </a:solidFill>
                <a:latin typeface="Trebuchet MS" panose="020B0603020202020204" pitchFamily="34" charset="0"/>
              </a:rPr>
              <a:t>Klorin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lakukan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perhitungan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takaran</a:t>
            </a:r>
            <a:r>
              <a:rPr lang="en-US" dirty="0">
                <a:solidFill>
                  <a:schemeClr val="bg1"/>
                </a:solidFill>
                <a:latin typeface="Trebuchet MS" panose="020B0603020202020204" pitchFamily="34" charset="0"/>
              </a:rPr>
              <a:t> HTH yang </a:t>
            </a:r>
            <a:r>
              <a:rPr lang="en-US" dirty="0" err="1" smtClean="0">
                <a:solidFill>
                  <a:schemeClr val="bg1"/>
                </a:solidFill>
                <a:latin typeface="Trebuchet MS" panose="020B0603020202020204" pitchFamily="34" charset="0"/>
              </a:rPr>
              <a:t>dibutuhkan</a:t>
            </a:r>
            <a:endParaRPr lang="en-US" dirty="0" smtClean="0">
              <a:solidFill>
                <a:schemeClr val="bg1"/>
              </a:solidFill>
              <a:latin typeface="Trebuchet MS" panose="020B0603020202020204" pitchFamily="34" charset="0"/>
            </a:endParaRPr>
          </a:p>
          <a:p>
            <a:pPr marL="342900" indent="-342900" algn="just">
              <a:lnSpc>
                <a:spcPct val="150000"/>
              </a:lnSpc>
              <a:buFont typeface="+mj-lt"/>
              <a:buAutoNum type="arabicPeriod"/>
            </a:pPr>
            <a:r>
              <a:rPr lang="en-US" dirty="0" err="1" smtClean="0">
                <a:solidFill>
                  <a:schemeClr val="bg1"/>
                </a:solidFill>
                <a:latin typeface="Trebuchet MS" panose="020B0603020202020204" pitchFamily="34" charset="0"/>
              </a:rPr>
              <a:t>Timbang</a:t>
            </a:r>
            <a:r>
              <a:rPr lang="en-US" dirty="0" smtClean="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serbuk</a:t>
            </a:r>
            <a:r>
              <a:rPr lang="en-US" dirty="0">
                <a:solidFill>
                  <a:schemeClr val="bg1"/>
                </a:solidFill>
                <a:latin typeface="Trebuchet MS" panose="020B0603020202020204" pitchFamily="34" charset="0"/>
              </a:rPr>
              <a:t> HTH </a:t>
            </a:r>
            <a:r>
              <a:rPr lang="en-US" dirty="0" err="1">
                <a:solidFill>
                  <a:schemeClr val="bg1"/>
                </a:solidFill>
                <a:latin typeface="Trebuchet MS" panose="020B0603020202020204" pitchFamily="34" charset="0"/>
              </a:rPr>
              <a:t>sesuai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perhitungan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larutkan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dalam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satu</a:t>
            </a:r>
            <a:r>
              <a:rPr lang="en-US" dirty="0">
                <a:solidFill>
                  <a:schemeClr val="bg1"/>
                </a:solidFill>
                <a:latin typeface="Trebuchet MS" panose="020B0603020202020204" pitchFamily="34" charset="0"/>
              </a:rPr>
              <a:t> ember </a:t>
            </a:r>
            <a:r>
              <a:rPr lang="en-US" dirty="0" smtClean="0">
                <a:solidFill>
                  <a:schemeClr val="bg1"/>
                </a:solidFill>
                <a:latin typeface="Trebuchet MS" panose="020B0603020202020204" pitchFamily="34" charset="0"/>
              </a:rPr>
              <a:t>air</a:t>
            </a:r>
          </a:p>
          <a:p>
            <a:pPr marL="342900" indent="-342900" algn="just">
              <a:lnSpc>
                <a:spcPct val="150000"/>
              </a:lnSpc>
              <a:buFont typeface="+mj-lt"/>
              <a:buAutoNum type="arabicPeriod"/>
            </a:pPr>
            <a:r>
              <a:rPr lang="en-US" dirty="0" err="1" smtClean="0">
                <a:solidFill>
                  <a:schemeClr val="bg1"/>
                </a:solidFill>
                <a:latin typeface="Trebuchet MS" panose="020B0603020202020204" pitchFamily="34" charset="0"/>
              </a:rPr>
              <a:t>Masukkan</a:t>
            </a:r>
            <a:r>
              <a:rPr lang="en-US" dirty="0" smtClean="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dalam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penampungan</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aduk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secara</a:t>
            </a:r>
            <a:r>
              <a:rPr lang="en-US" dirty="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merata</a:t>
            </a:r>
            <a:r>
              <a:rPr lang="en-US" dirty="0" smtClean="0">
                <a:solidFill>
                  <a:schemeClr val="bg1"/>
                </a:solidFill>
                <a:latin typeface="Trebuchet MS" panose="020B0603020202020204" pitchFamily="34" charset="0"/>
              </a:rPr>
              <a:t>.</a:t>
            </a:r>
          </a:p>
          <a:p>
            <a:pPr marL="342900" indent="-342900" algn="just">
              <a:lnSpc>
                <a:spcPct val="150000"/>
              </a:lnSpc>
              <a:buFont typeface="+mj-lt"/>
              <a:buAutoNum type="arabicPeriod"/>
            </a:pPr>
            <a:r>
              <a:rPr lang="en-US" dirty="0" err="1" smtClean="0">
                <a:solidFill>
                  <a:schemeClr val="bg1"/>
                </a:solidFill>
                <a:latin typeface="Trebuchet MS" panose="020B0603020202020204" pitchFamily="34" charset="0"/>
              </a:rPr>
              <a:t>Waktu</a:t>
            </a:r>
            <a:r>
              <a:rPr lang="en-US" dirty="0" smtClean="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reaksi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adalah</a:t>
            </a:r>
            <a:r>
              <a:rPr lang="en-US" dirty="0">
                <a:solidFill>
                  <a:schemeClr val="bg1"/>
                </a:solidFill>
                <a:latin typeface="Trebuchet MS" panose="020B0603020202020204" pitchFamily="34" charset="0"/>
              </a:rPr>
              <a:t> 30 </a:t>
            </a:r>
            <a:r>
              <a:rPr lang="en-US" dirty="0" err="1">
                <a:solidFill>
                  <a:schemeClr val="bg1"/>
                </a:solidFill>
                <a:latin typeface="Trebuchet MS" panose="020B0603020202020204" pitchFamily="34" charset="0"/>
              </a:rPr>
              <a:t>menit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baru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dapat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dilakukan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pengujian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kadar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residu</a:t>
            </a:r>
            <a:r>
              <a:rPr lang="en-US" dirty="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klorin</a:t>
            </a:r>
            <a:r>
              <a:rPr lang="en-US" dirty="0" smtClean="0">
                <a:solidFill>
                  <a:schemeClr val="bg1"/>
                </a:solidFill>
                <a:latin typeface="Trebuchet MS" panose="020B0603020202020204" pitchFamily="34" charset="0"/>
              </a:rPr>
              <a:t>.</a:t>
            </a:r>
          </a:p>
          <a:p>
            <a:pPr marL="342900" indent="-342900" algn="just">
              <a:lnSpc>
                <a:spcPct val="150000"/>
              </a:lnSpc>
              <a:buFont typeface="+mj-lt"/>
              <a:buAutoNum type="arabicPeriod"/>
            </a:pPr>
            <a:r>
              <a:rPr lang="en-US" dirty="0" err="1" smtClean="0">
                <a:solidFill>
                  <a:schemeClr val="bg1"/>
                </a:solidFill>
                <a:latin typeface="Trebuchet MS" panose="020B0603020202020204" pitchFamily="34" charset="0"/>
              </a:rPr>
              <a:t>Setelah</a:t>
            </a:r>
            <a:r>
              <a:rPr lang="en-US" dirty="0" smtClean="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lolos</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pengujian</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dapat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didistribusikan</a:t>
            </a:r>
            <a:endParaRPr lang="en-US" b="0" i="0" dirty="0">
              <a:solidFill>
                <a:schemeClr val="bg1"/>
              </a:solidFill>
              <a:effectLst/>
              <a:latin typeface="Trebuchet MS" panose="020B0603020202020204" pitchFamily="34" charset="0"/>
            </a:endParaRPr>
          </a:p>
        </p:txBody>
      </p:sp>
      <p:sp>
        <p:nvSpPr>
          <p:cNvPr id="11" name="Rectangle 10"/>
          <p:cNvSpPr/>
          <p:nvPr/>
        </p:nvSpPr>
        <p:spPr>
          <a:xfrm>
            <a:off x="838199" y="5060608"/>
            <a:ext cx="11185479" cy="923330"/>
          </a:xfrm>
          <a:prstGeom prst="rect">
            <a:avLst/>
          </a:prstGeom>
        </p:spPr>
        <p:txBody>
          <a:bodyPr wrap="square">
            <a:spAutoFit/>
          </a:bodyPr>
          <a:lstStyle/>
          <a:p>
            <a:pPr algn="just"/>
            <a:r>
              <a:rPr lang="en-US" dirty="0" err="1">
                <a:solidFill>
                  <a:schemeClr val="bg1"/>
                </a:solidFill>
                <a:latin typeface="Trebuchet MS" panose="020B0603020202020204" pitchFamily="34" charset="0"/>
              </a:rPr>
              <a:t>Tetap</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Harus</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Diperhatikan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bahwa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kadar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residu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klorin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berkurang</a:t>
            </a:r>
            <a:r>
              <a:rPr lang="en-US" dirty="0">
                <a:solidFill>
                  <a:schemeClr val="bg1"/>
                </a:solidFill>
                <a:latin typeface="Trebuchet MS" panose="020B0603020202020204" pitchFamily="34" charset="0"/>
              </a:rPr>
              <a:t> yang </a:t>
            </a:r>
            <a:r>
              <a:rPr lang="en-US" dirty="0" err="1">
                <a:solidFill>
                  <a:schemeClr val="bg1"/>
                </a:solidFill>
                <a:latin typeface="Trebuchet MS" panose="020B0603020202020204" pitchFamily="34" charset="0"/>
              </a:rPr>
              <a:t>kecepatannya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terpengaruh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pada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kondisi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lingkungan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seperti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suhu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kontak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udara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Nilai</a:t>
            </a:r>
            <a:r>
              <a:rPr lang="en-US" dirty="0">
                <a:solidFill>
                  <a:schemeClr val="bg1"/>
                </a:solidFill>
                <a:latin typeface="Trebuchet MS" panose="020B0603020202020204" pitchFamily="34" charset="0"/>
              </a:rPr>
              <a:t> yang </a:t>
            </a:r>
            <a:r>
              <a:rPr lang="en-US" dirty="0" err="1">
                <a:solidFill>
                  <a:schemeClr val="bg1"/>
                </a:solidFill>
                <a:latin typeface="Trebuchet MS" panose="020B0603020202020204" pitchFamily="34" charset="0"/>
              </a:rPr>
              <a:t>berlaku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pada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bak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penampungan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disesuaikan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waktu</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tersebut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didistribusikan</a:t>
            </a:r>
            <a:r>
              <a:rPr lang="en-US" dirty="0">
                <a:solidFill>
                  <a:schemeClr val="bg1"/>
                </a:solidFill>
                <a:latin typeface="Trebuchet MS" panose="020B0603020202020204" pitchFamily="34" charset="0"/>
              </a:rPr>
              <a:t>.</a:t>
            </a:r>
            <a:endParaRPr lang="en-US" dirty="0">
              <a:solidFill>
                <a:schemeClr val="bg1"/>
              </a:solidFill>
            </a:endParaRPr>
          </a:p>
        </p:txBody>
      </p:sp>
    </p:spTree>
    <p:extLst>
      <p:ext uri="{BB962C8B-B14F-4D97-AF65-F5344CB8AC3E}">
        <p14:creationId xmlns:p14="http://schemas.microsoft.com/office/powerpoint/2010/main" val="1742830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16</a:t>
            </a:fld>
            <a:endParaRPr lang="en-US" noProof="0" dirty="0"/>
          </a:p>
        </p:txBody>
      </p:sp>
      <p:sp>
        <p:nvSpPr>
          <p:cNvPr id="3" name="Footer Placeholder 2"/>
          <p:cNvSpPr>
            <a:spLocks noGrp="1"/>
          </p:cNvSpPr>
          <p:nvPr>
            <p:ph type="ftr" sz="quarter" idx="12"/>
          </p:nvPr>
        </p:nvSpPr>
        <p:spPr/>
        <p:txBody>
          <a:bodyPr/>
          <a:lstStyle/>
          <a:p>
            <a:r>
              <a:rPr lang="en-US" noProof="0" smtClean="0"/>
              <a:t>ADD A FOOTER</a:t>
            </a:r>
            <a:endParaRPr lang="en-US" noProof="0" dirty="0"/>
          </a:p>
        </p:txBody>
      </p:sp>
      <p:sp>
        <p:nvSpPr>
          <p:cNvPr id="5" name="Content Placeholder 4"/>
          <p:cNvSpPr>
            <a:spLocks noGrp="1"/>
          </p:cNvSpPr>
          <p:nvPr>
            <p:ph idx="1"/>
          </p:nvPr>
        </p:nvSpPr>
        <p:spPr/>
        <p:txBody>
          <a:bodyPr>
            <a:normAutofit fontScale="92500" lnSpcReduction="10000"/>
          </a:bodyPr>
          <a:lstStyle/>
          <a:p>
            <a:r>
              <a:rPr lang="en-US" dirty="0" err="1" smtClean="0"/>
              <a:t>Rancangan</a:t>
            </a:r>
            <a:r>
              <a:rPr lang="en-US" dirty="0" smtClean="0"/>
              <a:t> / </a:t>
            </a:r>
            <a:r>
              <a:rPr lang="en-US" dirty="0" err="1" smtClean="0"/>
              <a:t>Konsep</a:t>
            </a:r>
            <a:r>
              <a:rPr lang="en-US" dirty="0" smtClean="0"/>
              <a:t> </a:t>
            </a:r>
            <a:r>
              <a:rPr lang="en-US" dirty="0" err="1" smtClean="0"/>
              <a:t>Pengolahan</a:t>
            </a:r>
            <a:r>
              <a:rPr lang="en-US" dirty="0" smtClean="0"/>
              <a:t> Air </a:t>
            </a:r>
            <a:r>
              <a:rPr lang="en-US" dirty="0" err="1" smtClean="0"/>
              <a:t>Danau</a:t>
            </a:r>
            <a:r>
              <a:rPr lang="en-US" dirty="0" smtClean="0"/>
              <a:t>/</a:t>
            </a:r>
            <a:r>
              <a:rPr lang="en-US" dirty="0" err="1" smtClean="0"/>
              <a:t>Kolam</a:t>
            </a:r>
            <a:endParaRPr lang="en-US" dirty="0" smtClean="0"/>
          </a:p>
          <a:p>
            <a:pPr lvl="1"/>
            <a:r>
              <a:rPr lang="en-US" dirty="0" err="1" smtClean="0"/>
              <a:t>Kelompok</a:t>
            </a:r>
            <a:r>
              <a:rPr lang="en-US" dirty="0" smtClean="0"/>
              <a:t> 1 </a:t>
            </a:r>
            <a:r>
              <a:rPr lang="en-US" dirty="0" err="1" smtClean="0"/>
              <a:t>Pasir</a:t>
            </a:r>
            <a:r>
              <a:rPr lang="en-US" dirty="0" smtClean="0"/>
              <a:t> </a:t>
            </a:r>
            <a:r>
              <a:rPr lang="en-US" dirty="0" err="1" smtClean="0"/>
              <a:t>Lambat</a:t>
            </a:r>
            <a:endParaRPr lang="en-US" dirty="0" smtClean="0"/>
          </a:p>
          <a:p>
            <a:pPr lvl="1"/>
            <a:r>
              <a:rPr lang="en-US" dirty="0" err="1" smtClean="0"/>
              <a:t>Kelompok</a:t>
            </a:r>
            <a:r>
              <a:rPr lang="en-US" dirty="0" smtClean="0"/>
              <a:t> 3 </a:t>
            </a:r>
            <a:r>
              <a:rPr lang="en-US" dirty="0" err="1" smtClean="0"/>
              <a:t>Pasir</a:t>
            </a:r>
            <a:r>
              <a:rPr lang="en-US" dirty="0" smtClean="0"/>
              <a:t> </a:t>
            </a:r>
            <a:r>
              <a:rPr lang="en-US" dirty="0" err="1" smtClean="0"/>
              <a:t>Cepat</a:t>
            </a:r>
            <a:endParaRPr lang="en-US" dirty="0" smtClean="0"/>
          </a:p>
          <a:p>
            <a:pPr lvl="1"/>
            <a:r>
              <a:rPr lang="en-US" dirty="0" err="1" smtClean="0"/>
              <a:t>Kelompok</a:t>
            </a:r>
            <a:r>
              <a:rPr lang="en-US" dirty="0" smtClean="0"/>
              <a:t> 9 </a:t>
            </a:r>
            <a:r>
              <a:rPr lang="en-US" dirty="0" err="1" smtClean="0"/>
              <a:t>pasir</a:t>
            </a:r>
            <a:r>
              <a:rPr lang="en-US" dirty="0" smtClean="0"/>
              <a:t> </a:t>
            </a:r>
            <a:r>
              <a:rPr lang="en-US" dirty="0" err="1" smtClean="0"/>
              <a:t>lambat</a:t>
            </a:r>
            <a:endParaRPr lang="en-US" dirty="0" smtClean="0"/>
          </a:p>
          <a:p>
            <a:pPr lvl="1"/>
            <a:r>
              <a:rPr lang="en-US" dirty="0" err="1" smtClean="0"/>
              <a:t>Kelompok</a:t>
            </a:r>
            <a:r>
              <a:rPr lang="en-US" dirty="0" smtClean="0"/>
              <a:t> 7 </a:t>
            </a:r>
            <a:r>
              <a:rPr lang="en-US" dirty="0" err="1" smtClean="0"/>
              <a:t>pasir</a:t>
            </a:r>
            <a:r>
              <a:rPr lang="en-US" dirty="0" smtClean="0"/>
              <a:t> </a:t>
            </a:r>
            <a:r>
              <a:rPr lang="en-US" dirty="0" err="1" smtClean="0"/>
              <a:t>cepat</a:t>
            </a:r>
            <a:endParaRPr lang="en-US" dirty="0" smtClean="0"/>
          </a:p>
          <a:p>
            <a:r>
              <a:rPr lang="en-US" dirty="0" err="1" smtClean="0"/>
              <a:t>Rancangan</a:t>
            </a:r>
            <a:r>
              <a:rPr lang="en-US" dirty="0" smtClean="0"/>
              <a:t> /</a:t>
            </a:r>
            <a:r>
              <a:rPr lang="en-US" dirty="0" err="1"/>
              <a:t>K</a:t>
            </a:r>
            <a:r>
              <a:rPr lang="en-US" dirty="0" err="1" smtClean="0"/>
              <a:t>onsep</a:t>
            </a:r>
            <a:r>
              <a:rPr lang="en-US" dirty="0" smtClean="0"/>
              <a:t> </a:t>
            </a:r>
            <a:r>
              <a:rPr lang="en-US" dirty="0" err="1"/>
              <a:t>P</a:t>
            </a:r>
            <a:r>
              <a:rPr lang="en-US" dirty="0" err="1" smtClean="0"/>
              <a:t>engolahan</a:t>
            </a:r>
            <a:r>
              <a:rPr lang="en-US" dirty="0" smtClean="0"/>
              <a:t> air </a:t>
            </a:r>
            <a:r>
              <a:rPr lang="en-US" dirty="0" err="1" smtClean="0"/>
              <a:t>penampungan</a:t>
            </a:r>
            <a:r>
              <a:rPr lang="en-US" dirty="0" smtClean="0"/>
              <a:t>/</a:t>
            </a:r>
            <a:r>
              <a:rPr lang="en-US" dirty="0" err="1" smtClean="0"/>
              <a:t>bak</a:t>
            </a:r>
            <a:r>
              <a:rPr lang="en-US" dirty="0" smtClean="0"/>
              <a:t>/</a:t>
            </a:r>
            <a:r>
              <a:rPr lang="en-US" dirty="0" err="1" smtClean="0"/>
              <a:t>empang</a:t>
            </a:r>
            <a:endParaRPr lang="en-US" dirty="0" smtClean="0"/>
          </a:p>
          <a:p>
            <a:pPr lvl="1"/>
            <a:r>
              <a:rPr lang="en-US" dirty="0" err="1" smtClean="0"/>
              <a:t>Kelompok</a:t>
            </a:r>
            <a:r>
              <a:rPr lang="en-US" dirty="0" smtClean="0"/>
              <a:t> 2 </a:t>
            </a:r>
            <a:r>
              <a:rPr lang="en-US" dirty="0" err="1" smtClean="0"/>
              <a:t>pasir</a:t>
            </a:r>
            <a:r>
              <a:rPr lang="en-US" dirty="0" smtClean="0"/>
              <a:t> </a:t>
            </a:r>
            <a:r>
              <a:rPr lang="en-US" dirty="0" err="1" smtClean="0"/>
              <a:t>lambat</a:t>
            </a:r>
            <a:endParaRPr lang="en-US" dirty="0" smtClean="0"/>
          </a:p>
          <a:p>
            <a:pPr lvl="1"/>
            <a:r>
              <a:rPr lang="en-US" dirty="0" err="1" smtClean="0"/>
              <a:t>Kelompok</a:t>
            </a:r>
            <a:r>
              <a:rPr lang="en-US" dirty="0" smtClean="0"/>
              <a:t> 8 </a:t>
            </a:r>
            <a:r>
              <a:rPr lang="en-US" dirty="0" err="1" smtClean="0"/>
              <a:t>pasir</a:t>
            </a:r>
            <a:r>
              <a:rPr lang="en-US" dirty="0" smtClean="0"/>
              <a:t> </a:t>
            </a:r>
            <a:r>
              <a:rPr lang="en-US" dirty="0" err="1" smtClean="0"/>
              <a:t>cepat</a:t>
            </a:r>
            <a:endParaRPr lang="en-US" dirty="0" smtClean="0"/>
          </a:p>
          <a:p>
            <a:pPr lvl="1"/>
            <a:r>
              <a:rPr lang="en-US" dirty="0" err="1" smtClean="0"/>
              <a:t>Kelompok</a:t>
            </a:r>
            <a:r>
              <a:rPr lang="en-US" dirty="0" smtClean="0"/>
              <a:t> 4 </a:t>
            </a:r>
            <a:r>
              <a:rPr lang="en-US" dirty="0" err="1" smtClean="0"/>
              <a:t>pasir</a:t>
            </a:r>
            <a:r>
              <a:rPr lang="en-US" dirty="0" smtClean="0"/>
              <a:t> </a:t>
            </a:r>
            <a:r>
              <a:rPr lang="en-US" dirty="0" err="1" smtClean="0"/>
              <a:t>lambat</a:t>
            </a:r>
            <a:endParaRPr lang="en-US" dirty="0" smtClean="0"/>
          </a:p>
          <a:p>
            <a:pPr lvl="1"/>
            <a:r>
              <a:rPr lang="en-US" dirty="0" err="1" smtClean="0"/>
              <a:t>Kelompok</a:t>
            </a:r>
            <a:r>
              <a:rPr lang="en-US" dirty="0" smtClean="0"/>
              <a:t> 6 </a:t>
            </a:r>
            <a:r>
              <a:rPr lang="en-US" dirty="0" err="1" smtClean="0"/>
              <a:t>pasir</a:t>
            </a:r>
            <a:r>
              <a:rPr lang="en-US" dirty="0" smtClean="0"/>
              <a:t> </a:t>
            </a:r>
            <a:r>
              <a:rPr lang="en-US" dirty="0" err="1" smtClean="0"/>
              <a:t>cepat</a:t>
            </a:r>
            <a:endParaRPr lang="en-US" dirty="0" smtClean="0"/>
          </a:p>
          <a:p>
            <a:pPr marL="0" lvl="1" indent="0"/>
            <a:r>
              <a:rPr lang="en-US" dirty="0" err="1" smtClean="0"/>
              <a:t>Kelompok</a:t>
            </a:r>
            <a:r>
              <a:rPr lang="en-US" dirty="0" smtClean="0"/>
              <a:t> 10 </a:t>
            </a:r>
            <a:r>
              <a:rPr lang="en-US" dirty="0" err="1" smtClean="0"/>
              <a:t>dan</a:t>
            </a:r>
            <a:r>
              <a:rPr lang="en-US" dirty="0" smtClean="0"/>
              <a:t> </a:t>
            </a:r>
            <a:r>
              <a:rPr lang="en-US" dirty="0" err="1" smtClean="0"/>
              <a:t>Kelompok</a:t>
            </a:r>
            <a:r>
              <a:rPr lang="en-US" dirty="0" smtClean="0"/>
              <a:t> 5 </a:t>
            </a:r>
            <a:r>
              <a:rPr lang="en-US" dirty="0" err="1" smtClean="0"/>
              <a:t>mengerjakan</a:t>
            </a:r>
            <a:r>
              <a:rPr lang="en-US" dirty="0" smtClean="0"/>
              <a:t> </a:t>
            </a:r>
            <a:r>
              <a:rPr lang="en-US" dirty="0" err="1" smtClean="0"/>
              <a:t>rancangan</a:t>
            </a:r>
            <a:r>
              <a:rPr lang="en-US" dirty="0" smtClean="0"/>
              <a:t>/</a:t>
            </a:r>
            <a:r>
              <a:rPr lang="en-US" dirty="0" err="1" smtClean="0"/>
              <a:t>konsep</a:t>
            </a:r>
            <a:r>
              <a:rPr lang="en-US" dirty="0" smtClean="0"/>
              <a:t> </a:t>
            </a:r>
            <a:r>
              <a:rPr lang="en-US" dirty="0" err="1" smtClean="0"/>
              <a:t>Pengolahan</a:t>
            </a:r>
            <a:r>
              <a:rPr lang="en-US" dirty="0" smtClean="0"/>
              <a:t> Air </a:t>
            </a:r>
            <a:r>
              <a:rPr lang="en-US" dirty="0" err="1" smtClean="0"/>
              <a:t>Pegunungan</a:t>
            </a:r>
            <a:r>
              <a:rPr lang="en-US" dirty="0" smtClean="0"/>
              <a:t> </a:t>
            </a:r>
            <a:r>
              <a:rPr lang="en-US" dirty="0" err="1" smtClean="0"/>
              <a:t>dengan</a:t>
            </a:r>
            <a:r>
              <a:rPr lang="en-US" dirty="0" smtClean="0"/>
              <a:t> </a:t>
            </a:r>
            <a:r>
              <a:rPr lang="en-US" dirty="0" err="1" smtClean="0"/>
              <a:t>filterisasi</a:t>
            </a:r>
            <a:r>
              <a:rPr lang="en-US" dirty="0" smtClean="0"/>
              <a:t> </a:t>
            </a:r>
            <a:r>
              <a:rPr lang="en-US" dirty="0" err="1" smtClean="0"/>
              <a:t>karbon</a:t>
            </a:r>
            <a:endParaRPr lang="en-US" dirty="0" smtClean="0"/>
          </a:p>
        </p:txBody>
      </p:sp>
      <p:sp>
        <p:nvSpPr>
          <p:cNvPr id="4" name="Title 3"/>
          <p:cNvSpPr>
            <a:spLocks noGrp="1"/>
          </p:cNvSpPr>
          <p:nvPr>
            <p:ph type="title"/>
          </p:nvPr>
        </p:nvSpPr>
        <p:spPr/>
        <p:txBody>
          <a:bodyPr/>
          <a:lstStyle/>
          <a:p>
            <a:r>
              <a:rPr lang="en-US" dirty="0" err="1" smtClean="0"/>
              <a:t>Tugas</a:t>
            </a:r>
            <a:r>
              <a:rPr lang="en-US" dirty="0" smtClean="0"/>
              <a:t> </a:t>
            </a:r>
            <a:r>
              <a:rPr lang="en-US" dirty="0" err="1" smtClean="0"/>
              <a:t>Kelompok</a:t>
            </a:r>
            <a:r>
              <a:rPr lang="en-US" dirty="0" smtClean="0"/>
              <a:t>	</a:t>
            </a:r>
            <a:endParaRPr lang="en-US" dirty="0"/>
          </a:p>
        </p:txBody>
      </p:sp>
    </p:spTree>
    <p:extLst>
      <p:ext uri="{BB962C8B-B14F-4D97-AF65-F5344CB8AC3E}">
        <p14:creationId xmlns:p14="http://schemas.microsoft.com/office/powerpoint/2010/main" val="4242841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B381BA-F1D7-483F-B759-9C3451355503}"/>
              </a:ext>
            </a:extLst>
          </p:cNvPr>
          <p:cNvSpPr>
            <a:spLocks noGrp="1"/>
          </p:cNvSpPr>
          <p:nvPr>
            <p:ph type="title"/>
          </p:nvPr>
        </p:nvSpPr>
        <p:spPr/>
        <p:txBody>
          <a:bodyPr/>
          <a:lstStyle/>
          <a:p>
            <a:r>
              <a:rPr lang="en-US" dirty="0"/>
              <a:t>THANK YOU!</a:t>
            </a:r>
          </a:p>
        </p:txBody>
      </p:sp>
      <p:sp>
        <p:nvSpPr>
          <p:cNvPr id="4" name="Text Placeholder 3">
            <a:extLst>
              <a:ext uri="{FF2B5EF4-FFF2-40B4-BE49-F238E27FC236}">
                <a16:creationId xmlns:a16="http://schemas.microsoft.com/office/drawing/2014/main" id="{A412BBAB-4628-42F5-BF78-BE0E59475133}"/>
              </a:ext>
            </a:extLst>
          </p:cNvPr>
          <p:cNvSpPr>
            <a:spLocks noGrp="1"/>
          </p:cNvSpPr>
          <p:nvPr>
            <p:ph type="body" sz="quarter" idx="13"/>
          </p:nvPr>
        </p:nvSpPr>
        <p:spPr/>
        <p:txBody>
          <a:bodyPr/>
          <a:lstStyle/>
          <a:p>
            <a:r>
              <a:rPr lang="en-US" dirty="0" smtClean="0"/>
              <a:t>Pratika Riris Putrianti</a:t>
            </a:r>
            <a:endParaRPr lang="en-US" dirty="0"/>
          </a:p>
        </p:txBody>
      </p:sp>
      <p:sp>
        <p:nvSpPr>
          <p:cNvPr id="3" name="Text Placeholder 2">
            <a:extLst>
              <a:ext uri="{FF2B5EF4-FFF2-40B4-BE49-F238E27FC236}">
                <a16:creationId xmlns:a16="http://schemas.microsoft.com/office/drawing/2014/main" id="{16721AB4-1CF0-4825-926E-5207D64C2645}"/>
              </a:ext>
            </a:extLst>
          </p:cNvPr>
          <p:cNvSpPr>
            <a:spLocks noGrp="1"/>
          </p:cNvSpPr>
          <p:nvPr>
            <p:ph type="body" sz="quarter" idx="20"/>
          </p:nvPr>
        </p:nvSpPr>
        <p:spPr/>
        <p:txBody>
          <a:bodyPr/>
          <a:lstStyle/>
          <a:p>
            <a:r>
              <a:rPr lang="en-US" dirty="0"/>
              <a:t>Phone</a:t>
            </a:r>
          </a:p>
        </p:txBody>
      </p:sp>
      <p:sp>
        <p:nvSpPr>
          <p:cNvPr id="2" name="Text Placeholder 1">
            <a:extLst>
              <a:ext uri="{FF2B5EF4-FFF2-40B4-BE49-F238E27FC236}">
                <a16:creationId xmlns:a16="http://schemas.microsoft.com/office/drawing/2014/main" id="{CBA4F671-D586-49FB-B0C1-E7E9ADFE08D4}"/>
              </a:ext>
            </a:extLst>
          </p:cNvPr>
          <p:cNvSpPr>
            <a:spLocks noGrp="1"/>
          </p:cNvSpPr>
          <p:nvPr>
            <p:ph type="body" sz="quarter" idx="21"/>
          </p:nvPr>
        </p:nvSpPr>
        <p:spPr/>
        <p:txBody>
          <a:bodyPr/>
          <a:lstStyle/>
          <a:p>
            <a:r>
              <a:rPr lang="en-US" dirty="0" smtClean="0"/>
              <a:t>0812-9503-0204</a:t>
            </a:r>
            <a:endParaRPr lang="en-US" dirty="0"/>
          </a:p>
        </p:txBody>
      </p:sp>
      <p:sp>
        <p:nvSpPr>
          <p:cNvPr id="6" name="Text Placeholder 5">
            <a:extLst>
              <a:ext uri="{FF2B5EF4-FFF2-40B4-BE49-F238E27FC236}">
                <a16:creationId xmlns:a16="http://schemas.microsoft.com/office/drawing/2014/main" id="{73118D49-CA48-4C57-A37C-31BAA7538127}"/>
              </a:ext>
            </a:extLst>
          </p:cNvPr>
          <p:cNvSpPr>
            <a:spLocks noGrp="1"/>
          </p:cNvSpPr>
          <p:nvPr>
            <p:ph type="body" sz="quarter" idx="23"/>
          </p:nvPr>
        </p:nvSpPr>
        <p:spPr/>
        <p:txBody>
          <a:bodyPr/>
          <a:lstStyle/>
          <a:p>
            <a:r>
              <a:rPr lang="en-US" dirty="0"/>
              <a:t>Email</a:t>
            </a:r>
          </a:p>
        </p:txBody>
      </p:sp>
      <p:sp>
        <p:nvSpPr>
          <p:cNvPr id="5" name="Text Placeholder 4">
            <a:extLst>
              <a:ext uri="{FF2B5EF4-FFF2-40B4-BE49-F238E27FC236}">
                <a16:creationId xmlns:a16="http://schemas.microsoft.com/office/drawing/2014/main" id="{62E14719-D011-4E0B-9362-CD19FF22FEB5}"/>
              </a:ext>
            </a:extLst>
          </p:cNvPr>
          <p:cNvSpPr>
            <a:spLocks noGrp="1"/>
          </p:cNvSpPr>
          <p:nvPr>
            <p:ph type="body" sz="quarter" idx="22"/>
          </p:nvPr>
        </p:nvSpPr>
        <p:spPr/>
        <p:txBody>
          <a:bodyPr/>
          <a:lstStyle/>
          <a:p>
            <a:r>
              <a:rPr lang="en-US" dirty="0"/>
              <a:t>p</a:t>
            </a:r>
            <a:r>
              <a:rPr lang="en-US" dirty="0" smtClean="0"/>
              <a:t>ratika.riris@upj.ac.id</a:t>
            </a:r>
            <a:endParaRPr lang="en-US" dirty="0"/>
          </a:p>
        </p:txBody>
      </p:sp>
    </p:spTree>
    <p:extLst>
      <p:ext uri="{BB962C8B-B14F-4D97-AF65-F5344CB8AC3E}">
        <p14:creationId xmlns:p14="http://schemas.microsoft.com/office/powerpoint/2010/main" val="3309279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smtClean="0"/>
              <a:t>Reference</a:t>
            </a:r>
            <a:endParaRPr lang="en-US" dirty="0"/>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455992" y="2241140"/>
            <a:ext cx="11444856" cy="2308324"/>
          </a:xfrm>
          <a:prstGeom prst="rect">
            <a:avLst/>
          </a:prstGeom>
          <a:noFill/>
        </p:spPr>
        <p:txBody>
          <a:bodyPr wrap="square" rtlCol="0">
            <a:spAutoFit/>
          </a:bodyPr>
          <a:lstStyle/>
          <a:p>
            <a:pPr marL="457200" indent="-457200">
              <a:buFont typeface="Arial" panose="020B0604020202020204" pitchFamily="34" charset="0"/>
              <a:buChar char="•"/>
            </a:pPr>
            <a:r>
              <a:rPr lang="en-US" sz="2800" dirty="0" err="1" smtClean="0">
                <a:solidFill>
                  <a:schemeClr val="bg1"/>
                </a:solidFill>
              </a:rPr>
              <a:t>Pengendalian</a:t>
            </a:r>
            <a:r>
              <a:rPr lang="en-US" sz="2800" dirty="0" smtClean="0">
                <a:solidFill>
                  <a:schemeClr val="bg1"/>
                </a:solidFill>
              </a:rPr>
              <a:t> </a:t>
            </a:r>
            <a:r>
              <a:rPr lang="en-US" sz="2800" dirty="0" err="1" smtClean="0">
                <a:solidFill>
                  <a:schemeClr val="bg1"/>
                </a:solidFill>
              </a:rPr>
              <a:t>kualitas</a:t>
            </a:r>
            <a:r>
              <a:rPr lang="en-US" sz="2800" dirty="0" smtClean="0">
                <a:solidFill>
                  <a:schemeClr val="bg1"/>
                </a:solidFill>
              </a:rPr>
              <a:t> air </a:t>
            </a:r>
            <a:r>
              <a:rPr lang="en-US" sz="2800" dirty="0" err="1" smtClean="0">
                <a:solidFill>
                  <a:schemeClr val="bg1"/>
                </a:solidFill>
              </a:rPr>
              <a:t>dan</a:t>
            </a:r>
            <a:r>
              <a:rPr lang="en-US" sz="2800" dirty="0" smtClean="0">
                <a:solidFill>
                  <a:schemeClr val="bg1"/>
                </a:solidFill>
              </a:rPr>
              <a:t> </a:t>
            </a:r>
            <a:r>
              <a:rPr lang="en-US" sz="2800" dirty="0" err="1" smtClean="0">
                <a:solidFill>
                  <a:schemeClr val="bg1"/>
                </a:solidFill>
              </a:rPr>
              <a:t>sanitasi</a:t>
            </a:r>
            <a:r>
              <a:rPr lang="en-US" sz="2800" dirty="0" smtClean="0">
                <a:solidFill>
                  <a:schemeClr val="bg1"/>
                </a:solidFill>
              </a:rPr>
              <a:t> 2015</a:t>
            </a:r>
          </a:p>
          <a:p>
            <a:pPr marL="457200" indent="-457200">
              <a:buFont typeface="Arial" panose="020B0604020202020204" pitchFamily="34" charset="0"/>
              <a:buChar char="•"/>
            </a:pPr>
            <a:r>
              <a:rPr lang="en-US" sz="2800" dirty="0" err="1" smtClean="0">
                <a:solidFill>
                  <a:schemeClr val="bg1"/>
                </a:solidFill>
              </a:rPr>
              <a:t>Permenkes</a:t>
            </a:r>
            <a:r>
              <a:rPr lang="en-US" sz="2800" dirty="0" smtClean="0">
                <a:solidFill>
                  <a:schemeClr val="bg1"/>
                </a:solidFill>
              </a:rPr>
              <a:t> No 32 </a:t>
            </a:r>
            <a:r>
              <a:rPr lang="en-US" sz="2800" dirty="0" err="1" smtClean="0">
                <a:solidFill>
                  <a:schemeClr val="bg1"/>
                </a:solidFill>
              </a:rPr>
              <a:t>Tentang</a:t>
            </a:r>
            <a:r>
              <a:rPr lang="en-US" sz="2800" dirty="0" smtClean="0">
                <a:solidFill>
                  <a:schemeClr val="bg1"/>
                </a:solidFill>
              </a:rPr>
              <a:t> </a:t>
            </a:r>
            <a:r>
              <a:rPr lang="en-US" sz="2800" dirty="0" err="1" smtClean="0">
                <a:solidFill>
                  <a:schemeClr val="bg1"/>
                </a:solidFill>
              </a:rPr>
              <a:t>Standar</a:t>
            </a:r>
            <a:r>
              <a:rPr lang="en-US" sz="2800" dirty="0" smtClean="0">
                <a:solidFill>
                  <a:schemeClr val="bg1"/>
                </a:solidFill>
              </a:rPr>
              <a:t> Baku </a:t>
            </a:r>
            <a:r>
              <a:rPr lang="en-US" sz="2800" dirty="0" err="1" smtClean="0">
                <a:solidFill>
                  <a:schemeClr val="bg1"/>
                </a:solidFill>
              </a:rPr>
              <a:t>Mutu</a:t>
            </a:r>
            <a:r>
              <a:rPr lang="en-US" sz="2800" dirty="0" smtClean="0">
                <a:solidFill>
                  <a:schemeClr val="bg1"/>
                </a:solidFill>
              </a:rPr>
              <a:t> </a:t>
            </a:r>
            <a:r>
              <a:rPr lang="en-US" sz="2800" dirty="0" err="1" smtClean="0">
                <a:solidFill>
                  <a:schemeClr val="bg1"/>
                </a:solidFill>
              </a:rPr>
              <a:t>Kesehatan</a:t>
            </a:r>
            <a:r>
              <a:rPr lang="en-US" sz="2800" dirty="0" smtClean="0">
                <a:solidFill>
                  <a:schemeClr val="bg1"/>
                </a:solidFill>
              </a:rPr>
              <a:t> Air, 2017</a:t>
            </a:r>
          </a:p>
          <a:p>
            <a:pPr marL="857250" indent="-857250">
              <a:buFont typeface="Arial" panose="020B0604020202020204" pitchFamily="34" charset="0"/>
              <a:buChar char="•"/>
            </a:pPr>
            <a:endParaRPr lang="en-US" sz="2800" dirty="0" smtClean="0">
              <a:solidFill>
                <a:schemeClr val="bg1"/>
              </a:solidFill>
            </a:endParaRPr>
          </a:p>
          <a:p>
            <a:pPr marL="857250" indent="-857250" algn="ctr">
              <a:buFont typeface="Arial" panose="020B0604020202020204" pitchFamily="34" charset="0"/>
              <a:buChar char="•"/>
            </a:pPr>
            <a:endParaRPr lang="en-US" sz="6000" u="sng" dirty="0">
              <a:solidFill>
                <a:schemeClr val="bg1"/>
              </a:solidFill>
            </a:endParaRPr>
          </a:p>
        </p:txBody>
      </p:sp>
      <p:sp>
        <p:nvSpPr>
          <p:cNvPr id="3" name="Slide Number Placeholder 2">
            <a:extLst>
              <a:ext uri="{FF2B5EF4-FFF2-40B4-BE49-F238E27FC236}">
                <a16:creationId xmlns:a16="http://schemas.microsoft.com/office/drawing/2014/main" id="{D2702AE2-358E-4E9A-AF91-90EFED7991A0}"/>
              </a:ext>
            </a:extLst>
          </p:cNvPr>
          <p:cNvSpPr>
            <a:spLocks noGrp="1"/>
          </p:cNvSpPr>
          <p:nvPr>
            <p:ph type="sldNum" sz="quarter" idx="10"/>
          </p:nvPr>
        </p:nvSpPr>
        <p:spPr/>
        <p:txBody>
          <a:bodyPr/>
          <a:lstStyle/>
          <a:p>
            <a:fld id="{D495E168-DA5E-4888-8D8A-92B118324C14}" type="slidenum">
              <a:rPr lang="en-US" smtClean="0"/>
              <a:pPr/>
              <a:t>18</a:t>
            </a:fld>
            <a:endParaRPr lang="en-US" dirty="0"/>
          </a:p>
        </p:txBody>
      </p:sp>
    </p:spTree>
    <p:extLst>
      <p:ext uri="{BB962C8B-B14F-4D97-AF65-F5344CB8AC3E}">
        <p14:creationId xmlns:p14="http://schemas.microsoft.com/office/powerpoint/2010/main" val="59582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2</a:t>
            </a:fld>
            <a:endParaRPr lang="en-US" noProof="0" dirty="0"/>
          </a:p>
        </p:txBody>
      </p:sp>
      <p:sp>
        <p:nvSpPr>
          <p:cNvPr id="3" name="Footer Placeholder 2"/>
          <p:cNvSpPr>
            <a:spLocks noGrp="1"/>
          </p:cNvSpPr>
          <p:nvPr>
            <p:ph type="ftr" sz="quarter" idx="12"/>
          </p:nvPr>
        </p:nvSpPr>
        <p:spPr/>
        <p:txBody>
          <a:bodyPr/>
          <a:lstStyle/>
          <a:p>
            <a:pPr lvl="0">
              <a:defRPr/>
            </a:pPr>
            <a:r>
              <a:rPr lang="en-US" dirty="0" err="1">
                <a:solidFill>
                  <a:srgbClr val="CBFF00"/>
                </a:solidFill>
              </a:rPr>
              <a:t>Universitas</a:t>
            </a:r>
            <a:r>
              <a:rPr lang="en-US" dirty="0">
                <a:solidFill>
                  <a:srgbClr val="CBFF00"/>
                </a:solidFill>
              </a:rPr>
              <a:t> Pembangunan Jaya 2020</a:t>
            </a:r>
          </a:p>
        </p:txBody>
      </p:sp>
      <p:sp>
        <p:nvSpPr>
          <p:cNvPr id="5" name="Title 3"/>
          <p:cNvSpPr txBox="1">
            <a:spLocks/>
          </p:cNvSpPr>
          <p:nvPr/>
        </p:nvSpPr>
        <p:spPr>
          <a:xfrm>
            <a:off x="838200" y="365125"/>
            <a:ext cx="10515600" cy="1325563"/>
          </a:xfrm>
          <a:prstGeom prst="rect">
            <a:avLst/>
          </a:prstGeom>
        </p:spPr>
        <p:txBody>
          <a:bodyPr>
            <a:normAutofit fontScale="97500"/>
          </a:bodyPr>
          <a:lst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a:lstStyle>
          <a:p>
            <a:r>
              <a:rPr lang="en-US" dirty="0" err="1" smtClean="0">
                <a:solidFill>
                  <a:schemeClr val="bg1"/>
                </a:solidFill>
              </a:rPr>
              <a:t>Filtrasi</a:t>
            </a:r>
            <a:r>
              <a:rPr lang="en-US" dirty="0" smtClean="0">
                <a:solidFill>
                  <a:schemeClr val="bg1"/>
                </a:solidFill>
              </a:rPr>
              <a:t> </a:t>
            </a:r>
            <a:r>
              <a:rPr lang="en-US" dirty="0" err="1" smtClean="0">
                <a:solidFill>
                  <a:schemeClr val="bg1"/>
                </a:solidFill>
              </a:rPr>
              <a:t>dalam</a:t>
            </a:r>
            <a:r>
              <a:rPr lang="en-US" dirty="0" smtClean="0">
                <a:solidFill>
                  <a:schemeClr val="bg1"/>
                </a:solidFill>
              </a:rPr>
              <a:t> </a:t>
            </a:r>
            <a:r>
              <a:rPr lang="en-US" dirty="0" err="1" smtClean="0">
                <a:solidFill>
                  <a:schemeClr val="bg1"/>
                </a:solidFill>
              </a:rPr>
              <a:t>Instalasi</a:t>
            </a:r>
            <a:endParaRPr lang="en-US" dirty="0">
              <a:solidFill>
                <a:schemeClr val="bg1"/>
              </a:solidFill>
            </a:endParaRPr>
          </a:p>
        </p:txBody>
      </p:sp>
      <p:sp>
        <p:nvSpPr>
          <p:cNvPr id="4" name="Rectangle 3"/>
          <p:cNvSpPr/>
          <p:nvPr/>
        </p:nvSpPr>
        <p:spPr>
          <a:xfrm>
            <a:off x="313900" y="1125900"/>
            <a:ext cx="11286698" cy="2585323"/>
          </a:xfrm>
          <a:prstGeom prst="rect">
            <a:avLst/>
          </a:prstGeom>
        </p:spPr>
        <p:txBody>
          <a:bodyPr wrap="square">
            <a:spAutoFit/>
          </a:bodyPr>
          <a:lstStyle/>
          <a:p>
            <a:pPr algn="just"/>
            <a:r>
              <a:rPr lang="en-US" dirty="0" err="1">
                <a:solidFill>
                  <a:schemeClr val="bg1"/>
                </a:solidFill>
                <a:latin typeface="Trebuchet MS" panose="020B0603020202020204" pitchFamily="34" charset="0"/>
              </a:rPr>
              <a:t>Penyaringan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atau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filtrasi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adalah</a:t>
            </a:r>
            <a:r>
              <a:rPr lang="en-US" dirty="0">
                <a:solidFill>
                  <a:schemeClr val="bg1"/>
                </a:solidFill>
                <a:latin typeface="Trebuchet MS" panose="020B0603020202020204" pitchFamily="34" charset="0"/>
              </a:rPr>
              <a:t> proses </a:t>
            </a:r>
            <a:r>
              <a:rPr lang="en-US" dirty="0" err="1">
                <a:solidFill>
                  <a:schemeClr val="bg1"/>
                </a:solidFill>
                <a:latin typeface="Trebuchet MS" panose="020B0603020202020204" pitchFamily="34" charset="0"/>
              </a:rPr>
              <a:t>pemisahan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komponen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padatan</a:t>
            </a:r>
            <a:r>
              <a:rPr lang="en-US" dirty="0">
                <a:solidFill>
                  <a:schemeClr val="bg1"/>
                </a:solidFill>
                <a:latin typeface="Trebuchet MS" panose="020B0603020202020204" pitchFamily="34" charset="0"/>
              </a:rPr>
              <a:t> yang </a:t>
            </a:r>
            <a:r>
              <a:rPr lang="en-US" dirty="0" err="1">
                <a:solidFill>
                  <a:schemeClr val="bg1"/>
                </a:solidFill>
                <a:latin typeface="Trebuchet MS" panose="020B0603020202020204" pitchFamily="34" charset="0"/>
              </a:rPr>
              <a:t>terkandung</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dalam</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melewatkannya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melalui</a:t>
            </a:r>
            <a:r>
              <a:rPr lang="en-US" dirty="0">
                <a:solidFill>
                  <a:schemeClr val="bg1"/>
                </a:solidFill>
                <a:latin typeface="Trebuchet MS" panose="020B0603020202020204" pitchFamily="34" charset="0"/>
              </a:rPr>
              <a:t> media </a:t>
            </a:r>
            <a:r>
              <a:rPr lang="en-US" dirty="0" err="1">
                <a:solidFill>
                  <a:schemeClr val="bg1"/>
                </a:solidFill>
                <a:latin typeface="Trebuchet MS" panose="020B0603020202020204" pitchFamily="34" charset="0"/>
              </a:rPr>
              <a:t>berpori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atau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bahan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berpori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lainnya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Penyaringan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merupakan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bagian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dari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rangkaian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pengolahan</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baik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atau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tanpa</a:t>
            </a:r>
            <a:r>
              <a:rPr lang="en-US" dirty="0">
                <a:solidFill>
                  <a:schemeClr val="bg1"/>
                </a:solidFill>
                <a:latin typeface="Trebuchet MS" panose="020B0603020202020204" pitchFamily="34" charset="0"/>
              </a:rPr>
              <a:t> pre-treatment. Pre-treatment </a:t>
            </a:r>
            <a:r>
              <a:rPr lang="en-US" dirty="0" err="1">
                <a:solidFill>
                  <a:schemeClr val="bg1"/>
                </a:solidFill>
                <a:latin typeface="Trebuchet MS" panose="020B0603020202020204" pitchFamily="34" charset="0"/>
              </a:rPr>
              <a:t>dilakukan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setelah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menilai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kemampuan</a:t>
            </a:r>
            <a:r>
              <a:rPr lang="en-US" dirty="0">
                <a:solidFill>
                  <a:schemeClr val="bg1"/>
                </a:solidFill>
                <a:latin typeface="Trebuchet MS" panose="020B0603020202020204" pitchFamily="34" charset="0"/>
              </a:rPr>
              <a:t> filter </a:t>
            </a:r>
            <a:r>
              <a:rPr lang="en-US" dirty="0" err="1">
                <a:solidFill>
                  <a:schemeClr val="bg1"/>
                </a:solidFill>
                <a:latin typeface="Trebuchet MS" panose="020B0603020202020204" pitchFamily="34" charset="0"/>
              </a:rPr>
              <a:t>dalam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menyaring</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kekeruhan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dalam</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baku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Contohnya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pasir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lambat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hanya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mampu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menyaring</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kekeruhan</a:t>
            </a:r>
            <a:r>
              <a:rPr lang="en-US" dirty="0">
                <a:solidFill>
                  <a:schemeClr val="bg1"/>
                </a:solidFill>
                <a:latin typeface="Trebuchet MS" panose="020B0603020202020204" pitchFamily="34" charset="0"/>
              </a:rPr>
              <a:t> di </a:t>
            </a:r>
            <a:r>
              <a:rPr lang="en-US" dirty="0" err="1">
                <a:solidFill>
                  <a:schemeClr val="bg1"/>
                </a:solidFill>
                <a:latin typeface="Trebuchet MS" panose="020B0603020202020204" pitchFamily="34" charset="0"/>
              </a:rPr>
              <a:t>bawah</a:t>
            </a:r>
            <a:r>
              <a:rPr lang="en-US" dirty="0">
                <a:solidFill>
                  <a:schemeClr val="bg1"/>
                </a:solidFill>
                <a:latin typeface="Trebuchet MS" panose="020B0603020202020204" pitchFamily="34" charset="0"/>
              </a:rPr>
              <a:t> 50 NTU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pasir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cepat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hanya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mampu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menyaring</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kekeruhan</a:t>
            </a:r>
            <a:r>
              <a:rPr lang="en-US" dirty="0">
                <a:solidFill>
                  <a:schemeClr val="bg1"/>
                </a:solidFill>
                <a:latin typeface="Trebuchet MS" panose="020B0603020202020204" pitchFamily="34" charset="0"/>
              </a:rPr>
              <a:t> di </a:t>
            </a:r>
            <a:r>
              <a:rPr lang="en-US" dirty="0" err="1">
                <a:solidFill>
                  <a:schemeClr val="bg1"/>
                </a:solidFill>
                <a:latin typeface="Trebuchet MS" panose="020B0603020202020204" pitchFamily="34" charset="0"/>
              </a:rPr>
              <a:t>bawah</a:t>
            </a:r>
            <a:r>
              <a:rPr lang="en-US" dirty="0">
                <a:solidFill>
                  <a:schemeClr val="bg1"/>
                </a:solidFill>
                <a:latin typeface="Trebuchet MS" panose="020B0603020202020204" pitchFamily="34" charset="0"/>
              </a:rPr>
              <a:t> 10 NTU. </a:t>
            </a:r>
            <a:r>
              <a:rPr lang="en-US" dirty="0" err="1">
                <a:solidFill>
                  <a:schemeClr val="bg1"/>
                </a:solidFill>
                <a:latin typeface="Trebuchet MS" panose="020B0603020202020204" pitchFamily="34" charset="0"/>
              </a:rPr>
              <a:t>Banyak</a:t>
            </a:r>
            <a:r>
              <a:rPr lang="en-US" dirty="0">
                <a:solidFill>
                  <a:schemeClr val="bg1"/>
                </a:solidFill>
                <a:latin typeface="Trebuchet MS" panose="020B0603020202020204" pitchFamily="34" charset="0"/>
              </a:rPr>
              <a:t> filter lain </a:t>
            </a:r>
            <a:r>
              <a:rPr lang="en-US" dirty="0" err="1">
                <a:solidFill>
                  <a:schemeClr val="bg1"/>
                </a:solidFill>
                <a:latin typeface="Trebuchet MS" panose="020B0603020202020204" pitchFamily="34" charset="0"/>
              </a:rPr>
              <a:t>selain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bermedia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pasir</a:t>
            </a:r>
            <a:r>
              <a:rPr lang="en-US" dirty="0">
                <a:solidFill>
                  <a:schemeClr val="bg1"/>
                </a:solidFill>
                <a:latin typeface="Trebuchet MS" panose="020B0603020202020204" pitchFamily="34" charset="0"/>
              </a:rPr>
              <a:t> yang </a:t>
            </a:r>
            <a:r>
              <a:rPr lang="en-US" dirty="0" err="1">
                <a:solidFill>
                  <a:schemeClr val="bg1"/>
                </a:solidFill>
                <a:latin typeface="Trebuchet MS" panose="020B0603020202020204" pitchFamily="34" charset="0"/>
              </a:rPr>
              <a:t>memiliki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spesifikasi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kemampuan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menyaring</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kekeruhan</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Pastikan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spesifikasi</a:t>
            </a:r>
            <a:r>
              <a:rPr lang="en-US" dirty="0">
                <a:solidFill>
                  <a:schemeClr val="bg1"/>
                </a:solidFill>
                <a:latin typeface="Trebuchet MS" panose="020B0603020202020204" pitchFamily="34" charset="0"/>
              </a:rPr>
              <a:t> filter </a:t>
            </a:r>
            <a:r>
              <a:rPr lang="en-US" dirty="0" err="1">
                <a:solidFill>
                  <a:schemeClr val="bg1"/>
                </a:solidFill>
                <a:latin typeface="Trebuchet MS" panose="020B0603020202020204" pitchFamily="34" charset="0"/>
              </a:rPr>
              <a:t>sebelum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memutuskan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melakukan</a:t>
            </a:r>
            <a:r>
              <a:rPr lang="en-US" dirty="0">
                <a:solidFill>
                  <a:schemeClr val="bg1"/>
                </a:solidFill>
                <a:latin typeface="Trebuchet MS" panose="020B0603020202020204" pitchFamily="34" charset="0"/>
              </a:rPr>
              <a:t> pre-treatment.</a:t>
            </a:r>
            <a:endParaRPr lang="en-US" dirty="0">
              <a:solidFill>
                <a:schemeClr val="bg1"/>
              </a:solidFill>
              <a:latin typeface="Coming Soon"/>
            </a:endParaRPr>
          </a:p>
          <a:p>
            <a:r>
              <a:rPr lang="en-US" dirty="0">
                <a:solidFill>
                  <a:schemeClr val="bg1"/>
                </a:solidFill>
              </a:rPr>
              <a:t/>
            </a:r>
            <a:br>
              <a:rPr lang="en-US" dirty="0">
                <a:solidFill>
                  <a:schemeClr val="bg1"/>
                </a:solidFill>
              </a:rPr>
            </a:br>
            <a:endParaRPr lang="en-US" dirty="0">
              <a:solidFill>
                <a:schemeClr val="bg1"/>
              </a:solidFill>
            </a:endParaRPr>
          </a:p>
        </p:txBody>
      </p:sp>
      <p:sp>
        <p:nvSpPr>
          <p:cNvPr id="6" name="Rectangle 5"/>
          <p:cNvSpPr/>
          <p:nvPr/>
        </p:nvSpPr>
        <p:spPr>
          <a:xfrm>
            <a:off x="313900" y="3219716"/>
            <a:ext cx="11145672" cy="646331"/>
          </a:xfrm>
          <a:prstGeom prst="rect">
            <a:avLst/>
          </a:prstGeom>
          <a:solidFill>
            <a:srgbClr val="197DCE"/>
          </a:solidFill>
          <a:ln>
            <a:solidFill>
              <a:schemeClr val="accent3">
                <a:lumMod val="25000"/>
                <a:lumOff val="75000"/>
              </a:schemeClr>
            </a:solidFill>
          </a:ln>
        </p:spPr>
        <p:txBody>
          <a:bodyPr wrap="square">
            <a:spAutoFit/>
          </a:bodyPr>
          <a:lstStyle/>
          <a:p>
            <a:pPr algn="just"/>
            <a:r>
              <a:rPr lang="en-US" dirty="0" err="1">
                <a:solidFill>
                  <a:schemeClr val="bg1"/>
                </a:solidFill>
                <a:latin typeface="Trebuchet MS" panose="020B0603020202020204" pitchFamily="34" charset="0"/>
              </a:rPr>
              <a:t>Mekanisme</a:t>
            </a:r>
            <a:r>
              <a:rPr lang="en-US" dirty="0">
                <a:solidFill>
                  <a:schemeClr val="bg1"/>
                </a:solidFill>
                <a:latin typeface="Trebuchet MS" panose="020B0603020202020204" pitchFamily="34" charset="0"/>
              </a:rPr>
              <a:t> yang </a:t>
            </a:r>
            <a:r>
              <a:rPr lang="en-US" dirty="0" err="1">
                <a:solidFill>
                  <a:schemeClr val="bg1"/>
                </a:solidFill>
                <a:latin typeface="Trebuchet MS" panose="020B0603020202020204" pitchFamily="34" charset="0"/>
              </a:rPr>
              <a:t>terjadi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pada</a:t>
            </a:r>
            <a:r>
              <a:rPr lang="en-US" dirty="0">
                <a:solidFill>
                  <a:schemeClr val="bg1"/>
                </a:solidFill>
                <a:latin typeface="Trebuchet MS" panose="020B0603020202020204" pitchFamily="34" charset="0"/>
              </a:rPr>
              <a:t> filter </a:t>
            </a:r>
            <a:r>
              <a:rPr lang="en-US" dirty="0" err="1">
                <a:solidFill>
                  <a:schemeClr val="bg1"/>
                </a:solidFill>
                <a:latin typeface="Trebuchet MS" panose="020B0603020202020204" pitchFamily="34" charset="0"/>
              </a:rPr>
              <a:t>yaitu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penyaringan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mekanis</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sedimentasi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adsorpsi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koagulasi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pada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wadah</a:t>
            </a:r>
            <a:r>
              <a:rPr lang="en-US" dirty="0">
                <a:solidFill>
                  <a:schemeClr val="bg1"/>
                </a:solidFill>
                <a:latin typeface="Trebuchet MS" panose="020B0603020202020204" pitchFamily="34" charset="0"/>
              </a:rPr>
              <a:t> media,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aktivitas</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biologi</a:t>
            </a:r>
            <a:r>
              <a:rPr lang="en-US" dirty="0">
                <a:solidFill>
                  <a:schemeClr val="bg1"/>
                </a:solidFill>
                <a:latin typeface="Trebuchet MS" panose="020B0603020202020204" pitchFamily="34" charset="0"/>
              </a:rPr>
              <a:t>. </a:t>
            </a:r>
            <a:endParaRPr lang="en-US" dirty="0">
              <a:solidFill>
                <a:schemeClr val="bg1"/>
              </a:solidFill>
            </a:endParaRPr>
          </a:p>
        </p:txBody>
      </p:sp>
      <p:sp>
        <p:nvSpPr>
          <p:cNvPr id="7" name="Rectangle 6"/>
          <p:cNvSpPr/>
          <p:nvPr/>
        </p:nvSpPr>
        <p:spPr>
          <a:xfrm>
            <a:off x="202441" y="3892265"/>
            <a:ext cx="11787117" cy="1477328"/>
          </a:xfrm>
          <a:prstGeom prst="rect">
            <a:avLst/>
          </a:prstGeom>
        </p:spPr>
        <p:txBody>
          <a:bodyPr wrap="square">
            <a:spAutoFit/>
          </a:bodyPr>
          <a:lstStyle/>
          <a:p>
            <a:pPr algn="just"/>
            <a:r>
              <a:rPr lang="en-US" dirty="0" err="1">
                <a:solidFill>
                  <a:schemeClr val="bg1"/>
                </a:solidFill>
                <a:latin typeface="Trebuchet MS" panose="020B0603020202020204" pitchFamily="34" charset="0"/>
              </a:rPr>
              <a:t>Selanjutnya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setelah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mengalami</a:t>
            </a:r>
            <a:r>
              <a:rPr lang="en-US" dirty="0">
                <a:solidFill>
                  <a:schemeClr val="bg1"/>
                </a:solidFill>
                <a:latin typeface="Trebuchet MS" panose="020B0603020202020204" pitchFamily="34" charset="0"/>
              </a:rPr>
              <a:t> proses </a:t>
            </a:r>
            <a:r>
              <a:rPr lang="en-US" dirty="0" err="1">
                <a:solidFill>
                  <a:schemeClr val="bg1"/>
                </a:solidFill>
                <a:latin typeface="Trebuchet MS" panose="020B0603020202020204" pitchFamily="34" charset="0"/>
              </a:rPr>
              <a:t>penurunan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derajat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kekeruhan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dalam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bak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penampungan</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baku</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siap</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diproses</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filter. </a:t>
            </a:r>
            <a:r>
              <a:rPr lang="en-US" dirty="0" err="1">
                <a:solidFill>
                  <a:schemeClr val="bg1"/>
                </a:solidFill>
                <a:latin typeface="Trebuchet MS" panose="020B0603020202020204" pitchFamily="34" charset="0"/>
              </a:rPr>
              <a:t>Sebuah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pompa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bekerja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mentransmisikan</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dari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bak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penampungan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tabung</a:t>
            </a:r>
            <a:r>
              <a:rPr lang="en-US" dirty="0">
                <a:solidFill>
                  <a:schemeClr val="bg1"/>
                </a:solidFill>
                <a:latin typeface="Trebuchet MS" panose="020B0603020202020204" pitchFamily="34" charset="0"/>
              </a:rPr>
              <a:t> filter </a:t>
            </a:r>
            <a:r>
              <a:rPr lang="en-US" dirty="0" err="1">
                <a:solidFill>
                  <a:schemeClr val="bg1"/>
                </a:solidFill>
                <a:latin typeface="Trebuchet MS" panose="020B0603020202020204" pitchFamily="34" charset="0"/>
              </a:rPr>
              <a:t>pasir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menghilangkan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padatan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filter </a:t>
            </a:r>
            <a:r>
              <a:rPr lang="en-US" dirty="0" err="1">
                <a:solidFill>
                  <a:schemeClr val="bg1"/>
                </a:solidFill>
                <a:latin typeface="Trebuchet MS" panose="020B0603020202020204" pitchFamily="34" charset="0"/>
              </a:rPr>
              <a:t>karbon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menghilangkan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unsur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logam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mikroorganisme</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Kombinasi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kedua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jenis</a:t>
            </a:r>
            <a:r>
              <a:rPr lang="en-US" dirty="0">
                <a:solidFill>
                  <a:schemeClr val="bg1"/>
                </a:solidFill>
                <a:latin typeface="Trebuchet MS" panose="020B0603020202020204" pitchFamily="34" charset="0"/>
              </a:rPr>
              <a:t> filter </a:t>
            </a:r>
            <a:r>
              <a:rPr lang="en-US" dirty="0" err="1">
                <a:solidFill>
                  <a:schemeClr val="bg1"/>
                </a:solidFill>
                <a:latin typeface="Trebuchet MS" panose="020B0603020202020204" pitchFamily="34" charset="0"/>
              </a:rPr>
              <a:t>ini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menghasilkan</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olahan</a:t>
            </a:r>
            <a:r>
              <a:rPr lang="en-US" dirty="0">
                <a:solidFill>
                  <a:schemeClr val="bg1"/>
                </a:solidFill>
                <a:latin typeface="Trebuchet MS" panose="020B0603020202020204" pitchFamily="34" charset="0"/>
              </a:rPr>
              <a:t> yang </a:t>
            </a:r>
            <a:r>
              <a:rPr lang="en-US" dirty="0" err="1">
                <a:solidFill>
                  <a:schemeClr val="bg1"/>
                </a:solidFill>
                <a:latin typeface="Trebuchet MS" panose="020B0603020202020204" pitchFamily="34" charset="0"/>
              </a:rPr>
              <a:t>memenuhi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syarat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sebagai</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minum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Selain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menggunakan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pompa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gaya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gravitasi</a:t>
            </a:r>
            <a:r>
              <a:rPr lang="en-US" dirty="0">
                <a:solidFill>
                  <a:schemeClr val="bg1"/>
                </a:solidFill>
                <a:latin typeface="Trebuchet MS" panose="020B0603020202020204" pitchFamily="34" charset="0"/>
              </a:rPr>
              <a:t> pun </a:t>
            </a:r>
            <a:r>
              <a:rPr lang="en-US" dirty="0" err="1">
                <a:solidFill>
                  <a:schemeClr val="bg1"/>
                </a:solidFill>
                <a:latin typeface="Trebuchet MS" panose="020B0603020202020204" pitchFamily="34" charset="0"/>
              </a:rPr>
              <a:t>dapat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dipergunakan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menjalankan</a:t>
            </a:r>
            <a:r>
              <a:rPr lang="en-US" dirty="0">
                <a:solidFill>
                  <a:schemeClr val="bg1"/>
                </a:solidFill>
                <a:latin typeface="Trebuchet MS" panose="020B0603020202020204" pitchFamily="34" charset="0"/>
              </a:rPr>
              <a:t> filter.</a:t>
            </a:r>
            <a:endParaRPr lang="en-US" dirty="0">
              <a:solidFill>
                <a:schemeClr val="bg1"/>
              </a:solidFill>
            </a:endParaRPr>
          </a:p>
        </p:txBody>
      </p:sp>
    </p:spTree>
    <p:extLst>
      <p:ext uri="{BB962C8B-B14F-4D97-AF65-F5344CB8AC3E}">
        <p14:creationId xmlns:p14="http://schemas.microsoft.com/office/powerpoint/2010/main" val="1391860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3</a:t>
            </a:fld>
            <a:endParaRPr lang="en-US" noProof="0" dirty="0"/>
          </a:p>
        </p:txBody>
      </p:sp>
      <p:sp>
        <p:nvSpPr>
          <p:cNvPr id="3" name="Footer Placeholder 2"/>
          <p:cNvSpPr>
            <a:spLocks noGrp="1"/>
          </p:cNvSpPr>
          <p:nvPr>
            <p:ph type="ftr" sz="quarter" idx="12"/>
          </p:nvPr>
        </p:nvSpPr>
        <p:spPr/>
        <p:txBody>
          <a:bodyPr/>
          <a:lstStyle/>
          <a:p>
            <a:r>
              <a:rPr lang="en-US" noProof="0" smtClean="0"/>
              <a:t>ADD A FOOTER</a:t>
            </a:r>
            <a:endParaRPr lang="en-US" noProof="0" dirty="0"/>
          </a:p>
        </p:txBody>
      </p:sp>
      <p:pic>
        <p:nvPicPr>
          <p:cNvPr id="1026" name="Picture 2" descr="http://3.bp.blogspot.com/-rKsCqoBBqPM/UvHu-OpuSmI/AAAAAAAAAR4/5ZQKsyZ7P5o/s1600/rangkaian+filtra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849272"/>
            <a:ext cx="70104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72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4</a:t>
            </a:fld>
            <a:endParaRPr lang="en-US" noProof="0" dirty="0"/>
          </a:p>
        </p:txBody>
      </p:sp>
      <p:sp>
        <p:nvSpPr>
          <p:cNvPr id="3" name="Footer Placeholder 2"/>
          <p:cNvSpPr>
            <a:spLocks noGrp="1"/>
          </p:cNvSpPr>
          <p:nvPr>
            <p:ph type="ftr" sz="quarter" idx="12"/>
          </p:nvPr>
        </p:nvSpPr>
        <p:spPr/>
        <p:txBody>
          <a:bodyPr/>
          <a:lstStyle/>
          <a:p>
            <a:pPr lvl="0">
              <a:defRPr/>
            </a:pPr>
            <a:r>
              <a:rPr lang="en-US" dirty="0" err="1">
                <a:solidFill>
                  <a:srgbClr val="CBFF00"/>
                </a:solidFill>
              </a:rPr>
              <a:t>Universitas</a:t>
            </a:r>
            <a:r>
              <a:rPr lang="en-US" dirty="0">
                <a:solidFill>
                  <a:srgbClr val="CBFF00"/>
                </a:solidFill>
              </a:rPr>
              <a:t> Pembangunan Jaya 2020</a:t>
            </a:r>
          </a:p>
        </p:txBody>
      </p:sp>
      <p:sp>
        <p:nvSpPr>
          <p:cNvPr id="5" name="Title 3"/>
          <p:cNvSpPr txBox="1">
            <a:spLocks/>
          </p:cNvSpPr>
          <p:nvPr/>
        </p:nvSpPr>
        <p:spPr>
          <a:xfrm>
            <a:off x="838200" y="365125"/>
            <a:ext cx="10515600" cy="1325563"/>
          </a:xfrm>
          <a:prstGeom prst="rect">
            <a:avLst/>
          </a:prstGeom>
        </p:spPr>
        <p:txBody>
          <a:bodyPr>
            <a:normAutofit fontScale="97500"/>
          </a:bodyPr>
          <a:lst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a:lstStyle>
          <a:p>
            <a:r>
              <a:rPr lang="en-US" dirty="0" err="1" smtClean="0">
                <a:solidFill>
                  <a:schemeClr val="bg1"/>
                </a:solidFill>
              </a:rPr>
              <a:t>Filtrasi</a:t>
            </a:r>
            <a:r>
              <a:rPr lang="en-US" dirty="0" smtClean="0">
                <a:solidFill>
                  <a:schemeClr val="bg1"/>
                </a:solidFill>
              </a:rPr>
              <a:t> </a:t>
            </a:r>
            <a:r>
              <a:rPr lang="en-US" dirty="0" err="1">
                <a:solidFill>
                  <a:schemeClr val="bg1"/>
                </a:solidFill>
              </a:rPr>
              <a:t>P</a:t>
            </a:r>
            <a:r>
              <a:rPr lang="en-US" dirty="0" err="1" smtClean="0">
                <a:solidFill>
                  <a:schemeClr val="bg1"/>
                </a:solidFill>
              </a:rPr>
              <a:t>asir</a:t>
            </a:r>
            <a:r>
              <a:rPr lang="en-US" dirty="0" smtClean="0">
                <a:solidFill>
                  <a:schemeClr val="bg1"/>
                </a:solidFill>
              </a:rPr>
              <a:t> </a:t>
            </a:r>
            <a:r>
              <a:rPr lang="en-US" dirty="0" err="1">
                <a:solidFill>
                  <a:schemeClr val="bg1"/>
                </a:solidFill>
              </a:rPr>
              <a:t>C</a:t>
            </a:r>
            <a:r>
              <a:rPr lang="en-US" dirty="0" err="1" smtClean="0">
                <a:solidFill>
                  <a:schemeClr val="bg1"/>
                </a:solidFill>
              </a:rPr>
              <a:t>epat</a:t>
            </a:r>
            <a:endParaRPr lang="en-US" dirty="0">
              <a:solidFill>
                <a:schemeClr val="bg1"/>
              </a:solidFill>
            </a:endParaRPr>
          </a:p>
        </p:txBody>
      </p:sp>
      <p:sp>
        <p:nvSpPr>
          <p:cNvPr id="4" name="Rectangle 3"/>
          <p:cNvSpPr/>
          <p:nvPr/>
        </p:nvSpPr>
        <p:spPr>
          <a:xfrm>
            <a:off x="313899" y="1125900"/>
            <a:ext cx="11589223" cy="1200329"/>
          </a:xfrm>
          <a:prstGeom prst="rect">
            <a:avLst/>
          </a:prstGeom>
        </p:spPr>
        <p:txBody>
          <a:bodyPr wrap="square">
            <a:spAutoFit/>
          </a:bodyPr>
          <a:lstStyle/>
          <a:p>
            <a:r>
              <a:rPr lang="en-US" dirty="0">
                <a:solidFill>
                  <a:schemeClr val="bg1"/>
                </a:solidFill>
                <a:latin typeface="Trebuchet MS" panose="020B0603020202020204" pitchFamily="34" charset="0"/>
              </a:rPr>
              <a:t>Filter </a:t>
            </a:r>
            <a:r>
              <a:rPr lang="en-US" dirty="0" err="1">
                <a:solidFill>
                  <a:schemeClr val="bg1"/>
                </a:solidFill>
                <a:latin typeface="Trebuchet MS" panose="020B0603020202020204" pitchFamily="34" charset="0"/>
              </a:rPr>
              <a:t>pasir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cepat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dapat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bekerja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secara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downflow</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aliran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dari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atas</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bawah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upflow</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aliran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dari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bawah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atas</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atau</a:t>
            </a:r>
            <a:r>
              <a:rPr lang="en-US" dirty="0">
                <a:solidFill>
                  <a:schemeClr val="bg1"/>
                </a:solidFill>
                <a:latin typeface="Trebuchet MS" panose="020B0603020202020204" pitchFamily="34" charset="0"/>
              </a:rPr>
              <a:t> horizontal. </a:t>
            </a:r>
            <a:r>
              <a:rPr lang="en-US" dirty="0" err="1">
                <a:solidFill>
                  <a:schemeClr val="bg1"/>
                </a:solidFill>
                <a:latin typeface="Trebuchet MS" panose="020B0603020202020204" pitchFamily="34" charset="0"/>
              </a:rPr>
              <a:t>Perbedaan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ini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membedakan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kontruksi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tabung</a:t>
            </a:r>
            <a:r>
              <a:rPr lang="en-US" dirty="0">
                <a:solidFill>
                  <a:schemeClr val="bg1"/>
                </a:solidFill>
                <a:latin typeface="Trebuchet MS" panose="020B0603020202020204" pitchFamily="34" charset="0"/>
              </a:rPr>
              <a:t>/filter-bed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cara</a:t>
            </a:r>
            <a:r>
              <a:rPr lang="en-US" dirty="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membuang</a:t>
            </a:r>
            <a:r>
              <a:rPr lang="en-US" dirty="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sedimentasi</a:t>
            </a:r>
            <a:r>
              <a:rPr lang="en-US" dirty="0">
                <a:solidFill>
                  <a:schemeClr val="bg1"/>
                </a:solidFill>
                <a:latin typeface="Trebuchet MS" panose="020B0603020202020204" pitchFamily="34" charset="0"/>
              </a:rPr>
              <a:t> </a:t>
            </a:r>
            <a:r>
              <a:rPr lang="en-US" dirty="0" smtClean="0">
                <a:solidFill>
                  <a:schemeClr val="bg1"/>
                </a:solidFill>
                <a:latin typeface="Trebuchet MS" panose="020B0603020202020204" pitchFamily="34" charset="0"/>
              </a:rPr>
              <a:t>di </a:t>
            </a:r>
            <a:r>
              <a:rPr lang="en-US" dirty="0" err="1" smtClean="0">
                <a:solidFill>
                  <a:schemeClr val="bg1"/>
                </a:solidFill>
                <a:latin typeface="Trebuchet MS" panose="020B0603020202020204" pitchFamily="34" charset="0"/>
              </a:rPr>
              <a:t>permukaan</a:t>
            </a:r>
            <a:r>
              <a:rPr lang="en-US" dirty="0">
                <a:solidFill>
                  <a:schemeClr val="bg1"/>
                </a:solidFill>
                <a:latin typeface="Trebuchet MS" panose="020B0603020202020204" pitchFamily="34" charset="0"/>
              </a:rPr>
              <a:t> </a:t>
            </a:r>
            <a:r>
              <a:rPr lang="en-US" dirty="0" smtClean="0">
                <a:solidFill>
                  <a:schemeClr val="bg1"/>
                </a:solidFill>
                <a:latin typeface="Trebuchet MS" panose="020B0603020202020204" pitchFamily="34" charset="0"/>
              </a:rPr>
              <a:t>media</a:t>
            </a:r>
            <a:r>
              <a:rPr lang="en-US" dirty="0">
                <a:solidFill>
                  <a:schemeClr val="bg1"/>
                </a:solidFill>
                <a:latin typeface="Trebuchet MS" panose="020B0603020202020204" pitchFamily="34" charset="0"/>
              </a:rPr>
              <a:t>. </a:t>
            </a:r>
            <a:r>
              <a:rPr lang="en-US" dirty="0">
                <a:solidFill>
                  <a:schemeClr val="bg1"/>
                </a:solidFill>
              </a:rPr>
              <a:t/>
            </a:r>
            <a:br>
              <a:rPr lang="en-US" dirty="0">
                <a:solidFill>
                  <a:schemeClr val="bg1"/>
                </a:solidFill>
              </a:rPr>
            </a:br>
            <a:endParaRPr lang="en-US" dirty="0">
              <a:solidFill>
                <a:schemeClr val="bg1"/>
              </a:solidFill>
            </a:endParaRPr>
          </a:p>
        </p:txBody>
      </p:sp>
      <p:sp>
        <p:nvSpPr>
          <p:cNvPr id="8" name="Rectangle 7"/>
          <p:cNvSpPr/>
          <p:nvPr/>
        </p:nvSpPr>
        <p:spPr>
          <a:xfrm>
            <a:off x="313900" y="2056395"/>
            <a:ext cx="11589225" cy="1200329"/>
          </a:xfrm>
          <a:prstGeom prst="rect">
            <a:avLst/>
          </a:prstGeom>
        </p:spPr>
        <p:txBody>
          <a:bodyPr wrap="square">
            <a:spAutoFit/>
          </a:bodyPr>
          <a:lstStyle/>
          <a:p>
            <a:pPr algn="just"/>
            <a:r>
              <a:rPr lang="en-US" dirty="0">
                <a:solidFill>
                  <a:schemeClr val="bg1"/>
                </a:solidFill>
                <a:latin typeface="Trebuchet MS" panose="020B0603020202020204" pitchFamily="34" charset="0"/>
              </a:rPr>
              <a:t>Filter </a:t>
            </a:r>
            <a:r>
              <a:rPr lang="en-US" dirty="0" err="1">
                <a:solidFill>
                  <a:schemeClr val="bg1"/>
                </a:solidFill>
                <a:latin typeface="Trebuchet MS" panose="020B0603020202020204" pitchFamily="34" charset="0"/>
              </a:rPr>
              <a:t>downflow</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bekerja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dari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lapisan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atas</a:t>
            </a:r>
            <a:r>
              <a:rPr lang="en-US" dirty="0">
                <a:solidFill>
                  <a:schemeClr val="bg1"/>
                </a:solidFill>
                <a:latin typeface="Trebuchet MS" panose="020B0603020202020204" pitchFamily="34" charset="0"/>
              </a:rPr>
              <a:t> media </a:t>
            </a:r>
            <a:r>
              <a:rPr lang="en-US" dirty="0" err="1">
                <a:solidFill>
                  <a:schemeClr val="bg1"/>
                </a:solidFill>
                <a:latin typeface="Trebuchet MS" panose="020B0603020202020204" pitchFamily="34" charset="0"/>
              </a:rPr>
              <a:t>menuju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lapisan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bawah</a:t>
            </a:r>
            <a:r>
              <a:rPr lang="en-US" dirty="0">
                <a:solidFill>
                  <a:schemeClr val="bg1"/>
                </a:solidFill>
                <a:latin typeface="Trebuchet MS" panose="020B0603020202020204" pitchFamily="34" charset="0"/>
              </a:rPr>
              <a:t>. Di </a:t>
            </a:r>
            <a:r>
              <a:rPr lang="en-US" dirty="0" err="1">
                <a:solidFill>
                  <a:schemeClr val="bg1"/>
                </a:solidFill>
                <a:latin typeface="Trebuchet MS" panose="020B0603020202020204" pitchFamily="34" charset="0"/>
              </a:rPr>
              <a:t>sepanjang</a:t>
            </a:r>
            <a:r>
              <a:rPr lang="en-US" dirty="0">
                <a:solidFill>
                  <a:schemeClr val="bg1"/>
                </a:solidFill>
                <a:latin typeface="Trebuchet MS" panose="020B0603020202020204" pitchFamily="34" charset="0"/>
              </a:rPr>
              <a:t> media </a:t>
            </a:r>
            <a:r>
              <a:rPr lang="en-US" dirty="0" err="1">
                <a:solidFill>
                  <a:schemeClr val="bg1"/>
                </a:solidFill>
                <a:latin typeface="Trebuchet MS" panose="020B0603020202020204" pitchFamily="34" charset="0"/>
              </a:rPr>
              <a:t>ini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padatan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tersangkut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sehingga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pada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lapisan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terbawah</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sudah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bebas</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dari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kekeruhan</a:t>
            </a:r>
            <a:r>
              <a:rPr lang="en-US" dirty="0">
                <a:solidFill>
                  <a:schemeClr val="bg1"/>
                </a:solidFill>
                <a:latin typeface="Trebuchet MS" panose="020B0603020202020204" pitchFamily="34" charset="0"/>
              </a:rPr>
              <a:t>. Dari </a:t>
            </a:r>
            <a:r>
              <a:rPr lang="en-US" dirty="0" err="1">
                <a:solidFill>
                  <a:schemeClr val="bg1"/>
                </a:solidFill>
                <a:latin typeface="Trebuchet MS" panose="020B0603020202020204" pitchFamily="34" charset="0"/>
              </a:rPr>
              <a:t>lapisan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terbawah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ini</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dikumpulkan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disalurkan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pada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penampungan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hasil</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olahan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Padatan</a:t>
            </a:r>
            <a:r>
              <a:rPr lang="en-US" dirty="0">
                <a:solidFill>
                  <a:schemeClr val="bg1"/>
                </a:solidFill>
                <a:latin typeface="Trebuchet MS" panose="020B0603020202020204" pitchFamily="34" charset="0"/>
              </a:rPr>
              <a:t> yang </a:t>
            </a:r>
            <a:r>
              <a:rPr lang="en-US" dirty="0" err="1">
                <a:solidFill>
                  <a:schemeClr val="bg1"/>
                </a:solidFill>
                <a:latin typeface="Trebuchet MS" panose="020B0603020202020204" pitchFamily="34" charset="0"/>
              </a:rPr>
              <a:t>terjebak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dalam</a:t>
            </a:r>
            <a:r>
              <a:rPr lang="en-US" dirty="0">
                <a:solidFill>
                  <a:schemeClr val="bg1"/>
                </a:solidFill>
                <a:latin typeface="Trebuchet MS" panose="020B0603020202020204" pitchFamily="34" charset="0"/>
              </a:rPr>
              <a:t> media </a:t>
            </a:r>
            <a:r>
              <a:rPr lang="en-US" dirty="0" err="1">
                <a:solidFill>
                  <a:schemeClr val="bg1"/>
                </a:solidFill>
                <a:latin typeface="Trebuchet MS" panose="020B0603020202020204" pitchFamily="34" charset="0"/>
              </a:rPr>
              <a:t>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berkumpul</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pada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lapisan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atas</a:t>
            </a:r>
            <a:r>
              <a:rPr lang="en-US" dirty="0">
                <a:solidFill>
                  <a:schemeClr val="bg1"/>
                </a:solidFill>
                <a:latin typeface="Trebuchet MS" panose="020B0603020202020204" pitchFamily="34" charset="0"/>
              </a:rPr>
              <a:t>.</a:t>
            </a:r>
            <a:endParaRPr lang="en-US" dirty="0">
              <a:solidFill>
                <a:schemeClr val="bg1"/>
              </a:solidFill>
            </a:endParaRPr>
          </a:p>
        </p:txBody>
      </p:sp>
      <p:sp>
        <p:nvSpPr>
          <p:cNvPr id="9" name="Rectangle 8"/>
          <p:cNvSpPr/>
          <p:nvPr/>
        </p:nvSpPr>
        <p:spPr>
          <a:xfrm>
            <a:off x="313900" y="3245934"/>
            <a:ext cx="11286698" cy="646331"/>
          </a:xfrm>
          <a:prstGeom prst="rect">
            <a:avLst/>
          </a:prstGeom>
        </p:spPr>
        <p:txBody>
          <a:bodyPr wrap="square">
            <a:spAutoFit/>
          </a:bodyPr>
          <a:lstStyle/>
          <a:p>
            <a:pPr algn="just"/>
            <a:r>
              <a:rPr lang="en-US" dirty="0">
                <a:solidFill>
                  <a:schemeClr val="bg1"/>
                </a:solidFill>
                <a:latin typeface="Trebuchet MS" panose="020B0603020202020204" pitchFamily="34" charset="0"/>
              </a:rPr>
              <a:t>Filter </a:t>
            </a:r>
            <a:r>
              <a:rPr lang="en-US" dirty="0" err="1">
                <a:solidFill>
                  <a:schemeClr val="bg1"/>
                </a:solidFill>
                <a:latin typeface="Trebuchet MS" panose="020B0603020202020204" pitchFamily="34" charset="0"/>
              </a:rPr>
              <a:t>upflow</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bekerja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kebalikannya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yaitu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dari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lapisan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bawah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atas</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Padatan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berkumpul</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pada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lapisan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bawah</a:t>
            </a:r>
            <a:r>
              <a:rPr lang="en-US" dirty="0">
                <a:solidFill>
                  <a:schemeClr val="bg1"/>
                </a:solidFill>
                <a:latin typeface="Trebuchet MS" panose="020B0603020202020204" pitchFamily="34" charset="0"/>
              </a:rPr>
              <a:t>.</a:t>
            </a:r>
            <a:endParaRPr lang="en-US" dirty="0">
              <a:solidFill>
                <a:schemeClr val="bg1"/>
              </a:solidFill>
            </a:endParaRPr>
          </a:p>
        </p:txBody>
      </p:sp>
      <p:sp>
        <p:nvSpPr>
          <p:cNvPr id="10" name="Rectangle 9"/>
          <p:cNvSpPr/>
          <p:nvPr/>
        </p:nvSpPr>
        <p:spPr>
          <a:xfrm>
            <a:off x="313899" y="3892265"/>
            <a:ext cx="11589225" cy="646331"/>
          </a:xfrm>
          <a:prstGeom prst="rect">
            <a:avLst/>
          </a:prstGeom>
        </p:spPr>
        <p:txBody>
          <a:bodyPr wrap="square">
            <a:spAutoFit/>
          </a:bodyPr>
          <a:lstStyle/>
          <a:p>
            <a:pPr algn="just"/>
            <a:r>
              <a:rPr lang="en-US" dirty="0" err="1">
                <a:solidFill>
                  <a:schemeClr val="bg1"/>
                </a:solidFill>
                <a:latin typeface="Trebuchet MS" panose="020B0603020202020204" pitchFamily="34" charset="0"/>
              </a:rPr>
              <a:t>Pembuangan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sedimentasi</a:t>
            </a:r>
            <a:r>
              <a:rPr lang="en-US" dirty="0">
                <a:solidFill>
                  <a:schemeClr val="bg1"/>
                </a:solidFill>
                <a:latin typeface="Trebuchet MS" panose="020B0603020202020204" pitchFamily="34" charset="0"/>
              </a:rPr>
              <a:t> (backwash) </a:t>
            </a:r>
            <a:r>
              <a:rPr lang="en-US" dirty="0" err="1">
                <a:solidFill>
                  <a:schemeClr val="bg1"/>
                </a:solidFill>
                <a:latin typeface="Trebuchet MS" panose="020B0603020202020204" pitchFamily="34" charset="0"/>
              </a:rPr>
              <a:t>secara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sederhana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dapat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dijelaskan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menukar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arah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masuk</a:t>
            </a:r>
            <a:r>
              <a:rPr lang="en-US" dirty="0">
                <a:solidFill>
                  <a:schemeClr val="bg1"/>
                </a:solidFill>
                <a:latin typeface="Trebuchet MS" panose="020B0603020202020204" pitchFamily="34" charset="0"/>
              </a:rPr>
              <a:t> air (intake)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arah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keluarnya</a:t>
            </a:r>
            <a:r>
              <a:rPr lang="en-US" dirty="0">
                <a:solidFill>
                  <a:schemeClr val="bg1"/>
                </a:solidFill>
                <a:latin typeface="Trebuchet MS" panose="020B0603020202020204" pitchFamily="34" charset="0"/>
              </a:rPr>
              <a:t> (outlet). </a:t>
            </a:r>
            <a:r>
              <a:rPr lang="en-US" dirty="0" err="1">
                <a:solidFill>
                  <a:schemeClr val="bg1"/>
                </a:solidFill>
                <a:latin typeface="Trebuchet MS" panose="020B0603020202020204" pitchFamily="34" charset="0"/>
              </a:rPr>
              <a:t>Gunakan</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bersih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mencuci</a:t>
            </a:r>
            <a:r>
              <a:rPr lang="en-US" dirty="0">
                <a:solidFill>
                  <a:schemeClr val="bg1"/>
                </a:solidFill>
                <a:latin typeface="Trebuchet MS" panose="020B0603020202020204" pitchFamily="34" charset="0"/>
              </a:rPr>
              <a:t> media. </a:t>
            </a:r>
            <a:endParaRPr lang="en-US" dirty="0">
              <a:solidFill>
                <a:schemeClr val="bg1"/>
              </a:solidFill>
            </a:endParaRPr>
          </a:p>
        </p:txBody>
      </p:sp>
      <p:sp>
        <p:nvSpPr>
          <p:cNvPr id="11" name="Rectangle 10"/>
          <p:cNvSpPr/>
          <p:nvPr/>
        </p:nvSpPr>
        <p:spPr>
          <a:xfrm>
            <a:off x="274720" y="4538596"/>
            <a:ext cx="11628403" cy="2031325"/>
          </a:xfrm>
          <a:prstGeom prst="rect">
            <a:avLst/>
          </a:prstGeom>
        </p:spPr>
        <p:txBody>
          <a:bodyPr wrap="square">
            <a:spAutoFit/>
          </a:bodyPr>
          <a:lstStyle/>
          <a:p>
            <a:pPr algn="just"/>
            <a:r>
              <a:rPr lang="en-US" dirty="0">
                <a:solidFill>
                  <a:schemeClr val="bg1"/>
                </a:solidFill>
                <a:latin typeface="Trebuchet MS" panose="020B0603020202020204" pitchFamily="34" charset="0"/>
              </a:rPr>
              <a:t>Backwash </a:t>
            </a:r>
            <a:r>
              <a:rPr lang="en-US" dirty="0" err="1">
                <a:solidFill>
                  <a:schemeClr val="bg1"/>
                </a:solidFill>
                <a:latin typeface="Trebuchet MS" panose="020B0603020202020204" pitchFamily="34" charset="0"/>
              </a:rPr>
              <a:t>pada</a:t>
            </a:r>
            <a:r>
              <a:rPr lang="en-US" dirty="0">
                <a:solidFill>
                  <a:schemeClr val="bg1"/>
                </a:solidFill>
                <a:latin typeface="Trebuchet MS" panose="020B0603020202020204" pitchFamily="34" charset="0"/>
              </a:rPr>
              <a:t> filter </a:t>
            </a:r>
            <a:r>
              <a:rPr lang="en-US" dirty="0" err="1">
                <a:solidFill>
                  <a:schemeClr val="bg1"/>
                </a:solidFill>
                <a:latin typeface="Trebuchet MS" panose="020B0603020202020204" pitchFamily="34" charset="0"/>
              </a:rPr>
              <a:t>jenis</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downflow</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adalah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mentransmisikan</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bersih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berlawanan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arah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produksinya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yaitu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melalui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saluran</a:t>
            </a:r>
            <a:r>
              <a:rPr lang="en-US" dirty="0">
                <a:solidFill>
                  <a:schemeClr val="bg1"/>
                </a:solidFill>
                <a:latin typeface="Trebuchet MS" panose="020B0603020202020204" pitchFamily="34" charset="0"/>
              </a:rPr>
              <a:t> outlet </a:t>
            </a:r>
            <a:r>
              <a:rPr lang="en-US" dirty="0" err="1">
                <a:solidFill>
                  <a:schemeClr val="bg1"/>
                </a:solidFill>
                <a:latin typeface="Trebuchet MS" panose="020B0603020202020204" pitchFamily="34" charset="0"/>
              </a:rPr>
              <a:t>sehingga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aliran</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dari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bawah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mendorong</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sedimentasi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atas</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terbuang</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melalui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saluran</a:t>
            </a:r>
            <a:r>
              <a:rPr lang="en-US" dirty="0">
                <a:solidFill>
                  <a:schemeClr val="bg1"/>
                </a:solidFill>
                <a:latin typeface="Trebuchet MS" panose="020B0603020202020204" pitchFamily="34" charset="0"/>
              </a:rPr>
              <a:t> intake</a:t>
            </a:r>
            <a:r>
              <a:rPr lang="en-US" dirty="0" smtClean="0">
                <a:solidFill>
                  <a:schemeClr val="bg1"/>
                </a:solidFill>
                <a:latin typeface="Trebuchet MS" panose="020B0603020202020204" pitchFamily="34" charset="0"/>
              </a:rPr>
              <a:t>. </a:t>
            </a:r>
            <a:r>
              <a:rPr lang="en-US" dirty="0">
                <a:solidFill>
                  <a:schemeClr val="bg1"/>
                </a:solidFill>
                <a:latin typeface="Trebuchet MS" panose="020B0603020202020204" pitchFamily="34" charset="0"/>
              </a:rPr>
              <a:t>Backwash </a:t>
            </a:r>
            <a:r>
              <a:rPr lang="en-US" dirty="0" err="1">
                <a:solidFill>
                  <a:schemeClr val="bg1"/>
                </a:solidFill>
                <a:latin typeface="Trebuchet MS" panose="020B0603020202020204" pitchFamily="34" charset="0"/>
              </a:rPr>
              <a:t>pada</a:t>
            </a:r>
            <a:r>
              <a:rPr lang="en-US" dirty="0">
                <a:solidFill>
                  <a:schemeClr val="bg1"/>
                </a:solidFill>
                <a:latin typeface="Trebuchet MS" panose="020B0603020202020204" pitchFamily="34" charset="0"/>
              </a:rPr>
              <a:t> filter </a:t>
            </a:r>
            <a:r>
              <a:rPr lang="en-US" dirty="0" err="1">
                <a:solidFill>
                  <a:schemeClr val="bg1"/>
                </a:solidFill>
                <a:latin typeface="Trebuchet MS" panose="020B0603020202020204" pitchFamily="34" charset="0"/>
              </a:rPr>
              <a:t>jenis</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upflow</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adalah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membuka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katup</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pembuangan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pada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dasar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tabung</a:t>
            </a:r>
            <a:r>
              <a:rPr lang="en-US" dirty="0">
                <a:solidFill>
                  <a:schemeClr val="bg1"/>
                </a:solidFill>
                <a:latin typeface="Trebuchet MS" panose="020B0603020202020204" pitchFamily="34" charset="0"/>
              </a:rPr>
              <a:t> filter </a:t>
            </a:r>
            <a:r>
              <a:rPr lang="en-US" dirty="0" err="1">
                <a:solidFill>
                  <a:schemeClr val="bg1"/>
                </a:solidFill>
                <a:latin typeface="Trebuchet MS" panose="020B0603020202020204" pitchFamily="34" charset="0"/>
              </a:rPr>
              <a:t>sehingga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sisa</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dalam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tabung</a:t>
            </a:r>
            <a:r>
              <a:rPr lang="en-US" dirty="0">
                <a:solidFill>
                  <a:schemeClr val="bg1"/>
                </a:solidFill>
                <a:latin typeface="Trebuchet MS" panose="020B0603020202020204" pitchFamily="34" charset="0"/>
              </a:rPr>
              <a:t> filter </a:t>
            </a:r>
            <a:r>
              <a:rPr lang="en-US" dirty="0" err="1">
                <a:solidFill>
                  <a:schemeClr val="bg1"/>
                </a:solidFill>
                <a:latin typeface="Trebuchet MS" panose="020B0603020202020204" pitchFamily="34" charset="0"/>
              </a:rPr>
              <a:t>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membawa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sedimentasi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keluar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melalui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katup</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pembuangan</a:t>
            </a:r>
            <a:r>
              <a:rPr lang="en-US" dirty="0">
                <a:solidFill>
                  <a:schemeClr val="bg1"/>
                </a:solidFill>
                <a:latin typeface="Trebuchet MS" panose="020B0603020202020204" pitchFamily="34" charset="0"/>
              </a:rPr>
              <a:t>.</a:t>
            </a:r>
          </a:p>
          <a:p>
            <a:r>
              <a:rPr lang="en-US" dirty="0">
                <a:solidFill>
                  <a:schemeClr val="bg1"/>
                </a:solidFill>
              </a:rPr>
              <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755870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5</a:t>
            </a:fld>
            <a:endParaRPr lang="en-US" noProof="0" dirty="0"/>
          </a:p>
        </p:txBody>
      </p:sp>
      <p:sp>
        <p:nvSpPr>
          <p:cNvPr id="3" name="Footer Placeholder 2"/>
          <p:cNvSpPr>
            <a:spLocks noGrp="1"/>
          </p:cNvSpPr>
          <p:nvPr>
            <p:ph type="ftr" sz="quarter" idx="12"/>
          </p:nvPr>
        </p:nvSpPr>
        <p:spPr/>
        <p:txBody>
          <a:bodyPr/>
          <a:lstStyle/>
          <a:p>
            <a:pPr lvl="0">
              <a:defRPr/>
            </a:pPr>
            <a:r>
              <a:rPr lang="en-US" dirty="0" err="1">
                <a:solidFill>
                  <a:srgbClr val="CBFF00"/>
                </a:solidFill>
              </a:rPr>
              <a:t>Universitas</a:t>
            </a:r>
            <a:r>
              <a:rPr lang="en-US" dirty="0">
                <a:solidFill>
                  <a:srgbClr val="CBFF00"/>
                </a:solidFill>
              </a:rPr>
              <a:t> Pembangunan Jaya 2020</a:t>
            </a:r>
          </a:p>
        </p:txBody>
      </p:sp>
      <p:sp>
        <p:nvSpPr>
          <p:cNvPr id="5" name="Title 3"/>
          <p:cNvSpPr txBox="1">
            <a:spLocks/>
          </p:cNvSpPr>
          <p:nvPr/>
        </p:nvSpPr>
        <p:spPr>
          <a:xfrm>
            <a:off x="838200" y="365125"/>
            <a:ext cx="10515600" cy="1325563"/>
          </a:xfrm>
          <a:prstGeom prst="rect">
            <a:avLst/>
          </a:prstGeom>
        </p:spPr>
        <p:txBody>
          <a:bodyPr>
            <a:normAutofit fontScale="97500"/>
          </a:bodyPr>
          <a:lst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a:lstStyle>
          <a:p>
            <a:r>
              <a:rPr lang="en-US" dirty="0" err="1" smtClean="0">
                <a:solidFill>
                  <a:schemeClr val="bg1"/>
                </a:solidFill>
              </a:rPr>
              <a:t>Filtrasi</a:t>
            </a:r>
            <a:r>
              <a:rPr lang="en-US" dirty="0" smtClean="0">
                <a:solidFill>
                  <a:schemeClr val="bg1"/>
                </a:solidFill>
              </a:rPr>
              <a:t> </a:t>
            </a:r>
            <a:r>
              <a:rPr lang="en-US" dirty="0" err="1">
                <a:solidFill>
                  <a:schemeClr val="bg1"/>
                </a:solidFill>
              </a:rPr>
              <a:t>P</a:t>
            </a:r>
            <a:r>
              <a:rPr lang="en-US" dirty="0" err="1" smtClean="0">
                <a:solidFill>
                  <a:schemeClr val="bg1"/>
                </a:solidFill>
              </a:rPr>
              <a:t>asir</a:t>
            </a:r>
            <a:r>
              <a:rPr lang="en-US" dirty="0" smtClean="0">
                <a:solidFill>
                  <a:schemeClr val="bg1"/>
                </a:solidFill>
              </a:rPr>
              <a:t> </a:t>
            </a:r>
            <a:r>
              <a:rPr lang="en-US" dirty="0" err="1">
                <a:solidFill>
                  <a:schemeClr val="bg1"/>
                </a:solidFill>
              </a:rPr>
              <a:t>C</a:t>
            </a:r>
            <a:r>
              <a:rPr lang="en-US" dirty="0" err="1" smtClean="0">
                <a:solidFill>
                  <a:schemeClr val="bg1"/>
                </a:solidFill>
              </a:rPr>
              <a:t>epat</a:t>
            </a:r>
            <a:endParaRPr lang="en-US" dirty="0">
              <a:solidFill>
                <a:schemeClr val="bg1"/>
              </a:solidFill>
            </a:endParaRPr>
          </a:p>
        </p:txBody>
      </p:sp>
      <p:sp>
        <p:nvSpPr>
          <p:cNvPr id="6" name="Rectangle 5"/>
          <p:cNvSpPr/>
          <p:nvPr/>
        </p:nvSpPr>
        <p:spPr>
          <a:xfrm>
            <a:off x="495868" y="1218400"/>
            <a:ext cx="11404980" cy="646331"/>
          </a:xfrm>
          <a:prstGeom prst="rect">
            <a:avLst/>
          </a:prstGeom>
        </p:spPr>
        <p:txBody>
          <a:bodyPr wrap="square">
            <a:spAutoFit/>
          </a:bodyPr>
          <a:lstStyle/>
          <a:p>
            <a:pPr algn="just"/>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mempermudah</a:t>
            </a:r>
            <a:r>
              <a:rPr lang="en-US" dirty="0">
                <a:solidFill>
                  <a:schemeClr val="bg1"/>
                </a:solidFill>
                <a:latin typeface="Trebuchet MS" panose="020B0603020202020204" pitchFamily="34" charset="0"/>
              </a:rPr>
              <a:t> proses </a:t>
            </a:r>
            <a:r>
              <a:rPr lang="en-US" dirty="0" err="1">
                <a:solidFill>
                  <a:schemeClr val="bg1"/>
                </a:solidFill>
                <a:latin typeface="Trebuchet MS" panose="020B0603020202020204" pitchFamily="34" charset="0"/>
              </a:rPr>
              <a:t>transisi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dari</a:t>
            </a:r>
            <a:r>
              <a:rPr lang="en-US" dirty="0">
                <a:solidFill>
                  <a:schemeClr val="bg1"/>
                </a:solidFill>
                <a:latin typeface="Trebuchet MS" panose="020B0603020202020204" pitchFamily="34" charset="0"/>
              </a:rPr>
              <a:t> proses </a:t>
            </a:r>
            <a:r>
              <a:rPr lang="en-US" dirty="0" err="1">
                <a:solidFill>
                  <a:schemeClr val="bg1"/>
                </a:solidFill>
                <a:latin typeface="Trebuchet MS" panose="020B0603020202020204" pitchFamily="34" charset="0"/>
              </a:rPr>
              <a:t>produksi</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ke</a:t>
            </a:r>
            <a:r>
              <a:rPr lang="en-US" dirty="0">
                <a:solidFill>
                  <a:schemeClr val="bg1"/>
                </a:solidFill>
                <a:latin typeface="Trebuchet MS" panose="020B0603020202020204" pitchFamily="34" charset="0"/>
              </a:rPr>
              <a:t> proses backwash, </a:t>
            </a:r>
            <a:r>
              <a:rPr lang="en-US" dirty="0" err="1">
                <a:solidFill>
                  <a:schemeClr val="bg1"/>
                </a:solidFill>
                <a:latin typeface="Trebuchet MS" panose="020B0603020202020204" pitchFamily="34" charset="0"/>
              </a:rPr>
              <a:t>dapat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dilakukan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pembuatan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sistem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jaringan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pemipaan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kombinasi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buka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tutup</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katup</a:t>
            </a:r>
            <a:r>
              <a:rPr lang="en-US" dirty="0">
                <a:solidFill>
                  <a:schemeClr val="bg1"/>
                </a:solidFill>
                <a:latin typeface="Trebuchet MS" panose="020B0603020202020204" pitchFamily="34" charset="0"/>
              </a:rPr>
              <a:t>.</a:t>
            </a:r>
            <a:endParaRPr lang="en-US" dirty="0">
              <a:solidFill>
                <a:schemeClr val="bg1"/>
              </a:solidFill>
            </a:endParaRPr>
          </a:p>
        </p:txBody>
      </p:sp>
      <p:pic>
        <p:nvPicPr>
          <p:cNvPr id="2050" name="Picture 2" descr="Struktur Filter Pasir Cep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141" y="2417465"/>
            <a:ext cx="5731159" cy="33282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18959" y="1956432"/>
            <a:ext cx="3851824" cy="369332"/>
          </a:xfrm>
          <a:prstGeom prst="rect">
            <a:avLst/>
          </a:prstGeom>
        </p:spPr>
        <p:txBody>
          <a:bodyPr wrap="none">
            <a:spAutoFit/>
          </a:bodyPr>
          <a:lstStyle/>
          <a:p>
            <a:r>
              <a:rPr lang="en-US" b="1" dirty="0" err="1">
                <a:solidFill>
                  <a:schemeClr val="bg1"/>
                </a:solidFill>
                <a:latin typeface="Trebuchet MS" panose="020B0603020202020204" pitchFamily="34" charset="0"/>
              </a:rPr>
              <a:t>Struktur</a:t>
            </a:r>
            <a:r>
              <a:rPr lang="en-US" b="1" dirty="0">
                <a:solidFill>
                  <a:schemeClr val="bg1"/>
                </a:solidFill>
                <a:latin typeface="Trebuchet MS" panose="020B0603020202020204" pitchFamily="34" charset="0"/>
              </a:rPr>
              <a:t> </a:t>
            </a:r>
            <a:r>
              <a:rPr lang="en-US" b="1" dirty="0" err="1">
                <a:solidFill>
                  <a:schemeClr val="bg1"/>
                </a:solidFill>
                <a:latin typeface="Trebuchet MS" panose="020B0603020202020204" pitchFamily="34" charset="0"/>
              </a:rPr>
              <a:t>Tabung</a:t>
            </a:r>
            <a:r>
              <a:rPr lang="en-US" b="1" dirty="0">
                <a:solidFill>
                  <a:schemeClr val="bg1"/>
                </a:solidFill>
                <a:latin typeface="Trebuchet MS" panose="020B0603020202020204" pitchFamily="34" charset="0"/>
              </a:rPr>
              <a:t> Filter </a:t>
            </a:r>
            <a:r>
              <a:rPr lang="en-US" b="1" dirty="0" err="1">
                <a:solidFill>
                  <a:schemeClr val="bg1"/>
                </a:solidFill>
                <a:latin typeface="Trebuchet MS" panose="020B0603020202020204" pitchFamily="34" charset="0"/>
              </a:rPr>
              <a:t>Pasir</a:t>
            </a:r>
            <a:r>
              <a:rPr lang="en-US" b="1" dirty="0">
                <a:solidFill>
                  <a:schemeClr val="bg1"/>
                </a:solidFill>
                <a:latin typeface="Trebuchet MS" panose="020B0603020202020204" pitchFamily="34" charset="0"/>
              </a:rPr>
              <a:t> </a:t>
            </a:r>
            <a:r>
              <a:rPr lang="en-US" b="1" dirty="0" err="1">
                <a:solidFill>
                  <a:schemeClr val="bg1"/>
                </a:solidFill>
                <a:latin typeface="Trebuchet MS" panose="020B0603020202020204" pitchFamily="34" charset="0"/>
              </a:rPr>
              <a:t>Cepat</a:t>
            </a:r>
            <a:endParaRPr lang="en-US" dirty="0">
              <a:solidFill>
                <a:schemeClr val="bg1"/>
              </a:solidFill>
            </a:endParaRPr>
          </a:p>
        </p:txBody>
      </p:sp>
    </p:spTree>
    <p:extLst>
      <p:ext uri="{BB962C8B-B14F-4D97-AF65-F5344CB8AC3E}">
        <p14:creationId xmlns:p14="http://schemas.microsoft.com/office/powerpoint/2010/main" val="4116132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6</a:t>
            </a:fld>
            <a:endParaRPr lang="en-US" noProof="0" dirty="0"/>
          </a:p>
        </p:txBody>
      </p:sp>
      <p:sp>
        <p:nvSpPr>
          <p:cNvPr id="3" name="Footer Placeholder 2"/>
          <p:cNvSpPr>
            <a:spLocks noGrp="1"/>
          </p:cNvSpPr>
          <p:nvPr>
            <p:ph type="ftr" sz="quarter" idx="12"/>
          </p:nvPr>
        </p:nvSpPr>
        <p:spPr/>
        <p:txBody>
          <a:bodyPr/>
          <a:lstStyle/>
          <a:p>
            <a:pPr lvl="0">
              <a:defRPr/>
            </a:pPr>
            <a:r>
              <a:rPr lang="en-US" dirty="0" err="1">
                <a:solidFill>
                  <a:srgbClr val="CBFF00"/>
                </a:solidFill>
              </a:rPr>
              <a:t>Universitas</a:t>
            </a:r>
            <a:r>
              <a:rPr lang="en-US" dirty="0">
                <a:solidFill>
                  <a:srgbClr val="CBFF00"/>
                </a:solidFill>
              </a:rPr>
              <a:t> Pembangunan Jaya 2020</a:t>
            </a:r>
          </a:p>
        </p:txBody>
      </p:sp>
      <p:sp>
        <p:nvSpPr>
          <p:cNvPr id="5" name="Title 3"/>
          <p:cNvSpPr txBox="1">
            <a:spLocks/>
          </p:cNvSpPr>
          <p:nvPr/>
        </p:nvSpPr>
        <p:spPr>
          <a:xfrm>
            <a:off x="838200" y="365125"/>
            <a:ext cx="10515600" cy="1325563"/>
          </a:xfrm>
          <a:prstGeom prst="rect">
            <a:avLst/>
          </a:prstGeom>
        </p:spPr>
        <p:txBody>
          <a:bodyPr>
            <a:normAutofit fontScale="97500"/>
          </a:bodyPr>
          <a:lst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a:lstStyle>
          <a:p>
            <a:r>
              <a:rPr lang="en-US" dirty="0" err="1" smtClean="0">
                <a:solidFill>
                  <a:schemeClr val="bg1"/>
                </a:solidFill>
              </a:rPr>
              <a:t>Filtrasi</a:t>
            </a:r>
            <a:r>
              <a:rPr lang="en-US" dirty="0" smtClean="0">
                <a:solidFill>
                  <a:schemeClr val="bg1"/>
                </a:solidFill>
              </a:rPr>
              <a:t> </a:t>
            </a:r>
            <a:r>
              <a:rPr lang="en-US" dirty="0" err="1">
                <a:solidFill>
                  <a:schemeClr val="bg1"/>
                </a:solidFill>
              </a:rPr>
              <a:t>P</a:t>
            </a:r>
            <a:r>
              <a:rPr lang="en-US" dirty="0" err="1" smtClean="0">
                <a:solidFill>
                  <a:schemeClr val="bg1"/>
                </a:solidFill>
              </a:rPr>
              <a:t>asir</a:t>
            </a:r>
            <a:r>
              <a:rPr lang="en-US" dirty="0" smtClean="0">
                <a:solidFill>
                  <a:schemeClr val="bg1"/>
                </a:solidFill>
              </a:rPr>
              <a:t> </a:t>
            </a:r>
            <a:r>
              <a:rPr lang="en-US" dirty="0" err="1" smtClean="0">
                <a:solidFill>
                  <a:schemeClr val="bg1"/>
                </a:solidFill>
              </a:rPr>
              <a:t>Lambat</a:t>
            </a:r>
            <a:endParaRPr lang="en-US" dirty="0">
              <a:solidFill>
                <a:schemeClr val="bg1"/>
              </a:solidFill>
            </a:endParaRPr>
          </a:p>
        </p:txBody>
      </p:sp>
      <p:sp>
        <p:nvSpPr>
          <p:cNvPr id="6" name="Rectangle 5"/>
          <p:cNvSpPr/>
          <p:nvPr/>
        </p:nvSpPr>
        <p:spPr>
          <a:xfrm>
            <a:off x="373038" y="1273097"/>
            <a:ext cx="11445923" cy="1754326"/>
          </a:xfrm>
          <a:prstGeom prst="rect">
            <a:avLst/>
          </a:prstGeom>
        </p:spPr>
        <p:txBody>
          <a:bodyPr wrap="square">
            <a:spAutoFit/>
          </a:bodyPr>
          <a:lstStyle/>
          <a:p>
            <a:pPr algn="just"/>
            <a:r>
              <a:rPr lang="en-US" dirty="0">
                <a:solidFill>
                  <a:schemeClr val="bg1"/>
                </a:solidFill>
                <a:latin typeface="Trebuchet MS" panose="020B0603020202020204" pitchFamily="34" charset="0"/>
              </a:rPr>
              <a:t>Filter </a:t>
            </a:r>
            <a:r>
              <a:rPr lang="en-US" dirty="0" err="1">
                <a:solidFill>
                  <a:schemeClr val="bg1"/>
                </a:solidFill>
                <a:latin typeface="Trebuchet MS" panose="020B0603020202020204" pitchFamily="34" charset="0"/>
              </a:rPr>
              <a:t>pasir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lambat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lebih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sederhana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dari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pasir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cepat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karena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tabung</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atau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bak</a:t>
            </a:r>
            <a:r>
              <a:rPr lang="en-US" dirty="0">
                <a:solidFill>
                  <a:schemeClr val="bg1"/>
                </a:solidFill>
                <a:latin typeface="Trebuchet MS" panose="020B0603020202020204" pitchFamily="34" charset="0"/>
              </a:rPr>
              <a:t> yang </a:t>
            </a:r>
            <a:r>
              <a:rPr lang="en-US" dirty="0" err="1">
                <a:solidFill>
                  <a:schemeClr val="bg1"/>
                </a:solidFill>
                <a:latin typeface="Trebuchet MS" panose="020B0603020202020204" pitchFamily="34" charset="0"/>
              </a:rPr>
              <a:t>digunakan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terbuka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Keadaan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terbuka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ini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sangat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memungkinkan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berbagai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jenis</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organisme</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baik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tumbuh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membantu</a:t>
            </a:r>
            <a:r>
              <a:rPr lang="en-US" dirty="0">
                <a:solidFill>
                  <a:schemeClr val="bg1"/>
                </a:solidFill>
                <a:latin typeface="Trebuchet MS" panose="020B0603020202020204" pitchFamily="34" charset="0"/>
              </a:rPr>
              <a:t> proses </a:t>
            </a:r>
            <a:r>
              <a:rPr lang="en-US" dirty="0" err="1">
                <a:solidFill>
                  <a:schemeClr val="bg1"/>
                </a:solidFill>
                <a:latin typeface="Trebuchet MS" panose="020B0603020202020204" pitchFamily="34" charset="0"/>
              </a:rPr>
              <a:t>pemurnian</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Strukturnya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dirancang</a:t>
            </a:r>
            <a:r>
              <a:rPr lang="en-US" dirty="0">
                <a:solidFill>
                  <a:schemeClr val="bg1"/>
                </a:solidFill>
                <a:latin typeface="Trebuchet MS" panose="020B0603020202020204" pitchFamily="34" charset="0"/>
              </a:rPr>
              <a:t> agar </a:t>
            </a:r>
            <a:r>
              <a:rPr lang="en-US" dirty="0" err="1">
                <a:solidFill>
                  <a:schemeClr val="bg1"/>
                </a:solidFill>
                <a:latin typeface="Trebuchet MS" panose="020B0603020202020204" pitchFamily="34" charset="0"/>
              </a:rPr>
              <a:t>permukaan</a:t>
            </a:r>
            <a:r>
              <a:rPr lang="en-US" dirty="0">
                <a:solidFill>
                  <a:schemeClr val="bg1"/>
                </a:solidFill>
                <a:latin typeface="Trebuchet MS" panose="020B0603020202020204" pitchFamily="34" charset="0"/>
              </a:rPr>
              <a:t> filter </a:t>
            </a:r>
            <a:r>
              <a:rPr lang="en-US" dirty="0" err="1">
                <a:solidFill>
                  <a:schemeClr val="bg1"/>
                </a:solidFill>
                <a:latin typeface="Trebuchet MS" panose="020B0603020202020204" pitchFamily="34" charset="0"/>
              </a:rPr>
              <a:t>selalu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tergenang</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oleh</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tempat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organisme</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itu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tumbuh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Pembuangan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sedimentasi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dilakukan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cara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mengkikis</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permukaan</a:t>
            </a:r>
            <a:r>
              <a:rPr lang="en-US" dirty="0">
                <a:solidFill>
                  <a:schemeClr val="bg1"/>
                </a:solidFill>
                <a:latin typeface="Trebuchet MS" panose="020B0603020202020204" pitchFamily="34" charset="0"/>
              </a:rPr>
              <a:t> media, </a:t>
            </a:r>
            <a:r>
              <a:rPr lang="en-US" dirty="0" err="1">
                <a:solidFill>
                  <a:schemeClr val="bg1"/>
                </a:solidFill>
                <a:latin typeface="Trebuchet MS" panose="020B0603020202020204" pitchFamily="34" charset="0"/>
              </a:rPr>
              <a:t>dicuci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setelah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bersih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dikembalikan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tempat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semula</a:t>
            </a:r>
            <a:r>
              <a:rPr lang="en-US" dirty="0">
                <a:solidFill>
                  <a:schemeClr val="bg1"/>
                </a:solidFill>
                <a:latin typeface="Trebuchet MS" panose="020B0603020202020204" pitchFamily="34" charset="0"/>
              </a:rPr>
              <a:t>. Filter </a:t>
            </a:r>
            <a:r>
              <a:rPr lang="en-US" dirty="0" err="1">
                <a:solidFill>
                  <a:schemeClr val="bg1"/>
                </a:solidFill>
                <a:latin typeface="Trebuchet MS" panose="020B0603020202020204" pitchFamily="34" charset="0"/>
              </a:rPr>
              <a:t>ini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tidak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menggunakan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tekanan</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sehingga</a:t>
            </a:r>
            <a:r>
              <a:rPr lang="en-US" dirty="0">
                <a:solidFill>
                  <a:schemeClr val="bg1"/>
                </a:solidFill>
                <a:latin typeface="Trebuchet MS" panose="020B0603020202020204" pitchFamily="34" charset="0"/>
              </a:rPr>
              <a:t> air yang </a:t>
            </a:r>
            <a:r>
              <a:rPr lang="en-US" dirty="0" err="1">
                <a:solidFill>
                  <a:schemeClr val="bg1"/>
                </a:solidFill>
                <a:latin typeface="Trebuchet MS" panose="020B0603020202020204" pitchFamily="34" charset="0"/>
              </a:rPr>
              <a:t>masuk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harus</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sama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air yang </a:t>
            </a:r>
            <a:r>
              <a:rPr lang="en-US" dirty="0" err="1">
                <a:solidFill>
                  <a:schemeClr val="bg1"/>
                </a:solidFill>
                <a:latin typeface="Trebuchet MS" panose="020B0603020202020204" pitchFamily="34" charset="0"/>
              </a:rPr>
              <a:t>keluar</a:t>
            </a:r>
            <a:r>
              <a:rPr lang="en-US" dirty="0">
                <a:solidFill>
                  <a:schemeClr val="bg1"/>
                </a:solidFill>
                <a:latin typeface="Trebuchet MS" panose="020B0603020202020204" pitchFamily="34" charset="0"/>
              </a:rPr>
              <a:t>.</a:t>
            </a:r>
            <a:endParaRPr lang="en-US" dirty="0">
              <a:solidFill>
                <a:schemeClr val="bg1"/>
              </a:solidFill>
            </a:endParaRPr>
          </a:p>
        </p:txBody>
      </p:sp>
      <p:sp>
        <p:nvSpPr>
          <p:cNvPr id="7" name="Rectangle 6"/>
          <p:cNvSpPr/>
          <p:nvPr/>
        </p:nvSpPr>
        <p:spPr>
          <a:xfrm>
            <a:off x="1783040" y="3051552"/>
            <a:ext cx="3201902" cy="369332"/>
          </a:xfrm>
          <a:prstGeom prst="rect">
            <a:avLst/>
          </a:prstGeom>
        </p:spPr>
        <p:txBody>
          <a:bodyPr wrap="none">
            <a:spAutoFit/>
          </a:bodyPr>
          <a:lstStyle/>
          <a:p>
            <a:r>
              <a:rPr lang="en-US" b="1">
                <a:solidFill>
                  <a:schemeClr val="bg1"/>
                </a:solidFill>
                <a:latin typeface="Trebuchet MS" panose="020B0603020202020204" pitchFamily="34" charset="0"/>
              </a:rPr>
              <a:t>Struktur</a:t>
            </a:r>
            <a:r>
              <a:rPr lang="en-US" b="1" dirty="0">
                <a:solidFill>
                  <a:schemeClr val="bg1"/>
                </a:solidFill>
                <a:latin typeface="Trebuchet MS" panose="020B0603020202020204" pitchFamily="34" charset="0"/>
              </a:rPr>
              <a:t> Filter </a:t>
            </a:r>
            <a:r>
              <a:rPr lang="en-US" b="1" dirty="0" err="1">
                <a:solidFill>
                  <a:schemeClr val="bg1"/>
                </a:solidFill>
                <a:latin typeface="Trebuchet MS" panose="020B0603020202020204" pitchFamily="34" charset="0"/>
              </a:rPr>
              <a:t>Pasir</a:t>
            </a:r>
            <a:r>
              <a:rPr lang="en-US" b="1" dirty="0">
                <a:solidFill>
                  <a:schemeClr val="bg1"/>
                </a:solidFill>
                <a:latin typeface="Trebuchet MS" panose="020B0603020202020204" pitchFamily="34" charset="0"/>
              </a:rPr>
              <a:t> </a:t>
            </a:r>
            <a:r>
              <a:rPr lang="en-US" b="1" dirty="0" err="1">
                <a:solidFill>
                  <a:schemeClr val="bg1"/>
                </a:solidFill>
                <a:latin typeface="Trebuchet MS" panose="020B0603020202020204" pitchFamily="34" charset="0"/>
              </a:rPr>
              <a:t>Lambat</a:t>
            </a:r>
            <a:endParaRPr lang="en-US" b="1" dirty="0">
              <a:solidFill>
                <a:schemeClr val="bg1"/>
              </a:solidFill>
            </a:endParaRPr>
          </a:p>
        </p:txBody>
      </p:sp>
      <p:pic>
        <p:nvPicPr>
          <p:cNvPr id="3074" name="Picture 2" descr="Struktur Filter Pasir Lamb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391" y="3420884"/>
            <a:ext cx="8105775"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766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7</a:t>
            </a:fld>
            <a:endParaRPr lang="en-US" noProof="0" dirty="0"/>
          </a:p>
        </p:txBody>
      </p:sp>
      <p:sp>
        <p:nvSpPr>
          <p:cNvPr id="3" name="Footer Placeholder 2"/>
          <p:cNvSpPr>
            <a:spLocks noGrp="1"/>
          </p:cNvSpPr>
          <p:nvPr>
            <p:ph type="ftr" sz="quarter" idx="12"/>
          </p:nvPr>
        </p:nvSpPr>
        <p:spPr/>
        <p:txBody>
          <a:bodyPr/>
          <a:lstStyle/>
          <a:p>
            <a:r>
              <a:rPr lang="en-US" noProof="0" smtClean="0"/>
              <a:t>ADD A FOOTER</a:t>
            </a:r>
            <a:endParaRPr lang="en-US" noProof="0" dirty="0"/>
          </a:p>
        </p:txBody>
      </p:sp>
      <p:sp>
        <p:nvSpPr>
          <p:cNvPr id="4" name="Rectangle 3"/>
          <p:cNvSpPr/>
          <p:nvPr/>
        </p:nvSpPr>
        <p:spPr>
          <a:xfrm>
            <a:off x="407157" y="176156"/>
            <a:ext cx="11377685" cy="1938992"/>
          </a:xfrm>
          <a:prstGeom prst="rect">
            <a:avLst/>
          </a:prstGeom>
        </p:spPr>
        <p:txBody>
          <a:bodyPr wrap="square">
            <a:spAutoFit/>
          </a:bodyPr>
          <a:lstStyle/>
          <a:p>
            <a:pPr algn="just"/>
            <a:r>
              <a:rPr lang="en-US" sz="2400" dirty="0" err="1">
                <a:solidFill>
                  <a:schemeClr val="bg1"/>
                </a:solidFill>
                <a:latin typeface="Trebuchet MS" panose="020B0603020202020204" pitchFamily="34" charset="0"/>
              </a:rPr>
              <a:t>Besarnya</a:t>
            </a:r>
            <a:r>
              <a:rPr lang="en-US" sz="2400" dirty="0">
                <a:solidFill>
                  <a:schemeClr val="bg1"/>
                </a:solidFill>
                <a:latin typeface="Trebuchet MS" panose="020B0603020202020204" pitchFamily="34" charset="0"/>
              </a:rPr>
              <a:t> </a:t>
            </a:r>
            <a:r>
              <a:rPr lang="en-US" sz="2400" dirty="0" err="1">
                <a:solidFill>
                  <a:schemeClr val="bg1"/>
                </a:solidFill>
                <a:latin typeface="Trebuchet MS" panose="020B0603020202020204" pitchFamily="34" charset="0"/>
              </a:rPr>
              <a:t>ukuran</a:t>
            </a:r>
            <a:r>
              <a:rPr lang="en-US" sz="2400" dirty="0">
                <a:solidFill>
                  <a:schemeClr val="bg1"/>
                </a:solidFill>
                <a:latin typeface="Trebuchet MS" panose="020B0603020202020204" pitchFamily="34" charset="0"/>
              </a:rPr>
              <a:t> </a:t>
            </a:r>
            <a:r>
              <a:rPr lang="en-US" sz="2400" dirty="0" err="1">
                <a:solidFill>
                  <a:schemeClr val="bg1"/>
                </a:solidFill>
                <a:latin typeface="Trebuchet MS" panose="020B0603020202020204" pitchFamily="34" charset="0"/>
              </a:rPr>
              <a:t>tabung</a:t>
            </a:r>
            <a:r>
              <a:rPr lang="en-US" sz="2400" dirty="0">
                <a:solidFill>
                  <a:schemeClr val="bg1"/>
                </a:solidFill>
                <a:latin typeface="Trebuchet MS" panose="020B0603020202020204" pitchFamily="34" charset="0"/>
              </a:rPr>
              <a:t> filter </a:t>
            </a:r>
            <a:r>
              <a:rPr lang="en-US" sz="2400" dirty="0" err="1">
                <a:solidFill>
                  <a:schemeClr val="bg1"/>
                </a:solidFill>
                <a:latin typeface="Trebuchet MS" panose="020B0603020202020204" pitchFamily="34" charset="0"/>
              </a:rPr>
              <a:t>tergantung</a:t>
            </a:r>
            <a:r>
              <a:rPr lang="en-US" sz="2400" dirty="0">
                <a:solidFill>
                  <a:schemeClr val="bg1"/>
                </a:solidFill>
                <a:latin typeface="Trebuchet MS" panose="020B0603020202020204" pitchFamily="34" charset="0"/>
              </a:rPr>
              <a:t> </a:t>
            </a:r>
            <a:r>
              <a:rPr lang="en-US" sz="2400" dirty="0" err="1">
                <a:solidFill>
                  <a:schemeClr val="bg1"/>
                </a:solidFill>
                <a:latin typeface="Trebuchet MS" panose="020B0603020202020204" pitchFamily="34" charset="0"/>
              </a:rPr>
              <a:t>pada</a:t>
            </a:r>
            <a:r>
              <a:rPr lang="en-US" sz="2400" dirty="0">
                <a:solidFill>
                  <a:schemeClr val="bg1"/>
                </a:solidFill>
                <a:latin typeface="Trebuchet MS" panose="020B0603020202020204" pitchFamily="34" charset="0"/>
              </a:rPr>
              <a:t> debit yang </a:t>
            </a:r>
            <a:r>
              <a:rPr lang="en-US" sz="2400" dirty="0" err="1">
                <a:solidFill>
                  <a:schemeClr val="bg1"/>
                </a:solidFill>
                <a:latin typeface="Trebuchet MS" panose="020B0603020202020204" pitchFamily="34" charset="0"/>
              </a:rPr>
              <a:t>dibutuhkan</a:t>
            </a:r>
            <a:r>
              <a:rPr lang="en-US" sz="2400" dirty="0">
                <a:solidFill>
                  <a:schemeClr val="bg1"/>
                </a:solidFill>
                <a:latin typeface="Trebuchet MS" panose="020B0603020202020204" pitchFamily="34" charset="0"/>
              </a:rPr>
              <a:t>. </a:t>
            </a:r>
            <a:r>
              <a:rPr lang="en-US" sz="2400" dirty="0" err="1">
                <a:solidFill>
                  <a:schemeClr val="bg1"/>
                </a:solidFill>
                <a:latin typeface="Trebuchet MS" panose="020B0603020202020204" pitchFamily="34" charset="0"/>
              </a:rPr>
              <a:t>Berikut</a:t>
            </a:r>
            <a:r>
              <a:rPr lang="en-US" sz="2400" dirty="0">
                <a:solidFill>
                  <a:schemeClr val="bg1"/>
                </a:solidFill>
                <a:latin typeface="Trebuchet MS" panose="020B0603020202020204" pitchFamily="34" charset="0"/>
              </a:rPr>
              <a:t> </a:t>
            </a:r>
            <a:r>
              <a:rPr lang="en-US" sz="2400" dirty="0" err="1">
                <a:solidFill>
                  <a:schemeClr val="bg1"/>
                </a:solidFill>
                <a:latin typeface="Trebuchet MS" panose="020B0603020202020204" pitchFamily="34" charset="0"/>
              </a:rPr>
              <a:t>ini</a:t>
            </a:r>
            <a:r>
              <a:rPr lang="en-US" sz="2400" dirty="0">
                <a:solidFill>
                  <a:schemeClr val="bg1"/>
                </a:solidFill>
                <a:latin typeface="Trebuchet MS" panose="020B0603020202020204" pitchFamily="34" charset="0"/>
              </a:rPr>
              <a:t> </a:t>
            </a:r>
            <a:r>
              <a:rPr lang="en-US" sz="2400" dirty="0" err="1">
                <a:solidFill>
                  <a:schemeClr val="bg1"/>
                </a:solidFill>
                <a:latin typeface="Trebuchet MS" panose="020B0603020202020204" pitchFamily="34" charset="0"/>
              </a:rPr>
              <a:t>kriteria</a:t>
            </a:r>
            <a:r>
              <a:rPr lang="en-US" sz="2400" dirty="0">
                <a:solidFill>
                  <a:schemeClr val="bg1"/>
                </a:solidFill>
                <a:latin typeface="Trebuchet MS" panose="020B0603020202020204" pitchFamily="34" charset="0"/>
              </a:rPr>
              <a:t> filter </a:t>
            </a:r>
            <a:r>
              <a:rPr lang="en-US" sz="2400" dirty="0" err="1">
                <a:solidFill>
                  <a:schemeClr val="bg1"/>
                </a:solidFill>
                <a:latin typeface="Trebuchet MS" panose="020B0603020202020204" pitchFamily="34" charset="0"/>
              </a:rPr>
              <a:t>pasir</a:t>
            </a:r>
            <a:r>
              <a:rPr lang="en-US" sz="2400" dirty="0">
                <a:solidFill>
                  <a:schemeClr val="bg1"/>
                </a:solidFill>
                <a:latin typeface="Trebuchet MS" panose="020B0603020202020204" pitchFamily="34" charset="0"/>
              </a:rPr>
              <a:t> </a:t>
            </a:r>
            <a:r>
              <a:rPr lang="en-US" sz="2400" dirty="0" err="1">
                <a:solidFill>
                  <a:schemeClr val="bg1"/>
                </a:solidFill>
                <a:latin typeface="Trebuchet MS" panose="020B0603020202020204" pitchFamily="34" charset="0"/>
              </a:rPr>
              <a:t>cepat</a:t>
            </a:r>
            <a:r>
              <a:rPr lang="en-US" sz="2400" dirty="0">
                <a:solidFill>
                  <a:schemeClr val="bg1"/>
                </a:solidFill>
                <a:latin typeface="Trebuchet MS" panose="020B0603020202020204" pitchFamily="34" charset="0"/>
              </a:rPr>
              <a:t> </a:t>
            </a:r>
            <a:r>
              <a:rPr lang="en-US" sz="2400" dirty="0" err="1">
                <a:solidFill>
                  <a:schemeClr val="bg1"/>
                </a:solidFill>
                <a:latin typeface="Trebuchet MS" panose="020B0603020202020204" pitchFamily="34" charset="0"/>
              </a:rPr>
              <a:t>dan</a:t>
            </a:r>
            <a:r>
              <a:rPr lang="en-US" sz="2400" dirty="0">
                <a:solidFill>
                  <a:schemeClr val="bg1"/>
                </a:solidFill>
                <a:latin typeface="Trebuchet MS" panose="020B0603020202020204" pitchFamily="34" charset="0"/>
              </a:rPr>
              <a:t> </a:t>
            </a:r>
            <a:r>
              <a:rPr lang="en-US" sz="2400" dirty="0" err="1">
                <a:solidFill>
                  <a:schemeClr val="bg1"/>
                </a:solidFill>
                <a:latin typeface="Trebuchet MS" panose="020B0603020202020204" pitchFamily="34" charset="0"/>
              </a:rPr>
              <a:t>lambat</a:t>
            </a:r>
            <a:r>
              <a:rPr lang="en-US" sz="2400" dirty="0">
                <a:solidFill>
                  <a:schemeClr val="bg1"/>
                </a:solidFill>
                <a:latin typeface="Trebuchet MS" panose="020B0603020202020204" pitchFamily="34" charset="0"/>
              </a:rPr>
              <a:t> yang </a:t>
            </a:r>
            <a:r>
              <a:rPr lang="en-US" sz="2400" dirty="0" err="1">
                <a:solidFill>
                  <a:schemeClr val="bg1"/>
                </a:solidFill>
                <a:latin typeface="Trebuchet MS" panose="020B0603020202020204" pitchFamily="34" charset="0"/>
              </a:rPr>
              <a:t>dikumpulkan</a:t>
            </a:r>
            <a:r>
              <a:rPr lang="en-US" sz="2400" dirty="0">
                <a:solidFill>
                  <a:schemeClr val="bg1"/>
                </a:solidFill>
                <a:latin typeface="Trebuchet MS" panose="020B0603020202020204" pitchFamily="34" charset="0"/>
              </a:rPr>
              <a:t> </a:t>
            </a:r>
            <a:r>
              <a:rPr lang="en-US" sz="2400" dirty="0" err="1">
                <a:solidFill>
                  <a:schemeClr val="bg1"/>
                </a:solidFill>
                <a:latin typeface="Trebuchet MS" panose="020B0603020202020204" pitchFamily="34" charset="0"/>
              </a:rPr>
              <a:t>dari</a:t>
            </a:r>
            <a:r>
              <a:rPr lang="en-US" sz="2400" dirty="0">
                <a:solidFill>
                  <a:schemeClr val="bg1"/>
                </a:solidFill>
                <a:latin typeface="Trebuchet MS" panose="020B0603020202020204" pitchFamily="34" charset="0"/>
              </a:rPr>
              <a:t> </a:t>
            </a:r>
            <a:r>
              <a:rPr lang="en-US" sz="2400" dirty="0" err="1">
                <a:solidFill>
                  <a:schemeClr val="bg1"/>
                </a:solidFill>
                <a:latin typeface="Trebuchet MS" panose="020B0603020202020204" pitchFamily="34" charset="0"/>
              </a:rPr>
              <a:t>berbagai</a:t>
            </a:r>
            <a:r>
              <a:rPr lang="en-US" sz="2400" dirty="0">
                <a:solidFill>
                  <a:schemeClr val="bg1"/>
                </a:solidFill>
                <a:latin typeface="Trebuchet MS" panose="020B0603020202020204" pitchFamily="34" charset="0"/>
              </a:rPr>
              <a:t> </a:t>
            </a:r>
            <a:r>
              <a:rPr lang="en-US" sz="2400" dirty="0" err="1" smtClean="0">
                <a:solidFill>
                  <a:schemeClr val="bg1"/>
                </a:solidFill>
                <a:latin typeface="Trebuchet MS" panose="020B0603020202020204" pitchFamily="34" charset="0"/>
              </a:rPr>
              <a:t>sumber</a:t>
            </a:r>
            <a:r>
              <a:rPr lang="en-US" sz="2400" dirty="0" smtClean="0">
                <a:solidFill>
                  <a:schemeClr val="bg1"/>
                </a:solidFill>
                <a:latin typeface="Trebuchet MS" panose="020B0603020202020204" pitchFamily="34" charset="0"/>
              </a:rPr>
              <a:t>, </a:t>
            </a:r>
            <a:r>
              <a:rPr lang="en-US" sz="2400" dirty="0" err="1">
                <a:solidFill>
                  <a:schemeClr val="bg1"/>
                </a:solidFill>
                <a:latin typeface="Trebuchet MS" panose="020B0603020202020204" pitchFamily="34" charset="0"/>
              </a:rPr>
              <a:t>sehingga</a:t>
            </a:r>
            <a:r>
              <a:rPr lang="en-US" sz="2400" dirty="0">
                <a:solidFill>
                  <a:schemeClr val="bg1"/>
                </a:solidFill>
                <a:latin typeface="Trebuchet MS" panose="020B0603020202020204" pitchFamily="34" charset="0"/>
              </a:rPr>
              <a:t> </a:t>
            </a:r>
            <a:r>
              <a:rPr lang="en-US" sz="2400" dirty="0" err="1">
                <a:solidFill>
                  <a:schemeClr val="bg1"/>
                </a:solidFill>
                <a:latin typeface="Trebuchet MS" panose="020B0603020202020204" pitchFamily="34" charset="0"/>
              </a:rPr>
              <a:t>jika</a:t>
            </a:r>
            <a:r>
              <a:rPr lang="en-US" sz="2400" dirty="0">
                <a:solidFill>
                  <a:schemeClr val="bg1"/>
                </a:solidFill>
                <a:latin typeface="Trebuchet MS" panose="020B0603020202020204" pitchFamily="34" charset="0"/>
              </a:rPr>
              <a:t> </a:t>
            </a:r>
            <a:r>
              <a:rPr lang="en-US" sz="2400" dirty="0" err="1">
                <a:solidFill>
                  <a:schemeClr val="bg1"/>
                </a:solidFill>
                <a:latin typeface="Trebuchet MS" panose="020B0603020202020204" pitchFamily="34" charset="0"/>
              </a:rPr>
              <a:t>anda</a:t>
            </a:r>
            <a:r>
              <a:rPr lang="en-US" sz="2400" dirty="0">
                <a:solidFill>
                  <a:schemeClr val="bg1"/>
                </a:solidFill>
                <a:latin typeface="Trebuchet MS" panose="020B0603020202020204" pitchFamily="34" charset="0"/>
              </a:rPr>
              <a:t> </a:t>
            </a:r>
            <a:r>
              <a:rPr lang="en-US" sz="2400" dirty="0" err="1">
                <a:solidFill>
                  <a:schemeClr val="bg1"/>
                </a:solidFill>
                <a:latin typeface="Trebuchet MS" panose="020B0603020202020204" pitchFamily="34" charset="0"/>
              </a:rPr>
              <a:t>ingin</a:t>
            </a:r>
            <a:r>
              <a:rPr lang="en-US" sz="2400" dirty="0">
                <a:solidFill>
                  <a:schemeClr val="bg1"/>
                </a:solidFill>
                <a:latin typeface="Trebuchet MS" panose="020B0603020202020204" pitchFamily="34" charset="0"/>
              </a:rPr>
              <a:t> </a:t>
            </a:r>
            <a:r>
              <a:rPr lang="en-US" sz="2400" dirty="0" err="1">
                <a:solidFill>
                  <a:schemeClr val="bg1"/>
                </a:solidFill>
                <a:latin typeface="Trebuchet MS" panose="020B0603020202020204" pitchFamily="34" charset="0"/>
              </a:rPr>
              <a:t>membuat</a:t>
            </a:r>
            <a:r>
              <a:rPr lang="en-US" sz="2400" dirty="0">
                <a:solidFill>
                  <a:schemeClr val="bg1"/>
                </a:solidFill>
                <a:latin typeface="Trebuchet MS" panose="020B0603020202020204" pitchFamily="34" charset="0"/>
              </a:rPr>
              <a:t> filter </a:t>
            </a:r>
            <a:r>
              <a:rPr lang="en-US" sz="2400" dirty="0" err="1">
                <a:solidFill>
                  <a:schemeClr val="bg1"/>
                </a:solidFill>
                <a:latin typeface="Trebuchet MS" panose="020B0603020202020204" pitchFamily="34" charset="0"/>
              </a:rPr>
              <a:t>pasir</a:t>
            </a:r>
            <a:r>
              <a:rPr lang="en-US" sz="2400" dirty="0">
                <a:solidFill>
                  <a:schemeClr val="bg1"/>
                </a:solidFill>
                <a:latin typeface="Trebuchet MS" panose="020B0603020202020204" pitchFamily="34" charset="0"/>
              </a:rPr>
              <a:t> </a:t>
            </a:r>
            <a:r>
              <a:rPr lang="en-US" sz="2400" dirty="0" err="1">
                <a:solidFill>
                  <a:schemeClr val="bg1"/>
                </a:solidFill>
                <a:latin typeface="Trebuchet MS" panose="020B0603020202020204" pitchFamily="34" charset="0"/>
              </a:rPr>
              <a:t>dengan</a:t>
            </a:r>
            <a:r>
              <a:rPr lang="en-US" sz="2400" dirty="0">
                <a:solidFill>
                  <a:schemeClr val="bg1"/>
                </a:solidFill>
                <a:latin typeface="Trebuchet MS" panose="020B0603020202020204" pitchFamily="34" charset="0"/>
              </a:rPr>
              <a:t> </a:t>
            </a:r>
            <a:r>
              <a:rPr lang="en-US" sz="2400" dirty="0" err="1">
                <a:solidFill>
                  <a:schemeClr val="bg1"/>
                </a:solidFill>
                <a:latin typeface="Trebuchet MS" panose="020B0603020202020204" pitchFamily="34" charset="0"/>
              </a:rPr>
              <a:t>benar</a:t>
            </a:r>
            <a:r>
              <a:rPr lang="en-US" sz="2400" dirty="0">
                <a:solidFill>
                  <a:schemeClr val="bg1"/>
                </a:solidFill>
                <a:latin typeface="Trebuchet MS" panose="020B0603020202020204" pitchFamily="34" charset="0"/>
              </a:rPr>
              <a:t>.</a:t>
            </a:r>
          </a:p>
          <a:p>
            <a:pPr algn="just"/>
            <a:r>
              <a:rPr lang="en-US" sz="2400" dirty="0">
                <a:solidFill>
                  <a:schemeClr val="bg1"/>
                </a:solidFill>
                <a:latin typeface="Trebuchet MS" panose="020B0603020202020204" pitchFamily="34" charset="0"/>
              </a:rPr>
              <a:t/>
            </a:r>
            <a:br>
              <a:rPr lang="en-US" sz="2400" dirty="0">
                <a:solidFill>
                  <a:schemeClr val="bg1"/>
                </a:solidFill>
                <a:latin typeface="Trebuchet MS" panose="020B0603020202020204" pitchFamily="34" charset="0"/>
              </a:rPr>
            </a:br>
            <a:endParaRPr lang="en-US" sz="2400" dirty="0">
              <a:solidFill>
                <a:schemeClr val="bg1"/>
              </a:solidFill>
              <a:latin typeface="Trebuchet MS" panose="020B0603020202020204" pitchFamily="34" charset="0"/>
            </a:endParaRPr>
          </a:p>
        </p:txBody>
      </p:sp>
      <p:pic>
        <p:nvPicPr>
          <p:cNvPr id="4098" name="Picture 2" descr="http://4.bp.blogspot.com/-9w4qn3y_VJ4/Uupm8qK3R3I/AAAAAAAAARI/Ei5zths_xt8/s1600/kriteria_pas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126" y="1488295"/>
            <a:ext cx="5988926" cy="463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643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8</a:t>
            </a:fld>
            <a:endParaRPr lang="en-US" noProof="0" dirty="0"/>
          </a:p>
        </p:txBody>
      </p:sp>
      <p:sp>
        <p:nvSpPr>
          <p:cNvPr id="3" name="Footer Placeholder 2"/>
          <p:cNvSpPr>
            <a:spLocks noGrp="1"/>
          </p:cNvSpPr>
          <p:nvPr>
            <p:ph type="ftr" sz="quarter" idx="12"/>
          </p:nvPr>
        </p:nvSpPr>
        <p:spPr/>
        <p:txBody>
          <a:bodyPr/>
          <a:lstStyle/>
          <a:p>
            <a:pPr lvl="0">
              <a:defRPr/>
            </a:pPr>
            <a:r>
              <a:rPr lang="en-US" dirty="0" err="1">
                <a:solidFill>
                  <a:srgbClr val="CBFF00"/>
                </a:solidFill>
              </a:rPr>
              <a:t>Universitas</a:t>
            </a:r>
            <a:r>
              <a:rPr lang="en-US" dirty="0">
                <a:solidFill>
                  <a:srgbClr val="CBFF00"/>
                </a:solidFill>
              </a:rPr>
              <a:t> Pembangunan Jaya 2020</a:t>
            </a:r>
          </a:p>
        </p:txBody>
      </p:sp>
      <p:sp>
        <p:nvSpPr>
          <p:cNvPr id="5" name="Title 3"/>
          <p:cNvSpPr txBox="1">
            <a:spLocks/>
          </p:cNvSpPr>
          <p:nvPr/>
        </p:nvSpPr>
        <p:spPr>
          <a:xfrm>
            <a:off x="838200" y="365125"/>
            <a:ext cx="10515600" cy="1325563"/>
          </a:xfrm>
          <a:prstGeom prst="rect">
            <a:avLst/>
          </a:prstGeom>
        </p:spPr>
        <p:txBody>
          <a:bodyPr>
            <a:normAutofit fontScale="97500"/>
          </a:bodyPr>
          <a:lst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a:lstStyle>
          <a:p>
            <a:r>
              <a:rPr lang="en-US" dirty="0" err="1" smtClean="0">
                <a:solidFill>
                  <a:schemeClr val="bg1"/>
                </a:solidFill>
              </a:rPr>
              <a:t>Filtrasi</a:t>
            </a:r>
            <a:r>
              <a:rPr lang="en-US" dirty="0" smtClean="0">
                <a:solidFill>
                  <a:schemeClr val="bg1"/>
                </a:solidFill>
              </a:rPr>
              <a:t> </a:t>
            </a:r>
            <a:r>
              <a:rPr lang="en-US" dirty="0" err="1" smtClean="0">
                <a:solidFill>
                  <a:schemeClr val="bg1"/>
                </a:solidFill>
              </a:rPr>
              <a:t>Karbon</a:t>
            </a:r>
            <a:r>
              <a:rPr lang="en-US" dirty="0" smtClean="0">
                <a:solidFill>
                  <a:schemeClr val="bg1"/>
                </a:solidFill>
              </a:rPr>
              <a:t> </a:t>
            </a:r>
            <a:r>
              <a:rPr lang="en-US" dirty="0" err="1" smtClean="0">
                <a:solidFill>
                  <a:schemeClr val="bg1"/>
                </a:solidFill>
              </a:rPr>
              <a:t>Aktif</a:t>
            </a:r>
            <a:endParaRPr lang="en-US" dirty="0">
              <a:solidFill>
                <a:schemeClr val="bg1"/>
              </a:solidFill>
            </a:endParaRPr>
          </a:p>
        </p:txBody>
      </p:sp>
      <p:sp>
        <p:nvSpPr>
          <p:cNvPr id="4" name="Rectangle 3"/>
          <p:cNvSpPr/>
          <p:nvPr/>
        </p:nvSpPr>
        <p:spPr>
          <a:xfrm>
            <a:off x="838200" y="1273097"/>
            <a:ext cx="11076296" cy="1477328"/>
          </a:xfrm>
          <a:prstGeom prst="rect">
            <a:avLst/>
          </a:prstGeom>
        </p:spPr>
        <p:txBody>
          <a:bodyPr wrap="square">
            <a:spAutoFit/>
          </a:bodyPr>
          <a:lstStyle/>
          <a:p>
            <a:pPr algn="just"/>
            <a:r>
              <a:rPr lang="en-US" dirty="0" err="1">
                <a:solidFill>
                  <a:schemeClr val="bg1"/>
                </a:solidFill>
                <a:latin typeface="Trebuchet MS" panose="020B0603020202020204" pitchFamily="34" charset="0"/>
              </a:rPr>
              <a:t>Struktur</a:t>
            </a:r>
            <a:r>
              <a:rPr lang="en-US" dirty="0">
                <a:solidFill>
                  <a:schemeClr val="bg1"/>
                </a:solidFill>
                <a:latin typeface="Trebuchet MS" panose="020B0603020202020204" pitchFamily="34" charset="0"/>
              </a:rPr>
              <a:t> filter </a:t>
            </a:r>
            <a:r>
              <a:rPr lang="en-US" dirty="0" err="1">
                <a:solidFill>
                  <a:schemeClr val="bg1"/>
                </a:solidFill>
                <a:latin typeface="Trebuchet MS" panose="020B0603020202020204" pitchFamily="34" charset="0"/>
              </a:rPr>
              <a:t>karbon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sama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saja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struktur</a:t>
            </a:r>
            <a:r>
              <a:rPr lang="en-US" dirty="0">
                <a:solidFill>
                  <a:schemeClr val="bg1"/>
                </a:solidFill>
                <a:latin typeface="Trebuchet MS" panose="020B0603020202020204" pitchFamily="34" charset="0"/>
              </a:rPr>
              <a:t> filter </a:t>
            </a:r>
            <a:r>
              <a:rPr lang="en-US" dirty="0" err="1">
                <a:solidFill>
                  <a:schemeClr val="bg1"/>
                </a:solidFill>
                <a:latin typeface="Trebuchet MS" panose="020B0603020202020204" pitchFamily="34" charset="0"/>
              </a:rPr>
              <a:t>pasir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cepat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Kedua</a:t>
            </a:r>
            <a:r>
              <a:rPr lang="en-US" dirty="0">
                <a:solidFill>
                  <a:schemeClr val="bg1"/>
                </a:solidFill>
                <a:latin typeface="Trebuchet MS" panose="020B0603020202020204" pitchFamily="34" charset="0"/>
              </a:rPr>
              <a:t> filter </a:t>
            </a:r>
            <a:r>
              <a:rPr lang="en-US" dirty="0" err="1">
                <a:solidFill>
                  <a:schemeClr val="bg1"/>
                </a:solidFill>
                <a:latin typeface="Trebuchet MS" panose="020B0603020202020204" pitchFamily="34" charset="0"/>
              </a:rPr>
              <a:t>ini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selalu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dikombinasikan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secara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seri</a:t>
            </a:r>
            <a:r>
              <a:rPr lang="en-US" dirty="0">
                <a:solidFill>
                  <a:schemeClr val="bg1"/>
                </a:solidFill>
                <a:latin typeface="Trebuchet MS" panose="020B0603020202020204" pitchFamily="34" charset="0"/>
              </a:rPr>
              <a:t>. Filter </a:t>
            </a:r>
            <a:r>
              <a:rPr lang="en-US" dirty="0" err="1">
                <a:solidFill>
                  <a:schemeClr val="bg1"/>
                </a:solidFill>
                <a:latin typeface="Trebuchet MS" panose="020B0603020202020204" pitchFamily="34" charset="0"/>
              </a:rPr>
              <a:t>karbon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berfungsi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menghilangkan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unsur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logam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dalam</a:t>
            </a:r>
            <a:r>
              <a:rPr lang="en-US" dirty="0">
                <a:solidFill>
                  <a:schemeClr val="bg1"/>
                </a:solidFill>
                <a:latin typeface="Trebuchet MS" panose="020B0603020202020204" pitchFamily="34" charset="0"/>
              </a:rPr>
              <a:t> filter </a:t>
            </a:r>
            <a:r>
              <a:rPr lang="en-US" dirty="0" err="1">
                <a:solidFill>
                  <a:schemeClr val="bg1"/>
                </a:solidFill>
                <a:latin typeface="Trebuchet MS" panose="020B0603020202020204" pitchFamily="34" charset="0"/>
              </a:rPr>
              <a:t>seperti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besi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alumunium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mangan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dll</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karena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karbon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aktif</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dapat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mengabsorpsi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molekul</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logam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dalam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ikatan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karbon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Mikroorganisme</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gas pun </a:t>
            </a:r>
            <a:r>
              <a:rPr lang="en-US" dirty="0" err="1">
                <a:solidFill>
                  <a:schemeClr val="bg1"/>
                </a:solidFill>
                <a:latin typeface="Trebuchet MS" panose="020B0603020202020204" pitchFamily="34" charset="0"/>
              </a:rPr>
              <a:t>dapat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terabsorpsi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oleh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karbon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sehingga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dapat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menghilangkan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mikroorganisme</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bau</a:t>
            </a:r>
            <a:r>
              <a:rPr lang="en-US" dirty="0">
                <a:solidFill>
                  <a:schemeClr val="bg1"/>
                </a:solidFill>
                <a:latin typeface="Trebuchet MS" panose="020B0603020202020204" pitchFamily="34" charset="0"/>
              </a:rPr>
              <a:t>.</a:t>
            </a:r>
            <a:endParaRPr lang="en-US" dirty="0">
              <a:solidFill>
                <a:schemeClr val="bg1"/>
              </a:solidFill>
            </a:endParaRPr>
          </a:p>
        </p:txBody>
      </p:sp>
      <p:sp>
        <p:nvSpPr>
          <p:cNvPr id="8" name="Rectangle 7"/>
          <p:cNvSpPr/>
          <p:nvPr/>
        </p:nvSpPr>
        <p:spPr>
          <a:xfrm>
            <a:off x="838199" y="2822721"/>
            <a:ext cx="10967113" cy="923330"/>
          </a:xfrm>
          <a:prstGeom prst="rect">
            <a:avLst/>
          </a:prstGeom>
        </p:spPr>
        <p:txBody>
          <a:bodyPr wrap="square">
            <a:spAutoFit/>
          </a:bodyPr>
          <a:lstStyle/>
          <a:p>
            <a:pPr algn="just"/>
            <a:r>
              <a:rPr lang="en-US" dirty="0" err="1" smtClean="0">
                <a:solidFill>
                  <a:schemeClr val="bg1"/>
                </a:solidFill>
                <a:latin typeface="Trebuchet MS" panose="020B0603020202020204" pitchFamily="34" charset="0"/>
              </a:rPr>
              <a:t>Karbon</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aktif</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memiliki</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kejenuhan</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tergantung</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pada</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banyaknya</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kadar</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logam</a:t>
            </a:r>
            <a:r>
              <a:rPr lang="en-US" dirty="0" smtClean="0">
                <a:solidFill>
                  <a:schemeClr val="bg1"/>
                </a:solidFill>
                <a:latin typeface="Trebuchet MS" panose="020B0603020202020204" pitchFamily="34" charset="0"/>
              </a:rPr>
              <a:t> yang </a:t>
            </a:r>
            <a:r>
              <a:rPr lang="en-US" dirty="0" err="1" smtClean="0">
                <a:solidFill>
                  <a:schemeClr val="bg1"/>
                </a:solidFill>
                <a:latin typeface="Trebuchet MS" panose="020B0603020202020204" pitchFamily="34" charset="0"/>
              </a:rPr>
              <a:t>diabsorpsinya</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Kejenuhan</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karbon</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ditandai</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dengan</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tidak</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hilangnya</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unsur</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logam</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setelah</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melewati</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penyaringan</a:t>
            </a:r>
            <a:r>
              <a:rPr lang="en-US" dirty="0" smtClean="0">
                <a:solidFill>
                  <a:schemeClr val="bg1"/>
                </a:solidFill>
                <a:latin typeface="Trebuchet MS" panose="020B0603020202020204" pitchFamily="34" charset="0"/>
              </a:rPr>
              <a:t>. Filter </a:t>
            </a:r>
            <a:r>
              <a:rPr lang="en-US" dirty="0" err="1" smtClean="0">
                <a:solidFill>
                  <a:schemeClr val="bg1"/>
                </a:solidFill>
                <a:latin typeface="Trebuchet MS" panose="020B0603020202020204" pitchFamily="34" charset="0"/>
              </a:rPr>
              <a:t>karbon</a:t>
            </a:r>
            <a:r>
              <a:rPr lang="en-US" dirty="0" smtClean="0">
                <a:solidFill>
                  <a:schemeClr val="bg1"/>
                </a:solidFill>
                <a:latin typeface="Trebuchet MS" panose="020B0603020202020204" pitchFamily="34" charset="0"/>
              </a:rPr>
              <a:t> juga </a:t>
            </a:r>
            <a:r>
              <a:rPr lang="en-US" dirty="0" err="1" smtClean="0">
                <a:solidFill>
                  <a:schemeClr val="bg1"/>
                </a:solidFill>
                <a:latin typeface="Trebuchet MS" panose="020B0603020202020204" pitchFamily="34" charset="0"/>
              </a:rPr>
              <a:t>harus</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dicuci</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dengan</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cara</a:t>
            </a:r>
            <a:r>
              <a:rPr lang="en-US" dirty="0" smtClean="0">
                <a:solidFill>
                  <a:schemeClr val="bg1"/>
                </a:solidFill>
                <a:latin typeface="Trebuchet MS" panose="020B0603020202020204" pitchFamily="34" charset="0"/>
              </a:rPr>
              <a:t> backwash </a:t>
            </a:r>
            <a:r>
              <a:rPr lang="en-US" dirty="0" err="1" smtClean="0">
                <a:solidFill>
                  <a:schemeClr val="bg1"/>
                </a:solidFill>
                <a:latin typeface="Trebuchet MS" panose="020B0603020202020204" pitchFamily="34" charset="0"/>
              </a:rPr>
              <a:t>secara</a:t>
            </a:r>
            <a:r>
              <a:rPr lang="en-US" dirty="0" smtClean="0">
                <a:solidFill>
                  <a:schemeClr val="bg1"/>
                </a:solidFill>
                <a:latin typeface="Trebuchet MS" panose="020B0603020202020204" pitchFamily="34" charset="0"/>
              </a:rPr>
              <a:t> </a:t>
            </a:r>
            <a:r>
              <a:rPr lang="en-US" dirty="0" err="1" smtClean="0">
                <a:solidFill>
                  <a:schemeClr val="bg1"/>
                </a:solidFill>
                <a:latin typeface="Trebuchet MS" panose="020B0603020202020204" pitchFamily="34" charset="0"/>
              </a:rPr>
              <a:t>berkala</a:t>
            </a:r>
            <a:r>
              <a:rPr lang="en-US" dirty="0" smtClean="0">
                <a:solidFill>
                  <a:schemeClr val="bg1"/>
                </a:solidFill>
                <a:latin typeface="Trebuchet MS" panose="020B0603020202020204" pitchFamily="34" charset="0"/>
              </a:rPr>
              <a:t>.</a:t>
            </a:r>
            <a:endParaRPr lang="en-US" dirty="0">
              <a:solidFill>
                <a:schemeClr val="bg1"/>
              </a:solidFill>
            </a:endParaRPr>
          </a:p>
        </p:txBody>
      </p:sp>
      <p:sp>
        <p:nvSpPr>
          <p:cNvPr id="9" name="Rectangle 8"/>
          <p:cNvSpPr/>
          <p:nvPr/>
        </p:nvSpPr>
        <p:spPr>
          <a:xfrm>
            <a:off x="838198" y="3882458"/>
            <a:ext cx="10967113" cy="1477328"/>
          </a:xfrm>
          <a:prstGeom prst="rect">
            <a:avLst/>
          </a:prstGeom>
        </p:spPr>
        <p:txBody>
          <a:bodyPr wrap="square">
            <a:spAutoFit/>
          </a:bodyPr>
          <a:lstStyle/>
          <a:p>
            <a:pPr algn="just"/>
            <a:r>
              <a:rPr lang="en-US" dirty="0" err="1">
                <a:solidFill>
                  <a:schemeClr val="bg1"/>
                </a:solidFill>
                <a:latin typeface="Trebuchet MS" panose="020B0603020202020204" pitchFamily="34" charset="0"/>
              </a:rPr>
              <a:t>Pada</a:t>
            </a:r>
            <a:r>
              <a:rPr lang="en-US" dirty="0">
                <a:solidFill>
                  <a:schemeClr val="bg1"/>
                </a:solidFill>
                <a:latin typeface="Trebuchet MS" panose="020B0603020202020204" pitchFamily="34" charset="0"/>
              </a:rPr>
              <a:t> filter </a:t>
            </a:r>
            <a:r>
              <a:rPr lang="en-US" dirty="0" err="1">
                <a:solidFill>
                  <a:schemeClr val="bg1"/>
                </a:solidFill>
                <a:latin typeface="Trebuchet MS" panose="020B0603020202020204" pitchFamily="34" charset="0"/>
              </a:rPr>
              <a:t>pasir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lambat</a:t>
            </a:r>
            <a:r>
              <a:rPr lang="en-US" dirty="0">
                <a:solidFill>
                  <a:schemeClr val="bg1"/>
                </a:solidFill>
                <a:latin typeface="Trebuchet MS" panose="020B0603020202020204" pitchFamily="34" charset="0"/>
              </a:rPr>
              <a:t>, proses </a:t>
            </a:r>
            <a:r>
              <a:rPr lang="en-US" dirty="0" err="1">
                <a:solidFill>
                  <a:schemeClr val="bg1"/>
                </a:solidFill>
                <a:latin typeface="Trebuchet MS" panose="020B0603020202020204" pitchFamily="34" charset="0"/>
              </a:rPr>
              <a:t>penyaringan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hanya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terjadi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sekitar</a:t>
            </a:r>
            <a:r>
              <a:rPr lang="en-US" dirty="0">
                <a:solidFill>
                  <a:schemeClr val="bg1"/>
                </a:solidFill>
                <a:latin typeface="Trebuchet MS" panose="020B0603020202020204" pitchFamily="34" charset="0"/>
              </a:rPr>
              <a:t> 30 cm </a:t>
            </a:r>
            <a:r>
              <a:rPr lang="en-US" dirty="0" err="1">
                <a:solidFill>
                  <a:schemeClr val="bg1"/>
                </a:solidFill>
                <a:latin typeface="Trebuchet MS" panose="020B0603020202020204" pitchFamily="34" charset="0"/>
              </a:rPr>
              <a:t>dari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permukaan</a:t>
            </a:r>
            <a:r>
              <a:rPr lang="en-US" dirty="0">
                <a:solidFill>
                  <a:schemeClr val="bg1"/>
                </a:solidFill>
                <a:latin typeface="Trebuchet MS" panose="020B0603020202020204" pitchFamily="34" charset="0"/>
              </a:rPr>
              <a:t> media. </a:t>
            </a:r>
            <a:r>
              <a:rPr lang="en-US" dirty="0" err="1">
                <a:solidFill>
                  <a:schemeClr val="bg1"/>
                </a:solidFill>
                <a:latin typeface="Trebuchet MS" panose="020B0603020202020204" pitchFamily="34" charset="0"/>
              </a:rPr>
              <a:t>Terkadang</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ditambahkan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lapisan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karbon</a:t>
            </a:r>
            <a:r>
              <a:rPr lang="en-US" dirty="0">
                <a:solidFill>
                  <a:schemeClr val="bg1"/>
                </a:solidFill>
                <a:latin typeface="Trebuchet MS" panose="020B0603020202020204" pitchFamily="34" charset="0"/>
              </a:rPr>
              <a:t> di </a:t>
            </a:r>
            <a:r>
              <a:rPr lang="en-US" dirty="0" err="1">
                <a:solidFill>
                  <a:schemeClr val="bg1"/>
                </a:solidFill>
                <a:latin typeface="Trebuchet MS" panose="020B0603020202020204" pitchFamily="34" charset="0"/>
              </a:rPr>
              <a:t>bawah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lapisan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pasir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menghilangkan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kadar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logam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bau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Keadaan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ini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biasanya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ditemui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dalam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sistem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penyaringan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biasa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walaupun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secara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teori</a:t>
            </a:r>
            <a:r>
              <a:rPr lang="en-US" dirty="0">
                <a:solidFill>
                  <a:schemeClr val="bg1"/>
                </a:solidFill>
                <a:latin typeface="Trebuchet MS" panose="020B0603020202020204" pitchFamily="34" charset="0"/>
              </a:rPr>
              <a:t>, model filter </a:t>
            </a:r>
            <a:r>
              <a:rPr lang="en-US" dirty="0" err="1">
                <a:solidFill>
                  <a:schemeClr val="bg1"/>
                </a:solidFill>
                <a:latin typeface="Trebuchet MS" panose="020B0603020202020204" pitchFamily="34" charset="0"/>
              </a:rPr>
              <a:t>pasir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lambat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dapat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menghilangkan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mikroorganisme</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unsur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organik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anorganik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lamanya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kontak</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udara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melalui</a:t>
            </a:r>
            <a:r>
              <a:rPr lang="en-US" dirty="0">
                <a:solidFill>
                  <a:schemeClr val="bg1"/>
                </a:solidFill>
                <a:latin typeface="Trebuchet MS" panose="020B0603020202020204" pitchFamily="34" charset="0"/>
              </a:rPr>
              <a:t> proses </a:t>
            </a:r>
            <a:r>
              <a:rPr lang="en-US" dirty="0" err="1">
                <a:solidFill>
                  <a:schemeClr val="bg1"/>
                </a:solidFill>
                <a:latin typeface="Trebuchet MS" panose="020B0603020202020204" pitchFamily="34" charset="0"/>
              </a:rPr>
              <a:t>biologi</a:t>
            </a:r>
            <a:r>
              <a:rPr lang="en-US" dirty="0">
                <a:solidFill>
                  <a:schemeClr val="bg1"/>
                </a:solidFill>
                <a:latin typeface="Trebuchet MS" panose="020B0603020202020204" pitchFamily="34" charset="0"/>
              </a:rPr>
              <a:t>.</a:t>
            </a:r>
            <a:endParaRPr lang="en-US" dirty="0">
              <a:solidFill>
                <a:schemeClr val="bg1"/>
              </a:solidFill>
            </a:endParaRPr>
          </a:p>
        </p:txBody>
      </p:sp>
    </p:spTree>
    <p:extLst>
      <p:ext uri="{BB962C8B-B14F-4D97-AF65-F5344CB8AC3E}">
        <p14:creationId xmlns:p14="http://schemas.microsoft.com/office/powerpoint/2010/main" val="3892752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9</a:t>
            </a:fld>
            <a:endParaRPr lang="en-US" noProof="0" dirty="0"/>
          </a:p>
        </p:txBody>
      </p:sp>
      <p:sp>
        <p:nvSpPr>
          <p:cNvPr id="3" name="Footer Placeholder 2"/>
          <p:cNvSpPr>
            <a:spLocks noGrp="1"/>
          </p:cNvSpPr>
          <p:nvPr>
            <p:ph type="ftr" sz="quarter" idx="12"/>
          </p:nvPr>
        </p:nvSpPr>
        <p:spPr/>
        <p:txBody>
          <a:bodyPr/>
          <a:lstStyle/>
          <a:p>
            <a:pPr lvl="0">
              <a:defRPr/>
            </a:pPr>
            <a:r>
              <a:rPr lang="en-US" dirty="0" err="1">
                <a:solidFill>
                  <a:srgbClr val="CBFF00"/>
                </a:solidFill>
              </a:rPr>
              <a:t>Universitas</a:t>
            </a:r>
            <a:r>
              <a:rPr lang="en-US" dirty="0">
                <a:solidFill>
                  <a:srgbClr val="CBFF00"/>
                </a:solidFill>
              </a:rPr>
              <a:t> Pembangunan Jaya 2020</a:t>
            </a:r>
          </a:p>
        </p:txBody>
      </p:sp>
      <p:sp>
        <p:nvSpPr>
          <p:cNvPr id="5" name="Title 3"/>
          <p:cNvSpPr txBox="1">
            <a:spLocks/>
          </p:cNvSpPr>
          <p:nvPr/>
        </p:nvSpPr>
        <p:spPr>
          <a:xfrm>
            <a:off x="838200" y="365126"/>
            <a:ext cx="11185478" cy="713048"/>
          </a:xfrm>
          <a:prstGeom prst="rect">
            <a:avLst/>
          </a:prstGeom>
        </p:spPr>
        <p:txBody>
          <a:bodyPr>
            <a:normAutofit fontScale="97500" lnSpcReduction="10000"/>
          </a:bodyPr>
          <a:lst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a:lstStyle>
          <a:p>
            <a:r>
              <a:rPr lang="en-US" dirty="0" err="1" smtClean="0">
                <a:solidFill>
                  <a:schemeClr val="bg1"/>
                </a:solidFill>
              </a:rPr>
              <a:t>Penampungan</a:t>
            </a:r>
            <a:r>
              <a:rPr lang="en-US" dirty="0" smtClean="0">
                <a:solidFill>
                  <a:schemeClr val="bg1"/>
                </a:solidFill>
              </a:rPr>
              <a:t> </a:t>
            </a:r>
            <a:r>
              <a:rPr lang="en-US" dirty="0" err="1" smtClean="0">
                <a:solidFill>
                  <a:schemeClr val="bg1"/>
                </a:solidFill>
              </a:rPr>
              <a:t>Hasil</a:t>
            </a:r>
            <a:r>
              <a:rPr lang="en-US" dirty="0" smtClean="0">
                <a:solidFill>
                  <a:schemeClr val="bg1"/>
                </a:solidFill>
              </a:rPr>
              <a:t> </a:t>
            </a:r>
            <a:r>
              <a:rPr lang="en-US" dirty="0" err="1" smtClean="0">
                <a:solidFill>
                  <a:schemeClr val="bg1"/>
                </a:solidFill>
              </a:rPr>
              <a:t>Olahan</a:t>
            </a:r>
            <a:endParaRPr lang="en-US" dirty="0">
              <a:solidFill>
                <a:schemeClr val="bg1"/>
              </a:solidFill>
            </a:endParaRPr>
          </a:p>
        </p:txBody>
      </p:sp>
      <p:sp>
        <p:nvSpPr>
          <p:cNvPr id="4" name="Rectangle 3"/>
          <p:cNvSpPr/>
          <p:nvPr/>
        </p:nvSpPr>
        <p:spPr>
          <a:xfrm>
            <a:off x="618697" y="1078174"/>
            <a:ext cx="11009195" cy="1477328"/>
          </a:xfrm>
          <a:prstGeom prst="rect">
            <a:avLst/>
          </a:prstGeom>
        </p:spPr>
        <p:txBody>
          <a:bodyPr wrap="square">
            <a:spAutoFit/>
          </a:bodyPr>
          <a:lstStyle/>
          <a:p>
            <a:pPr algn="just"/>
            <a:r>
              <a:rPr lang="en-US" smtClean="0">
                <a:solidFill>
                  <a:schemeClr val="bg1"/>
                </a:solidFill>
                <a:latin typeface="Trebuchet MS" panose="020B0603020202020204" pitchFamily="34" charset="0"/>
              </a:rPr>
              <a:t>Penampungan air hasil olahan dimaksudkan untuk menampung air yang telah melalui tahapan pengolahan sebelum didistribusikan. Di penampungan ini pula proses disinfeksi dilakukan dengan cara klorinasi langsung pada volume air di penampungan maupun diijeksikan pada saluran transmisi sebelum masuk ke penampungan. Selain dengan klorinasi, dapat pula dilakukan dengan penyinaran ultra violet pada air untuk membunuh mikroorganisme yang masih terkandung dalam air.</a:t>
            </a:r>
            <a:endParaRPr lang="en-US" dirty="0">
              <a:solidFill>
                <a:schemeClr val="bg1"/>
              </a:solidFill>
            </a:endParaRPr>
          </a:p>
        </p:txBody>
      </p:sp>
      <p:sp>
        <p:nvSpPr>
          <p:cNvPr id="8" name="Rectangle 7"/>
          <p:cNvSpPr/>
          <p:nvPr/>
        </p:nvSpPr>
        <p:spPr>
          <a:xfrm>
            <a:off x="618697" y="2572520"/>
            <a:ext cx="10845421" cy="1754326"/>
          </a:xfrm>
          <a:prstGeom prst="rect">
            <a:avLst/>
          </a:prstGeom>
        </p:spPr>
        <p:txBody>
          <a:bodyPr wrap="square">
            <a:spAutoFit/>
          </a:bodyPr>
          <a:lstStyle/>
          <a:p>
            <a:pPr algn="just"/>
            <a:r>
              <a:rPr lang="en-US" dirty="0" err="1">
                <a:solidFill>
                  <a:schemeClr val="bg1"/>
                </a:solidFill>
                <a:latin typeface="Trebuchet MS" panose="020B0603020202020204" pitchFamily="34" charset="0"/>
              </a:rPr>
              <a:t>Penampungan</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olahan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seharusnya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tertutup</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mencegah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kontaminasi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dari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lingkungan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sekitar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Pilihan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disinfeksi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klorin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untuk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mencegah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rekontaminasi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dari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lingkungan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karena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klorin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memiliki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efek</a:t>
            </a:r>
            <a:r>
              <a:rPr lang="en-US" dirty="0">
                <a:solidFill>
                  <a:schemeClr val="bg1"/>
                </a:solidFill>
                <a:latin typeface="Trebuchet MS" panose="020B0603020202020204" pitchFamily="34" charset="0"/>
              </a:rPr>
              <a:t> residual yang </a:t>
            </a:r>
            <a:r>
              <a:rPr lang="en-US" dirty="0" err="1">
                <a:solidFill>
                  <a:schemeClr val="bg1"/>
                </a:solidFill>
                <a:latin typeface="Trebuchet MS" panose="020B0603020202020204" pitchFamily="34" charset="0"/>
              </a:rPr>
              <a:t>tertahan</a:t>
            </a:r>
            <a:r>
              <a:rPr lang="en-US" dirty="0">
                <a:solidFill>
                  <a:schemeClr val="bg1"/>
                </a:solidFill>
                <a:latin typeface="Trebuchet MS" panose="020B0603020202020204" pitchFamily="34" charset="0"/>
              </a:rPr>
              <a:t> lama </a:t>
            </a:r>
            <a:r>
              <a:rPr lang="en-US" dirty="0" err="1">
                <a:solidFill>
                  <a:schemeClr val="bg1"/>
                </a:solidFill>
                <a:latin typeface="Trebuchet MS" panose="020B0603020202020204" pitchFamily="34" charset="0"/>
              </a:rPr>
              <a:t>dalam</a:t>
            </a:r>
            <a:r>
              <a:rPr lang="en-US" dirty="0">
                <a:solidFill>
                  <a:schemeClr val="bg1"/>
                </a:solidFill>
                <a:latin typeface="Trebuchet MS" panose="020B0603020202020204" pitchFamily="34" charset="0"/>
              </a:rPr>
              <a:t> air. </a:t>
            </a:r>
            <a:r>
              <a:rPr lang="en-US" dirty="0" err="1">
                <a:solidFill>
                  <a:schemeClr val="bg1"/>
                </a:solidFill>
                <a:latin typeface="Trebuchet MS" panose="020B0603020202020204" pitchFamily="34" charset="0"/>
              </a:rPr>
              <a:t>Berbeda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dengan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penyinaran</a:t>
            </a:r>
            <a:r>
              <a:rPr lang="en-US" dirty="0">
                <a:solidFill>
                  <a:schemeClr val="bg1"/>
                </a:solidFill>
                <a:latin typeface="Trebuchet MS" panose="020B0603020202020204" pitchFamily="34" charset="0"/>
              </a:rPr>
              <a:t> yang </a:t>
            </a:r>
            <a:r>
              <a:rPr lang="en-US" dirty="0" err="1">
                <a:solidFill>
                  <a:schemeClr val="bg1"/>
                </a:solidFill>
                <a:latin typeface="Trebuchet MS" panose="020B0603020202020204" pitchFamily="34" charset="0"/>
              </a:rPr>
              <a:t>mampu</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membunuh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mikroorganisme</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tetapi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tidak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memiliki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efek</a:t>
            </a:r>
            <a:r>
              <a:rPr lang="en-US" dirty="0">
                <a:solidFill>
                  <a:schemeClr val="bg1"/>
                </a:solidFill>
                <a:latin typeface="Trebuchet MS" panose="020B0603020202020204" pitchFamily="34" charset="0"/>
              </a:rPr>
              <a:t> residual.</a:t>
            </a:r>
          </a:p>
          <a:p>
            <a:pPr algn="just"/>
            <a:r>
              <a:rPr lang="en-US" dirty="0">
                <a:solidFill>
                  <a:schemeClr val="bg1"/>
                </a:solidFill>
                <a:latin typeface="Trebuchet MS" panose="020B0603020202020204" pitchFamily="34" charset="0"/>
              </a:rPr>
              <a:t/>
            </a:r>
            <a:br>
              <a:rPr lang="en-US" dirty="0">
                <a:solidFill>
                  <a:schemeClr val="bg1"/>
                </a:solidFill>
                <a:latin typeface="Trebuchet MS" panose="020B0603020202020204" pitchFamily="34" charset="0"/>
              </a:rPr>
            </a:br>
            <a:endParaRPr lang="en-US" dirty="0">
              <a:solidFill>
                <a:schemeClr val="bg1"/>
              </a:solidFill>
              <a:latin typeface="Trebuchet MS" panose="020B0603020202020204" pitchFamily="34" charset="0"/>
            </a:endParaRPr>
          </a:p>
        </p:txBody>
      </p:sp>
      <p:sp>
        <p:nvSpPr>
          <p:cNvPr id="9" name="Rectangle 8"/>
          <p:cNvSpPr/>
          <p:nvPr/>
        </p:nvSpPr>
        <p:spPr>
          <a:xfrm>
            <a:off x="618697" y="3837670"/>
            <a:ext cx="11227560" cy="923330"/>
          </a:xfrm>
          <a:prstGeom prst="rect">
            <a:avLst/>
          </a:prstGeom>
        </p:spPr>
        <p:txBody>
          <a:bodyPr wrap="square">
            <a:spAutoFit/>
          </a:bodyPr>
          <a:lstStyle/>
          <a:p>
            <a:pPr algn="just"/>
            <a:r>
              <a:rPr lang="en-US" dirty="0" err="1">
                <a:solidFill>
                  <a:schemeClr val="bg1"/>
                </a:solidFill>
                <a:latin typeface="Trebuchet MS" panose="020B0603020202020204" pitchFamily="34" charset="0"/>
              </a:rPr>
              <a:t>Beberapa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penampungan</a:t>
            </a:r>
            <a:r>
              <a:rPr lang="en-US" dirty="0">
                <a:solidFill>
                  <a:schemeClr val="bg1"/>
                </a:solidFill>
                <a:latin typeface="Trebuchet MS" panose="020B0603020202020204" pitchFamily="34" charset="0"/>
              </a:rPr>
              <a:t> yang </a:t>
            </a:r>
            <a:r>
              <a:rPr lang="en-US" dirty="0" err="1">
                <a:solidFill>
                  <a:schemeClr val="bg1"/>
                </a:solidFill>
                <a:latin typeface="Trebuchet MS" panose="020B0603020202020204" pitchFamily="34" charset="0"/>
              </a:rPr>
              <a:t>digunakan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seperti</a:t>
            </a:r>
            <a:r>
              <a:rPr lang="en-US" dirty="0">
                <a:solidFill>
                  <a:schemeClr val="bg1"/>
                </a:solidFill>
                <a:latin typeface="Trebuchet MS" panose="020B0603020202020204" pitchFamily="34" charset="0"/>
              </a:rPr>
              <a:t> drum, torn, bladder, </a:t>
            </a:r>
            <a:r>
              <a:rPr lang="en-US" dirty="0" err="1">
                <a:solidFill>
                  <a:schemeClr val="bg1"/>
                </a:solidFill>
                <a:latin typeface="Trebuchet MS" panose="020B0603020202020204" pitchFamily="34" charset="0"/>
              </a:rPr>
              <a:t>tangki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oxfarm</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harus</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memiliki</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kelayakan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bahan</a:t>
            </a:r>
            <a:r>
              <a:rPr lang="en-US" dirty="0">
                <a:solidFill>
                  <a:schemeClr val="bg1"/>
                </a:solidFill>
                <a:latin typeface="Trebuchet MS" panose="020B0603020202020204" pitchFamily="34" charset="0"/>
              </a:rPr>
              <a:t> yang </a:t>
            </a:r>
            <a:r>
              <a:rPr lang="en-US" dirty="0" err="1">
                <a:solidFill>
                  <a:schemeClr val="bg1"/>
                </a:solidFill>
                <a:latin typeface="Trebuchet MS" panose="020B0603020202020204" pitchFamily="34" charset="0"/>
              </a:rPr>
              <a:t>tidak</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memberikan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paparan</a:t>
            </a:r>
            <a:r>
              <a:rPr lang="en-US" dirty="0">
                <a:solidFill>
                  <a:schemeClr val="bg1"/>
                </a:solidFill>
                <a:latin typeface="Trebuchet MS" panose="020B0603020202020204" pitchFamily="34" charset="0"/>
              </a:rPr>
              <a:t> yang </a:t>
            </a:r>
            <a:r>
              <a:rPr lang="en-US" dirty="0" err="1">
                <a:solidFill>
                  <a:schemeClr val="bg1"/>
                </a:solidFill>
                <a:latin typeface="Trebuchet MS" panose="020B0603020202020204" pitchFamily="34" charset="0"/>
              </a:rPr>
              <a:t>berbahaya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bagi</a:t>
            </a:r>
            <a:r>
              <a:rPr lang="en-US" dirty="0">
                <a:solidFill>
                  <a:schemeClr val="bg1"/>
                </a:solidFill>
                <a:latin typeface="Trebuchet MS" panose="020B0603020202020204" pitchFamily="34" charset="0"/>
              </a:rPr>
              <a:t> air yang </a:t>
            </a:r>
            <a:r>
              <a:rPr lang="en-US" dirty="0" err="1">
                <a:solidFill>
                  <a:schemeClr val="bg1"/>
                </a:solidFill>
                <a:latin typeface="Trebuchet MS" panose="020B0603020202020204" pitchFamily="34" charset="0"/>
              </a:rPr>
              <a:t>ditampungnya</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Contoh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gambar</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penampungan</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dapat</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dilihat</a:t>
            </a:r>
            <a:r>
              <a:rPr lang="en-US" dirty="0">
                <a:solidFill>
                  <a:schemeClr val="bg1"/>
                </a:solidFill>
                <a:latin typeface="Trebuchet MS" panose="020B0603020202020204" pitchFamily="34" charset="0"/>
              </a:rPr>
              <a:t> di </a:t>
            </a:r>
            <a:r>
              <a:rPr lang="en-US" dirty="0" err="1">
                <a:solidFill>
                  <a:schemeClr val="bg1"/>
                </a:solidFill>
                <a:latin typeface="Trebuchet MS" panose="020B0603020202020204" pitchFamily="34" charset="0"/>
              </a:rPr>
              <a:t>bawah</a:t>
            </a:r>
            <a:r>
              <a:rPr lang="en-US" dirty="0">
                <a:solidFill>
                  <a:schemeClr val="bg1"/>
                </a:solidFill>
                <a:latin typeface="Trebuchet MS" panose="020B0603020202020204" pitchFamily="34" charset="0"/>
              </a:rPr>
              <a:t> </a:t>
            </a:r>
            <a:r>
              <a:rPr lang="en-US" dirty="0" err="1">
                <a:solidFill>
                  <a:schemeClr val="bg1"/>
                </a:solidFill>
                <a:latin typeface="Trebuchet MS" panose="020B0603020202020204" pitchFamily="34" charset="0"/>
              </a:rPr>
              <a:t>ini</a:t>
            </a:r>
            <a:r>
              <a:rPr lang="en-US" dirty="0">
                <a:solidFill>
                  <a:schemeClr val="bg1"/>
                </a:solidFill>
                <a:latin typeface="Trebuchet MS" panose="020B0603020202020204" pitchFamily="34" charset="0"/>
              </a:rPr>
              <a:t>.</a:t>
            </a:r>
            <a:endParaRPr lang="en-US" dirty="0">
              <a:solidFill>
                <a:schemeClr val="bg1"/>
              </a:solidFill>
            </a:endParaRPr>
          </a:p>
        </p:txBody>
      </p:sp>
    </p:spTree>
    <p:extLst>
      <p:ext uri="{BB962C8B-B14F-4D97-AF65-F5344CB8AC3E}">
        <p14:creationId xmlns:p14="http://schemas.microsoft.com/office/powerpoint/2010/main" val="2550279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77542_Outdoors presentation_RVA_v4.potx" id="{6CD96AFB-7D75-48FF-A856-C8B82BF3C12B}" vid="{1E6ACFD4-3AE6-4944-B76B-DA44E915E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60B100-7079-4DE7-AF7C-20BFB1D62C46}">
  <ds:schemaRefs>
    <ds:schemaRef ds:uri="http://schemas.microsoft.com/sharepoint/v3/contenttype/forms"/>
  </ds:schemaRefs>
</ds:datastoreItem>
</file>

<file path=customXml/itemProps2.xml><?xml version="1.0" encoding="utf-8"?>
<ds:datastoreItem xmlns:ds="http://schemas.openxmlformats.org/officeDocument/2006/customXml" ds:itemID="{826A71AF-4CF2-4B95-BFB6-5C27500258C6}">
  <ds:schemaRefs>
    <ds:schemaRef ds:uri="http://schemas.microsoft.com/office/2006/documentManagement/types"/>
    <ds:schemaRef ds:uri="http://purl.org/dc/dcmitype/"/>
    <ds:schemaRef ds:uri="http://purl.org/dc/terms/"/>
    <ds:schemaRef ds:uri="http://schemas.openxmlformats.org/package/2006/metadata/core-properties"/>
    <ds:schemaRef ds:uri="71af3243-3dd4-4a8d-8c0d-dd76da1f02a5"/>
    <ds:schemaRef ds:uri="16c05727-aa75-4e4a-9b5f-8a80a1165891"/>
    <ds:schemaRef ds:uri="http://www.w3.org/XML/1998/namespace"/>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A935B1F0-3442-4957-9701-25816EFDB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Outdoors presentation</Template>
  <TotalTime>0</TotalTime>
  <Words>1499</Words>
  <Application>Microsoft Office PowerPoint</Application>
  <PresentationFormat>Widescreen</PresentationFormat>
  <Paragraphs>115</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Coming Soon</vt:lpstr>
      <vt:lpstr>Franklin Gothic Book</vt:lpstr>
      <vt:lpstr>Gill Sans MT</vt:lpstr>
      <vt:lpstr>Trebuchet MS</vt:lpstr>
      <vt:lpstr>Office Theme</vt:lpstr>
      <vt:lpstr>Instalasi Pengolahan Air (Part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Tugas Kelompok </vt:lpstr>
      <vt:lpstr>THANK YOU!</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2020-04-06T18:18:07Z</dcterms:created>
  <dcterms:modified xsi:type="dcterms:W3CDTF">2020-04-14T02:08:26Z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