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0" r:id="rId6"/>
    <p:sldId id="278" r:id="rId7"/>
    <p:sldId id="279" r:id="rId8"/>
    <p:sldId id="280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0"/>
            <p14:sldId id="278"/>
            <p14:sldId id="279"/>
            <p14:sldId id="280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Week14. </a:t>
            </a:r>
            <a:r>
              <a:rPr lang="id-ID" dirty="0" smtClean="0"/>
              <a:t>Macro Excel</a:t>
            </a:r>
          </a:p>
          <a:p>
            <a:r>
              <a:rPr lang="id-ID" dirty="0" smtClean="0"/>
              <a:t>Menyiapkan Form Aplikasi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66DC-C2DD-4E28-B1B5-8408A84E7DF4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Objective</a:t>
            </a:r>
            <a:endParaRPr lang="en-US" alt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3341" y="1981200"/>
            <a:ext cx="9574306" cy="43751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altLang="id-ID" dirty="0" smtClean="0"/>
              <a:t>Diharapkan Mahasiswa mampu : </a:t>
            </a:r>
          </a:p>
          <a:p>
            <a:r>
              <a:rPr lang="id-ID" altLang="id-ID" dirty="0" smtClean="0"/>
              <a:t>Menjelaskan tentang Microsoft Excel Macro</a:t>
            </a:r>
          </a:p>
          <a:p>
            <a:r>
              <a:rPr lang="id-ID" altLang="id-ID" dirty="0" smtClean="0"/>
              <a:t>Menggunakan Macro Excel sebagai pengolahan data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45116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4434" y="5623990"/>
            <a:ext cx="5594367" cy="479028"/>
          </a:xfrm>
        </p:spPr>
        <p:txBody>
          <a:bodyPr/>
          <a:lstStyle/>
          <a:p>
            <a:r>
              <a:rPr lang="id-ID" dirty="0" smtClean="0"/>
              <a:t>User Form di gunakan untuk membuat form Aplikasi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28" y="1484243"/>
            <a:ext cx="5000625" cy="388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665" y="1510579"/>
            <a:ext cx="1857375" cy="4352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5024" y="1909482"/>
            <a:ext cx="2191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Properties berisikan </a:t>
            </a:r>
          </a:p>
          <a:p>
            <a:r>
              <a:rPr lang="id-ID" dirty="0" smtClean="0"/>
              <a:t>Properties dari setiap</a:t>
            </a:r>
          </a:p>
          <a:p>
            <a:r>
              <a:rPr lang="id-ID" dirty="0" smtClean="0"/>
              <a:t>Object dari userform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8206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244352" y="1484243"/>
            <a:ext cx="6616343" cy="4376807"/>
          </a:xfrm>
        </p:spPr>
        <p:txBody>
          <a:bodyPr/>
          <a:lstStyle/>
          <a:p>
            <a:r>
              <a:rPr lang="id-ID" dirty="0" smtClean="0"/>
              <a:t>Buatlah Form Nilai Ujian dengan ketentuan sebagai berikut </a:t>
            </a:r>
            <a:br>
              <a:rPr lang="id-ID" dirty="0" smtClean="0"/>
            </a:br>
            <a:r>
              <a:rPr lang="id-ID" dirty="0" smtClean="0"/>
              <a:t>Jika Tombol Hitung dan Simpan di click maka</a:t>
            </a:r>
          </a:p>
          <a:p>
            <a:pPr marL="342900" indent="-342900">
              <a:buAutoNum type="alphaLcPeriod"/>
            </a:pPr>
            <a:r>
              <a:rPr lang="id-ID" dirty="0" smtClean="0"/>
              <a:t>akan menghitung : total, nilai huruf dan  Nilai Mutu</a:t>
            </a:r>
          </a:p>
          <a:p>
            <a:pPr marL="342900" indent="-342900">
              <a:buAutoNum type="alphaLcPeriod"/>
            </a:pPr>
            <a:r>
              <a:rPr lang="id-ID" dirty="0" smtClean="0"/>
              <a:t>Akan menyimpan data di Worksheet</a:t>
            </a:r>
          </a:p>
          <a:p>
            <a:pPr marL="342900" indent="-342900">
              <a:buAutoNum type="alphaLcPeriod"/>
            </a:pPr>
            <a:endParaRPr lang="id-ID" dirty="0"/>
          </a:p>
          <a:p>
            <a:r>
              <a:rPr lang="id-ID" dirty="0" smtClean="0"/>
              <a:t>Penjelasan dan Demo oleh Dosen Pengampu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" y="1640820"/>
            <a:ext cx="48768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0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244352" y="1484243"/>
            <a:ext cx="6616343" cy="4376807"/>
          </a:xfrm>
        </p:spPr>
        <p:txBody>
          <a:bodyPr/>
          <a:lstStyle/>
          <a:p>
            <a:r>
              <a:rPr lang="id-ID" dirty="0" smtClean="0"/>
              <a:t>Buatlah Form Nilai Ujian dengan ketentuan sebagai berikut </a:t>
            </a:r>
            <a:br>
              <a:rPr lang="id-ID" dirty="0" smtClean="0"/>
            </a:br>
            <a:r>
              <a:rPr lang="id-ID" dirty="0" smtClean="0"/>
              <a:t>Jika Tombol Hitung dan Simpan di click maka</a:t>
            </a:r>
          </a:p>
          <a:p>
            <a:pPr marL="342900" indent="-342900">
              <a:buAutoNum type="alphaLcPeriod"/>
            </a:pPr>
            <a:r>
              <a:rPr lang="id-ID" dirty="0" smtClean="0"/>
              <a:t>akan menghitung : total, nilai huruf dan  Nilai Mutu</a:t>
            </a:r>
          </a:p>
          <a:p>
            <a:pPr marL="342900" indent="-342900">
              <a:buAutoNum type="alphaLcPeriod"/>
            </a:pPr>
            <a:r>
              <a:rPr lang="id-ID" dirty="0" smtClean="0"/>
              <a:t>Akan menyimpan data di Worksheet</a:t>
            </a:r>
          </a:p>
          <a:p>
            <a:pPr marL="342900" indent="-342900">
              <a:buAutoNum type="alphaLcPeriod"/>
            </a:pPr>
            <a:endParaRPr lang="id-ID" dirty="0"/>
          </a:p>
          <a:p>
            <a:r>
              <a:rPr lang="id-ID" dirty="0" smtClean="0"/>
              <a:t>Penjelasan dan Demo oleh Dosen Pengampu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67" y="1484243"/>
            <a:ext cx="48387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2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311</TotalTime>
  <Words>68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WelcomeDoc</vt:lpstr>
      <vt:lpstr>Pengantar Aplikasi Komputer &amp; Teknologi</vt:lpstr>
      <vt:lpstr>Objective</vt:lpstr>
      <vt:lpstr>Form</vt:lpstr>
      <vt:lpstr>Latihan 1</vt:lpstr>
      <vt:lpstr>Latihan 2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29</cp:revision>
  <dcterms:created xsi:type="dcterms:W3CDTF">2020-02-20T06:01:24Z</dcterms:created>
  <dcterms:modified xsi:type="dcterms:W3CDTF">2020-02-26T06:17:36Z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