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Aplikasi Komputer &amp;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Week7. Quiz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Petunjuk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81574" cy="4214567"/>
          </a:xfrm>
        </p:spPr>
        <p:txBody>
          <a:bodyPr>
            <a:normAutofit/>
          </a:bodyPr>
          <a:lstStyle/>
          <a:p>
            <a:pPr algn="ctr"/>
            <a:r>
              <a:rPr lang="id-ID" sz="6000" dirty="0" smtClean="0"/>
              <a:t>Kerjakan Quiz sesuai dengan Soal yang diberikan oleh Dosen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2884125417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57</TotalTime>
  <Words>19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Segoe UI</vt:lpstr>
      <vt:lpstr>Segoe UI Light</vt:lpstr>
      <vt:lpstr>WelcomeDoc</vt:lpstr>
      <vt:lpstr>Pengantar Aplikasi Komputer &amp; Teknologi</vt:lpstr>
      <vt:lpstr>Petunjuk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Komputer</dc:title>
  <dc:creator>Windows User</dc:creator>
  <cp:keywords/>
  <cp:lastModifiedBy>Windows User</cp:lastModifiedBy>
  <cp:revision>14</cp:revision>
  <dcterms:created xsi:type="dcterms:W3CDTF">2020-02-20T06:01:24Z</dcterms:created>
  <dcterms:modified xsi:type="dcterms:W3CDTF">2020-02-20T07:07:00Z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