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handoutMasterIdLst>
    <p:handoutMasterId r:id="rId17"/>
  </p:handoutMasterIdLst>
  <p:sldIdLst>
    <p:sldId id="289" r:id="rId2"/>
    <p:sldId id="256" r:id="rId3"/>
    <p:sldId id="281" r:id="rId4"/>
    <p:sldId id="265" r:id="rId5"/>
    <p:sldId id="267" r:id="rId6"/>
    <p:sldId id="268" r:id="rId7"/>
    <p:sldId id="288" r:id="rId8"/>
    <p:sldId id="269" r:id="rId9"/>
    <p:sldId id="270" r:id="rId10"/>
    <p:sldId id="271" r:id="rId11"/>
    <p:sldId id="273" r:id="rId12"/>
    <p:sldId id="274" r:id="rId13"/>
    <p:sldId id="272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4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AC4C-1466-4D1B-A787-56E894AAC8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8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Keterlibatan</a:t>
            </a:r>
            <a:r>
              <a:rPr lang="en-US" b="1" dirty="0" smtClean="0"/>
              <a:t> </a:t>
            </a:r>
            <a:r>
              <a:rPr lang="en-US" b="1" dirty="0" err="1" smtClean="0"/>
              <a:t>Peneliti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2400" b="1" dirty="0" smtClean="0"/>
              <a:t>Minimal</a:t>
            </a:r>
            <a:r>
              <a:rPr lang="en-US" sz="2400" dirty="0" smtClean="0"/>
              <a:t>  : </a:t>
            </a:r>
            <a:r>
              <a:rPr lang="en-US" sz="2400" i="1" dirty="0" smtClean="0"/>
              <a:t>field  study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Moderate</a:t>
            </a:r>
            <a:r>
              <a:rPr lang="en-US" sz="2400" dirty="0" smtClean="0"/>
              <a:t> : </a:t>
            </a:r>
            <a:r>
              <a:rPr lang="en-US" sz="2400" i="1" dirty="0" smtClean="0"/>
              <a:t>field experiment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Excessive</a:t>
            </a:r>
            <a:r>
              <a:rPr lang="en-US" sz="2400" dirty="0" smtClean="0"/>
              <a:t> : </a:t>
            </a:r>
            <a:r>
              <a:rPr lang="en-US" sz="2400" i="1" dirty="0" smtClean="0"/>
              <a:t>lab experiment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2400" b="1" dirty="0" err="1" smtClean="0"/>
              <a:t>Studi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Lapangan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field studies</a:t>
            </a:r>
            <a:r>
              <a:rPr lang="en-US" sz="2400" b="1" dirty="0" smtClean="0"/>
              <a:t>) </a:t>
            </a:r>
            <a:r>
              <a:rPr lang="en-US" sz="2400" dirty="0" smtClean="0"/>
              <a:t>: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alamiah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minimal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Percobaan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Lapangan</a:t>
            </a:r>
            <a:r>
              <a:rPr lang="en-US" sz="2400" b="1" dirty="0" smtClean="0"/>
              <a:t>  (</a:t>
            </a:r>
            <a:r>
              <a:rPr lang="en-US" sz="2400" b="1" i="1" dirty="0" smtClean="0"/>
              <a:t>field experiment</a:t>
            </a:r>
            <a:r>
              <a:rPr lang="en-US" sz="2400" b="1" dirty="0" smtClean="0"/>
              <a:t>):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menentapkan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(cause and effect relationship)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natural.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Percobaan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Laboratorium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lab experiment</a:t>
            </a:r>
            <a:r>
              <a:rPr lang="en-US" sz="2400" b="1" dirty="0" smtClean="0"/>
              <a:t>) </a:t>
            </a:r>
            <a:r>
              <a:rPr lang="en-US" sz="2400" dirty="0" smtClean="0"/>
              <a:t>: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mengekplorasi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terkendali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</a:t>
            </a:r>
            <a:r>
              <a:rPr lang="en-US" b="1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pPr lvl="0"/>
            <a:r>
              <a:rPr lang="en-US" sz="2400" dirty="0" smtClean="0"/>
              <a:t>Individual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Dyads  (</a:t>
            </a:r>
            <a:r>
              <a:rPr lang="en-US" sz="2400" dirty="0" err="1" smtClean="0"/>
              <a:t>pasangan</a:t>
            </a:r>
            <a:r>
              <a:rPr lang="en-US" sz="2400" smtClean="0"/>
              <a:t>)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Divisi</a:t>
            </a:r>
            <a:r>
              <a:rPr lang="en-US" sz="2400" dirty="0" smtClean="0"/>
              <a:t>/</a:t>
            </a:r>
            <a:r>
              <a:rPr lang="en-US" sz="2400" dirty="0" err="1" smtClean="0"/>
              <a:t>Departemen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/>
              <a:t>Industri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Negara/Daerah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Horison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2400" b="1" dirty="0" smtClean="0"/>
              <a:t>One-shot (Cross-section) 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(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,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b="1" dirty="0" smtClean="0"/>
              <a:t>Longitudinal (Time series) 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individual,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entiti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perusahan</a:t>
            </a:r>
            <a:r>
              <a:rPr lang="en-US" sz="2400" dirty="0" smtClean="0"/>
              <a:t>, </a:t>
            </a:r>
            <a:r>
              <a:rPr lang="en-US" sz="2400" dirty="0" err="1" smtClean="0"/>
              <a:t>daerahn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,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 </a:t>
            </a:r>
            <a:r>
              <a:rPr lang="en-US" sz="2400" dirty="0" err="1" smtClean="0"/>
              <a:t>Misal</a:t>
            </a:r>
            <a:r>
              <a:rPr lang="en-US" sz="2400" dirty="0" smtClean="0"/>
              <a:t>, </a:t>
            </a:r>
            <a:r>
              <a:rPr lang="en-US" sz="2400" dirty="0" err="1" smtClean="0"/>
              <a:t>harian</a:t>
            </a:r>
            <a:r>
              <a:rPr lang="en-US" sz="2400" dirty="0" smtClean="0"/>
              <a:t>, </a:t>
            </a:r>
            <a:r>
              <a:rPr lang="en-US" sz="2400" dirty="0" err="1" smtClean="0"/>
              <a:t>mingguan</a:t>
            </a:r>
            <a:r>
              <a:rPr lang="en-US" sz="2400" dirty="0" smtClean="0"/>
              <a:t>, </a:t>
            </a:r>
            <a:r>
              <a:rPr lang="en-US" sz="2400" dirty="0" err="1" smtClean="0"/>
              <a:t>bulanan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tahunan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Implikasi</a:t>
            </a:r>
            <a:r>
              <a:rPr lang="en-US" b="1" dirty="0" smtClean="0"/>
              <a:t> </a:t>
            </a:r>
            <a:r>
              <a:rPr lang="en-US" b="1" dirty="0" err="1" smtClean="0"/>
              <a:t>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seringkali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data </a:t>
            </a:r>
            <a:r>
              <a:rPr lang="en-US" sz="2800" dirty="0" err="1" smtClean="0"/>
              <a:t>sampel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kausal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korelasional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detil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mengkomentari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riset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Kelima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Rancangan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Riset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 rot="3073036">
            <a:off x="457200" y="51054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Karsam</a:t>
            </a:r>
            <a:r>
              <a:rPr lang="en-US" dirty="0"/>
              <a:t> </a:t>
            </a:r>
            <a:r>
              <a:rPr lang="en-US" dirty="0" err="1"/>
              <a:t>Sunaryo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(</a:t>
            </a:r>
            <a:r>
              <a:rPr lang="en-US" sz="2800" i="1" dirty="0" smtClean="0"/>
              <a:t>Research Design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(</a:t>
            </a:r>
            <a:r>
              <a:rPr lang="en-US" sz="2800" i="1" dirty="0" smtClean="0"/>
              <a:t>Purpose of Study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Pangamatan</a:t>
            </a:r>
            <a:r>
              <a:rPr lang="en-US" sz="2800" dirty="0" smtClean="0"/>
              <a:t> (</a:t>
            </a:r>
            <a:r>
              <a:rPr lang="en-US" sz="2800" i="1" dirty="0" smtClean="0"/>
              <a:t>Type of Investigati</a:t>
            </a:r>
            <a:r>
              <a:rPr lang="en-US" sz="2800" dirty="0" smtClean="0"/>
              <a:t>on)</a:t>
            </a:r>
          </a:p>
          <a:p>
            <a:r>
              <a:rPr lang="en-US" sz="2800" dirty="0" err="1" smtClean="0"/>
              <a:t>Keterlibatan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(</a:t>
            </a:r>
            <a:r>
              <a:rPr lang="en-US" sz="2800" i="1" dirty="0" smtClean="0"/>
              <a:t>Extent of Researcher Interference  with Study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Setting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(</a:t>
            </a:r>
            <a:r>
              <a:rPr lang="en-US" sz="2800" i="1" dirty="0" smtClean="0"/>
              <a:t>Study Setting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Unit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(</a:t>
            </a:r>
            <a:r>
              <a:rPr lang="en-US" sz="2800" i="1" dirty="0" smtClean="0"/>
              <a:t>Unit of Analysis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Horison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(</a:t>
            </a:r>
            <a:r>
              <a:rPr lang="en-US" sz="2800" i="1" dirty="0" smtClean="0"/>
              <a:t>Time Horizon of Study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Implikasi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Manajerial</a:t>
            </a:r>
            <a:r>
              <a:rPr lang="en-US" sz="2800" dirty="0" smtClean="0"/>
              <a:t> (</a:t>
            </a:r>
            <a:r>
              <a:rPr lang="en-US" sz="2800" i="1" dirty="0" smtClean="0"/>
              <a:t>Managerial Implication</a:t>
            </a:r>
            <a:r>
              <a:rPr lang="en-US" sz="2800" dirty="0" smtClean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Sdr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:</a:t>
            </a:r>
          </a:p>
          <a:p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ruanglingkup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Memutuskan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pengamatan</a:t>
            </a:r>
            <a:r>
              <a:rPr lang="en-US" sz="2800" dirty="0" smtClean="0"/>
              <a:t>, setting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keterlibatan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, unit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horison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endParaRPr lang="en-US" sz="2800" dirty="0" smtClean="0"/>
          </a:p>
          <a:p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kausal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075238"/>
          </a:xfrm>
        </p:spPr>
        <p:txBody>
          <a:bodyPr/>
          <a:lstStyle/>
          <a:p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data.</a:t>
            </a:r>
          </a:p>
          <a:p>
            <a:r>
              <a:rPr lang="en-US" sz="2000" dirty="0" err="1" smtClean="0"/>
              <a:t>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:</a:t>
            </a:r>
          </a:p>
          <a:p>
            <a:pPr lvl="1"/>
            <a:r>
              <a:rPr lang="en-US" sz="2000" dirty="0" err="1" smtClean="0"/>
              <a:t>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(</a:t>
            </a:r>
            <a:r>
              <a:rPr lang="en-US" sz="2000" i="1" dirty="0" smtClean="0"/>
              <a:t>Research Design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Riset</a:t>
            </a:r>
            <a:r>
              <a:rPr lang="en-US" sz="2000" dirty="0" smtClean="0"/>
              <a:t> (</a:t>
            </a:r>
            <a:r>
              <a:rPr lang="en-US" sz="2000" i="1" dirty="0" smtClean="0"/>
              <a:t>Purpose of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Pangamatan</a:t>
            </a:r>
            <a:r>
              <a:rPr lang="en-US" sz="2000" dirty="0" smtClean="0"/>
              <a:t> (</a:t>
            </a:r>
            <a:r>
              <a:rPr lang="en-US" sz="2000" i="1" dirty="0" smtClean="0"/>
              <a:t>Type of Investigati</a:t>
            </a:r>
            <a:r>
              <a:rPr lang="en-US" sz="2000" dirty="0" smtClean="0"/>
              <a:t>on)</a:t>
            </a:r>
          </a:p>
          <a:p>
            <a:pPr lvl="1"/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(</a:t>
            </a:r>
            <a:r>
              <a:rPr lang="en-US" sz="2000" i="1" dirty="0" smtClean="0"/>
              <a:t>Extent of Researcher Interference  with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Setting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(</a:t>
            </a:r>
            <a:r>
              <a:rPr lang="en-US" sz="2000" i="1" dirty="0" smtClean="0"/>
              <a:t>Study Setting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Unit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(</a:t>
            </a:r>
            <a:r>
              <a:rPr lang="en-US" sz="2000" i="1" dirty="0" smtClean="0"/>
              <a:t>Unit of Analysis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Horison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(</a:t>
            </a:r>
            <a:r>
              <a:rPr lang="en-US" sz="2000" i="1" dirty="0" smtClean="0"/>
              <a:t>Time Horizon of Study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Implikasi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Manajerial</a:t>
            </a:r>
            <a:r>
              <a:rPr lang="en-US" sz="2000" dirty="0" smtClean="0"/>
              <a:t> (</a:t>
            </a:r>
            <a:r>
              <a:rPr lang="en-US" sz="2000" i="1" dirty="0" smtClean="0"/>
              <a:t>Managerial Implication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Kegunaan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Riset</a:t>
            </a:r>
            <a:r>
              <a:rPr lang="en-US" sz="1400" b="1" dirty="0" smtClean="0">
                <a:latin typeface="+mj-lt"/>
              </a:rPr>
              <a:t>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Eksplorasi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Deskripsi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</a:t>
            </a:r>
            <a:r>
              <a:rPr lang="en-US" sz="1400" b="1" dirty="0" err="1" smtClean="0">
                <a:latin typeface="+mj-lt"/>
              </a:rPr>
              <a:t>Riset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Kegunaan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51438"/>
          </a:xfrm>
        </p:spPr>
        <p:txBody>
          <a:bodyPr/>
          <a:lstStyle/>
          <a:p>
            <a:r>
              <a:rPr lang="en-US" sz="2200" b="1" dirty="0" err="1" smtClean="0"/>
              <a:t>Eksplorasi</a:t>
            </a:r>
            <a:r>
              <a:rPr lang="en-US" sz="2200" dirty="0" smtClean="0"/>
              <a:t> :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riset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belum</a:t>
            </a:r>
            <a:r>
              <a:rPr lang="en-US" sz="2200" dirty="0" smtClean="0"/>
              <a:t> </a:t>
            </a:r>
            <a:r>
              <a:rPr lang="en-US" sz="2200" dirty="0" err="1" smtClean="0"/>
              <a:t>diketahui</a:t>
            </a:r>
            <a:r>
              <a:rPr lang="en-US" sz="2200" dirty="0" smtClean="0"/>
              <a:t>,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.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memahami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b="1" dirty="0" err="1" smtClean="0"/>
              <a:t>Deskriptif</a:t>
            </a:r>
            <a:r>
              <a:rPr lang="en-US" sz="2200" b="1" dirty="0" smtClean="0"/>
              <a:t> </a:t>
            </a:r>
            <a:r>
              <a:rPr lang="en-US" sz="2200" dirty="0" smtClean="0"/>
              <a:t>: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mendeskripsikan</a:t>
            </a:r>
            <a:r>
              <a:rPr lang="en-US" sz="2200" dirty="0" smtClean="0"/>
              <a:t> </a:t>
            </a:r>
            <a:r>
              <a:rPr lang="en-US" sz="2200" dirty="0" err="1" smtClean="0"/>
              <a:t>karakteristik</a:t>
            </a:r>
            <a:r>
              <a:rPr lang="en-US" sz="2200" dirty="0" smtClean="0"/>
              <a:t>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situasi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b="1" dirty="0" err="1" smtClean="0"/>
              <a:t>Pengujian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Hipotesis</a:t>
            </a:r>
            <a:r>
              <a:rPr lang="en-US" sz="2200" b="1" dirty="0" smtClean="0"/>
              <a:t> </a:t>
            </a:r>
            <a:r>
              <a:rPr lang="en-US" sz="2200" dirty="0" smtClean="0"/>
              <a:t>:</a:t>
            </a:r>
          </a:p>
          <a:p>
            <a:pPr lvl="1"/>
            <a:r>
              <a:rPr lang="en-US" sz="1800" dirty="0" err="1" smtClean="0"/>
              <a:t>Komparatif</a:t>
            </a:r>
            <a:r>
              <a:rPr lang="en-US" sz="1800" dirty="0" smtClean="0"/>
              <a:t>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beda</a:t>
            </a:r>
            <a:endParaRPr lang="en-US" sz="1800" dirty="0" smtClean="0"/>
          </a:p>
          <a:p>
            <a:pPr lvl="1"/>
            <a:r>
              <a:rPr lang="en-US" sz="1800" dirty="0" err="1" smtClean="0"/>
              <a:t>Korelasional</a:t>
            </a:r>
            <a:r>
              <a:rPr lang="en-US" sz="1800" dirty="0" smtClean="0"/>
              <a:t>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korelasi</a:t>
            </a:r>
            <a:endParaRPr lang="en-US" sz="1800" dirty="0" smtClean="0"/>
          </a:p>
          <a:p>
            <a:pPr lvl="1"/>
            <a:r>
              <a:rPr lang="en-US" sz="1800" dirty="0" err="1" smtClean="0"/>
              <a:t>Kausal</a:t>
            </a:r>
            <a:r>
              <a:rPr lang="en-US" sz="1800" dirty="0" smtClean="0"/>
              <a:t> (</a:t>
            </a:r>
            <a:r>
              <a:rPr lang="en-US" sz="1800" dirty="0" err="1" smtClean="0"/>
              <a:t>sebab-akibat</a:t>
            </a:r>
            <a:r>
              <a:rPr lang="en-US" sz="1800" dirty="0" smtClean="0"/>
              <a:t>) :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regresi</a:t>
            </a:r>
            <a:endParaRPr lang="en-US" sz="1800" dirty="0" smtClean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Investigasi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72475" cy="5075238"/>
          </a:xfrm>
        </p:spPr>
        <p:txBody>
          <a:bodyPr/>
          <a:lstStyle/>
          <a:p>
            <a:r>
              <a:rPr lang="en-US" b="1" dirty="0" err="1" smtClean="0"/>
              <a:t>Kausal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dependend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independend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Korelasional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dependend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independend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1076</TotalTime>
  <Words>772</Words>
  <Application>Microsoft Office PowerPoint</Application>
  <PresentationFormat>On-screen Show (4:3)</PresentationFormat>
  <Paragraphs>209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Karsam Sunaryo,SE.,MAk.,Ak.,QMSA.</vt:lpstr>
      <vt:lpstr>Rancangan Riset </vt:lpstr>
      <vt:lpstr>Proses Riset </vt:lpstr>
      <vt:lpstr>Topik Bahasan</vt:lpstr>
      <vt:lpstr>Tujuan Pembelajaran</vt:lpstr>
      <vt:lpstr>Rancangan Riset</vt:lpstr>
      <vt:lpstr>Rancangan Riset</vt:lpstr>
      <vt:lpstr>Kegunaan Studi</vt:lpstr>
      <vt:lpstr>Tipe Investigasi</vt:lpstr>
      <vt:lpstr>Keterlibatan Peneliti</vt:lpstr>
      <vt:lpstr>Setting Riset</vt:lpstr>
      <vt:lpstr>Unit Analisis</vt:lpstr>
      <vt:lpstr>Horison Waktu</vt:lpstr>
      <vt:lpstr>Implikasi Manajerial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72</cp:revision>
  <dcterms:created xsi:type="dcterms:W3CDTF">2007-01-04T07:20:48Z</dcterms:created>
  <dcterms:modified xsi:type="dcterms:W3CDTF">2015-01-22T18:59:28Z</dcterms:modified>
</cp:coreProperties>
</file>