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31781518-796B-4E15-B760-EF6F4753FD86}" type="datetimeFigureOut">
              <a:rPr lang="id-ID" smtClean="0"/>
              <a:t>18/08/2014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E0D55D06-0EF0-4092-92B9-E5710B276A53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Susbtantif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819400"/>
            <a:ext cx="8077200" cy="509016"/>
          </a:xfrm>
        </p:spPr>
        <p:txBody>
          <a:bodyPr/>
          <a:lstStyle/>
          <a:p>
            <a:r>
              <a:rPr lang="en-US" dirty="0" smtClean="0"/>
              <a:t>Irma Paramita Sofia, </a:t>
            </a:r>
            <a:r>
              <a:rPr lang="en-US" dirty="0" err="1" smtClean="0"/>
              <a:t>M.Ak</a:t>
            </a:r>
            <a:endParaRPr lang="id-ID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762000" y="5715000"/>
            <a:ext cx="8077200" cy="509016"/>
          </a:xfrm>
          <a:prstGeom prst="rect">
            <a:avLst/>
          </a:prstGeom>
        </p:spPr>
        <p:txBody>
          <a:bodyPr vert="horz" lIns="118872" tIns="0" rIns="45720" bIns="0" rtlCol="0" anchor="b">
            <a:normAutofit/>
          </a:bodyPr>
          <a:lstStyle>
            <a:lvl1pPr marL="0" indent="0" algn="l" rtl="0" eaLnBrk="1" latinLnBrk="0" hangingPunct="1">
              <a:spcBef>
                <a:spcPts val="0"/>
              </a:spcBef>
              <a:buClr>
                <a:schemeClr val="accent1"/>
              </a:buClr>
              <a:buSzPct val="80000"/>
              <a:buFont typeface="Wingdings 2"/>
              <a:buNone/>
              <a:defRPr kumimoji="0" sz="2000" kern="120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SzPct val="90000"/>
              <a:buFont typeface="Wingdings"/>
              <a:buNone/>
              <a:defRPr kumimoji="0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Arial"/>
              <a:buNone/>
              <a:defRPr kumimoji="0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ct val="20000"/>
              </a:spcBef>
              <a:buClr>
                <a:schemeClr val="accent4"/>
              </a:buClr>
              <a:buFont typeface="Arial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 3"/>
              <a:buNone/>
              <a:defRPr kumimoji="0" lang="en-US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ct val="20000"/>
              </a:spcBef>
              <a:buClr>
                <a:schemeClr val="accent6"/>
              </a:buClr>
              <a:buSzPct val="100000"/>
              <a:buFont typeface="Wingdings 2"/>
              <a:buNone/>
              <a:defRPr kumimoji="0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Wingdings 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 2" pitchFamily="18" charset="2"/>
              <a:buNone/>
              <a:defRPr kumimoji="0"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 2" pitchFamily="18" charset="2"/>
              <a:buNone/>
              <a:defRPr kumimoji="0" sz="1800" kern="12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 err="1" smtClean="0"/>
              <a:t>Pertemuan</a:t>
            </a:r>
            <a:r>
              <a:rPr lang="en-US" dirty="0" smtClean="0"/>
              <a:t> ke-11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40259463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anjang</a:t>
            </a:r>
            <a:endParaRPr lang="id-ID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81534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549890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 smtClean="0"/>
              <a:t>Prosedur</a:t>
            </a:r>
            <a:r>
              <a:rPr lang="en-US" dirty="0" smtClean="0"/>
              <a:t> </a:t>
            </a:r>
            <a:r>
              <a:rPr lang="en-US" dirty="0" err="1" smtClean="0"/>
              <a:t>Analitik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r>
              <a:rPr lang="en-US" dirty="0" smtClean="0"/>
              <a:t> </a:t>
            </a:r>
            <a:endParaRPr lang="id-ID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447800"/>
            <a:ext cx="8305800" cy="5029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41252833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676400"/>
            <a:ext cx="78486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666438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Pengujian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Rinci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4582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251247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Jenis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78486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7902093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00200"/>
            <a:ext cx="80772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461221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5240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88984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828800"/>
            <a:ext cx="80772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7988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752600"/>
            <a:ext cx="83058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273524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Jurnal</a:t>
            </a:r>
            <a:r>
              <a:rPr lang="en-US" dirty="0" smtClean="0"/>
              <a:t> </a:t>
            </a:r>
            <a:r>
              <a:rPr lang="en-US" dirty="0" err="1" smtClean="0"/>
              <a:t>Transaksi</a:t>
            </a:r>
            <a:r>
              <a:rPr lang="en-US" dirty="0" smtClean="0"/>
              <a:t> </a:t>
            </a: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752600"/>
            <a:ext cx="8153400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240234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 smtClean="0"/>
              <a:t>Panjang</a:t>
            </a:r>
            <a:endParaRPr lang="id-ID" dirty="0"/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828800"/>
            <a:ext cx="81534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52943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Prinsip</a:t>
            </a:r>
            <a:r>
              <a:rPr lang="en-US" dirty="0" smtClean="0"/>
              <a:t> </a:t>
            </a:r>
            <a:r>
              <a:rPr lang="en-US" dirty="0" err="1" smtClean="0"/>
              <a:t>Akuntansi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err="1" smtClean="0"/>
              <a:t>Hutang</a:t>
            </a:r>
            <a:r>
              <a:rPr lang="en-US" dirty="0" smtClean="0"/>
              <a:t> </a:t>
            </a:r>
            <a:r>
              <a:rPr lang="en-US" dirty="0" err="1" smtClean="0"/>
              <a:t>Jangka</a:t>
            </a:r>
            <a:r>
              <a:rPr lang="en-US" dirty="0" smtClean="0"/>
              <a:t> </a:t>
            </a:r>
            <a:r>
              <a:rPr lang="en-US" dirty="0" err="1"/>
              <a:t>P</a:t>
            </a:r>
            <a:r>
              <a:rPr lang="en-US" dirty="0" err="1" smtClean="0"/>
              <a:t>anjang</a:t>
            </a:r>
            <a:endParaRPr lang="id-ID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676400"/>
            <a:ext cx="80010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262412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56</TotalTime>
  <Words>49</Words>
  <Application>Microsoft Office PowerPoint</Application>
  <PresentationFormat>On-screen Show (4:3)</PresentationFormat>
  <Paragraphs>15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Module</vt:lpstr>
      <vt:lpstr>Pengujian Susbtantif  Hutang Jangka Panjang</vt:lpstr>
      <vt:lpstr>Jenis Hutang Jangka Panjang</vt:lpstr>
      <vt:lpstr>Jurnal Transaksi  Hutang Jangka Panjang</vt:lpstr>
      <vt:lpstr>Jurnal transaksi Hutang Jangka Panjang</vt:lpstr>
      <vt:lpstr>Jurnal Transaksi  Hutang Jangka Panjang</vt:lpstr>
      <vt:lpstr>Jurnal Transaksi  Hutang Jangka Panjang</vt:lpstr>
      <vt:lpstr>Jurnal Transaksi Hutang Jangka Panjang</vt:lpstr>
      <vt:lpstr>Prinsip Akuntansi  Hutang Jangka Panjang</vt:lpstr>
      <vt:lpstr>Prinsip Akuntansi  Hutang Jangka Panjang</vt:lpstr>
      <vt:lpstr>Prinsip Akuntansi  Hutang Jangka Panjang</vt:lpstr>
      <vt:lpstr>Prosedur Analitik Hutang Jangka Panjang </vt:lpstr>
      <vt:lpstr>Pengujian Transaksi Rinci Hutang Jangka Panjang</vt:lpstr>
      <vt:lpstr>Pengujian Transaksi Rinci  Hutang Jangka Panjang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Pengujian Susbtantif  Hutang Jangka Panjang</dc:title>
  <dc:creator>Irma Paramita Sofia</dc:creator>
  <cp:lastModifiedBy>Irma Paramita Sofia</cp:lastModifiedBy>
  <cp:revision>7</cp:revision>
  <dcterms:created xsi:type="dcterms:W3CDTF">2014-08-12T08:35:51Z</dcterms:created>
  <dcterms:modified xsi:type="dcterms:W3CDTF">2014-08-18T04:36:44Z</dcterms:modified>
</cp:coreProperties>
</file>