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03" autoAdjust="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B9135C8-C2FD-4993-8E2B-5A3E333CBEFE}" type="datetimeFigureOut">
              <a:rPr lang="id-ID" smtClean="0"/>
              <a:t>24/09/2014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B30CD6-5289-4186-83B2-3095AEFECE3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Pengujian</a:t>
            </a:r>
            <a:r>
              <a:rPr lang="en-US" sz="6600" dirty="0" smtClean="0"/>
              <a:t> </a:t>
            </a:r>
            <a:r>
              <a:rPr lang="en-US" sz="6600" dirty="0" err="1" smtClean="0"/>
              <a:t>Substantif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49530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Irma Paramita Sofia, </a:t>
            </a:r>
            <a:r>
              <a:rPr lang="en-US" dirty="0" err="1" smtClean="0"/>
              <a:t>SE,Ak,M.Ak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75867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991600" cy="1295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 </a:t>
            </a:r>
            <a:r>
              <a:rPr lang="en-US" sz="4800" dirty="0" err="1" smtClean="0"/>
              <a:t>Pengujian</a:t>
            </a:r>
            <a:r>
              <a:rPr lang="en-US" sz="4800" dirty="0" smtClean="0"/>
              <a:t> </a:t>
            </a:r>
            <a:r>
              <a:rPr lang="en-US" sz="4800" dirty="0" err="1" smtClean="0"/>
              <a:t>Substantif</a:t>
            </a:r>
            <a:endParaRPr lang="id-ID" sz="4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070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Prosedur</a:t>
            </a:r>
            <a:r>
              <a:rPr lang="en-US" sz="4800" dirty="0" smtClean="0"/>
              <a:t> Audit </a:t>
            </a:r>
            <a:r>
              <a:rPr lang="en-US" sz="4800" dirty="0" err="1" smtClean="0"/>
              <a:t>Awal</a:t>
            </a:r>
            <a:endParaRPr lang="id-ID" sz="4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71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Prosedur</a:t>
            </a:r>
            <a:r>
              <a:rPr lang="en-US" sz="4800" dirty="0" smtClean="0"/>
              <a:t> Audit </a:t>
            </a:r>
            <a:r>
              <a:rPr lang="en-US" sz="4800" dirty="0" err="1" smtClean="0"/>
              <a:t>Awal</a:t>
            </a:r>
            <a:endParaRPr lang="id-ID" sz="48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03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Prosedur</a:t>
            </a:r>
            <a:r>
              <a:rPr lang="en-US" sz="4800" dirty="0" smtClean="0"/>
              <a:t> </a:t>
            </a:r>
            <a:r>
              <a:rPr lang="en-US" sz="4800" dirty="0" err="1" smtClean="0"/>
              <a:t>Analitik</a:t>
            </a:r>
            <a:endParaRPr lang="id-ID" sz="4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1524000"/>
            <a:ext cx="913951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342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Pengujian</a:t>
            </a:r>
            <a:r>
              <a:rPr lang="en-US" sz="4800" dirty="0" smtClean="0"/>
              <a:t> </a:t>
            </a:r>
            <a:r>
              <a:rPr lang="en-US" sz="4800" dirty="0" err="1" smtClean="0"/>
              <a:t>terhadap</a:t>
            </a:r>
            <a:r>
              <a:rPr lang="en-US" sz="4800" dirty="0" smtClean="0"/>
              <a:t> </a:t>
            </a:r>
            <a:r>
              <a:rPr lang="en-US" sz="4800" dirty="0" err="1" smtClean="0"/>
              <a:t>Transaksi</a:t>
            </a:r>
            <a:r>
              <a:rPr lang="en-US" sz="4800" dirty="0" smtClean="0"/>
              <a:t> </a:t>
            </a:r>
            <a:r>
              <a:rPr lang="en-US" sz="4800" dirty="0" err="1" smtClean="0"/>
              <a:t>Rinci</a:t>
            </a:r>
            <a:endParaRPr lang="id-ID" sz="4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431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10600" cy="7620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Pengujian</a:t>
            </a:r>
            <a:r>
              <a:rPr lang="en-US" sz="4800" dirty="0" smtClean="0"/>
              <a:t> </a:t>
            </a:r>
            <a:r>
              <a:rPr lang="en-US" sz="4800" dirty="0" err="1" smtClean="0"/>
              <a:t>terhadap</a:t>
            </a:r>
            <a:r>
              <a:rPr lang="en-US" sz="4800" dirty="0" smtClean="0"/>
              <a:t> </a:t>
            </a:r>
            <a:r>
              <a:rPr lang="en-US" sz="4800" dirty="0" err="1" smtClean="0"/>
              <a:t>Saldo</a:t>
            </a:r>
            <a:r>
              <a:rPr lang="en-US" sz="4800" dirty="0" smtClean="0"/>
              <a:t> </a:t>
            </a:r>
            <a:r>
              <a:rPr lang="en-US" sz="4800" dirty="0" err="1" smtClean="0"/>
              <a:t>Akun</a:t>
            </a:r>
            <a:r>
              <a:rPr lang="en-US" sz="4800" dirty="0" smtClean="0"/>
              <a:t> </a:t>
            </a:r>
            <a:r>
              <a:rPr lang="en-US" sz="4800" dirty="0" err="1" smtClean="0"/>
              <a:t>Rinci</a:t>
            </a:r>
            <a:endParaRPr lang="id-ID" sz="48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9316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6858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Verifikasi</a:t>
            </a:r>
            <a:r>
              <a:rPr lang="en-US" sz="4800" dirty="0" smtClean="0"/>
              <a:t> </a:t>
            </a:r>
            <a:r>
              <a:rPr lang="en-US" sz="4800" dirty="0" err="1" smtClean="0"/>
              <a:t>Penyajian</a:t>
            </a:r>
            <a:r>
              <a:rPr lang="en-US" sz="4800" dirty="0" smtClean="0"/>
              <a:t> &amp; </a:t>
            </a:r>
            <a:r>
              <a:rPr lang="en-US" sz="4800" dirty="0" err="1" smtClean="0"/>
              <a:t>Pengungkapan</a:t>
            </a:r>
            <a:endParaRPr lang="id-ID" sz="4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1882588"/>
            <a:ext cx="914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58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Pengujian</a:t>
            </a:r>
            <a:r>
              <a:rPr lang="en-US" sz="5400" dirty="0" smtClean="0"/>
              <a:t> </a:t>
            </a:r>
            <a:endParaRPr lang="id-ID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1676400"/>
            <a:ext cx="913951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09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" y="381000"/>
            <a:ext cx="8969188" cy="10668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Pengujian</a:t>
            </a:r>
            <a:r>
              <a:rPr lang="en-US" sz="5400" dirty="0" smtClean="0"/>
              <a:t> </a:t>
            </a:r>
            <a:r>
              <a:rPr lang="en-US" sz="5400" dirty="0" err="1" smtClean="0"/>
              <a:t>Substantif</a:t>
            </a:r>
            <a:endParaRPr lang="id-ID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42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Hasil</a:t>
            </a:r>
            <a:r>
              <a:rPr lang="en-US" sz="4800" dirty="0" smtClean="0"/>
              <a:t> </a:t>
            </a:r>
            <a:r>
              <a:rPr lang="en-US" sz="4800" dirty="0" err="1" smtClean="0"/>
              <a:t>Pengujian</a:t>
            </a:r>
            <a:r>
              <a:rPr lang="en-US" sz="4800" dirty="0" smtClean="0"/>
              <a:t> </a:t>
            </a:r>
            <a:r>
              <a:rPr lang="en-US" sz="4800" dirty="0" err="1" smtClean="0"/>
              <a:t>Substantif</a:t>
            </a:r>
            <a:r>
              <a:rPr lang="en-US" sz="4800" dirty="0" smtClean="0"/>
              <a:t> :</a:t>
            </a:r>
            <a:br>
              <a:rPr lang="en-US" sz="4800" dirty="0" smtClean="0"/>
            </a:br>
            <a:r>
              <a:rPr lang="en-US" sz="4800" dirty="0" err="1" smtClean="0"/>
              <a:t>Kesalahan</a:t>
            </a:r>
            <a:r>
              <a:rPr lang="en-US" sz="4800" dirty="0" smtClean="0"/>
              <a:t> Yang </a:t>
            </a:r>
            <a:r>
              <a:rPr lang="en-US" sz="4800" dirty="0" err="1" smtClean="0"/>
              <a:t>Terjadi</a:t>
            </a:r>
            <a:endParaRPr lang="id-ID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29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Tujuan</a:t>
            </a:r>
            <a:r>
              <a:rPr lang="en-US" sz="6000" dirty="0" smtClean="0"/>
              <a:t> Audit</a:t>
            </a:r>
            <a:endParaRPr lang="id-ID" sz="6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1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Tujuan</a:t>
            </a:r>
            <a:r>
              <a:rPr lang="en-US" sz="6000" dirty="0" smtClean="0"/>
              <a:t> Audit</a:t>
            </a:r>
            <a:endParaRPr lang="id-ID" sz="6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598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Tujuan</a:t>
            </a:r>
            <a:r>
              <a:rPr lang="en-US" sz="5400" dirty="0" smtClean="0"/>
              <a:t> </a:t>
            </a:r>
            <a:r>
              <a:rPr lang="en-US" sz="5400" dirty="0" err="1" smtClean="0"/>
              <a:t>Pengujian</a:t>
            </a:r>
            <a:r>
              <a:rPr lang="en-US" sz="5400" dirty="0" smtClean="0"/>
              <a:t> </a:t>
            </a:r>
            <a:r>
              <a:rPr lang="en-US" sz="5400" dirty="0" err="1" smtClean="0"/>
              <a:t>Substantif</a:t>
            </a:r>
            <a:endParaRPr lang="id-ID" sz="5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196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Tujuan</a:t>
            </a:r>
            <a:r>
              <a:rPr lang="en-US" sz="5400" dirty="0" smtClean="0"/>
              <a:t> </a:t>
            </a:r>
            <a:r>
              <a:rPr lang="en-US" sz="5400" dirty="0" err="1" smtClean="0"/>
              <a:t>Pengujian</a:t>
            </a:r>
            <a:r>
              <a:rPr lang="en-US" sz="5400" dirty="0" smtClean="0"/>
              <a:t> </a:t>
            </a:r>
            <a:r>
              <a:rPr lang="en-US" sz="5400" dirty="0" err="1" smtClean="0"/>
              <a:t>Substantif</a:t>
            </a:r>
            <a:endParaRPr lang="id-ID" sz="5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26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9144000" cy="10668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Tujuan</a:t>
            </a:r>
            <a:r>
              <a:rPr lang="en-US" sz="4800" dirty="0" smtClean="0"/>
              <a:t> </a:t>
            </a:r>
            <a:r>
              <a:rPr lang="en-US" sz="4800" dirty="0" err="1" smtClean="0"/>
              <a:t>Pengujian</a:t>
            </a:r>
            <a:r>
              <a:rPr lang="en-US" sz="4800" dirty="0" smtClean="0"/>
              <a:t> </a:t>
            </a:r>
            <a:r>
              <a:rPr lang="en-US" sz="4800" dirty="0" err="1" smtClean="0"/>
              <a:t>Substantif</a:t>
            </a:r>
            <a:endParaRPr lang="id-ID" sz="4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924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340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</TotalTime>
  <Words>53</Words>
  <Application>Microsoft Office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Pengujian Substantif</vt:lpstr>
      <vt:lpstr>Pengujian </vt:lpstr>
      <vt:lpstr>Pengujian Substantif</vt:lpstr>
      <vt:lpstr>Hasil Pengujian Substantif : Kesalahan Yang Terjadi</vt:lpstr>
      <vt:lpstr>Tujuan Audit</vt:lpstr>
      <vt:lpstr>Tujuan Audit</vt:lpstr>
      <vt:lpstr>Tujuan Pengujian Substantif</vt:lpstr>
      <vt:lpstr>Tujuan Pengujian Substantif</vt:lpstr>
      <vt:lpstr>Tujuan Pengujian Substantif</vt:lpstr>
      <vt:lpstr>Program Pengujian Substantif</vt:lpstr>
      <vt:lpstr>Prosedur Audit Awal</vt:lpstr>
      <vt:lpstr>Prosedur Audit Awal</vt:lpstr>
      <vt:lpstr>Prosedur Analitik</vt:lpstr>
      <vt:lpstr>Pengujian terhadap Transaksi Rinci</vt:lpstr>
      <vt:lpstr>Pengujian terhadap Saldo Akun Rinci</vt:lpstr>
      <vt:lpstr>Verifikasi Penyajian &amp; Pengungkapan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Substantif</dc:title>
  <dc:creator>Irma Paramita Sofia</dc:creator>
  <cp:lastModifiedBy>Irma Paramita Sofia</cp:lastModifiedBy>
  <cp:revision>8</cp:revision>
  <dcterms:created xsi:type="dcterms:W3CDTF">2014-07-16T07:29:23Z</dcterms:created>
  <dcterms:modified xsi:type="dcterms:W3CDTF">2014-09-24T05:37:34Z</dcterms:modified>
</cp:coreProperties>
</file>